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86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Masters/slideMaster8.xml" ContentType="application/vnd.openxmlformats-officedocument.presentationml.slideMaster+xml"/>
  <Override PartName="/ppt/changesInfos/changesInfo1.xml" ContentType="application/vnd.ms-powerpoint.changesinfo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tags/tag5.xml" ContentType="application/vnd.openxmlformats-officedocument.presentationml.tags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0.xml" ContentType="application/vnd.openxmlformats-officedocument.presentationml.slideLayout+xml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Default Extension="mp4" ContentType="video/unknown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Default Extension="svg" ContentType="image/svg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bdde5cb1461144bf" Type="http://schemas.microsoft.com/office/2007/relationships/ui/extensibility" Target="customUI/customUI14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16" r:id="rId1"/>
    <p:sldMasterId id="2147484242" r:id="rId2"/>
    <p:sldMasterId id="2147484254" r:id="rId3"/>
    <p:sldMasterId id="2147484266" r:id="rId4"/>
    <p:sldMasterId id="2147484278" r:id="rId5"/>
    <p:sldMasterId id="2147484303" r:id="rId6"/>
    <p:sldMasterId id="2147484315" r:id="rId7"/>
    <p:sldMasterId id="2147484366" r:id="rId8"/>
  </p:sldMasterIdLst>
  <p:notesMasterIdLst>
    <p:notesMasterId r:id="rId22"/>
  </p:notesMasterIdLst>
  <p:sldIdLst>
    <p:sldId id="451" r:id="rId9"/>
    <p:sldId id="364" r:id="rId10"/>
    <p:sldId id="430" r:id="rId11"/>
    <p:sldId id="432" r:id="rId12"/>
    <p:sldId id="434" r:id="rId13"/>
    <p:sldId id="437" r:id="rId14"/>
    <p:sldId id="443" r:id="rId15"/>
    <p:sldId id="427" r:id="rId16"/>
    <p:sldId id="445" r:id="rId17"/>
    <p:sldId id="455" r:id="rId18"/>
    <p:sldId id="450" r:id="rId19"/>
    <p:sldId id="396" r:id="rId20"/>
    <p:sldId id="399" r:id="rId21"/>
  </p:sldIdLst>
  <p:sldSz cx="12192000" cy="6858000"/>
  <p:notesSz cx="7104063" cy="10234613"/>
  <p:embeddedFontLs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Microsoft YaHei" pitchFamily="34" charset="-122"/>
      <p:regular r:id="rId27"/>
      <p:bold r:id="rId28"/>
    </p:embeddedFont>
    <p:embeddedFont>
      <p:font typeface="#9Slide03 AmpleSoft Bold" charset="0"/>
      <p:regular r:id="rId29"/>
    </p:embeddedFont>
    <p:embeddedFont>
      <p:font typeface="Nunito Bold" charset="0"/>
      <p:regular r:id="rId30"/>
    </p:embeddedFont>
    <p:embeddedFont>
      <p:font typeface="Nunito" charset="0"/>
      <p:regular r:id="rId31"/>
      <p:bold r:id="rId32"/>
      <p:italic r:id="rId33"/>
      <p:boldItalic r:id="rId34"/>
    </p:embeddedFont>
    <p:embeddedFont>
      <p:font typeface="Nunito Sans Bold" charset="0"/>
      <p:regular r:id="rId35"/>
    </p:embeddedFont>
    <p:embeddedFont>
      <p:font typeface="굴림" pitchFamily="34" charset="-127"/>
      <p:regular r:id="rId36"/>
    </p:embeddedFont>
    <p:embeddedFont>
      <p:font typeface="Lobster" charset="0"/>
      <p:regular r:id="rId37"/>
    </p:embeddedFont>
    <p:embeddedFont>
      <p:font typeface="Poppins" charset="0"/>
      <p:regular r:id="rId38"/>
      <p:bold r:id="rId39"/>
      <p:italic r:id="rId40"/>
      <p:boldItalic r:id="rId41"/>
    </p:embeddedFont>
    <p:embeddedFont>
      <p:font typeface="#9Slide03 AllRoundGothic" charset="0"/>
      <p:regular r:id="rId42"/>
    </p:embeddedFont>
    <p:embeddedFont>
      <p:font typeface="SimSun" pitchFamily="2" charset="-122"/>
      <p:regular r:id="rId43"/>
    </p:embeddedFont>
    <p:embeddedFont>
      <p:font typeface="Calibri Light" charset="0"/>
      <p:regular r:id="rId44"/>
      <p:italic r:id="rId45"/>
    </p:embeddedFont>
    <p:embeddedFont>
      <p:font typeface="Fira Sans Extra Condensed Medium" charset="0"/>
      <p:regular r:id="rId46"/>
      <p:bold r:id="rId47"/>
      <p:italic r:id="rId48"/>
      <p:boldItalic r:id="rId49"/>
    </p:embeddedFont>
  </p:embeddedFontLst>
  <p:custDataLst>
    <p:tags r:id="rId50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icrosoft YaHei" panose="020B0503020204020204" pitchFamily="34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icrosoft YaHei" panose="020B0503020204020204" pitchFamily="34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icrosoft YaHei" panose="020B0503020204020204" pitchFamily="34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icrosoft YaHei" panose="020B0503020204020204" pitchFamily="34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icrosoft YaHei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icrosoft YaHei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icrosoft YaHei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icrosoft YaHei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icrosoft YaHei" panose="020B0503020204020204" pitchFamily="34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BD0360"/>
    <a:srgbClr val="B30D54"/>
    <a:srgbClr val="AC1455"/>
    <a:srgbClr val="F3DBD2"/>
    <a:srgbClr val="FFFBEF"/>
    <a:srgbClr val="E94B5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7FC766-DFA0-4D23-8E4B-A83B6E256454}" v="421" dt="2021-08-26T05:27:46.54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0294" autoAdjust="0"/>
    <p:restoredTop sz="94660"/>
  </p:normalViewPr>
  <p:slideViewPr>
    <p:cSldViewPr snapToGrid="0">
      <p:cViewPr>
        <p:scale>
          <a:sx n="77" d="100"/>
          <a:sy n="77" d="100"/>
        </p:scale>
        <p:origin x="-636" y="-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502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font" Target="fonts/font4.fntdata"/><Relationship Id="rId39" Type="http://schemas.openxmlformats.org/officeDocument/2006/relationships/font" Target="fonts/font17.fntdata"/><Relationship Id="rId21" Type="http://schemas.openxmlformats.org/officeDocument/2006/relationships/slide" Target="slides/slide13.xml"/><Relationship Id="rId34" Type="http://schemas.openxmlformats.org/officeDocument/2006/relationships/font" Target="fonts/font12.fntdata"/><Relationship Id="rId42" Type="http://schemas.openxmlformats.org/officeDocument/2006/relationships/font" Target="fonts/font20.fntdata"/><Relationship Id="rId47" Type="http://schemas.openxmlformats.org/officeDocument/2006/relationships/font" Target="fonts/font25.fntdata"/><Relationship Id="rId50" Type="http://schemas.openxmlformats.org/officeDocument/2006/relationships/tags" Target="tags/tag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font" Target="fonts/font16.fntdata"/><Relationship Id="rId46" Type="http://schemas.openxmlformats.org/officeDocument/2006/relationships/font" Target="fonts/font24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font" Target="fonts/font7.fntdata"/><Relationship Id="rId41" Type="http://schemas.openxmlformats.org/officeDocument/2006/relationships/font" Target="fonts/font19.fntdata"/><Relationship Id="rId54" Type="http://schemas.openxmlformats.org/officeDocument/2006/relationships/tableStyles" Target="tableStyles.xml"/><Relationship Id="rId88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font" Target="fonts/font15.fntdata"/><Relationship Id="rId40" Type="http://schemas.openxmlformats.org/officeDocument/2006/relationships/font" Target="fonts/font18.fntdata"/><Relationship Id="rId45" Type="http://schemas.openxmlformats.org/officeDocument/2006/relationships/font" Target="fonts/font23.fntdata"/><Relationship Id="rId53" Type="http://schemas.openxmlformats.org/officeDocument/2006/relationships/theme" Target="theme/theme1.xml"/><Relationship Id="rId87" Type="http://schemas.microsoft.com/office/2016/11/relationships/changesInfo" Target="changesInfos/changesInfo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49" Type="http://schemas.openxmlformats.org/officeDocument/2006/relationships/font" Target="fonts/font27.fntdata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font" Target="fonts/font9.fntdata"/><Relationship Id="rId44" Type="http://schemas.openxmlformats.org/officeDocument/2006/relationships/font" Target="fonts/font22.fntdata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43" Type="http://schemas.openxmlformats.org/officeDocument/2006/relationships/font" Target="fonts/font21.fntdata"/><Relationship Id="rId48" Type="http://schemas.openxmlformats.org/officeDocument/2006/relationships/font" Target="fonts/font26.fntdata"/><Relationship Id="rId8" Type="http://schemas.openxmlformats.org/officeDocument/2006/relationships/slideMaster" Target="slideMasters/slideMaster8.xml"/><Relationship Id="rId51" Type="http://schemas.openxmlformats.org/officeDocument/2006/relationships/presProps" Target="presProps.xml"/><Relationship Id="rId3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VD Hang" userId="695115d2079323cc" providerId="LiveId" clId="{837FC766-DFA0-4D23-8E4B-A83B6E256454}"/>
    <pc:docChg chg="undo custSel modSld sldOrd">
      <pc:chgData name="BVD Hang" userId="695115d2079323cc" providerId="LiveId" clId="{837FC766-DFA0-4D23-8E4B-A83B6E256454}" dt="2021-08-26T05:28:14.085" v="507" actId="1076"/>
      <pc:docMkLst>
        <pc:docMk/>
      </pc:docMkLst>
      <pc:sldChg chg="delSp">
        <pc:chgData name="BVD Hang" userId="695115d2079323cc" providerId="LiveId" clId="{837FC766-DFA0-4D23-8E4B-A83B6E256454}" dt="2021-08-26T05:21:43.809" v="495" actId="21"/>
        <pc:sldMkLst>
          <pc:docMk/>
          <pc:sldMk cId="0" sldId="258"/>
        </pc:sldMkLst>
        <pc:picChg chg="del">
          <ac:chgData name="BVD Hang" userId="695115d2079323cc" providerId="LiveId" clId="{837FC766-DFA0-4D23-8E4B-A83B6E256454}" dt="2021-08-26T05:21:43.809" v="495" actId="21"/>
          <ac:picMkLst>
            <pc:docMk/>
            <pc:sldMk cId="0" sldId="258"/>
            <ac:picMk id="11" creationId="{63E6A04C-60E5-46DC-829C-79C2581214A4}"/>
          </ac:picMkLst>
        </pc:picChg>
      </pc:sldChg>
      <pc:sldChg chg="addSp modSp mod ord modAnim">
        <pc:chgData name="BVD Hang" userId="695115d2079323cc" providerId="LiveId" clId="{837FC766-DFA0-4D23-8E4B-A83B6E256454}" dt="2021-08-26T05:28:14.085" v="507" actId="1076"/>
        <pc:sldMkLst>
          <pc:docMk/>
          <pc:sldMk cId="4070084003" sldId="366"/>
        </pc:sldMkLst>
        <pc:spChg chg="mod">
          <ac:chgData name="BVD Hang" userId="695115d2079323cc" providerId="LiveId" clId="{837FC766-DFA0-4D23-8E4B-A83B6E256454}" dt="2021-08-26T05:27:05.568" v="497"/>
          <ac:spMkLst>
            <pc:docMk/>
            <pc:sldMk cId="4070084003" sldId="366"/>
            <ac:spMk id="13" creationId="{F84AF176-EF11-4049-8B30-B8ABF91A6E02}"/>
          </ac:spMkLst>
        </pc:spChg>
        <pc:spChg chg="mod">
          <ac:chgData name="BVD Hang" userId="695115d2079323cc" providerId="LiveId" clId="{837FC766-DFA0-4D23-8E4B-A83B6E256454}" dt="2021-08-26T05:27:05.568" v="497"/>
          <ac:spMkLst>
            <pc:docMk/>
            <pc:sldMk cId="4070084003" sldId="366"/>
            <ac:spMk id="16" creationId="{65B05A5D-7C55-40D4-B94C-81CD16A29A0F}"/>
          </ac:spMkLst>
        </pc:spChg>
        <pc:spChg chg="add mod modCrop">
          <ac:chgData name="BVD Hang" userId="695115d2079323cc" providerId="LiveId" clId="{837FC766-DFA0-4D23-8E4B-A83B6E256454}" dt="2021-08-26T05:28:11.061" v="505" actId="1076"/>
          <ac:spMkLst>
            <pc:docMk/>
            <pc:sldMk cId="4070084003" sldId="366"/>
            <ac:spMk id="17" creationId="{BE62D49F-531D-438C-899C-E21EE8681978}"/>
          </ac:spMkLst>
        </pc:spChg>
        <pc:spChg chg="mod">
          <ac:chgData name="BVD Hang" userId="695115d2079323cc" providerId="LiveId" clId="{837FC766-DFA0-4D23-8E4B-A83B6E256454}" dt="2021-08-26T05:27:05.568" v="497"/>
          <ac:spMkLst>
            <pc:docMk/>
            <pc:sldMk cId="4070084003" sldId="366"/>
            <ac:spMk id="19" creationId="{385E06AC-9D41-4818-A269-79A37FE60C3C}"/>
          </ac:spMkLst>
        </pc:spChg>
        <pc:spChg chg="mod">
          <ac:chgData name="BVD Hang" userId="695115d2079323cc" providerId="LiveId" clId="{837FC766-DFA0-4D23-8E4B-A83B6E256454}" dt="2021-08-26T05:27:05.568" v="497"/>
          <ac:spMkLst>
            <pc:docMk/>
            <pc:sldMk cId="4070084003" sldId="366"/>
            <ac:spMk id="20" creationId="{9FF435F9-4FF3-4C40-B5EF-288A33F09D9D}"/>
          </ac:spMkLst>
        </pc:spChg>
        <pc:spChg chg="mod">
          <ac:chgData name="BVD Hang" userId="695115d2079323cc" providerId="LiveId" clId="{837FC766-DFA0-4D23-8E4B-A83B6E256454}" dt="2021-08-26T05:21:38.923" v="494" actId="20577"/>
          <ac:spMkLst>
            <pc:docMk/>
            <pc:sldMk cId="4070084003" sldId="366"/>
            <ac:spMk id="19461" creationId="{414C7041-AB2E-4470-89D0-05FB33330082}"/>
          </ac:spMkLst>
        </pc:spChg>
        <pc:grpChg chg="add mod">
          <ac:chgData name="BVD Hang" userId="695115d2079323cc" providerId="LiveId" clId="{837FC766-DFA0-4D23-8E4B-A83B6E256454}" dt="2021-08-26T05:28:12.244" v="506" actId="1076"/>
          <ac:grpSpMkLst>
            <pc:docMk/>
            <pc:sldMk cId="4070084003" sldId="366"/>
            <ac:grpSpMk id="12" creationId="{99F53288-4919-4387-B03F-CBE7589543A3}"/>
          </ac:grpSpMkLst>
        </pc:grpChg>
        <pc:grpChg chg="add mod">
          <ac:chgData name="BVD Hang" userId="695115d2079323cc" providerId="LiveId" clId="{837FC766-DFA0-4D23-8E4B-A83B6E256454}" dt="2021-08-26T05:28:14.085" v="507" actId="1076"/>
          <ac:grpSpMkLst>
            <pc:docMk/>
            <pc:sldMk cId="4070084003" sldId="366"/>
            <ac:grpSpMk id="18" creationId="{4D40EC79-4B94-4262-A4D5-0D2C114F473E}"/>
          </ac:grpSpMkLst>
        </pc:grpChg>
        <pc:picChg chg="add mod">
          <ac:chgData name="BVD Hang" userId="695115d2079323cc" providerId="LiveId" clId="{837FC766-DFA0-4D23-8E4B-A83B6E256454}" dt="2021-08-26T05:21:47.480" v="496"/>
          <ac:picMkLst>
            <pc:docMk/>
            <pc:sldMk cId="4070084003" sldId="366"/>
            <ac:picMk id="11" creationId="{408BF74E-48CF-4E1A-A587-A088C9FC6B40}"/>
          </ac:picMkLst>
        </pc:picChg>
      </pc:sldChg>
      <pc:sldChg chg="addSp modSp mod ord modAnim">
        <pc:chgData name="BVD Hang" userId="695115d2079323cc" providerId="LiveId" clId="{837FC766-DFA0-4D23-8E4B-A83B6E256454}" dt="2021-08-26T05:21:06.622" v="422"/>
        <pc:sldMkLst>
          <pc:docMk/>
          <pc:sldMk cId="203724039" sldId="374"/>
        </pc:sldMkLst>
        <pc:spChg chg="mod">
          <ac:chgData name="BVD Hang" userId="695115d2079323cc" providerId="LiveId" clId="{837FC766-DFA0-4D23-8E4B-A83B6E256454}" dt="2021-08-26T04:48:19.985" v="412" actId="20577"/>
          <ac:spMkLst>
            <pc:docMk/>
            <pc:sldMk cId="203724039" sldId="374"/>
            <ac:spMk id="21" creationId="{62ECA298-3D49-48FC-BCC3-9977F513B986}"/>
          </ac:spMkLst>
        </pc:spChg>
        <pc:picChg chg="add mod">
          <ac:chgData name="BVD Hang" userId="695115d2079323cc" providerId="LiveId" clId="{837FC766-DFA0-4D23-8E4B-A83B6E256454}" dt="2021-08-26T05:19:02.816" v="416" actId="1076"/>
          <ac:picMkLst>
            <pc:docMk/>
            <pc:sldMk cId="203724039" sldId="374"/>
            <ac:picMk id="2" creationId="{44DDCF54-BDC7-48EE-B1D2-5A0FE7A660C5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D3AE6596-6267-4CCA-9B52-060CC0EACD5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AC74E4DA-87AF-4249-A69D-15A2F49BDA44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18A473F-B5CA-44B6-A2EC-E0D61F4A6842}" type="datetimeFigureOut">
              <a:rPr lang="zh-CN" altLang="en-US"/>
              <a:pPr>
                <a:defRPr/>
              </a:pPr>
              <a:t>2024/1/13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="" xmlns:a16="http://schemas.microsoft.com/office/drawing/2014/main" id="{FF89535C-0723-4896-BE35-3CAEF59D8F6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="" xmlns:a16="http://schemas.microsoft.com/office/drawing/2014/main" id="{C87ED2E6-DEB1-4212-96A0-DC1CAF6833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972C6392-FE20-4475-A957-5492DA0C508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1D8A5BD5-3332-4F10-AE51-4864393696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ea typeface="SimSun" panose="02010600030101010101" pitchFamily="2" charset="-122"/>
              </a:defRPr>
            </a:lvl1pPr>
          </a:lstStyle>
          <a:p>
            <a:pPr>
              <a:defRPr/>
            </a:pPr>
            <a:fld id="{A6C0D084-3F69-4CF0-A6F8-A475673C09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498492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>
            <a:extLst>
              <a:ext uri="{FF2B5EF4-FFF2-40B4-BE49-F238E27FC236}">
                <a16:creationId xmlns="" xmlns:a16="http://schemas.microsoft.com/office/drawing/2014/main" id="{26D48316-C22E-4DFD-9480-E47CB6D9712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备注占位符 2">
            <a:extLst>
              <a:ext uri="{FF2B5EF4-FFF2-40B4-BE49-F238E27FC236}">
                <a16:creationId xmlns="" xmlns:a16="http://schemas.microsoft.com/office/drawing/2014/main" id="{4A09EF58-FC3E-4A3B-968D-45A48FDAD60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6388" name="灯片编号占位符 3">
            <a:extLst>
              <a:ext uri="{FF2B5EF4-FFF2-40B4-BE49-F238E27FC236}">
                <a16:creationId xmlns="" xmlns:a16="http://schemas.microsoft.com/office/drawing/2014/main" id="{511F9B14-D121-4B57-9F3A-E929FEDF6CB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fld id="{B669FB8D-C4CB-416D-B821-1847874C0749}" type="slidenum">
              <a:rPr lang="zh-CN" altLang="en-US">
                <a:ea typeface="SimSun" panose="02010600030101010101" pitchFamily="2" charset="-122"/>
              </a:rPr>
              <a:pPr/>
              <a:t>2</a:t>
            </a:fld>
            <a:endParaRPr lang="zh-CN" altLang="en-US">
              <a:ea typeface="SimSun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54" name="Google Shape;17254;gad39efceba_0_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55" name="Google Shape;17255;gad39efceba_0_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="" xmlns:p14="http://schemas.microsoft.com/office/powerpoint/2010/main" val="26409554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>
            <a:extLst>
              <a:ext uri="{FF2B5EF4-FFF2-40B4-BE49-F238E27FC236}">
                <a16:creationId xmlns="" xmlns:a16="http://schemas.microsoft.com/office/drawing/2014/main" id="{2C8EEA2C-4DAC-4F81-A55E-B7DF8CE4C95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>
            <a:extLst>
              <a:ext uri="{FF2B5EF4-FFF2-40B4-BE49-F238E27FC236}">
                <a16:creationId xmlns="" xmlns:a16="http://schemas.microsoft.com/office/drawing/2014/main" id="{A573C1DF-988B-44E6-B4F7-21455B74494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0484" name="灯片编号占位符 3">
            <a:extLst>
              <a:ext uri="{FF2B5EF4-FFF2-40B4-BE49-F238E27FC236}">
                <a16:creationId xmlns="" xmlns:a16="http://schemas.microsoft.com/office/drawing/2014/main" id="{3F628E77-51F7-4DEE-A89D-470011C511D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fld id="{A006AF7E-C2C5-4AC7-8AF4-709F7448BE40}" type="slidenum">
              <a:rPr lang="zh-CN" altLang="en-US">
                <a:ea typeface="SimSun" panose="02010600030101010101" pitchFamily="2" charset="-122"/>
              </a:rPr>
              <a:pPr/>
              <a:t>12</a:t>
            </a:fld>
            <a:endParaRPr lang="zh-CN" altLang="en-US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87159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>
            <a:extLst>
              <a:ext uri="{FF2B5EF4-FFF2-40B4-BE49-F238E27FC236}">
                <a16:creationId xmlns="" xmlns:a16="http://schemas.microsoft.com/office/drawing/2014/main" id="{2C8EEA2C-4DAC-4F81-A55E-B7DF8CE4C95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>
            <a:extLst>
              <a:ext uri="{FF2B5EF4-FFF2-40B4-BE49-F238E27FC236}">
                <a16:creationId xmlns="" xmlns:a16="http://schemas.microsoft.com/office/drawing/2014/main" id="{A573C1DF-988B-44E6-B4F7-21455B74494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0484" name="灯片编号占位符 3">
            <a:extLst>
              <a:ext uri="{FF2B5EF4-FFF2-40B4-BE49-F238E27FC236}">
                <a16:creationId xmlns="" xmlns:a16="http://schemas.microsoft.com/office/drawing/2014/main" id="{3F628E77-51F7-4DEE-A89D-470011C511D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006AF7E-C2C5-4AC7-8AF4-709F7448BE4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SimSun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SimSun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664143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0859B20-B40C-488D-AAD6-FAF3B4F8A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2927D48D-0A14-4290-AE92-53126A69B935}" type="datetimeFigureOut">
              <a:rPr lang="zh-CN" altLang="en-US"/>
              <a:pPr>
                <a:defRPr/>
              </a:pPr>
              <a:t>2024/1/13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B693666-67EE-4A4F-A44C-2DC4C590F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479FED0-C27B-41AA-A28B-F27ACABF7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fld id="{9E401C44-D59E-49E8-A06C-9E5179AAF8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0004195"/>
      </p:ext>
    </p:extLst>
  </p:cSld>
  <p:clrMapOvr>
    <a:masterClrMapping/>
  </p:clrMapOvr>
  <p:transition spd="slow" advClick="0" advTm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844D5E11-19A4-47B9-A796-24CBC4BF1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DAD196EA-D725-406D-8C95-A6E113610053}" type="datetimeFigureOut">
              <a:rPr lang="zh-CN" altLang="en-US"/>
              <a:pPr>
                <a:defRPr/>
              </a:pPr>
              <a:t>2024/1/13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F485516-827D-4758-9A78-C807925DFC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1FB2195-802A-4C74-9418-5F3A7173D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fld id="{564D9DE8-BDAD-4AD1-92B2-43020ECC89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85381037"/>
      </p:ext>
    </p:extLst>
  </p:cSld>
  <p:clrMapOvr>
    <a:masterClrMapping/>
  </p:clrMapOvr>
  <p:transition spd="slow" advClick="0" advTm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C155742-C847-4C86-A608-07EEDF4A76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FC4B8C34-B8ED-4B19-8B96-3344BFF3A939}" type="datetimeFigureOut">
              <a:rPr lang="zh-CN" altLang="en-US"/>
              <a:pPr>
                <a:defRPr/>
              </a:pPr>
              <a:t>2024/1/13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6EFC5B4-8A94-4DB6-90F6-95199E1CE0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0CC7B62-296B-41A1-B7A8-23D375941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fld id="{A6A868FE-2FC3-4CC5-96CD-540A461D3D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53136000"/>
      </p:ext>
    </p:extLst>
  </p:cSld>
  <p:clrMapOvr>
    <a:masterClrMapping/>
  </p:clrMapOvr>
  <p:transition spd="slow" advClick="0" advTm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21724029"/>
      </p:ext>
    </p:extLst>
  </p:cSld>
  <p:clrMapOvr>
    <a:masterClrMapping/>
  </p:clrMapOvr>
  <p:transition spd="slow" advTm="5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13/01/2024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775314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13/01/2024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173342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13/01/2024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413333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13/01/2024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528931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13/01/2024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85638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13/01/2024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06565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13/01/2024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98748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Cong viec\Truong\Logo DVH.jpg">
            <a:extLst>
              <a:ext uri="{FF2B5EF4-FFF2-40B4-BE49-F238E27FC236}">
                <a16:creationId xmlns="" xmlns:a16="http://schemas.microsoft.com/office/drawing/2014/main" id="{A9C4BD99-4B9A-4F99-BD47-48D08BC109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1038" y="165100"/>
            <a:ext cx="1254125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F84169CF-E52E-401B-9C50-65227DCE9F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1ABDA215-7AD7-4BF5-B3A2-AEFB3A8BA574}" type="datetimeFigureOut">
              <a:rPr lang="zh-CN" altLang="en-US"/>
              <a:pPr>
                <a:defRPr/>
              </a:pPr>
              <a:t>2024/1/13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4FB2B9C0-3CA8-4726-9A92-450D46CC14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02E9B972-F66A-4A5D-8AB5-8ACAD2F44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fld id="{4997129E-23C2-4B88-AA9A-290D59B997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70116822"/>
      </p:ext>
    </p:ext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13/01/2024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77870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13/01/2024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449377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13/01/2024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221473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13/01/2024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985663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13/01/2024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569616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13/01/2024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744988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13/01/2024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520484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13/01/2024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747158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13/01/2024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3895636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13/01/2024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42927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814614F8-435F-4698-8D61-EC5C1E7979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CE2BD649-5BBF-4A28-B86C-718006D88191}" type="datetimeFigureOut">
              <a:rPr lang="zh-CN" altLang="en-US"/>
              <a:pPr>
                <a:defRPr/>
              </a:pPr>
              <a:t>2024/1/13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25ADA6F-839D-4F0C-ADC7-B8420BF4FF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502B33F-7401-42BF-B319-CEA6D1C34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fld id="{5EE40998-66D2-4222-9D4D-5410620FD9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618316379"/>
      </p:ext>
    </p:extLst>
  </p:cSld>
  <p:clrMapOvr>
    <a:masterClrMapping/>
  </p:clrMapOvr>
  <p:transition spd="slow" advClick="0" advTm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13/01/2024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895436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13/01/2024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310713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13/01/2024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064697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13/01/2024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1003201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13/01/2024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90971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13/01/2024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8664282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13/01/2024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1544825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13/01/2024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21558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13/01/2024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582419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13/01/2024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73850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C4ECEDB2-A892-41FE-89E9-2DDA1330D4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CDDDB2FB-BB3A-4C01-A3ED-BEC94E21E5A2}" type="datetimeFigureOut">
              <a:rPr lang="zh-CN" altLang="en-US"/>
              <a:pPr>
                <a:defRPr/>
              </a:pPr>
              <a:t>2024/1/13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167543D3-1111-45D9-9D79-5A327A8FB3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3E8FD72C-4E52-4A58-8C57-698BBB42B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fld id="{61E39810-A365-4786-81C4-CB0FC9FE4A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89473261"/>
      </p:ext>
    </p:extLst>
  </p:cSld>
  <p:clrMapOvr>
    <a:masterClrMapping/>
  </p:clrMapOvr>
  <p:transition spd="slow" advClick="0" advTm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13/01/2024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7728911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13/01/2024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859191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13/01/2024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86700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13/01/2024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0650672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13/01/2024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5768448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13/01/2024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3847146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C4FB00A-05EC-4E48-BF8B-8F7AA20C1D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AED75B58-0A16-4B0D-A3EB-F18C960FF2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553CE2C-B834-47F9-AF07-8A7BA36BDD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52FC5A-46D4-4C1D-A9EC-2F0C8B05382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13/01/2024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64F008F-507D-4E98-996B-2B3B537AF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39760E3-1C79-4F01-AF78-43D9B244D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E0C9D8-82AE-4BA4-9DF4-56E1484B52E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920335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B0654C3-735A-4BF8-8740-F73EE38AA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2243C9B-9D08-4576-B6BC-4B529955F3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4B0931A-EEBE-41AB-89CD-97D5428901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52FC5A-46D4-4C1D-A9EC-2F0C8B05382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13/01/2024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5C8ECBE-7ED6-490A-AD5F-AB9E341FE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8512D75-C66A-4369-9AA6-427EB5CB63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E0C9D8-82AE-4BA4-9DF4-56E1484B52E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621907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dia Placeholder 6">
            <a:extLst>
              <a:ext uri="{FF2B5EF4-FFF2-40B4-BE49-F238E27FC236}">
                <a16:creationId xmlns="" xmlns:a16="http://schemas.microsoft.com/office/drawing/2014/main" id="{1C99772F-2055-425E-8484-08D808ADD724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6885230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E552D44-BFBB-487B-89CF-161F695B4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83855AE-5743-4279-AF81-BC46798CBF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F8042B8-BDB6-47E0-A6A9-9ADE3176C4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52FC5A-46D4-4C1D-A9EC-2F0C8B05382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13/01/2024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7968569-E3B4-4910-AD8E-C8608ED6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7B45256-382F-43F0-991F-AE478DFD2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E0C9D8-82AE-4BA4-9DF4-56E1484B52E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330232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6159B182-844A-40DF-B69A-9B0DF983D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2DF7E5B2-188F-424D-8698-C2AD224B8D9E}" type="datetimeFigureOut">
              <a:rPr lang="zh-CN" altLang="en-US"/>
              <a:pPr>
                <a:defRPr/>
              </a:pPr>
              <a:t>2024/1/13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42635B76-E734-445C-9C1C-69D253199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1CF7CE13-FCE6-4956-BE91-3435DB77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fld id="{08034E91-7C26-4FA0-B084-3F60967000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74229420"/>
      </p:ext>
    </p:extLst>
  </p:cSld>
  <p:clrMapOvr>
    <a:masterClrMapping/>
  </p:clrMapOvr>
  <p:transition spd="slow" advClick="0" advTm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B05BD00-CEC8-4C74-8546-8F58DF7C4E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436D4C4-46DE-4A66-BB53-384D4A6F6F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2549E18-0FAC-4BF1-A407-AED36F9B94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EB6F5A1E-77EA-4F90-BF30-50F38233D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52FC5A-46D4-4C1D-A9EC-2F0C8B05382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13/01/2024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EEAC3FF-DA42-4987-9383-79A72933A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8AEAC5C-35F1-4960-93AF-EF15CD0AB6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E0C9D8-82AE-4BA4-9DF4-56E1484B52E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6583572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3D7292E-2608-412F-B5B9-3830571273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0D004D9-FF37-47CB-9AC4-F4EB9C41D2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ECE6B860-04F0-4525-A567-AC3FC58F10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FBB0E955-4C12-43E1-A721-127E9940D88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EE9F77FC-4A62-4DBB-8714-006879B689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DCF0BC5F-7214-443F-B34E-117B97B57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52FC5A-46D4-4C1D-A9EC-2F0C8B05382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13/01/2024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BEA2AF82-6E19-4827-A91D-073F7E8AA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8D442C13-B5E3-4629-B422-D8DA2A012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E0C9D8-82AE-4BA4-9DF4-56E1484B52E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1710457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E77F270-D6A2-462B-82FA-91F6D74BA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C328230C-9BEE-4CA1-A668-86C55D65AE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52FC5A-46D4-4C1D-A9EC-2F0C8B05382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13/01/2024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E55A1ED-F4C4-4006-9E3E-4034A2932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556A6C96-F628-4A52-9977-DE68FA4A3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E0C9D8-82AE-4BA4-9DF4-56E1484B52E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5859448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5C65524A-EC78-4CB2-9C5D-A67ECF9F7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52FC5A-46D4-4C1D-A9EC-2F0C8B05382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13/01/2024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329E1F51-6BDB-45E4-A668-B06053208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CBA41CA9-A56F-4CB4-AAD5-B4574E7A1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E0C9D8-82AE-4BA4-9DF4-56E1484B52E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2464775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F6C5BE3-FE1C-47CA-9908-36995D91CA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66B5226-D190-4772-A010-9300F3826E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AD2DDF61-8E8C-4059-AD0D-F359AABBDA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4A5AC3C-4778-4D62-BDE7-DC13D8202B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52FC5A-46D4-4C1D-A9EC-2F0C8B05382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13/01/2024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8E9117C7-B514-4E7F-9EF1-D4D76BFE3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1F6F08C-47A9-4AFF-88CE-FB1099692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E0C9D8-82AE-4BA4-9DF4-56E1484B52E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415404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894C6FF-D33F-4482-B20D-6D7BA28AD1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B18C2B0C-0A53-44BE-80D4-EBDC8F7EF1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3707AF12-57E8-42AC-813B-B2FAFF7238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E1F2729F-FBDA-4869-9802-E33D4AF31E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52FC5A-46D4-4C1D-A9EC-2F0C8B05382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13/01/2024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470F2E2-2943-4D19-ADFF-D33113CAC1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9D3A46F-53EE-42F9-8147-8D231F875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E0C9D8-82AE-4BA4-9DF4-56E1484B52E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1852221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114FCCF-7240-43A4-8C6C-006E0D821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3ECB35F1-F9BC-4FC3-93A6-72E45685ED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2CA0E66-FCE4-4BAC-A9FD-01BFCF793A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52FC5A-46D4-4C1D-A9EC-2F0C8B05382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13/01/2024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A704291-FD40-4A51-A4B3-69E2AC108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E0CACB3-5755-4307-95C3-1FBAAC1E94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E0C9D8-82AE-4BA4-9DF4-56E1484B52E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159509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397BEAB9-CBF6-40A2-927E-7019FA1A6A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6CF9D76D-B0DA-4143-B395-5148FA693D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31958CA-686E-48BC-9FAA-CE503A65A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52FC5A-46D4-4C1D-A9EC-2F0C8B05382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13/01/2024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2DDFEA0-5F34-45B6-958B-21FDAC54E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26F01FD-0FD3-423F-8896-A343D9F2E1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E0C9D8-82AE-4BA4-9DF4-56E1484B52E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321136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E82FE-1749-45C3-A4D9-4A9F800A669F}" type="datetimeFigureOut">
              <a:rPr lang="en-US" smtClean="0">
                <a:ea typeface="+mn-ea"/>
              </a:rPr>
              <a:pPr>
                <a:defRPr/>
              </a:pPr>
              <a:t>13/01/2024</a:t>
            </a:fld>
            <a:endParaRPr lang="en-US"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2AD95-3691-423B-A681-4A0225681984}" type="slidenum">
              <a:rPr lang="en-US" altLang="en-US" smtClean="0">
                <a:ea typeface="+mn-ea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altLang="en-US"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08529866"/>
      </p:ext>
    </p:extLst>
  </p:cSld>
  <p:clrMapOvr>
    <a:masterClrMapping/>
  </p:clrMapOvr>
  <p:transition spd="slow">
    <p:split orient="vert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EA9905-5886-4AD0-89D4-C9F0179C0C50}" type="datetimeFigureOut">
              <a:rPr lang="en-US" smtClean="0">
                <a:ea typeface="+mn-ea"/>
              </a:rPr>
              <a:pPr>
                <a:defRPr/>
              </a:pPr>
              <a:t>13/01/2024</a:t>
            </a:fld>
            <a:endParaRPr lang="en-US"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07589-DF25-461D-8802-D2E1427B62FA}" type="slidenum">
              <a:rPr lang="en-US" altLang="en-US" smtClean="0">
                <a:ea typeface="+mn-ea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altLang="en-US"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38812152"/>
      </p:ext>
    </p:extLst>
  </p:cSld>
  <p:clrMapOvr>
    <a:masterClrMapping/>
  </p:clrMapOvr>
  <p:transition spd="slow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Cong viec\Truong\Logo DVH.jpg">
            <a:extLst>
              <a:ext uri="{FF2B5EF4-FFF2-40B4-BE49-F238E27FC236}">
                <a16:creationId xmlns="" xmlns:a16="http://schemas.microsoft.com/office/drawing/2014/main" id="{0281F5D1-7DD8-4FB5-A160-171BB8D08C3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1013" y="207963"/>
            <a:ext cx="1254125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日期占位符 2">
            <a:extLst>
              <a:ext uri="{FF2B5EF4-FFF2-40B4-BE49-F238E27FC236}">
                <a16:creationId xmlns="" xmlns:a16="http://schemas.microsoft.com/office/drawing/2014/main" id="{A899FAC8-8444-4798-A48E-DDB62035F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C634DACA-32F8-4170-8D46-A5F3625E827B}" type="datetimeFigureOut">
              <a:rPr lang="zh-CN" altLang="en-US"/>
              <a:pPr>
                <a:defRPr/>
              </a:pPr>
              <a:t>2024/1/13</a:t>
            </a:fld>
            <a:endParaRPr lang="zh-CN" altLang="en-US"/>
          </a:p>
        </p:txBody>
      </p:sp>
      <p:sp>
        <p:nvSpPr>
          <p:cNvPr id="5" name="页脚占位符 3">
            <a:extLst>
              <a:ext uri="{FF2B5EF4-FFF2-40B4-BE49-F238E27FC236}">
                <a16:creationId xmlns="" xmlns:a16="http://schemas.microsoft.com/office/drawing/2014/main" id="{9CBE2AC4-6FA0-479E-BC75-EA82B25DEA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>
            <a:extLst>
              <a:ext uri="{FF2B5EF4-FFF2-40B4-BE49-F238E27FC236}">
                <a16:creationId xmlns="" xmlns:a16="http://schemas.microsoft.com/office/drawing/2014/main" id="{98843600-A891-44A9-AEA3-AF9589FA23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fld id="{2D64722C-5D05-4AF5-8E24-B393FE3875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48162657"/>
      </p:ext>
    </p:ext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67B5D-526A-4BF8-ABC0-D1AC808848F3}" type="datetimeFigureOut">
              <a:rPr lang="en-US" smtClean="0">
                <a:ea typeface="+mn-ea"/>
              </a:rPr>
              <a:pPr>
                <a:defRPr/>
              </a:pPr>
              <a:t>13/01/2024</a:t>
            </a:fld>
            <a:endParaRPr lang="en-US"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E81DC-2458-46F9-8C1B-B3DB13637524}" type="slidenum">
              <a:rPr lang="en-US" altLang="en-US" smtClean="0">
                <a:ea typeface="+mn-ea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altLang="en-US"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93063301"/>
      </p:ext>
    </p:extLst>
  </p:cSld>
  <p:clrMapOvr>
    <a:masterClrMapping/>
  </p:clrMapOvr>
  <p:transition spd="slow">
    <p:split orient="vert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8C2652-777F-4106-AA3C-9BA13C034FC0}" type="datetimeFigureOut">
              <a:rPr lang="en-US" smtClean="0">
                <a:ea typeface="+mn-ea"/>
              </a:rPr>
              <a:pPr>
                <a:defRPr/>
              </a:pPr>
              <a:t>13/01/2024</a:t>
            </a:fld>
            <a:endParaRPr lang="en-US">
              <a:ea typeface="+mn-ea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06EA1-365F-41CD-915B-91CE826B80AD}" type="slidenum">
              <a:rPr lang="en-US" altLang="en-US" smtClean="0">
                <a:ea typeface="+mn-ea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altLang="en-US"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4725463"/>
      </p:ext>
    </p:extLst>
  </p:cSld>
  <p:clrMapOvr>
    <a:masterClrMapping/>
  </p:clrMapOvr>
  <p:transition spd="slow">
    <p:split orient="vert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DCD076-7D38-4EB9-AEA2-EAA55CFDB0AC}" type="datetimeFigureOut">
              <a:rPr lang="en-US" smtClean="0">
                <a:ea typeface="+mn-ea"/>
              </a:rPr>
              <a:pPr>
                <a:defRPr/>
              </a:pPr>
              <a:t>13/01/2024</a:t>
            </a:fld>
            <a:endParaRPr lang="en-US">
              <a:ea typeface="+mn-ea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F78243-DA1E-4441-AEB8-B7ADDFC7F444}" type="slidenum">
              <a:rPr lang="en-US" altLang="en-US" smtClean="0">
                <a:ea typeface="+mn-ea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altLang="en-US"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71822465"/>
      </p:ext>
    </p:extLst>
  </p:cSld>
  <p:clrMapOvr>
    <a:masterClrMapping/>
  </p:clrMapOvr>
  <p:transition spd="slow">
    <p:split orient="vert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628AB-F96D-403E-B5FB-E7A080B80FE5}" type="datetimeFigureOut">
              <a:rPr lang="en-US" smtClean="0">
                <a:ea typeface="+mn-ea"/>
              </a:rPr>
              <a:pPr>
                <a:defRPr/>
              </a:pPr>
              <a:t>13/01/2024</a:t>
            </a:fld>
            <a:endParaRPr lang="en-US">
              <a:ea typeface="+mn-ea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2C497-81AD-4DAC-9488-CDFEB606D975}" type="slidenum">
              <a:rPr lang="en-US" altLang="en-US" smtClean="0">
                <a:ea typeface="+mn-ea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altLang="en-US"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48424977"/>
      </p:ext>
    </p:extLst>
  </p:cSld>
  <p:clrMapOvr>
    <a:masterClrMapping/>
  </p:clrMapOvr>
  <p:transition spd="slow">
    <p:split orient="vert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9078D-C9D7-4798-8C2F-F80D5F24FE3D}" type="datetimeFigureOut">
              <a:rPr lang="en-US" smtClean="0">
                <a:ea typeface="+mn-ea"/>
              </a:rPr>
              <a:pPr>
                <a:defRPr/>
              </a:pPr>
              <a:t>13/01/2024</a:t>
            </a:fld>
            <a:endParaRPr lang="en-US">
              <a:ea typeface="+mn-ea"/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5E9EB-EC5E-4CF4-98AF-73CAD94439BE}" type="slidenum">
              <a:rPr lang="en-US" altLang="en-US" smtClean="0">
                <a:ea typeface="+mn-ea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altLang="en-US"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40163784"/>
      </p:ext>
    </p:extLst>
  </p:cSld>
  <p:clrMapOvr>
    <a:masterClrMapping/>
  </p:clrMapOvr>
  <p:transition spd="slow">
    <p:split orient="vert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5969F-F6D6-420C-82C1-44A743A304BF}" type="datetimeFigureOut">
              <a:rPr lang="en-US" smtClean="0">
                <a:ea typeface="+mn-ea"/>
              </a:rPr>
              <a:pPr>
                <a:defRPr/>
              </a:pPr>
              <a:t>13/01/2024</a:t>
            </a:fld>
            <a:endParaRPr lang="en-US">
              <a:ea typeface="+mn-ea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DA7CE-9A77-4DC1-97CA-7EFC35C18D59}" type="slidenum">
              <a:rPr lang="en-US" altLang="en-US" smtClean="0">
                <a:ea typeface="+mn-ea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altLang="en-US"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8740883"/>
      </p:ext>
    </p:extLst>
  </p:cSld>
  <p:clrMapOvr>
    <a:masterClrMapping/>
  </p:clrMapOvr>
  <p:transition spd="slow">
    <p:split orient="vert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B9CF1-6D25-4089-B2DE-A1EF74C6F86B}" type="datetimeFigureOut">
              <a:rPr lang="en-US" smtClean="0">
                <a:ea typeface="+mn-ea"/>
              </a:rPr>
              <a:pPr>
                <a:defRPr/>
              </a:pPr>
              <a:t>13/01/2024</a:t>
            </a:fld>
            <a:endParaRPr lang="en-US">
              <a:ea typeface="+mn-ea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C533B4-2173-4E38-946F-51FDDA41FCBC}" type="slidenum">
              <a:rPr lang="en-US" altLang="en-US" smtClean="0">
                <a:ea typeface="+mn-ea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altLang="en-US"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97482908"/>
      </p:ext>
    </p:extLst>
  </p:cSld>
  <p:clrMapOvr>
    <a:masterClrMapping/>
  </p:clrMapOvr>
  <p:transition spd="slow">
    <p:split orient="vert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0C549-D84C-4371-9C0A-93C3EF8BC6B8}" type="datetimeFigureOut">
              <a:rPr lang="en-US" smtClean="0">
                <a:ea typeface="+mn-ea"/>
              </a:rPr>
              <a:pPr>
                <a:defRPr/>
              </a:pPr>
              <a:t>13/01/2024</a:t>
            </a:fld>
            <a:endParaRPr lang="en-US"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7857A-463D-47DE-BDB9-BDC9D8670FC3}" type="slidenum">
              <a:rPr lang="en-US" altLang="en-US" smtClean="0">
                <a:ea typeface="+mn-ea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altLang="en-US"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89439987"/>
      </p:ext>
    </p:extLst>
  </p:cSld>
  <p:clrMapOvr>
    <a:masterClrMapping/>
  </p:clrMapOvr>
  <p:transition spd="slow">
    <p:split orient="vert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AAE82-F289-4FB5-BC3B-7EBEE7684BBE}" type="datetimeFigureOut">
              <a:rPr lang="en-US" smtClean="0">
                <a:ea typeface="+mn-ea"/>
              </a:rPr>
              <a:pPr>
                <a:defRPr/>
              </a:pPr>
              <a:t>13/01/2024</a:t>
            </a:fld>
            <a:endParaRPr lang="en-US"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E3525-2CB2-4B8C-B339-FE1CFA4EB787}" type="slidenum">
              <a:rPr lang="en-US" altLang="en-US" smtClean="0">
                <a:ea typeface="+mn-ea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altLang="en-US"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9442274"/>
      </p:ext>
    </p:extLst>
  </p:cSld>
  <p:clrMapOvr>
    <a:masterClrMapping/>
  </p:clrMapOvr>
  <p:transition spd="slow">
    <p:split orient="vert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F7BDB-EB25-492D-AB97-255C883311DE}" type="datetimeFigureOut">
              <a:rPr lang="en-US" smtClean="0">
                <a:ea typeface="+mn-ea"/>
              </a:rPr>
              <a:pPr>
                <a:defRPr/>
              </a:pPr>
              <a:t>13/01/2024</a:t>
            </a:fld>
            <a:endParaRPr lang="en-US" dirty="0"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60539-D4DF-46F7-BA73-8A4DFE82407F}" type="slidenum">
              <a:rPr lang="en-US" altLang="en-US" smtClean="0">
                <a:ea typeface="+mn-ea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altLang="en-US"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4018697"/>
      </p:ext>
    </p:extLst>
  </p:cSld>
  <p:clrMapOvr>
    <a:masterClrMapping/>
  </p:clrMapOvr>
  <p:transition spd="slow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23E429A5-A7A8-49D6-9092-E54145766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21B59902-F1B9-423D-8F10-C950A21A6749}" type="datetimeFigureOut">
              <a:rPr lang="zh-CN" altLang="en-US"/>
              <a:pPr>
                <a:defRPr/>
              </a:pPr>
              <a:t>2024/1/13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747E95A3-8272-4B3E-82B7-CECBB466A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0D7C0C0E-808F-4E0F-8782-261046235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fld id="{1B946288-8098-4E36-BFFB-A1DA34B6F5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25476726"/>
      </p:ext>
    </p:extLst>
  </p:cSld>
  <p:clrMapOvr>
    <a:masterClrMapping/>
  </p:clrMapOvr>
  <p:transition spd="slow" advClick="0" advTm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0AD4A-389C-447D-89D4-55CAF2892B75}" type="datetimeFigureOut">
              <a:rPr lang="en-US" smtClean="0">
                <a:ea typeface="+mn-ea"/>
              </a:rPr>
              <a:pPr>
                <a:defRPr/>
              </a:pPr>
              <a:t>13/01/2024</a:t>
            </a:fld>
            <a:endParaRPr lang="en-US" dirty="0"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A72DB0-0DD7-4C45-849F-C7F1F7D41AA4}" type="slidenum">
              <a:rPr lang="en-US" altLang="en-US" smtClean="0">
                <a:ea typeface="+mn-ea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altLang="en-US"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99024297"/>
      </p:ext>
    </p:extLst>
  </p:cSld>
  <p:clrMapOvr>
    <a:masterClrMapping/>
  </p:clrMapOvr>
  <p:transition spd="slow">
    <p:split orient="vert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096DEC-ED19-48A3-A5E6-E3BFC7A73294}" type="datetimeFigureOut">
              <a:rPr lang="en-US" smtClean="0">
                <a:ea typeface="+mn-ea"/>
              </a:rPr>
              <a:pPr>
                <a:defRPr/>
              </a:pPr>
              <a:t>13/01/2024</a:t>
            </a:fld>
            <a:endParaRPr lang="en-US" dirty="0"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2D1F5-F015-4810-A891-2CFDD3AF8B98}" type="slidenum">
              <a:rPr lang="en-US" altLang="en-US" smtClean="0">
                <a:ea typeface="+mn-ea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altLang="en-US"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2440347"/>
      </p:ext>
    </p:extLst>
  </p:cSld>
  <p:clrMapOvr>
    <a:masterClrMapping/>
  </p:clrMapOvr>
  <p:transition spd="slow">
    <p:split orient="vert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47F93F-6B11-4675-9955-15A231D3A109}" type="datetimeFigureOut">
              <a:rPr lang="en-US" smtClean="0">
                <a:ea typeface="+mn-ea"/>
              </a:rPr>
              <a:pPr>
                <a:defRPr/>
              </a:pPr>
              <a:t>13/01/2024</a:t>
            </a:fld>
            <a:endParaRPr lang="en-US" dirty="0">
              <a:ea typeface="+mn-ea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49E86-30BE-4863-8937-5FF8D9E6F5C1}" type="slidenum">
              <a:rPr lang="en-US" altLang="en-US" smtClean="0">
                <a:ea typeface="+mn-ea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altLang="en-US"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29582784"/>
      </p:ext>
    </p:extLst>
  </p:cSld>
  <p:clrMapOvr>
    <a:masterClrMapping/>
  </p:clrMapOvr>
  <p:transition spd="slow">
    <p:split orient="vert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7F1447-8228-466E-AA5B-7F8DFB5247A9}" type="datetimeFigureOut">
              <a:rPr lang="en-US" smtClean="0">
                <a:ea typeface="+mn-ea"/>
              </a:rPr>
              <a:pPr>
                <a:defRPr/>
              </a:pPr>
              <a:t>13/01/2024</a:t>
            </a:fld>
            <a:endParaRPr lang="en-US" dirty="0">
              <a:ea typeface="+mn-ea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1CEFFD-3A71-492F-A162-EA0FE6B2FB2C}" type="slidenum">
              <a:rPr lang="en-US" altLang="en-US" smtClean="0">
                <a:ea typeface="+mn-ea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altLang="en-US"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0631348"/>
      </p:ext>
    </p:extLst>
  </p:cSld>
  <p:clrMapOvr>
    <a:masterClrMapping/>
  </p:clrMapOvr>
  <p:transition spd="slow">
    <p:split orient="vert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B4837-404C-4F42-B2E3-E6273F3FC6D5}" type="datetimeFigureOut">
              <a:rPr lang="en-US" smtClean="0">
                <a:ea typeface="+mn-ea"/>
              </a:rPr>
              <a:pPr>
                <a:defRPr/>
              </a:pPr>
              <a:t>13/01/2024</a:t>
            </a:fld>
            <a:endParaRPr lang="en-US" dirty="0">
              <a:ea typeface="+mn-ea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3E18B0-73E4-43BA-8A53-C5235B1A4033}" type="slidenum">
              <a:rPr lang="en-US" altLang="en-US" smtClean="0">
                <a:ea typeface="+mn-ea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altLang="en-US"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8984296"/>
      </p:ext>
    </p:extLst>
  </p:cSld>
  <p:clrMapOvr>
    <a:masterClrMapping/>
  </p:clrMapOvr>
  <p:transition spd="slow">
    <p:split orient="vert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05EA0E-21D4-406A-BCD1-1B1AE80C25E0}" type="datetimeFigureOut">
              <a:rPr lang="en-US" smtClean="0">
                <a:ea typeface="+mn-ea"/>
              </a:rPr>
              <a:pPr>
                <a:defRPr/>
              </a:pPr>
              <a:t>13/01/2024</a:t>
            </a:fld>
            <a:endParaRPr lang="en-US" dirty="0">
              <a:ea typeface="+mn-ea"/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2B99E-136B-46B8-BE7D-0C19BD5EA8D1}" type="slidenum">
              <a:rPr lang="en-US" altLang="en-US" smtClean="0">
                <a:ea typeface="+mn-ea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altLang="en-US"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09475945"/>
      </p:ext>
    </p:extLst>
  </p:cSld>
  <p:clrMapOvr>
    <a:masterClrMapping/>
  </p:clrMapOvr>
  <p:transition spd="slow">
    <p:split orient="vert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2C095-C0BA-4AC2-B849-B8892BD99AAE}" type="datetimeFigureOut">
              <a:rPr lang="en-US" smtClean="0">
                <a:ea typeface="+mn-ea"/>
              </a:rPr>
              <a:pPr>
                <a:defRPr/>
              </a:pPr>
              <a:t>13/01/2024</a:t>
            </a:fld>
            <a:endParaRPr lang="en-US" dirty="0">
              <a:ea typeface="+mn-ea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6CC-8FFE-414F-BE68-727EF644998B}" type="slidenum">
              <a:rPr lang="en-US" altLang="en-US" smtClean="0">
                <a:ea typeface="+mn-ea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altLang="en-US"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3901238"/>
      </p:ext>
    </p:extLst>
  </p:cSld>
  <p:clrMapOvr>
    <a:masterClrMapping/>
  </p:clrMapOvr>
  <p:transition spd="slow">
    <p:split orient="vert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EE4B1-81B7-4FBB-8278-52FB3F8CBF28}" type="datetimeFigureOut">
              <a:rPr lang="en-US" smtClean="0">
                <a:ea typeface="+mn-ea"/>
              </a:rPr>
              <a:pPr>
                <a:defRPr/>
              </a:pPr>
              <a:t>13/01/2024</a:t>
            </a:fld>
            <a:endParaRPr lang="en-US" dirty="0">
              <a:ea typeface="+mn-ea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91BE54-8BDC-4ECA-80CE-4B66ABC0E975}" type="slidenum">
              <a:rPr lang="en-US" altLang="en-US" smtClean="0">
                <a:ea typeface="+mn-ea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altLang="en-US"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5695560"/>
      </p:ext>
    </p:extLst>
  </p:cSld>
  <p:clrMapOvr>
    <a:masterClrMapping/>
  </p:clrMapOvr>
  <p:transition spd="slow">
    <p:split orient="vert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DE279-B728-4EE9-8469-E60F5494760F}" type="datetimeFigureOut">
              <a:rPr lang="en-US" smtClean="0">
                <a:ea typeface="+mn-ea"/>
              </a:rPr>
              <a:pPr>
                <a:defRPr/>
              </a:pPr>
              <a:t>13/01/2024</a:t>
            </a:fld>
            <a:endParaRPr lang="en-US" dirty="0"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073C2-DA2A-49B0-9C39-8AEB5BC37E98}" type="slidenum">
              <a:rPr lang="en-US" altLang="en-US" smtClean="0">
                <a:ea typeface="+mn-ea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altLang="en-US"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3190417"/>
      </p:ext>
    </p:extLst>
  </p:cSld>
  <p:clrMapOvr>
    <a:masterClrMapping/>
  </p:clrMapOvr>
  <p:transition spd="slow">
    <p:split orient="vert"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6D79C-7773-4DB4-A6BC-23FC2DCA7AC6}" type="datetimeFigureOut">
              <a:rPr lang="en-US" smtClean="0">
                <a:ea typeface="+mn-ea"/>
              </a:rPr>
              <a:pPr>
                <a:defRPr/>
              </a:pPr>
              <a:t>13/01/2024</a:t>
            </a:fld>
            <a:endParaRPr lang="en-US" dirty="0"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99E8F-B2A1-460E-B780-3E90137A5142}" type="slidenum">
              <a:rPr lang="en-US" altLang="en-US" smtClean="0">
                <a:ea typeface="+mn-ea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altLang="en-US"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36393215"/>
      </p:ext>
    </p:extLst>
  </p:cSld>
  <p:clrMapOvr>
    <a:masterClrMapping/>
  </p:clrMapOvr>
  <p:transition spd="slow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43BCA5DD-CE50-4E52-9EBB-E9C1A3534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60D591EC-4340-4AF8-8445-FB4BDE5A6647}" type="datetimeFigureOut">
              <a:rPr lang="zh-CN" altLang="en-US"/>
              <a:pPr>
                <a:defRPr/>
              </a:pPr>
              <a:t>2024/1/13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7E99F35A-4DCB-468A-B641-944F740DB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D9B43BA2-FFF9-484E-88A6-DEA8F013C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fld id="{6D9165B1-8E1D-432E-856C-56B9F7DD83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27321090"/>
      </p:ext>
    </p:extLst>
  </p:cSld>
  <p:clrMapOvr>
    <a:masterClrMapping/>
  </p:clrMapOvr>
  <p:transition spd="slow" advClick="0" advTm="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" y="1"/>
            <a:ext cx="12192004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2550200" y="1488700"/>
            <a:ext cx="70916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300"/>
              <a:buNone/>
              <a:defRPr sz="7066">
                <a:solidFill>
                  <a:schemeClr val="accent5"/>
                </a:solidFill>
                <a:latin typeface="Lobster"/>
                <a:ea typeface="Lobster"/>
                <a:cs typeface="Lobster"/>
                <a:sym typeface="Lobster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3569800" y="4312500"/>
            <a:ext cx="50524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Nunito"/>
              <a:buNone/>
              <a:defRPr b="0">
                <a:solidFill>
                  <a:schemeClr val="accent6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fld id="{00000000-1234-1234-1234-123412341234}" type="slidenum">
              <a:rPr lang="en" kern="0" smtClean="0">
                <a:solidFill>
                  <a:srgbClr val="B28E69"/>
                </a:solidFill>
                <a:latin typeface="Arial"/>
                <a:cs typeface="Arial"/>
                <a:sym typeface="Arial"/>
              </a:rPr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t>‹#›</a:t>
            </a:fld>
            <a:endParaRPr lang="en" kern="0">
              <a:solidFill>
                <a:srgbClr val="B28E69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5536534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solidFill>
          <a:schemeClr val="accent3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" y="1"/>
            <a:ext cx="12192004" cy="68580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" name="Google Shape;16;p3"/>
          <p:cNvGrpSpPr/>
          <p:nvPr/>
        </p:nvGrpSpPr>
        <p:grpSpPr>
          <a:xfrm rot="576265">
            <a:off x="11347005" y="1684162"/>
            <a:ext cx="2046740" cy="2564797"/>
            <a:chOff x="4082775" y="914425"/>
            <a:chExt cx="777050" cy="973675"/>
          </a:xfrm>
        </p:grpSpPr>
        <p:sp>
          <p:nvSpPr>
            <p:cNvPr id="17" name="Google Shape;17;p3"/>
            <p:cNvSpPr/>
            <p:nvPr/>
          </p:nvSpPr>
          <p:spPr>
            <a:xfrm>
              <a:off x="4082775" y="914425"/>
              <a:ext cx="665375" cy="778900"/>
            </a:xfrm>
            <a:custGeom>
              <a:avLst/>
              <a:gdLst/>
              <a:ahLst/>
              <a:cxnLst/>
              <a:rect l="l" t="t" r="r" b="b"/>
              <a:pathLst>
                <a:path w="26615" h="31156" extrusionOk="0">
                  <a:moveTo>
                    <a:pt x="24598" y="27170"/>
                  </a:moveTo>
                  <a:lnTo>
                    <a:pt x="24598" y="27170"/>
                  </a:lnTo>
                  <a:cubicBezTo>
                    <a:pt x="24594" y="27175"/>
                    <a:pt x="24589" y="27181"/>
                    <a:pt x="24585" y="27187"/>
                  </a:cubicBezTo>
                  <a:lnTo>
                    <a:pt x="24585" y="27187"/>
                  </a:lnTo>
                  <a:cubicBezTo>
                    <a:pt x="24590" y="27181"/>
                    <a:pt x="24594" y="27175"/>
                    <a:pt x="24598" y="27170"/>
                  </a:cubicBezTo>
                  <a:close/>
                  <a:moveTo>
                    <a:pt x="9983" y="1"/>
                  </a:moveTo>
                  <a:cubicBezTo>
                    <a:pt x="9865" y="1"/>
                    <a:pt x="9748" y="4"/>
                    <a:pt x="9631" y="12"/>
                  </a:cubicBezTo>
                  <a:cubicBezTo>
                    <a:pt x="9190" y="517"/>
                    <a:pt x="8635" y="807"/>
                    <a:pt x="8057" y="807"/>
                  </a:cubicBezTo>
                  <a:cubicBezTo>
                    <a:pt x="7782" y="807"/>
                    <a:pt x="7503" y="742"/>
                    <a:pt x="7227" y="602"/>
                  </a:cubicBezTo>
                  <a:lnTo>
                    <a:pt x="7227" y="602"/>
                  </a:lnTo>
                  <a:cubicBezTo>
                    <a:pt x="7440" y="1226"/>
                    <a:pt x="6821" y="1783"/>
                    <a:pt x="6162" y="1783"/>
                  </a:cubicBezTo>
                  <a:cubicBezTo>
                    <a:pt x="6052" y="1783"/>
                    <a:pt x="5940" y="1767"/>
                    <a:pt x="5832" y="1734"/>
                  </a:cubicBezTo>
                  <a:lnTo>
                    <a:pt x="5832" y="1734"/>
                  </a:lnTo>
                  <a:lnTo>
                    <a:pt x="6018" y="2494"/>
                  </a:lnTo>
                  <a:cubicBezTo>
                    <a:pt x="5915" y="2464"/>
                    <a:pt x="5824" y="2450"/>
                    <a:pt x="5742" y="2450"/>
                  </a:cubicBezTo>
                  <a:cubicBezTo>
                    <a:pt x="4963" y="2450"/>
                    <a:pt x="5030" y="3678"/>
                    <a:pt x="4039" y="3678"/>
                  </a:cubicBezTo>
                  <a:cubicBezTo>
                    <a:pt x="4002" y="3678"/>
                    <a:pt x="3964" y="3676"/>
                    <a:pt x="3924" y="3672"/>
                  </a:cubicBezTo>
                  <a:lnTo>
                    <a:pt x="3924" y="3672"/>
                  </a:lnTo>
                  <a:cubicBezTo>
                    <a:pt x="3955" y="4262"/>
                    <a:pt x="4451" y="3890"/>
                    <a:pt x="4467" y="4448"/>
                  </a:cubicBezTo>
                  <a:cubicBezTo>
                    <a:pt x="3257" y="5223"/>
                    <a:pt x="3350" y="6356"/>
                    <a:pt x="1861" y="6805"/>
                  </a:cubicBezTo>
                  <a:lnTo>
                    <a:pt x="2823" y="7581"/>
                  </a:lnTo>
                  <a:cubicBezTo>
                    <a:pt x="1861" y="9597"/>
                    <a:pt x="1396" y="12079"/>
                    <a:pt x="0" y="13583"/>
                  </a:cubicBezTo>
                  <a:cubicBezTo>
                    <a:pt x="529" y="13541"/>
                    <a:pt x="921" y="13231"/>
                    <a:pt x="1324" y="13231"/>
                  </a:cubicBezTo>
                  <a:cubicBezTo>
                    <a:pt x="1511" y="13231"/>
                    <a:pt x="1701" y="13298"/>
                    <a:pt x="1908" y="13490"/>
                  </a:cubicBezTo>
                  <a:cubicBezTo>
                    <a:pt x="2094" y="14607"/>
                    <a:pt x="1117" y="15677"/>
                    <a:pt x="1644" y="16747"/>
                  </a:cubicBezTo>
                  <a:cubicBezTo>
                    <a:pt x="962" y="17352"/>
                    <a:pt x="0" y="18515"/>
                    <a:pt x="16" y="19074"/>
                  </a:cubicBezTo>
                  <a:cubicBezTo>
                    <a:pt x="744" y="18314"/>
                    <a:pt x="2140" y="18158"/>
                    <a:pt x="2482" y="17042"/>
                  </a:cubicBezTo>
                  <a:cubicBezTo>
                    <a:pt x="2517" y="16912"/>
                    <a:pt x="2586" y="16860"/>
                    <a:pt x="2666" y="16860"/>
                  </a:cubicBezTo>
                  <a:cubicBezTo>
                    <a:pt x="2864" y="16860"/>
                    <a:pt x="3135" y="17176"/>
                    <a:pt x="3179" y="17429"/>
                  </a:cubicBezTo>
                  <a:cubicBezTo>
                    <a:pt x="4668" y="18251"/>
                    <a:pt x="2575" y="19446"/>
                    <a:pt x="2714" y="20345"/>
                  </a:cubicBezTo>
                  <a:cubicBezTo>
                    <a:pt x="2816" y="20414"/>
                    <a:pt x="2923" y="20445"/>
                    <a:pt x="3029" y="20445"/>
                  </a:cubicBezTo>
                  <a:cubicBezTo>
                    <a:pt x="3568" y="20445"/>
                    <a:pt x="4102" y="19656"/>
                    <a:pt x="4064" y="19074"/>
                  </a:cubicBezTo>
                  <a:cubicBezTo>
                    <a:pt x="4220" y="18997"/>
                    <a:pt x="4357" y="18964"/>
                    <a:pt x="4479" y="18964"/>
                  </a:cubicBezTo>
                  <a:cubicBezTo>
                    <a:pt x="5179" y="18964"/>
                    <a:pt x="5424" y="20022"/>
                    <a:pt x="6153" y="20022"/>
                  </a:cubicBezTo>
                  <a:cubicBezTo>
                    <a:pt x="6175" y="20022"/>
                    <a:pt x="6197" y="20021"/>
                    <a:pt x="6219" y="20020"/>
                  </a:cubicBezTo>
                  <a:lnTo>
                    <a:pt x="6219" y="20020"/>
                  </a:lnTo>
                  <a:cubicBezTo>
                    <a:pt x="6235" y="20655"/>
                    <a:pt x="6049" y="21183"/>
                    <a:pt x="5770" y="21726"/>
                  </a:cubicBezTo>
                  <a:cubicBezTo>
                    <a:pt x="5886" y="21775"/>
                    <a:pt x="5986" y="21797"/>
                    <a:pt x="6073" y="21797"/>
                  </a:cubicBezTo>
                  <a:cubicBezTo>
                    <a:pt x="6613" y="21797"/>
                    <a:pt x="6661" y="20952"/>
                    <a:pt x="7088" y="20578"/>
                  </a:cubicBezTo>
                  <a:cubicBezTo>
                    <a:pt x="7383" y="20687"/>
                    <a:pt x="7848" y="20888"/>
                    <a:pt x="7801" y="21105"/>
                  </a:cubicBezTo>
                  <a:cubicBezTo>
                    <a:pt x="7290" y="21400"/>
                    <a:pt x="6917" y="21819"/>
                    <a:pt x="6933" y="22393"/>
                  </a:cubicBezTo>
                  <a:cubicBezTo>
                    <a:pt x="7094" y="22458"/>
                    <a:pt x="7228" y="22487"/>
                    <a:pt x="7340" y="22487"/>
                  </a:cubicBezTo>
                  <a:cubicBezTo>
                    <a:pt x="8190" y="22487"/>
                    <a:pt x="7809" y="20833"/>
                    <a:pt x="8685" y="20764"/>
                  </a:cubicBezTo>
                  <a:lnTo>
                    <a:pt x="8685" y="20764"/>
                  </a:lnTo>
                  <a:cubicBezTo>
                    <a:pt x="8096" y="22858"/>
                    <a:pt x="10717" y="21384"/>
                    <a:pt x="10360" y="23277"/>
                  </a:cubicBezTo>
                  <a:cubicBezTo>
                    <a:pt x="10640" y="22734"/>
                    <a:pt x="10360" y="22005"/>
                    <a:pt x="10857" y="21415"/>
                  </a:cubicBezTo>
                  <a:cubicBezTo>
                    <a:pt x="11927" y="21881"/>
                    <a:pt x="11880" y="24300"/>
                    <a:pt x="13648" y="24672"/>
                  </a:cubicBezTo>
                  <a:cubicBezTo>
                    <a:pt x="13681" y="24681"/>
                    <a:pt x="13712" y="24685"/>
                    <a:pt x="13742" y="24685"/>
                  </a:cubicBezTo>
                  <a:cubicBezTo>
                    <a:pt x="14046" y="24685"/>
                    <a:pt x="14255" y="24296"/>
                    <a:pt x="14579" y="24254"/>
                  </a:cubicBezTo>
                  <a:cubicBezTo>
                    <a:pt x="15417" y="24533"/>
                    <a:pt x="15618" y="25370"/>
                    <a:pt x="15587" y="26084"/>
                  </a:cubicBezTo>
                  <a:lnTo>
                    <a:pt x="16828" y="26316"/>
                  </a:lnTo>
                  <a:cubicBezTo>
                    <a:pt x="16626" y="26859"/>
                    <a:pt x="16363" y="27464"/>
                    <a:pt x="16595" y="28007"/>
                  </a:cubicBezTo>
                  <a:cubicBezTo>
                    <a:pt x="16799" y="28133"/>
                    <a:pt x="16998" y="28182"/>
                    <a:pt x="17193" y="28182"/>
                  </a:cubicBezTo>
                  <a:cubicBezTo>
                    <a:pt x="17894" y="28182"/>
                    <a:pt x="18556" y="27549"/>
                    <a:pt x="19254" y="27549"/>
                  </a:cubicBezTo>
                  <a:cubicBezTo>
                    <a:pt x="19415" y="27549"/>
                    <a:pt x="19578" y="27583"/>
                    <a:pt x="19744" y="27666"/>
                  </a:cubicBezTo>
                  <a:cubicBezTo>
                    <a:pt x="20162" y="27092"/>
                    <a:pt x="19046" y="27278"/>
                    <a:pt x="19247" y="26751"/>
                  </a:cubicBezTo>
                  <a:cubicBezTo>
                    <a:pt x="19201" y="26037"/>
                    <a:pt x="21574" y="25665"/>
                    <a:pt x="21651" y="24362"/>
                  </a:cubicBezTo>
                  <a:cubicBezTo>
                    <a:pt x="21822" y="24199"/>
                    <a:pt x="21972" y="24133"/>
                    <a:pt x="22108" y="24133"/>
                  </a:cubicBezTo>
                  <a:cubicBezTo>
                    <a:pt x="22551" y="24133"/>
                    <a:pt x="22849" y="24834"/>
                    <a:pt x="23264" y="25107"/>
                  </a:cubicBezTo>
                  <a:cubicBezTo>
                    <a:pt x="22908" y="25929"/>
                    <a:pt x="22039" y="25929"/>
                    <a:pt x="21496" y="26518"/>
                  </a:cubicBezTo>
                  <a:lnTo>
                    <a:pt x="22753" y="26316"/>
                  </a:lnTo>
                  <a:cubicBezTo>
                    <a:pt x="23812" y="26415"/>
                    <a:pt x="23405" y="27801"/>
                    <a:pt x="24203" y="27801"/>
                  </a:cubicBezTo>
                  <a:cubicBezTo>
                    <a:pt x="24281" y="27801"/>
                    <a:pt x="24370" y="27788"/>
                    <a:pt x="24474" y="27759"/>
                  </a:cubicBezTo>
                  <a:cubicBezTo>
                    <a:pt x="24519" y="27550"/>
                    <a:pt x="24477" y="27340"/>
                    <a:pt x="24585" y="27187"/>
                  </a:cubicBezTo>
                  <a:lnTo>
                    <a:pt x="24585" y="27187"/>
                  </a:lnTo>
                  <a:cubicBezTo>
                    <a:pt x="24485" y="27320"/>
                    <a:pt x="24368" y="27471"/>
                    <a:pt x="24225" y="27471"/>
                  </a:cubicBezTo>
                  <a:cubicBezTo>
                    <a:pt x="24172" y="27471"/>
                    <a:pt x="24116" y="27450"/>
                    <a:pt x="24055" y="27402"/>
                  </a:cubicBezTo>
                  <a:cubicBezTo>
                    <a:pt x="23931" y="26782"/>
                    <a:pt x="24614" y="26472"/>
                    <a:pt x="24660" y="26316"/>
                  </a:cubicBezTo>
                  <a:lnTo>
                    <a:pt x="24660" y="26316"/>
                  </a:lnTo>
                  <a:cubicBezTo>
                    <a:pt x="24970" y="26921"/>
                    <a:pt x="24428" y="27588"/>
                    <a:pt x="24831" y="27867"/>
                  </a:cubicBezTo>
                  <a:lnTo>
                    <a:pt x="25001" y="26766"/>
                  </a:lnTo>
                  <a:cubicBezTo>
                    <a:pt x="25157" y="28240"/>
                    <a:pt x="26056" y="30240"/>
                    <a:pt x="26614" y="31155"/>
                  </a:cubicBezTo>
                  <a:cubicBezTo>
                    <a:pt x="26242" y="29263"/>
                    <a:pt x="25684" y="27076"/>
                    <a:pt x="24350" y="25805"/>
                  </a:cubicBezTo>
                  <a:cubicBezTo>
                    <a:pt x="22427" y="25029"/>
                    <a:pt x="24273" y="23525"/>
                    <a:pt x="24288" y="22315"/>
                  </a:cubicBezTo>
                  <a:cubicBezTo>
                    <a:pt x="23497" y="22206"/>
                    <a:pt x="23233" y="21555"/>
                    <a:pt x="23342" y="20811"/>
                  </a:cubicBezTo>
                  <a:cubicBezTo>
                    <a:pt x="23504" y="20676"/>
                    <a:pt x="23638" y="20622"/>
                    <a:pt x="23753" y="20622"/>
                  </a:cubicBezTo>
                  <a:cubicBezTo>
                    <a:pt x="24186" y="20622"/>
                    <a:pt x="24356" y="21371"/>
                    <a:pt x="24736" y="21371"/>
                  </a:cubicBezTo>
                  <a:cubicBezTo>
                    <a:pt x="24838" y="21371"/>
                    <a:pt x="24954" y="21318"/>
                    <a:pt x="25095" y="21183"/>
                  </a:cubicBezTo>
                  <a:cubicBezTo>
                    <a:pt x="24521" y="20640"/>
                    <a:pt x="24040" y="20299"/>
                    <a:pt x="23388" y="19880"/>
                  </a:cubicBezTo>
                  <a:lnTo>
                    <a:pt x="22846" y="16049"/>
                  </a:lnTo>
                  <a:lnTo>
                    <a:pt x="22846" y="16049"/>
                  </a:lnTo>
                  <a:cubicBezTo>
                    <a:pt x="22886" y="16057"/>
                    <a:pt x="22926" y="16061"/>
                    <a:pt x="22965" y="16061"/>
                  </a:cubicBezTo>
                  <a:cubicBezTo>
                    <a:pt x="23441" y="16061"/>
                    <a:pt x="23832" y="15485"/>
                    <a:pt x="23761" y="15041"/>
                  </a:cubicBezTo>
                  <a:lnTo>
                    <a:pt x="23761" y="15041"/>
                  </a:lnTo>
                  <a:cubicBezTo>
                    <a:pt x="23480" y="15085"/>
                    <a:pt x="23223" y="15117"/>
                    <a:pt x="22977" y="15117"/>
                  </a:cubicBezTo>
                  <a:cubicBezTo>
                    <a:pt x="22446" y="15117"/>
                    <a:pt x="21964" y="14970"/>
                    <a:pt x="21403" y="14483"/>
                  </a:cubicBezTo>
                  <a:cubicBezTo>
                    <a:pt x="21372" y="13909"/>
                    <a:pt x="20659" y="13521"/>
                    <a:pt x="21326" y="13133"/>
                  </a:cubicBezTo>
                  <a:lnTo>
                    <a:pt x="21326" y="13133"/>
                  </a:lnTo>
                  <a:cubicBezTo>
                    <a:pt x="21580" y="13232"/>
                    <a:pt x="21834" y="13498"/>
                    <a:pt x="22135" y="13498"/>
                  </a:cubicBezTo>
                  <a:cubicBezTo>
                    <a:pt x="22165" y="13498"/>
                    <a:pt x="22195" y="13496"/>
                    <a:pt x="22225" y="13490"/>
                  </a:cubicBezTo>
                  <a:cubicBezTo>
                    <a:pt x="20659" y="11582"/>
                    <a:pt x="21062" y="8760"/>
                    <a:pt x="19465" y="6728"/>
                  </a:cubicBezTo>
                  <a:cubicBezTo>
                    <a:pt x="19728" y="6107"/>
                    <a:pt x="20969" y="6340"/>
                    <a:pt x="20705" y="5518"/>
                  </a:cubicBezTo>
                  <a:lnTo>
                    <a:pt x="20705" y="5518"/>
                  </a:lnTo>
                  <a:cubicBezTo>
                    <a:pt x="20508" y="5574"/>
                    <a:pt x="20319" y="5598"/>
                    <a:pt x="20138" y="5598"/>
                  </a:cubicBezTo>
                  <a:cubicBezTo>
                    <a:pt x="19763" y="5598"/>
                    <a:pt x="19422" y="5494"/>
                    <a:pt x="19108" y="5348"/>
                  </a:cubicBezTo>
                  <a:cubicBezTo>
                    <a:pt x="18643" y="4277"/>
                    <a:pt x="17262" y="3579"/>
                    <a:pt x="17092" y="2540"/>
                  </a:cubicBezTo>
                  <a:cubicBezTo>
                    <a:pt x="16975" y="2573"/>
                    <a:pt x="16869" y="2587"/>
                    <a:pt x="16770" y="2587"/>
                  </a:cubicBezTo>
                  <a:cubicBezTo>
                    <a:pt x="15945" y="2587"/>
                    <a:pt x="15682" y="1562"/>
                    <a:pt x="14731" y="1562"/>
                  </a:cubicBezTo>
                  <a:cubicBezTo>
                    <a:pt x="14663" y="1562"/>
                    <a:pt x="14592" y="1568"/>
                    <a:pt x="14517" y="1579"/>
                  </a:cubicBezTo>
                  <a:cubicBezTo>
                    <a:pt x="14207" y="1424"/>
                    <a:pt x="14595" y="1082"/>
                    <a:pt x="14269" y="850"/>
                  </a:cubicBezTo>
                  <a:cubicBezTo>
                    <a:pt x="13217" y="619"/>
                    <a:pt x="11524" y="1"/>
                    <a:pt x="9983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" name="Google Shape;18;p3"/>
            <p:cNvSpPr/>
            <p:nvPr/>
          </p:nvSpPr>
          <p:spPr>
            <a:xfrm>
              <a:off x="4676775" y="1262850"/>
              <a:ext cx="37250" cy="24350"/>
            </a:xfrm>
            <a:custGeom>
              <a:avLst/>
              <a:gdLst/>
              <a:ahLst/>
              <a:cxnLst/>
              <a:rect l="l" t="t" r="r" b="b"/>
              <a:pathLst>
                <a:path w="1490" h="974" extrusionOk="0">
                  <a:moveTo>
                    <a:pt x="422" y="0"/>
                  </a:moveTo>
                  <a:cubicBezTo>
                    <a:pt x="265" y="0"/>
                    <a:pt x="117" y="69"/>
                    <a:pt x="1" y="251"/>
                  </a:cubicBezTo>
                  <a:cubicBezTo>
                    <a:pt x="193" y="663"/>
                    <a:pt x="324" y="965"/>
                    <a:pt x="781" y="965"/>
                  </a:cubicBezTo>
                  <a:cubicBezTo>
                    <a:pt x="841" y="965"/>
                    <a:pt x="906" y="960"/>
                    <a:pt x="978" y="949"/>
                  </a:cubicBezTo>
                  <a:cubicBezTo>
                    <a:pt x="1002" y="966"/>
                    <a:pt x="1032" y="974"/>
                    <a:pt x="1064" y="974"/>
                  </a:cubicBezTo>
                  <a:cubicBezTo>
                    <a:pt x="1239" y="974"/>
                    <a:pt x="1489" y="743"/>
                    <a:pt x="1319" y="468"/>
                  </a:cubicBezTo>
                  <a:cubicBezTo>
                    <a:pt x="1110" y="291"/>
                    <a:pt x="746" y="0"/>
                    <a:pt x="42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" name="Google Shape;19;p3"/>
            <p:cNvSpPr/>
            <p:nvPr/>
          </p:nvSpPr>
          <p:spPr>
            <a:xfrm>
              <a:off x="4739600" y="1433900"/>
              <a:ext cx="120225" cy="116775"/>
            </a:xfrm>
            <a:custGeom>
              <a:avLst/>
              <a:gdLst/>
              <a:ahLst/>
              <a:cxnLst/>
              <a:rect l="l" t="t" r="r" b="b"/>
              <a:pathLst>
                <a:path w="4809" h="4671" extrusionOk="0">
                  <a:moveTo>
                    <a:pt x="1225" y="1"/>
                  </a:moveTo>
                  <a:cubicBezTo>
                    <a:pt x="0" y="2032"/>
                    <a:pt x="2420" y="3366"/>
                    <a:pt x="3738" y="4514"/>
                  </a:cubicBezTo>
                  <a:cubicBezTo>
                    <a:pt x="3811" y="4623"/>
                    <a:pt x="3961" y="4670"/>
                    <a:pt x="4119" y="4670"/>
                  </a:cubicBezTo>
                  <a:cubicBezTo>
                    <a:pt x="4367" y="4670"/>
                    <a:pt x="4634" y="4554"/>
                    <a:pt x="4653" y="4374"/>
                  </a:cubicBezTo>
                  <a:cubicBezTo>
                    <a:pt x="4808" y="3087"/>
                    <a:pt x="3149" y="2978"/>
                    <a:pt x="2435" y="2094"/>
                  </a:cubicBezTo>
                  <a:cubicBezTo>
                    <a:pt x="2327" y="1334"/>
                    <a:pt x="1939" y="249"/>
                    <a:pt x="122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Google Shape;20;p3"/>
            <p:cNvSpPr/>
            <p:nvPr/>
          </p:nvSpPr>
          <p:spPr>
            <a:xfrm>
              <a:off x="4200500" y="1612050"/>
              <a:ext cx="21175" cy="13800"/>
            </a:xfrm>
            <a:custGeom>
              <a:avLst/>
              <a:gdLst/>
              <a:ahLst/>
              <a:cxnLst/>
              <a:rect l="l" t="t" r="r" b="b"/>
              <a:pathLst>
                <a:path w="847" h="552" extrusionOk="0">
                  <a:moveTo>
                    <a:pt x="541" y="0"/>
                  </a:moveTo>
                  <a:cubicBezTo>
                    <a:pt x="1" y="0"/>
                    <a:pt x="846" y="407"/>
                    <a:pt x="130" y="536"/>
                  </a:cubicBezTo>
                  <a:cubicBezTo>
                    <a:pt x="156" y="547"/>
                    <a:pt x="184" y="551"/>
                    <a:pt x="214" y="551"/>
                  </a:cubicBezTo>
                  <a:cubicBezTo>
                    <a:pt x="456" y="551"/>
                    <a:pt x="800" y="243"/>
                    <a:pt x="704" y="9"/>
                  </a:cubicBezTo>
                  <a:cubicBezTo>
                    <a:pt x="639" y="3"/>
                    <a:pt x="585" y="0"/>
                    <a:pt x="54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21;p3"/>
            <p:cNvSpPr/>
            <p:nvPr/>
          </p:nvSpPr>
          <p:spPr>
            <a:xfrm>
              <a:off x="4439375" y="1679950"/>
              <a:ext cx="22900" cy="20350"/>
            </a:xfrm>
            <a:custGeom>
              <a:avLst/>
              <a:gdLst/>
              <a:ahLst/>
              <a:cxnLst/>
              <a:rect l="l" t="t" r="r" b="b"/>
              <a:pathLst>
                <a:path w="916" h="814" extrusionOk="0">
                  <a:moveTo>
                    <a:pt x="201" y="1"/>
                  </a:moveTo>
                  <a:cubicBezTo>
                    <a:pt x="171" y="1"/>
                    <a:pt x="141" y="3"/>
                    <a:pt x="113" y="7"/>
                  </a:cubicBezTo>
                  <a:cubicBezTo>
                    <a:pt x="153" y="179"/>
                    <a:pt x="1" y="589"/>
                    <a:pt x="158" y="589"/>
                  </a:cubicBezTo>
                  <a:cubicBezTo>
                    <a:pt x="185" y="589"/>
                    <a:pt x="221" y="577"/>
                    <a:pt x="268" y="550"/>
                  </a:cubicBezTo>
                  <a:lnTo>
                    <a:pt x="439" y="317"/>
                  </a:lnTo>
                  <a:lnTo>
                    <a:pt x="439" y="317"/>
                  </a:lnTo>
                  <a:cubicBezTo>
                    <a:pt x="529" y="362"/>
                    <a:pt x="575" y="697"/>
                    <a:pt x="411" y="803"/>
                  </a:cubicBezTo>
                  <a:lnTo>
                    <a:pt x="411" y="803"/>
                  </a:lnTo>
                  <a:lnTo>
                    <a:pt x="718" y="628"/>
                  </a:lnTo>
                  <a:cubicBezTo>
                    <a:pt x="915" y="206"/>
                    <a:pt x="500" y="1"/>
                    <a:pt x="201" y="1"/>
                  </a:cubicBezTo>
                  <a:close/>
                  <a:moveTo>
                    <a:pt x="411" y="803"/>
                  </a:moveTo>
                  <a:lnTo>
                    <a:pt x="393" y="814"/>
                  </a:lnTo>
                  <a:cubicBezTo>
                    <a:pt x="399" y="810"/>
                    <a:pt x="405" y="807"/>
                    <a:pt x="411" y="803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22;p3"/>
            <p:cNvSpPr/>
            <p:nvPr/>
          </p:nvSpPr>
          <p:spPr>
            <a:xfrm>
              <a:off x="4422800" y="1712675"/>
              <a:ext cx="32600" cy="41900"/>
            </a:xfrm>
            <a:custGeom>
              <a:avLst/>
              <a:gdLst/>
              <a:ahLst/>
              <a:cxnLst/>
              <a:rect l="l" t="t" r="r" b="b"/>
              <a:pathLst>
                <a:path w="1304" h="1676" extrusionOk="0">
                  <a:moveTo>
                    <a:pt x="1211" y="1"/>
                  </a:moveTo>
                  <a:lnTo>
                    <a:pt x="621" y="1288"/>
                  </a:lnTo>
                  <a:lnTo>
                    <a:pt x="420" y="823"/>
                  </a:lnTo>
                  <a:cubicBezTo>
                    <a:pt x="420" y="1257"/>
                    <a:pt x="1" y="1319"/>
                    <a:pt x="420" y="1676"/>
                  </a:cubicBezTo>
                  <a:cubicBezTo>
                    <a:pt x="854" y="1335"/>
                    <a:pt x="1304" y="606"/>
                    <a:pt x="121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23;p3"/>
            <p:cNvSpPr/>
            <p:nvPr/>
          </p:nvSpPr>
          <p:spPr>
            <a:xfrm>
              <a:off x="4377825" y="1732850"/>
              <a:ext cx="6225" cy="17075"/>
            </a:xfrm>
            <a:custGeom>
              <a:avLst/>
              <a:gdLst/>
              <a:ahLst/>
              <a:cxnLst/>
              <a:rect l="l" t="t" r="r" b="b"/>
              <a:pathLst>
                <a:path w="249" h="683" extrusionOk="0">
                  <a:moveTo>
                    <a:pt x="78" y="0"/>
                  </a:moveTo>
                  <a:lnTo>
                    <a:pt x="1" y="435"/>
                  </a:lnTo>
                  <a:lnTo>
                    <a:pt x="63" y="357"/>
                  </a:lnTo>
                  <a:lnTo>
                    <a:pt x="249" y="68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24;p3"/>
            <p:cNvSpPr/>
            <p:nvPr/>
          </p:nvSpPr>
          <p:spPr>
            <a:xfrm>
              <a:off x="4367450" y="1760225"/>
              <a:ext cx="14175" cy="20000"/>
            </a:xfrm>
            <a:custGeom>
              <a:avLst/>
              <a:gdLst/>
              <a:ahLst/>
              <a:cxnLst/>
              <a:rect l="l" t="t" r="r" b="b"/>
              <a:pathLst>
                <a:path w="567" h="800" extrusionOk="0">
                  <a:moveTo>
                    <a:pt x="382" y="1"/>
                  </a:moveTo>
                  <a:cubicBezTo>
                    <a:pt x="0" y="1"/>
                    <a:pt x="107" y="800"/>
                    <a:pt x="346" y="800"/>
                  </a:cubicBezTo>
                  <a:cubicBezTo>
                    <a:pt x="373" y="800"/>
                    <a:pt x="401" y="789"/>
                    <a:pt x="431" y="767"/>
                  </a:cubicBezTo>
                  <a:cubicBezTo>
                    <a:pt x="566" y="497"/>
                    <a:pt x="431" y="50"/>
                    <a:pt x="496" y="21"/>
                  </a:cubicBezTo>
                  <a:lnTo>
                    <a:pt x="496" y="21"/>
                  </a:lnTo>
                  <a:cubicBezTo>
                    <a:pt x="510" y="26"/>
                    <a:pt x="525" y="31"/>
                    <a:pt x="540" y="38"/>
                  </a:cubicBezTo>
                  <a:cubicBezTo>
                    <a:pt x="524" y="25"/>
                    <a:pt x="512" y="20"/>
                    <a:pt x="503" y="20"/>
                  </a:cubicBezTo>
                  <a:cubicBezTo>
                    <a:pt x="501" y="20"/>
                    <a:pt x="498" y="20"/>
                    <a:pt x="496" y="21"/>
                  </a:cubicBezTo>
                  <a:lnTo>
                    <a:pt x="496" y="21"/>
                  </a:lnTo>
                  <a:cubicBezTo>
                    <a:pt x="454" y="7"/>
                    <a:pt x="416" y="1"/>
                    <a:pt x="38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25;p3"/>
            <p:cNvSpPr/>
            <p:nvPr/>
          </p:nvSpPr>
          <p:spPr>
            <a:xfrm>
              <a:off x="4598825" y="1811950"/>
              <a:ext cx="22525" cy="23875"/>
            </a:xfrm>
            <a:custGeom>
              <a:avLst/>
              <a:gdLst/>
              <a:ahLst/>
              <a:cxnLst/>
              <a:rect l="l" t="t" r="r" b="b"/>
              <a:pathLst>
                <a:path w="901" h="955" extrusionOk="0">
                  <a:moveTo>
                    <a:pt x="436" y="0"/>
                  </a:moveTo>
                  <a:cubicBezTo>
                    <a:pt x="451" y="202"/>
                    <a:pt x="668" y="590"/>
                    <a:pt x="311" y="652"/>
                  </a:cubicBezTo>
                  <a:lnTo>
                    <a:pt x="79" y="481"/>
                  </a:lnTo>
                  <a:lnTo>
                    <a:pt x="79" y="481"/>
                  </a:lnTo>
                  <a:cubicBezTo>
                    <a:pt x="1" y="625"/>
                    <a:pt x="273" y="954"/>
                    <a:pt x="482" y="954"/>
                  </a:cubicBezTo>
                  <a:cubicBezTo>
                    <a:pt x="521" y="954"/>
                    <a:pt x="559" y="943"/>
                    <a:pt x="591" y="915"/>
                  </a:cubicBezTo>
                  <a:cubicBezTo>
                    <a:pt x="544" y="636"/>
                    <a:pt x="901" y="156"/>
                    <a:pt x="43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26;p3"/>
            <p:cNvSpPr/>
            <p:nvPr/>
          </p:nvSpPr>
          <p:spPr>
            <a:xfrm>
              <a:off x="4625250" y="1866250"/>
              <a:ext cx="20150" cy="21850"/>
            </a:xfrm>
            <a:custGeom>
              <a:avLst/>
              <a:gdLst/>
              <a:ahLst/>
              <a:cxnLst/>
              <a:rect l="l" t="t" r="r" b="b"/>
              <a:pathLst>
                <a:path w="806" h="874" extrusionOk="0">
                  <a:moveTo>
                    <a:pt x="334" y="0"/>
                  </a:moveTo>
                  <a:cubicBezTo>
                    <a:pt x="241" y="0"/>
                    <a:pt x="139" y="66"/>
                    <a:pt x="30" y="232"/>
                  </a:cubicBezTo>
                  <a:cubicBezTo>
                    <a:pt x="1" y="451"/>
                    <a:pt x="136" y="874"/>
                    <a:pt x="486" y="874"/>
                  </a:cubicBezTo>
                  <a:cubicBezTo>
                    <a:pt x="509" y="874"/>
                    <a:pt x="532" y="872"/>
                    <a:pt x="557" y="868"/>
                  </a:cubicBezTo>
                  <a:lnTo>
                    <a:pt x="805" y="620"/>
                  </a:lnTo>
                  <a:cubicBezTo>
                    <a:pt x="709" y="340"/>
                    <a:pt x="544" y="0"/>
                    <a:pt x="334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27" name="Google Shape;27;p3"/>
          <p:cNvPicPr preferRelativeResize="0"/>
          <p:nvPr/>
        </p:nvPicPr>
        <p:blipFill>
          <a:blip r:embed="rId3" cstate="print">
            <a:alphaModFix amt="70000"/>
          </a:blip>
          <a:stretch>
            <a:fillRect/>
          </a:stretch>
        </p:blipFill>
        <p:spPr>
          <a:xfrm>
            <a:off x="3352800" y="916233"/>
            <a:ext cx="5199797" cy="5199797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3"/>
          <p:cNvSpPr/>
          <p:nvPr/>
        </p:nvSpPr>
        <p:spPr>
          <a:xfrm>
            <a:off x="9359999" y="-374866"/>
            <a:ext cx="4764605" cy="2798353"/>
          </a:xfrm>
          <a:custGeom>
            <a:avLst/>
            <a:gdLst/>
            <a:ahLst/>
            <a:cxnLst/>
            <a:rect l="l" t="t" r="r" b="b"/>
            <a:pathLst>
              <a:path w="91381" h="53670" extrusionOk="0">
                <a:moveTo>
                  <a:pt x="44720" y="3621"/>
                </a:moveTo>
                <a:cubicBezTo>
                  <a:pt x="44732" y="3621"/>
                  <a:pt x="44768" y="3621"/>
                  <a:pt x="44803" y="3633"/>
                </a:cubicBezTo>
                <a:cubicBezTo>
                  <a:pt x="44756" y="3788"/>
                  <a:pt x="44720" y="3942"/>
                  <a:pt x="44684" y="4097"/>
                </a:cubicBezTo>
                <a:lnTo>
                  <a:pt x="44720" y="3621"/>
                </a:lnTo>
                <a:close/>
                <a:moveTo>
                  <a:pt x="43172" y="2058"/>
                </a:moveTo>
                <a:cubicBezTo>
                  <a:pt x="43190" y="2058"/>
                  <a:pt x="43210" y="2059"/>
                  <a:pt x="43232" y="2061"/>
                </a:cubicBezTo>
                <a:cubicBezTo>
                  <a:pt x="43196" y="2264"/>
                  <a:pt x="43148" y="2442"/>
                  <a:pt x="43101" y="2621"/>
                </a:cubicBezTo>
                <a:cubicBezTo>
                  <a:pt x="42863" y="3442"/>
                  <a:pt x="42589" y="4240"/>
                  <a:pt x="42398" y="5062"/>
                </a:cubicBezTo>
                <a:cubicBezTo>
                  <a:pt x="42172" y="6038"/>
                  <a:pt x="41994" y="7026"/>
                  <a:pt x="41803" y="8026"/>
                </a:cubicBezTo>
                <a:cubicBezTo>
                  <a:pt x="41577" y="9157"/>
                  <a:pt x="41351" y="10265"/>
                  <a:pt x="41136" y="11396"/>
                </a:cubicBezTo>
                <a:cubicBezTo>
                  <a:pt x="40851" y="12944"/>
                  <a:pt x="40553" y="14491"/>
                  <a:pt x="40303" y="16051"/>
                </a:cubicBezTo>
                <a:cubicBezTo>
                  <a:pt x="40053" y="17563"/>
                  <a:pt x="39815" y="19087"/>
                  <a:pt x="39577" y="20611"/>
                </a:cubicBezTo>
                <a:lnTo>
                  <a:pt x="39517" y="20849"/>
                </a:lnTo>
                <a:cubicBezTo>
                  <a:pt x="39362" y="20814"/>
                  <a:pt x="39231" y="20766"/>
                  <a:pt x="39076" y="20718"/>
                </a:cubicBezTo>
                <a:cubicBezTo>
                  <a:pt x="39350" y="19063"/>
                  <a:pt x="39600" y="17456"/>
                  <a:pt x="39874" y="15873"/>
                </a:cubicBezTo>
                <a:cubicBezTo>
                  <a:pt x="39969" y="15218"/>
                  <a:pt x="40077" y="14563"/>
                  <a:pt x="40231" y="13920"/>
                </a:cubicBezTo>
                <a:cubicBezTo>
                  <a:pt x="40565" y="12336"/>
                  <a:pt x="40946" y="10765"/>
                  <a:pt x="41315" y="9181"/>
                </a:cubicBezTo>
                <a:cubicBezTo>
                  <a:pt x="41374" y="8907"/>
                  <a:pt x="41458" y="8634"/>
                  <a:pt x="41517" y="8372"/>
                </a:cubicBezTo>
                <a:cubicBezTo>
                  <a:pt x="41720" y="7419"/>
                  <a:pt x="41874" y="6443"/>
                  <a:pt x="42101" y="5514"/>
                </a:cubicBezTo>
                <a:cubicBezTo>
                  <a:pt x="42351" y="4443"/>
                  <a:pt x="42648" y="3383"/>
                  <a:pt x="42922" y="2311"/>
                </a:cubicBezTo>
                <a:cubicBezTo>
                  <a:pt x="42944" y="2170"/>
                  <a:pt x="42976" y="2058"/>
                  <a:pt x="43172" y="2058"/>
                </a:cubicBezTo>
                <a:close/>
                <a:moveTo>
                  <a:pt x="44601" y="1418"/>
                </a:moveTo>
                <a:lnTo>
                  <a:pt x="44601" y="1418"/>
                </a:lnTo>
                <a:cubicBezTo>
                  <a:pt x="43946" y="3704"/>
                  <a:pt x="43470" y="5967"/>
                  <a:pt x="43077" y="8229"/>
                </a:cubicBezTo>
                <a:cubicBezTo>
                  <a:pt x="42672" y="10527"/>
                  <a:pt x="42267" y="12801"/>
                  <a:pt x="41958" y="15111"/>
                </a:cubicBezTo>
                <a:cubicBezTo>
                  <a:pt x="42005" y="15111"/>
                  <a:pt x="42029" y="15122"/>
                  <a:pt x="42077" y="15122"/>
                </a:cubicBezTo>
                <a:lnTo>
                  <a:pt x="42184" y="14003"/>
                </a:lnTo>
                <a:cubicBezTo>
                  <a:pt x="42220" y="14003"/>
                  <a:pt x="42255" y="14027"/>
                  <a:pt x="42303" y="14027"/>
                </a:cubicBezTo>
                <a:cubicBezTo>
                  <a:pt x="42267" y="14289"/>
                  <a:pt x="42267" y="14563"/>
                  <a:pt x="42220" y="14813"/>
                </a:cubicBezTo>
                <a:cubicBezTo>
                  <a:pt x="42124" y="15420"/>
                  <a:pt x="42005" y="16027"/>
                  <a:pt x="41863" y="16706"/>
                </a:cubicBezTo>
                <a:cubicBezTo>
                  <a:pt x="41672" y="16361"/>
                  <a:pt x="41863" y="16063"/>
                  <a:pt x="41755" y="15777"/>
                </a:cubicBezTo>
                <a:lnTo>
                  <a:pt x="41755" y="15777"/>
                </a:lnTo>
                <a:cubicBezTo>
                  <a:pt x="41684" y="16289"/>
                  <a:pt x="41672" y="16801"/>
                  <a:pt x="41601" y="17313"/>
                </a:cubicBezTo>
                <a:cubicBezTo>
                  <a:pt x="41505" y="17837"/>
                  <a:pt x="41374" y="18325"/>
                  <a:pt x="41255" y="18849"/>
                </a:cubicBezTo>
                <a:cubicBezTo>
                  <a:pt x="41243" y="18849"/>
                  <a:pt x="41208" y="18849"/>
                  <a:pt x="41196" y="18825"/>
                </a:cubicBezTo>
                <a:lnTo>
                  <a:pt x="41374" y="16777"/>
                </a:lnTo>
                <a:lnTo>
                  <a:pt x="41374" y="16777"/>
                </a:lnTo>
                <a:cubicBezTo>
                  <a:pt x="41232" y="18254"/>
                  <a:pt x="40993" y="19694"/>
                  <a:pt x="40362" y="21064"/>
                </a:cubicBezTo>
                <a:cubicBezTo>
                  <a:pt x="40339" y="20945"/>
                  <a:pt x="40339" y="20837"/>
                  <a:pt x="40362" y="20730"/>
                </a:cubicBezTo>
                <a:cubicBezTo>
                  <a:pt x="40612" y="19837"/>
                  <a:pt x="40636" y="18932"/>
                  <a:pt x="40720" y="18028"/>
                </a:cubicBezTo>
                <a:cubicBezTo>
                  <a:pt x="40767" y="17587"/>
                  <a:pt x="40791" y="17146"/>
                  <a:pt x="40886" y="16718"/>
                </a:cubicBezTo>
                <a:cubicBezTo>
                  <a:pt x="41184" y="15313"/>
                  <a:pt x="41470" y="13920"/>
                  <a:pt x="41529" y="12467"/>
                </a:cubicBezTo>
                <a:cubicBezTo>
                  <a:pt x="41529" y="12313"/>
                  <a:pt x="41589" y="12134"/>
                  <a:pt x="41624" y="11967"/>
                </a:cubicBezTo>
                <a:cubicBezTo>
                  <a:pt x="41660" y="11836"/>
                  <a:pt x="41720" y="11693"/>
                  <a:pt x="41732" y="11562"/>
                </a:cubicBezTo>
                <a:cubicBezTo>
                  <a:pt x="41827" y="11062"/>
                  <a:pt x="41886" y="10539"/>
                  <a:pt x="41970" y="10027"/>
                </a:cubicBezTo>
                <a:cubicBezTo>
                  <a:pt x="42160" y="8955"/>
                  <a:pt x="42375" y="7907"/>
                  <a:pt x="42565" y="6836"/>
                </a:cubicBezTo>
                <a:lnTo>
                  <a:pt x="42613" y="6657"/>
                </a:lnTo>
                <a:cubicBezTo>
                  <a:pt x="42756" y="6217"/>
                  <a:pt x="42922" y="5800"/>
                  <a:pt x="43041" y="5371"/>
                </a:cubicBezTo>
                <a:cubicBezTo>
                  <a:pt x="43232" y="4693"/>
                  <a:pt x="43410" y="3990"/>
                  <a:pt x="43613" y="3300"/>
                </a:cubicBezTo>
                <a:cubicBezTo>
                  <a:pt x="43637" y="3300"/>
                  <a:pt x="43672" y="3323"/>
                  <a:pt x="43696" y="3323"/>
                </a:cubicBezTo>
                <a:lnTo>
                  <a:pt x="43637" y="4050"/>
                </a:lnTo>
                <a:cubicBezTo>
                  <a:pt x="43684" y="3990"/>
                  <a:pt x="43720" y="3942"/>
                  <a:pt x="43744" y="3871"/>
                </a:cubicBezTo>
                <a:cubicBezTo>
                  <a:pt x="43863" y="3300"/>
                  <a:pt x="43994" y="2740"/>
                  <a:pt x="44077" y="2157"/>
                </a:cubicBezTo>
                <a:cubicBezTo>
                  <a:pt x="44113" y="1847"/>
                  <a:pt x="44232" y="1609"/>
                  <a:pt x="44601" y="1418"/>
                </a:cubicBezTo>
                <a:close/>
                <a:moveTo>
                  <a:pt x="41327" y="19242"/>
                </a:moveTo>
                <a:cubicBezTo>
                  <a:pt x="41422" y="20183"/>
                  <a:pt x="41303" y="20885"/>
                  <a:pt x="40946" y="21207"/>
                </a:cubicBezTo>
                <a:cubicBezTo>
                  <a:pt x="41077" y="20552"/>
                  <a:pt x="41196" y="19897"/>
                  <a:pt x="41327" y="19242"/>
                </a:cubicBezTo>
                <a:close/>
                <a:moveTo>
                  <a:pt x="45149" y="954"/>
                </a:moveTo>
                <a:lnTo>
                  <a:pt x="45149" y="954"/>
                </a:lnTo>
                <a:cubicBezTo>
                  <a:pt x="45137" y="1109"/>
                  <a:pt x="45184" y="1192"/>
                  <a:pt x="45172" y="1264"/>
                </a:cubicBezTo>
                <a:cubicBezTo>
                  <a:pt x="45053" y="1764"/>
                  <a:pt x="44934" y="2252"/>
                  <a:pt x="44803" y="2728"/>
                </a:cubicBezTo>
                <a:cubicBezTo>
                  <a:pt x="44589" y="3383"/>
                  <a:pt x="44327" y="4026"/>
                  <a:pt x="44160" y="4693"/>
                </a:cubicBezTo>
                <a:cubicBezTo>
                  <a:pt x="43922" y="5645"/>
                  <a:pt x="43768" y="6621"/>
                  <a:pt x="43577" y="7598"/>
                </a:cubicBezTo>
                <a:cubicBezTo>
                  <a:pt x="43565" y="7669"/>
                  <a:pt x="43541" y="7741"/>
                  <a:pt x="43518" y="7812"/>
                </a:cubicBezTo>
                <a:cubicBezTo>
                  <a:pt x="43470" y="8014"/>
                  <a:pt x="43398" y="8205"/>
                  <a:pt x="43363" y="8395"/>
                </a:cubicBezTo>
                <a:cubicBezTo>
                  <a:pt x="43291" y="8955"/>
                  <a:pt x="43244" y="9527"/>
                  <a:pt x="43172" y="10098"/>
                </a:cubicBezTo>
                <a:cubicBezTo>
                  <a:pt x="43065" y="10955"/>
                  <a:pt x="42946" y="11836"/>
                  <a:pt x="42851" y="12694"/>
                </a:cubicBezTo>
                <a:cubicBezTo>
                  <a:pt x="42886" y="12694"/>
                  <a:pt x="42922" y="12717"/>
                  <a:pt x="42970" y="12717"/>
                </a:cubicBezTo>
                <a:cubicBezTo>
                  <a:pt x="43006" y="12146"/>
                  <a:pt x="43053" y="11586"/>
                  <a:pt x="43113" y="11015"/>
                </a:cubicBezTo>
                <a:cubicBezTo>
                  <a:pt x="43125" y="10884"/>
                  <a:pt x="43160" y="10729"/>
                  <a:pt x="43184" y="10598"/>
                </a:cubicBezTo>
                <a:cubicBezTo>
                  <a:pt x="43244" y="10396"/>
                  <a:pt x="43339" y="10181"/>
                  <a:pt x="43363" y="9979"/>
                </a:cubicBezTo>
                <a:cubicBezTo>
                  <a:pt x="43482" y="9324"/>
                  <a:pt x="43565" y="8669"/>
                  <a:pt x="43684" y="8026"/>
                </a:cubicBezTo>
                <a:cubicBezTo>
                  <a:pt x="43756" y="7562"/>
                  <a:pt x="43863" y="7098"/>
                  <a:pt x="43958" y="6645"/>
                </a:cubicBezTo>
                <a:cubicBezTo>
                  <a:pt x="44137" y="5812"/>
                  <a:pt x="44327" y="4990"/>
                  <a:pt x="44494" y="4169"/>
                </a:cubicBezTo>
                <a:lnTo>
                  <a:pt x="44661" y="4169"/>
                </a:lnTo>
                <a:cubicBezTo>
                  <a:pt x="44553" y="4657"/>
                  <a:pt x="44434" y="5157"/>
                  <a:pt x="44363" y="5645"/>
                </a:cubicBezTo>
                <a:cubicBezTo>
                  <a:pt x="44113" y="7121"/>
                  <a:pt x="43887" y="8586"/>
                  <a:pt x="43637" y="10062"/>
                </a:cubicBezTo>
                <a:cubicBezTo>
                  <a:pt x="43363" y="11705"/>
                  <a:pt x="43101" y="13325"/>
                  <a:pt x="42851" y="14956"/>
                </a:cubicBezTo>
                <a:lnTo>
                  <a:pt x="42351" y="18170"/>
                </a:lnTo>
                <a:cubicBezTo>
                  <a:pt x="42351" y="18206"/>
                  <a:pt x="42339" y="18230"/>
                  <a:pt x="42327" y="18266"/>
                </a:cubicBezTo>
                <a:cubicBezTo>
                  <a:pt x="42291" y="17980"/>
                  <a:pt x="42327" y="17694"/>
                  <a:pt x="42339" y="17420"/>
                </a:cubicBezTo>
                <a:cubicBezTo>
                  <a:pt x="42351" y="17146"/>
                  <a:pt x="42351" y="16861"/>
                  <a:pt x="42351" y="16599"/>
                </a:cubicBezTo>
                <a:lnTo>
                  <a:pt x="42351" y="16599"/>
                </a:lnTo>
                <a:cubicBezTo>
                  <a:pt x="42136" y="18206"/>
                  <a:pt x="41815" y="19778"/>
                  <a:pt x="41517" y="21409"/>
                </a:cubicBezTo>
                <a:cubicBezTo>
                  <a:pt x="41315" y="21266"/>
                  <a:pt x="41398" y="21123"/>
                  <a:pt x="41422" y="21004"/>
                </a:cubicBezTo>
                <a:cubicBezTo>
                  <a:pt x="41565" y="19933"/>
                  <a:pt x="41720" y="18861"/>
                  <a:pt x="41898" y="17766"/>
                </a:cubicBezTo>
                <a:cubicBezTo>
                  <a:pt x="41982" y="17170"/>
                  <a:pt x="42101" y="16599"/>
                  <a:pt x="42220" y="16003"/>
                </a:cubicBezTo>
                <a:cubicBezTo>
                  <a:pt x="42386" y="15146"/>
                  <a:pt x="42589" y="14313"/>
                  <a:pt x="42696" y="13456"/>
                </a:cubicBezTo>
                <a:cubicBezTo>
                  <a:pt x="42934" y="11301"/>
                  <a:pt x="43148" y="9157"/>
                  <a:pt x="43565" y="7014"/>
                </a:cubicBezTo>
                <a:cubicBezTo>
                  <a:pt x="43660" y="6455"/>
                  <a:pt x="43744" y="5895"/>
                  <a:pt x="43863" y="5347"/>
                </a:cubicBezTo>
                <a:cubicBezTo>
                  <a:pt x="44125" y="4181"/>
                  <a:pt x="44410" y="3026"/>
                  <a:pt x="44708" y="1871"/>
                </a:cubicBezTo>
                <a:cubicBezTo>
                  <a:pt x="44780" y="1561"/>
                  <a:pt x="44875" y="1252"/>
                  <a:pt x="45149" y="954"/>
                </a:cubicBezTo>
                <a:close/>
                <a:moveTo>
                  <a:pt x="45161" y="23326"/>
                </a:moveTo>
                <a:lnTo>
                  <a:pt x="45161" y="23326"/>
                </a:lnTo>
                <a:cubicBezTo>
                  <a:pt x="45018" y="23445"/>
                  <a:pt x="44887" y="23576"/>
                  <a:pt x="44756" y="23695"/>
                </a:cubicBezTo>
                <a:cubicBezTo>
                  <a:pt x="44756" y="23457"/>
                  <a:pt x="44899" y="23338"/>
                  <a:pt x="45161" y="23326"/>
                </a:cubicBezTo>
                <a:close/>
                <a:moveTo>
                  <a:pt x="45637" y="23588"/>
                </a:moveTo>
                <a:cubicBezTo>
                  <a:pt x="45577" y="23731"/>
                  <a:pt x="45542" y="23802"/>
                  <a:pt x="45494" y="23862"/>
                </a:cubicBezTo>
                <a:cubicBezTo>
                  <a:pt x="45220" y="24207"/>
                  <a:pt x="44922" y="24540"/>
                  <a:pt x="44625" y="24886"/>
                </a:cubicBezTo>
                <a:cubicBezTo>
                  <a:pt x="44541" y="24981"/>
                  <a:pt x="44434" y="25040"/>
                  <a:pt x="44339" y="25100"/>
                </a:cubicBezTo>
                <a:cubicBezTo>
                  <a:pt x="44339" y="25052"/>
                  <a:pt x="44339" y="25005"/>
                  <a:pt x="44351" y="24981"/>
                </a:cubicBezTo>
                <a:cubicBezTo>
                  <a:pt x="44696" y="24528"/>
                  <a:pt x="45030" y="24088"/>
                  <a:pt x="45375" y="23647"/>
                </a:cubicBezTo>
                <a:cubicBezTo>
                  <a:pt x="45411" y="23612"/>
                  <a:pt x="45494" y="23623"/>
                  <a:pt x="45637" y="23588"/>
                </a:cubicBezTo>
                <a:close/>
                <a:moveTo>
                  <a:pt x="44327" y="25112"/>
                </a:moveTo>
                <a:lnTo>
                  <a:pt x="44327" y="25112"/>
                </a:lnTo>
                <a:cubicBezTo>
                  <a:pt x="44303" y="25302"/>
                  <a:pt x="44184" y="25398"/>
                  <a:pt x="44029" y="25457"/>
                </a:cubicBezTo>
                <a:cubicBezTo>
                  <a:pt x="44041" y="25255"/>
                  <a:pt x="44172" y="25171"/>
                  <a:pt x="44327" y="25112"/>
                </a:cubicBezTo>
                <a:close/>
                <a:moveTo>
                  <a:pt x="90345" y="27231"/>
                </a:moveTo>
                <a:lnTo>
                  <a:pt x="90321" y="27338"/>
                </a:lnTo>
                <a:lnTo>
                  <a:pt x="90297" y="27338"/>
                </a:lnTo>
                <a:lnTo>
                  <a:pt x="90309" y="27231"/>
                </a:lnTo>
                <a:close/>
                <a:moveTo>
                  <a:pt x="51197" y="27100"/>
                </a:moveTo>
                <a:cubicBezTo>
                  <a:pt x="51292" y="27100"/>
                  <a:pt x="51376" y="27136"/>
                  <a:pt x="51471" y="27148"/>
                </a:cubicBezTo>
                <a:cubicBezTo>
                  <a:pt x="51447" y="27160"/>
                  <a:pt x="51447" y="27195"/>
                  <a:pt x="51435" y="27207"/>
                </a:cubicBezTo>
                <a:cubicBezTo>
                  <a:pt x="50721" y="27279"/>
                  <a:pt x="50006" y="27374"/>
                  <a:pt x="49292" y="27445"/>
                </a:cubicBezTo>
                <a:cubicBezTo>
                  <a:pt x="48945" y="27482"/>
                  <a:pt x="48591" y="27515"/>
                  <a:pt x="48235" y="27515"/>
                </a:cubicBezTo>
                <a:cubicBezTo>
                  <a:pt x="47894" y="27515"/>
                  <a:pt x="47551" y="27485"/>
                  <a:pt x="47208" y="27398"/>
                </a:cubicBezTo>
                <a:cubicBezTo>
                  <a:pt x="48530" y="27279"/>
                  <a:pt x="49875" y="27195"/>
                  <a:pt x="51197" y="27100"/>
                </a:cubicBezTo>
                <a:close/>
                <a:moveTo>
                  <a:pt x="61770" y="27898"/>
                </a:moveTo>
                <a:lnTo>
                  <a:pt x="61770" y="27898"/>
                </a:lnTo>
                <a:cubicBezTo>
                  <a:pt x="61829" y="27910"/>
                  <a:pt x="61889" y="27922"/>
                  <a:pt x="61948" y="27922"/>
                </a:cubicBezTo>
                <a:cubicBezTo>
                  <a:pt x="61925" y="27934"/>
                  <a:pt x="61925" y="27957"/>
                  <a:pt x="61913" y="27981"/>
                </a:cubicBezTo>
                <a:cubicBezTo>
                  <a:pt x="61865" y="27957"/>
                  <a:pt x="61806" y="27922"/>
                  <a:pt x="61770" y="27898"/>
                </a:cubicBezTo>
                <a:close/>
                <a:moveTo>
                  <a:pt x="47089" y="27922"/>
                </a:moveTo>
                <a:lnTo>
                  <a:pt x="48590" y="28053"/>
                </a:lnTo>
                <a:cubicBezTo>
                  <a:pt x="48613" y="28088"/>
                  <a:pt x="48613" y="28112"/>
                  <a:pt x="48613" y="28136"/>
                </a:cubicBezTo>
                <a:cubicBezTo>
                  <a:pt x="48340" y="28100"/>
                  <a:pt x="48090" y="28100"/>
                  <a:pt x="47816" y="28053"/>
                </a:cubicBezTo>
                <a:cubicBezTo>
                  <a:pt x="47770" y="28048"/>
                  <a:pt x="47724" y="28047"/>
                  <a:pt x="47677" y="28047"/>
                </a:cubicBezTo>
                <a:cubicBezTo>
                  <a:pt x="47635" y="28047"/>
                  <a:pt x="47594" y="28048"/>
                  <a:pt x="47552" y="28048"/>
                </a:cubicBezTo>
                <a:cubicBezTo>
                  <a:pt x="47393" y="28048"/>
                  <a:pt x="47234" y="28036"/>
                  <a:pt x="47089" y="27922"/>
                </a:cubicBezTo>
                <a:close/>
                <a:moveTo>
                  <a:pt x="72009" y="28207"/>
                </a:moveTo>
                <a:lnTo>
                  <a:pt x="73081" y="28291"/>
                </a:lnTo>
                <a:cubicBezTo>
                  <a:pt x="73081" y="28315"/>
                  <a:pt x="73093" y="28326"/>
                  <a:pt x="73093" y="28350"/>
                </a:cubicBezTo>
                <a:cubicBezTo>
                  <a:pt x="72902" y="28350"/>
                  <a:pt x="72700" y="28350"/>
                  <a:pt x="72521" y="28338"/>
                </a:cubicBezTo>
                <a:lnTo>
                  <a:pt x="71985" y="28291"/>
                </a:lnTo>
                <a:cubicBezTo>
                  <a:pt x="71985" y="28267"/>
                  <a:pt x="72009" y="28231"/>
                  <a:pt x="72009" y="28207"/>
                </a:cubicBezTo>
                <a:close/>
                <a:moveTo>
                  <a:pt x="57424" y="28553"/>
                </a:moveTo>
                <a:lnTo>
                  <a:pt x="58043" y="28612"/>
                </a:lnTo>
                <a:lnTo>
                  <a:pt x="58043" y="28636"/>
                </a:lnTo>
                <a:lnTo>
                  <a:pt x="57424" y="28576"/>
                </a:lnTo>
                <a:lnTo>
                  <a:pt x="57424" y="28553"/>
                </a:lnTo>
                <a:close/>
                <a:moveTo>
                  <a:pt x="58460" y="28755"/>
                </a:moveTo>
                <a:lnTo>
                  <a:pt x="58996" y="28803"/>
                </a:lnTo>
                <a:cubicBezTo>
                  <a:pt x="58996" y="28815"/>
                  <a:pt x="58996" y="28826"/>
                  <a:pt x="58984" y="28838"/>
                </a:cubicBezTo>
                <a:lnTo>
                  <a:pt x="58448" y="28803"/>
                </a:lnTo>
                <a:cubicBezTo>
                  <a:pt x="58460" y="28791"/>
                  <a:pt x="58460" y="28767"/>
                  <a:pt x="58460" y="28755"/>
                </a:cubicBezTo>
                <a:close/>
                <a:moveTo>
                  <a:pt x="45232" y="25076"/>
                </a:moveTo>
                <a:cubicBezTo>
                  <a:pt x="45280" y="25183"/>
                  <a:pt x="45303" y="25219"/>
                  <a:pt x="45303" y="25231"/>
                </a:cubicBezTo>
                <a:cubicBezTo>
                  <a:pt x="45232" y="25362"/>
                  <a:pt x="45172" y="25517"/>
                  <a:pt x="45065" y="25636"/>
                </a:cubicBezTo>
                <a:cubicBezTo>
                  <a:pt x="44041" y="26838"/>
                  <a:pt x="42994" y="28053"/>
                  <a:pt x="41958" y="29243"/>
                </a:cubicBezTo>
                <a:cubicBezTo>
                  <a:pt x="41922" y="29219"/>
                  <a:pt x="41898" y="29207"/>
                  <a:pt x="41863" y="29172"/>
                </a:cubicBezTo>
                <a:cubicBezTo>
                  <a:pt x="42982" y="27814"/>
                  <a:pt x="44089" y="26469"/>
                  <a:pt x="45232" y="25076"/>
                </a:cubicBezTo>
                <a:close/>
                <a:moveTo>
                  <a:pt x="46446" y="24338"/>
                </a:moveTo>
                <a:cubicBezTo>
                  <a:pt x="46542" y="24481"/>
                  <a:pt x="46625" y="24564"/>
                  <a:pt x="46625" y="24659"/>
                </a:cubicBezTo>
                <a:cubicBezTo>
                  <a:pt x="46673" y="25100"/>
                  <a:pt x="46768" y="25540"/>
                  <a:pt x="46708" y="25969"/>
                </a:cubicBezTo>
                <a:cubicBezTo>
                  <a:pt x="46601" y="26802"/>
                  <a:pt x="46435" y="27636"/>
                  <a:pt x="46256" y="28469"/>
                </a:cubicBezTo>
                <a:cubicBezTo>
                  <a:pt x="46173" y="28910"/>
                  <a:pt x="45994" y="29303"/>
                  <a:pt x="45839" y="29719"/>
                </a:cubicBezTo>
                <a:cubicBezTo>
                  <a:pt x="45768" y="29112"/>
                  <a:pt x="46030" y="28565"/>
                  <a:pt x="46089" y="27981"/>
                </a:cubicBezTo>
                <a:cubicBezTo>
                  <a:pt x="46149" y="27386"/>
                  <a:pt x="46304" y="26802"/>
                  <a:pt x="46363" y="26207"/>
                </a:cubicBezTo>
                <a:cubicBezTo>
                  <a:pt x="46423" y="25612"/>
                  <a:pt x="46423" y="25017"/>
                  <a:pt x="46446" y="24338"/>
                </a:cubicBezTo>
                <a:close/>
                <a:moveTo>
                  <a:pt x="71597" y="28903"/>
                </a:moveTo>
                <a:cubicBezTo>
                  <a:pt x="72952" y="28903"/>
                  <a:pt x="74259" y="29156"/>
                  <a:pt x="75557" y="29517"/>
                </a:cubicBezTo>
                <a:cubicBezTo>
                  <a:pt x="75974" y="29636"/>
                  <a:pt x="76379" y="29803"/>
                  <a:pt x="76784" y="29934"/>
                </a:cubicBezTo>
                <a:cubicBezTo>
                  <a:pt x="76784" y="29946"/>
                  <a:pt x="76772" y="29958"/>
                  <a:pt x="76772" y="29969"/>
                </a:cubicBezTo>
                <a:cubicBezTo>
                  <a:pt x="74414" y="29684"/>
                  <a:pt x="72081" y="29362"/>
                  <a:pt x="69771" y="29053"/>
                </a:cubicBezTo>
                <a:cubicBezTo>
                  <a:pt x="69906" y="28953"/>
                  <a:pt x="70097" y="28909"/>
                  <a:pt x="70296" y="28909"/>
                </a:cubicBezTo>
                <a:cubicBezTo>
                  <a:pt x="70359" y="28909"/>
                  <a:pt x="70422" y="28913"/>
                  <a:pt x="70485" y="28922"/>
                </a:cubicBezTo>
                <a:cubicBezTo>
                  <a:pt x="70563" y="28928"/>
                  <a:pt x="70640" y="28931"/>
                  <a:pt x="70719" y="28931"/>
                </a:cubicBezTo>
                <a:cubicBezTo>
                  <a:pt x="70798" y="28931"/>
                  <a:pt x="70878" y="28928"/>
                  <a:pt x="70961" y="28922"/>
                </a:cubicBezTo>
                <a:cubicBezTo>
                  <a:pt x="71175" y="28909"/>
                  <a:pt x="71386" y="28903"/>
                  <a:pt x="71597" y="28903"/>
                </a:cubicBezTo>
                <a:close/>
                <a:moveTo>
                  <a:pt x="61067" y="30005"/>
                </a:moveTo>
                <a:lnTo>
                  <a:pt x="61198" y="30017"/>
                </a:lnTo>
                <a:cubicBezTo>
                  <a:pt x="61186" y="30041"/>
                  <a:pt x="61186" y="30053"/>
                  <a:pt x="61186" y="30053"/>
                </a:cubicBezTo>
                <a:lnTo>
                  <a:pt x="61067" y="30041"/>
                </a:lnTo>
                <a:lnTo>
                  <a:pt x="61067" y="30005"/>
                </a:lnTo>
                <a:close/>
                <a:moveTo>
                  <a:pt x="60841" y="30279"/>
                </a:moveTo>
                <a:lnTo>
                  <a:pt x="60960" y="30291"/>
                </a:lnTo>
                <a:lnTo>
                  <a:pt x="60960" y="30315"/>
                </a:lnTo>
                <a:lnTo>
                  <a:pt x="60841" y="30303"/>
                </a:lnTo>
                <a:lnTo>
                  <a:pt x="60841" y="30279"/>
                </a:lnTo>
                <a:close/>
                <a:moveTo>
                  <a:pt x="73217" y="1905"/>
                </a:moveTo>
                <a:cubicBezTo>
                  <a:pt x="74043" y="1905"/>
                  <a:pt x="74862" y="1975"/>
                  <a:pt x="75652" y="2264"/>
                </a:cubicBezTo>
                <a:cubicBezTo>
                  <a:pt x="76129" y="2430"/>
                  <a:pt x="76605" y="2597"/>
                  <a:pt x="77057" y="2752"/>
                </a:cubicBezTo>
                <a:cubicBezTo>
                  <a:pt x="78177" y="3121"/>
                  <a:pt x="79296" y="3502"/>
                  <a:pt x="80415" y="3883"/>
                </a:cubicBezTo>
                <a:cubicBezTo>
                  <a:pt x="81403" y="4228"/>
                  <a:pt x="82415" y="4490"/>
                  <a:pt x="83451" y="4740"/>
                </a:cubicBezTo>
                <a:cubicBezTo>
                  <a:pt x="84594" y="4990"/>
                  <a:pt x="85737" y="5193"/>
                  <a:pt x="86904" y="5276"/>
                </a:cubicBezTo>
                <a:cubicBezTo>
                  <a:pt x="87023" y="5288"/>
                  <a:pt x="87142" y="5300"/>
                  <a:pt x="87285" y="5336"/>
                </a:cubicBezTo>
                <a:cubicBezTo>
                  <a:pt x="87344" y="6764"/>
                  <a:pt x="86487" y="20468"/>
                  <a:pt x="86261" y="21361"/>
                </a:cubicBezTo>
                <a:cubicBezTo>
                  <a:pt x="86273" y="21111"/>
                  <a:pt x="86273" y="20956"/>
                  <a:pt x="86273" y="20790"/>
                </a:cubicBezTo>
                <a:lnTo>
                  <a:pt x="86368" y="18289"/>
                </a:lnTo>
                <a:cubicBezTo>
                  <a:pt x="86428" y="16944"/>
                  <a:pt x="86463" y="15587"/>
                  <a:pt x="86559" y="14229"/>
                </a:cubicBezTo>
                <a:cubicBezTo>
                  <a:pt x="86666" y="12634"/>
                  <a:pt x="86809" y="11062"/>
                  <a:pt x="86940" y="9467"/>
                </a:cubicBezTo>
                <a:lnTo>
                  <a:pt x="86987" y="9026"/>
                </a:lnTo>
                <a:lnTo>
                  <a:pt x="86987" y="9026"/>
                </a:lnTo>
                <a:cubicBezTo>
                  <a:pt x="86856" y="9527"/>
                  <a:pt x="86761" y="10050"/>
                  <a:pt x="86725" y="10574"/>
                </a:cubicBezTo>
                <a:cubicBezTo>
                  <a:pt x="86582" y="12301"/>
                  <a:pt x="86451" y="14027"/>
                  <a:pt x="86332" y="15753"/>
                </a:cubicBezTo>
                <a:cubicBezTo>
                  <a:pt x="86332" y="15837"/>
                  <a:pt x="86320" y="15944"/>
                  <a:pt x="86320" y="16027"/>
                </a:cubicBezTo>
                <a:cubicBezTo>
                  <a:pt x="86249" y="17611"/>
                  <a:pt x="86166" y="19171"/>
                  <a:pt x="86082" y="20754"/>
                </a:cubicBezTo>
                <a:cubicBezTo>
                  <a:pt x="86047" y="21242"/>
                  <a:pt x="85951" y="21718"/>
                  <a:pt x="86035" y="22207"/>
                </a:cubicBezTo>
                <a:cubicBezTo>
                  <a:pt x="86070" y="22326"/>
                  <a:pt x="86023" y="22457"/>
                  <a:pt x="86011" y="22576"/>
                </a:cubicBezTo>
                <a:cubicBezTo>
                  <a:pt x="85928" y="23207"/>
                  <a:pt x="85856" y="23850"/>
                  <a:pt x="85773" y="24469"/>
                </a:cubicBezTo>
                <a:cubicBezTo>
                  <a:pt x="85773" y="24481"/>
                  <a:pt x="85785" y="24505"/>
                  <a:pt x="85785" y="24516"/>
                </a:cubicBezTo>
                <a:cubicBezTo>
                  <a:pt x="85785" y="24719"/>
                  <a:pt x="85809" y="24933"/>
                  <a:pt x="85797" y="25124"/>
                </a:cubicBezTo>
                <a:cubicBezTo>
                  <a:pt x="85749" y="25481"/>
                  <a:pt x="85654" y="25826"/>
                  <a:pt x="85594" y="26183"/>
                </a:cubicBezTo>
                <a:cubicBezTo>
                  <a:pt x="85487" y="26957"/>
                  <a:pt x="85380" y="27743"/>
                  <a:pt x="85297" y="28517"/>
                </a:cubicBezTo>
                <a:cubicBezTo>
                  <a:pt x="85249" y="28946"/>
                  <a:pt x="85118" y="29303"/>
                  <a:pt x="84773" y="29588"/>
                </a:cubicBezTo>
                <a:cubicBezTo>
                  <a:pt x="84654" y="29696"/>
                  <a:pt x="84558" y="29803"/>
                  <a:pt x="84594" y="30005"/>
                </a:cubicBezTo>
                <a:cubicBezTo>
                  <a:pt x="85118" y="29827"/>
                  <a:pt x="85273" y="29410"/>
                  <a:pt x="85428" y="28981"/>
                </a:cubicBezTo>
                <a:cubicBezTo>
                  <a:pt x="85713" y="28053"/>
                  <a:pt x="85725" y="27088"/>
                  <a:pt x="85832" y="26136"/>
                </a:cubicBezTo>
                <a:cubicBezTo>
                  <a:pt x="85904" y="25433"/>
                  <a:pt x="85856" y="24719"/>
                  <a:pt x="86166" y="24064"/>
                </a:cubicBezTo>
                <a:cubicBezTo>
                  <a:pt x="86130" y="23981"/>
                  <a:pt x="86035" y="23885"/>
                  <a:pt x="86035" y="23814"/>
                </a:cubicBezTo>
                <a:cubicBezTo>
                  <a:pt x="86070" y="23290"/>
                  <a:pt x="86106" y="22790"/>
                  <a:pt x="86154" y="22278"/>
                </a:cubicBezTo>
                <a:cubicBezTo>
                  <a:pt x="86404" y="22088"/>
                  <a:pt x="86344" y="21778"/>
                  <a:pt x="86451" y="21504"/>
                </a:cubicBezTo>
                <a:lnTo>
                  <a:pt x="86451" y="21504"/>
                </a:lnTo>
                <a:cubicBezTo>
                  <a:pt x="86416" y="22600"/>
                  <a:pt x="86332" y="23671"/>
                  <a:pt x="86249" y="24743"/>
                </a:cubicBezTo>
                <a:cubicBezTo>
                  <a:pt x="86178" y="25576"/>
                  <a:pt x="86070" y="26386"/>
                  <a:pt x="85999" y="27219"/>
                </a:cubicBezTo>
                <a:cubicBezTo>
                  <a:pt x="85939" y="28017"/>
                  <a:pt x="85701" y="28767"/>
                  <a:pt x="85475" y="29517"/>
                </a:cubicBezTo>
                <a:cubicBezTo>
                  <a:pt x="85404" y="29743"/>
                  <a:pt x="85237" y="29946"/>
                  <a:pt x="85106" y="30196"/>
                </a:cubicBezTo>
                <a:cubicBezTo>
                  <a:pt x="84392" y="30291"/>
                  <a:pt x="83689" y="30422"/>
                  <a:pt x="82987" y="30434"/>
                </a:cubicBezTo>
                <a:cubicBezTo>
                  <a:pt x="82889" y="30436"/>
                  <a:pt x="82791" y="30438"/>
                  <a:pt x="82693" y="30438"/>
                </a:cubicBezTo>
                <a:cubicBezTo>
                  <a:pt x="81886" y="30438"/>
                  <a:pt x="81076" y="30357"/>
                  <a:pt x="80248" y="30315"/>
                </a:cubicBezTo>
                <a:cubicBezTo>
                  <a:pt x="79486" y="30279"/>
                  <a:pt x="78760" y="30041"/>
                  <a:pt x="78046" y="29779"/>
                </a:cubicBezTo>
                <a:cubicBezTo>
                  <a:pt x="76712" y="29327"/>
                  <a:pt x="75426" y="28707"/>
                  <a:pt x="74045" y="28386"/>
                </a:cubicBezTo>
                <a:cubicBezTo>
                  <a:pt x="74295" y="28386"/>
                  <a:pt x="74545" y="28398"/>
                  <a:pt x="74795" y="28434"/>
                </a:cubicBezTo>
                <a:cubicBezTo>
                  <a:pt x="74962" y="28457"/>
                  <a:pt x="75141" y="28505"/>
                  <a:pt x="75307" y="28553"/>
                </a:cubicBezTo>
                <a:cubicBezTo>
                  <a:pt x="76045" y="28767"/>
                  <a:pt x="76784" y="28993"/>
                  <a:pt x="77522" y="29207"/>
                </a:cubicBezTo>
                <a:cubicBezTo>
                  <a:pt x="78331" y="29422"/>
                  <a:pt x="79129" y="29636"/>
                  <a:pt x="79951" y="29803"/>
                </a:cubicBezTo>
                <a:cubicBezTo>
                  <a:pt x="80832" y="29981"/>
                  <a:pt x="81725" y="30112"/>
                  <a:pt x="82618" y="30196"/>
                </a:cubicBezTo>
                <a:cubicBezTo>
                  <a:pt x="82759" y="30211"/>
                  <a:pt x="82905" y="30223"/>
                  <a:pt x="83051" y="30223"/>
                </a:cubicBezTo>
                <a:cubicBezTo>
                  <a:pt x="83358" y="30223"/>
                  <a:pt x="83668" y="30171"/>
                  <a:pt x="83951" y="29993"/>
                </a:cubicBezTo>
                <a:cubicBezTo>
                  <a:pt x="83845" y="29981"/>
                  <a:pt x="83740" y="29977"/>
                  <a:pt x="83635" y="29977"/>
                </a:cubicBezTo>
                <a:cubicBezTo>
                  <a:pt x="83490" y="29977"/>
                  <a:pt x="83345" y="29984"/>
                  <a:pt x="83204" y="29984"/>
                </a:cubicBezTo>
                <a:cubicBezTo>
                  <a:pt x="83159" y="29984"/>
                  <a:pt x="83114" y="29983"/>
                  <a:pt x="83070" y="29981"/>
                </a:cubicBezTo>
                <a:cubicBezTo>
                  <a:pt x="82225" y="29934"/>
                  <a:pt x="81379" y="29874"/>
                  <a:pt x="80546" y="29648"/>
                </a:cubicBezTo>
                <a:cubicBezTo>
                  <a:pt x="79617" y="29398"/>
                  <a:pt x="78677" y="29219"/>
                  <a:pt x="77760" y="28922"/>
                </a:cubicBezTo>
                <a:cubicBezTo>
                  <a:pt x="76855" y="28624"/>
                  <a:pt x="75962" y="28255"/>
                  <a:pt x="75010" y="28088"/>
                </a:cubicBezTo>
                <a:cubicBezTo>
                  <a:pt x="74216" y="27950"/>
                  <a:pt x="73423" y="27794"/>
                  <a:pt x="72630" y="27794"/>
                </a:cubicBezTo>
                <a:cubicBezTo>
                  <a:pt x="72471" y="27794"/>
                  <a:pt x="72311" y="27801"/>
                  <a:pt x="72152" y="27814"/>
                </a:cubicBezTo>
                <a:cubicBezTo>
                  <a:pt x="71080" y="27910"/>
                  <a:pt x="69997" y="28053"/>
                  <a:pt x="68937" y="28231"/>
                </a:cubicBezTo>
                <a:cubicBezTo>
                  <a:pt x="67711" y="28445"/>
                  <a:pt x="66508" y="28707"/>
                  <a:pt x="65294" y="28969"/>
                </a:cubicBezTo>
                <a:cubicBezTo>
                  <a:pt x="64937" y="29041"/>
                  <a:pt x="64592" y="29112"/>
                  <a:pt x="64211" y="29184"/>
                </a:cubicBezTo>
                <a:cubicBezTo>
                  <a:pt x="64211" y="29017"/>
                  <a:pt x="64211" y="28886"/>
                  <a:pt x="64222" y="28755"/>
                </a:cubicBezTo>
                <a:cubicBezTo>
                  <a:pt x="64377" y="27207"/>
                  <a:pt x="64544" y="25659"/>
                  <a:pt x="64711" y="24100"/>
                </a:cubicBezTo>
                <a:cubicBezTo>
                  <a:pt x="65032" y="21052"/>
                  <a:pt x="65389" y="17992"/>
                  <a:pt x="65687" y="14932"/>
                </a:cubicBezTo>
                <a:cubicBezTo>
                  <a:pt x="66032" y="11527"/>
                  <a:pt x="66330" y="8110"/>
                  <a:pt x="66639" y="4716"/>
                </a:cubicBezTo>
                <a:cubicBezTo>
                  <a:pt x="66663" y="4550"/>
                  <a:pt x="66687" y="4359"/>
                  <a:pt x="66782" y="4228"/>
                </a:cubicBezTo>
                <a:cubicBezTo>
                  <a:pt x="67020" y="3847"/>
                  <a:pt x="67342" y="3526"/>
                  <a:pt x="67735" y="3288"/>
                </a:cubicBezTo>
                <a:cubicBezTo>
                  <a:pt x="68437" y="2859"/>
                  <a:pt x="69223" y="2621"/>
                  <a:pt x="69973" y="2371"/>
                </a:cubicBezTo>
                <a:cubicBezTo>
                  <a:pt x="70795" y="2085"/>
                  <a:pt x="71664" y="1966"/>
                  <a:pt x="72521" y="1918"/>
                </a:cubicBezTo>
                <a:cubicBezTo>
                  <a:pt x="72753" y="1911"/>
                  <a:pt x="72985" y="1905"/>
                  <a:pt x="73217" y="1905"/>
                </a:cubicBezTo>
                <a:close/>
                <a:moveTo>
                  <a:pt x="85666" y="30422"/>
                </a:moveTo>
                <a:cubicBezTo>
                  <a:pt x="85678" y="30458"/>
                  <a:pt x="85678" y="30470"/>
                  <a:pt x="85701" y="30493"/>
                </a:cubicBezTo>
                <a:lnTo>
                  <a:pt x="85666" y="30517"/>
                </a:lnTo>
                <a:cubicBezTo>
                  <a:pt x="85654" y="30493"/>
                  <a:pt x="85654" y="30470"/>
                  <a:pt x="85642" y="30458"/>
                </a:cubicBezTo>
                <a:lnTo>
                  <a:pt x="85666" y="30422"/>
                </a:lnTo>
                <a:close/>
                <a:moveTo>
                  <a:pt x="70128" y="29708"/>
                </a:moveTo>
                <a:cubicBezTo>
                  <a:pt x="72724" y="29708"/>
                  <a:pt x="75260" y="30160"/>
                  <a:pt x="77796" y="30660"/>
                </a:cubicBezTo>
                <a:cubicBezTo>
                  <a:pt x="77738" y="30663"/>
                  <a:pt x="77682" y="30665"/>
                  <a:pt x="77626" y="30665"/>
                </a:cubicBezTo>
                <a:cubicBezTo>
                  <a:pt x="77474" y="30665"/>
                  <a:pt x="77328" y="30654"/>
                  <a:pt x="77188" y="30636"/>
                </a:cubicBezTo>
                <a:cubicBezTo>
                  <a:pt x="75974" y="30481"/>
                  <a:pt x="74771" y="30350"/>
                  <a:pt x="73569" y="30184"/>
                </a:cubicBezTo>
                <a:cubicBezTo>
                  <a:pt x="72557" y="30053"/>
                  <a:pt x="71545" y="29898"/>
                  <a:pt x="70533" y="29767"/>
                </a:cubicBezTo>
                <a:cubicBezTo>
                  <a:pt x="70402" y="29755"/>
                  <a:pt x="70259" y="29719"/>
                  <a:pt x="70128" y="29708"/>
                </a:cubicBezTo>
                <a:close/>
                <a:moveTo>
                  <a:pt x="61901" y="30601"/>
                </a:moveTo>
                <a:lnTo>
                  <a:pt x="61901" y="30815"/>
                </a:lnTo>
                <a:lnTo>
                  <a:pt x="61794" y="30815"/>
                </a:lnTo>
                <a:cubicBezTo>
                  <a:pt x="61806" y="30731"/>
                  <a:pt x="61806" y="30672"/>
                  <a:pt x="61829" y="30601"/>
                </a:cubicBezTo>
                <a:close/>
                <a:moveTo>
                  <a:pt x="61484" y="30767"/>
                </a:moveTo>
                <a:cubicBezTo>
                  <a:pt x="61591" y="30874"/>
                  <a:pt x="61639" y="30934"/>
                  <a:pt x="61722" y="30993"/>
                </a:cubicBezTo>
                <a:cubicBezTo>
                  <a:pt x="61710" y="31029"/>
                  <a:pt x="61686" y="31065"/>
                  <a:pt x="61675" y="31101"/>
                </a:cubicBezTo>
                <a:cubicBezTo>
                  <a:pt x="61591" y="31089"/>
                  <a:pt x="61496" y="31077"/>
                  <a:pt x="61425" y="31029"/>
                </a:cubicBezTo>
                <a:cubicBezTo>
                  <a:pt x="61413" y="31017"/>
                  <a:pt x="61448" y="30898"/>
                  <a:pt x="61484" y="30767"/>
                </a:cubicBezTo>
                <a:close/>
                <a:moveTo>
                  <a:pt x="46256" y="906"/>
                </a:moveTo>
                <a:cubicBezTo>
                  <a:pt x="46411" y="954"/>
                  <a:pt x="46518" y="1002"/>
                  <a:pt x="46637" y="1025"/>
                </a:cubicBezTo>
                <a:cubicBezTo>
                  <a:pt x="46899" y="1121"/>
                  <a:pt x="47149" y="1240"/>
                  <a:pt x="47399" y="1275"/>
                </a:cubicBezTo>
                <a:cubicBezTo>
                  <a:pt x="48459" y="1490"/>
                  <a:pt x="49518" y="1633"/>
                  <a:pt x="50590" y="1668"/>
                </a:cubicBezTo>
                <a:cubicBezTo>
                  <a:pt x="51292" y="1680"/>
                  <a:pt x="51971" y="1716"/>
                  <a:pt x="52673" y="1740"/>
                </a:cubicBezTo>
                <a:cubicBezTo>
                  <a:pt x="53061" y="1759"/>
                  <a:pt x="53448" y="1770"/>
                  <a:pt x="53835" y="1770"/>
                </a:cubicBezTo>
                <a:cubicBezTo>
                  <a:pt x="54860" y="1770"/>
                  <a:pt x="55880" y="1695"/>
                  <a:pt x="56900" y="1514"/>
                </a:cubicBezTo>
                <a:cubicBezTo>
                  <a:pt x="58150" y="1299"/>
                  <a:pt x="59412" y="1133"/>
                  <a:pt x="60698" y="1109"/>
                </a:cubicBezTo>
                <a:cubicBezTo>
                  <a:pt x="60852" y="1106"/>
                  <a:pt x="61005" y="1103"/>
                  <a:pt x="61159" y="1103"/>
                </a:cubicBezTo>
                <a:cubicBezTo>
                  <a:pt x="62115" y="1103"/>
                  <a:pt x="63072" y="1187"/>
                  <a:pt x="63984" y="1597"/>
                </a:cubicBezTo>
                <a:cubicBezTo>
                  <a:pt x="64401" y="1787"/>
                  <a:pt x="64758" y="2026"/>
                  <a:pt x="64984" y="2407"/>
                </a:cubicBezTo>
                <a:cubicBezTo>
                  <a:pt x="65377" y="3085"/>
                  <a:pt x="65675" y="3800"/>
                  <a:pt x="65770" y="4550"/>
                </a:cubicBezTo>
                <a:cubicBezTo>
                  <a:pt x="65877" y="5407"/>
                  <a:pt x="65889" y="6276"/>
                  <a:pt x="65830" y="7145"/>
                </a:cubicBezTo>
                <a:cubicBezTo>
                  <a:pt x="65639" y="9896"/>
                  <a:pt x="65425" y="12634"/>
                  <a:pt x="65020" y="15372"/>
                </a:cubicBezTo>
                <a:cubicBezTo>
                  <a:pt x="64913" y="16039"/>
                  <a:pt x="64889" y="16730"/>
                  <a:pt x="64818" y="17397"/>
                </a:cubicBezTo>
                <a:cubicBezTo>
                  <a:pt x="64592" y="19456"/>
                  <a:pt x="64365" y="21504"/>
                  <a:pt x="64127" y="23540"/>
                </a:cubicBezTo>
                <a:cubicBezTo>
                  <a:pt x="64103" y="23874"/>
                  <a:pt x="64092" y="24219"/>
                  <a:pt x="64008" y="24528"/>
                </a:cubicBezTo>
                <a:cubicBezTo>
                  <a:pt x="63949" y="24838"/>
                  <a:pt x="63830" y="25136"/>
                  <a:pt x="63722" y="25445"/>
                </a:cubicBezTo>
                <a:cubicBezTo>
                  <a:pt x="64353" y="19683"/>
                  <a:pt x="65127" y="13896"/>
                  <a:pt x="65413" y="8098"/>
                </a:cubicBezTo>
                <a:lnTo>
                  <a:pt x="65413" y="8098"/>
                </a:lnTo>
                <a:cubicBezTo>
                  <a:pt x="65354" y="8348"/>
                  <a:pt x="65330" y="8622"/>
                  <a:pt x="65306" y="8884"/>
                </a:cubicBezTo>
                <a:cubicBezTo>
                  <a:pt x="65056" y="11241"/>
                  <a:pt x="64782" y="13587"/>
                  <a:pt x="64532" y="15920"/>
                </a:cubicBezTo>
                <a:cubicBezTo>
                  <a:pt x="64306" y="17908"/>
                  <a:pt x="64080" y="19873"/>
                  <a:pt x="63877" y="21849"/>
                </a:cubicBezTo>
                <a:cubicBezTo>
                  <a:pt x="63663" y="23874"/>
                  <a:pt x="63460" y="25898"/>
                  <a:pt x="63270" y="27922"/>
                </a:cubicBezTo>
                <a:cubicBezTo>
                  <a:pt x="63246" y="28088"/>
                  <a:pt x="63222" y="28243"/>
                  <a:pt x="63175" y="28469"/>
                </a:cubicBezTo>
                <a:cubicBezTo>
                  <a:pt x="62270" y="27862"/>
                  <a:pt x="61377" y="27374"/>
                  <a:pt x="60365" y="27148"/>
                </a:cubicBezTo>
                <a:lnTo>
                  <a:pt x="60365" y="27148"/>
                </a:lnTo>
                <a:cubicBezTo>
                  <a:pt x="60472" y="27231"/>
                  <a:pt x="60603" y="27291"/>
                  <a:pt x="60722" y="27374"/>
                </a:cubicBezTo>
                <a:cubicBezTo>
                  <a:pt x="61044" y="27553"/>
                  <a:pt x="61448" y="27588"/>
                  <a:pt x="61698" y="27886"/>
                </a:cubicBezTo>
                <a:cubicBezTo>
                  <a:pt x="61567" y="27850"/>
                  <a:pt x="61425" y="27814"/>
                  <a:pt x="61282" y="27767"/>
                </a:cubicBezTo>
                <a:cubicBezTo>
                  <a:pt x="61151" y="27743"/>
                  <a:pt x="61020" y="27695"/>
                  <a:pt x="60889" y="27672"/>
                </a:cubicBezTo>
                <a:cubicBezTo>
                  <a:pt x="60865" y="27672"/>
                  <a:pt x="60853" y="27707"/>
                  <a:pt x="60829" y="27755"/>
                </a:cubicBezTo>
                <a:cubicBezTo>
                  <a:pt x="60924" y="27814"/>
                  <a:pt x="61020" y="27874"/>
                  <a:pt x="61127" y="27934"/>
                </a:cubicBezTo>
                <a:cubicBezTo>
                  <a:pt x="61079" y="28064"/>
                  <a:pt x="61032" y="28172"/>
                  <a:pt x="60972" y="28326"/>
                </a:cubicBezTo>
                <a:cubicBezTo>
                  <a:pt x="61246" y="28398"/>
                  <a:pt x="61496" y="28422"/>
                  <a:pt x="61722" y="28517"/>
                </a:cubicBezTo>
                <a:cubicBezTo>
                  <a:pt x="61996" y="28636"/>
                  <a:pt x="62032" y="28922"/>
                  <a:pt x="62044" y="29231"/>
                </a:cubicBezTo>
                <a:cubicBezTo>
                  <a:pt x="62175" y="29279"/>
                  <a:pt x="62317" y="29338"/>
                  <a:pt x="62448" y="29362"/>
                </a:cubicBezTo>
                <a:cubicBezTo>
                  <a:pt x="62532" y="29398"/>
                  <a:pt x="62639" y="29398"/>
                  <a:pt x="62734" y="29422"/>
                </a:cubicBezTo>
                <a:cubicBezTo>
                  <a:pt x="63032" y="29541"/>
                  <a:pt x="63115" y="29827"/>
                  <a:pt x="62937" y="30065"/>
                </a:cubicBezTo>
                <a:cubicBezTo>
                  <a:pt x="62776" y="30005"/>
                  <a:pt x="62810" y="29667"/>
                  <a:pt x="62598" y="29667"/>
                </a:cubicBezTo>
                <a:cubicBezTo>
                  <a:pt x="62558" y="29667"/>
                  <a:pt x="62509" y="29679"/>
                  <a:pt x="62448" y="29708"/>
                </a:cubicBezTo>
                <a:cubicBezTo>
                  <a:pt x="62568" y="30005"/>
                  <a:pt x="62722" y="30267"/>
                  <a:pt x="63079" y="30303"/>
                </a:cubicBezTo>
                <a:cubicBezTo>
                  <a:pt x="63091" y="30624"/>
                  <a:pt x="62758" y="30529"/>
                  <a:pt x="62627" y="30672"/>
                </a:cubicBezTo>
                <a:cubicBezTo>
                  <a:pt x="62553" y="30746"/>
                  <a:pt x="62479" y="30779"/>
                  <a:pt x="62406" y="30779"/>
                </a:cubicBezTo>
                <a:cubicBezTo>
                  <a:pt x="62301" y="30779"/>
                  <a:pt x="62196" y="30712"/>
                  <a:pt x="62091" y="30601"/>
                </a:cubicBezTo>
                <a:cubicBezTo>
                  <a:pt x="61972" y="30470"/>
                  <a:pt x="61841" y="30327"/>
                  <a:pt x="61710" y="30184"/>
                </a:cubicBezTo>
                <a:cubicBezTo>
                  <a:pt x="61722" y="30089"/>
                  <a:pt x="61746" y="29993"/>
                  <a:pt x="61782" y="29910"/>
                </a:cubicBezTo>
                <a:cubicBezTo>
                  <a:pt x="60841" y="29767"/>
                  <a:pt x="59936" y="29636"/>
                  <a:pt x="59043" y="29481"/>
                </a:cubicBezTo>
                <a:cubicBezTo>
                  <a:pt x="58865" y="29458"/>
                  <a:pt x="58686" y="29350"/>
                  <a:pt x="58519" y="29291"/>
                </a:cubicBezTo>
                <a:cubicBezTo>
                  <a:pt x="58484" y="29292"/>
                  <a:pt x="58448" y="29292"/>
                  <a:pt x="58413" y="29292"/>
                </a:cubicBezTo>
                <a:cubicBezTo>
                  <a:pt x="57309" y="29292"/>
                  <a:pt x="56258" y="28943"/>
                  <a:pt x="55174" y="28862"/>
                </a:cubicBezTo>
                <a:cubicBezTo>
                  <a:pt x="54055" y="28767"/>
                  <a:pt x="52935" y="28696"/>
                  <a:pt x="51828" y="28624"/>
                </a:cubicBezTo>
                <a:cubicBezTo>
                  <a:pt x="50697" y="28565"/>
                  <a:pt x="49566" y="28517"/>
                  <a:pt x="48435" y="28457"/>
                </a:cubicBezTo>
                <a:lnTo>
                  <a:pt x="48435" y="28457"/>
                </a:lnTo>
                <a:cubicBezTo>
                  <a:pt x="48637" y="28541"/>
                  <a:pt x="48852" y="28576"/>
                  <a:pt x="49054" y="28588"/>
                </a:cubicBezTo>
                <a:cubicBezTo>
                  <a:pt x="50352" y="28684"/>
                  <a:pt x="51626" y="28743"/>
                  <a:pt x="52923" y="28862"/>
                </a:cubicBezTo>
                <a:cubicBezTo>
                  <a:pt x="54233" y="28981"/>
                  <a:pt x="55555" y="29160"/>
                  <a:pt x="56864" y="29303"/>
                </a:cubicBezTo>
                <a:cubicBezTo>
                  <a:pt x="57103" y="29338"/>
                  <a:pt x="57329" y="29362"/>
                  <a:pt x="57567" y="29410"/>
                </a:cubicBezTo>
                <a:cubicBezTo>
                  <a:pt x="58400" y="29553"/>
                  <a:pt x="59234" y="29708"/>
                  <a:pt x="60067" y="29839"/>
                </a:cubicBezTo>
                <a:cubicBezTo>
                  <a:pt x="60305" y="29886"/>
                  <a:pt x="60520" y="29910"/>
                  <a:pt x="60674" y="30196"/>
                </a:cubicBezTo>
                <a:cubicBezTo>
                  <a:pt x="60412" y="30196"/>
                  <a:pt x="60186" y="30196"/>
                  <a:pt x="59924" y="30184"/>
                </a:cubicBezTo>
                <a:lnTo>
                  <a:pt x="59924" y="30184"/>
                </a:lnTo>
                <a:cubicBezTo>
                  <a:pt x="60198" y="30386"/>
                  <a:pt x="60663" y="30136"/>
                  <a:pt x="60829" y="30672"/>
                </a:cubicBezTo>
                <a:cubicBezTo>
                  <a:pt x="60460" y="30612"/>
                  <a:pt x="60174" y="30565"/>
                  <a:pt x="59877" y="30505"/>
                </a:cubicBezTo>
                <a:cubicBezTo>
                  <a:pt x="59758" y="30481"/>
                  <a:pt x="59639" y="30422"/>
                  <a:pt x="59520" y="30410"/>
                </a:cubicBezTo>
                <a:cubicBezTo>
                  <a:pt x="58627" y="30267"/>
                  <a:pt x="57745" y="30136"/>
                  <a:pt x="56853" y="30005"/>
                </a:cubicBezTo>
                <a:cubicBezTo>
                  <a:pt x="56567" y="29958"/>
                  <a:pt x="56281" y="29946"/>
                  <a:pt x="56007" y="29898"/>
                </a:cubicBezTo>
                <a:cubicBezTo>
                  <a:pt x="55055" y="29767"/>
                  <a:pt x="54102" y="29636"/>
                  <a:pt x="53150" y="29517"/>
                </a:cubicBezTo>
                <a:cubicBezTo>
                  <a:pt x="53076" y="29504"/>
                  <a:pt x="53003" y="29496"/>
                  <a:pt x="52932" y="29496"/>
                </a:cubicBezTo>
                <a:cubicBezTo>
                  <a:pt x="52809" y="29496"/>
                  <a:pt x="52691" y="29521"/>
                  <a:pt x="52578" y="29588"/>
                </a:cubicBezTo>
                <a:cubicBezTo>
                  <a:pt x="53043" y="29660"/>
                  <a:pt x="53483" y="29708"/>
                  <a:pt x="53935" y="29755"/>
                </a:cubicBezTo>
                <a:cubicBezTo>
                  <a:pt x="54376" y="29791"/>
                  <a:pt x="54840" y="29850"/>
                  <a:pt x="55293" y="29910"/>
                </a:cubicBezTo>
                <a:cubicBezTo>
                  <a:pt x="55721" y="29969"/>
                  <a:pt x="56162" y="30029"/>
                  <a:pt x="56602" y="30112"/>
                </a:cubicBezTo>
                <a:cubicBezTo>
                  <a:pt x="57043" y="30184"/>
                  <a:pt x="57495" y="30291"/>
                  <a:pt x="57936" y="30362"/>
                </a:cubicBezTo>
                <a:cubicBezTo>
                  <a:pt x="58388" y="30434"/>
                  <a:pt x="58865" y="30422"/>
                  <a:pt x="59293" y="30541"/>
                </a:cubicBezTo>
                <a:cubicBezTo>
                  <a:pt x="59722" y="30660"/>
                  <a:pt x="60186" y="30565"/>
                  <a:pt x="60663" y="30779"/>
                </a:cubicBezTo>
                <a:cubicBezTo>
                  <a:pt x="60484" y="30922"/>
                  <a:pt x="60365" y="31017"/>
                  <a:pt x="60198" y="31148"/>
                </a:cubicBezTo>
                <a:cubicBezTo>
                  <a:pt x="59412" y="31077"/>
                  <a:pt x="58579" y="31041"/>
                  <a:pt x="57757" y="30922"/>
                </a:cubicBezTo>
                <a:cubicBezTo>
                  <a:pt x="56507" y="30767"/>
                  <a:pt x="55269" y="30505"/>
                  <a:pt x="54019" y="30350"/>
                </a:cubicBezTo>
                <a:cubicBezTo>
                  <a:pt x="53360" y="30268"/>
                  <a:pt x="52712" y="30140"/>
                  <a:pt x="52052" y="30140"/>
                </a:cubicBezTo>
                <a:cubicBezTo>
                  <a:pt x="51758" y="30140"/>
                  <a:pt x="51462" y="30165"/>
                  <a:pt x="51161" y="30231"/>
                </a:cubicBezTo>
                <a:cubicBezTo>
                  <a:pt x="51134" y="30235"/>
                  <a:pt x="51103" y="30237"/>
                  <a:pt x="51072" y="30237"/>
                </a:cubicBezTo>
                <a:cubicBezTo>
                  <a:pt x="51009" y="30237"/>
                  <a:pt x="50943" y="30231"/>
                  <a:pt x="50887" y="30231"/>
                </a:cubicBezTo>
                <a:cubicBezTo>
                  <a:pt x="49554" y="30136"/>
                  <a:pt x="48244" y="30053"/>
                  <a:pt x="46923" y="29946"/>
                </a:cubicBezTo>
                <a:cubicBezTo>
                  <a:pt x="46792" y="29934"/>
                  <a:pt x="46661" y="29898"/>
                  <a:pt x="46506" y="29886"/>
                </a:cubicBezTo>
                <a:cubicBezTo>
                  <a:pt x="46613" y="29553"/>
                  <a:pt x="46696" y="29255"/>
                  <a:pt x="46804" y="28934"/>
                </a:cubicBezTo>
                <a:lnTo>
                  <a:pt x="52269" y="29410"/>
                </a:lnTo>
                <a:cubicBezTo>
                  <a:pt x="52269" y="29374"/>
                  <a:pt x="52269" y="29338"/>
                  <a:pt x="52281" y="29303"/>
                </a:cubicBezTo>
                <a:lnTo>
                  <a:pt x="46958" y="28838"/>
                </a:lnTo>
                <a:cubicBezTo>
                  <a:pt x="46958" y="28815"/>
                  <a:pt x="46958" y="28767"/>
                  <a:pt x="46970" y="28743"/>
                </a:cubicBezTo>
                <a:cubicBezTo>
                  <a:pt x="47613" y="28803"/>
                  <a:pt x="48244" y="28862"/>
                  <a:pt x="48887" y="28898"/>
                </a:cubicBezTo>
                <a:cubicBezTo>
                  <a:pt x="50661" y="29053"/>
                  <a:pt x="52435" y="29196"/>
                  <a:pt x="54197" y="29362"/>
                </a:cubicBezTo>
                <a:cubicBezTo>
                  <a:pt x="55305" y="29469"/>
                  <a:pt x="56388" y="29636"/>
                  <a:pt x="57472" y="29767"/>
                </a:cubicBezTo>
                <a:cubicBezTo>
                  <a:pt x="57745" y="29791"/>
                  <a:pt x="57996" y="29850"/>
                  <a:pt x="58269" y="29886"/>
                </a:cubicBezTo>
                <a:cubicBezTo>
                  <a:pt x="58746" y="29934"/>
                  <a:pt x="59234" y="29969"/>
                  <a:pt x="59710" y="30017"/>
                </a:cubicBezTo>
                <a:cubicBezTo>
                  <a:pt x="59341" y="29910"/>
                  <a:pt x="58960" y="29898"/>
                  <a:pt x="58591" y="29839"/>
                </a:cubicBezTo>
                <a:cubicBezTo>
                  <a:pt x="57448" y="29660"/>
                  <a:pt x="56305" y="29410"/>
                  <a:pt x="55138" y="29291"/>
                </a:cubicBezTo>
                <a:cubicBezTo>
                  <a:pt x="52626" y="29017"/>
                  <a:pt x="50090" y="28826"/>
                  <a:pt x="47566" y="28588"/>
                </a:cubicBezTo>
                <a:cubicBezTo>
                  <a:pt x="47328" y="28576"/>
                  <a:pt x="47101" y="28541"/>
                  <a:pt x="46839" y="28529"/>
                </a:cubicBezTo>
                <a:cubicBezTo>
                  <a:pt x="46863" y="28410"/>
                  <a:pt x="46875" y="28338"/>
                  <a:pt x="46911" y="28243"/>
                </a:cubicBezTo>
                <a:cubicBezTo>
                  <a:pt x="48863" y="28207"/>
                  <a:pt x="50792" y="28172"/>
                  <a:pt x="52697" y="28124"/>
                </a:cubicBezTo>
                <a:cubicBezTo>
                  <a:pt x="52590" y="28088"/>
                  <a:pt x="52447" y="28029"/>
                  <a:pt x="52316" y="27945"/>
                </a:cubicBezTo>
                <a:lnTo>
                  <a:pt x="52328" y="27910"/>
                </a:lnTo>
                <a:lnTo>
                  <a:pt x="56686" y="28291"/>
                </a:lnTo>
                <a:lnTo>
                  <a:pt x="56686" y="28326"/>
                </a:lnTo>
                <a:cubicBezTo>
                  <a:pt x="55805" y="28291"/>
                  <a:pt x="54936" y="28243"/>
                  <a:pt x="54055" y="28219"/>
                </a:cubicBezTo>
                <a:lnTo>
                  <a:pt x="54055" y="28303"/>
                </a:lnTo>
                <a:cubicBezTo>
                  <a:pt x="54174" y="28326"/>
                  <a:pt x="54293" y="28326"/>
                  <a:pt x="54424" y="28338"/>
                </a:cubicBezTo>
                <a:cubicBezTo>
                  <a:pt x="55329" y="28422"/>
                  <a:pt x="56245" y="28481"/>
                  <a:pt x="57138" y="28696"/>
                </a:cubicBezTo>
                <a:cubicBezTo>
                  <a:pt x="57745" y="28838"/>
                  <a:pt x="58388" y="28886"/>
                  <a:pt x="58984" y="29053"/>
                </a:cubicBezTo>
                <a:cubicBezTo>
                  <a:pt x="59259" y="29130"/>
                  <a:pt x="59535" y="29175"/>
                  <a:pt x="59814" y="29175"/>
                </a:cubicBezTo>
                <a:cubicBezTo>
                  <a:pt x="60053" y="29175"/>
                  <a:pt x="60296" y="29142"/>
                  <a:pt x="60543" y="29065"/>
                </a:cubicBezTo>
                <a:cubicBezTo>
                  <a:pt x="60127" y="29065"/>
                  <a:pt x="59722" y="29053"/>
                  <a:pt x="59305" y="29053"/>
                </a:cubicBezTo>
                <a:lnTo>
                  <a:pt x="59305" y="28957"/>
                </a:lnTo>
                <a:cubicBezTo>
                  <a:pt x="59496" y="28946"/>
                  <a:pt x="59698" y="28922"/>
                  <a:pt x="59948" y="28886"/>
                </a:cubicBezTo>
                <a:cubicBezTo>
                  <a:pt x="59436" y="28743"/>
                  <a:pt x="59019" y="28600"/>
                  <a:pt x="58603" y="28469"/>
                </a:cubicBezTo>
                <a:cubicBezTo>
                  <a:pt x="58685" y="28460"/>
                  <a:pt x="58765" y="28456"/>
                  <a:pt x="58844" y="28456"/>
                </a:cubicBezTo>
                <a:cubicBezTo>
                  <a:pt x="58972" y="28456"/>
                  <a:pt x="59097" y="28466"/>
                  <a:pt x="59222" y="28481"/>
                </a:cubicBezTo>
                <a:cubicBezTo>
                  <a:pt x="59436" y="28517"/>
                  <a:pt x="59650" y="28588"/>
                  <a:pt x="59853" y="28624"/>
                </a:cubicBezTo>
                <a:cubicBezTo>
                  <a:pt x="59874" y="28626"/>
                  <a:pt x="59895" y="28627"/>
                  <a:pt x="59915" y="28627"/>
                </a:cubicBezTo>
                <a:cubicBezTo>
                  <a:pt x="60118" y="28627"/>
                  <a:pt x="60250" y="28517"/>
                  <a:pt x="60293" y="28279"/>
                </a:cubicBezTo>
                <a:cubicBezTo>
                  <a:pt x="59377" y="28160"/>
                  <a:pt x="58484" y="28005"/>
                  <a:pt x="57615" y="27922"/>
                </a:cubicBezTo>
                <a:cubicBezTo>
                  <a:pt x="56495" y="27803"/>
                  <a:pt x="55376" y="27731"/>
                  <a:pt x="54257" y="27624"/>
                </a:cubicBezTo>
                <a:cubicBezTo>
                  <a:pt x="54102" y="27612"/>
                  <a:pt x="53947" y="27576"/>
                  <a:pt x="53781" y="27553"/>
                </a:cubicBezTo>
                <a:cubicBezTo>
                  <a:pt x="54434" y="27407"/>
                  <a:pt x="55085" y="27356"/>
                  <a:pt x="55735" y="27356"/>
                </a:cubicBezTo>
                <a:cubicBezTo>
                  <a:pt x="56791" y="27356"/>
                  <a:pt x="57842" y="27492"/>
                  <a:pt x="58888" y="27588"/>
                </a:cubicBezTo>
                <a:cubicBezTo>
                  <a:pt x="58948" y="27386"/>
                  <a:pt x="59008" y="27219"/>
                  <a:pt x="59067" y="26993"/>
                </a:cubicBezTo>
                <a:cubicBezTo>
                  <a:pt x="58758" y="26981"/>
                  <a:pt x="58472" y="26981"/>
                  <a:pt x="58305" y="26969"/>
                </a:cubicBezTo>
                <a:cubicBezTo>
                  <a:pt x="58007" y="26898"/>
                  <a:pt x="57805" y="26802"/>
                  <a:pt x="57591" y="26791"/>
                </a:cubicBezTo>
                <a:cubicBezTo>
                  <a:pt x="57222" y="26765"/>
                  <a:pt x="56846" y="26745"/>
                  <a:pt x="56470" y="26745"/>
                </a:cubicBezTo>
                <a:cubicBezTo>
                  <a:pt x="56324" y="26745"/>
                  <a:pt x="56177" y="26748"/>
                  <a:pt x="56031" y="26755"/>
                </a:cubicBezTo>
                <a:cubicBezTo>
                  <a:pt x="55150" y="26791"/>
                  <a:pt x="54281" y="26850"/>
                  <a:pt x="53400" y="26910"/>
                </a:cubicBezTo>
                <a:cubicBezTo>
                  <a:pt x="52912" y="26933"/>
                  <a:pt x="52435" y="27029"/>
                  <a:pt x="51959" y="27076"/>
                </a:cubicBezTo>
                <a:cubicBezTo>
                  <a:pt x="51942" y="27078"/>
                  <a:pt x="51926" y="27079"/>
                  <a:pt x="51909" y="27079"/>
                </a:cubicBezTo>
                <a:cubicBezTo>
                  <a:pt x="51807" y="27079"/>
                  <a:pt x="51704" y="27051"/>
                  <a:pt x="51602" y="27041"/>
                </a:cubicBezTo>
                <a:cubicBezTo>
                  <a:pt x="52042" y="26933"/>
                  <a:pt x="52459" y="26850"/>
                  <a:pt x="52888" y="26791"/>
                </a:cubicBezTo>
                <a:cubicBezTo>
                  <a:pt x="53471" y="26719"/>
                  <a:pt x="54043" y="26671"/>
                  <a:pt x="54614" y="26576"/>
                </a:cubicBezTo>
                <a:cubicBezTo>
                  <a:pt x="55309" y="26486"/>
                  <a:pt x="56003" y="26390"/>
                  <a:pt x="56701" y="26390"/>
                </a:cubicBezTo>
                <a:cubicBezTo>
                  <a:pt x="57103" y="26390"/>
                  <a:pt x="57507" y="26422"/>
                  <a:pt x="57912" y="26505"/>
                </a:cubicBezTo>
                <a:cubicBezTo>
                  <a:pt x="57922" y="26506"/>
                  <a:pt x="57932" y="26507"/>
                  <a:pt x="57941" y="26507"/>
                </a:cubicBezTo>
                <a:cubicBezTo>
                  <a:pt x="58003" y="26507"/>
                  <a:pt x="58065" y="26478"/>
                  <a:pt x="58126" y="26457"/>
                </a:cubicBezTo>
                <a:cubicBezTo>
                  <a:pt x="57463" y="26348"/>
                  <a:pt x="56800" y="26240"/>
                  <a:pt x="56147" y="26240"/>
                </a:cubicBezTo>
                <a:cubicBezTo>
                  <a:pt x="56084" y="26240"/>
                  <a:pt x="56022" y="26241"/>
                  <a:pt x="55960" y="26243"/>
                </a:cubicBezTo>
                <a:cubicBezTo>
                  <a:pt x="55150" y="26267"/>
                  <a:pt x="54364" y="26421"/>
                  <a:pt x="53578" y="26517"/>
                </a:cubicBezTo>
                <a:cubicBezTo>
                  <a:pt x="53173" y="26576"/>
                  <a:pt x="52769" y="26671"/>
                  <a:pt x="52376" y="26719"/>
                </a:cubicBezTo>
                <a:cubicBezTo>
                  <a:pt x="51661" y="26791"/>
                  <a:pt x="50947" y="26862"/>
                  <a:pt x="50209" y="26910"/>
                </a:cubicBezTo>
                <a:cubicBezTo>
                  <a:pt x="49423" y="26957"/>
                  <a:pt x="48637" y="26969"/>
                  <a:pt x="47863" y="26993"/>
                </a:cubicBezTo>
                <a:cubicBezTo>
                  <a:pt x="47649" y="26993"/>
                  <a:pt x="47435" y="26969"/>
                  <a:pt x="47197" y="26933"/>
                </a:cubicBezTo>
                <a:cubicBezTo>
                  <a:pt x="47197" y="26791"/>
                  <a:pt x="47197" y="26660"/>
                  <a:pt x="47208" y="26541"/>
                </a:cubicBezTo>
                <a:cubicBezTo>
                  <a:pt x="47220" y="26148"/>
                  <a:pt x="47268" y="25743"/>
                  <a:pt x="47256" y="25362"/>
                </a:cubicBezTo>
                <a:cubicBezTo>
                  <a:pt x="47220" y="24671"/>
                  <a:pt x="47137" y="23993"/>
                  <a:pt x="46744" y="23385"/>
                </a:cubicBezTo>
                <a:cubicBezTo>
                  <a:pt x="46518" y="22969"/>
                  <a:pt x="46137" y="22695"/>
                  <a:pt x="45625" y="22611"/>
                </a:cubicBezTo>
                <a:cubicBezTo>
                  <a:pt x="44899" y="22492"/>
                  <a:pt x="44184" y="22326"/>
                  <a:pt x="43506" y="22028"/>
                </a:cubicBezTo>
                <a:cubicBezTo>
                  <a:pt x="43279" y="21921"/>
                  <a:pt x="43041" y="21861"/>
                  <a:pt x="42791" y="21778"/>
                </a:cubicBezTo>
                <a:cubicBezTo>
                  <a:pt x="42910" y="21087"/>
                  <a:pt x="43017" y="20468"/>
                  <a:pt x="43137" y="19825"/>
                </a:cubicBezTo>
                <a:cubicBezTo>
                  <a:pt x="43279" y="19004"/>
                  <a:pt x="43446" y="18194"/>
                  <a:pt x="43589" y="17373"/>
                </a:cubicBezTo>
                <a:cubicBezTo>
                  <a:pt x="43625" y="17194"/>
                  <a:pt x="43684" y="16992"/>
                  <a:pt x="43696" y="16813"/>
                </a:cubicBezTo>
                <a:cubicBezTo>
                  <a:pt x="43744" y="16396"/>
                  <a:pt x="43768" y="15980"/>
                  <a:pt x="43815" y="15563"/>
                </a:cubicBezTo>
                <a:lnTo>
                  <a:pt x="43803" y="15563"/>
                </a:lnTo>
                <a:cubicBezTo>
                  <a:pt x="43398" y="17575"/>
                  <a:pt x="42982" y="19599"/>
                  <a:pt x="42577" y="21623"/>
                </a:cubicBezTo>
                <a:cubicBezTo>
                  <a:pt x="42505" y="21647"/>
                  <a:pt x="42446" y="21647"/>
                  <a:pt x="42339" y="21659"/>
                </a:cubicBezTo>
                <a:cubicBezTo>
                  <a:pt x="42351" y="21492"/>
                  <a:pt x="42351" y="21361"/>
                  <a:pt x="42386" y="21230"/>
                </a:cubicBezTo>
                <a:cubicBezTo>
                  <a:pt x="42648" y="19623"/>
                  <a:pt x="42934" y="17992"/>
                  <a:pt x="43208" y="16384"/>
                </a:cubicBezTo>
                <a:cubicBezTo>
                  <a:pt x="43529" y="14456"/>
                  <a:pt x="43839" y="12503"/>
                  <a:pt x="44172" y="10574"/>
                </a:cubicBezTo>
                <a:cubicBezTo>
                  <a:pt x="44482" y="8705"/>
                  <a:pt x="44768" y="6836"/>
                  <a:pt x="45101" y="4978"/>
                </a:cubicBezTo>
                <a:cubicBezTo>
                  <a:pt x="45292" y="3859"/>
                  <a:pt x="45518" y="2740"/>
                  <a:pt x="45732" y="1645"/>
                </a:cubicBezTo>
                <a:cubicBezTo>
                  <a:pt x="45768" y="1478"/>
                  <a:pt x="45768" y="1287"/>
                  <a:pt x="46006" y="1109"/>
                </a:cubicBezTo>
                <a:lnTo>
                  <a:pt x="46006" y="1109"/>
                </a:lnTo>
                <a:cubicBezTo>
                  <a:pt x="45887" y="1918"/>
                  <a:pt x="45780" y="2657"/>
                  <a:pt x="45696" y="3395"/>
                </a:cubicBezTo>
                <a:cubicBezTo>
                  <a:pt x="45601" y="4121"/>
                  <a:pt x="45327" y="4835"/>
                  <a:pt x="45434" y="5681"/>
                </a:cubicBezTo>
                <a:cubicBezTo>
                  <a:pt x="45601" y="4824"/>
                  <a:pt x="45744" y="4050"/>
                  <a:pt x="45887" y="3288"/>
                </a:cubicBezTo>
                <a:cubicBezTo>
                  <a:pt x="46018" y="2502"/>
                  <a:pt x="46137" y="1728"/>
                  <a:pt x="46256" y="906"/>
                </a:cubicBezTo>
                <a:close/>
                <a:moveTo>
                  <a:pt x="86019" y="30983"/>
                </a:moveTo>
                <a:cubicBezTo>
                  <a:pt x="86081" y="30983"/>
                  <a:pt x="86131" y="31036"/>
                  <a:pt x="86237" y="31148"/>
                </a:cubicBezTo>
                <a:lnTo>
                  <a:pt x="85773" y="31112"/>
                </a:lnTo>
                <a:cubicBezTo>
                  <a:pt x="85898" y="31027"/>
                  <a:pt x="85963" y="30983"/>
                  <a:pt x="86019" y="30983"/>
                </a:cubicBezTo>
                <a:close/>
                <a:moveTo>
                  <a:pt x="65401" y="31124"/>
                </a:moveTo>
                <a:lnTo>
                  <a:pt x="65401" y="31124"/>
                </a:lnTo>
                <a:cubicBezTo>
                  <a:pt x="65426" y="31326"/>
                  <a:pt x="65374" y="31391"/>
                  <a:pt x="65275" y="31391"/>
                </a:cubicBezTo>
                <a:cubicBezTo>
                  <a:pt x="65233" y="31391"/>
                  <a:pt x="65183" y="31380"/>
                  <a:pt x="65127" y="31363"/>
                </a:cubicBezTo>
                <a:cubicBezTo>
                  <a:pt x="65199" y="31291"/>
                  <a:pt x="65282" y="31208"/>
                  <a:pt x="65401" y="31124"/>
                </a:cubicBezTo>
                <a:close/>
                <a:moveTo>
                  <a:pt x="62329" y="31172"/>
                </a:moveTo>
                <a:cubicBezTo>
                  <a:pt x="62365" y="31184"/>
                  <a:pt x="62401" y="31208"/>
                  <a:pt x="62437" y="31232"/>
                </a:cubicBezTo>
                <a:cubicBezTo>
                  <a:pt x="62401" y="31315"/>
                  <a:pt x="62377" y="31422"/>
                  <a:pt x="62317" y="31553"/>
                </a:cubicBezTo>
                <a:cubicBezTo>
                  <a:pt x="62222" y="31470"/>
                  <a:pt x="62163" y="31422"/>
                  <a:pt x="62127" y="31374"/>
                </a:cubicBezTo>
                <a:lnTo>
                  <a:pt x="62329" y="31172"/>
                </a:lnTo>
                <a:close/>
                <a:moveTo>
                  <a:pt x="61139" y="31172"/>
                </a:moveTo>
                <a:cubicBezTo>
                  <a:pt x="61186" y="31327"/>
                  <a:pt x="61198" y="31410"/>
                  <a:pt x="61246" y="31541"/>
                </a:cubicBezTo>
                <a:cubicBezTo>
                  <a:pt x="61091" y="31553"/>
                  <a:pt x="60996" y="31565"/>
                  <a:pt x="60889" y="31565"/>
                </a:cubicBezTo>
                <a:lnTo>
                  <a:pt x="60841" y="31482"/>
                </a:lnTo>
                <a:cubicBezTo>
                  <a:pt x="60913" y="31386"/>
                  <a:pt x="61008" y="31303"/>
                  <a:pt x="61139" y="31172"/>
                </a:cubicBezTo>
                <a:close/>
                <a:moveTo>
                  <a:pt x="63139" y="31291"/>
                </a:moveTo>
                <a:lnTo>
                  <a:pt x="63103" y="31672"/>
                </a:lnTo>
                <a:cubicBezTo>
                  <a:pt x="62925" y="31541"/>
                  <a:pt x="62960" y="31434"/>
                  <a:pt x="63139" y="31291"/>
                </a:cubicBezTo>
                <a:close/>
                <a:moveTo>
                  <a:pt x="88476" y="30958"/>
                </a:moveTo>
                <a:lnTo>
                  <a:pt x="88416" y="31720"/>
                </a:lnTo>
                <a:cubicBezTo>
                  <a:pt x="88380" y="31493"/>
                  <a:pt x="88225" y="31267"/>
                  <a:pt x="88476" y="30958"/>
                </a:cubicBezTo>
                <a:close/>
                <a:moveTo>
                  <a:pt x="67318" y="31529"/>
                </a:moveTo>
                <a:lnTo>
                  <a:pt x="70402" y="31791"/>
                </a:lnTo>
                <a:lnTo>
                  <a:pt x="70402" y="31839"/>
                </a:lnTo>
                <a:lnTo>
                  <a:pt x="67318" y="31565"/>
                </a:lnTo>
                <a:lnTo>
                  <a:pt x="67318" y="31529"/>
                </a:lnTo>
                <a:close/>
                <a:moveTo>
                  <a:pt x="65842" y="31565"/>
                </a:moveTo>
                <a:lnTo>
                  <a:pt x="65842" y="31565"/>
                </a:lnTo>
                <a:cubicBezTo>
                  <a:pt x="65715" y="31755"/>
                  <a:pt x="65652" y="31844"/>
                  <a:pt x="65596" y="31844"/>
                </a:cubicBezTo>
                <a:cubicBezTo>
                  <a:pt x="65547" y="31844"/>
                  <a:pt x="65503" y="31776"/>
                  <a:pt x="65425" y="31648"/>
                </a:cubicBezTo>
                <a:cubicBezTo>
                  <a:pt x="65544" y="31613"/>
                  <a:pt x="65663" y="31601"/>
                  <a:pt x="65842" y="31565"/>
                </a:cubicBezTo>
                <a:close/>
                <a:moveTo>
                  <a:pt x="46573" y="30467"/>
                </a:moveTo>
                <a:cubicBezTo>
                  <a:pt x="46587" y="30467"/>
                  <a:pt x="46600" y="30468"/>
                  <a:pt x="46613" y="30470"/>
                </a:cubicBezTo>
                <a:cubicBezTo>
                  <a:pt x="47661" y="30660"/>
                  <a:pt x="48709" y="30672"/>
                  <a:pt x="49756" y="30791"/>
                </a:cubicBezTo>
                <a:cubicBezTo>
                  <a:pt x="51554" y="30993"/>
                  <a:pt x="53352" y="31196"/>
                  <a:pt x="55162" y="31386"/>
                </a:cubicBezTo>
                <a:cubicBezTo>
                  <a:pt x="55983" y="31482"/>
                  <a:pt x="56829" y="31529"/>
                  <a:pt x="57638" y="31624"/>
                </a:cubicBezTo>
                <a:cubicBezTo>
                  <a:pt x="58412" y="31720"/>
                  <a:pt x="59186" y="31851"/>
                  <a:pt x="59960" y="31970"/>
                </a:cubicBezTo>
                <a:cubicBezTo>
                  <a:pt x="59948" y="32005"/>
                  <a:pt x="59948" y="32029"/>
                  <a:pt x="59948" y="32065"/>
                </a:cubicBezTo>
                <a:cubicBezTo>
                  <a:pt x="55412" y="31624"/>
                  <a:pt x="50876" y="31184"/>
                  <a:pt x="46327" y="30755"/>
                </a:cubicBezTo>
                <a:cubicBezTo>
                  <a:pt x="46315" y="30660"/>
                  <a:pt x="46304" y="30601"/>
                  <a:pt x="46292" y="30517"/>
                </a:cubicBezTo>
                <a:cubicBezTo>
                  <a:pt x="46394" y="30497"/>
                  <a:pt x="46488" y="30467"/>
                  <a:pt x="46573" y="30467"/>
                </a:cubicBezTo>
                <a:close/>
                <a:moveTo>
                  <a:pt x="61746" y="31732"/>
                </a:moveTo>
                <a:cubicBezTo>
                  <a:pt x="62341" y="31922"/>
                  <a:pt x="62877" y="32160"/>
                  <a:pt x="63449" y="32267"/>
                </a:cubicBezTo>
                <a:cubicBezTo>
                  <a:pt x="63996" y="32375"/>
                  <a:pt x="64592" y="32339"/>
                  <a:pt x="65187" y="32386"/>
                </a:cubicBezTo>
                <a:cubicBezTo>
                  <a:pt x="64966" y="32421"/>
                  <a:pt x="64703" y="32436"/>
                  <a:pt x="64420" y="32436"/>
                </a:cubicBezTo>
                <a:cubicBezTo>
                  <a:pt x="63326" y="32436"/>
                  <a:pt x="61936" y="32203"/>
                  <a:pt x="61567" y="31910"/>
                </a:cubicBezTo>
                <a:cubicBezTo>
                  <a:pt x="61651" y="31839"/>
                  <a:pt x="61710" y="31767"/>
                  <a:pt x="61746" y="31732"/>
                </a:cubicBezTo>
                <a:close/>
                <a:moveTo>
                  <a:pt x="46030" y="31315"/>
                </a:moveTo>
                <a:lnTo>
                  <a:pt x="46030" y="31315"/>
                </a:lnTo>
                <a:cubicBezTo>
                  <a:pt x="50554" y="31589"/>
                  <a:pt x="55055" y="32005"/>
                  <a:pt x="59567" y="32553"/>
                </a:cubicBezTo>
                <a:cubicBezTo>
                  <a:pt x="59475" y="32714"/>
                  <a:pt x="59354" y="32752"/>
                  <a:pt x="59225" y="32752"/>
                </a:cubicBezTo>
                <a:cubicBezTo>
                  <a:pt x="59153" y="32752"/>
                  <a:pt x="59080" y="32740"/>
                  <a:pt x="59008" y="32732"/>
                </a:cubicBezTo>
                <a:cubicBezTo>
                  <a:pt x="58388" y="32660"/>
                  <a:pt x="57757" y="32565"/>
                  <a:pt x="57138" y="32494"/>
                </a:cubicBezTo>
                <a:cubicBezTo>
                  <a:pt x="53566" y="32101"/>
                  <a:pt x="50006" y="31720"/>
                  <a:pt x="46435" y="31351"/>
                </a:cubicBezTo>
                <a:cubicBezTo>
                  <a:pt x="46304" y="31351"/>
                  <a:pt x="46173" y="31327"/>
                  <a:pt x="46030" y="31315"/>
                </a:cubicBezTo>
                <a:close/>
                <a:moveTo>
                  <a:pt x="67223" y="32803"/>
                </a:moveTo>
                <a:lnTo>
                  <a:pt x="67223" y="32875"/>
                </a:lnTo>
                <a:cubicBezTo>
                  <a:pt x="67163" y="32875"/>
                  <a:pt x="67128" y="32863"/>
                  <a:pt x="67080" y="32851"/>
                </a:cubicBezTo>
                <a:lnTo>
                  <a:pt x="67223" y="32803"/>
                </a:lnTo>
                <a:close/>
                <a:moveTo>
                  <a:pt x="67675" y="32851"/>
                </a:moveTo>
                <a:cubicBezTo>
                  <a:pt x="67747" y="32863"/>
                  <a:pt x="67806" y="32875"/>
                  <a:pt x="67878" y="32875"/>
                </a:cubicBezTo>
                <a:cubicBezTo>
                  <a:pt x="67878" y="32910"/>
                  <a:pt x="67866" y="32922"/>
                  <a:pt x="67866" y="32958"/>
                </a:cubicBezTo>
                <a:cubicBezTo>
                  <a:pt x="67794" y="32934"/>
                  <a:pt x="67723" y="32922"/>
                  <a:pt x="67663" y="32910"/>
                </a:cubicBezTo>
                <a:cubicBezTo>
                  <a:pt x="67663" y="32898"/>
                  <a:pt x="67675" y="32863"/>
                  <a:pt x="67675" y="32851"/>
                </a:cubicBezTo>
                <a:close/>
                <a:moveTo>
                  <a:pt x="76545" y="32613"/>
                </a:moveTo>
                <a:lnTo>
                  <a:pt x="80070" y="32922"/>
                </a:lnTo>
                <a:cubicBezTo>
                  <a:pt x="80070" y="32934"/>
                  <a:pt x="80058" y="32958"/>
                  <a:pt x="80046" y="32958"/>
                </a:cubicBezTo>
                <a:lnTo>
                  <a:pt x="76545" y="32636"/>
                </a:lnTo>
                <a:lnTo>
                  <a:pt x="76545" y="32613"/>
                </a:lnTo>
                <a:close/>
                <a:moveTo>
                  <a:pt x="62139" y="32732"/>
                </a:moveTo>
                <a:lnTo>
                  <a:pt x="62139" y="32732"/>
                </a:lnTo>
                <a:cubicBezTo>
                  <a:pt x="62794" y="32791"/>
                  <a:pt x="63401" y="32875"/>
                  <a:pt x="64008" y="32875"/>
                </a:cubicBezTo>
                <a:cubicBezTo>
                  <a:pt x="64615" y="32875"/>
                  <a:pt x="65211" y="32803"/>
                  <a:pt x="65842" y="32756"/>
                </a:cubicBezTo>
                <a:cubicBezTo>
                  <a:pt x="65854" y="32875"/>
                  <a:pt x="65854" y="32934"/>
                  <a:pt x="65854" y="33017"/>
                </a:cubicBezTo>
                <a:cubicBezTo>
                  <a:pt x="65699" y="33041"/>
                  <a:pt x="65544" y="33053"/>
                  <a:pt x="65401" y="33089"/>
                </a:cubicBezTo>
                <a:cubicBezTo>
                  <a:pt x="65042" y="33163"/>
                  <a:pt x="64685" y="33191"/>
                  <a:pt x="64331" y="33191"/>
                </a:cubicBezTo>
                <a:cubicBezTo>
                  <a:pt x="63711" y="33191"/>
                  <a:pt x="63098" y="33105"/>
                  <a:pt x="62484" y="33029"/>
                </a:cubicBezTo>
                <a:cubicBezTo>
                  <a:pt x="62329" y="33017"/>
                  <a:pt x="62187" y="32982"/>
                  <a:pt x="62139" y="32732"/>
                </a:cubicBezTo>
                <a:close/>
                <a:moveTo>
                  <a:pt x="66806" y="31741"/>
                </a:moveTo>
                <a:cubicBezTo>
                  <a:pt x="66843" y="31741"/>
                  <a:pt x="66879" y="31744"/>
                  <a:pt x="66913" y="31744"/>
                </a:cubicBezTo>
                <a:cubicBezTo>
                  <a:pt x="67878" y="31839"/>
                  <a:pt x="68866" y="31898"/>
                  <a:pt x="69830" y="32029"/>
                </a:cubicBezTo>
                <a:cubicBezTo>
                  <a:pt x="71152" y="32208"/>
                  <a:pt x="72474" y="32434"/>
                  <a:pt x="73807" y="32613"/>
                </a:cubicBezTo>
                <a:cubicBezTo>
                  <a:pt x="74843" y="32756"/>
                  <a:pt x="75903" y="32875"/>
                  <a:pt x="76938" y="33017"/>
                </a:cubicBezTo>
                <a:cubicBezTo>
                  <a:pt x="77796" y="33113"/>
                  <a:pt x="78629" y="33232"/>
                  <a:pt x="79474" y="33351"/>
                </a:cubicBezTo>
                <a:lnTo>
                  <a:pt x="79474" y="33387"/>
                </a:lnTo>
                <a:cubicBezTo>
                  <a:pt x="79367" y="33387"/>
                  <a:pt x="79260" y="33387"/>
                  <a:pt x="79165" y="33375"/>
                </a:cubicBezTo>
                <a:cubicBezTo>
                  <a:pt x="77105" y="33148"/>
                  <a:pt x="75057" y="32922"/>
                  <a:pt x="73021" y="32696"/>
                </a:cubicBezTo>
                <a:cubicBezTo>
                  <a:pt x="72188" y="32613"/>
                  <a:pt x="71366" y="32494"/>
                  <a:pt x="70533" y="32398"/>
                </a:cubicBezTo>
                <a:cubicBezTo>
                  <a:pt x="69497" y="32291"/>
                  <a:pt x="68461" y="32220"/>
                  <a:pt x="67437" y="32148"/>
                </a:cubicBezTo>
                <a:cubicBezTo>
                  <a:pt x="67104" y="32125"/>
                  <a:pt x="66794" y="32125"/>
                  <a:pt x="66544" y="31910"/>
                </a:cubicBezTo>
                <a:cubicBezTo>
                  <a:pt x="66597" y="31761"/>
                  <a:pt x="66702" y="31741"/>
                  <a:pt x="66806" y="31741"/>
                </a:cubicBezTo>
                <a:close/>
                <a:moveTo>
                  <a:pt x="45399" y="25731"/>
                </a:moveTo>
                <a:lnTo>
                  <a:pt x="45399" y="25731"/>
                </a:lnTo>
                <a:cubicBezTo>
                  <a:pt x="45542" y="27029"/>
                  <a:pt x="45399" y="28195"/>
                  <a:pt x="45030" y="29422"/>
                </a:cubicBezTo>
                <a:cubicBezTo>
                  <a:pt x="45006" y="28767"/>
                  <a:pt x="44970" y="28219"/>
                  <a:pt x="44946" y="27683"/>
                </a:cubicBezTo>
                <a:cubicBezTo>
                  <a:pt x="44899" y="27683"/>
                  <a:pt x="44875" y="27672"/>
                  <a:pt x="44827" y="27672"/>
                </a:cubicBezTo>
                <a:cubicBezTo>
                  <a:pt x="44803" y="27803"/>
                  <a:pt x="44756" y="27922"/>
                  <a:pt x="44744" y="28053"/>
                </a:cubicBezTo>
                <a:cubicBezTo>
                  <a:pt x="44696" y="28517"/>
                  <a:pt x="44649" y="28969"/>
                  <a:pt x="44601" y="29422"/>
                </a:cubicBezTo>
                <a:cubicBezTo>
                  <a:pt x="44565" y="29981"/>
                  <a:pt x="44518" y="30529"/>
                  <a:pt x="44446" y="31077"/>
                </a:cubicBezTo>
                <a:cubicBezTo>
                  <a:pt x="44410" y="31303"/>
                  <a:pt x="44363" y="31565"/>
                  <a:pt x="44232" y="31744"/>
                </a:cubicBezTo>
                <a:cubicBezTo>
                  <a:pt x="43863" y="32255"/>
                  <a:pt x="43446" y="32720"/>
                  <a:pt x="43029" y="33172"/>
                </a:cubicBezTo>
                <a:cubicBezTo>
                  <a:pt x="42934" y="33279"/>
                  <a:pt x="42815" y="33339"/>
                  <a:pt x="42636" y="33494"/>
                </a:cubicBezTo>
                <a:cubicBezTo>
                  <a:pt x="42696" y="32148"/>
                  <a:pt x="42339" y="31005"/>
                  <a:pt x="41827" y="29886"/>
                </a:cubicBezTo>
                <a:cubicBezTo>
                  <a:pt x="43017" y="28517"/>
                  <a:pt x="44137" y="27136"/>
                  <a:pt x="45399" y="25731"/>
                </a:cubicBezTo>
                <a:close/>
                <a:moveTo>
                  <a:pt x="88154" y="5240"/>
                </a:moveTo>
                <a:cubicBezTo>
                  <a:pt x="88273" y="5407"/>
                  <a:pt x="88333" y="5574"/>
                  <a:pt x="88333" y="5752"/>
                </a:cubicBezTo>
                <a:cubicBezTo>
                  <a:pt x="88333" y="6312"/>
                  <a:pt x="88333" y="6883"/>
                  <a:pt x="88297" y="7443"/>
                </a:cubicBezTo>
                <a:cubicBezTo>
                  <a:pt x="88273" y="8205"/>
                  <a:pt x="88202" y="8943"/>
                  <a:pt x="88154" y="9705"/>
                </a:cubicBezTo>
                <a:cubicBezTo>
                  <a:pt x="88047" y="11479"/>
                  <a:pt x="88035" y="13265"/>
                  <a:pt x="87844" y="15039"/>
                </a:cubicBezTo>
                <a:cubicBezTo>
                  <a:pt x="87547" y="17742"/>
                  <a:pt x="87487" y="20468"/>
                  <a:pt x="87261" y="23195"/>
                </a:cubicBezTo>
                <a:cubicBezTo>
                  <a:pt x="87261" y="23219"/>
                  <a:pt x="87273" y="23254"/>
                  <a:pt x="87285" y="23350"/>
                </a:cubicBezTo>
                <a:cubicBezTo>
                  <a:pt x="87666" y="20897"/>
                  <a:pt x="87642" y="18468"/>
                  <a:pt x="87940" y="16063"/>
                </a:cubicBezTo>
                <a:lnTo>
                  <a:pt x="88047" y="16587"/>
                </a:lnTo>
                <a:cubicBezTo>
                  <a:pt x="88106" y="15944"/>
                  <a:pt x="88178" y="15361"/>
                  <a:pt x="88202" y="14801"/>
                </a:cubicBezTo>
                <a:cubicBezTo>
                  <a:pt x="88261" y="13408"/>
                  <a:pt x="88285" y="12027"/>
                  <a:pt x="88333" y="10646"/>
                </a:cubicBezTo>
                <a:cubicBezTo>
                  <a:pt x="88392" y="9062"/>
                  <a:pt x="88452" y="7502"/>
                  <a:pt x="88511" y="5931"/>
                </a:cubicBezTo>
                <a:cubicBezTo>
                  <a:pt x="88511" y="5871"/>
                  <a:pt x="88595" y="5824"/>
                  <a:pt x="88642" y="5776"/>
                </a:cubicBezTo>
                <a:cubicBezTo>
                  <a:pt x="88678" y="5788"/>
                  <a:pt x="88714" y="5812"/>
                  <a:pt x="88749" y="5824"/>
                </a:cubicBezTo>
                <a:lnTo>
                  <a:pt x="88618" y="7264"/>
                </a:lnTo>
                <a:cubicBezTo>
                  <a:pt x="88809" y="6907"/>
                  <a:pt x="88690" y="6490"/>
                  <a:pt x="88916" y="6133"/>
                </a:cubicBezTo>
                <a:cubicBezTo>
                  <a:pt x="88999" y="6300"/>
                  <a:pt x="89059" y="6479"/>
                  <a:pt x="89166" y="6550"/>
                </a:cubicBezTo>
                <a:cubicBezTo>
                  <a:pt x="89476" y="6776"/>
                  <a:pt x="89535" y="7086"/>
                  <a:pt x="89488" y="7407"/>
                </a:cubicBezTo>
                <a:cubicBezTo>
                  <a:pt x="89547" y="7336"/>
                  <a:pt x="89630" y="7276"/>
                  <a:pt x="89690" y="7205"/>
                </a:cubicBezTo>
                <a:cubicBezTo>
                  <a:pt x="89714" y="7217"/>
                  <a:pt x="89749" y="7229"/>
                  <a:pt x="89773" y="7229"/>
                </a:cubicBezTo>
                <a:lnTo>
                  <a:pt x="89547" y="9705"/>
                </a:lnTo>
                <a:lnTo>
                  <a:pt x="89607" y="9705"/>
                </a:lnTo>
                <a:cubicBezTo>
                  <a:pt x="89690" y="9241"/>
                  <a:pt x="89761" y="8800"/>
                  <a:pt x="89845" y="8336"/>
                </a:cubicBezTo>
                <a:cubicBezTo>
                  <a:pt x="89904" y="8800"/>
                  <a:pt x="89952" y="9253"/>
                  <a:pt x="89928" y="9705"/>
                </a:cubicBezTo>
                <a:cubicBezTo>
                  <a:pt x="89845" y="11336"/>
                  <a:pt x="89761" y="12979"/>
                  <a:pt x="89666" y="14610"/>
                </a:cubicBezTo>
                <a:cubicBezTo>
                  <a:pt x="89654" y="14872"/>
                  <a:pt x="89595" y="15158"/>
                  <a:pt x="89642" y="15408"/>
                </a:cubicBezTo>
                <a:cubicBezTo>
                  <a:pt x="89785" y="16087"/>
                  <a:pt x="89654" y="16765"/>
                  <a:pt x="89595" y="17432"/>
                </a:cubicBezTo>
                <a:cubicBezTo>
                  <a:pt x="89571" y="17670"/>
                  <a:pt x="89488" y="17908"/>
                  <a:pt x="89452" y="18147"/>
                </a:cubicBezTo>
                <a:cubicBezTo>
                  <a:pt x="89404" y="17754"/>
                  <a:pt x="89476" y="17373"/>
                  <a:pt x="89416" y="16992"/>
                </a:cubicBezTo>
                <a:cubicBezTo>
                  <a:pt x="89333" y="16456"/>
                  <a:pt x="89368" y="15920"/>
                  <a:pt x="89404" y="15396"/>
                </a:cubicBezTo>
                <a:cubicBezTo>
                  <a:pt x="89416" y="15241"/>
                  <a:pt x="89428" y="15075"/>
                  <a:pt x="89452" y="14872"/>
                </a:cubicBezTo>
                <a:lnTo>
                  <a:pt x="89452" y="14872"/>
                </a:lnTo>
                <a:cubicBezTo>
                  <a:pt x="88868" y="16920"/>
                  <a:pt x="89059" y="18980"/>
                  <a:pt x="88928" y="21016"/>
                </a:cubicBezTo>
                <a:cubicBezTo>
                  <a:pt x="89035" y="20159"/>
                  <a:pt x="89130" y="19278"/>
                  <a:pt x="89238" y="18409"/>
                </a:cubicBezTo>
                <a:lnTo>
                  <a:pt x="89238" y="18409"/>
                </a:lnTo>
                <a:cubicBezTo>
                  <a:pt x="89357" y="20659"/>
                  <a:pt x="89118" y="22873"/>
                  <a:pt x="89047" y="25112"/>
                </a:cubicBezTo>
                <a:lnTo>
                  <a:pt x="89130" y="24004"/>
                </a:lnTo>
                <a:cubicBezTo>
                  <a:pt x="89190" y="24481"/>
                  <a:pt x="89214" y="24957"/>
                  <a:pt x="89214" y="25421"/>
                </a:cubicBezTo>
                <a:cubicBezTo>
                  <a:pt x="89214" y="25767"/>
                  <a:pt x="89214" y="26112"/>
                  <a:pt x="89190" y="26445"/>
                </a:cubicBezTo>
                <a:cubicBezTo>
                  <a:pt x="89178" y="26826"/>
                  <a:pt x="89130" y="27195"/>
                  <a:pt x="89107" y="27576"/>
                </a:cubicBezTo>
                <a:cubicBezTo>
                  <a:pt x="89095" y="27779"/>
                  <a:pt x="89071" y="27957"/>
                  <a:pt x="89047" y="28148"/>
                </a:cubicBezTo>
                <a:cubicBezTo>
                  <a:pt x="88999" y="28398"/>
                  <a:pt x="88987" y="28636"/>
                  <a:pt x="89095" y="28886"/>
                </a:cubicBezTo>
                <a:cubicBezTo>
                  <a:pt x="89130" y="29005"/>
                  <a:pt x="89166" y="29219"/>
                  <a:pt x="89107" y="29291"/>
                </a:cubicBezTo>
                <a:cubicBezTo>
                  <a:pt x="88797" y="29624"/>
                  <a:pt x="88892" y="30041"/>
                  <a:pt x="88880" y="30410"/>
                </a:cubicBezTo>
                <a:cubicBezTo>
                  <a:pt x="88833" y="31196"/>
                  <a:pt x="88833" y="31982"/>
                  <a:pt x="88809" y="32756"/>
                </a:cubicBezTo>
                <a:cubicBezTo>
                  <a:pt x="88797" y="33041"/>
                  <a:pt x="88749" y="33327"/>
                  <a:pt x="88535" y="33565"/>
                </a:cubicBezTo>
                <a:cubicBezTo>
                  <a:pt x="88392" y="33113"/>
                  <a:pt x="88392" y="32839"/>
                  <a:pt x="88452" y="32434"/>
                </a:cubicBezTo>
                <a:cubicBezTo>
                  <a:pt x="88583" y="31493"/>
                  <a:pt x="88702" y="30553"/>
                  <a:pt x="88821" y="29612"/>
                </a:cubicBezTo>
                <a:cubicBezTo>
                  <a:pt x="88833" y="29469"/>
                  <a:pt x="88797" y="29303"/>
                  <a:pt x="88773" y="29160"/>
                </a:cubicBezTo>
                <a:lnTo>
                  <a:pt x="88702" y="29160"/>
                </a:lnTo>
                <a:cubicBezTo>
                  <a:pt x="88678" y="29279"/>
                  <a:pt x="88642" y="29398"/>
                  <a:pt x="88595" y="29588"/>
                </a:cubicBezTo>
                <a:cubicBezTo>
                  <a:pt x="88571" y="29291"/>
                  <a:pt x="88559" y="29065"/>
                  <a:pt x="88523" y="28862"/>
                </a:cubicBezTo>
                <a:cubicBezTo>
                  <a:pt x="88345" y="30089"/>
                  <a:pt x="88273" y="31327"/>
                  <a:pt x="88095" y="32577"/>
                </a:cubicBezTo>
                <a:cubicBezTo>
                  <a:pt x="87868" y="32398"/>
                  <a:pt x="87856" y="32196"/>
                  <a:pt x="87868" y="31994"/>
                </a:cubicBezTo>
                <a:cubicBezTo>
                  <a:pt x="87928" y="31541"/>
                  <a:pt x="87987" y="31065"/>
                  <a:pt x="88047" y="30601"/>
                </a:cubicBezTo>
                <a:cubicBezTo>
                  <a:pt x="88095" y="30208"/>
                  <a:pt x="88118" y="29827"/>
                  <a:pt x="88154" y="29362"/>
                </a:cubicBezTo>
                <a:lnTo>
                  <a:pt x="88154" y="29362"/>
                </a:lnTo>
                <a:cubicBezTo>
                  <a:pt x="87987" y="30231"/>
                  <a:pt x="87844" y="31017"/>
                  <a:pt x="87678" y="31791"/>
                </a:cubicBezTo>
                <a:cubicBezTo>
                  <a:pt x="87392" y="30374"/>
                  <a:pt x="87725" y="28981"/>
                  <a:pt x="87761" y="27576"/>
                </a:cubicBezTo>
                <a:lnTo>
                  <a:pt x="87678" y="27576"/>
                </a:lnTo>
                <a:lnTo>
                  <a:pt x="87321" y="31624"/>
                </a:lnTo>
                <a:cubicBezTo>
                  <a:pt x="87094" y="31434"/>
                  <a:pt x="87082" y="31255"/>
                  <a:pt x="87082" y="31065"/>
                </a:cubicBezTo>
                <a:cubicBezTo>
                  <a:pt x="87094" y="30827"/>
                  <a:pt x="87130" y="30589"/>
                  <a:pt x="87142" y="30362"/>
                </a:cubicBezTo>
                <a:cubicBezTo>
                  <a:pt x="87213" y="29469"/>
                  <a:pt x="87309" y="28588"/>
                  <a:pt x="87380" y="27695"/>
                </a:cubicBezTo>
                <a:lnTo>
                  <a:pt x="87380" y="27695"/>
                </a:lnTo>
                <a:cubicBezTo>
                  <a:pt x="87273" y="27934"/>
                  <a:pt x="87261" y="28195"/>
                  <a:pt x="87225" y="28445"/>
                </a:cubicBezTo>
                <a:cubicBezTo>
                  <a:pt x="87202" y="28684"/>
                  <a:pt x="87190" y="28922"/>
                  <a:pt x="87154" y="29148"/>
                </a:cubicBezTo>
                <a:cubicBezTo>
                  <a:pt x="87130" y="29398"/>
                  <a:pt x="87106" y="29648"/>
                  <a:pt x="87082" y="29898"/>
                </a:cubicBezTo>
                <a:cubicBezTo>
                  <a:pt x="87047" y="30124"/>
                  <a:pt x="87047" y="30362"/>
                  <a:pt x="86832" y="30553"/>
                </a:cubicBezTo>
                <a:lnTo>
                  <a:pt x="87035" y="28231"/>
                </a:lnTo>
                <a:lnTo>
                  <a:pt x="87035" y="28231"/>
                </a:lnTo>
                <a:cubicBezTo>
                  <a:pt x="86856" y="29065"/>
                  <a:pt x="86832" y="29922"/>
                  <a:pt x="86630" y="30815"/>
                </a:cubicBezTo>
                <a:cubicBezTo>
                  <a:pt x="86380" y="30529"/>
                  <a:pt x="86392" y="30255"/>
                  <a:pt x="86428" y="29993"/>
                </a:cubicBezTo>
                <a:cubicBezTo>
                  <a:pt x="86463" y="29624"/>
                  <a:pt x="86547" y="29243"/>
                  <a:pt x="86571" y="28862"/>
                </a:cubicBezTo>
                <a:cubicBezTo>
                  <a:pt x="86666" y="27505"/>
                  <a:pt x="86737" y="26148"/>
                  <a:pt x="86809" y="24802"/>
                </a:cubicBezTo>
                <a:cubicBezTo>
                  <a:pt x="86987" y="21671"/>
                  <a:pt x="87154" y="18528"/>
                  <a:pt x="87356" y="15408"/>
                </a:cubicBezTo>
                <a:cubicBezTo>
                  <a:pt x="87583" y="12086"/>
                  <a:pt x="87856" y="8788"/>
                  <a:pt x="88095" y="5466"/>
                </a:cubicBezTo>
                <a:cubicBezTo>
                  <a:pt x="88095" y="5395"/>
                  <a:pt x="88118" y="5312"/>
                  <a:pt x="88154" y="5240"/>
                </a:cubicBezTo>
                <a:close/>
                <a:moveTo>
                  <a:pt x="67398" y="29667"/>
                </a:moveTo>
                <a:cubicBezTo>
                  <a:pt x="69190" y="29667"/>
                  <a:pt x="71423" y="29862"/>
                  <a:pt x="72223" y="30184"/>
                </a:cubicBezTo>
                <a:lnTo>
                  <a:pt x="70545" y="30029"/>
                </a:lnTo>
                <a:lnTo>
                  <a:pt x="70545" y="30029"/>
                </a:lnTo>
                <a:cubicBezTo>
                  <a:pt x="70652" y="30124"/>
                  <a:pt x="70759" y="30136"/>
                  <a:pt x="70854" y="30136"/>
                </a:cubicBezTo>
                <a:cubicBezTo>
                  <a:pt x="71616" y="30196"/>
                  <a:pt x="72354" y="30267"/>
                  <a:pt x="73116" y="30327"/>
                </a:cubicBezTo>
                <a:cubicBezTo>
                  <a:pt x="73271" y="30350"/>
                  <a:pt x="73426" y="30374"/>
                  <a:pt x="73581" y="30422"/>
                </a:cubicBezTo>
                <a:cubicBezTo>
                  <a:pt x="73807" y="30481"/>
                  <a:pt x="74021" y="30565"/>
                  <a:pt x="74248" y="30601"/>
                </a:cubicBezTo>
                <a:cubicBezTo>
                  <a:pt x="74879" y="30684"/>
                  <a:pt x="75498" y="30731"/>
                  <a:pt x="76129" y="30839"/>
                </a:cubicBezTo>
                <a:cubicBezTo>
                  <a:pt x="77176" y="31017"/>
                  <a:pt x="78212" y="31303"/>
                  <a:pt x="79284" y="31374"/>
                </a:cubicBezTo>
                <a:cubicBezTo>
                  <a:pt x="79343" y="31374"/>
                  <a:pt x="79403" y="31386"/>
                  <a:pt x="79474" y="31398"/>
                </a:cubicBezTo>
                <a:cubicBezTo>
                  <a:pt x="80486" y="31541"/>
                  <a:pt x="81498" y="31684"/>
                  <a:pt x="82522" y="31779"/>
                </a:cubicBezTo>
                <a:cubicBezTo>
                  <a:pt x="83332" y="31851"/>
                  <a:pt x="84130" y="31851"/>
                  <a:pt x="84939" y="31851"/>
                </a:cubicBezTo>
                <a:cubicBezTo>
                  <a:pt x="85273" y="31851"/>
                  <a:pt x="85630" y="31732"/>
                  <a:pt x="85975" y="31672"/>
                </a:cubicBezTo>
                <a:cubicBezTo>
                  <a:pt x="85784" y="31663"/>
                  <a:pt x="85592" y="31630"/>
                  <a:pt x="85407" y="31630"/>
                </a:cubicBezTo>
                <a:cubicBezTo>
                  <a:pt x="85362" y="31630"/>
                  <a:pt x="85317" y="31632"/>
                  <a:pt x="85273" y="31636"/>
                </a:cubicBezTo>
                <a:cubicBezTo>
                  <a:pt x="84854" y="31687"/>
                  <a:pt x="84435" y="31708"/>
                  <a:pt x="84016" y="31708"/>
                </a:cubicBezTo>
                <a:cubicBezTo>
                  <a:pt x="83542" y="31708"/>
                  <a:pt x="83068" y="31681"/>
                  <a:pt x="82594" y="31636"/>
                </a:cubicBezTo>
                <a:cubicBezTo>
                  <a:pt x="81677" y="31553"/>
                  <a:pt x="80748" y="31446"/>
                  <a:pt x="79832" y="31315"/>
                </a:cubicBezTo>
                <a:cubicBezTo>
                  <a:pt x="78867" y="31184"/>
                  <a:pt x="77915" y="31005"/>
                  <a:pt x="76962" y="30851"/>
                </a:cubicBezTo>
                <a:cubicBezTo>
                  <a:pt x="77036" y="30849"/>
                  <a:pt x="77109" y="30849"/>
                  <a:pt x="77183" y="30849"/>
                </a:cubicBezTo>
                <a:cubicBezTo>
                  <a:pt x="77819" y="30849"/>
                  <a:pt x="78440" y="30894"/>
                  <a:pt x="79070" y="30958"/>
                </a:cubicBezTo>
                <a:cubicBezTo>
                  <a:pt x="79760" y="31029"/>
                  <a:pt x="80451" y="31089"/>
                  <a:pt x="81141" y="31196"/>
                </a:cubicBezTo>
                <a:cubicBezTo>
                  <a:pt x="82205" y="31349"/>
                  <a:pt x="83260" y="31494"/>
                  <a:pt x="84321" y="31494"/>
                </a:cubicBezTo>
                <a:cubicBezTo>
                  <a:pt x="84495" y="31494"/>
                  <a:pt x="84670" y="31490"/>
                  <a:pt x="84844" y="31482"/>
                </a:cubicBezTo>
                <a:cubicBezTo>
                  <a:pt x="85261" y="31458"/>
                  <a:pt x="85701" y="31398"/>
                  <a:pt x="86118" y="31339"/>
                </a:cubicBezTo>
                <a:cubicBezTo>
                  <a:pt x="86165" y="31333"/>
                  <a:pt x="86208" y="31328"/>
                  <a:pt x="86247" y="31328"/>
                </a:cubicBezTo>
                <a:cubicBezTo>
                  <a:pt x="86368" y="31328"/>
                  <a:pt x="86451" y="31370"/>
                  <a:pt x="86487" y="31541"/>
                </a:cubicBezTo>
                <a:cubicBezTo>
                  <a:pt x="86309" y="31601"/>
                  <a:pt x="86142" y="31636"/>
                  <a:pt x="85975" y="31684"/>
                </a:cubicBezTo>
                <a:cubicBezTo>
                  <a:pt x="86237" y="31684"/>
                  <a:pt x="86463" y="31696"/>
                  <a:pt x="86725" y="31696"/>
                </a:cubicBezTo>
                <a:cubicBezTo>
                  <a:pt x="86678" y="31803"/>
                  <a:pt x="86630" y="31839"/>
                  <a:pt x="86582" y="31851"/>
                </a:cubicBezTo>
                <a:cubicBezTo>
                  <a:pt x="85833" y="31962"/>
                  <a:pt x="85083" y="32087"/>
                  <a:pt x="84322" y="32087"/>
                </a:cubicBezTo>
                <a:cubicBezTo>
                  <a:pt x="84104" y="32087"/>
                  <a:pt x="83885" y="32077"/>
                  <a:pt x="83665" y="32053"/>
                </a:cubicBezTo>
                <a:cubicBezTo>
                  <a:pt x="83638" y="32051"/>
                  <a:pt x="83611" y="32051"/>
                  <a:pt x="83583" y="32051"/>
                </a:cubicBezTo>
                <a:cubicBezTo>
                  <a:pt x="83417" y="32051"/>
                  <a:pt x="83242" y="32077"/>
                  <a:pt x="83058" y="32077"/>
                </a:cubicBezTo>
                <a:cubicBezTo>
                  <a:pt x="83531" y="32158"/>
                  <a:pt x="84008" y="32193"/>
                  <a:pt x="84482" y="32193"/>
                </a:cubicBezTo>
                <a:cubicBezTo>
                  <a:pt x="84915" y="32193"/>
                  <a:pt x="85347" y="32164"/>
                  <a:pt x="85773" y="32113"/>
                </a:cubicBezTo>
                <a:cubicBezTo>
                  <a:pt x="86035" y="32089"/>
                  <a:pt x="86309" y="32041"/>
                  <a:pt x="86559" y="32029"/>
                </a:cubicBezTo>
                <a:cubicBezTo>
                  <a:pt x="86617" y="32029"/>
                  <a:pt x="86682" y="32020"/>
                  <a:pt x="86748" y="32020"/>
                </a:cubicBezTo>
                <a:cubicBezTo>
                  <a:pt x="86831" y="32020"/>
                  <a:pt x="86914" y="32035"/>
                  <a:pt x="86987" y="32101"/>
                </a:cubicBezTo>
                <a:cubicBezTo>
                  <a:pt x="86725" y="32351"/>
                  <a:pt x="86392" y="32267"/>
                  <a:pt x="86118" y="32327"/>
                </a:cubicBezTo>
                <a:cubicBezTo>
                  <a:pt x="86270" y="32392"/>
                  <a:pt x="86427" y="32422"/>
                  <a:pt x="86585" y="32422"/>
                </a:cubicBezTo>
                <a:cubicBezTo>
                  <a:pt x="86687" y="32422"/>
                  <a:pt x="86790" y="32410"/>
                  <a:pt x="86892" y="32386"/>
                </a:cubicBezTo>
                <a:cubicBezTo>
                  <a:pt x="86936" y="32376"/>
                  <a:pt x="86978" y="32371"/>
                  <a:pt x="87018" y="32371"/>
                </a:cubicBezTo>
                <a:cubicBezTo>
                  <a:pt x="87164" y="32371"/>
                  <a:pt x="87284" y="32440"/>
                  <a:pt x="87368" y="32589"/>
                </a:cubicBezTo>
                <a:cubicBezTo>
                  <a:pt x="87440" y="32756"/>
                  <a:pt x="87511" y="32910"/>
                  <a:pt x="87583" y="33089"/>
                </a:cubicBezTo>
                <a:cubicBezTo>
                  <a:pt x="87434" y="33186"/>
                  <a:pt x="87275" y="33211"/>
                  <a:pt x="87107" y="33211"/>
                </a:cubicBezTo>
                <a:cubicBezTo>
                  <a:pt x="86929" y="33211"/>
                  <a:pt x="86742" y="33183"/>
                  <a:pt x="86549" y="33183"/>
                </a:cubicBezTo>
                <a:cubicBezTo>
                  <a:pt x="86458" y="33183"/>
                  <a:pt x="86366" y="33189"/>
                  <a:pt x="86273" y="33208"/>
                </a:cubicBezTo>
                <a:cubicBezTo>
                  <a:pt x="86713" y="33327"/>
                  <a:pt x="87106" y="33244"/>
                  <a:pt x="87452" y="33446"/>
                </a:cubicBezTo>
                <a:cubicBezTo>
                  <a:pt x="87309" y="33482"/>
                  <a:pt x="87154" y="33506"/>
                  <a:pt x="87011" y="33518"/>
                </a:cubicBezTo>
                <a:cubicBezTo>
                  <a:pt x="86658" y="33559"/>
                  <a:pt x="86304" y="33655"/>
                  <a:pt x="85951" y="33655"/>
                </a:cubicBezTo>
                <a:cubicBezTo>
                  <a:pt x="85900" y="33655"/>
                  <a:pt x="85848" y="33653"/>
                  <a:pt x="85797" y="33649"/>
                </a:cubicBezTo>
                <a:cubicBezTo>
                  <a:pt x="83951" y="33518"/>
                  <a:pt x="82094" y="33339"/>
                  <a:pt x="80248" y="33172"/>
                </a:cubicBezTo>
                <a:lnTo>
                  <a:pt x="80248" y="33065"/>
                </a:lnTo>
                <a:cubicBezTo>
                  <a:pt x="80498" y="33065"/>
                  <a:pt x="80772" y="33065"/>
                  <a:pt x="81022" y="33089"/>
                </a:cubicBezTo>
                <a:cubicBezTo>
                  <a:pt x="82630" y="33172"/>
                  <a:pt x="84225" y="33279"/>
                  <a:pt x="85832" y="33387"/>
                </a:cubicBezTo>
                <a:cubicBezTo>
                  <a:pt x="85892" y="33387"/>
                  <a:pt x="85939" y="33387"/>
                  <a:pt x="85999" y="33363"/>
                </a:cubicBezTo>
                <a:cubicBezTo>
                  <a:pt x="84475" y="33113"/>
                  <a:pt x="82915" y="33279"/>
                  <a:pt x="81391" y="32934"/>
                </a:cubicBezTo>
                <a:cubicBezTo>
                  <a:pt x="81808" y="32928"/>
                  <a:pt x="82222" y="32925"/>
                  <a:pt x="82635" y="32925"/>
                </a:cubicBezTo>
                <a:cubicBezTo>
                  <a:pt x="83049" y="32925"/>
                  <a:pt x="83463" y="32928"/>
                  <a:pt x="83880" y="32934"/>
                </a:cubicBezTo>
                <a:cubicBezTo>
                  <a:pt x="84422" y="32942"/>
                  <a:pt x="84958" y="32956"/>
                  <a:pt x="85501" y="32956"/>
                </a:cubicBezTo>
                <a:cubicBezTo>
                  <a:pt x="85745" y="32956"/>
                  <a:pt x="85990" y="32953"/>
                  <a:pt x="86237" y="32946"/>
                </a:cubicBezTo>
                <a:cubicBezTo>
                  <a:pt x="86547" y="32946"/>
                  <a:pt x="86856" y="32910"/>
                  <a:pt x="87166" y="32875"/>
                </a:cubicBezTo>
                <a:cubicBezTo>
                  <a:pt x="86475" y="32803"/>
                  <a:pt x="85761" y="32803"/>
                  <a:pt x="85058" y="32791"/>
                </a:cubicBezTo>
                <a:cubicBezTo>
                  <a:pt x="83975" y="32767"/>
                  <a:pt x="82880" y="32791"/>
                  <a:pt x="81808" y="32732"/>
                </a:cubicBezTo>
                <a:cubicBezTo>
                  <a:pt x="80772" y="32672"/>
                  <a:pt x="79748" y="32565"/>
                  <a:pt x="78700" y="32446"/>
                </a:cubicBezTo>
                <a:cubicBezTo>
                  <a:pt x="78046" y="32386"/>
                  <a:pt x="77391" y="32279"/>
                  <a:pt x="76724" y="32208"/>
                </a:cubicBezTo>
                <a:lnTo>
                  <a:pt x="76724" y="32208"/>
                </a:lnTo>
                <a:cubicBezTo>
                  <a:pt x="76748" y="32279"/>
                  <a:pt x="76784" y="32327"/>
                  <a:pt x="76795" y="32375"/>
                </a:cubicBezTo>
                <a:cubicBezTo>
                  <a:pt x="76512" y="32393"/>
                  <a:pt x="76194" y="32403"/>
                  <a:pt x="75855" y="32403"/>
                </a:cubicBezTo>
                <a:cubicBezTo>
                  <a:pt x="74700" y="32403"/>
                  <a:pt x="73309" y="32297"/>
                  <a:pt x="72259" y="32113"/>
                </a:cubicBezTo>
                <a:cubicBezTo>
                  <a:pt x="72735" y="32113"/>
                  <a:pt x="73200" y="32101"/>
                  <a:pt x="73676" y="32101"/>
                </a:cubicBezTo>
                <a:cubicBezTo>
                  <a:pt x="71271" y="31851"/>
                  <a:pt x="68914" y="31482"/>
                  <a:pt x="66544" y="31065"/>
                </a:cubicBezTo>
                <a:cubicBezTo>
                  <a:pt x="66736" y="31015"/>
                  <a:pt x="66928" y="30995"/>
                  <a:pt x="67118" y="30995"/>
                </a:cubicBezTo>
                <a:cubicBezTo>
                  <a:pt x="67293" y="30995"/>
                  <a:pt x="67468" y="31012"/>
                  <a:pt x="67640" y="31041"/>
                </a:cubicBezTo>
                <a:cubicBezTo>
                  <a:pt x="68163" y="31136"/>
                  <a:pt x="68699" y="31243"/>
                  <a:pt x="69223" y="31315"/>
                </a:cubicBezTo>
                <a:cubicBezTo>
                  <a:pt x="70438" y="31482"/>
                  <a:pt x="71652" y="31636"/>
                  <a:pt x="72866" y="31791"/>
                </a:cubicBezTo>
                <a:cubicBezTo>
                  <a:pt x="73331" y="31842"/>
                  <a:pt x="73790" y="31923"/>
                  <a:pt x="74268" y="31923"/>
                </a:cubicBezTo>
                <a:cubicBezTo>
                  <a:pt x="74464" y="31923"/>
                  <a:pt x="74663" y="31909"/>
                  <a:pt x="74867" y="31874"/>
                </a:cubicBezTo>
                <a:cubicBezTo>
                  <a:pt x="72390" y="31541"/>
                  <a:pt x="69961" y="31184"/>
                  <a:pt x="67509" y="30839"/>
                </a:cubicBezTo>
                <a:lnTo>
                  <a:pt x="67509" y="30839"/>
                </a:lnTo>
                <a:cubicBezTo>
                  <a:pt x="67537" y="30840"/>
                  <a:pt x="67565" y="30841"/>
                  <a:pt x="67592" y="30841"/>
                </a:cubicBezTo>
                <a:cubicBezTo>
                  <a:pt x="67765" y="30841"/>
                  <a:pt x="67900" y="30810"/>
                  <a:pt x="68044" y="30779"/>
                </a:cubicBezTo>
                <a:cubicBezTo>
                  <a:pt x="68044" y="30755"/>
                  <a:pt x="68044" y="30720"/>
                  <a:pt x="68032" y="30672"/>
                </a:cubicBezTo>
                <a:lnTo>
                  <a:pt x="65973" y="30493"/>
                </a:lnTo>
                <a:cubicBezTo>
                  <a:pt x="65973" y="30470"/>
                  <a:pt x="65973" y="30434"/>
                  <a:pt x="65997" y="30386"/>
                </a:cubicBezTo>
                <a:cubicBezTo>
                  <a:pt x="66866" y="30422"/>
                  <a:pt x="67747" y="30434"/>
                  <a:pt x="68628" y="30470"/>
                </a:cubicBezTo>
                <a:cubicBezTo>
                  <a:pt x="69485" y="30505"/>
                  <a:pt x="70366" y="30589"/>
                  <a:pt x="71235" y="30648"/>
                </a:cubicBezTo>
                <a:lnTo>
                  <a:pt x="71235" y="30565"/>
                </a:lnTo>
                <a:cubicBezTo>
                  <a:pt x="70080" y="30434"/>
                  <a:pt x="68937" y="30303"/>
                  <a:pt x="67782" y="30184"/>
                </a:cubicBezTo>
                <a:cubicBezTo>
                  <a:pt x="67782" y="30148"/>
                  <a:pt x="67782" y="30112"/>
                  <a:pt x="67794" y="30077"/>
                </a:cubicBezTo>
                <a:lnTo>
                  <a:pt x="70021" y="30267"/>
                </a:lnTo>
                <a:cubicBezTo>
                  <a:pt x="69652" y="30136"/>
                  <a:pt x="69271" y="30053"/>
                  <a:pt x="68878" y="30017"/>
                </a:cubicBezTo>
                <a:cubicBezTo>
                  <a:pt x="68333" y="29986"/>
                  <a:pt x="67794" y="29959"/>
                  <a:pt x="67255" y="29959"/>
                </a:cubicBezTo>
                <a:cubicBezTo>
                  <a:pt x="66746" y="29959"/>
                  <a:pt x="66237" y="29983"/>
                  <a:pt x="65723" y="30053"/>
                </a:cubicBezTo>
                <a:cubicBezTo>
                  <a:pt x="65657" y="30060"/>
                  <a:pt x="65591" y="30066"/>
                  <a:pt x="65525" y="30066"/>
                </a:cubicBezTo>
                <a:cubicBezTo>
                  <a:pt x="65363" y="30066"/>
                  <a:pt x="65203" y="30030"/>
                  <a:pt x="65068" y="29886"/>
                </a:cubicBezTo>
                <a:cubicBezTo>
                  <a:pt x="65431" y="29736"/>
                  <a:pt x="66337" y="29667"/>
                  <a:pt x="67398" y="29667"/>
                </a:cubicBezTo>
                <a:close/>
                <a:moveTo>
                  <a:pt x="87821" y="33625"/>
                </a:moveTo>
                <a:cubicBezTo>
                  <a:pt x="87856" y="33708"/>
                  <a:pt x="87904" y="33815"/>
                  <a:pt x="87940" y="33934"/>
                </a:cubicBezTo>
                <a:cubicBezTo>
                  <a:pt x="87800" y="34093"/>
                  <a:pt x="87651" y="34130"/>
                  <a:pt x="87500" y="34130"/>
                </a:cubicBezTo>
                <a:cubicBezTo>
                  <a:pt x="87368" y="34130"/>
                  <a:pt x="87234" y="34101"/>
                  <a:pt x="87106" y="34101"/>
                </a:cubicBezTo>
                <a:cubicBezTo>
                  <a:pt x="86844" y="34101"/>
                  <a:pt x="86571" y="34053"/>
                  <a:pt x="86309" y="34030"/>
                </a:cubicBezTo>
                <a:cubicBezTo>
                  <a:pt x="86035" y="33994"/>
                  <a:pt x="85785" y="33970"/>
                  <a:pt x="85523" y="33922"/>
                </a:cubicBezTo>
                <a:cubicBezTo>
                  <a:pt x="85523" y="33910"/>
                  <a:pt x="85523" y="33875"/>
                  <a:pt x="85535" y="33863"/>
                </a:cubicBezTo>
                <a:cubicBezTo>
                  <a:pt x="86297" y="33768"/>
                  <a:pt x="87047" y="33696"/>
                  <a:pt x="87821" y="33625"/>
                </a:cubicBezTo>
                <a:close/>
                <a:moveTo>
                  <a:pt x="40160" y="31124"/>
                </a:moveTo>
                <a:cubicBezTo>
                  <a:pt x="40589" y="31886"/>
                  <a:pt x="40815" y="34113"/>
                  <a:pt x="40565" y="34946"/>
                </a:cubicBezTo>
                <a:cubicBezTo>
                  <a:pt x="40529" y="34363"/>
                  <a:pt x="40529" y="33756"/>
                  <a:pt x="40422" y="33160"/>
                </a:cubicBezTo>
                <a:cubicBezTo>
                  <a:pt x="40315" y="32565"/>
                  <a:pt x="40112" y="32005"/>
                  <a:pt x="39946" y="31374"/>
                </a:cubicBezTo>
                <a:cubicBezTo>
                  <a:pt x="39993" y="31315"/>
                  <a:pt x="40065" y="31232"/>
                  <a:pt x="40160" y="31124"/>
                </a:cubicBezTo>
                <a:close/>
                <a:moveTo>
                  <a:pt x="90357" y="7550"/>
                </a:moveTo>
                <a:cubicBezTo>
                  <a:pt x="90762" y="7622"/>
                  <a:pt x="90797" y="7681"/>
                  <a:pt x="90797" y="8086"/>
                </a:cubicBezTo>
                <a:cubicBezTo>
                  <a:pt x="90797" y="8705"/>
                  <a:pt x="90785" y="9348"/>
                  <a:pt x="90773" y="9967"/>
                </a:cubicBezTo>
                <a:cubicBezTo>
                  <a:pt x="90738" y="11122"/>
                  <a:pt x="90702" y="12265"/>
                  <a:pt x="90654" y="13420"/>
                </a:cubicBezTo>
                <a:lnTo>
                  <a:pt x="90654" y="13706"/>
                </a:lnTo>
                <a:cubicBezTo>
                  <a:pt x="90642" y="14694"/>
                  <a:pt x="90678" y="15658"/>
                  <a:pt x="90607" y="16646"/>
                </a:cubicBezTo>
                <a:cubicBezTo>
                  <a:pt x="90404" y="19575"/>
                  <a:pt x="90202" y="22516"/>
                  <a:pt x="90142" y="25469"/>
                </a:cubicBezTo>
                <a:cubicBezTo>
                  <a:pt x="90130" y="26255"/>
                  <a:pt x="90309" y="27064"/>
                  <a:pt x="90023" y="27826"/>
                </a:cubicBezTo>
                <a:cubicBezTo>
                  <a:pt x="89988" y="27934"/>
                  <a:pt x="90059" y="28088"/>
                  <a:pt x="90059" y="28207"/>
                </a:cubicBezTo>
                <a:cubicBezTo>
                  <a:pt x="90059" y="28374"/>
                  <a:pt x="90023" y="28529"/>
                  <a:pt x="90000" y="28696"/>
                </a:cubicBezTo>
                <a:cubicBezTo>
                  <a:pt x="89988" y="28815"/>
                  <a:pt x="89928" y="28934"/>
                  <a:pt x="89928" y="29053"/>
                </a:cubicBezTo>
                <a:cubicBezTo>
                  <a:pt x="89880" y="29708"/>
                  <a:pt x="89869" y="30374"/>
                  <a:pt x="89821" y="31029"/>
                </a:cubicBezTo>
                <a:cubicBezTo>
                  <a:pt x="89761" y="32148"/>
                  <a:pt x="89714" y="33268"/>
                  <a:pt x="89642" y="34375"/>
                </a:cubicBezTo>
                <a:cubicBezTo>
                  <a:pt x="89630" y="34696"/>
                  <a:pt x="89523" y="34994"/>
                  <a:pt x="89452" y="35315"/>
                </a:cubicBezTo>
                <a:cubicBezTo>
                  <a:pt x="89273" y="35351"/>
                  <a:pt x="89107" y="35411"/>
                  <a:pt x="88952" y="35411"/>
                </a:cubicBezTo>
                <a:cubicBezTo>
                  <a:pt x="88166" y="35351"/>
                  <a:pt x="87392" y="35268"/>
                  <a:pt x="86606" y="35173"/>
                </a:cubicBezTo>
                <a:cubicBezTo>
                  <a:pt x="85892" y="35077"/>
                  <a:pt x="85177" y="34934"/>
                  <a:pt x="84463" y="34851"/>
                </a:cubicBezTo>
                <a:cubicBezTo>
                  <a:pt x="83511" y="34768"/>
                  <a:pt x="82546" y="34720"/>
                  <a:pt x="81594" y="34649"/>
                </a:cubicBezTo>
                <a:cubicBezTo>
                  <a:pt x="79939" y="34494"/>
                  <a:pt x="78296" y="34351"/>
                  <a:pt x="76653" y="34184"/>
                </a:cubicBezTo>
                <a:cubicBezTo>
                  <a:pt x="76593" y="34184"/>
                  <a:pt x="76307" y="34125"/>
                  <a:pt x="76236" y="34113"/>
                </a:cubicBezTo>
                <a:cubicBezTo>
                  <a:pt x="76141" y="34077"/>
                  <a:pt x="74224" y="33934"/>
                  <a:pt x="74224" y="33934"/>
                </a:cubicBezTo>
                <a:cubicBezTo>
                  <a:pt x="73759" y="33887"/>
                  <a:pt x="72926" y="33803"/>
                  <a:pt x="72485" y="33684"/>
                </a:cubicBezTo>
                <a:cubicBezTo>
                  <a:pt x="72462" y="33660"/>
                  <a:pt x="72438" y="33660"/>
                  <a:pt x="72426" y="33660"/>
                </a:cubicBezTo>
                <a:cubicBezTo>
                  <a:pt x="72378" y="33649"/>
                  <a:pt x="72331" y="33637"/>
                  <a:pt x="72307" y="33625"/>
                </a:cubicBezTo>
                <a:cubicBezTo>
                  <a:pt x="71854" y="33506"/>
                  <a:pt x="70735" y="33363"/>
                  <a:pt x="70676" y="33351"/>
                </a:cubicBezTo>
                <a:lnTo>
                  <a:pt x="69592" y="33208"/>
                </a:lnTo>
                <a:cubicBezTo>
                  <a:pt x="69910" y="33139"/>
                  <a:pt x="70186" y="33123"/>
                  <a:pt x="70385" y="33123"/>
                </a:cubicBezTo>
                <a:cubicBezTo>
                  <a:pt x="70566" y="33123"/>
                  <a:pt x="70683" y="33137"/>
                  <a:pt x="70711" y="33137"/>
                </a:cubicBezTo>
                <a:cubicBezTo>
                  <a:pt x="70819" y="33137"/>
                  <a:pt x="71009" y="33172"/>
                  <a:pt x="71009" y="33172"/>
                </a:cubicBezTo>
                <a:cubicBezTo>
                  <a:pt x="71319" y="33196"/>
                  <a:pt x="71628" y="33196"/>
                  <a:pt x="71950" y="33220"/>
                </a:cubicBezTo>
                <a:cubicBezTo>
                  <a:pt x="72009" y="33220"/>
                  <a:pt x="72045" y="33232"/>
                  <a:pt x="72104" y="33256"/>
                </a:cubicBezTo>
                <a:lnTo>
                  <a:pt x="72104" y="33232"/>
                </a:lnTo>
                <a:cubicBezTo>
                  <a:pt x="72759" y="33232"/>
                  <a:pt x="73831" y="33375"/>
                  <a:pt x="74200" y="33410"/>
                </a:cubicBezTo>
                <a:cubicBezTo>
                  <a:pt x="74215" y="33410"/>
                  <a:pt x="74230" y="33410"/>
                  <a:pt x="74246" y="33410"/>
                </a:cubicBezTo>
                <a:cubicBezTo>
                  <a:pt x="74559" y="33410"/>
                  <a:pt x="74964" y="33495"/>
                  <a:pt x="75161" y="33495"/>
                </a:cubicBezTo>
                <a:cubicBezTo>
                  <a:pt x="75217" y="33495"/>
                  <a:pt x="75256" y="33488"/>
                  <a:pt x="75271" y="33470"/>
                </a:cubicBezTo>
                <a:lnTo>
                  <a:pt x="75676" y="33613"/>
                </a:lnTo>
                <a:cubicBezTo>
                  <a:pt x="75819" y="33625"/>
                  <a:pt x="77522" y="33791"/>
                  <a:pt x="78236" y="33934"/>
                </a:cubicBezTo>
                <a:cubicBezTo>
                  <a:pt x="79284" y="34149"/>
                  <a:pt x="80332" y="34208"/>
                  <a:pt x="81379" y="34268"/>
                </a:cubicBezTo>
                <a:cubicBezTo>
                  <a:pt x="82522" y="34339"/>
                  <a:pt x="83665" y="34387"/>
                  <a:pt x="84820" y="34470"/>
                </a:cubicBezTo>
                <a:cubicBezTo>
                  <a:pt x="85725" y="34530"/>
                  <a:pt x="86630" y="34637"/>
                  <a:pt x="87559" y="34684"/>
                </a:cubicBezTo>
                <a:cubicBezTo>
                  <a:pt x="88106" y="34708"/>
                  <a:pt x="88642" y="34696"/>
                  <a:pt x="89202" y="34708"/>
                </a:cubicBezTo>
                <a:cubicBezTo>
                  <a:pt x="89559" y="33077"/>
                  <a:pt x="89583" y="31434"/>
                  <a:pt x="89773" y="29839"/>
                </a:cubicBezTo>
                <a:cubicBezTo>
                  <a:pt x="89535" y="29541"/>
                  <a:pt x="89535" y="29529"/>
                  <a:pt x="89833" y="29124"/>
                </a:cubicBezTo>
                <a:cubicBezTo>
                  <a:pt x="89785" y="28886"/>
                  <a:pt x="89738" y="28648"/>
                  <a:pt x="89714" y="28434"/>
                </a:cubicBezTo>
                <a:cubicBezTo>
                  <a:pt x="89702" y="28326"/>
                  <a:pt x="89678" y="28207"/>
                  <a:pt x="89714" y="28100"/>
                </a:cubicBezTo>
                <a:cubicBezTo>
                  <a:pt x="89916" y="27505"/>
                  <a:pt x="89761" y="26886"/>
                  <a:pt x="89857" y="26290"/>
                </a:cubicBezTo>
                <a:cubicBezTo>
                  <a:pt x="89880" y="26207"/>
                  <a:pt x="89857" y="26124"/>
                  <a:pt x="89845" y="26040"/>
                </a:cubicBezTo>
                <a:cubicBezTo>
                  <a:pt x="89845" y="25779"/>
                  <a:pt x="89833" y="25505"/>
                  <a:pt x="89845" y="25255"/>
                </a:cubicBezTo>
                <a:cubicBezTo>
                  <a:pt x="89857" y="24850"/>
                  <a:pt x="89916" y="24445"/>
                  <a:pt x="89940" y="24040"/>
                </a:cubicBezTo>
                <a:cubicBezTo>
                  <a:pt x="89964" y="23016"/>
                  <a:pt x="89952" y="21980"/>
                  <a:pt x="90000" y="20968"/>
                </a:cubicBezTo>
                <a:cubicBezTo>
                  <a:pt x="90059" y="19444"/>
                  <a:pt x="90178" y="17920"/>
                  <a:pt x="90238" y="16396"/>
                </a:cubicBezTo>
                <a:cubicBezTo>
                  <a:pt x="90297" y="14944"/>
                  <a:pt x="90333" y="13467"/>
                  <a:pt x="90369" y="12015"/>
                </a:cubicBezTo>
                <a:cubicBezTo>
                  <a:pt x="90381" y="11372"/>
                  <a:pt x="90369" y="10717"/>
                  <a:pt x="90369" y="10074"/>
                </a:cubicBezTo>
                <a:cubicBezTo>
                  <a:pt x="90357" y="9348"/>
                  <a:pt x="90333" y="8634"/>
                  <a:pt x="90321" y="7907"/>
                </a:cubicBezTo>
                <a:cubicBezTo>
                  <a:pt x="90321" y="7788"/>
                  <a:pt x="90333" y="7669"/>
                  <a:pt x="90357" y="7550"/>
                </a:cubicBezTo>
                <a:close/>
                <a:moveTo>
                  <a:pt x="41160" y="30041"/>
                </a:moveTo>
                <a:cubicBezTo>
                  <a:pt x="41208" y="30112"/>
                  <a:pt x="41279" y="30184"/>
                  <a:pt x="41303" y="30255"/>
                </a:cubicBezTo>
                <a:cubicBezTo>
                  <a:pt x="41410" y="30731"/>
                  <a:pt x="41505" y="31208"/>
                  <a:pt x="41601" y="31684"/>
                </a:cubicBezTo>
                <a:cubicBezTo>
                  <a:pt x="41743" y="32494"/>
                  <a:pt x="41743" y="33327"/>
                  <a:pt x="41648" y="34125"/>
                </a:cubicBezTo>
                <a:cubicBezTo>
                  <a:pt x="41565" y="34696"/>
                  <a:pt x="41493" y="35280"/>
                  <a:pt x="41053" y="35720"/>
                </a:cubicBezTo>
                <a:cubicBezTo>
                  <a:pt x="41160" y="34625"/>
                  <a:pt x="41243" y="33518"/>
                  <a:pt x="41124" y="32422"/>
                </a:cubicBezTo>
                <a:cubicBezTo>
                  <a:pt x="41077" y="31958"/>
                  <a:pt x="40981" y="31482"/>
                  <a:pt x="40839" y="31053"/>
                </a:cubicBezTo>
                <a:cubicBezTo>
                  <a:pt x="40648" y="30458"/>
                  <a:pt x="40612" y="30434"/>
                  <a:pt x="41160" y="30041"/>
                </a:cubicBezTo>
                <a:close/>
                <a:moveTo>
                  <a:pt x="73712" y="34363"/>
                </a:moveTo>
                <a:cubicBezTo>
                  <a:pt x="78236" y="34696"/>
                  <a:pt x="82725" y="35303"/>
                  <a:pt x="87225" y="35732"/>
                </a:cubicBezTo>
                <a:cubicBezTo>
                  <a:pt x="87189" y="35734"/>
                  <a:pt x="87145" y="35735"/>
                  <a:pt x="87095" y="35735"/>
                </a:cubicBezTo>
                <a:cubicBezTo>
                  <a:pt x="85341" y="35735"/>
                  <a:pt x="75610" y="34745"/>
                  <a:pt x="73712" y="34363"/>
                </a:cubicBezTo>
                <a:close/>
                <a:moveTo>
                  <a:pt x="1881" y="36137"/>
                </a:moveTo>
                <a:cubicBezTo>
                  <a:pt x="1977" y="36196"/>
                  <a:pt x="2096" y="36244"/>
                  <a:pt x="2215" y="36292"/>
                </a:cubicBezTo>
                <a:lnTo>
                  <a:pt x="1846" y="36256"/>
                </a:lnTo>
                <a:cubicBezTo>
                  <a:pt x="1858" y="36208"/>
                  <a:pt x="1858" y="36185"/>
                  <a:pt x="1881" y="36137"/>
                </a:cubicBezTo>
                <a:close/>
                <a:moveTo>
                  <a:pt x="3548" y="37613"/>
                </a:moveTo>
                <a:lnTo>
                  <a:pt x="3667" y="37625"/>
                </a:lnTo>
                <a:lnTo>
                  <a:pt x="3667" y="37637"/>
                </a:lnTo>
                <a:lnTo>
                  <a:pt x="3548" y="37625"/>
                </a:lnTo>
                <a:lnTo>
                  <a:pt x="3548" y="37613"/>
                </a:lnTo>
                <a:close/>
                <a:moveTo>
                  <a:pt x="4036" y="37744"/>
                </a:moveTo>
                <a:cubicBezTo>
                  <a:pt x="4144" y="37792"/>
                  <a:pt x="4239" y="37840"/>
                  <a:pt x="4358" y="37899"/>
                </a:cubicBezTo>
                <a:lnTo>
                  <a:pt x="4001" y="37851"/>
                </a:lnTo>
                <a:cubicBezTo>
                  <a:pt x="4024" y="37816"/>
                  <a:pt x="4024" y="37792"/>
                  <a:pt x="4036" y="37744"/>
                </a:cubicBezTo>
                <a:close/>
                <a:moveTo>
                  <a:pt x="39350" y="32077"/>
                </a:moveTo>
                <a:cubicBezTo>
                  <a:pt x="39838" y="32922"/>
                  <a:pt x="39886" y="35649"/>
                  <a:pt x="39874" y="36649"/>
                </a:cubicBezTo>
                <a:cubicBezTo>
                  <a:pt x="39196" y="37339"/>
                  <a:pt x="38684" y="38209"/>
                  <a:pt x="37922" y="38887"/>
                </a:cubicBezTo>
                <a:cubicBezTo>
                  <a:pt x="37743" y="38709"/>
                  <a:pt x="37779" y="38518"/>
                  <a:pt x="37755" y="38340"/>
                </a:cubicBezTo>
                <a:cubicBezTo>
                  <a:pt x="37660" y="37459"/>
                  <a:pt x="37564" y="36589"/>
                  <a:pt x="37136" y="35815"/>
                </a:cubicBezTo>
                <a:cubicBezTo>
                  <a:pt x="36993" y="35554"/>
                  <a:pt x="36802" y="35315"/>
                  <a:pt x="36624" y="35053"/>
                </a:cubicBezTo>
                <a:cubicBezTo>
                  <a:pt x="37481" y="34006"/>
                  <a:pt x="38386" y="33029"/>
                  <a:pt x="39350" y="32077"/>
                </a:cubicBezTo>
                <a:close/>
                <a:moveTo>
                  <a:pt x="2381" y="38744"/>
                </a:moveTo>
                <a:lnTo>
                  <a:pt x="2381" y="38744"/>
                </a:lnTo>
                <a:cubicBezTo>
                  <a:pt x="3643" y="39221"/>
                  <a:pt x="4810" y="39661"/>
                  <a:pt x="5989" y="40114"/>
                </a:cubicBezTo>
                <a:lnTo>
                  <a:pt x="5965" y="40233"/>
                </a:lnTo>
                <a:cubicBezTo>
                  <a:pt x="5633" y="40144"/>
                  <a:pt x="5321" y="39931"/>
                  <a:pt x="4962" y="39931"/>
                </a:cubicBezTo>
                <a:cubicBezTo>
                  <a:pt x="4936" y="39931"/>
                  <a:pt x="4909" y="39933"/>
                  <a:pt x="4882" y="39935"/>
                </a:cubicBezTo>
                <a:cubicBezTo>
                  <a:pt x="4870" y="39887"/>
                  <a:pt x="4858" y="39840"/>
                  <a:pt x="4822" y="39828"/>
                </a:cubicBezTo>
                <a:cubicBezTo>
                  <a:pt x="4227" y="39602"/>
                  <a:pt x="3620" y="39399"/>
                  <a:pt x="3024" y="39185"/>
                </a:cubicBezTo>
                <a:cubicBezTo>
                  <a:pt x="2798" y="39125"/>
                  <a:pt x="2548" y="39102"/>
                  <a:pt x="2381" y="38744"/>
                </a:cubicBezTo>
                <a:close/>
                <a:moveTo>
                  <a:pt x="35612" y="36208"/>
                </a:moveTo>
                <a:cubicBezTo>
                  <a:pt x="35719" y="36327"/>
                  <a:pt x="35826" y="36435"/>
                  <a:pt x="35886" y="36554"/>
                </a:cubicBezTo>
                <a:cubicBezTo>
                  <a:pt x="36302" y="37328"/>
                  <a:pt x="36624" y="38137"/>
                  <a:pt x="36695" y="39030"/>
                </a:cubicBezTo>
                <a:cubicBezTo>
                  <a:pt x="36731" y="39364"/>
                  <a:pt x="36731" y="39709"/>
                  <a:pt x="36719" y="40054"/>
                </a:cubicBezTo>
                <a:cubicBezTo>
                  <a:pt x="36719" y="40137"/>
                  <a:pt x="36624" y="40221"/>
                  <a:pt x="36576" y="40304"/>
                </a:cubicBezTo>
                <a:cubicBezTo>
                  <a:pt x="36529" y="38863"/>
                  <a:pt x="36255" y="37542"/>
                  <a:pt x="35350" y="36387"/>
                </a:cubicBezTo>
                <a:cubicBezTo>
                  <a:pt x="35457" y="36316"/>
                  <a:pt x="35528" y="36268"/>
                  <a:pt x="35612" y="36208"/>
                </a:cubicBezTo>
                <a:close/>
                <a:moveTo>
                  <a:pt x="6244" y="40230"/>
                </a:moveTo>
                <a:cubicBezTo>
                  <a:pt x="6346" y="40230"/>
                  <a:pt x="6443" y="40260"/>
                  <a:pt x="6525" y="40376"/>
                </a:cubicBezTo>
                <a:cubicBezTo>
                  <a:pt x="6358" y="40340"/>
                  <a:pt x="6180" y="40292"/>
                  <a:pt x="6013" y="40256"/>
                </a:cubicBezTo>
                <a:cubicBezTo>
                  <a:pt x="6089" y="40246"/>
                  <a:pt x="6168" y="40230"/>
                  <a:pt x="6244" y="40230"/>
                </a:cubicBezTo>
                <a:close/>
                <a:moveTo>
                  <a:pt x="36314" y="35458"/>
                </a:moveTo>
                <a:cubicBezTo>
                  <a:pt x="36374" y="35565"/>
                  <a:pt x="36433" y="35661"/>
                  <a:pt x="36481" y="35768"/>
                </a:cubicBezTo>
                <a:cubicBezTo>
                  <a:pt x="36874" y="36839"/>
                  <a:pt x="37195" y="37935"/>
                  <a:pt x="37219" y="39102"/>
                </a:cubicBezTo>
                <a:cubicBezTo>
                  <a:pt x="37219" y="39530"/>
                  <a:pt x="37219" y="39995"/>
                  <a:pt x="36921" y="40435"/>
                </a:cubicBezTo>
                <a:cubicBezTo>
                  <a:pt x="37148" y="38756"/>
                  <a:pt x="36862" y="37220"/>
                  <a:pt x="35898" y="35899"/>
                </a:cubicBezTo>
                <a:cubicBezTo>
                  <a:pt x="35981" y="35673"/>
                  <a:pt x="36076" y="35518"/>
                  <a:pt x="36314" y="35458"/>
                </a:cubicBezTo>
                <a:close/>
                <a:moveTo>
                  <a:pt x="6549" y="40399"/>
                </a:moveTo>
                <a:lnTo>
                  <a:pt x="6549" y="40399"/>
                </a:lnTo>
                <a:cubicBezTo>
                  <a:pt x="6680" y="40411"/>
                  <a:pt x="6799" y="40423"/>
                  <a:pt x="6918" y="40435"/>
                </a:cubicBezTo>
                <a:cubicBezTo>
                  <a:pt x="6853" y="40473"/>
                  <a:pt x="6788" y="40494"/>
                  <a:pt x="6728" y="40494"/>
                </a:cubicBezTo>
                <a:cubicBezTo>
                  <a:pt x="6657" y="40494"/>
                  <a:pt x="6594" y="40464"/>
                  <a:pt x="6549" y="40399"/>
                </a:cubicBezTo>
                <a:close/>
                <a:moveTo>
                  <a:pt x="7192" y="40649"/>
                </a:moveTo>
                <a:lnTo>
                  <a:pt x="7382" y="40661"/>
                </a:lnTo>
                <a:lnTo>
                  <a:pt x="7382" y="40697"/>
                </a:lnTo>
                <a:lnTo>
                  <a:pt x="7192" y="40673"/>
                </a:lnTo>
                <a:lnTo>
                  <a:pt x="7192" y="40649"/>
                </a:lnTo>
                <a:close/>
                <a:moveTo>
                  <a:pt x="2691" y="39780"/>
                </a:moveTo>
                <a:lnTo>
                  <a:pt x="2691" y="39780"/>
                </a:lnTo>
                <a:cubicBezTo>
                  <a:pt x="3810" y="39947"/>
                  <a:pt x="4775" y="40542"/>
                  <a:pt x="5822" y="40971"/>
                </a:cubicBezTo>
                <a:cubicBezTo>
                  <a:pt x="5132" y="40959"/>
                  <a:pt x="4572" y="40578"/>
                  <a:pt x="3929" y="40399"/>
                </a:cubicBezTo>
                <a:cubicBezTo>
                  <a:pt x="3501" y="40280"/>
                  <a:pt x="3036" y="40126"/>
                  <a:pt x="2691" y="39780"/>
                </a:cubicBezTo>
                <a:close/>
                <a:moveTo>
                  <a:pt x="3155" y="40995"/>
                </a:moveTo>
                <a:lnTo>
                  <a:pt x="3262" y="41007"/>
                </a:lnTo>
                <a:lnTo>
                  <a:pt x="3155" y="41007"/>
                </a:lnTo>
                <a:lnTo>
                  <a:pt x="3155" y="40995"/>
                </a:lnTo>
                <a:close/>
                <a:moveTo>
                  <a:pt x="6001" y="41090"/>
                </a:moveTo>
                <a:cubicBezTo>
                  <a:pt x="6060" y="41114"/>
                  <a:pt x="6120" y="41126"/>
                  <a:pt x="6180" y="41126"/>
                </a:cubicBezTo>
                <a:cubicBezTo>
                  <a:pt x="6180" y="41138"/>
                  <a:pt x="6180" y="41149"/>
                  <a:pt x="6168" y="41173"/>
                </a:cubicBezTo>
                <a:lnTo>
                  <a:pt x="5989" y="41126"/>
                </a:lnTo>
                <a:cubicBezTo>
                  <a:pt x="6001" y="41126"/>
                  <a:pt x="6001" y="41114"/>
                  <a:pt x="6001" y="41090"/>
                </a:cubicBezTo>
                <a:close/>
                <a:moveTo>
                  <a:pt x="3441" y="41185"/>
                </a:moveTo>
                <a:lnTo>
                  <a:pt x="3643" y="41197"/>
                </a:lnTo>
                <a:lnTo>
                  <a:pt x="3643" y="41245"/>
                </a:lnTo>
                <a:cubicBezTo>
                  <a:pt x="3572" y="41221"/>
                  <a:pt x="3513" y="41221"/>
                  <a:pt x="3441" y="41209"/>
                </a:cubicBezTo>
                <a:lnTo>
                  <a:pt x="3441" y="41185"/>
                </a:lnTo>
                <a:close/>
                <a:moveTo>
                  <a:pt x="3917" y="41304"/>
                </a:moveTo>
                <a:cubicBezTo>
                  <a:pt x="3977" y="41316"/>
                  <a:pt x="4048" y="41328"/>
                  <a:pt x="4108" y="41364"/>
                </a:cubicBezTo>
                <a:lnTo>
                  <a:pt x="4096" y="41411"/>
                </a:lnTo>
                <a:lnTo>
                  <a:pt x="3882" y="41388"/>
                </a:lnTo>
                <a:cubicBezTo>
                  <a:pt x="3905" y="41352"/>
                  <a:pt x="3905" y="41328"/>
                  <a:pt x="3917" y="41304"/>
                </a:cubicBezTo>
                <a:close/>
                <a:moveTo>
                  <a:pt x="4441" y="37911"/>
                </a:moveTo>
                <a:lnTo>
                  <a:pt x="4441" y="37911"/>
                </a:lnTo>
                <a:cubicBezTo>
                  <a:pt x="4703" y="37982"/>
                  <a:pt x="4989" y="38042"/>
                  <a:pt x="5239" y="38125"/>
                </a:cubicBezTo>
                <a:cubicBezTo>
                  <a:pt x="6287" y="38506"/>
                  <a:pt x="7323" y="38875"/>
                  <a:pt x="8382" y="39256"/>
                </a:cubicBezTo>
                <a:cubicBezTo>
                  <a:pt x="8823" y="39423"/>
                  <a:pt x="9263" y="39602"/>
                  <a:pt x="9692" y="39768"/>
                </a:cubicBezTo>
                <a:lnTo>
                  <a:pt x="12276" y="40745"/>
                </a:lnTo>
                <a:cubicBezTo>
                  <a:pt x="12740" y="40923"/>
                  <a:pt x="13216" y="41090"/>
                  <a:pt x="13680" y="41280"/>
                </a:cubicBezTo>
                <a:cubicBezTo>
                  <a:pt x="13859" y="41364"/>
                  <a:pt x="14026" y="41483"/>
                  <a:pt x="14181" y="41578"/>
                </a:cubicBezTo>
                <a:cubicBezTo>
                  <a:pt x="13930" y="41554"/>
                  <a:pt x="13680" y="41495"/>
                  <a:pt x="13454" y="41411"/>
                </a:cubicBezTo>
                <a:cubicBezTo>
                  <a:pt x="12454" y="41054"/>
                  <a:pt x="11466" y="40673"/>
                  <a:pt x="10466" y="40304"/>
                </a:cubicBezTo>
                <a:cubicBezTo>
                  <a:pt x="10001" y="40126"/>
                  <a:pt x="9537" y="39935"/>
                  <a:pt x="9061" y="39756"/>
                </a:cubicBezTo>
                <a:cubicBezTo>
                  <a:pt x="8251" y="39435"/>
                  <a:pt x="7430" y="39137"/>
                  <a:pt x="6608" y="38828"/>
                </a:cubicBezTo>
                <a:cubicBezTo>
                  <a:pt x="6072" y="38625"/>
                  <a:pt x="5525" y="38447"/>
                  <a:pt x="4989" y="38221"/>
                </a:cubicBezTo>
                <a:cubicBezTo>
                  <a:pt x="4798" y="38149"/>
                  <a:pt x="4620" y="38030"/>
                  <a:pt x="4441" y="37911"/>
                </a:cubicBezTo>
                <a:close/>
                <a:moveTo>
                  <a:pt x="4382" y="41483"/>
                </a:moveTo>
                <a:cubicBezTo>
                  <a:pt x="4477" y="41519"/>
                  <a:pt x="4584" y="41590"/>
                  <a:pt x="4691" y="41626"/>
                </a:cubicBezTo>
                <a:cubicBezTo>
                  <a:pt x="4572" y="41614"/>
                  <a:pt x="4465" y="41602"/>
                  <a:pt x="4346" y="41590"/>
                </a:cubicBezTo>
                <a:cubicBezTo>
                  <a:pt x="4358" y="41554"/>
                  <a:pt x="4382" y="41530"/>
                  <a:pt x="4382" y="41483"/>
                </a:cubicBezTo>
                <a:close/>
                <a:moveTo>
                  <a:pt x="4739" y="41649"/>
                </a:moveTo>
                <a:lnTo>
                  <a:pt x="4739" y="41649"/>
                </a:lnTo>
                <a:cubicBezTo>
                  <a:pt x="4870" y="41673"/>
                  <a:pt x="4989" y="41709"/>
                  <a:pt x="5108" y="41721"/>
                </a:cubicBezTo>
                <a:cubicBezTo>
                  <a:pt x="5032" y="41750"/>
                  <a:pt x="4960" y="41779"/>
                  <a:pt x="4897" y="41779"/>
                </a:cubicBezTo>
                <a:cubicBezTo>
                  <a:pt x="4831" y="41779"/>
                  <a:pt x="4775" y="41747"/>
                  <a:pt x="4739" y="41649"/>
                </a:cubicBezTo>
                <a:close/>
                <a:moveTo>
                  <a:pt x="14240" y="41649"/>
                </a:moveTo>
                <a:lnTo>
                  <a:pt x="14597" y="41685"/>
                </a:lnTo>
                <a:cubicBezTo>
                  <a:pt x="14585" y="41721"/>
                  <a:pt x="14573" y="41745"/>
                  <a:pt x="14562" y="41792"/>
                </a:cubicBezTo>
                <a:cubicBezTo>
                  <a:pt x="14454" y="41745"/>
                  <a:pt x="14347" y="41685"/>
                  <a:pt x="14240" y="41649"/>
                </a:cubicBezTo>
                <a:close/>
                <a:moveTo>
                  <a:pt x="8204" y="41852"/>
                </a:moveTo>
                <a:cubicBezTo>
                  <a:pt x="8275" y="41864"/>
                  <a:pt x="8346" y="41888"/>
                  <a:pt x="8418" y="41888"/>
                </a:cubicBezTo>
                <a:cubicBezTo>
                  <a:pt x="8418" y="41900"/>
                  <a:pt x="8418" y="41923"/>
                  <a:pt x="8406" y="41947"/>
                </a:cubicBezTo>
                <a:lnTo>
                  <a:pt x="8192" y="41900"/>
                </a:lnTo>
                <a:cubicBezTo>
                  <a:pt x="8204" y="41900"/>
                  <a:pt x="8204" y="41888"/>
                  <a:pt x="8204" y="41852"/>
                </a:cubicBezTo>
                <a:close/>
                <a:moveTo>
                  <a:pt x="14859" y="41900"/>
                </a:moveTo>
                <a:lnTo>
                  <a:pt x="15050" y="41911"/>
                </a:lnTo>
                <a:lnTo>
                  <a:pt x="15050" y="41947"/>
                </a:lnTo>
                <a:lnTo>
                  <a:pt x="14859" y="41923"/>
                </a:lnTo>
                <a:lnTo>
                  <a:pt x="14859" y="41900"/>
                </a:lnTo>
                <a:close/>
                <a:moveTo>
                  <a:pt x="5346" y="41864"/>
                </a:moveTo>
                <a:lnTo>
                  <a:pt x="5703" y="42007"/>
                </a:lnTo>
                <a:lnTo>
                  <a:pt x="5334" y="41971"/>
                </a:lnTo>
                <a:cubicBezTo>
                  <a:pt x="5334" y="41947"/>
                  <a:pt x="5346" y="41900"/>
                  <a:pt x="5346" y="41864"/>
                </a:cubicBezTo>
                <a:close/>
                <a:moveTo>
                  <a:pt x="4120" y="42209"/>
                </a:moveTo>
                <a:lnTo>
                  <a:pt x="4120" y="42245"/>
                </a:lnTo>
                <a:lnTo>
                  <a:pt x="4084" y="42221"/>
                </a:lnTo>
                <a:lnTo>
                  <a:pt x="4120" y="42209"/>
                </a:lnTo>
                <a:close/>
                <a:moveTo>
                  <a:pt x="44018" y="25481"/>
                </a:moveTo>
                <a:lnTo>
                  <a:pt x="44018" y="25481"/>
                </a:lnTo>
                <a:cubicBezTo>
                  <a:pt x="44006" y="25552"/>
                  <a:pt x="44006" y="25636"/>
                  <a:pt x="43958" y="25671"/>
                </a:cubicBezTo>
                <a:cubicBezTo>
                  <a:pt x="43637" y="26064"/>
                  <a:pt x="43303" y="26433"/>
                  <a:pt x="42982" y="26802"/>
                </a:cubicBezTo>
                <a:cubicBezTo>
                  <a:pt x="41493" y="28457"/>
                  <a:pt x="40017" y="30112"/>
                  <a:pt x="38565" y="31779"/>
                </a:cubicBezTo>
                <a:cubicBezTo>
                  <a:pt x="36910" y="33672"/>
                  <a:pt x="35255" y="35577"/>
                  <a:pt x="33612" y="37459"/>
                </a:cubicBezTo>
                <a:cubicBezTo>
                  <a:pt x="32183" y="39102"/>
                  <a:pt x="30671" y="40661"/>
                  <a:pt x="29147" y="42197"/>
                </a:cubicBezTo>
                <a:cubicBezTo>
                  <a:pt x="29075" y="42257"/>
                  <a:pt x="28980" y="42281"/>
                  <a:pt x="28885" y="42316"/>
                </a:cubicBezTo>
                <a:cubicBezTo>
                  <a:pt x="29099" y="42078"/>
                  <a:pt x="29290" y="41828"/>
                  <a:pt x="29492" y="41602"/>
                </a:cubicBezTo>
                <a:cubicBezTo>
                  <a:pt x="30730" y="40233"/>
                  <a:pt x="31980" y="38875"/>
                  <a:pt x="33219" y="37506"/>
                </a:cubicBezTo>
                <a:cubicBezTo>
                  <a:pt x="34421" y="36149"/>
                  <a:pt x="35612" y="34780"/>
                  <a:pt x="36802" y="33434"/>
                </a:cubicBezTo>
                <a:cubicBezTo>
                  <a:pt x="37648" y="32458"/>
                  <a:pt x="38517" y="31482"/>
                  <a:pt x="39374" y="30517"/>
                </a:cubicBezTo>
                <a:cubicBezTo>
                  <a:pt x="40720" y="29005"/>
                  <a:pt x="42077" y="27517"/>
                  <a:pt x="43422" y="26029"/>
                </a:cubicBezTo>
                <a:cubicBezTo>
                  <a:pt x="43601" y="25838"/>
                  <a:pt x="43815" y="25659"/>
                  <a:pt x="44018" y="25481"/>
                </a:cubicBezTo>
                <a:close/>
                <a:moveTo>
                  <a:pt x="6656" y="42281"/>
                </a:moveTo>
                <a:lnTo>
                  <a:pt x="6656" y="42376"/>
                </a:lnTo>
                <a:lnTo>
                  <a:pt x="6310" y="42340"/>
                </a:lnTo>
                <a:cubicBezTo>
                  <a:pt x="6430" y="42328"/>
                  <a:pt x="6537" y="42304"/>
                  <a:pt x="6656" y="42281"/>
                </a:cubicBezTo>
                <a:close/>
                <a:moveTo>
                  <a:pt x="11966" y="42328"/>
                </a:moveTo>
                <a:lnTo>
                  <a:pt x="12180" y="42340"/>
                </a:lnTo>
                <a:lnTo>
                  <a:pt x="12180" y="42376"/>
                </a:lnTo>
                <a:lnTo>
                  <a:pt x="11966" y="42364"/>
                </a:lnTo>
                <a:lnTo>
                  <a:pt x="11966" y="42328"/>
                </a:lnTo>
                <a:close/>
                <a:moveTo>
                  <a:pt x="28698" y="42537"/>
                </a:moveTo>
                <a:cubicBezTo>
                  <a:pt x="28711" y="42537"/>
                  <a:pt x="28726" y="42539"/>
                  <a:pt x="28742" y="42542"/>
                </a:cubicBezTo>
                <a:cubicBezTo>
                  <a:pt x="28682" y="42578"/>
                  <a:pt x="28623" y="42626"/>
                  <a:pt x="28563" y="42685"/>
                </a:cubicBezTo>
                <a:cubicBezTo>
                  <a:pt x="28573" y="42594"/>
                  <a:pt x="28618" y="42537"/>
                  <a:pt x="28698" y="42537"/>
                </a:cubicBezTo>
                <a:close/>
                <a:moveTo>
                  <a:pt x="7739" y="42685"/>
                </a:moveTo>
                <a:lnTo>
                  <a:pt x="7739" y="42757"/>
                </a:lnTo>
                <a:lnTo>
                  <a:pt x="7501" y="42745"/>
                </a:lnTo>
                <a:lnTo>
                  <a:pt x="7739" y="42685"/>
                </a:lnTo>
                <a:close/>
                <a:moveTo>
                  <a:pt x="834" y="43328"/>
                </a:moveTo>
                <a:cubicBezTo>
                  <a:pt x="953" y="43400"/>
                  <a:pt x="1060" y="43471"/>
                  <a:pt x="1179" y="43531"/>
                </a:cubicBezTo>
                <a:cubicBezTo>
                  <a:pt x="1155" y="43566"/>
                  <a:pt x="1143" y="43578"/>
                  <a:pt x="1131" y="43602"/>
                </a:cubicBezTo>
                <a:cubicBezTo>
                  <a:pt x="1012" y="43554"/>
                  <a:pt x="893" y="43495"/>
                  <a:pt x="786" y="43412"/>
                </a:cubicBezTo>
                <a:lnTo>
                  <a:pt x="834" y="43328"/>
                </a:lnTo>
                <a:close/>
                <a:moveTo>
                  <a:pt x="1381" y="43674"/>
                </a:moveTo>
                <a:cubicBezTo>
                  <a:pt x="1429" y="43674"/>
                  <a:pt x="1477" y="43685"/>
                  <a:pt x="1500" y="43685"/>
                </a:cubicBezTo>
                <a:lnTo>
                  <a:pt x="1500" y="43709"/>
                </a:lnTo>
                <a:cubicBezTo>
                  <a:pt x="1465" y="43709"/>
                  <a:pt x="1429" y="43709"/>
                  <a:pt x="1381" y="43697"/>
                </a:cubicBezTo>
                <a:lnTo>
                  <a:pt x="1381" y="43674"/>
                </a:lnTo>
                <a:close/>
                <a:moveTo>
                  <a:pt x="1774" y="43888"/>
                </a:moveTo>
                <a:lnTo>
                  <a:pt x="1858" y="43912"/>
                </a:lnTo>
                <a:lnTo>
                  <a:pt x="1858" y="43924"/>
                </a:lnTo>
                <a:lnTo>
                  <a:pt x="1774" y="43912"/>
                </a:lnTo>
                <a:lnTo>
                  <a:pt x="1774" y="43888"/>
                </a:lnTo>
                <a:close/>
                <a:moveTo>
                  <a:pt x="2596" y="44233"/>
                </a:moveTo>
                <a:lnTo>
                  <a:pt x="2715" y="44245"/>
                </a:lnTo>
                <a:lnTo>
                  <a:pt x="2715" y="44281"/>
                </a:lnTo>
                <a:lnTo>
                  <a:pt x="2596" y="44269"/>
                </a:lnTo>
                <a:lnTo>
                  <a:pt x="2596" y="44233"/>
                </a:lnTo>
                <a:close/>
                <a:moveTo>
                  <a:pt x="10240" y="44340"/>
                </a:moveTo>
                <a:cubicBezTo>
                  <a:pt x="10168" y="44364"/>
                  <a:pt x="10156" y="44364"/>
                  <a:pt x="10132" y="44364"/>
                </a:cubicBezTo>
                <a:cubicBezTo>
                  <a:pt x="10109" y="44364"/>
                  <a:pt x="10097" y="44352"/>
                  <a:pt x="10073" y="44340"/>
                </a:cubicBezTo>
                <a:close/>
                <a:moveTo>
                  <a:pt x="2977" y="44364"/>
                </a:moveTo>
                <a:cubicBezTo>
                  <a:pt x="3072" y="44388"/>
                  <a:pt x="3143" y="44400"/>
                  <a:pt x="3227" y="44412"/>
                </a:cubicBezTo>
                <a:lnTo>
                  <a:pt x="3227" y="44459"/>
                </a:lnTo>
                <a:cubicBezTo>
                  <a:pt x="3143" y="44447"/>
                  <a:pt x="3048" y="44424"/>
                  <a:pt x="2965" y="44424"/>
                </a:cubicBezTo>
                <a:cubicBezTo>
                  <a:pt x="2965" y="44412"/>
                  <a:pt x="2965" y="44388"/>
                  <a:pt x="2977" y="44364"/>
                </a:cubicBezTo>
                <a:close/>
                <a:moveTo>
                  <a:pt x="34897" y="37101"/>
                </a:moveTo>
                <a:cubicBezTo>
                  <a:pt x="35433" y="37994"/>
                  <a:pt x="35731" y="38887"/>
                  <a:pt x="35850" y="39828"/>
                </a:cubicBezTo>
                <a:cubicBezTo>
                  <a:pt x="35945" y="40459"/>
                  <a:pt x="35886" y="41078"/>
                  <a:pt x="35421" y="41602"/>
                </a:cubicBezTo>
                <a:cubicBezTo>
                  <a:pt x="34588" y="42507"/>
                  <a:pt x="33790" y="43447"/>
                  <a:pt x="32957" y="44352"/>
                </a:cubicBezTo>
                <a:cubicBezTo>
                  <a:pt x="32897" y="44424"/>
                  <a:pt x="32790" y="44459"/>
                  <a:pt x="32671" y="44531"/>
                </a:cubicBezTo>
                <a:cubicBezTo>
                  <a:pt x="32492" y="43197"/>
                  <a:pt x="32385" y="41864"/>
                  <a:pt x="31718" y="40661"/>
                </a:cubicBezTo>
                <a:cubicBezTo>
                  <a:pt x="32802" y="39483"/>
                  <a:pt x="33647" y="38161"/>
                  <a:pt x="34897" y="37101"/>
                </a:cubicBezTo>
                <a:close/>
                <a:moveTo>
                  <a:pt x="10525" y="44471"/>
                </a:moveTo>
                <a:lnTo>
                  <a:pt x="10847" y="44507"/>
                </a:lnTo>
                <a:lnTo>
                  <a:pt x="10847" y="44543"/>
                </a:lnTo>
                <a:lnTo>
                  <a:pt x="10525" y="44519"/>
                </a:lnTo>
                <a:lnTo>
                  <a:pt x="10525" y="44471"/>
                </a:lnTo>
                <a:close/>
                <a:moveTo>
                  <a:pt x="41851" y="26707"/>
                </a:moveTo>
                <a:lnTo>
                  <a:pt x="41851" y="26707"/>
                </a:lnTo>
                <a:cubicBezTo>
                  <a:pt x="41827" y="26802"/>
                  <a:pt x="41791" y="26910"/>
                  <a:pt x="41732" y="26981"/>
                </a:cubicBezTo>
                <a:cubicBezTo>
                  <a:pt x="39827" y="29124"/>
                  <a:pt x="37910" y="31267"/>
                  <a:pt x="35993" y="33410"/>
                </a:cubicBezTo>
                <a:lnTo>
                  <a:pt x="31790" y="38149"/>
                </a:lnTo>
                <a:cubicBezTo>
                  <a:pt x="30778" y="39280"/>
                  <a:pt x="29778" y="40411"/>
                  <a:pt x="28754" y="41530"/>
                </a:cubicBezTo>
                <a:cubicBezTo>
                  <a:pt x="27813" y="42566"/>
                  <a:pt x="26801" y="43578"/>
                  <a:pt x="25813" y="44590"/>
                </a:cubicBezTo>
                <a:cubicBezTo>
                  <a:pt x="25730" y="44662"/>
                  <a:pt x="25634" y="44709"/>
                  <a:pt x="25527" y="44757"/>
                </a:cubicBezTo>
                <a:cubicBezTo>
                  <a:pt x="25515" y="44590"/>
                  <a:pt x="25551" y="44483"/>
                  <a:pt x="25611" y="44412"/>
                </a:cubicBezTo>
                <a:cubicBezTo>
                  <a:pt x="26349" y="43590"/>
                  <a:pt x="27039" y="42745"/>
                  <a:pt x="27813" y="41983"/>
                </a:cubicBezTo>
                <a:cubicBezTo>
                  <a:pt x="29540" y="40316"/>
                  <a:pt x="31183" y="38566"/>
                  <a:pt x="32754" y="36732"/>
                </a:cubicBezTo>
                <a:cubicBezTo>
                  <a:pt x="34100" y="35184"/>
                  <a:pt x="35433" y="33637"/>
                  <a:pt x="36802" y="32125"/>
                </a:cubicBezTo>
                <a:cubicBezTo>
                  <a:pt x="38469" y="30291"/>
                  <a:pt x="40172" y="28505"/>
                  <a:pt x="41851" y="26707"/>
                </a:cubicBezTo>
                <a:close/>
                <a:moveTo>
                  <a:pt x="15062" y="45174"/>
                </a:moveTo>
                <a:lnTo>
                  <a:pt x="15014" y="45186"/>
                </a:lnTo>
                <a:lnTo>
                  <a:pt x="15014" y="45174"/>
                </a:lnTo>
                <a:close/>
                <a:moveTo>
                  <a:pt x="15407" y="45364"/>
                </a:moveTo>
                <a:lnTo>
                  <a:pt x="15609" y="45376"/>
                </a:lnTo>
                <a:lnTo>
                  <a:pt x="15609" y="45412"/>
                </a:lnTo>
                <a:lnTo>
                  <a:pt x="15407" y="45400"/>
                </a:lnTo>
                <a:lnTo>
                  <a:pt x="15407" y="45364"/>
                </a:lnTo>
                <a:close/>
                <a:moveTo>
                  <a:pt x="15883" y="45471"/>
                </a:moveTo>
                <a:cubicBezTo>
                  <a:pt x="15990" y="45519"/>
                  <a:pt x="16109" y="45543"/>
                  <a:pt x="16205" y="45590"/>
                </a:cubicBezTo>
                <a:lnTo>
                  <a:pt x="15871" y="45555"/>
                </a:lnTo>
                <a:cubicBezTo>
                  <a:pt x="15859" y="45531"/>
                  <a:pt x="15859" y="45495"/>
                  <a:pt x="15883" y="45471"/>
                </a:cubicBezTo>
                <a:close/>
                <a:moveTo>
                  <a:pt x="31028" y="41090"/>
                </a:moveTo>
                <a:cubicBezTo>
                  <a:pt x="31242" y="41566"/>
                  <a:pt x="31433" y="41971"/>
                  <a:pt x="31611" y="42388"/>
                </a:cubicBezTo>
                <a:cubicBezTo>
                  <a:pt x="31718" y="42638"/>
                  <a:pt x="31826" y="42912"/>
                  <a:pt x="31897" y="43197"/>
                </a:cubicBezTo>
                <a:cubicBezTo>
                  <a:pt x="32076" y="43864"/>
                  <a:pt x="32183" y="44543"/>
                  <a:pt x="32040" y="45245"/>
                </a:cubicBezTo>
                <a:cubicBezTo>
                  <a:pt x="32004" y="45424"/>
                  <a:pt x="31968" y="45590"/>
                  <a:pt x="31766" y="45638"/>
                </a:cubicBezTo>
                <a:cubicBezTo>
                  <a:pt x="31909" y="44817"/>
                  <a:pt x="31849" y="44007"/>
                  <a:pt x="31623" y="43209"/>
                </a:cubicBezTo>
                <a:cubicBezTo>
                  <a:pt x="31564" y="42995"/>
                  <a:pt x="31480" y="42792"/>
                  <a:pt x="31421" y="42578"/>
                </a:cubicBezTo>
                <a:cubicBezTo>
                  <a:pt x="31302" y="42126"/>
                  <a:pt x="31159" y="41673"/>
                  <a:pt x="30683" y="41411"/>
                </a:cubicBezTo>
                <a:cubicBezTo>
                  <a:pt x="30790" y="41304"/>
                  <a:pt x="30885" y="41233"/>
                  <a:pt x="31028" y="41090"/>
                </a:cubicBezTo>
                <a:close/>
                <a:moveTo>
                  <a:pt x="22336" y="16850"/>
                </a:moveTo>
                <a:cubicBezTo>
                  <a:pt x="22431" y="16850"/>
                  <a:pt x="22531" y="16865"/>
                  <a:pt x="22634" y="16896"/>
                </a:cubicBezTo>
                <a:cubicBezTo>
                  <a:pt x="22896" y="16968"/>
                  <a:pt x="23146" y="17051"/>
                  <a:pt x="23408" y="17111"/>
                </a:cubicBezTo>
                <a:cubicBezTo>
                  <a:pt x="24682" y="17385"/>
                  <a:pt x="25944" y="17647"/>
                  <a:pt x="27194" y="17932"/>
                </a:cubicBezTo>
                <a:cubicBezTo>
                  <a:pt x="27789" y="18063"/>
                  <a:pt x="28397" y="18194"/>
                  <a:pt x="28980" y="18361"/>
                </a:cubicBezTo>
                <a:cubicBezTo>
                  <a:pt x="29563" y="18551"/>
                  <a:pt x="30123" y="18801"/>
                  <a:pt x="30694" y="19004"/>
                </a:cubicBezTo>
                <a:cubicBezTo>
                  <a:pt x="31302" y="19230"/>
                  <a:pt x="31897" y="19432"/>
                  <a:pt x="32516" y="19635"/>
                </a:cubicBezTo>
                <a:cubicBezTo>
                  <a:pt x="33635" y="19968"/>
                  <a:pt x="34755" y="20290"/>
                  <a:pt x="35874" y="20611"/>
                </a:cubicBezTo>
                <a:cubicBezTo>
                  <a:pt x="36660" y="20837"/>
                  <a:pt x="37433" y="21076"/>
                  <a:pt x="38219" y="21278"/>
                </a:cubicBezTo>
                <a:cubicBezTo>
                  <a:pt x="38969" y="21433"/>
                  <a:pt x="39708" y="21611"/>
                  <a:pt x="40458" y="21802"/>
                </a:cubicBezTo>
                <a:cubicBezTo>
                  <a:pt x="41386" y="22064"/>
                  <a:pt x="42339" y="22302"/>
                  <a:pt x="43279" y="22552"/>
                </a:cubicBezTo>
                <a:cubicBezTo>
                  <a:pt x="43708" y="22671"/>
                  <a:pt x="44160" y="22742"/>
                  <a:pt x="44577" y="22981"/>
                </a:cubicBezTo>
                <a:cubicBezTo>
                  <a:pt x="44303" y="23612"/>
                  <a:pt x="43875" y="24088"/>
                  <a:pt x="43434" y="24540"/>
                </a:cubicBezTo>
                <a:cubicBezTo>
                  <a:pt x="41720" y="26314"/>
                  <a:pt x="39969" y="28076"/>
                  <a:pt x="38267" y="29862"/>
                </a:cubicBezTo>
                <a:cubicBezTo>
                  <a:pt x="36600" y="31589"/>
                  <a:pt x="35052" y="33446"/>
                  <a:pt x="33469" y="35256"/>
                </a:cubicBezTo>
                <a:cubicBezTo>
                  <a:pt x="32421" y="36482"/>
                  <a:pt x="31266" y="37661"/>
                  <a:pt x="30135" y="38816"/>
                </a:cubicBezTo>
                <a:cubicBezTo>
                  <a:pt x="29099" y="39887"/>
                  <a:pt x="27980" y="40911"/>
                  <a:pt x="26932" y="41983"/>
                </a:cubicBezTo>
                <a:cubicBezTo>
                  <a:pt x="26361" y="42578"/>
                  <a:pt x="25825" y="43209"/>
                  <a:pt x="25289" y="43828"/>
                </a:cubicBezTo>
                <a:cubicBezTo>
                  <a:pt x="25019" y="44132"/>
                  <a:pt x="24719" y="44322"/>
                  <a:pt x="24363" y="44322"/>
                </a:cubicBezTo>
                <a:cubicBezTo>
                  <a:pt x="24217" y="44322"/>
                  <a:pt x="24062" y="44291"/>
                  <a:pt x="23896" y="44221"/>
                </a:cubicBezTo>
                <a:cubicBezTo>
                  <a:pt x="23646" y="44114"/>
                  <a:pt x="23396" y="43983"/>
                  <a:pt x="23146" y="43864"/>
                </a:cubicBezTo>
                <a:cubicBezTo>
                  <a:pt x="22062" y="43340"/>
                  <a:pt x="20967" y="42804"/>
                  <a:pt x="19884" y="42304"/>
                </a:cubicBezTo>
                <a:cubicBezTo>
                  <a:pt x="18943" y="41864"/>
                  <a:pt x="17991" y="41447"/>
                  <a:pt x="17038" y="41054"/>
                </a:cubicBezTo>
                <a:cubicBezTo>
                  <a:pt x="16895" y="40995"/>
                  <a:pt x="16717" y="40959"/>
                  <a:pt x="16550" y="40911"/>
                </a:cubicBezTo>
                <a:cubicBezTo>
                  <a:pt x="16431" y="41066"/>
                  <a:pt x="16324" y="41173"/>
                  <a:pt x="16193" y="41316"/>
                </a:cubicBezTo>
                <a:cubicBezTo>
                  <a:pt x="16324" y="41411"/>
                  <a:pt x="16419" y="41483"/>
                  <a:pt x="16526" y="41530"/>
                </a:cubicBezTo>
                <a:cubicBezTo>
                  <a:pt x="16955" y="41721"/>
                  <a:pt x="17383" y="41900"/>
                  <a:pt x="17812" y="42090"/>
                </a:cubicBezTo>
                <a:cubicBezTo>
                  <a:pt x="18645" y="42483"/>
                  <a:pt x="19479" y="42900"/>
                  <a:pt x="20336" y="43269"/>
                </a:cubicBezTo>
                <a:cubicBezTo>
                  <a:pt x="21539" y="43805"/>
                  <a:pt x="22693" y="44412"/>
                  <a:pt x="23825" y="45067"/>
                </a:cubicBezTo>
                <a:cubicBezTo>
                  <a:pt x="24063" y="45198"/>
                  <a:pt x="24289" y="45400"/>
                  <a:pt x="24515" y="45555"/>
                </a:cubicBezTo>
                <a:lnTo>
                  <a:pt x="24456" y="45650"/>
                </a:lnTo>
                <a:cubicBezTo>
                  <a:pt x="24301" y="45579"/>
                  <a:pt x="24158" y="45483"/>
                  <a:pt x="24003" y="45412"/>
                </a:cubicBezTo>
                <a:cubicBezTo>
                  <a:pt x="23765" y="45281"/>
                  <a:pt x="23527" y="45067"/>
                  <a:pt x="23277" y="45007"/>
                </a:cubicBezTo>
                <a:cubicBezTo>
                  <a:pt x="22753" y="44876"/>
                  <a:pt x="22301" y="44614"/>
                  <a:pt x="21836" y="44352"/>
                </a:cubicBezTo>
                <a:cubicBezTo>
                  <a:pt x="21324" y="44066"/>
                  <a:pt x="20824" y="43793"/>
                  <a:pt x="20300" y="43531"/>
                </a:cubicBezTo>
                <a:cubicBezTo>
                  <a:pt x="19753" y="43269"/>
                  <a:pt x="19181" y="43031"/>
                  <a:pt x="18633" y="42769"/>
                </a:cubicBezTo>
                <a:cubicBezTo>
                  <a:pt x="17883" y="42435"/>
                  <a:pt x="17157" y="42090"/>
                  <a:pt x="16419" y="41769"/>
                </a:cubicBezTo>
                <a:cubicBezTo>
                  <a:pt x="16181" y="41661"/>
                  <a:pt x="15919" y="41566"/>
                  <a:pt x="15669" y="41471"/>
                </a:cubicBezTo>
                <a:cubicBezTo>
                  <a:pt x="15121" y="41221"/>
                  <a:pt x="14585" y="40971"/>
                  <a:pt x="14014" y="40768"/>
                </a:cubicBezTo>
                <a:cubicBezTo>
                  <a:pt x="13121" y="40423"/>
                  <a:pt x="12216" y="40126"/>
                  <a:pt x="11323" y="39792"/>
                </a:cubicBezTo>
                <a:cubicBezTo>
                  <a:pt x="10097" y="39352"/>
                  <a:pt x="8835" y="38923"/>
                  <a:pt x="7620" y="38423"/>
                </a:cubicBezTo>
                <a:cubicBezTo>
                  <a:pt x="6072" y="37792"/>
                  <a:pt x="4525" y="37149"/>
                  <a:pt x="2929" y="36613"/>
                </a:cubicBezTo>
                <a:cubicBezTo>
                  <a:pt x="2727" y="36542"/>
                  <a:pt x="2512" y="36423"/>
                  <a:pt x="2322" y="36316"/>
                </a:cubicBezTo>
                <a:lnTo>
                  <a:pt x="2322" y="36316"/>
                </a:lnTo>
                <a:cubicBezTo>
                  <a:pt x="2620" y="36387"/>
                  <a:pt x="2929" y="36446"/>
                  <a:pt x="3215" y="36542"/>
                </a:cubicBezTo>
                <a:cubicBezTo>
                  <a:pt x="4275" y="36863"/>
                  <a:pt x="5346" y="37197"/>
                  <a:pt x="6394" y="37566"/>
                </a:cubicBezTo>
                <a:cubicBezTo>
                  <a:pt x="7311" y="37875"/>
                  <a:pt x="8204" y="38221"/>
                  <a:pt x="9097" y="38566"/>
                </a:cubicBezTo>
                <a:cubicBezTo>
                  <a:pt x="9478" y="38709"/>
                  <a:pt x="9847" y="38840"/>
                  <a:pt x="10240" y="38994"/>
                </a:cubicBezTo>
                <a:cubicBezTo>
                  <a:pt x="11002" y="39280"/>
                  <a:pt x="11775" y="39554"/>
                  <a:pt x="12526" y="39852"/>
                </a:cubicBezTo>
                <a:cubicBezTo>
                  <a:pt x="13288" y="40149"/>
                  <a:pt x="14038" y="40495"/>
                  <a:pt x="14788" y="40804"/>
                </a:cubicBezTo>
                <a:cubicBezTo>
                  <a:pt x="14907" y="40852"/>
                  <a:pt x="15062" y="40864"/>
                  <a:pt x="15204" y="40899"/>
                </a:cubicBezTo>
                <a:cubicBezTo>
                  <a:pt x="15300" y="40709"/>
                  <a:pt x="15490" y="40554"/>
                  <a:pt x="15288" y="40328"/>
                </a:cubicBezTo>
                <a:lnTo>
                  <a:pt x="15288" y="40328"/>
                </a:lnTo>
                <a:cubicBezTo>
                  <a:pt x="15109" y="40447"/>
                  <a:pt x="14954" y="40542"/>
                  <a:pt x="14788" y="40649"/>
                </a:cubicBezTo>
                <a:lnTo>
                  <a:pt x="14728" y="40590"/>
                </a:lnTo>
                <a:cubicBezTo>
                  <a:pt x="14764" y="40471"/>
                  <a:pt x="14788" y="40328"/>
                  <a:pt x="14835" y="40185"/>
                </a:cubicBezTo>
                <a:lnTo>
                  <a:pt x="14276" y="40137"/>
                </a:lnTo>
                <a:cubicBezTo>
                  <a:pt x="14157" y="40018"/>
                  <a:pt x="14061" y="39899"/>
                  <a:pt x="13942" y="39828"/>
                </a:cubicBezTo>
                <a:cubicBezTo>
                  <a:pt x="13395" y="39518"/>
                  <a:pt x="12859" y="39197"/>
                  <a:pt x="12287" y="38947"/>
                </a:cubicBezTo>
                <a:cubicBezTo>
                  <a:pt x="10775" y="38268"/>
                  <a:pt x="9228" y="37673"/>
                  <a:pt x="7620" y="37208"/>
                </a:cubicBezTo>
                <a:cubicBezTo>
                  <a:pt x="6894" y="36994"/>
                  <a:pt x="6156" y="36816"/>
                  <a:pt x="5441" y="36601"/>
                </a:cubicBezTo>
                <a:cubicBezTo>
                  <a:pt x="4656" y="36363"/>
                  <a:pt x="3870" y="36089"/>
                  <a:pt x="3084" y="35804"/>
                </a:cubicBezTo>
                <a:cubicBezTo>
                  <a:pt x="2917" y="35744"/>
                  <a:pt x="2762" y="35649"/>
                  <a:pt x="2572" y="35542"/>
                </a:cubicBezTo>
                <a:cubicBezTo>
                  <a:pt x="2679" y="35423"/>
                  <a:pt x="2751" y="35327"/>
                  <a:pt x="2834" y="35256"/>
                </a:cubicBezTo>
                <a:cubicBezTo>
                  <a:pt x="4358" y="33922"/>
                  <a:pt x="5894" y="32577"/>
                  <a:pt x="7418" y="31243"/>
                </a:cubicBezTo>
                <a:cubicBezTo>
                  <a:pt x="8418" y="30350"/>
                  <a:pt x="9454" y="29458"/>
                  <a:pt x="10430" y="28517"/>
                </a:cubicBezTo>
                <a:cubicBezTo>
                  <a:pt x="11966" y="27064"/>
                  <a:pt x="13466" y="25588"/>
                  <a:pt x="14966" y="24100"/>
                </a:cubicBezTo>
                <a:cubicBezTo>
                  <a:pt x="15550" y="23528"/>
                  <a:pt x="16062" y="22873"/>
                  <a:pt x="16669" y="22350"/>
                </a:cubicBezTo>
                <a:cubicBezTo>
                  <a:pt x="17776" y="21421"/>
                  <a:pt x="18729" y="20349"/>
                  <a:pt x="19645" y="19242"/>
                </a:cubicBezTo>
                <a:cubicBezTo>
                  <a:pt x="20288" y="18480"/>
                  <a:pt x="20919" y="17754"/>
                  <a:pt x="21681" y="17111"/>
                </a:cubicBezTo>
                <a:cubicBezTo>
                  <a:pt x="21885" y="16941"/>
                  <a:pt x="22100" y="16850"/>
                  <a:pt x="22336" y="16850"/>
                </a:cubicBezTo>
                <a:close/>
                <a:moveTo>
                  <a:pt x="11013" y="44709"/>
                </a:moveTo>
                <a:lnTo>
                  <a:pt x="11013" y="44709"/>
                </a:lnTo>
                <a:cubicBezTo>
                  <a:pt x="12121" y="44888"/>
                  <a:pt x="13133" y="45340"/>
                  <a:pt x="14109" y="45900"/>
                </a:cubicBezTo>
                <a:cubicBezTo>
                  <a:pt x="13085" y="45495"/>
                  <a:pt x="12037" y="45102"/>
                  <a:pt x="11013" y="44709"/>
                </a:cubicBezTo>
                <a:close/>
                <a:moveTo>
                  <a:pt x="14371" y="45948"/>
                </a:moveTo>
                <a:cubicBezTo>
                  <a:pt x="14395" y="45948"/>
                  <a:pt x="14407" y="45960"/>
                  <a:pt x="14419" y="45960"/>
                </a:cubicBezTo>
                <a:cubicBezTo>
                  <a:pt x="14419" y="45971"/>
                  <a:pt x="14407" y="45995"/>
                  <a:pt x="14407" y="45995"/>
                </a:cubicBezTo>
                <a:cubicBezTo>
                  <a:pt x="14395" y="45995"/>
                  <a:pt x="14371" y="45995"/>
                  <a:pt x="14359" y="45971"/>
                </a:cubicBezTo>
                <a:cubicBezTo>
                  <a:pt x="14371" y="45960"/>
                  <a:pt x="14371" y="45960"/>
                  <a:pt x="14371" y="45948"/>
                </a:cubicBezTo>
                <a:close/>
                <a:moveTo>
                  <a:pt x="30528" y="41649"/>
                </a:moveTo>
                <a:cubicBezTo>
                  <a:pt x="31564" y="43507"/>
                  <a:pt x="31683" y="45221"/>
                  <a:pt x="31242" y="46210"/>
                </a:cubicBezTo>
                <a:cubicBezTo>
                  <a:pt x="31195" y="45971"/>
                  <a:pt x="31183" y="45721"/>
                  <a:pt x="31195" y="45483"/>
                </a:cubicBezTo>
                <a:cubicBezTo>
                  <a:pt x="31242" y="44590"/>
                  <a:pt x="31111" y="43745"/>
                  <a:pt x="30814" y="42912"/>
                </a:cubicBezTo>
                <a:cubicBezTo>
                  <a:pt x="30706" y="42626"/>
                  <a:pt x="30552" y="42340"/>
                  <a:pt x="30409" y="42078"/>
                </a:cubicBezTo>
                <a:cubicBezTo>
                  <a:pt x="30302" y="41900"/>
                  <a:pt x="30290" y="41769"/>
                  <a:pt x="30528" y="41649"/>
                </a:cubicBezTo>
                <a:close/>
                <a:moveTo>
                  <a:pt x="24598" y="46305"/>
                </a:moveTo>
                <a:lnTo>
                  <a:pt x="24598" y="46305"/>
                </a:lnTo>
                <a:cubicBezTo>
                  <a:pt x="24860" y="46436"/>
                  <a:pt x="24777" y="46614"/>
                  <a:pt x="24741" y="46829"/>
                </a:cubicBezTo>
                <a:cubicBezTo>
                  <a:pt x="24515" y="46674"/>
                  <a:pt x="24575" y="46495"/>
                  <a:pt x="24598" y="46305"/>
                </a:cubicBezTo>
                <a:close/>
                <a:moveTo>
                  <a:pt x="10573" y="46722"/>
                </a:moveTo>
                <a:lnTo>
                  <a:pt x="10573" y="46722"/>
                </a:lnTo>
                <a:cubicBezTo>
                  <a:pt x="10644" y="46733"/>
                  <a:pt x="10704" y="46745"/>
                  <a:pt x="10775" y="46769"/>
                </a:cubicBezTo>
                <a:cubicBezTo>
                  <a:pt x="10763" y="46793"/>
                  <a:pt x="10763" y="46829"/>
                  <a:pt x="10752" y="46841"/>
                </a:cubicBezTo>
                <a:cubicBezTo>
                  <a:pt x="10692" y="46793"/>
                  <a:pt x="10632" y="46769"/>
                  <a:pt x="10573" y="46722"/>
                </a:cubicBezTo>
                <a:close/>
                <a:moveTo>
                  <a:pt x="17038" y="47043"/>
                </a:moveTo>
                <a:lnTo>
                  <a:pt x="17252" y="47067"/>
                </a:lnTo>
                <a:lnTo>
                  <a:pt x="17252" y="47091"/>
                </a:lnTo>
                <a:lnTo>
                  <a:pt x="17038" y="47079"/>
                </a:lnTo>
                <a:lnTo>
                  <a:pt x="17038" y="47043"/>
                </a:lnTo>
                <a:close/>
                <a:moveTo>
                  <a:pt x="24718" y="47079"/>
                </a:moveTo>
                <a:cubicBezTo>
                  <a:pt x="24718" y="47103"/>
                  <a:pt x="24741" y="47138"/>
                  <a:pt x="24741" y="47162"/>
                </a:cubicBezTo>
                <a:cubicBezTo>
                  <a:pt x="24694" y="47162"/>
                  <a:pt x="24646" y="47186"/>
                  <a:pt x="24598" y="47186"/>
                </a:cubicBezTo>
                <a:cubicBezTo>
                  <a:pt x="24598" y="47150"/>
                  <a:pt x="24587" y="47138"/>
                  <a:pt x="24587" y="47103"/>
                </a:cubicBezTo>
                <a:cubicBezTo>
                  <a:pt x="24634" y="47091"/>
                  <a:pt x="24682" y="47091"/>
                  <a:pt x="24718" y="47079"/>
                </a:cubicBezTo>
                <a:close/>
                <a:moveTo>
                  <a:pt x="22503" y="47210"/>
                </a:moveTo>
                <a:cubicBezTo>
                  <a:pt x="22634" y="47222"/>
                  <a:pt x="22729" y="47222"/>
                  <a:pt x="22836" y="47245"/>
                </a:cubicBezTo>
                <a:cubicBezTo>
                  <a:pt x="22789" y="47287"/>
                  <a:pt x="22744" y="47317"/>
                  <a:pt x="22692" y="47317"/>
                </a:cubicBezTo>
                <a:cubicBezTo>
                  <a:pt x="22640" y="47317"/>
                  <a:pt x="22580" y="47287"/>
                  <a:pt x="22503" y="47210"/>
                </a:cubicBezTo>
                <a:close/>
                <a:moveTo>
                  <a:pt x="17455" y="47198"/>
                </a:moveTo>
                <a:cubicBezTo>
                  <a:pt x="17562" y="47245"/>
                  <a:pt x="17669" y="47305"/>
                  <a:pt x="17752" y="47341"/>
                </a:cubicBezTo>
                <a:cubicBezTo>
                  <a:pt x="17633" y="47329"/>
                  <a:pt x="17538" y="47317"/>
                  <a:pt x="17419" y="47305"/>
                </a:cubicBezTo>
                <a:cubicBezTo>
                  <a:pt x="17443" y="47257"/>
                  <a:pt x="17443" y="47222"/>
                  <a:pt x="17455" y="47198"/>
                </a:cubicBezTo>
                <a:close/>
                <a:moveTo>
                  <a:pt x="2500" y="37601"/>
                </a:moveTo>
                <a:cubicBezTo>
                  <a:pt x="2846" y="37697"/>
                  <a:pt x="3167" y="37804"/>
                  <a:pt x="3513" y="37923"/>
                </a:cubicBezTo>
                <a:cubicBezTo>
                  <a:pt x="4048" y="38113"/>
                  <a:pt x="4572" y="38328"/>
                  <a:pt x="5108" y="38518"/>
                </a:cubicBezTo>
                <a:cubicBezTo>
                  <a:pt x="6287" y="38947"/>
                  <a:pt x="7453" y="39364"/>
                  <a:pt x="8632" y="39816"/>
                </a:cubicBezTo>
                <a:cubicBezTo>
                  <a:pt x="9466" y="40126"/>
                  <a:pt x="10299" y="40459"/>
                  <a:pt x="11133" y="40768"/>
                </a:cubicBezTo>
                <a:cubicBezTo>
                  <a:pt x="12299" y="41197"/>
                  <a:pt x="13454" y="41614"/>
                  <a:pt x="14621" y="42019"/>
                </a:cubicBezTo>
                <a:cubicBezTo>
                  <a:pt x="15335" y="42269"/>
                  <a:pt x="16062" y="42459"/>
                  <a:pt x="16764" y="42697"/>
                </a:cubicBezTo>
                <a:cubicBezTo>
                  <a:pt x="17490" y="42959"/>
                  <a:pt x="18217" y="43197"/>
                  <a:pt x="18860" y="43650"/>
                </a:cubicBezTo>
                <a:cubicBezTo>
                  <a:pt x="19705" y="44281"/>
                  <a:pt x="20646" y="44745"/>
                  <a:pt x="21610" y="45138"/>
                </a:cubicBezTo>
                <a:cubicBezTo>
                  <a:pt x="22031" y="45314"/>
                  <a:pt x="22418" y="45569"/>
                  <a:pt x="22815" y="45782"/>
                </a:cubicBezTo>
                <a:lnTo>
                  <a:pt x="22815" y="45782"/>
                </a:lnTo>
                <a:cubicBezTo>
                  <a:pt x="22814" y="45781"/>
                  <a:pt x="22813" y="45781"/>
                  <a:pt x="22813" y="45781"/>
                </a:cubicBezTo>
                <a:lnTo>
                  <a:pt x="22813" y="45781"/>
                </a:lnTo>
                <a:lnTo>
                  <a:pt x="22836" y="45793"/>
                </a:lnTo>
                <a:cubicBezTo>
                  <a:pt x="22829" y="45789"/>
                  <a:pt x="22822" y="45785"/>
                  <a:pt x="22815" y="45782"/>
                </a:cubicBezTo>
                <a:lnTo>
                  <a:pt x="22815" y="45782"/>
                </a:lnTo>
                <a:cubicBezTo>
                  <a:pt x="22957" y="45816"/>
                  <a:pt x="23110" y="45794"/>
                  <a:pt x="23086" y="46007"/>
                </a:cubicBezTo>
                <a:cubicBezTo>
                  <a:pt x="23348" y="46150"/>
                  <a:pt x="23634" y="46317"/>
                  <a:pt x="23908" y="46472"/>
                </a:cubicBezTo>
                <a:cubicBezTo>
                  <a:pt x="23860" y="46674"/>
                  <a:pt x="23825" y="46841"/>
                  <a:pt x="23789" y="47043"/>
                </a:cubicBezTo>
                <a:cubicBezTo>
                  <a:pt x="22836" y="46710"/>
                  <a:pt x="21848" y="46364"/>
                  <a:pt x="20872" y="46007"/>
                </a:cubicBezTo>
                <a:lnTo>
                  <a:pt x="20872" y="46114"/>
                </a:lnTo>
                <a:cubicBezTo>
                  <a:pt x="21229" y="46257"/>
                  <a:pt x="21550" y="46412"/>
                  <a:pt x="21896" y="46555"/>
                </a:cubicBezTo>
                <a:cubicBezTo>
                  <a:pt x="22217" y="46686"/>
                  <a:pt x="22551" y="46829"/>
                  <a:pt x="22896" y="46948"/>
                </a:cubicBezTo>
                <a:cubicBezTo>
                  <a:pt x="23670" y="47198"/>
                  <a:pt x="23670" y="47186"/>
                  <a:pt x="23848" y="47448"/>
                </a:cubicBezTo>
                <a:cubicBezTo>
                  <a:pt x="23491" y="47376"/>
                  <a:pt x="23158" y="47305"/>
                  <a:pt x="22836" y="47222"/>
                </a:cubicBezTo>
                <a:cubicBezTo>
                  <a:pt x="22360" y="47007"/>
                  <a:pt x="21884" y="46745"/>
                  <a:pt x="21384" y="46543"/>
                </a:cubicBezTo>
                <a:cubicBezTo>
                  <a:pt x="20134" y="46055"/>
                  <a:pt x="18872" y="45579"/>
                  <a:pt x="17610" y="45102"/>
                </a:cubicBezTo>
                <a:cubicBezTo>
                  <a:pt x="17240" y="44959"/>
                  <a:pt x="16883" y="44817"/>
                  <a:pt x="16502" y="44686"/>
                </a:cubicBezTo>
                <a:cubicBezTo>
                  <a:pt x="15705" y="44388"/>
                  <a:pt x="14883" y="44090"/>
                  <a:pt x="14085" y="43793"/>
                </a:cubicBezTo>
                <a:cubicBezTo>
                  <a:pt x="13466" y="43566"/>
                  <a:pt x="12871" y="43352"/>
                  <a:pt x="12264" y="43138"/>
                </a:cubicBezTo>
                <a:cubicBezTo>
                  <a:pt x="11668" y="42912"/>
                  <a:pt x="11061" y="42685"/>
                  <a:pt x="10454" y="42459"/>
                </a:cubicBezTo>
                <a:cubicBezTo>
                  <a:pt x="10352" y="42477"/>
                  <a:pt x="10252" y="42485"/>
                  <a:pt x="10155" y="42485"/>
                </a:cubicBezTo>
                <a:cubicBezTo>
                  <a:pt x="9606" y="42485"/>
                  <a:pt x="9128" y="42224"/>
                  <a:pt x="8632" y="41971"/>
                </a:cubicBezTo>
                <a:lnTo>
                  <a:pt x="8632" y="41971"/>
                </a:lnTo>
                <a:lnTo>
                  <a:pt x="9108" y="42019"/>
                </a:lnTo>
                <a:cubicBezTo>
                  <a:pt x="9061" y="41971"/>
                  <a:pt x="9037" y="41923"/>
                  <a:pt x="8989" y="41911"/>
                </a:cubicBezTo>
                <a:cubicBezTo>
                  <a:pt x="8620" y="41769"/>
                  <a:pt x="8227" y="41626"/>
                  <a:pt x="7858" y="41483"/>
                </a:cubicBezTo>
                <a:cubicBezTo>
                  <a:pt x="6882" y="41114"/>
                  <a:pt x="5906" y="40721"/>
                  <a:pt x="4929" y="40352"/>
                </a:cubicBezTo>
                <a:lnTo>
                  <a:pt x="3584" y="39816"/>
                </a:lnTo>
                <a:cubicBezTo>
                  <a:pt x="3262" y="39685"/>
                  <a:pt x="2953" y="39530"/>
                  <a:pt x="2620" y="39399"/>
                </a:cubicBezTo>
                <a:cubicBezTo>
                  <a:pt x="2631" y="39364"/>
                  <a:pt x="2655" y="39340"/>
                  <a:pt x="2655" y="39292"/>
                </a:cubicBezTo>
                <a:cubicBezTo>
                  <a:pt x="3167" y="39459"/>
                  <a:pt x="3679" y="39637"/>
                  <a:pt x="4203" y="39804"/>
                </a:cubicBezTo>
                <a:cubicBezTo>
                  <a:pt x="4417" y="39875"/>
                  <a:pt x="4644" y="39899"/>
                  <a:pt x="4882" y="39959"/>
                </a:cubicBezTo>
                <a:lnTo>
                  <a:pt x="4882" y="39947"/>
                </a:lnTo>
                <a:cubicBezTo>
                  <a:pt x="5096" y="40054"/>
                  <a:pt x="5298" y="40185"/>
                  <a:pt x="5525" y="40256"/>
                </a:cubicBezTo>
                <a:cubicBezTo>
                  <a:pt x="6358" y="40554"/>
                  <a:pt x="7215" y="40816"/>
                  <a:pt x="8049" y="41126"/>
                </a:cubicBezTo>
                <a:cubicBezTo>
                  <a:pt x="8918" y="41435"/>
                  <a:pt x="9775" y="41780"/>
                  <a:pt x="10644" y="42126"/>
                </a:cubicBezTo>
                <a:cubicBezTo>
                  <a:pt x="11002" y="42257"/>
                  <a:pt x="11347" y="42388"/>
                  <a:pt x="11704" y="42519"/>
                </a:cubicBezTo>
                <a:cubicBezTo>
                  <a:pt x="12502" y="42816"/>
                  <a:pt x="13311" y="43138"/>
                  <a:pt x="14109" y="43435"/>
                </a:cubicBezTo>
                <a:cubicBezTo>
                  <a:pt x="14597" y="43626"/>
                  <a:pt x="15097" y="43816"/>
                  <a:pt x="15597" y="44007"/>
                </a:cubicBezTo>
                <a:cubicBezTo>
                  <a:pt x="16109" y="44209"/>
                  <a:pt x="16609" y="44400"/>
                  <a:pt x="17133" y="44590"/>
                </a:cubicBezTo>
                <a:cubicBezTo>
                  <a:pt x="17300" y="44650"/>
                  <a:pt x="17479" y="44697"/>
                  <a:pt x="17633" y="44757"/>
                </a:cubicBezTo>
                <a:cubicBezTo>
                  <a:pt x="17610" y="44709"/>
                  <a:pt x="17574" y="44662"/>
                  <a:pt x="17538" y="44650"/>
                </a:cubicBezTo>
                <a:cubicBezTo>
                  <a:pt x="16824" y="44340"/>
                  <a:pt x="16121" y="44031"/>
                  <a:pt x="15395" y="43733"/>
                </a:cubicBezTo>
                <a:cubicBezTo>
                  <a:pt x="14407" y="43328"/>
                  <a:pt x="13407" y="42935"/>
                  <a:pt x="12430" y="42554"/>
                </a:cubicBezTo>
                <a:cubicBezTo>
                  <a:pt x="12488" y="42513"/>
                  <a:pt x="12540" y="42501"/>
                  <a:pt x="12594" y="42501"/>
                </a:cubicBezTo>
                <a:cubicBezTo>
                  <a:pt x="12618" y="42501"/>
                  <a:pt x="12643" y="42503"/>
                  <a:pt x="12668" y="42507"/>
                </a:cubicBezTo>
                <a:cubicBezTo>
                  <a:pt x="13288" y="42721"/>
                  <a:pt x="13919" y="42923"/>
                  <a:pt x="14526" y="43150"/>
                </a:cubicBezTo>
                <a:cubicBezTo>
                  <a:pt x="15347" y="43459"/>
                  <a:pt x="16157" y="43793"/>
                  <a:pt x="16967" y="44114"/>
                </a:cubicBezTo>
                <a:cubicBezTo>
                  <a:pt x="17788" y="44447"/>
                  <a:pt x="18586" y="44757"/>
                  <a:pt x="19407" y="45078"/>
                </a:cubicBezTo>
                <a:cubicBezTo>
                  <a:pt x="19586" y="45162"/>
                  <a:pt x="19776" y="45186"/>
                  <a:pt x="19955" y="45245"/>
                </a:cubicBezTo>
                <a:cubicBezTo>
                  <a:pt x="19931" y="45198"/>
                  <a:pt x="19884" y="45162"/>
                  <a:pt x="19836" y="45138"/>
                </a:cubicBezTo>
                <a:cubicBezTo>
                  <a:pt x="19348" y="44936"/>
                  <a:pt x="18860" y="44721"/>
                  <a:pt x="18383" y="44507"/>
                </a:cubicBezTo>
                <a:cubicBezTo>
                  <a:pt x="16764" y="43757"/>
                  <a:pt x="15097" y="43102"/>
                  <a:pt x="13407" y="42519"/>
                </a:cubicBezTo>
                <a:cubicBezTo>
                  <a:pt x="12657" y="42257"/>
                  <a:pt x="11895" y="42019"/>
                  <a:pt x="11133" y="41769"/>
                </a:cubicBezTo>
                <a:cubicBezTo>
                  <a:pt x="10644" y="41602"/>
                  <a:pt x="10168" y="41411"/>
                  <a:pt x="9680" y="41233"/>
                </a:cubicBezTo>
                <a:cubicBezTo>
                  <a:pt x="8847" y="40935"/>
                  <a:pt x="7989" y="40637"/>
                  <a:pt x="7144" y="40340"/>
                </a:cubicBezTo>
                <a:cubicBezTo>
                  <a:pt x="6608" y="40137"/>
                  <a:pt x="6084" y="39935"/>
                  <a:pt x="5572" y="39721"/>
                </a:cubicBezTo>
                <a:cubicBezTo>
                  <a:pt x="4656" y="39364"/>
                  <a:pt x="3763" y="38994"/>
                  <a:pt x="2858" y="38637"/>
                </a:cubicBezTo>
                <a:cubicBezTo>
                  <a:pt x="2655" y="38554"/>
                  <a:pt x="2536" y="38411"/>
                  <a:pt x="2489" y="38161"/>
                </a:cubicBezTo>
                <a:lnTo>
                  <a:pt x="2489" y="38161"/>
                </a:lnTo>
                <a:cubicBezTo>
                  <a:pt x="2596" y="38173"/>
                  <a:pt x="2691" y="38161"/>
                  <a:pt x="2774" y="38197"/>
                </a:cubicBezTo>
                <a:cubicBezTo>
                  <a:pt x="3048" y="38292"/>
                  <a:pt x="3322" y="38435"/>
                  <a:pt x="3584" y="38530"/>
                </a:cubicBezTo>
                <a:cubicBezTo>
                  <a:pt x="4358" y="38852"/>
                  <a:pt x="5120" y="39161"/>
                  <a:pt x="5906" y="39447"/>
                </a:cubicBezTo>
                <a:cubicBezTo>
                  <a:pt x="7132" y="39875"/>
                  <a:pt x="8382" y="40245"/>
                  <a:pt x="9597" y="40697"/>
                </a:cubicBezTo>
                <a:cubicBezTo>
                  <a:pt x="10930" y="41173"/>
                  <a:pt x="12252" y="41673"/>
                  <a:pt x="13561" y="42161"/>
                </a:cubicBezTo>
                <a:cubicBezTo>
                  <a:pt x="14859" y="42662"/>
                  <a:pt x="16133" y="43138"/>
                  <a:pt x="17419" y="43674"/>
                </a:cubicBezTo>
                <a:cubicBezTo>
                  <a:pt x="18693" y="44209"/>
                  <a:pt x="19955" y="44781"/>
                  <a:pt x="21241" y="45340"/>
                </a:cubicBezTo>
                <a:cubicBezTo>
                  <a:pt x="21360" y="45376"/>
                  <a:pt x="21503" y="45376"/>
                  <a:pt x="21646" y="45412"/>
                </a:cubicBezTo>
                <a:cubicBezTo>
                  <a:pt x="21598" y="45364"/>
                  <a:pt x="21550" y="45293"/>
                  <a:pt x="21491" y="45257"/>
                </a:cubicBezTo>
                <a:cubicBezTo>
                  <a:pt x="20955" y="45007"/>
                  <a:pt x="20407" y="44769"/>
                  <a:pt x="19872" y="44531"/>
                </a:cubicBezTo>
                <a:cubicBezTo>
                  <a:pt x="19229" y="44245"/>
                  <a:pt x="18586" y="43935"/>
                  <a:pt x="17931" y="43674"/>
                </a:cubicBezTo>
                <a:cubicBezTo>
                  <a:pt x="16859" y="43221"/>
                  <a:pt x="15788" y="42792"/>
                  <a:pt x="14704" y="42376"/>
                </a:cubicBezTo>
                <a:cubicBezTo>
                  <a:pt x="13502" y="41911"/>
                  <a:pt x="12299" y="41471"/>
                  <a:pt x="11085" y="41030"/>
                </a:cubicBezTo>
                <a:cubicBezTo>
                  <a:pt x="9811" y="40578"/>
                  <a:pt x="8525" y="40114"/>
                  <a:pt x="7239" y="39649"/>
                </a:cubicBezTo>
                <a:cubicBezTo>
                  <a:pt x="6620" y="39447"/>
                  <a:pt x="6013" y="39268"/>
                  <a:pt x="5406" y="39042"/>
                </a:cubicBezTo>
                <a:cubicBezTo>
                  <a:pt x="4596" y="38732"/>
                  <a:pt x="3810" y="38387"/>
                  <a:pt x="3024" y="38042"/>
                </a:cubicBezTo>
                <a:cubicBezTo>
                  <a:pt x="2834" y="37959"/>
                  <a:pt x="2655" y="37804"/>
                  <a:pt x="2453" y="37685"/>
                </a:cubicBezTo>
                <a:lnTo>
                  <a:pt x="2500" y="37601"/>
                </a:lnTo>
                <a:close/>
                <a:moveTo>
                  <a:pt x="24682" y="47400"/>
                </a:moveTo>
                <a:cubicBezTo>
                  <a:pt x="24813" y="47567"/>
                  <a:pt x="24884" y="47698"/>
                  <a:pt x="24634" y="47817"/>
                </a:cubicBezTo>
                <a:cubicBezTo>
                  <a:pt x="24456" y="47662"/>
                  <a:pt x="24491" y="47543"/>
                  <a:pt x="24682" y="47400"/>
                </a:cubicBezTo>
                <a:close/>
                <a:moveTo>
                  <a:pt x="22920" y="47388"/>
                </a:moveTo>
                <a:cubicBezTo>
                  <a:pt x="23074" y="47448"/>
                  <a:pt x="23217" y="47507"/>
                  <a:pt x="23372" y="47555"/>
                </a:cubicBezTo>
                <a:cubicBezTo>
                  <a:pt x="23682" y="47662"/>
                  <a:pt x="23694" y="47662"/>
                  <a:pt x="23765" y="47841"/>
                </a:cubicBezTo>
                <a:cubicBezTo>
                  <a:pt x="23467" y="47722"/>
                  <a:pt x="23194" y="47603"/>
                  <a:pt x="22908" y="47495"/>
                </a:cubicBezTo>
                <a:lnTo>
                  <a:pt x="22920" y="47388"/>
                </a:lnTo>
                <a:close/>
                <a:moveTo>
                  <a:pt x="2453" y="40161"/>
                </a:moveTo>
                <a:cubicBezTo>
                  <a:pt x="2548" y="40173"/>
                  <a:pt x="2655" y="40161"/>
                  <a:pt x="2739" y="40185"/>
                </a:cubicBezTo>
                <a:cubicBezTo>
                  <a:pt x="3048" y="40304"/>
                  <a:pt x="3346" y="40435"/>
                  <a:pt x="3667" y="40542"/>
                </a:cubicBezTo>
                <a:cubicBezTo>
                  <a:pt x="4632" y="40888"/>
                  <a:pt x="5584" y="41197"/>
                  <a:pt x="6549" y="41542"/>
                </a:cubicBezTo>
                <a:cubicBezTo>
                  <a:pt x="7358" y="41828"/>
                  <a:pt x="8132" y="42138"/>
                  <a:pt x="8930" y="42400"/>
                </a:cubicBezTo>
                <a:cubicBezTo>
                  <a:pt x="9870" y="42721"/>
                  <a:pt x="10823" y="42983"/>
                  <a:pt x="11764" y="43269"/>
                </a:cubicBezTo>
                <a:cubicBezTo>
                  <a:pt x="12454" y="43495"/>
                  <a:pt x="13168" y="43674"/>
                  <a:pt x="13871" y="43935"/>
                </a:cubicBezTo>
                <a:cubicBezTo>
                  <a:pt x="14895" y="44340"/>
                  <a:pt x="15895" y="44781"/>
                  <a:pt x="16907" y="45198"/>
                </a:cubicBezTo>
                <a:cubicBezTo>
                  <a:pt x="17264" y="45352"/>
                  <a:pt x="17633" y="45495"/>
                  <a:pt x="17991" y="45638"/>
                </a:cubicBezTo>
                <a:cubicBezTo>
                  <a:pt x="19086" y="46043"/>
                  <a:pt x="20169" y="46436"/>
                  <a:pt x="21253" y="46853"/>
                </a:cubicBezTo>
                <a:cubicBezTo>
                  <a:pt x="22027" y="47150"/>
                  <a:pt x="22729" y="47615"/>
                  <a:pt x="23515" y="47853"/>
                </a:cubicBezTo>
                <a:cubicBezTo>
                  <a:pt x="23622" y="47912"/>
                  <a:pt x="23682" y="48019"/>
                  <a:pt x="23789" y="48138"/>
                </a:cubicBezTo>
                <a:cubicBezTo>
                  <a:pt x="23718" y="48143"/>
                  <a:pt x="23652" y="48146"/>
                  <a:pt x="23588" y="48146"/>
                </a:cubicBezTo>
                <a:cubicBezTo>
                  <a:pt x="23350" y="48146"/>
                  <a:pt x="23155" y="48106"/>
                  <a:pt x="22967" y="47984"/>
                </a:cubicBezTo>
                <a:cubicBezTo>
                  <a:pt x="22813" y="47900"/>
                  <a:pt x="22658" y="47817"/>
                  <a:pt x="22503" y="47757"/>
                </a:cubicBezTo>
                <a:cubicBezTo>
                  <a:pt x="21860" y="47495"/>
                  <a:pt x="21241" y="47210"/>
                  <a:pt x="20598" y="46960"/>
                </a:cubicBezTo>
                <a:cubicBezTo>
                  <a:pt x="19765" y="46626"/>
                  <a:pt x="18943" y="46293"/>
                  <a:pt x="18098" y="45971"/>
                </a:cubicBezTo>
                <a:cubicBezTo>
                  <a:pt x="16824" y="45495"/>
                  <a:pt x="15538" y="45055"/>
                  <a:pt x="14240" y="44590"/>
                </a:cubicBezTo>
                <a:cubicBezTo>
                  <a:pt x="13145" y="44209"/>
                  <a:pt x="12061" y="43828"/>
                  <a:pt x="10954" y="43459"/>
                </a:cubicBezTo>
                <a:cubicBezTo>
                  <a:pt x="10406" y="43269"/>
                  <a:pt x="9859" y="43090"/>
                  <a:pt x="9299" y="42912"/>
                </a:cubicBezTo>
                <a:cubicBezTo>
                  <a:pt x="8394" y="42614"/>
                  <a:pt x="7477" y="42340"/>
                  <a:pt x="6584" y="42030"/>
                </a:cubicBezTo>
                <a:cubicBezTo>
                  <a:pt x="5715" y="41733"/>
                  <a:pt x="4882" y="41376"/>
                  <a:pt x="4036" y="41054"/>
                </a:cubicBezTo>
                <a:cubicBezTo>
                  <a:pt x="3632" y="40888"/>
                  <a:pt x="3203" y="40768"/>
                  <a:pt x="2798" y="40590"/>
                </a:cubicBezTo>
                <a:cubicBezTo>
                  <a:pt x="2655" y="40530"/>
                  <a:pt x="2536" y="40399"/>
                  <a:pt x="2393" y="40292"/>
                </a:cubicBezTo>
                <a:lnTo>
                  <a:pt x="2453" y="40161"/>
                </a:lnTo>
                <a:close/>
                <a:moveTo>
                  <a:pt x="24634" y="48031"/>
                </a:moveTo>
                <a:cubicBezTo>
                  <a:pt x="24646" y="48150"/>
                  <a:pt x="24646" y="48234"/>
                  <a:pt x="24634" y="48377"/>
                </a:cubicBezTo>
                <a:cubicBezTo>
                  <a:pt x="24527" y="48269"/>
                  <a:pt x="24468" y="48222"/>
                  <a:pt x="24360" y="48138"/>
                </a:cubicBezTo>
                <a:cubicBezTo>
                  <a:pt x="24468" y="48091"/>
                  <a:pt x="24539" y="48055"/>
                  <a:pt x="24634" y="48031"/>
                </a:cubicBezTo>
                <a:close/>
                <a:moveTo>
                  <a:pt x="16240" y="45614"/>
                </a:moveTo>
                <a:cubicBezTo>
                  <a:pt x="16562" y="45710"/>
                  <a:pt x="16883" y="45793"/>
                  <a:pt x="17181" y="45912"/>
                </a:cubicBezTo>
                <a:cubicBezTo>
                  <a:pt x="18372" y="46364"/>
                  <a:pt x="19538" y="46829"/>
                  <a:pt x="20717" y="47281"/>
                </a:cubicBezTo>
                <a:cubicBezTo>
                  <a:pt x="21110" y="47436"/>
                  <a:pt x="21503" y="47579"/>
                  <a:pt x="21896" y="47745"/>
                </a:cubicBezTo>
                <a:cubicBezTo>
                  <a:pt x="22384" y="47960"/>
                  <a:pt x="22872" y="48162"/>
                  <a:pt x="23348" y="48377"/>
                </a:cubicBezTo>
                <a:cubicBezTo>
                  <a:pt x="23467" y="48436"/>
                  <a:pt x="23646" y="48448"/>
                  <a:pt x="23575" y="48686"/>
                </a:cubicBezTo>
                <a:cubicBezTo>
                  <a:pt x="23509" y="48699"/>
                  <a:pt x="23443" y="48705"/>
                  <a:pt x="23377" y="48705"/>
                </a:cubicBezTo>
                <a:cubicBezTo>
                  <a:pt x="23192" y="48705"/>
                  <a:pt x="23006" y="48658"/>
                  <a:pt x="22813" y="48579"/>
                </a:cubicBezTo>
                <a:cubicBezTo>
                  <a:pt x="21741" y="48115"/>
                  <a:pt x="20658" y="47662"/>
                  <a:pt x="19586" y="47198"/>
                </a:cubicBezTo>
                <a:cubicBezTo>
                  <a:pt x="18467" y="46722"/>
                  <a:pt x="17359" y="46233"/>
                  <a:pt x="16240" y="45733"/>
                </a:cubicBezTo>
                <a:lnTo>
                  <a:pt x="16240" y="45614"/>
                </a:lnTo>
                <a:close/>
                <a:moveTo>
                  <a:pt x="15669" y="48817"/>
                </a:moveTo>
                <a:lnTo>
                  <a:pt x="15669" y="48829"/>
                </a:lnTo>
                <a:lnTo>
                  <a:pt x="15562" y="48817"/>
                </a:lnTo>
                <a:close/>
                <a:moveTo>
                  <a:pt x="16026" y="48948"/>
                </a:moveTo>
                <a:lnTo>
                  <a:pt x="16133" y="48972"/>
                </a:lnTo>
                <a:lnTo>
                  <a:pt x="16133" y="48984"/>
                </a:lnTo>
                <a:lnTo>
                  <a:pt x="16026" y="48972"/>
                </a:lnTo>
                <a:lnTo>
                  <a:pt x="16026" y="48948"/>
                </a:lnTo>
                <a:close/>
                <a:moveTo>
                  <a:pt x="24360" y="48531"/>
                </a:moveTo>
                <a:lnTo>
                  <a:pt x="24360" y="48531"/>
                </a:lnTo>
                <a:cubicBezTo>
                  <a:pt x="24634" y="48650"/>
                  <a:pt x="24634" y="48650"/>
                  <a:pt x="24479" y="48984"/>
                </a:cubicBezTo>
                <a:cubicBezTo>
                  <a:pt x="24217" y="48912"/>
                  <a:pt x="24337" y="48746"/>
                  <a:pt x="24360" y="48531"/>
                </a:cubicBezTo>
                <a:close/>
                <a:moveTo>
                  <a:pt x="16597" y="49174"/>
                </a:moveTo>
                <a:lnTo>
                  <a:pt x="16597" y="49186"/>
                </a:lnTo>
                <a:lnTo>
                  <a:pt x="16490" y="49186"/>
                </a:lnTo>
                <a:lnTo>
                  <a:pt x="16490" y="49174"/>
                </a:lnTo>
                <a:close/>
                <a:moveTo>
                  <a:pt x="2262" y="40947"/>
                </a:moveTo>
                <a:cubicBezTo>
                  <a:pt x="2977" y="41209"/>
                  <a:pt x="3667" y="41495"/>
                  <a:pt x="4346" y="41745"/>
                </a:cubicBezTo>
                <a:cubicBezTo>
                  <a:pt x="4679" y="41864"/>
                  <a:pt x="4989" y="41983"/>
                  <a:pt x="5310" y="42090"/>
                </a:cubicBezTo>
                <a:cubicBezTo>
                  <a:pt x="5380" y="42111"/>
                  <a:pt x="5447" y="42128"/>
                  <a:pt x="5512" y="42128"/>
                </a:cubicBezTo>
                <a:cubicBezTo>
                  <a:pt x="5593" y="42128"/>
                  <a:pt x="5672" y="42103"/>
                  <a:pt x="5751" y="42030"/>
                </a:cubicBezTo>
                <a:cubicBezTo>
                  <a:pt x="5882" y="42066"/>
                  <a:pt x="6013" y="42078"/>
                  <a:pt x="6144" y="42102"/>
                </a:cubicBezTo>
                <a:cubicBezTo>
                  <a:pt x="6144" y="42126"/>
                  <a:pt x="6144" y="42150"/>
                  <a:pt x="6168" y="42161"/>
                </a:cubicBezTo>
                <a:cubicBezTo>
                  <a:pt x="6049" y="42197"/>
                  <a:pt x="5941" y="42221"/>
                  <a:pt x="5715" y="42281"/>
                </a:cubicBezTo>
                <a:cubicBezTo>
                  <a:pt x="5989" y="42328"/>
                  <a:pt x="6132" y="42340"/>
                  <a:pt x="6287" y="42376"/>
                </a:cubicBezTo>
                <a:lnTo>
                  <a:pt x="6299" y="42376"/>
                </a:lnTo>
                <a:cubicBezTo>
                  <a:pt x="6441" y="42411"/>
                  <a:pt x="6596" y="42483"/>
                  <a:pt x="6739" y="42495"/>
                </a:cubicBezTo>
                <a:cubicBezTo>
                  <a:pt x="6760" y="42497"/>
                  <a:pt x="6780" y="42497"/>
                  <a:pt x="6800" y="42497"/>
                </a:cubicBezTo>
                <a:cubicBezTo>
                  <a:pt x="6920" y="42497"/>
                  <a:pt x="7033" y="42471"/>
                  <a:pt x="7156" y="42471"/>
                </a:cubicBezTo>
                <a:cubicBezTo>
                  <a:pt x="7168" y="42471"/>
                  <a:pt x="7203" y="42507"/>
                  <a:pt x="7215" y="42519"/>
                </a:cubicBezTo>
                <a:cubicBezTo>
                  <a:pt x="7132" y="42566"/>
                  <a:pt x="7061" y="42590"/>
                  <a:pt x="6894" y="42673"/>
                </a:cubicBezTo>
                <a:cubicBezTo>
                  <a:pt x="7156" y="42709"/>
                  <a:pt x="7323" y="42745"/>
                  <a:pt x="7489" y="42757"/>
                </a:cubicBezTo>
                <a:lnTo>
                  <a:pt x="7501" y="42757"/>
                </a:lnTo>
                <a:cubicBezTo>
                  <a:pt x="8156" y="42995"/>
                  <a:pt x="8823" y="43269"/>
                  <a:pt x="9478" y="43483"/>
                </a:cubicBezTo>
                <a:cubicBezTo>
                  <a:pt x="10430" y="43816"/>
                  <a:pt x="11383" y="44114"/>
                  <a:pt x="12323" y="44459"/>
                </a:cubicBezTo>
                <a:cubicBezTo>
                  <a:pt x="13407" y="44852"/>
                  <a:pt x="14478" y="45305"/>
                  <a:pt x="15550" y="45733"/>
                </a:cubicBezTo>
                <a:cubicBezTo>
                  <a:pt x="16097" y="45960"/>
                  <a:pt x="16657" y="46198"/>
                  <a:pt x="17193" y="46424"/>
                </a:cubicBezTo>
                <a:lnTo>
                  <a:pt x="20086" y="47626"/>
                </a:lnTo>
                <a:cubicBezTo>
                  <a:pt x="21134" y="48043"/>
                  <a:pt x="22170" y="48460"/>
                  <a:pt x="23229" y="48877"/>
                </a:cubicBezTo>
                <a:cubicBezTo>
                  <a:pt x="23336" y="48924"/>
                  <a:pt x="23420" y="48996"/>
                  <a:pt x="23598" y="49115"/>
                </a:cubicBezTo>
                <a:cubicBezTo>
                  <a:pt x="23444" y="49210"/>
                  <a:pt x="23348" y="49293"/>
                  <a:pt x="23277" y="49293"/>
                </a:cubicBezTo>
                <a:cubicBezTo>
                  <a:pt x="23063" y="49258"/>
                  <a:pt x="22848" y="49234"/>
                  <a:pt x="22634" y="49150"/>
                </a:cubicBezTo>
                <a:cubicBezTo>
                  <a:pt x="21979" y="48853"/>
                  <a:pt x="21336" y="48519"/>
                  <a:pt x="20669" y="48234"/>
                </a:cubicBezTo>
                <a:cubicBezTo>
                  <a:pt x="19407" y="47698"/>
                  <a:pt x="18110" y="47210"/>
                  <a:pt x="16836" y="46686"/>
                </a:cubicBezTo>
                <a:cubicBezTo>
                  <a:pt x="15776" y="46257"/>
                  <a:pt x="14716" y="45817"/>
                  <a:pt x="13657" y="45364"/>
                </a:cubicBezTo>
                <a:cubicBezTo>
                  <a:pt x="13288" y="45221"/>
                  <a:pt x="12907" y="45067"/>
                  <a:pt x="12514" y="44936"/>
                </a:cubicBezTo>
                <a:cubicBezTo>
                  <a:pt x="11621" y="44638"/>
                  <a:pt x="10728" y="44352"/>
                  <a:pt x="9847" y="44055"/>
                </a:cubicBezTo>
                <a:cubicBezTo>
                  <a:pt x="9216" y="43852"/>
                  <a:pt x="8573" y="43626"/>
                  <a:pt x="7930" y="43400"/>
                </a:cubicBezTo>
                <a:cubicBezTo>
                  <a:pt x="7037" y="43102"/>
                  <a:pt x="6144" y="42816"/>
                  <a:pt x="5263" y="42495"/>
                </a:cubicBezTo>
                <a:cubicBezTo>
                  <a:pt x="4394" y="42138"/>
                  <a:pt x="3501" y="41769"/>
                  <a:pt x="2620" y="41411"/>
                </a:cubicBezTo>
                <a:cubicBezTo>
                  <a:pt x="2477" y="41352"/>
                  <a:pt x="2334" y="41268"/>
                  <a:pt x="2191" y="41209"/>
                </a:cubicBezTo>
                <a:cubicBezTo>
                  <a:pt x="2215" y="41090"/>
                  <a:pt x="2250" y="41007"/>
                  <a:pt x="2262" y="40947"/>
                </a:cubicBezTo>
                <a:close/>
                <a:moveTo>
                  <a:pt x="29932" y="42364"/>
                </a:moveTo>
                <a:cubicBezTo>
                  <a:pt x="30004" y="42519"/>
                  <a:pt x="30063" y="42638"/>
                  <a:pt x="30111" y="42781"/>
                </a:cubicBezTo>
                <a:cubicBezTo>
                  <a:pt x="30516" y="43745"/>
                  <a:pt x="30718" y="44757"/>
                  <a:pt x="30718" y="45793"/>
                </a:cubicBezTo>
                <a:cubicBezTo>
                  <a:pt x="30718" y="46114"/>
                  <a:pt x="30611" y="46376"/>
                  <a:pt x="30409" y="46602"/>
                </a:cubicBezTo>
                <a:cubicBezTo>
                  <a:pt x="29587" y="47460"/>
                  <a:pt x="28778" y="48329"/>
                  <a:pt x="27968" y="49186"/>
                </a:cubicBezTo>
                <a:cubicBezTo>
                  <a:pt x="27920" y="49246"/>
                  <a:pt x="27825" y="49258"/>
                  <a:pt x="27694" y="49317"/>
                </a:cubicBezTo>
                <a:cubicBezTo>
                  <a:pt x="27968" y="48531"/>
                  <a:pt x="27968" y="47805"/>
                  <a:pt x="27920" y="47055"/>
                </a:cubicBezTo>
                <a:cubicBezTo>
                  <a:pt x="27849" y="46317"/>
                  <a:pt x="27611" y="45650"/>
                  <a:pt x="27206" y="45043"/>
                </a:cubicBezTo>
                <a:cubicBezTo>
                  <a:pt x="28289" y="43745"/>
                  <a:pt x="29468" y="42578"/>
                  <a:pt x="29932" y="42364"/>
                </a:cubicBezTo>
                <a:close/>
                <a:moveTo>
                  <a:pt x="17074" y="49329"/>
                </a:moveTo>
                <a:lnTo>
                  <a:pt x="17074" y="49341"/>
                </a:lnTo>
                <a:lnTo>
                  <a:pt x="16955" y="49341"/>
                </a:lnTo>
                <a:lnTo>
                  <a:pt x="16955" y="49329"/>
                </a:lnTo>
                <a:close/>
                <a:moveTo>
                  <a:pt x="17419" y="49531"/>
                </a:moveTo>
                <a:lnTo>
                  <a:pt x="17514" y="49543"/>
                </a:lnTo>
                <a:lnTo>
                  <a:pt x="17514" y="49567"/>
                </a:lnTo>
                <a:lnTo>
                  <a:pt x="17419" y="49543"/>
                </a:lnTo>
                <a:lnTo>
                  <a:pt x="17419" y="49531"/>
                </a:lnTo>
                <a:close/>
                <a:moveTo>
                  <a:pt x="17848" y="47364"/>
                </a:moveTo>
                <a:lnTo>
                  <a:pt x="17848" y="47364"/>
                </a:lnTo>
                <a:cubicBezTo>
                  <a:pt x="18014" y="47400"/>
                  <a:pt x="18169" y="47448"/>
                  <a:pt x="18336" y="47507"/>
                </a:cubicBezTo>
                <a:cubicBezTo>
                  <a:pt x="19038" y="47805"/>
                  <a:pt x="19753" y="48115"/>
                  <a:pt x="20455" y="48412"/>
                </a:cubicBezTo>
                <a:cubicBezTo>
                  <a:pt x="21312" y="48793"/>
                  <a:pt x="22182" y="49174"/>
                  <a:pt x="23051" y="49567"/>
                </a:cubicBezTo>
                <a:cubicBezTo>
                  <a:pt x="22981" y="49602"/>
                  <a:pt x="22912" y="49620"/>
                  <a:pt x="22847" y="49620"/>
                </a:cubicBezTo>
                <a:cubicBezTo>
                  <a:pt x="22801" y="49620"/>
                  <a:pt x="22757" y="49611"/>
                  <a:pt x="22717" y="49591"/>
                </a:cubicBezTo>
                <a:cubicBezTo>
                  <a:pt x="22241" y="49412"/>
                  <a:pt x="21729" y="49269"/>
                  <a:pt x="21289" y="49008"/>
                </a:cubicBezTo>
                <a:cubicBezTo>
                  <a:pt x="20336" y="48472"/>
                  <a:pt x="19324" y="48079"/>
                  <a:pt x="18312" y="47662"/>
                </a:cubicBezTo>
                <a:cubicBezTo>
                  <a:pt x="18145" y="47579"/>
                  <a:pt x="17991" y="47460"/>
                  <a:pt x="17848" y="47364"/>
                </a:cubicBezTo>
                <a:close/>
                <a:moveTo>
                  <a:pt x="27551" y="46853"/>
                </a:moveTo>
                <a:lnTo>
                  <a:pt x="27551" y="46853"/>
                </a:lnTo>
                <a:cubicBezTo>
                  <a:pt x="27754" y="48198"/>
                  <a:pt x="27563" y="48758"/>
                  <a:pt x="27289" y="49639"/>
                </a:cubicBezTo>
                <a:cubicBezTo>
                  <a:pt x="27254" y="49627"/>
                  <a:pt x="27218" y="49603"/>
                  <a:pt x="27170" y="49591"/>
                </a:cubicBezTo>
                <a:cubicBezTo>
                  <a:pt x="27254" y="48805"/>
                  <a:pt x="27337" y="47996"/>
                  <a:pt x="27408" y="47210"/>
                </a:cubicBezTo>
                <a:cubicBezTo>
                  <a:pt x="27432" y="47091"/>
                  <a:pt x="27373" y="46924"/>
                  <a:pt x="27551" y="46853"/>
                </a:cubicBezTo>
                <a:close/>
                <a:moveTo>
                  <a:pt x="24348" y="49222"/>
                </a:moveTo>
                <a:lnTo>
                  <a:pt x="24348" y="49222"/>
                </a:lnTo>
                <a:cubicBezTo>
                  <a:pt x="24420" y="49508"/>
                  <a:pt x="24420" y="49508"/>
                  <a:pt x="24194" y="49698"/>
                </a:cubicBezTo>
                <a:cubicBezTo>
                  <a:pt x="24087" y="49412"/>
                  <a:pt x="24087" y="49400"/>
                  <a:pt x="24348" y="49222"/>
                </a:cubicBezTo>
                <a:close/>
                <a:moveTo>
                  <a:pt x="17860" y="49662"/>
                </a:moveTo>
                <a:lnTo>
                  <a:pt x="17979" y="49686"/>
                </a:lnTo>
                <a:lnTo>
                  <a:pt x="17979" y="49710"/>
                </a:lnTo>
                <a:lnTo>
                  <a:pt x="17860" y="49698"/>
                </a:lnTo>
                <a:lnTo>
                  <a:pt x="17860" y="49662"/>
                </a:lnTo>
                <a:close/>
                <a:moveTo>
                  <a:pt x="27158" y="49627"/>
                </a:moveTo>
                <a:lnTo>
                  <a:pt x="27146" y="49781"/>
                </a:lnTo>
                <a:cubicBezTo>
                  <a:pt x="27135" y="49781"/>
                  <a:pt x="27123" y="49770"/>
                  <a:pt x="27099" y="49770"/>
                </a:cubicBezTo>
                <a:cubicBezTo>
                  <a:pt x="27111" y="49722"/>
                  <a:pt x="27146" y="49686"/>
                  <a:pt x="27158" y="49627"/>
                </a:cubicBezTo>
                <a:close/>
                <a:moveTo>
                  <a:pt x="18312" y="49889"/>
                </a:moveTo>
                <a:lnTo>
                  <a:pt x="18526" y="49901"/>
                </a:lnTo>
                <a:lnTo>
                  <a:pt x="18526" y="49948"/>
                </a:lnTo>
                <a:lnTo>
                  <a:pt x="18312" y="49936"/>
                </a:lnTo>
                <a:lnTo>
                  <a:pt x="18312" y="49889"/>
                </a:lnTo>
                <a:close/>
                <a:moveTo>
                  <a:pt x="24146" y="49901"/>
                </a:moveTo>
                <a:lnTo>
                  <a:pt x="24146" y="49901"/>
                </a:lnTo>
                <a:cubicBezTo>
                  <a:pt x="24217" y="50127"/>
                  <a:pt x="24170" y="50246"/>
                  <a:pt x="23920" y="50282"/>
                </a:cubicBezTo>
                <a:cubicBezTo>
                  <a:pt x="23932" y="50127"/>
                  <a:pt x="23860" y="49960"/>
                  <a:pt x="24146" y="49901"/>
                </a:cubicBezTo>
                <a:close/>
                <a:moveTo>
                  <a:pt x="2096" y="41721"/>
                </a:moveTo>
                <a:cubicBezTo>
                  <a:pt x="2774" y="42197"/>
                  <a:pt x="3524" y="42483"/>
                  <a:pt x="4298" y="42733"/>
                </a:cubicBezTo>
                <a:cubicBezTo>
                  <a:pt x="5334" y="43078"/>
                  <a:pt x="6370" y="43388"/>
                  <a:pt x="7394" y="43709"/>
                </a:cubicBezTo>
                <a:cubicBezTo>
                  <a:pt x="7989" y="43912"/>
                  <a:pt x="8585" y="44102"/>
                  <a:pt x="9180" y="44305"/>
                </a:cubicBezTo>
                <a:cubicBezTo>
                  <a:pt x="10359" y="44721"/>
                  <a:pt x="11549" y="45138"/>
                  <a:pt x="12728" y="45590"/>
                </a:cubicBezTo>
                <a:cubicBezTo>
                  <a:pt x="13526" y="45888"/>
                  <a:pt x="14335" y="46210"/>
                  <a:pt x="15121" y="46543"/>
                </a:cubicBezTo>
                <a:cubicBezTo>
                  <a:pt x="16097" y="46948"/>
                  <a:pt x="17098" y="47329"/>
                  <a:pt x="18062" y="47757"/>
                </a:cubicBezTo>
                <a:cubicBezTo>
                  <a:pt x="18943" y="48150"/>
                  <a:pt x="19788" y="48579"/>
                  <a:pt x="20658" y="48984"/>
                </a:cubicBezTo>
                <a:cubicBezTo>
                  <a:pt x="21027" y="49150"/>
                  <a:pt x="21408" y="49293"/>
                  <a:pt x="21789" y="49424"/>
                </a:cubicBezTo>
                <a:cubicBezTo>
                  <a:pt x="22193" y="49579"/>
                  <a:pt x="22598" y="49698"/>
                  <a:pt x="22991" y="49829"/>
                </a:cubicBezTo>
                <a:cubicBezTo>
                  <a:pt x="23086" y="49865"/>
                  <a:pt x="23158" y="49948"/>
                  <a:pt x="23241" y="50020"/>
                </a:cubicBezTo>
                <a:cubicBezTo>
                  <a:pt x="23205" y="50162"/>
                  <a:pt x="23158" y="50258"/>
                  <a:pt x="23098" y="50424"/>
                </a:cubicBezTo>
                <a:cubicBezTo>
                  <a:pt x="22967" y="50412"/>
                  <a:pt x="22848" y="50424"/>
                  <a:pt x="22753" y="50401"/>
                </a:cubicBezTo>
                <a:cubicBezTo>
                  <a:pt x="22301" y="50246"/>
                  <a:pt x="21836" y="50079"/>
                  <a:pt x="21384" y="49901"/>
                </a:cubicBezTo>
                <a:cubicBezTo>
                  <a:pt x="20169" y="49424"/>
                  <a:pt x="18931" y="48948"/>
                  <a:pt x="17729" y="48448"/>
                </a:cubicBezTo>
                <a:cubicBezTo>
                  <a:pt x="16550" y="47960"/>
                  <a:pt x="15419" y="47400"/>
                  <a:pt x="14240" y="46900"/>
                </a:cubicBezTo>
                <a:cubicBezTo>
                  <a:pt x="13502" y="46567"/>
                  <a:pt x="12740" y="46293"/>
                  <a:pt x="11966" y="45995"/>
                </a:cubicBezTo>
                <a:cubicBezTo>
                  <a:pt x="11121" y="45674"/>
                  <a:pt x="10251" y="45400"/>
                  <a:pt x="9394" y="45078"/>
                </a:cubicBezTo>
                <a:cubicBezTo>
                  <a:pt x="8823" y="44888"/>
                  <a:pt x="8275" y="44686"/>
                  <a:pt x="7715" y="44471"/>
                </a:cubicBezTo>
                <a:cubicBezTo>
                  <a:pt x="6918" y="44174"/>
                  <a:pt x="6132" y="43888"/>
                  <a:pt x="5346" y="43578"/>
                </a:cubicBezTo>
                <a:cubicBezTo>
                  <a:pt x="4584" y="43281"/>
                  <a:pt x="3846" y="42959"/>
                  <a:pt x="3096" y="42638"/>
                </a:cubicBezTo>
                <a:cubicBezTo>
                  <a:pt x="2679" y="42459"/>
                  <a:pt x="2274" y="42257"/>
                  <a:pt x="1858" y="42066"/>
                </a:cubicBezTo>
                <a:cubicBezTo>
                  <a:pt x="1917" y="41923"/>
                  <a:pt x="1953" y="41852"/>
                  <a:pt x="2000" y="41769"/>
                </a:cubicBezTo>
                <a:cubicBezTo>
                  <a:pt x="2012" y="41745"/>
                  <a:pt x="2060" y="41733"/>
                  <a:pt x="2096" y="41721"/>
                </a:cubicBezTo>
                <a:close/>
                <a:moveTo>
                  <a:pt x="23848" y="50484"/>
                </a:moveTo>
                <a:cubicBezTo>
                  <a:pt x="23920" y="50615"/>
                  <a:pt x="23944" y="50674"/>
                  <a:pt x="23944" y="50698"/>
                </a:cubicBezTo>
                <a:cubicBezTo>
                  <a:pt x="23884" y="50734"/>
                  <a:pt x="23848" y="50770"/>
                  <a:pt x="23706" y="50877"/>
                </a:cubicBezTo>
                <a:cubicBezTo>
                  <a:pt x="23765" y="50698"/>
                  <a:pt x="23789" y="50639"/>
                  <a:pt x="23848" y="50484"/>
                </a:cubicBezTo>
                <a:close/>
                <a:moveTo>
                  <a:pt x="23670" y="51079"/>
                </a:moveTo>
                <a:lnTo>
                  <a:pt x="23670" y="51079"/>
                </a:lnTo>
                <a:cubicBezTo>
                  <a:pt x="23813" y="51258"/>
                  <a:pt x="23706" y="51329"/>
                  <a:pt x="23551" y="51389"/>
                </a:cubicBezTo>
                <a:cubicBezTo>
                  <a:pt x="23575" y="51294"/>
                  <a:pt x="23455" y="51127"/>
                  <a:pt x="23670" y="51079"/>
                </a:cubicBezTo>
                <a:close/>
                <a:moveTo>
                  <a:pt x="1991" y="42432"/>
                </a:moveTo>
                <a:cubicBezTo>
                  <a:pt x="2039" y="42432"/>
                  <a:pt x="2084" y="42441"/>
                  <a:pt x="2131" y="42459"/>
                </a:cubicBezTo>
                <a:cubicBezTo>
                  <a:pt x="2917" y="42804"/>
                  <a:pt x="3691" y="43173"/>
                  <a:pt x="4501" y="43495"/>
                </a:cubicBezTo>
                <a:cubicBezTo>
                  <a:pt x="5656" y="43947"/>
                  <a:pt x="6834" y="44388"/>
                  <a:pt x="8013" y="44817"/>
                </a:cubicBezTo>
                <a:cubicBezTo>
                  <a:pt x="9037" y="45198"/>
                  <a:pt x="10061" y="45555"/>
                  <a:pt x="11085" y="45960"/>
                </a:cubicBezTo>
                <a:cubicBezTo>
                  <a:pt x="12359" y="46436"/>
                  <a:pt x="13621" y="46900"/>
                  <a:pt x="14859" y="47448"/>
                </a:cubicBezTo>
                <a:cubicBezTo>
                  <a:pt x="16264" y="48079"/>
                  <a:pt x="17693" y="48698"/>
                  <a:pt x="19145" y="49246"/>
                </a:cubicBezTo>
                <a:cubicBezTo>
                  <a:pt x="20372" y="49722"/>
                  <a:pt x="21610" y="50234"/>
                  <a:pt x="22896" y="50758"/>
                </a:cubicBezTo>
                <a:lnTo>
                  <a:pt x="22753" y="51020"/>
                </a:lnTo>
                <a:cubicBezTo>
                  <a:pt x="22693" y="51127"/>
                  <a:pt x="22634" y="51210"/>
                  <a:pt x="22563" y="51317"/>
                </a:cubicBezTo>
                <a:cubicBezTo>
                  <a:pt x="22515" y="51305"/>
                  <a:pt x="22455" y="51305"/>
                  <a:pt x="22396" y="51294"/>
                </a:cubicBezTo>
                <a:lnTo>
                  <a:pt x="22372" y="51591"/>
                </a:lnTo>
                <a:cubicBezTo>
                  <a:pt x="22301" y="51567"/>
                  <a:pt x="22217" y="51567"/>
                  <a:pt x="22158" y="51555"/>
                </a:cubicBezTo>
                <a:cubicBezTo>
                  <a:pt x="21420" y="51246"/>
                  <a:pt x="20658" y="50936"/>
                  <a:pt x="19919" y="50603"/>
                </a:cubicBezTo>
                <a:cubicBezTo>
                  <a:pt x="19800" y="50555"/>
                  <a:pt x="19693" y="50460"/>
                  <a:pt x="19586" y="50377"/>
                </a:cubicBezTo>
                <a:lnTo>
                  <a:pt x="19586" y="50377"/>
                </a:lnTo>
                <a:lnTo>
                  <a:pt x="19598" y="50401"/>
                </a:lnTo>
                <a:cubicBezTo>
                  <a:pt x="19324" y="50305"/>
                  <a:pt x="19038" y="50222"/>
                  <a:pt x="18741" y="50139"/>
                </a:cubicBezTo>
                <a:cubicBezTo>
                  <a:pt x="18741" y="50115"/>
                  <a:pt x="18753" y="50103"/>
                  <a:pt x="18753" y="50067"/>
                </a:cubicBezTo>
                <a:lnTo>
                  <a:pt x="19122" y="50067"/>
                </a:lnTo>
                <a:cubicBezTo>
                  <a:pt x="18931" y="49960"/>
                  <a:pt x="18753" y="49829"/>
                  <a:pt x="18538" y="49758"/>
                </a:cubicBezTo>
                <a:cubicBezTo>
                  <a:pt x="17788" y="49448"/>
                  <a:pt x="17014" y="49162"/>
                  <a:pt x="16240" y="48865"/>
                </a:cubicBezTo>
                <a:cubicBezTo>
                  <a:pt x="15478" y="48567"/>
                  <a:pt x="14740" y="48257"/>
                  <a:pt x="13978" y="47936"/>
                </a:cubicBezTo>
                <a:cubicBezTo>
                  <a:pt x="12871" y="47495"/>
                  <a:pt x="11775" y="47067"/>
                  <a:pt x="10656" y="46626"/>
                </a:cubicBezTo>
                <a:cubicBezTo>
                  <a:pt x="10525" y="46567"/>
                  <a:pt x="10394" y="46507"/>
                  <a:pt x="10251" y="46436"/>
                </a:cubicBezTo>
                <a:cubicBezTo>
                  <a:pt x="10240" y="46448"/>
                  <a:pt x="10240" y="46472"/>
                  <a:pt x="10228" y="46483"/>
                </a:cubicBezTo>
                <a:cubicBezTo>
                  <a:pt x="10299" y="46567"/>
                  <a:pt x="10382" y="46650"/>
                  <a:pt x="10466" y="46733"/>
                </a:cubicBezTo>
                <a:cubicBezTo>
                  <a:pt x="10025" y="46602"/>
                  <a:pt x="9585" y="46483"/>
                  <a:pt x="9156" y="46305"/>
                </a:cubicBezTo>
                <a:cubicBezTo>
                  <a:pt x="7727" y="45710"/>
                  <a:pt x="6299" y="45102"/>
                  <a:pt x="4870" y="44483"/>
                </a:cubicBezTo>
                <a:cubicBezTo>
                  <a:pt x="3882" y="44007"/>
                  <a:pt x="2834" y="43554"/>
                  <a:pt x="1786" y="43090"/>
                </a:cubicBezTo>
                <a:cubicBezTo>
                  <a:pt x="1679" y="43043"/>
                  <a:pt x="1619" y="42935"/>
                  <a:pt x="1536" y="42864"/>
                </a:cubicBezTo>
                <a:cubicBezTo>
                  <a:pt x="1548" y="42840"/>
                  <a:pt x="1548" y="42792"/>
                  <a:pt x="1560" y="42757"/>
                </a:cubicBezTo>
                <a:cubicBezTo>
                  <a:pt x="1633" y="42749"/>
                  <a:pt x="1716" y="42724"/>
                  <a:pt x="1793" y="42724"/>
                </a:cubicBezTo>
                <a:cubicBezTo>
                  <a:pt x="1828" y="42724"/>
                  <a:pt x="1863" y="42730"/>
                  <a:pt x="1893" y="42745"/>
                </a:cubicBezTo>
                <a:cubicBezTo>
                  <a:pt x="2203" y="42852"/>
                  <a:pt x="2500" y="42983"/>
                  <a:pt x="2798" y="43114"/>
                </a:cubicBezTo>
                <a:cubicBezTo>
                  <a:pt x="3382" y="43400"/>
                  <a:pt x="3941" y="43697"/>
                  <a:pt x="4513" y="43983"/>
                </a:cubicBezTo>
                <a:cubicBezTo>
                  <a:pt x="4917" y="44186"/>
                  <a:pt x="5334" y="44364"/>
                  <a:pt x="5727" y="44555"/>
                </a:cubicBezTo>
                <a:cubicBezTo>
                  <a:pt x="5882" y="44555"/>
                  <a:pt x="6025" y="44543"/>
                  <a:pt x="6168" y="44543"/>
                </a:cubicBezTo>
                <a:cubicBezTo>
                  <a:pt x="6168" y="44555"/>
                  <a:pt x="6168" y="44578"/>
                  <a:pt x="6180" y="44590"/>
                </a:cubicBezTo>
                <a:cubicBezTo>
                  <a:pt x="6132" y="44602"/>
                  <a:pt x="6072" y="44638"/>
                  <a:pt x="6025" y="44650"/>
                </a:cubicBezTo>
                <a:cubicBezTo>
                  <a:pt x="6287" y="44697"/>
                  <a:pt x="6525" y="44650"/>
                  <a:pt x="6703" y="44721"/>
                </a:cubicBezTo>
                <a:cubicBezTo>
                  <a:pt x="7656" y="45067"/>
                  <a:pt x="8585" y="45448"/>
                  <a:pt x="9525" y="45829"/>
                </a:cubicBezTo>
                <a:cubicBezTo>
                  <a:pt x="10335" y="46150"/>
                  <a:pt x="11121" y="46495"/>
                  <a:pt x="11906" y="46817"/>
                </a:cubicBezTo>
                <a:cubicBezTo>
                  <a:pt x="13276" y="47388"/>
                  <a:pt x="14657" y="47948"/>
                  <a:pt x="16026" y="48507"/>
                </a:cubicBezTo>
                <a:cubicBezTo>
                  <a:pt x="17098" y="48936"/>
                  <a:pt x="18169" y="49353"/>
                  <a:pt x="19241" y="49781"/>
                </a:cubicBezTo>
                <a:cubicBezTo>
                  <a:pt x="20050" y="50115"/>
                  <a:pt x="20848" y="50448"/>
                  <a:pt x="21670" y="50782"/>
                </a:cubicBezTo>
                <a:cubicBezTo>
                  <a:pt x="21777" y="50829"/>
                  <a:pt x="21908" y="50829"/>
                  <a:pt x="22027" y="50853"/>
                </a:cubicBezTo>
                <a:cubicBezTo>
                  <a:pt x="21622" y="50603"/>
                  <a:pt x="21205" y="50389"/>
                  <a:pt x="20777" y="50210"/>
                </a:cubicBezTo>
                <a:cubicBezTo>
                  <a:pt x="19217" y="49579"/>
                  <a:pt x="17633" y="48948"/>
                  <a:pt x="16074" y="48317"/>
                </a:cubicBezTo>
                <a:cubicBezTo>
                  <a:pt x="15038" y="47876"/>
                  <a:pt x="13990" y="47436"/>
                  <a:pt x="12966" y="47007"/>
                </a:cubicBezTo>
                <a:cubicBezTo>
                  <a:pt x="12633" y="46864"/>
                  <a:pt x="12299" y="46722"/>
                  <a:pt x="11966" y="46591"/>
                </a:cubicBezTo>
                <a:cubicBezTo>
                  <a:pt x="10882" y="46174"/>
                  <a:pt x="9811" y="45769"/>
                  <a:pt x="8727" y="45352"/>
                </a:cubicBezTo>
                <a:cubicBezTo>
                  <a:pt x="8204" y="45138"/>
                  <a:pt x="7680" y="44936"/>
                  <a:pt x="7144" y="44745"/>
                </a:cubicBezTo>
                <a:cubicBezTo>
                  <a:pt x="6370" y="44447"/>
                  <a:pt x="5596" y="44162"/>
                  <a:pt x="4834" y="43852"/>
                </a:cubicBezTo>
                <a:cubicBezTo>
                  <a:pt x="4096" y="43554"/>
                  <a:pt x="3382" y="43221"/>
                  <a:pt x="2655" y="42900"/>
                </a:cubicBezTo>
                <a:cubicBezTo>
                  <a:pt x="2370" y="42781"/>
                  <a:pt x="2096" y="42614"/>
                  <a:pt x="1834" y="42459"/>
                </a:cubicBezTo>
                <a:cubicBezTo>
                  <a:pt x="1893" y="42441"/>
                  <a:pt x="1944" y="42432"/>
                  <a:pt x="1991" y="42432"/>
                </a:cubicBezTo>
                <a:close/>
                <a:moveTo>
                  <a:pt x="26396" y="45960"/>
                </a:moveTo>
                <a:cubicBezTo>
                  <a:pt x="26444" y="46245"/>
                  <a:pt x="26480" y="46531"/>
                  <a:pt x="26515" y="46793"/>
                </a:cubicBezTo>
                <a:cubicBezTo>
                  <a:pt x="26801" y="48341"/>
                  <a:pt x="26503" y="49829"/>
                  <a:pt x="25968" y="51270"/>
                </a:cubicBezTo>
                <a:cubicBezTo>
                  <a:pt x="25861" y="51544"/>
                  <a:pt x="25765" y="51841"/>
                  <a:pt x="25468" y="51972"/>
                </a:cubicBezTo>
                <a:lnTo>
                  <a:pt x="25682" y="51436"/>
                </a:lnTo>
                <a:cubicBezTo>
                  <a:pt x="25980" y="50496"/>
                  <a:pt x="26122" y="49520"/>
                  <a:pt x="26122" y="48519"/>
                </a:cubicBezTo>
                <a:cubicBezTo>
                  <a:pt x="26122" y="47865"/>
                  <a:pt x="26051" y="47210"/>
                  <a:pt x="25944" y="46555"/>
                </a:cubicBezTo>
                <a:cubicBezTo>
                  <a:pt x="25884" y="46150"/>
                  <a:pt x="25908" y="46126"/>
                  <a:pt x="26396" y="45960"/>
                </a:cubicBezTo>
                <a:close/>
                <a:moveTo>
                  <a:pt x="23491" y="51782"/>
                </a:moveTo>
                <a:lnTo>
                  <a:pt x="23491" y="51782"/>
                </a:lnTo>
                <a:cubicBezTo>
                  <a:pt x="23455" y="51901"/>
                  <a:pt x="23444" y="51972"/>
                  <a:pt x="23408" y="52163"/>
                </a:cubicBezTo>
                <a:cubicBezTo>
                  <a:pt x="23325" y="52032"/>
                  <a:pt x="23277" y="51960"/>
                  <a:pt x="23217" y="51841"/>
                </a:cubicBezTo>
                <a:cubicBezTo>
                  <a:pt x="23325" y="51829"/>
                  <a:pt x="23384" y="51806"/>
                  <a:pt x="23491" y="51782"/>
                </a:cubicBezTo>
                <a:close/>
                <a:moveTo>
                  <a:pt x="25432" y="52032"/>
                </a:moveTo>
                <a:lnTo>
                  <a:pt x="25408" y="52198"/>
                </a:lnTo>
                <a:cubicBezTo>
                  <a:pt x="25384" y="52198"/>
                  <a:pt x="25372" y="52187"/>
                  <a:pt x="25360" y="52187"/>
                </a:cubicBezTo>
                <a:cubicBezTo>
                  <a:pt x="25396" y="52139"/>
                  <a:pt x="25408" y="52091"/>
                  <a:pt x="25432" y="52032"/>
                </a:cubicBezTo>
                <a:close/>
                <a:moveTo>
                  <a:pt x="3453" y="44519"/>
                </a:moveTo>
                <a:cubicBezTo>
                  <a:pt x="4060" y="44757"/>
                  <a:pt x="4667" y="44959"/>
                  <a:pt x="5287" y="45221"/>
                </a:cubicBezTo>
                <a:cubicBezTo>
                  <a:pt x="6001" y="45519"/>
                  <a:pt x="6680" y="45840"/>
                  <a:pt x="7394" y="46126"/>
                </a:cubicBezTo>
                <a:cubicBezTo>
                  <a:pt x="8215" y="46472"/>
                  <a:pt x="9061" y="46769"/>
                  <a:pt x="9882" y="47091"/>
                </a:cubicBezTo>
                <a:cubicBezTo>
                  <a:pt x="11109" y="47567"/>
                  <a:pt x="12323" y="48055"/>
                  <a:pt x="13549" y="48555"/>
                </a:cubicBezTo>
                <a:cubicBezTo>
                  <a:pt x="14240" y="48829"/>
                  <a:pt x="14931" y="49127"/>
                  <a:pt x="15633" y="49400"/>
                </a:cubicBezTo>
                <a:cubicBezTo>
                  <a:pt x="16943" y="49924"/>
                  <a:pt x="18241" y="50436"/>
                  <a:pt x="19538" y="50972"/>
                </a:cubicBezTo>
                <a:cubicBezTo>
                  <a:pt x="20443" y="51353"/>
                  <a:pt x="21360" y="51746"/>
                  <a:pt x="22253" y="52139"/>
                </a:cubicBezTo>
                <a:cubicBezTo>
                  <a:pt x="22396" y="52198"/>
                  <a:pt x="22551" y="52258"/>
                  <a:pt x="22670" y="52341"/>
                </a:cubicBezTo>
                <a:cubicBezTo>
                  <a:pt x="22753" y="52401"/>
                  <a:pt x="22801" y="52520"/>
                  <a:pt x="22872" y="52615"/>
                </a:cubicBezTo>
                <a:cubicBezTo>
                  <a:pt x="22860" y="52639"/>
                  <a:pt x="22836" y="52675"/>
                  <a:pt x="22813" y="52687"/>
                </a:cubicBezTo>
                <a:cubicBezTo>
                  <a:pt x="22515" y="52556"/>
                  <a:pt x="22229" y="52401"/>
                  <a:pt x="21931" y="52270"/>
                </a:cubicBezTo>
                <a:lnTo>
                  <a:pt x="18324" y="50710"/>
                </a:lnTo>
                <a:cubicBezTo>
                  <a:pt x="17610" y="50401"/>
                  <a:pt x="16895" y="50079"/>
                  <a:pt x="16157" y="49781"/>
                </a:cubicBezTo>
                <a:cubicBezTo>
                  <a:pt x="15050" y="49317"/>
                  <a:pt x="13930" y="48888"/>
                  <a:pt x="12811" y="48448"/>
                </a:cubicBezTo>
                <a:cubicBezTo>
                  <a:pt x="11835" y="48043"/>
                  <a:pt x="10847" y="47638"/>
                  <a:pt x="9847" y="47234"/>
                </a:cubicBezTo>
                <a:cubicBezTo>
                  <a:pt x="9228" y="46983"/>
                  <a:pt x="8596" y="46733"/>
                  <a:pt x="7977" y="46495"/>
                </a:cubicBezTo>
                <a:cubicBezTo>
                  <a:pt x="7263" y="46210"/>
                  <a:pt x="6549" y="45948"/>
                  <a:pt x="5846" y="45650"/>
                </a:cubicBezTo>
                <a:cubicBezTo>
                  <a:pt x="5037" y="45317"/>
                  <a:pt x="4215" y="44959"/>
                  <a:pt x="3405" y="44602"/>
                </a:cubicBezTo>
                <a:lnTo>
                  <a:pt x="3453" y="44519"/>
                </a:lnTo>
                <a:close/>
                <a:moveTo>
                  <a:pt x="25420" y="48496"/>
                </a:moveTo>
                <a:cubicBezTo>
                  <a:pt x="25420" y="50067"/>
                  <a:pt x="24622" y="52448"/>
                  <a:pt x="23944" y="52746"/>
                </a:cubicBezTo>
                <a:cubicBezTo>
                  <a:pt x="23979" y="52544"/>
                  <a:pt x="23979" y="52341"/>
                  <a:pt x="24039" y="52187"/>
                </a:cubicBezTo>
                <a:cubicBezTo>
                  <a:pt x="24158" y="51782"/>
                  <a:pt x="24325" y="51389"/>
                  <a:pt x="24456" y="50996"/>
                </a:cubicBezTo>
                <a:cubicBezTo>
                  <a:pt x="24706" y="50234"/>
                  <a:pt x="24944" y="49472"/>
                  <a:pt x="25182" y="48710"/>
                </a:cubicBezTo>
                <a:cubicBezTo>
                  <a:pt x="25230" y="48579"/>
                  <a:pt x="25289" y="48507"/>
                  <a:pt x="25420" y="48496"/>
                </a:cubicBezTo>
                <a:close/>
                <a:moveTo>
                  <a:pt x="45807" y="1"/>
                </a:moveTo>
                <a:cubicBezTo>
                  <a:pt x="45695" y="1"/>
                  <a:pt x="45585" y="43"/>
                  <a:pt x="45482" y="121"/>
                </a:cubicBezTo>
                <a:cubicBezTo>
                  <a:pt x="45149" y="394"/>
                  <a:pt x="44839" y="656"/>
                  <a:pt x="44518" y="942"/>
                </a:cubicBezTo>
                <a:cubicBezTo>
                  <a:pt x="44280" y="1133"/>
                  <a:pt x="44041" y="1347"/>
                  <a:pt x="43803" y="1537"/>
                </a:cubicBezTo>
                <a:cubicBezTo>
                  <a:pt x="43625" y="1490"/>
                  <a:pt x="43470" y="1430"/>
                  <a:pt x="43303" y="1406"/>
                </a:cubicBezTo>
                <a:cubicBezTo>
                  <a:pt x="43210" y="1384"/>
                  <a:pt x="43122" y="1372"/>
                  <a:pt x="43041" y="1372"/>
                </a:cubicBezTo>
                <a:cubicBezTo>
                  <a:pt x="42739" y="1372"/>
                  <a:pt x="42523" y="1531"/>
                  <a:pt x="42410" y="1859"/>
                </a:cubicBezTo>
                <a:cubicBezTo>
                  <a:pt x="42232" y="2454"/>
                  <a:pt x="42089" y="3085"/>
                  <a:pt x="41958" y="3692"/>
                </a:cubicBezTo>
                <a:cubicBezTo>
                  <a:pt x="41851" y="4121"/>
                  <a:pt x="41803" y="4562"/>
                  <a:pt x="41696" y="4990"/>
                </a:cubicBezTo>
                <a:cubicBezTo>
                  <a:pt x="41493" y="5895"/>
                  <a:pt x="41267" y="6788"/>
                  <a:pt x="41065" y="7693"/>
                </a:cubicBezTo>
                <a:cubicBezTo>
                  <a:pt x="40862" y="8574"/>
                  <a:pt x="40684" y="9455"/>
                  <a:pt x="40481" y="10336"/>
                </a:cubicBezTo>
                <a:cubicBezTo>
                  <a:pt x="40243" y="11384"/>
                  <a:pt x="39969" y="12444"/>
                  <a:pt x="39731" y="13503"/>
                </a:cubicBezTo>
                <a:cubicBezTo>
                  <a:pt x="39577" y="14206"/>
                  <a:pt x="39422" y="14920"/>
                  <a:pt x="39303" y="15634"/>
                </a:cubicBezTo>
                <a:cubicBezTo>
                  <a:pt x="39017" y="17206"/>
                  <a:pt x="38755" y="18790"/>
                  <a:pt x="38469" y="20373"/>
                </a:cubicBezTo>
                <a:cubicBezTo>
                  <a:pt x="38457" y="20433"/>
                  <a:pt x="38445" y="20492"/>
                  <a:pt x="38422" y="20587"/>
                </a:cubicBezTo>
                <a:cubicBezTo>
                  <a:pt x="38374" y="20587"/>
                  <a:pt x="38326" y="20590"/>
                  <a:pt x="38280" y="20590"/>
                </a:cubicBezTo>
                <a:cubicBezTo>
                  <a:pt x="38234" y="20590"/>
                  <a:pt x="38189" y="20587"/>
                  <a:pt x="38148" y="20575"/>
                </a:cubicBezTo>
                <a:cubicBezTo>
                  <a:pt x="37552" y="20421"/>
                  <a:pt x="36957" y="20254"/>
                  <a:pt x="36374" y="20099"/>
                </a:cubicBezTo>
                <a:cubicBezTo>
                  <a:pt x="35314" y="19778"/>
                  <a:pt x="34278" y="19456"/>
                  <a:pt x="33219" y="19123"/>
                </a:cubicBezTo>
                <a:cubicBezTo>
                  <a:pt x="32802" y="18992"/>
                  <a:pt x="32385" y="18861"/>
                  <a:pt x="31968" y="18706"/>
                </a:cubicBezTo>
                <a:cubicBezTo>
                  <a:pt x="30921" y="18373"/>
                  <a:pt x="29897" y="17980"/>
                  <a:pt x="28837" y="17670"/>
                </a:cubicBezTo>
                <a:cubicBezTo>
                  <a:pt x="27670" y="17325"/>
                  <a:pt x="26480" y="17027"/>
                  <a:pt x="25289" y="16718"/>
                </a:cubicBezTo>
                <a:cubicBezTo>
                  <a:pt x="24610" y="16539"/>
                  <a:pt x="23944" y="16349"/>
                  <a:pt x="23277" y="16230"/>
                </a:cubicBezTo>
                <a:cubicBezTo>
                  <a:pt x="22824" y="16134"/>
                  <a:pt x="22372" y="16170"/>
                  <a:pt x="21920" y="16146"/>
                </a:cubicBezTo>
                <a:cubicBezTo>
                  <a:pt x="21693" y="16146"/>
                  <a:pt x="21574" y="16325"/>
                  <a:pt x="21455" y="16492"/>
                </a:cubicBezTo>
                <a:cubicBezTo>
                  <a:pt x="21265" y="16742"/>
                  <a:pt x="21086" y="17016"/>
                  <a:pt x="20848" y="17194"/>
                </a:cubicBezTo>
                <a:cubicBezTo>
                  <a:pt x="19943" y="17897"/>
                  <a:pt x="19217" y="18790"/>
                  <a:pt x="18395" y="19587"/>
                </a:cubicBezTo>
                <a:cubicBezTo>
                  <a:pt x="17169" y="20778"/>
                  <a:pt x="15966" y="21980"/>
                  <a:pt x="14764" y="23171"/>
                </a:cubicBezTo>
                <a:cubicBezTo>
                  <a:pt x="13526" y="24409"/>
                  <a:pt x="12287" y="25648"/>
                  <a:pt x="11073" y="26898"/>
                </a:cubicBezTo>
                <a:cubicBezTo>
                  <a:pt x="10835" y="27136"/>
                  <a:pt x="10621" y="27422"/>
                  <a:pt x="10418" y="27683"/>
                </a:cubicBezTo>
                <a:cubicBezTo>
                  <a:pt x="10049" y="28160"/>
                  <a:pt x="9525" y="28469"/>
                  <a:pt x="9049" y="28826"/>
                </a:cubicBezTo>
                <a:cubicBezTo>
                  <a:pt x="7620" y="29946"/>
                  <a:pt x="6263" y="31148"/>
                  <a:pt x="4965" y="32422"/>
                </a:cubicBezTo>
                <a:cubicBezTo>
                  <a:pt x="4108" y="33256"/>
                  <a:pt x="3227" y="34089"/>
                  <a:pt x="2227" y="34756"/>
                </a:cubicBezTo>
                <a:cubicBezTo>
                  <a:pt x="2084" y="34863"/>
                  <a:pt x="1917" y="34958"/>
                  <a:pt x="1774" y="35065"/>
                </a:cubicBezTo>
                <a:cubicBezTo>
                  <a:pt x="1131" y="35530"/>
                  <a:pt x="976" y="36018"/>
                  <a:pt x="1215" y="36768"/>
                </a:cubicBezTo>
                <a:cubicBezTo>
                  <a:pt x="1834" y="37149"/>
                  <a:pt x="1917" y="37756"/>
                  <a:pt x="1905" y="38387"/>
                </a:cubicBezTo>
                <a:cubicBezTo>
                  <a:pt x="1893" y="38649"/>
                  <a:pt x="1869" y="38911"/>
                  <a:pt x="1965" y="39173"/>
                </a:cubicBezTo>
                <a:cubicBezTo>
                  <a:pt x="2108" y="39602"/>
                  <a:pt x="2096" y="40054"/>
                  <a:pt x="1929" y="40471"/>
                </a:cubicBezTo>
                <a:cubicBezTo>
                  <a:pt x="1667" y="41149"/>
                  <a:pt x="1393" y="41840"/>
                  <a:pt x="1131" y="42507"/>
                </a:cubicBezTo>
                <a:cubicBezTo>
                  <a:pt x="715" y="42662"/>
                  <a:pt x="310" y="42673"/>
                  <a:pt x="48" y="43078"/>
                </a:cubicBezTo>
                <a:lnTo>
                  <a:pt x="0" y="43614"/>
                </a:lnTo>
                <a:cubicBezTo>
                  <a:pt x="334" y="44007"/>
                  <a:pt x="810" y="44209"/>
                  <a:pt x="1250" y="44447"/>
                </a:cubicBezTo>
                <a:cubicBezTo>
                  <a:pt x="1846" y="44757"/>
                  <a:pt x="2453" y="45043"/>
                  <a:pt x="3084" y="45293"/>
                </a:cubicBezTo>
                <a:cubicBezTo>
                  <a:pt x="3882" y="45638"/>
                  <a:pt x="4703" y="45948"/>
                  <a:pt x="5525" y="46293"/>
                </a:cubicBezTo>
                <a:cubicBezTo>
                  <a:pt x="6144" y="46543"/>
                  <a:pt x="6751" y="46805"/>
                  <a:pt x="7382" y="47091"/>
                </a:cubicBezTo>
                <a:cubicBezTo>
                  <a:pt x="8239" y="47484"/>
                  <a:pt x="9120" y="47817"/>
                  <a:pt x="10013" y="48115"/>
                </a:cubicBezTo>
                <a:cubicBezTo>
                  <a:pt x="10894" y="48412"/>
                  <a:pt x="11764" y="48758"/>
                  <a:pt x="12609" y="49115"/>
                </a:cubicBezTo>
                <a:cubicBezTo>
                  <a:pt x="13847" y="49627"/>
                  <a:pt x="15062" y="50162"/>
                  <a:pt x="16288" y="50674"/>
                </a:cubicBezTo>
                <a:cubicBezTo>
                  <a:pt x="16967" y="50972"/>
                  <a:pt x="17657" y="51294"/>
                  <a:pt x="18348" y="51591"/>
                </a:cubicBezTo>
                <a:cubicBezTo>
                  <a:pt x="19348" y="52008"/>
                  <a:pt x="20348" y="52401"/>
                  <a:pt x="21360" y="52818"/>
                </a:cubicBezTo>
                <a:cubicBezTo>
                  <a:pt x="21670" y="52960"/>
                  <a:pt x="22003" y="53079"/>
                  <a:pt x="22324" y="53210"/>
                </a:cubicBezTo>
                <a:cubicBezTo>
                  <a:pt x="22955" y="53472"/>
                  <a:pt x="23634" y="53532"/>
                  <a:pt x="24289" y="53651"/>
                </a:cubicBezTo>
                <a:cubicBezTo>
                  <a:pt x="24363" y="53663"/>
                  <a:pt x="24437" y="53670"/>
                  <a:pt x="24509" y="53670"/>
                </a:cubicBezTo>
                <a:cubicBezTo>
                  <a:pt x="24782" y="53670"/>
                  <a:pt x="25037" y="53580"/>
                  <a:pt x="25253" y="53401"/>
                </a:cubicBezTo>
                <a:cubicBezTo>
                  <a:pt x="25694" y="53079"/>
                  <a:pt x="26087" y="52698"/>
                  <a:pt x="26420" y="52258"/>
                </a:cubicBezTo>
                <a:cubicBezTo>
                  <a:pt x="26849" y="51710"/>
                  <a:pt x="27325" y="51186"/>
                  <a:pt x="27801" y="50663"/>
                </a:cubicBezTo>
                <a:cubicBezTo>
                  <a:pt x="28444" y="49948"/>
                  <a:pt x="29087" y="49246"/>
                  <a:pt x="29742" y="48567"/>
                </a:cubicBezTo>
                <a:cubicBezTo>
                  <a:pt x="30099" y="48198"/>
                  <a:pt x="30492" y="47865"/>
                  <a:pt x="30885" y="47519"/>
                </a:cubicBezTo>
                <a:cubicBezTo>
                  <a:pt x="30956" y="47460"/>
                  <a:pt x="31052" y="47400"/>
                  <a:pt x="31123" y="47388"/>
                </a:cubicBezTo>
                <a:cubicBezTo>
                  <a:pt x="31659" y="47364"/>
                  <a:pt x="31897" y="46960"/>
                  <a:pt x="32183" y="46614"/>
                </a:cubicBezTo>
                <a:cubicBezTo>
                  <a:pt x="32278" y="46483"/>
                  <a:pt x="32361" y="46317"/>
                  <a:pt x="32397" y="46150"/>
                </a:cubicBezTo>
                <a:cubicBezTo>
                  <a:pt x="32480" y="45829"/>
                  <a:pt x="32635" y="45590"/>
                  <a:pt x="32873" y="45364"/>
                </a:cubicBezTo>
                <a:cubicBezTo>
                  <a:pt x="34100" y="44209"/>
                  <a:pt x="35278" y="42983"/>
                  <a:pt x="36255" y="41602"/>
                </a:cubicBezTo>
                <a:cubicBezTo>
                  <a:pt x="36290" y="41554"/>
                  <a:pt x="36350" y="41507"/>
                  <a:pt x="36433" y="41423"/>
                </a:cubicBezTo>
                <a:cubicBezTo>
                  <a:pt x="36469" y="41426"/>
                  <a:pt x="36504" y="41428"/>
                  <a:pt x="36537" y="41428"/>
                </a:cubicBezTo>
                <a:cubicBezTo>
                  <a:pt x="37128" y="41428"/>
                  <a:pt x="37373" y="40945"/>
                  <a:pt x="37564" y="40483"/>
                </a:cubicBezTo>
                <a:cubicBezTo>
                  <a:pt x="37695" y="40137"/>
                  <a:pt x="37910" y="39864"/>
                  <a:pt x="38160" y="39602"/>
                </a:cubicBezTo>
                <a:cubicBezTo>
                  <a:pt x="38862" y="38875"/>
                  <a:pt x="39565" y="38149"/>
                  <a:pt x="40255" y="37387"/>
                </a:cubicBezTo>
                <a:cubicBezTo>
                  <a:pt x="40470" y="37161"/>
                  <a:pt x="40648" y="36899"/>
                  <a:pt x="40827" y="36649"/>
                </a:cubicBezTo>
                <a:cubicBezTo>
                  <a:pt x="41458" y="36625"/>
                  <a:pt x="41803" y="36232"/>
                  <a:pt x="42017" y="35673"/>
                </a:cubicBezTo>
                <a:cubicBezTo>
                  <a:pt x="42089" y="35482"/>
                  <a:pt x="42148" y="35292"/>
                  <a:pt x="42220" y="35101"/>
                </a:cubicBezTo>
                <a:cubicBezTo>
                  <a:pt x="42279" y="34958"/>
                  <a:pt x="42327" y="34827"/>
                  <a:pt x="42434" y="34720"/>
                </a:cubicBezTo>
                <a:cubicBezTo>
                  <a:pt x="43291" y="33768"/>
                  <a:pt x="44160" y="32839"/>
                  <a:pt x="45065" y="31851"/>
                </a:cubicBezTo>
                <a:cubicBezTo>
                  <a:pt x="45097" y="31851"/>
                  <a:pt x="45155" y="31845"/>
                  <a:pt x="45226" y="31845"/>
                </a:cubicBezTo>
                <a:cubicBezTo>
                  <a:pt x="45261" y="31845"/>
                  <a:pt x="45299" y="31847"/>
                  <a:pt x="45339" y="31851"/>
                </a:cubicBezTo>
                <a:cubicBezTo>
                  <a:pt x="47863" y="32077"/>
                  <a:pt x="50399" y="32279"/>
                  <a:pt x="52912" y="32541"/>
                </a:cubicBezTo>
                <a:cubicBezTo>
                  <a:pt x="54269" y="32672"/>
                  <a:pt x="55590" y="32898"/>
                  <a:pt x="56948" y="33041"/>
                </a:cubicBezTo>
                <a:cubicBezTo>
                  <a:pt x="57555" y="33113"/>
                  <a:pt x="58162" y="33160"/>
                  <a:pt x="58769" y="33196"/>
                </a:cubicBezTo>
                <a:cubicBezTo>
                  <a:pt x="58897" y="33200"/>
                  <a:pt x="59026" y="33202"/>
                  <a:pt x="59154" y="33202"/>
                </a:cubicBezTo>
                <a:cubicBezTo>
                  <a:pt x="59469" y="33202"/>
                  <a:pt x="59783" y="33187"/>
                  <a:pt x="60079" y="33137"/>
                </a:cubicBezTo>
                <a:cubicBezTo>
                  <a:pt x="60190" y="33113"/>
                  <a:pt x="60299" y="33104"/>
                  <a:pt x="60406" y="33104"/>
                </a:cubicBezTo>
                <a:cubicBezTo>
                  <a:pt x="60792" y="33104"/>
                  <a:pt x="61154" y="33231"/>
                  <a:pt x="61508" y="33315"/>
                </a:cubicBezTo>
                <a:cubicBezTo>
                  <a:pt x="62525" y="33547"/>
                  <a:pt x="63541" y="33766"/>
                  <a:pt x="64573" y="33766"/>
                </a:cubicBezTo>
                <a:cubicBezTo>
                  <a:pt x="64919" y="33766"/>
                  <a:pt x="65266" y="33741"/>
                  <a:pt x="65616" y="33684"/>
                </a:cubicBezTo>
                <a:cubicBezTo>
                  <a:pt x="65691" y="33672"/>
                  <a:pt x="65766" y="33666"/>
                  <a:pt x="65840" y="33666"/>
                </a:cubicBezTo>
                <a:cubicBezTo>
                  <a:pt x="66058" y="33666"/>
                  <a:pt x="66272" y="33718"/>
                  <a:pt x="66485" y="33815"/>
                </a:cubicBezTo>
                <a:cubicBezTo>
                  <a:pt x="66723" y="33934"/>
                  <a:pt x="66985" y="33982"/>
                  <a:pt x="67259" y="34030"/>
                </a:cubicBezTo>
                <a:cubicBezTo>
                  <a:pt x="67461" y="34065"/>
                  <a:pt x="67687" y="34089"/>
                  <a:pt x="67913" y="34101"/>
                </a:cubicBezTo>
                <a:cubicBezTo>
                  <a:pt x="69271" y="34184"/>
                  <a:pt x="70592" y="34458"/>
                  <a:pt x="71926" y="34696"/>
                </a:cubicBezTo>
                <a:cubicBezTo>
                  <a:pt x="72152" y="34744"/>
                  <a:pt x="72366" y="34756"/>
                  <a:pt x="72581" y="34780"/>
                </a:cubicBezTo>
                <a:cubicBezTo>
                  <a:pt x="75283" y="35101"/>
                  <a:pt x="77974" y="35411"/>
                  <a:pt x="80665" y="35708"/>
                </a:cubicBezTo>
                <a:cubicBezTo>
                  <a:pt x="83022" y="35958"/>
                  <a:pt x="85368" y="36196"/>
                  <a:pt x="87725" y="36446"/>
                </a:cubicBezTo>
                <a:cubicBezTo>
                  <a:pt x="87975" y="36482"/>
                  <a:pt x="88225" y="36482"/>
                  <a:pt x="88476" y="36506"/>
                </a:cubicBezTo>
                <a:cubicBezTo>
                  <a:pt x="88615" y="36519"/>
                  <a:pt x="88754" y="36527"/>
                  <a:pt x="88893" y="36527"/>
                </a:cubicBezTo>
                <a:cubicBezTo>
                  <a:pt x="89278" y="36527"/>
                  <a:pt x="89662" y="36463"/>
                  <a:pt x="90047" y="36244"/>
                </a:cubicBezTo>
                <a:cubicBezTo>
                  <a:pt x="90059" y="36173"/>
                  <a:pt x="90083" y="36054"/>
                  <a:pt x="90107" y="35935"/>
                </a:cubicBezTo>
                <a:cubicBezTo>
                  <a:pt x="90250" y="34339"/>
                  <a:pt x="90381" y="32756"/>
                  <a:pt x="90523" y="31172"/>
                </a:cubicBezTo>
                <a:cubicBezTo>
                  <a:pt x="90535" y="30970"/>
                  <a:pt x="90476" y="30767"/>
                  <a:pt x="90440" y="30517"/>
                </a:cubicBezTo>
                <a:cubicBezTo>
                  <a:pt x="90702" y="29958"/>
                  <a:pt x="90642" y="29303"/>
                  <a:pt x="90559" y="28684"/>
                </a:cubicBezTo>
                <a:cubicBezTo>
                  <a:pt x="90523" y="28207"/>
                  <a:pt x="90547" y="27743"/>
                  <a:pt x="90583" y="27267"/>
                </a:cubicBezTo>
                <a:cubicBezTo>
                  <a:pt x="90595" y="27005"/>
                  <a:pt x="90654" y="26743"/>
                  <a:pt x="90666" y="26481"/>
                </a:cubicBezTo>
                <a:cubicBezTo>
                  <a:pt x="90809" y="24326"/>
                  <a:pt x="91000" y="22183"/>
                  <a:pt x="91083" y="20016"/>
                </a:cubicBezTo>
                <a:cubicBezTo>
                  <a:pt x="91166" y="18075"/>
                  <a:pt x="91166" y="16123"/>
                  <a:pt x="91202" y="14170"/>
                </a:cubicBezTo>
                <a:cubicBezTo>
                  <a:pt x="91202" y="14063"/>
                  <a:pt x="91202" y="13944"/>
                  <a:pt x="91214" y="13848"/>
                </a:cubicBezTo>
                <a:cubicBezTo>
                  <a:pt x="91273" y="11955"/>
                  <a:pt x="91333" y="10062"/>
                  <a:pt x="91381" y="8169"/>
                </a:cubicBezTo>
                <a:cubicBezTo>
                  <a:pt x="91381" y="7931"/>
                  <a:pt x="91369" y="7693"/>
                  <a:pt x="91321" y="7479"/>
                </a:cubicBezTo>
                <a:cubicBezTo>
                  <a:pt x="91262" y="7098"/>
                  <a:pt x="91071" y="6836"/>
                  <a:pt x="90666" y="6776"/>
                </a:cubicBezTo>
                <a:cubicBezTo>
                  <a:pt x="90619" y="6776"/>
                  <a:pt x="90571" y="6764"/>
                  <a:pt x="90535" y="6740"/>
                </a:cubicBezTo>
                <a:cubicBezTo>
                  <a:pt x="89833" y="6621"/>
                  <a:pt x="89404" y="6193"/>
                  <a:pt x="89107" y="5586"/>
                </a:cubicBezTo>
                <a:cubicBezTo>
                  <a:pt x="88964" y="5312"/>
                  <a:pt x="88809" y="5074"/>
                  <a:pt x="88642" y="4824"/>
                </a:cubicBezTo>
                <a:cubicBezTo>
                  <a:pt x="88444" y="4502"/>
                  <a:pt x="88155" y="4353"/>
                  <a:pt x="87812" y="4353"/>
                </a:cubicBezTo>
                <a:cubicBezTo>
                  <a:pt x="87723" y="4353"/>
                  <a:pt x="87631" y="4363"/>
                  <a:pt x="87535" y="4383"/>
                </a:cubicBezTo>
                <a:cubicBezTo>
                  <a:pt x="87042" y="4473"/>
                  <a:pt x="86553" y="4513"/>
                  <a:pt x="86067" y="4513"/>
                </a:cubicBezTo>
                <a:cubicBezTo>
                  <a:pt x="85262" y="4513"/>
                  <a:pt x="84462" y="4402"/>
                  <a:pt x="83653" y="4216"/>
                </a:cubicBezTo>
                <a:cubicBezTo>
                  <a:pt x="82713" y="4002"/>
                  <a:pt x="81808" y="3704"/>
                  <a:pt x="80903" y="3407"/>
                </a:cubicBezTo>
                <a:cubicBezTo>
                  <a:pt x="79701" y="3014"/>
                  <a:pt x="78486" y="2609"/>
                  <a:pt x="77272" y="2216"/>
                </a:cubicBezTo>
                <a:cubicBezTo>
                  <a:pt x="76426" y="1954"/>
                  <a:pt x="75557" y="1680"/>
                  <a:pt x="74700" y="1442"/>
                </a:cubicBezTo>
                <a:cubicBezTo>
                  <a:pt x="74072" y="1268"/>
                  <a:pt x="73437" y="1171"/>
                  <a:pt x="72797" y="1171"/>
                </a:cubicBezTo>
                <a:cubicBezTo>
                  <a:pt x="72345" y="1171"/>
                  <a:pt x="71892" y="1220"/>
                  <a:pt x="71438" y="1323"/>
                </a:cubicBezTo>
                <a:cubicBezTo>
                  <a:pt x="70235" y="1609"/>
                  <a:pt x="69056" y="1978"/>
                  <a:pt x="67937" y="2514"/>
                </a:cubicBezTo>
                <a:cubicBezTo>
                  <a:pt x="67282" y="2835"/>
                  <a:pt x="66759" y="3288"/>
                  <a:pt x="66342" y="4062"/>
                </a:cubicBezTo>
                <a:cubicBezTo>
                  <a:pt x="66270" y="3931"/>
                  <a:pt x="66211" y="3823"/>
                  <a:pt x="66163" y="3728"/>
                </a:cubicBezTo>
                <a:cubicBezTo>
                  <a:pt x="65889" y="2930"/>
                  <a:pt x="65485" y="2216"/>
                  <a:pt x="64854" y="1645"/>
                </a:cubicBezTo>
                <a:cubicBezTo>
                  <a:pt x="64234" y="1061"/>
                  <a:pt x="63484" y="775"/>
                  <a:pt x="62675" y="656"/>
                </a:cubicBezTo>
                <a:cubicBezTo>
                  <a:pt x="62161" y="584"/>
                  <a:pt x="61650" y="541"/>
                  <a:pt x="61138" y="541"/>
                </a:cubicBezTo>
                <a:cubicBezTo>
                  <a:pt x="60724" y="541"/>
                  <a:pt x="60309" y="569"/>
                  <a:pt x="59889" y="633"/>
                </a:cubicBezTo>
                <a:cubicBezTo>
                  <a:pt x="59222" y="716"/>
                  <a:pt x="58531" y="728"/>
                  <a:pt x="57865" y="811"/>
                </a:cubicBezTo>
                <a:cubicBezTo>
                  <a:pt x="57472" y="847"/>
                  <a:pt x="57103" y="966"/>
                  <a:pt x="56698" y="1025"/>
                </a:cubicBezTo>
                <a:cubicBezTo>
                  <a:pt x="56348" y="1073"/>
                  <a:pt x="55984" y="1135"/>
                  <a:pt x="55629" y="1135"/>
                </a:cubicBezTo>
                <a:cubicBezTo>
                  <a:pt x="55536" y="1135"/>
                  <a:pt x="55444" y="1131"/>
                  <a:pt x="55352" y="1121"/>
                </a:cubicBezTo>
                <a:cubicBezTo>
                  <a:pt x="54729" y="1066"/>
                  <a:pt x="54106" y="1036"/>
                  <a:pt x="53484" y="1036"/>
                </a:cubicBezTo>
                <a:cubicBezTo>
                  <a:pt x="52895" y="1036"/>
                  <a:pt x="52306" y="1063"/>
                  <a:pt x="51721" y="1121"/>
                </a:cubicBezTo>
                <a:cubicBezTo>
                  <a:pt x="51661" y="1121"/>
                  <a:pt x="51578" y="1121"/>
                  <a:pt x="51519" y="1133"/>
                </a:cubicBezTo>
                <a:cubicBezTo>
                  <a:pt x="51100" y="1235"/>
                  <a:pt x="50684" y="1280"/>
                  <a:pt x="50271" y="1280"/>
                </a:cubicBezTo>
                <a:cubicBezTo>
                  <a:pt x="49439" y="1280"/>
                  <a:pt x="48619" y="1098"/>
                  <a:pt x="47816" y="835"/>
                </a:cubicBezTo>
                <a:cubicBezTo>
                  <a:pt x="47220" y="656"/>
                  <a:pt x="46625" y="418"/>
                  <a:pt x="46089" y="97"/>
                </a:cubicBezTo>
                <a:cubicBezTo>
                  <a:pt x="45996" y="31"/>
                  <a:pt x="45901" y="1"/>
                  <a:pt x="45807" y="1"/>
                </a:cubicBezTo>
                <a:close/>
              </a:path>
            </a:pathLst>
          </a:custGeom>
          <a:solidFill>
            <a:srgbClr val="BF9A6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fld id="{00000000-1234-1234-1234-123412341234}" type="slidenum">
              <a:rPr lang="en" kern="0" smtClean="0">
                <a:solidFill>
                  <a:srgbClr val="B28E69"/>
                </a:solidFill>
                <a:latin typeface="Arial"/>
                <a:cs typeface="Arial"/>
                <a:sym typeface="Arial"/>
              </a:rPr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t>‹#›</a:t>
            </a:fld>
            <a:endParaRPr lang="en" kern="0">
              <a:solidFill>
                <a:srgbClr val="B28E69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30" name="Google Shape;30;p3"/>
          <p:cNvGrpSpPr/>
          <p:nvPr/>
        </p:nvGrpSpPr>
        <p:grpSpPr>
          <a:xfrm>
            <a:off x="8386110" y="5736031"/>
            <a:ext cx="1597287" cy="1809565"/>
            <a:chOff x="2807100" y="2138800"/>
            <a:chExt cx="649550" cy="735875"/>
          </a:xfrm>
        </p:grpSpPr>
        <p:sp>
          <p:nvSpPr>
            <p:cNvPr id="31" name="Google Shape;31;p3"/>
            <p:cNvSpPr/>
            <p:nvPr/>
          </p:nvSpPr>
          <p:spPr>
            <a:xfrm>
              <a:off x="2807100" y="2263275"/>
              <a:ext cx="649550" cy="611400"/>
            </a:xfrm>
            <a:custGeom>
              <a:avLst/>
              <a:gdLst/>
              <a:ahLst/>
              <a:cxnLst/>
              <a:rect l="l" t="t" r="r" b="b"/>
              <a:pathLst>
                <a:path w="25982" h="24456" extrusionOk="0">
                  <a:moveTo>
                    <a:pt x="8314" y="9306"/>
                  </a:moveTo>
                  <a:cubicBezTo>
                    <a:pt x="8329" y="9415"/>
                    <a:pt x="8329" y="9539"/>
                    <a:pt x="8360" y="9648"/>
                  </a:cubicBezTo>
                  <a:cubicBezTo>
                    <a:pt x="8314" y="9617"/>
                    <a:pt x="8283" y="9585"/>
                    <a:pt x="8252" y="9554"/>
                  </a:cubicBezTo>
                  <a:cubicBezTo>
                    <a:pt x="8283" y="9461"/>
                    <a:pt x="8298" y="9384"/>
                    <a:pt x="8314" y="9306"/>
                  </a:cubicBezTo>
                  <a:close/>
                  <a:moveTo>
                    <a:pt x="13820" y="16441"/>
                  </a:moveTo>
                  <a:cubicBezTo>
                    <a:pt x="13820" y="16456"/>
                    <a:pt x="13835" y="16472"/>
                    <a:pt x="13866" y="16487"/>
                  </a:cubicBezTo>
                  <a:lnTo>
                    <a:pt x="13820" y="16534"/>
                  </a:lnTo>
                  <a:lnTo>
                    <a:pt x="13820" y="16441"/>
                  </a:lnTo>
                  <a:close/>
                  <a:moveTo>
                    <a:pt x="18209" y="1"/>
                  </a:moveTo>
                  <a:cubicBezTo>
                    <a:pt x="15860" y="260"/>
                    <a:pt x="16061" y="3384"/>
                    <a:pt x="13368" y="3384"/>
                  </a:cubicBezTo>
                  <a:cubicBezTo>
                    <a:pt x="13323" y="3384"/>
                    <a:pt x="13277" y="3383"/>
                    <a:pt x="13230" y="3382"/>
                  </a:cubicBezTo>
                  <a:cubicBezTo>
                    <a:pt x="12702" y="3382"/>
                    <a:pt x="12812" y="2661"/>
                    <a:pt x="12328" y="2661"/>
                  </a:cubicBezTo>
                  <a:cubicBezTo>
                    <a:pt x="12300" y="2661"/>
                    <a:pt x="12270" y="2663"/>
                    <a:pt x="12238" y="2668"/>
                  </a:cubicBezTo>
                  <a:cubicBezTo>
                    <a:pt x="13137" y="3289"/>
                    <a:pt x="11710" y="3878"/>
                    <a:pt x="12207" y="4591"/>
                  </a:cubicBezTo>
                  <a:cubicBezTo>
                    <a:pt x="12160" y="4628"/>
                    <a:pt x="12111" y="4642"/>
                    <a:pt x="12060" y="4642"/>
                  </a:cubicBezTo>
                  <a:cubicBezTo>
                    <a:pt x="11891" y="4642"/>
                    <a:pt x="11701" y="4489"/>
                    <a:pt x="11531" y="4489"/>
                  </a:cubicBezTo>
                  <a:cubicBezTo>
                    <a:pt x="11425" y="4489"/>
                    <a:pt x="11326" y="4550"/>
                    <a:pt x="11245" y="4746"/>
                  </a:cubicBezTo>
                  <a:cubicBezTo>
                    <a:pt x="11865" y="5227"/>
                    <a:pt x="11478" y="5925"/>
                    <a:pt x="11353" y="6546"/>
                  </a:cubicBezTo>
                  <a:cubicBezTo>
                    <a:pt x="11338" y="6561"/>
                    <a:pt x="11291" y="6592"/>
                    <a:pt x="11260" y="6608"/>
                  </a:cubicBezTo>
                  <a:cubicBezTo>
                    <a:pt x="11034" y="6529"/>
                    <a:pt x="10817" y="6490"/>
                    <a:pt x="10607" y="6490"/>
                  </a:cubicBezTo>
                  <a:cubicBezTo>
                    <a:pt x="10443" y="6490"/>
                    <a:pt x="10284" y="6514"/>
                    <a:pt x="10128" y="6561"/>
                  </a:cubicBezTo>
                  <a:cubicBezTo>
                    <a:pt x="9616" y="6716"/>
                    <a:pt x="9322" y="7166"/>
                    <a:pt x="9151" y="7724"/>
                  </a:cubicBezTo>
                  <a:cubicBezTo>
                    <a:pt x="8856" y="7833"/>
                    <a:pt x="8655" y="8035"/>
                    <a:pt x="8500" y="8298"/>
                  </a:cubicBezTo>
                  <a:cubicBezTo>
                    <a:pt x="8624" y="7693"/>
                    <a:pt x="8686" y="7088"/>
                    <a:pt x="8608" y="6251"/>
                  </a:cubicBezTo>
                  <a:lnTo>
                    <a:pt x="8608" y="6251"/>
                  </a:lnTo>
                  <a:cubicBezTo>
                    <a:pt x="8329" y="6763"/>
                    <a:pt x="7461" y="7693"/>
                    <a:pt x="7616" y="8639"/>
                  </a:cubicBezTo>
                  <a:cubicBezTo>
                    <a:pt x="7414" y="7647"/>
                    <a:pt x="6747" y="6127"/>
                    <a:pt x="6995" y="4840"/>
                  </a:cubicBezTo>
                  <a:lnTo>
                    <a:pt x="6995" y="4840"/>
                  </a:lnTo>
                  <a:cubicBezTo>
                    <a:pt x="6220" y="5987"/>
                    <a:pt x="6871" y="7709"/>
                    <a:pt x="5677" y="8608"/>
                  </a:cubicBezTo>
                  <a:cubicBezTo>
                    <a:pt x="5666" y="8609"/>
                    <a:pt x="5654" y="8609"/>
                    <a:pt x="5643" y="8609"/>
                  </a:cubicBezTo>
                  <a:cubicBezTo>
                    <a:pt x="5303" y="8609"/>
                    <a:pt x="5035" y="8387"/>
                    <a:pt x="4855" y="8252"/>
                  </a:cubicBezTo>
                  <a:cubicBezTo>
                    <a:pt x="4842" y="8250"/>
                    <a:pt x="4830" y="8250"/>
                    <a:pt x="4818" y="8250"/>
                  </a:cubicBezTo>
                  <a:cubicBezTo>
                    <a:pt x="4516" y="8250"/>
                    <a:pt x="4541" y="8616"/>
                    <a:pt x="4452" y="8810"/>
                  </a:cubicBezTo>
                  <a:cubicBezTo>
                    <a:pt x="4434" y="8811"/>
                    <a:pt x="4416" y="8811"/>
                    <a:pt x="4399" y="8811"/>
                  </a:cubicBezTo>
                  <a:cubicBezTo>
                    <a:pt x="3011" y="8811"/>
                    <a:pt x="2467" y="7003"/>
                    <a:pt x="1272" y="6391"/>
                  </a:cubicBezTo>
                  <a:lnTo>
                    <a:pt x="1272" y="6391"/>
                  </a:lnTo>
                  <a:cubicBezTo>
                    <a:pt x="1203" y="6502"/>
                    <a:pt x="1308" y="6775"/>
                    <a:pt x="1096" y="6775"/>
                  </a:cubicBezTo>
                  <a:cubicBezTo>
                    <a:pt x="1071" y="6775"/>
                    <a:pt x="1043" y="6771"/>
                    <a:pt x="1009" y="6763"/>
                  </a:cubicBezTo>
                  <a:lnTo>
                    <a:pt x="1009" y="6763"/>
                  </a:lnTo>
                  <a:cubicBezTo>
                    <a:pt x="1567" y="7166"/>
                    <a:pt x="1722" y="7941"/>
                    <a:pt x="2451" y="8112"/>
                  </a:cubicBezTo>
                  <a:cubicBezTo>
                    <a:pt x="2513" y="8360"/>
                    <a:pt x="2684" y="8701"/>
                    <a:pt x="2435" y="8888"/>
                  </a:cubicBezTo>
                  <a:cubicBezTo>
                    <a:pt x="2322" y="8916"/>
                    <a:pt x="2221" y="8929"/>
                    <a:pt x="2130" y="8929"/>
                  </a:cubicBezTo>
                  <a:cubicBezTo>
                    <a:pt x="1337" y="8929"/>
                    <a:pt x="1300" y="7949"/>
                    <a:pt x="466" y="7879"/>
                  </a:cubicBezTo>
                  <a:cubicBezTo>
                    <a:pt x="202" y="7941"/>
                    <a:pt x="78" y="8190"/>
                    <a:pt x="0" y="8438"/>
                  </a:cubicBezTo>
                  <a:cubicBezTo>
                    <a:pt x="326" y="9120"/>
                    <a:pt x="1024" y="9167"/>
                    <a:pt x="1412" y="9787"/>
                  </a:cubicBezTo>
                  <a:cubicBezTo>
                    <a:pt x="2110" y="10609"/>
                    <a:pt x="1117" y="11524"/>
                    <a:pt x="1707" y="12346"/>
                  </a:cubicBezTo>
                  <a:cubicBezTo>
                    <a:pt x="1780" y="12529"/>
                    <a:pt x="1958" y="12740"/>
                    <a:pt x="2158" y="12740"/>
                  </a:cubicBezTo>
                  <a:cubicBezTo>
                    <a:pt x="2213" y="12740"/>
                    <a:pt x="2270" y="12724"/>
                    <a:pt x="2327" y="12687"/>
                  </a:cubicBezTo>
                  <a:cubicBezTo>
                    <a:pt x="2761" y="13385"/>
                    <a:pt x="3133" y="14161"/>
                    <a:pt x="2901" y="14983"/>
                  </a:cubicBezTo>
                  <a:cubicBezTo>
                    <a:pt x="2575" y="15293"/>
                    <a:pt x="2094" y="15417"/>
                    <a:pt x="1784" y="15960"/>
                  </a:cubicBezTo>
                  <a:cubicBezTo>
                    <a:pt x="1598" y="16115"/>
                    <a:pt x="1520" y="16503"/>
                    <a:pt x="1815" y="16611"/>
                  </a:cubicBezTo>
                  <a:cubicBezTo>
                    <a:pt x="2218" y="16580"/>
                    <a:pt x="2513" y="16084"/>
                    <a:pt x="2653" y="15712"/>
                  </a:cubicBezTo>
                  <a:cubicBezTo>
                    <a:pt x="3040" y="16224"/>
                    <a:pt x="3102" y="17201"/>
                    <a:pt x="3133" y="17961"/>
                  </a:cubicBezTo>
                  <a:cubicBezTo>
                    <a:pt x="2964" y="18119"/>
                    <a:pt x="2798" y="18179"/>
                    <a:pt x="2631" y="18179"/>
                  </a:cubicBezTo>
                  <a:cubicBezTo>
                    <a:pt x="2118" y="18179"/>
                    <a:pt x="1606" y="17610"/>
                    <a:pt x="1027" y="17610"/>
                  </a:cubicBezTo>
                  <a:cubicBezTo>
                    <a:pt x="985" y="17610"/>
                    <a:pt x="943" y="17613"/>
                    <a:pt x="900" y="17619"/>
                  </a:cubicBezTo>
                  <a:cubicBezTo>
                    <a:pt x="1350" y="18566"/>
                    <a:pt x="3071" y="18426"/>
                    <a:pt x="3056" y="19744"/>
                  </a:cubicBezTo>
                  <a:cubicBezTo>
                    <a:pt x="3056" y="20023"/>
                    <a:pt x="2958" y="20091"/>
                    <a:pt x="2826" y="20091"/>
                  </a:cubicBezTo>
                  <a:cubicBezTo>
                    <a:pt x="2702" y="20091"/>
                    <a:pt x="2549" y="20031"/>
                    <a:pt x="2420" y="20031"/>
                  </a:cubicBezTo>
                  <a:cubicBezTo>
                    <a:pt x="2320" y="20031"/>
                    <a:pt x="2234" y="20067"/>
                    <a:pt x="2187" y="20194"/>
                  </a:cubicBezTo>
                  <a:cubicBezTo>
                    <a:pt x="2404" y="20566"/>
                    <a:pt x="2947" y="20489"/>
                    <a:pt x="3211" y="20721"/>
                  </a:cubicBezTo>
                  <a:cubicBezTo>
                    <a:pt x="3428" y="21202"/>
                    <a:pt x="4312" y="21295"/>
                    <a:pt x="3831" y="21854"/>
                  </a:cubicBezTo>
                  <a:cubicBezTo>
                    <a:pt x="5099" y="22644"/>
                    <a:pt x="5879" y="24094"/>
                    <a:pt x="7592" y="24094"/>
                  </a:cubicBezTo>
                  <a:cubicBezTo>
                    <a:pt x="7660" y="24094"/>
                    <a:pt x="7730" y="24092"/>
                    <a:pt x="7802" y="24087"/>
                  </a:cubicBezTo>
                  <a:cubicBezTo>
                    <a:pt x="8015" y="24365"/>
                    <a:pt x="8293" y="24455"/>
                    <a:pt x="8589" y="24455"/>
                  </a:cubicBezTo>
                  <a:cubicBezTo>
                    <a:pt x="9136" y="24455"/>
                    <a:pt x="9746" y="24149"/>
                    <a:pt x="10128" y="24149"/>
                  </a:cubicBezTo>
                  <a:cubicBezTo>
                    <a:pt x="11167" y="23932"/>
                    <a:pt x="11865" y="23280"/>
                    <a:pt x="12439" y="22505"/>
                  </a:cubicBezTo>
                  <a:cubicBezTo>
                    <a:pt x="13297" y="22889"/>
                    <a:pt x="14084" y="23330"/>
                    <a:pt x="15002" y="23330"/>
                  </a:cubicBezTo>
                  <a:cubicBezTo>
                    <a:pt x="15047" y="23330"/>
                    <a:pt x="15092" y="23329"/>
                    <a:pt x="15138" y="23327"/>
                  </a:cubicBezTo>
                  <a:cubicBezTo>
                    <a:pt x="16921" y="23017"/>
                    <a:pt x="18348" y="22195"/>
                    <a:pt x="18845" y="20504"/>
                  </a:cubicBezTo>
                  <a:cubicBezTo>
                    <a:pt x="19387" y="19868"/>
                    <a:pt x="18457" y="19574"/>
                    <a:pt x="18178" y="19139"/>
                  </a:cubicBezTo>
                  <a:cubicBezTo>
                    <a:pt x="17170" y="18100"/>
                    <a:pt x="18767" y="17356"/>
                    <a:pt x="19170" y="16565"/>
                  </a:cubicBezTo>
                  <a:cubicBezTo>
                    <a:pt x="19403" y="16162"/>
                    <a:pt x="19108" y="15696"/>
                    <a:pt x="18643" y="15619"/>
                  </a:cubicBezTo>
                  <a:cubicBezTo>
                    <a:pt x="18562" y="15604"/>
                    <a:pt x="18485" y="15597"/>
                    <a:pt x="18410" y="15597"/>
                  </a:cubicBezTo>
                  <a:cubicBezTo>
                    <a:pt x="17271" y="15597"/>
                    <a:pt x="16889" y="17211"/>
                    <a:pt x="16043" y="17211"/>
                  </a:cubicBezTo>
                  <a:cubicBezTo>
                    <a:pt x="15888" y="17211"/>
                    <a:pt x="15718" y="17157"/>
                    <a:pt x="15526" y="17030"/>
                  </a:cubicBezTo>
                  <a:cubicBezTo>
                    <a:pt x="15541" y="16968"/>
                    <a:pt x="15557" y="16937"/>
                    <a:pt x="15557" y="16891"/>
                  </a:cubicBezTo>
                  <a:cubicBezTo>
                    <a:pt x="15696" y="16844"/>
                    <a:pt x="15820" y="16782"/>
                    <a:pt x="15929" y="16658"/>
                  </a:cubicBezTo>
                  <a:cubicBezTo>
                    <a:pt x="16177" y="16332"/>
                    <a:pt x="16673" y="16177"/>
                    <a:pt x="16472" y="15634"/>
                  </a:cubicBezTo>
                  <a:cubicBezTo>
                    <a:pt x="16565" y="15402"/>
                    <a:pt x="16611" y="15215"/>
                    <a:pt x="16611" y="15014"/>
                  </a:cubicBezTo>
                  <a:cubicBezTo>
                    <a:pt x="16828" y="14704"/>
                    <a:pt x="17061" y="14393"/>
                    <a:pt x="17263" y="14083"/>
                  </a:cubicBezTo>
                  <a:cubicBezTo>
                    <a:pt x="18395" y="13680"/>
                    <a:pt x="19046" y="12501"/>
                    <a:pt x="20396" y="12346"/>
                  </a:cubicBezTo>
                  <a:cubicBezTo>
                    <a:pt x="20474" y="12334"/>
                    <a:pt x="20551" y="12328"/>
                    <a:pt x="20627" y="12328"/>
                  </a:cubicBezTo>
                  <a:cubicBezTo>
                    <a:pt x="21417" y="12328"/>
                    <a:pt x="22053" y="12949"/>
                    <a:pt x="22675" y="13246"/>
                  </a:cubicBezTo>
                  <a:cubicBezTo>
                    <a:pt x="22846" y="13060"/>
                    <a:pt x="23036" y="12998"/>
                    <a:pt x="23235" y="12998"/>
                  </a:cubicBezTo>
                  <a:cubicBezTo>
                    <a:pt x="23638" y="12998"/>
                    <a:pt x="24075" y="13252"/>
                    <a:pt x="24450" y="13252"/>
                  </a:cubicBezTo>
                  <a:cubicBezTo>
                    <a:pt x="24632" y="13252"/>
                    <a:pt x="24799" y="13192"/>
                    <a:pt x="24940" y="13013"/>
                  </a:cubicBezTo>
                  <a:cubicBezTo>
                    <a:pt x="24071" y="12889"/>
                    <a:pt x="24630" y="11989"/>
                    <a:pt x="23746" y="11803"/>
                  </a:cubicBezTo>
                  <a:cubicBezTo>
                    <a:pt x="23609" y="11821"/>
                    <a:pt x="23474" y="11829"/>
                    <a:pt x="23341" y="11829"/>
                  </a:cubicBezTo>
                  <a:cubicBezTo>
                    <a:pt x="22642" y="11829"/>
                    <a:pt x="21983" y="11592"/>
                    <a:pt x="21280" y="11136"/>
                  </a:cubicBezTo>
                  <a:cubicBezTo>
                    <a:pt x="20551" y="10640"/>
                    <a:pt x="21280" y="9880"/>
                    <a:pt x="21342" y="9337"/>
                  </a:cubicBezTo>
                  <a:cubicBezTo>
                    <a:pt x="22769" y="8190"/>
                    <a:pt x="23296" y="6266"/>
                    <a:pt x="24118" y="4746"/>
                  </a:cubicBezTo>
                  <a:cubicBezTo>
                    <a:pt x="24133" y="4762"/>
                    <a:pt x="24180" y="4778"/>
                    <a:pt x="24195" y="4793"/>
                  </a:cubicBezTo>
                  <a:cubicBezTo>
                    <a:pt x="24253" y="4803"/>
                    <a:pt x="24313" y="4808"/>
                    <a:pt x="24374" y="4808"/>
                  </a:cubicBezTo>
                  <a:cubicBezTo>
                    <a:pt x="25086" y="4808"/>
                    <a:pt x="25981" y="4160"/>
                    <a:pt x="25824" y="3289"/>
                  </a:cubicBezTo>
                  <a:cubicBezTo>
                    <a:pt x="25467" y="2994"/>
                    <a:pt x="25700" y="2296"/>
                    <a:pt x="25079" y="2234"/>
                  </a:cubicBezTo>
                  <a:cubicBezTo>
                    <a:pt x="24537" y="2265"/>
                    <a:pt x="23885" y="2606"/>
                    <a:pt x="23575" y="3211"/>
                  </a:cubicBezTo>
                  <a:cubicBezTo>
                    <a:pt x="23466" y="3444"/>
                    <a:pt x="23451" y="3676"/>
                    <a:pt x="23497" y="3862"/>
                  </a:cubicBezTo>
                  <a:cubicBezTo>
                    <a:pt x="23280" y="3940"/>
                    <a:pt x="23063" y="4064"/>
                    <a:pt x="22908" y="4312"/>
                  </a:cubicBezTo>
                  <a:cubicBezTo>
                    <a:pt x="22536" y="4002"/>
                    <a:pt x="22489" y="3134"/>
                    <a:pt x="22040" y="2730"/>
                  </a:cubicBezTo>
                  <a:cubicBezTo>
                    <a:pt x="21608" y="2871"/>
                    <a:pt x="21108" y="3357"/>
                    <a:pt x="20552" y="3357"/>
                  </a:cubicBezTo>
                  <a:cubicBezTo>
                    <a:pt x="20309" y="3357"/>
                    <a:pt x="20055" y="3264"/>
                    <a:pt x="19791" y="3009"/>
                  </a:cubicBezTo>
                  <a:cubicBezTo>
                    <a:pt x="20070" y="1676"/>
                    <a:pt x="18441" y="1179"/>
                    <a:pt x="1820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" name="Google Shape;32;p3"/>
            <p:cNvSpPr/>
            <p:nvPr/>
          </p:nvSpPr>
          <p:spPr>
            <a:xfrm>
              <a:off x="3250675" y="2138800"/>
              <a:ext cx="32975" cy="48275"/>
            </a:xfrm>
            <a:custGeom>
              <a:avLst/>
              <a:gdLst/>
              <a:ahLst/>
              <a:cxnLst/>
              <a:rect l="l" t="t" r="r" b="b"/>
              <a:pathLst>
                <a:path w="1319" h="1931" extrusionOk="0">
                  <a:moveTo>
                    <a:pt x="357" y="1"/>
                  </a:moveTo>
                  <a:cubicBezTo>
                    <a:pt x="47" y="218"/>
                    <a:pt x="47" y="606"/>
                    <a:pt x="0" y="1040"/>
                  </a:cubicBezTo>
                  <a:cubicBezTo>
                    <a:pt x="16" y="1381"/>
                    <a:pt x="233" y="1676"/>
                    <a:pt x="404" y="1893"/>
                  </a:cubicBezTo>
                  <a:cubicBezTo>
                    <a:pt x="474" y="1919"/>
                    <a:pt x="541" y="1931"/>
                    <a:pt x="606" y="1931"/>
                  </a:cubicBezTo>
                  <a:cubicBezTo>
                    <a:pt x="813" y="1931"/>
                    <a:pt x="991" y="1810"/>
                    <a:pt x="1133" y="1645"/>
                  </a:cubicBezTo>
                  <a:cubicBezTo>
                    <a:pt x="1319" y="1350"/>
                    <a:pt x="1257" y="1149"/>
                    <a:pt x="1241" y="807"/>
                  </a:cubicBezTo>
                  <a:cubicBezTo>
                    <a:pt x="1164" y="373"/>
                    <a:pt x="714" y="110"/>
                    <a:pt x="35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" name="Google Shape;33;p3"/>
            <p:cNvSpPr/>
            <p:nvPr/>
          </p:nvSpPr>
          <p:spPr>
            <a:xfrm>
              <a:off x="3048275" y="2170950"/>
              <a:ext cx="67500" cy="74250"/>
            </a:xfrm>
            <a:custGeom>
              <a:avLst/>
              <a:gdLst/>
              <a:ahLst/>
              <a:cxnLst/>
              <a:rect l="l" t="t" r="r" b="b"/>
              <a:pathLst>
                <a:path w="2700" h="2970" extrusionOk="0">
                  <a:moveTo>
                    <a:pt x="580" y="1"/>
                  </a:moveTo>
                  <a:cubicBezTo>
                    <a:pt x="557" y="1"/>
                    <a:pt x="535" y="1"/>
                    <a:pt x="512" y="2"/>
                  </a:cubicBezTo>
                  <a:cubicBezTo>
                    <a:pt x="156" y="871"/>
                    <a:pt x="0" y="2065"/>
                    <a:pt x="822" y="2794"/>
                  </a:cubicBezTo>
                  <a:cubicBezTo>
                    <a:pt x="988" y="2918"/>
                    <a:pt x="1142" y="2969"/>
                    <a:pt x="1289" y="2969"/>
                  </a:cubicBezTo>
                  <a:cubicBezTo>
                    <a:pt x="1693" y="2969"/>
                    <a:pt x="2040" y="2581"/>
                    <a:pt x="2404" y="2251"/>
                  </a:cubicBezTo>
                  <a:cubicBezTo>
                    <a:pt x="2591" y="1910"/>
                    <a:pt x="2699" y="1305"/>
                    <a:pt x="2528" y="917"/>
                  </a:cubicBezTo>
                  <a:cubicBezTo>
                    <a:pt x="2016" y="496"/>
                    <a:pt x="1329" y="1"/>
                    <a:pt x="58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" name="Google Shape;34;p3"/>
            <p:cNvSpPr/>
            <p:nvPr/>
          </p:nvSpPr>
          <p:spPr>
            <a:xfrm>
              <a:off x="2910250" y="2203025"/>
              <a:ext cx="97325" cy="164050"/>
            </a:xfrm>
            <a:custGeom>
              <a:avLst/>
              <a:gdLst/>
              <a:ahLst/>
              <a:cxnLst/>
              <a:rect l="l" t="t" r="r" b="b"/>
              <a:pathLst>
                <a:path w="3893" h="6562" extrusionOk="0">
                  <a:moveTo>
                    <a:pt x="375" y="0"/>
                  </a:moveTo>
                  <a:cubicBezTo>
                    <a:pt x="101" y="0"/>
                    <a:pt x="240" y="442"/>
                    <a:pt x="0" y="642"/>
                  </a:cubicBezTo>
                  <a:cubicBezTo>
                    <a:pt x="543" y="2302"/>
                    <a:pt x="1086" y="3884"/>
                    <a:pt x="2295" y="5249"/>
                  </a:cubicBezTo>
                  <a:cubicBezTo>
                    <a:pt x="2322" y="5625"/>
                    <a:pt x="2454" y="6561"/>
                    <a:pt x="3014" y="6561"/>
                  </a:cubicBezTo>
                  <a:cubicBezTo>
                    <a:pt x="3100" y="6561"/>
                    <a:pt x="3196" y="6539"/>
                    <a:pt x="3304" y="6490"/>
                  </a:cubicBezTo>
                  <a:cubicBezTo>
                    <a:pt x="3893" y="6086"/>
                    <a:pt x="3397" y="5590"/>
                    <a:pt x="3226" y="5202"/>
                  </a:cubicBezTo>
                  <a:cubicBezTo>
                    <a:pt x="2342" y="3884"/>
                    <a:pt x="1954" y="2224"/>
                    <a:pt x="1303" y="751"/>
                  </a:cubicBezTo>
                  <a:cubicBezTo>
                    <a:pt x="1055" y="549"/>
                    <a:pt x="977" y="100"/>
                    <a:pt x="543" y="38"/>
                  </a:cubicBezTo>
                  <a:cubicBezTo>
                    <a:pt x="474" y="12"/>
                    <a:pt x="419" y="0"/>
                    <a:pt x="37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" name="Google Shape;35;p3"/>
            <p:cNvSpPr/>
            <p:nvPr/>
          </p:nvSpPr>
          <p:spPr>
            <a:xfrm>
              <a:off x="3343725" y="2675025"/>
              <a:ext cx="48875" cy="32475"/>
            </a:xfrm>
            <a:custGeom>
              <a:avLst/>
              <a:gdLst/>
              <a:ahLst/>
              <a:cxnLst/>
              <a:rect l="l" t="t" r="r" b="b"/>
              <a:pathLst>
                <a:path w="1955" h="1299" extrusionOk="0">
                  <a:moveTo>
                    <a:pt x="892" y="0"/>
                  </a:moveTo>
                  <a:cubicBezTo>
                    <a:pt x="838" y="0"/>
                    <a:pt x="761" y="12"/>
                    <a:pt x="637" y="48"/>
                  </a:cubicBezTo>
                  <a:cubicBezTo>
                    <a:pt x="249" y="141"/>
                    <a:pt x="280" y="234"/>
                    <a:pt x="1" y="374"/>
                  </a:cubicBezTo>
                  <a:cubicBezTo>
                    <a:pt x="16" y="700"/>
                    <a:pt x="78" y="994"/>
                    <a:pt x="745" y="1072"/>
                  </a:cubicBezTo>
                  <a:cubicBezTo>
                    <a:pt x="694" y="1144"/>
                    <a:pt x="601" y="1298"/>
                    <a:pt x="777" y="1298"/>
                  </a:cubicBezTo>
                  <a:cubicBezTo>
                    <a:pt x="865" y="1298"/>
                    <a:pt x="1022" y="1259"/>
                    <a:pt x="1288" y="1149"/>
                  </a:cubicBezTo>
                  <a:cubicBezTo>
                    <a:pt x="1955" y="855"/>
                    <a:pt x="1629" y="855"/>
                    <a:pt x="1583" y="793"/>
                  </a:cubicBezTo>
                  <a:cubicBezTo>
                    <a:pt x="1179" y="669"/>
                    <a:pt x="1273" y="296"/>
                    <a:pt x="1117" y="48"/>
                  </a:cubicBezTo>
                  <a:cubicBezTo>
                    <a:pt x="1014" y="48"/>
                    <a:pt x="1000" y="0"/>
                    <a:pt x="89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6" name="Google Shape;36;p3"/>
          <p:cNvGrpSpPr/>
          <p:nvPr/>
        </p:nvGrpSpPr>
        <p:grpSpPr>
          <a:xfrm rot="2455371">
            <a:off x="-629597" y="4156882"/>
            <a:ext cx="1503589" cy="1556732"/>
            <a:chOff x="3212275" y="349350"/>
            <a:chExt cx="486650" cy="503850"/>
          </a:xfrm>
        </p:grpSpPr>
        <p:sp>
          <p:nvSpPr>
            <p:cNvPr id="37" name="Google Shape;37;p3"/>
            <p:cNvSpPr/>
            <p:nvPr/>
          </p:nvSpPr>
          <p:spPr>
            <a:xfrm>
              <a:off x="3212275" y="349350"/>
              <a:ext cx="392050" cy="503850"/>
            </a:xfrm>
            <a:custGeom>
              <a:avLst/>
              <a:gdLst/>
              <a:ahLst/>
              <a:cxnLst/>
              <a:rect l="l" t="t" r="r" b="b"/>
              <a:pathLst>
                <a:path w="15682" h="20154" extrusionOk="0">
                  <a:moveTo>
                    <a:pt x="11106" y="7695"/>
                  </a:moveTo>
                  <a:cubicBezTo>
                    <a:pt x="11152" y="7726"/>
                    <a:pt x="11183" y="7788"/>
                    <a:pt x="11230" y="7819"/>
                  </a:cubicBezTo>
                  <a:cubicBezTo>
                    <a:pt x="11168" y="7788"/>
                    <a:pt x="11090" y="7742"/>
                    <a:pt x="11013" y="7711"/>
                  </a:cubicBezTo>
                  <a:cubicBezTo>
                    <a:pt x="11044" y="7711"/>
                    <a:pt x="11075" y="7695"/>
                    <a:pt x="11106" y="7695"/>
                  </a:cubicBezTo>
                  <a:close/>
                  <a:moveTo>
                    <a:pt x="4995" y="7897"/>
                  </a:moveTo>
                  <a:cubicBezTo>
                    <a:pt x="5026" y="7928"/>
                    <a:pt x="5042" y="7928"/>
                    <a:pt x="5057" y="7943"/>
                  </a:cubicBezTo>
                  <a:lnTo>
                    <a:pt x="4995" y="7943"/>
                  </a:lnTo>
                  <a:lnTo>
                    <a:pt x="4995" y="7897"/>
                  </a:lnTo>
                  <a:close/>
                  <a:moveTo>
                    <a:pt x="7701" y="0"/>
                  </a:moveTo>
                  <a:cubicBezTo>
                    <a:pt x="7430" y="0"/>
                    <a:pt x="7263" y="300"/>
                    <a:pt x="7011" y="359"/>
                  </a:cubicBezTo>
                  <a:cubicBezTo>
                    <a:pt x="6983" y="353"/>
                    <a:pt x="6954" y="350"/>
                    <a:pt x="6924" y="350"/>
                  </a:cubicBezTo>
                  <a:cubicBezTo>
                    <a:pt x="6730" y="350"/>
                    <a:pt x="6518" y="472"/>
                    <a:pt x="6358" y="472"/>
                  </a:cubicBezTo>
                  <a:cubicBezTo>
                    <a:pt x="6251" y="472"/>
                    <a:pt x="6167" y="417"/>
                    <a:pt x="6127" y="235"/>
                  </a:cubicBezTo>
                  <a:cubicBezTo>
                    <a:pt x="5135" y="623"/>
                    <a:pt x="3971" y="452"/>
                    <a:pt x="3274" y="1522"/>
                  </a:cubicBezTo>
                  <a:cubicBezTo>
                    <a:pt x="2591" y="1538"/>
                    <a:pt x="2545" y="2453"/>
                    <a:pt x="2281" y="2778"/>
                  </a:cubicBezTo>
                  <a:cubicBezTo>
                    <a:pt x="2002" y="3414"/>
                    <a:pt x="2048" y="4081"/>
                    <a:pt x="2250" y="4717"/>
                  </a:cubicBezTo>
                  <a:cubicBezTo>
                    <a:pt x="1661" y="5043"/>
                    <a:pt x="1071" y="5307"/>
                    <a:pt x="699" y="5865"/>
                  </a:cubicBezTo>
                  <a:cubicBezTo>
                    <a:pt x="141" y="6982"/>
                    <a:pt x="1" y="8098"/>
                    <a:pt x="730" y="9060"/>
                  </a:cubicBezTo>
                  <a:cubicBezTo>
                    <a:pt x="789" y="9298"/>
                    <a:pt x="922" y="9364"/>
                    <a:pt x="1080" y="9364"/>
                  </a:cubicBezTo>
                  <a:cubicBezTo>
                    <a:pt x="1278" y="9364"/>
                    <a:pt x="1516" y="9260"/>
                    <a:pt x="1698" y="9260"/>
                  </a:cubicBezTo>
                  <a:cubicBezTo>
                    <a:pt x="1712" y="9260"/>
                    <a:pt x="1725" y="9260"/>
                    <a:pt x="1738" y="9261"/>
                  </a:cubicBezTo>
                  <a:cubicBezTo>
                    <a:pt x="1793" y="9254"/>
                    <a:pt x="1844" y="9250"/>
                    <a:pt x="1891" y="9250"/>
                  </a:cubicBezTo>
                  <a:cubicBezTo>
                    <a:pt x="2706" y="9250"/>
                    <a:pt x="2512" y="10331"/>
                    <a:pt x="2746" y="10859"/>
                  </a:cubicBezTo>
                  <a:cubicBezTo>
                    <a:pt x="2817" y="11028"/>
                    <a:pt x="2975" y="11115"/>
                    <a:pt x="3141" y="11115"/>
                  </a:cubicBezTo>
                  <a:cubicBezTo>
                    <a:pt x="3264" y="11115"/>
                    <a:pt x="3391" y="11067"/>
                    <a:pt x="3491" y="10968"/>
                  </a:cubicBezTo>
                  <a:cubicBezTo>
                    <a:pt x="4282" y="10223"/>
                    <a:pt x="2963" y="9044"/>
                    <a:pt x="3971" y="8672"/>
                  </a:cubicBezTo>
                  <a:lnTo>
                    <a:pt x="3971" y="8672"/>
                  </a:lnTo>
                  <a:cubicBezTo>
                    <a:pt x="3987" y="8688"/>
                    <a:pt x="4018" y="8734"/>
                    <a:pt x="4033" y="8750"/>
                  </a:cubicBezTo>
                  <a:cubicBezTo>
                    <a:pt x="4018" y="8843"/>
                    <a:pt x="3987" y="8951"/>
                    <a:pt x="4018" y="9044"/>
                  </a:cubicBezTo>
                  <a:cubicBezTo>
                    <a:pt x="4096" y="9324"/>
                    <a:pt x="3971" y="9649"/>
                    <a:pt x="4359" y="9758"/>
                  </a:cubicBezTo>
                  <a:cubicBezTo>
                    <a:pt x="4437" y="9897"/>
                    <a:pt x="4561" y="10006"/>
                    <a:pt x="4654" y="10099"/>
                  </a:cubicBezTo>
                  <a:cubicBezTo>
                    <a:pt x="4731" y="10347"/>
                    <a:pt x="4809" y="10595"/>
                    <a:pt x="4902" y="10843"/>
                  </a:cubicBezTo>
                  <a:cubicBezTo>
                    <a:pt x="4669" y="11619"/>
                    <a:pt x="5042" y="12472"/>
                    <a:pt x="4576" y="13294"/>
                  </a:cubicBezTo>
                  <a:cubicBezTo>
                    <a:pt x="4282" y="13837"/>
                    <a:pt x="3599" y="13930"/>
                    <a:pt x="3134" y="14178"/>
                  </a:cubicBezTo>
                  <a:cubicBezTo>
                    <a:pt x="3274" y="14860"/>
                    <a:pt x="2188" y="14922"/>
                    <a:pt x="2343" y="15527"/>
                  </a:cubicBezTo>
                  <a:cubicBezTo>
                    <a:pt x="2457" y="15413"/>
                    <a:pt x="2559" y="15376"/>
                    <a:pt x="2656" y="15376"/>
                  </a:cubicBezTo>
                  <a:cubicBezTo>
                    <a:pt x="2837" y="15376"/>
                    <a:pt x="3001" y="15506"/>
                    <a:pt x="3191" y="15506"/>
                  </a:cubicBezTo>
                  <a:cubicBezTo>
                    <a:pt x="3288" y="15506"/>
                    <a:pt x="3391" y="15472"/>
                    <a:pt x="3506" y="15372"/>
                  </a:cubicBezTo>
                  <a:cubicBezTo>
                    <a:pt x="3801" y="14860"/>
                    <a:pt x="4251" y="14519"/>
                    <a:pt x="4871" y="14287"/>
                  </a:cubicBezTo>
                  <a:cubicBezTo>
                    <a:pt x="4944" y="14259"/>
                    <a:pt x="5009" y="14247"/>
                    <a:pt x="5069" y="14247"/>
                  </a:cubicBezTo>
                  <a:cubicBezTo>
                    <a:pt x="5479" y="14247"/>
                    <a:pt x="5602" y="14832"/>
                    <a:pt x="5833" y="15062"/>
                  </a:cubicBezTo>
                  <a:cubicBezTo>
                    <a:pt x="5879" y="16318"/>
                    <a:pt x="6732" y="17388"/>
                    <a:pt x="7228" y="18474"/>
                  </a:cubicBezTo>
                  <a:cubicBezTo>
                    <a:pt x="7213" y="18474"/>
                    <a:pt x="7197" y="18490"/>
                    <a:pt x="7166" y="18490"/>
                  </a:cubicBezTo>
                  <a:cubicBezTo>
                    <a:pt x="6810" y="18831"/>
                    <a:pt x="6748" y="19715"/>
                    <a:pt x="7353" y="19994"/>
                  </a:cubicBezTo>
                  <a:cubicBezTo>
                    <a:pt x="7370" y="19992"/>
                    <a:pt x="7387" y="19990"/>
                    <a:pt x="7404" y="19990"/>
                  </a:cubicBezTo>
                  <a:cubicBezTo>
                    <a:pt x="7604" y="19990"/>
                    <a:pt x="7792" y="20153"/>
                    <a:pt x="7975" y="20153"/>
                  </a:cubicBezTo>
                  <a:cubicBezTo>
                    <a:pt x="8058" y="20153"/>
                    <a:pt x="8139" y="20120"/>
                    <a:pt x="8221" y="20025"/>
                  </a:cubicBezTo>
                  <a:cubicBezTo>
                    <a:pt x="8438" y="19715"/>
                    <a:pt x="8516" y="19203"/>
                    <a:pt x="8299" y="18800"/>
                  </a:cubicBezTo>
                  <a:cubicBezTo>
                    <a:pt x="8206" y="18645"/>
                    <a:pt x="8081" y="18552"/>
                    <a:pt x="7973" y="18490"/>
                  </a:cubicBezTo>
                  <a:cubicBezTo>
                    <a:pt x="8019" y="18335"/>
                    <a:pt x="8019" y="18179"/>
                    <a:pt x="7942" y="17978"/>
                  </a:cubicBezTo>
                  <a:cubicBezTo>
                    <a:pt x="7977" y="17970"/>
                    <a:pt x="8014" y="17966"/>
                    <a:pt x="8052" y="17966"/>
                  </a:cubicBezTo>
                  <a:cubicBezTo>
                    <a:pt x="8344" y="17966"/>
                    <a:pt x="8710" y="18176"/>
                    <a:pt x="9051" y="18176"/>
                  </a:cubicBezTo>
                  <a:cubicBezTo>
                    <a:pt x="9096" y="18176"/>
                    <a:pt x="9139" y="18172"/>
                    <a:pt x="9183" y="18164"/>
                  </a:cubicBezTo>
                  <a:cubicBezTo>
                    <a:pt x="9322" y="17730"/>
                    <a:pt x="9136" y="16939"/>
                    <a:pt x="9943" y="16799"/>
                  </a:cubicBezTo>
                  <a:cubicBezTo>
                    <a:pt x="10170" y="17001"/>
                    <a:pt x="10427" y="17058"/>
                    <a:pt x="10696" y="17058"/>
                  </a:cubicBezTo>
                  <a:cubicBezTo>
                    <a:pt x="11044" y="17058"/>
                    <a:pt x="11412" y="16962"/>
                    <a:pt x="11763" y="16962"/>
                  </a:cubicBezTo>
                  <a:cubicBezTo>
                    <a:pt x="11954" y="16962"/>
                    <a:pt x="12140" y="16991"/>
                    <a:pt x="12316" y="17078"/>
                  </a:cubicBezTo>
                  <a:cubicBezTo>
                    <a:pt x="13122" y="15651"/>
                    <a:pt x="11261" y="14473"/>
                    <a:pt x="12471" y="12968"/>
                  </a:cubicBezTo>
                  <a:cubicBezTo>
                    <a:pt x="12548" y="12865"/>
                    <a:pt x="12643" y="12841"/>
                    <a:pt x="12742" y="12841"/>
                  </a:cubicBezTo>
                  <a:cubicBezTo>
                    <a:pt x="12828" y="12841"/>
                    <a:pt x="12918" y="12859"/>
                    <a:pt x="13002" y="12859"/>
                  </a:cubicBezTo>
                  <a:cubicBezTo>
                    <a:pt x="13109" y="12859"/>
                    <a:pt x="13207" y="12829"/>
                    <a:pt x="13277" y="12689"/>
                  </a:cubicBezTo>
                  <a:lnTo>
                    <a:pt x="13277" y="12689"/>
                  </a:lnTo>
                  <a:cubicBezTo>
                    <a:pt x="13200" y="12716"/>
                    <a:pt x="13134" y="12728"/>
                    <a:pt x="13078" y="12728"/>
                  </a:cubicBezTo>
                  <a:cubicBezTo>
                    <a:pt x="12611" y="12728"/>
                    <a:pt x="12764" y="11912"/>
                    <a:pt x="12238" y="11898"/>
                  </a:cubicBezTo>
                  <a:cubicBezTo>
                    <a:pt x="12238" y="11650"/>
                    <a:pt x="12781" y="11681"/>
                    <a:pt x="12548" y="11309"/>
                  </a:cubicBezTo>
                  <a:lnTo>
                    <a:pt x="12548" y="11309"/>
                  </a:lnTo>
                  <a:cubicBezTo>
                    <a:pt x="12487" y="11325"/>
                    <a:pt x="12430" y="11332"/>
                    <a:pt x="12376" y="11332"/>
                  </a:cubicBezTo>
                  <a:cubicBezTo>
                    <a:pt x="11966" y="11332"/>
                    <a:pt x="11754" y="10904"/>
                    <a:pt x="11494" y="10657"/>
                  </a:cubicBezTo>
                  <a:lnTo>
                    <a:pt x="11494" y="10580"/>
                  </a:lnTo>
                  <a:cubicBezTo>
                    <a:pt x="11726" y="10394"/>
                    <a:pt x="11897" y="10208"/>
                    <a:pt x="11974" y="9975"/>
                  </a:cubicBezTo>
                  <a:cubicBezTo>
                    <a:pt x="12114" y="9618"/>
                    <a:pt x="11974" y="9277"/>
                    <a:pt x="11742" y="8951"/>
                  </a:cubicBezTo>
                  <a:cubicBezTo>
                    <a:pt x="11804" y="8750"/>
                    <a:pt x="11788" y="8564"/>
                    <a:pt x="11695" y="8362"/>
                  </a:cubicBezTo>
                  <a:lnTo>
                    <a:pt x="11695" y="8362"/>
                  </a:lnTo>
                  <a:cubicBezTo>
                    <a:pt x="11974" y="8672"/>
                    <a:pt x="12269" y="8951"/>
                    <a:pt x="12750" y="9261"/>
                  </a:cubicBezTo>
                  <a:cubicBezTo>
                    <a:pt x="12595" y="8905"/>
                    <a:pt x="12424" y="8036"/>
                    <a:pt x="11850" y="7742"/>
                  </a:cubicBezTo>
                  <a:lnTo>
                    <a:pt x="11850" y="7742"/>
                  </a:lnTo>
                  <a:cubicBezTo>
                    <a:pt x="12471" y="8052"/>
                    <a:pt x="13587" y="8315"/>
                    <a:pt x="14192" y="8951"/>
                  </a:cubicBezTo>
                  <a:cubicBezTo>
                    <a:pt x="13882" y="8052"/>
                    <a:pt x="12657" y="7711"/>
                    <a:pt x="12657" y="6671"/>
                  </a:cubicBezTo>
                  <a:cubicBezTo>
                    <a:pt x="12796" y="6485"/>
                    <a:pt x="13029" y="6423"/>
                    <a:pt x="13184" y="6361"/>
                  </a:cubicBezTo>
                  <a:cubicBezTo>
                    <a:pt x="13355" y="6191"/>
                    <a:pt x="13122" y="6051"/>
                    <a:pt x="13045" y="5927"/>
                  </a:cubicBezTo>
                  <a:cubicBezTo>
                    <a:pt x="13603" y="5105"/>
                    <a:pt x="14844" y="5570"/>
                    <a:pt x="15681" y="5167"/>
                  </a:cubicBezTo>
                  <a:cubicBezTo>
                    <a:pt x="15650" y="5074"/>
                    <a:pt x="15418" y="5012"/>
                    <a:pt x="15588" y="4857"/>
                  </a:cubicBezTo>
                  <a:lnTo>
                    <a:pt x="15588" y="4857"/>
                  </a:lnTo>
                  <a:cubicBezTo>
                    <a:pt x="15438" y="4903"/>
                    <a:pt x="15283" y="4910"/>
                    <a:pt x="15129" y="4910"/>
                  </a:cubicBezTo>
                  <a:cubicBezTo>
                    <a:pt x="15064" y="4910"/>
                    <a:pt x="14999" y="4909"/>
                    <a:pt x="14934" y="4909"/>
                  </a:cubicBezTo>
                  <a:cubicBezTo>
                    <a:pt x="14693" y="4909"/>
                    <a:pt x="14458" y="4926"/>
                    <a:pt x="14254" y="5089"/>
                  </a:cubicBezTo>
                  <a:cubicBezTo>
                    <a:pt x="14099" y="5012"/>
                    <a:pt x="13820" y="4965"/>
                    <a:pt x="13836" y="4764"/>
                  </a:cubicBezTo>
                  <a:cubicBezTo>
                    <a:pt x="14130" y="4035"/>
                    <a:pt x="14797" y="4562"/>
                    <a:pt x="15200" y="4081"/>
                  </a:cubicBezTo>
                  <a:cubicBezTo>
                    <a:pt x="15278" y="3926"/>
                    <a:pt x="15200" y="3740"/>
                    <a:pt x="15076" y="3600"/>
                  </a:cubicBezTo>
                  <a:cubicBezTo>
                    <a:pt x="15013" y="3587"/>
                    <a:pt x="14952" y="3581"/>
                    <a:pt x="14894" y="3581"/>
                  </a:cubicBezTo>
                  <a:cubicBezTo>
                    <a:pt x="14516" y="3581"/>
                    <a:pt x="14232" y="3835"/>
                    <a:pt x="13819" y="3835"/>
                  </a:cubicBezTo>
                  <a:cubicBezTo>
                    <a:pt x="13799" y="3835"/>
                    <a:pt x="13779" y="3834"/>
                    <a:pt x="13758" y="3833"/>
                  </a:cubicBezTo>
                  <a:cubicBezTo>
                    <a:pt x="13740" y="3834"/>
                    <a:pt x="13723" y="3835"/>
                    <a:pt x="13706" y="3835"/>
                  </a:cubicBezTo>
                  <a:cubicBezTo>
                    <a:pt x="13023" y="3835"/>
                    <a:pt x="12889" y="2949"/>
                    <a:pt x="12238" y="2934"/>
                  </a:cubicBezTo>
                  <a:cubicBezTo>
                    <a:pt x="12202" y="2926"/>
                    <a:pt x="12158" y="2922"/>
                    <a:pt x="12112" y="2922"/>
                  </a:cubicBezTo>
                  <a:cubicBezTo>
                    <a:pt x="11961" y="2922"/>
                    <a:pt x="11788" y="2972"/>
                    <a:pt x="11788" y="3151"/>
                  </a:cubicBezTo>
                  <a:cubicBezTo>
                    <a:pt x="11230" y="3104"/>
                    <a:pt x="10641" y="2996"/>
                    <a:pt x="10299" y="2530"/>
                  </a:cubicBezTo>
                  <a:cubicBezTo>
                    <a:pt x="10253" y="2220"/>
                    <a:pt x="10377" y="1894"/>
                    <a:pt x="10222" y="1507"/>
                  </a:cubicBezTo>
                  <a:cubicBezTo>
                    <a:pt x="10198" y="1385"/>
                    <a:pt x="10088" y="1235"/>
                    <a:pt x="9959" y="1235"/>
                  </a:cubicBezTo>
                  <a:cubicBezTo>
                    <a:pt x="9924" y="1235"/>
                    <a:pt x="9887" y="1247"/>
                    <a:pt x="9850" y="1274"/>
                  </a:cubicBezTo>
                  <a:cubicBezTo>
                    <a:pt x="9694" y="1507"/>
                    <a:pt x="9850" y="1863"/>
                    <a:pt x="10005" y="2096"/>
                  </a:cubicBezTo>
                  <a:cubicBezTo>
                    <a:pt x="9988" y="2097"/>
                    <a:pt x="9970" y="2098"/>
                    <a:pt x="9953" y="2098"/>
                  </a:cubicBezTo>
                  <a:cubicBezTo>
                    <a:pt x="9525" y="2098"/>
                    <a:pt x="8979" y="1743"/>
                    <a:pt x="8562" y="1445"/>
                  </a:cubicBezTo>
                  <a:cubicBezTo>
                    <a:pt x="8485" y="762"/>
                    <a:pt x="9400" y="855"/>
                    <a:pt x="9679" y="359"/>
                  </a:cubicBezTo>
                  <a:cubicBezTo>
                    <a:pt x="9633" y="350"/>
                    <a:pt x="9587" y="346"/>
                    <a:pt x="9541" y="346"/>
                  </a:cubicBezTo>
                  <a:cubicBezTo>
                    <a:pt x="9047" y="346"/>
                    <a:pt x="8573" y="839"/>
                    <a:pt x="8080" y="839"/>
                  </a:cubicBezTo>
                  <a:cubicBezTo>
                    <a:pt x="7927" y="839"/>
                    <a:pt x="7773" y="792"/>
                    <a:pt x="7616" y="669"/>
                  </a:cubicBezTo>
                  <a:cubicBezTo>
                    <a:pt x="7213" y="374"/>
                    <a:pt x="7926" y="297"/>
                    <a:pt x="7740" y="2"/>
                  </a:cubicBezTo>
                  <a:cubicBezTo>
                    <a:pt x="7727" y="1"/>
                    <a:pt x="7714" y="0"/>
                    <a:pt x="770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" name="Google Shape;38;p3"/>
            <p:cNvSpPr/>
            <p:nvPr/>
          </p:nvSpPr>
          <p:spPr>
            <a:xfrm>
              <a:off x="3557775" y="806900"/>
              <a:ext cx="32200" cy="24375"/>
            </a:xfrm>
            <a:custGeom>
              <a:avLst/>
              <a:gdLst/>
              <a:ahLst/>
              <a:cxnLst/>
              <a:rect l="l" t="t" r="r" b="b"/>
              <a:pathLst>
                <a:path w="1288" h="975" extrusionOk="0">
                  <a:moveTo>
                    <a:pt x="415" y="0"/>
                  </a:moveTo>
                  <a:cubicBezTo>
                    <a:pt x="344" y="0"/>
                    <a:pt x="277" y="7"/>
                    <a:pt x="217" y="17"/>
                  </a:cubicBezTo>
                  <a:cubicBezTo>
                    <a:pt x="47" y="126"/>
                    <a:pt x="0" y="327"/>
                    <a:pt x="62" y="529"/>
                  </a:cubicBezTo>
                  <a:cubicBezTo>
                    <a:pt x="140" y="746"/>
                    <a:pt x="279" y="793"/>
                    <a:pt x="481" y="917"/>
                  </a:cubicBezTo>
                  <a:cubicBezTo>
                    <a:pt x="562" y="957"/>
                    <a:pt x="646" y="974"/>
                    <a:pt x="731" y="974"/>
                  </a:cubicBezTo>
                  <a:cubicBezTo>
                    <a:pt x="938" y="974"/>
                    <a:pt x="1144" y="872"/>
                    <a:pt x="1287" y="762"/>
                  </a:cubicBezTo>
                  <a:cubicBezTo>
                    <a:pt x="1256" y="498"/>
                    <a:pt x="1070" y="327"/>
                    <a:pt x="853" y="126"/>
                  </a:cubicBezTo>
                  <a:cubicBezTo>
                    <a:pt x="727" y="31"/>
                    <a:pt x="564" y="0"/>
                    <a:pt x="41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" name="Google Shape;39;p3"/>
            <p:cNvSpPr/>
            <p:nvPr/>
          </p:nvSpPr>
          <p:spPr>
            <a:xfrm>
              <a:off x="3598875" y="678150"/>
              <a:ext cx="54300" cy="43100"/>
            </a:xfrm>
            <a:custGeom>
              <a:avLst/>
              <a:gdLst/>
              <a:ahLst/>
              <a:cxnLst/>
              <a:rect l="l" t="t" r="r" b="b"/>
              <a:pathLst>
                <a:path w="2172" h="1724" extrusionOk="0">
                  <a:moveTo>
                    <a:pt x="721" y="0"/>
                  </a:moveTo>
                  <a:cubicBezTo>
                    <a:pt x="653" y="0"/>
                    <a:pt x="583" y="6"/>
                    <a:pt x="512" y="18"/>
                  </a:cubicBezTo>
                  <a:cubicBezTo>
                    <a:pt x="0" y="173"/>
                    <a:pt x="124" y="669"/>
                    <a:pt x="155" y="1135"/>
                  </a:cubicBezTo>
                  <a:cubicBezTo>
                    <a:pt x="279" y="1367"/>
                    <a:pt x="574" y="1677"/>
                    <a:pt x="853" y="1724"/>
                  </a:cubicBezTo>
                  <a:cubicBezTo>
                    <a:pt x="1303" y="1615"/>
                    <a:pt x="1892" y="1445"/>
                    <a:pt x="2171" y="995"/>
                  </a:cubicBezTo>
                  <a:cubicBezTo>
                    <a:pt x="1864" y="491"/>
                    <a:pt x="1354" y="0"/>
                    <a:pt x="72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" name="Google Shape;40;p3"/>
            <p:cNvSpPr/>
            <p:nvPr/>
          </p:nvSpPr>
          <p:spPr>
            <a:xfrm>
              <a:off x="3573275" y="577950"/>
              <a:ext cx="125650" cy="39450"/>
            </a:xfrm>
            <a:custGeom>
              <a:avLst/>
              <a:gdLst/>
              <a:ahLst/>
              <a:cxnLst/>
              <a:rect l="l" t="t" r="r" b="b"/>
              <a:pathLst>
                <a:path w="5026" h="1578" extrusionOk="0">
                  <a:moveTo>
                    <a:pt x="414" y="0"/>
                  </a:moveTo>
                  <a:cubicBezTo>
                    <a:pt x="245" y="0"/>
                    <a:pt x="105" y="77"/>
                    <a:pt x="62" y="304"/>
                  </a:cubicBezTo>
                  <a:cubicBezTo>
                    <a:pt x="0" y="815"/>
                    <a:pt x="481" y="738"/>
                    <a:pt x="776" y="815"/>
                  </a:cubicBezTo>
                  <a:cubicBezTo>
                    <a:pt x="1862" y="862"/>
                    <a:pt x="2932" y="1343"/>
                    <a:pt x="4017" y="1575"/>
                  </a:cubicBezTo>
                  <a:cubicBezTo>
                    <a:pt x="4053" y="1568"/>
                    <a:pt x="4090" y="1565"/>
                    <a:pt x="4129" y="1565"/>
                  </a:cubicBezTo>
                  <a:cubicBezTo>
                    <a:pt x="4212" y="1565"/>
                    <a:pt x="4301" y="1577"/>
                    <a:pt x="4388" y="1577"/>
                  </a:cubicBezTo>
                  <a:cubicBezTo>
                    <a:pt x="4505" y="1577"/>
                    <a:pt x="4619" y="1555"/>
                    <a:pt x="4715" y="1451"/>
                  </a:cubicBezTo>
                  <a:cubicBezTo>
                    <a:pt x="5026" y="1265"/>
                    <a:pt x="4622" y="1141"/>
                    <a:pt x="4622" y="908"/>
                  </a:cubicBezTo>
                  <a:cubicBezTo>
                    <a:pt x="3590" y="560"/>
                    <a:pt x="2608" y="261"/>
                    <a:pt x="1517" y="261"/>
                  </a:cubicBezTo>
                  <a:cubicBezTo>
                    <a:pt x="1396" y="261"/>
                    <a:pt x="1273" y="265"/>
                    <a:pt x="1148" y="273"/>
                  </a:cubicBezTo>
                  <a:cubicBezTo>
                    <a:pt x="998" y="179"/>
                    <a:pt x="672" y="0"/>
                    <a:pt x="414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" name="Google Shape;41;p3"/>
            <p:cNvSpPr/>
            <p:nvPr/>
          </p:nvSpPr>
          <p:spPr>
            <a:xfrm>
              <a:off x="3228875" y="645950"/>
              <a:ext cx="26475" cy="21800"/>
            </a:xfrm>
            <a:custGeom>
              <a:avLst/>
              <a:gdLst/>
              <a:ahLst/>
              <a:cxnLst/>
              <a:rect l="l" t="t" r="r" b="b"/>
              <a:pathLst>
                <a:path w="1059" h="872" extrusionOk="0">
                  <a:moveTo>
                    <a:pt x="757" y="1"/>
                  </a:moveTo>
                  <a:cubicBezTo>
                    <a:pt x="644" y="1"/>
                    <a:pt x="516" y="64"/>
                    <a:pt x="345" y="251"/>
                  </a:cubicBezTo>
                  <a:cubicBezTo>
                    <a:pt x="330" y="213"/>
                    <a:pt x="300" y="139"/>
                    <a:pt x="255" y="139"/>
                  </a:cubicBezTo>
                  <a:cubicBezTo>
                    <a:pt x="209" y="139"/>
                    <a:pt x="145" y="221"/>
                    <a:pt x="66" y="515"/>
                  </a:cubicBezTo>
                  <a:cubicBezTo>
                    <a:pt x="1" y="794"/>
                    <a:pt x="25" y="850"/>
                    <a:pt x="65" y="850"/>
                  </a:cubicBezTo>
                  <a:cubicBezTo>
                    <a:pt x="91" y="850"/>
                    <a:pt x="125" y="825"/>
                    <a:pt x="143" y="825"/>
                  </a:cubicBezTo>
                  <a:cubicBezTo>
                    <a:pt x="209" y="777"/>
                    <a:pt x="271" y="760"/>
                    <a:pt x="330" y="760"/>
                  </a:cubicBezTo>
                  <a:cubicBezTo>
                    <a:pt x="481" y="760"/>
                    <a:pt x="615" y="872"/>
                    <a:pt x="748" y="872"/>
                  </a:cubicBezTo>
                  <a:cubicBezTo>
                    <a:pt x="810" y="763"/>
                    <a:pt x="841" y="841"/>
                    <a:pt x="950" y="592"/>
                  </a:cubicBezTo>
                  <a:cubicBezTo>
                    <a:pt x="1059" y="344"/>
                    <a:pt x="997" y="344"/>
                    <a:pt x="1043" y="112"/>
                  </a:cubicBezTo>
                  <a:cubicBezTo>
                    <a:pt x="947" y="53"/>
                    <a:pt x="858" y="1"/>
                    <a:pt x="75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2" name="Google Shape;42;p3"/>
          <p:cNvSpPr txBox="1">
            <a:spLocks noGrp="1"/>
          </p:cNvSpPr>
          <p:nvPr>
            <p:ph type="ctrTitle"/>
          </p:nvPr>
        </p:nvSpPr>
        <p:spPr>
          <a:xfrm>
            <a:off x="3765500" y="3232384"/>
            <a:ext cx="4374400" cy="77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44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800"/>
              <a:buNone/>
              <a:defRPr sz="2400">
                <a:solidFill>
                  <a:srgbClr val="233C4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800"/>
              <a:buNone/>
              <a:defRPr sz="2400">
                <a:solidFill>
                  <a:srgbClr val="233C4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800"/>
              <a:buNone/>
              <a:defRPr sz="2400">
                <a:solidFill>
                  <a:srgbClr val="233C4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800"/>
              <a:buNone/>
              <a:defRPr sz="2400">
                <a:solidFill>
                  <a:srgbClr val="233C4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800"/>
              <a:buNone/>
              <a:defRPr sz="2400">
                <a:solidFill>
                  <a:srgbClr val="233C4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800"/>
              <a:buNone/>
              <a:defRPr sz="2400">
                <a:solidFill>
                  <a:srgbClr val="233C4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800"/>
              <a:buNone/>
              <a:defRPr sz="2400">
                <a:solidFill>
                  <a:srgbClr val="233C4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800"/>
              <a:buNone/>
              <a:defRPr sz="2400">
                <a:solidFill>
                  <a:srgbClr val="233C4F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3"/>
          <p:cNvSpPr txBox="1">
            <a:spLocks noGrp="1"/>
          </p:cNvSpPr>
          <p:nvPr>
            <p:ph type="subTitle" idx="1"/>
          </p:nvPr>
        </p:nvSpPr>
        <p:spPr>
          <a:xfrm>
            <a:off x="4335000" y="4112317"/>
            <a:ext cx="3342000" cy="7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None/>
              <a:defRPr sz="1867" b="0">
                <a:solidFill>
                  <a:srgbClr val="5A3015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1C1D"/>
              </a:buClr>
              <a:buSzPts val="1400"/>
              <a:buNone/>
              <a:defRPr>
                <a:solidFill>
                  <a:srgbClr val="541C1D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1C1D"/>
              </a:buClr>
              <a:buSzPts val="1400"/>
              <a:buNone/>
              <a:defRPr>
                <a:solidFill>
                  <a:srgbClr val="541C1D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1C1D"/>
              </a:buClr>
              <a:buSzPts val="1400"/>
              <a:buNone/>
              <a:defRPr>
                <a:solidFill>
                  <a:srgbClr val="541C1D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1C1D"/>
              </a:buClr>
              <a:buSzPts val="1400"/>
              <a:buNone/>
              <a:defRPr>
                <a:solidFill>
                  <a:srgbClr val="541C1D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1C1D"/>
              </a:buClr>
              <a:buSzPts val="1400"/>
              <a:buNone/>
              <a:defRPr>
                <a:solidFill>
                  <a:srgbClr val="541C1D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1C1D"/>
              </a:buClr>
              <a:buSzPts val="1400"/>
              <a:buNone/>
              <a:defRPr>
                <a:solidFill>
                  <a:srgbClr val="541C1D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1C1D"/>
              </a:buClr>
              <a:buSzPts val="1400"/>
              <a:buNone/>
              <a:defRPr>
                <a:solidFill>
                  <a:srgbClr val="541C1D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1C1D"/>
              </a:buClr>
              <a:buSzPts val="1400"/>
              <a:buNone/>
              <a:defRPr>
                <a:solidFill>
                  <a:srgbClr val="541C1D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3"/>
          <p:cNvSpPr txBox="1">
            <a:spLocks noGrp="1"/>
          </p:cNvSpPr>
          <p:nvPr>
            <p:ph type="title" idx="2" hasCustomPrompt="1"/>
          </p:nvPr>
        </p:nvSpPr>
        <p:spPr>
          <a:xfrm>
            <a:off x="4887016" y="2352755"/>
            <a:ext cx="2338400" cy="77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500"/>
              <a:buNone/>
              <a:defRPr sz="7333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7333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7333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7333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7333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7333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7333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7333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7333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grpSp>
        <p:nvGrpSpPr>
          <p:cNvPr id="45" name="Google Shape;45;p3"/>
          <p:cNvGrpSpPr/>
          <p:nvPr/>
        </p:nvGrpSpPr>
        <p:grpSpPr>
          <a:xfrm>
            <a:off x="299216" y="3848329"/>
            <a:ext cx="2532131" cy="2997212"/>
            <a:chOff x="1499700" y="2945500"/>
            <a:chExt cx="1722225" cy="2038550"/>
          </a:xfrm>
        </p:grpSpPr>
        <p:sp>
          <p:nvSpPr>
            <p:cNvPr id="46" name="Google Shape;46;p3"/>
            <p:cNvSpPr/>
            <p:nvPr/>
          </p:nvSpPr>
          <p:spPr>
            <a:xfrm>
              <a:off x="2719625" y="3339875"/>
              <a:ext cx="261100" cy="122425"/>
            </a:xfrm>
            <a:custGeom>
              <a:avLst/>
              <a:gdLst/>
              <a:ahLst/>
              <a:cxnLst/>
              <a:rect l="l" t="t" r="r" b="b"/>
              <a:pathLst>
                <a:path w="10444" h="4897" extrusionOk="0">
                  <a:moveTo>
                    <a:pt x="9986" y="1"/>
                  </a:moveTo>
                  <a:cubicBezTo>
                    <a:pt x="9887" y="41"/>
                    <a:pt x="9827" y="41"/>
                    <a:pt x="9748" y="61"/>
                  </a:cubicBezTo>
                  <a:cubicBezTo>
                    <a:pt x="9589" y="81"/>
                    <a:pt x="9449" y="140"/>
                    <a:pt x="9290" y="140"/>
                  </a:cubicBezTo>
                  <a:lnTo>
                    <a:pt x="8853" y="140"/>
                  </a:lnTo>
                  <a:cubicBezTo>
                    <a:pt x="8693" y="140"/>
                    <a:pt x="8554" y="160"/>
                    <a:pt x="8395" y="200"/>
                  </a:cubicBezTo>
                  <a:cubicBezTo>
                    <a:pt x="8344" y="250"/>
                    <a:pt x="8296" y="270"/>
                    <a:pt x="8249" y="270"/>
                  </a:cubicBezTo>
                  <a:cubicBezTo>
                    <a:pt x="8166" y="270"/>
                    <a:pt x="8086" y="211"/>
                    <a:pt x="7997" y="160"/>
                  </a:cubicBezTo>
                  <a:cubicBezTo>
                    <a:pt x="7842" y="132"/>
                    <a:pt x="7688" y="104"/>
                    <a:pt x="7533" y="104"/>
                  </a:cubicBezTo>
                  <a:cubicBezTo>
                    <a:pt x="7469" y="104"/>
                    <a:pt x="7405" y="109"/>
                    <a:pt x="7341" y="120"/>
                  </a:cubicBezTo>
                  <a:cubicBezTo>
                    <a:pt x="5371" y="558"/>
                    <a:pt x="3362" y="657"/>
                    <a:pt x="1353" y="876"/>
                  </a:cubicBezTo>
                  <a:cubicBezTo>
                    <a:pt x="836" y="956"/>
                    <a:pt x="338" y="1035"/>
                    <a:pt x="159" y="1632"/>
                  </a:cubicBezTo>
                  <a:cubicBezTo>
                    <a:pt x="0" y="2667"/>
                    <a:pt x="20" y="3721"/>
                    <a:pt x="120" y="4755"/>
                  </a:cubicBezTo>
                  <a:cubicBezTo>
                    <a:pt x="276" y="4850"/>
                    <a:pt x="397" y="4897"/>
                    <a:pt x="491" y="4897"/>
                  </a:cubicBezTo>
                  <a:cubicBezTo>
                    <a:pt x="672" y="4897"/>
                    <a:pt x="750" y="4725"/>
                    <a:pt x="776" y="4397"/>
                  </a:cubicBezTo>
                  <a:cubicBezTo>
                    <a:pt x="804" y="3764"/>
                    <a:pt x="972" y="3479"/>
                    <a:pt x="1349" y="3479"/>
                  </a:cubicBezTo>
                  <a:cubicBezTo>
                    <a:pt x="1505" y="3479"/>
                    <a:pt x="1697" y="3528"/>
                    <a:pt x="1930" y="3621"/>
                  </a:cubicBezTo>
                  <a:cubicBezTo>
                    <a:pt x="1955" y="3624"/>
                    <a:pt x="1981" y="3625"/>
                    <a:pt x="2006" y="3625"/>
                  </a:cubicBezTo>
                  <a:cubicBezTo>
                    <a:pt x="2215" y="3625"/>
                    <a:pt x="2409" y="3555"/>
                    <a:pt x="2586" y="3502"/>
                  </a:cubicBezTo>
                  <a:cubicBezTo>
                    <a:pt x="3104" y="3323"/>
                    <a:pt x="3661" y="3542"/>
                    <a:pt x="4158" y="3263"/>
                  </a:cubicBezTo>
                  <a:cubicBezTo>
                    <a:pt x="4357" y="3104"/>
                    <a:pt x="4277" y="2965"/>
                    <a:pt x="4098" y="2846"/>
                  </a:cubicBezTo>
                  <a:cubicBezTo>
                    <a:pt x="4078" y="2826"/>
                    <a:pt x="3999" y="2766"/>
                    <a:pt x="4058" y="2766"/>
                  </a:cubicBezTo>
                  <a:cubicBezTo>
                    <a:pt x="4151" y="2784"/>
                    <a:pt x="4229" y="2792"/>
                    <a:pt x="4294" y="2792"/>
                  </a:cubicBezTo>
                  <a:cubicBezTo>
                    <a:pt x="4745" y="2792"/>
                    <a:pt x="4578" y="2405"/>
                    <a:pt x="4456" y="2110"/>
                  </a:cubicBezTo>
                  <a:cubicBezTo>
                    <a:pt x="4252" y="1684"/>
                    <a:pt x="4757" y="1820"/>
                    <a:pt x="4878" y="1688"/>
                  </a:cubicBezTo>
                  <a:lnTo>
                    <a:pt x="4878" y="1688"/>
                  </a:lnTo>
                  <a:cubicBezTo>
                    <a:pt x="4872" y="1771"/>
                    <a:pt x="4873" y="1848"/>
                    <a:pt x="4954" y="1871"/>
                  </a:cubicBezTo>
                  <a:cubicBezTo>
                    <a:pt x="5590" y="2129"/>
                    <a:pt x="5252" y="2686"/>
                    <a:pt x="5391" y="3104"/>
                  </a:cubicBezTo>
                  <a:cubicBezTo>
                    <a:pt x="5451" y="3164"/>
                    <a:pt x="5491" y="3224"/>
                    <a:pt x="5570" y="3243"/>
                  </a:cubicBezTo>
                  <a:cubicBezTo>
                    <a:pt x="5650" y="3243"/>
                    <a:pt x="5690" y="3224"/>
                    <a:pt x="5769" y="3204"/>
                  </a:cubicBezTo>
                  <a:cubicBezTo>
                    <a:pt x="6187" y="3243"/>
                    <a:pt x="5948" y="3761"/>
                    <a:pt x="6247" y="3900"/>
                  </a:cubicBezTo>
                  <a:cubicBezTo>
                    <a:pt x="6605" y="3462"/>
                    <a:pt x="6306" y="3005"/>
                    <a:pt x="6346" y="2547"/>
                  </a:cubicBezTo>
                  <a:cubicBezTo>
                    <a:pt x="6346" y="2242"/>
                    <a:pt x="6389" y="2096"/>
                    <a:pt x="6623" y="2096"/>
                  </a:cubicBezTo>
                  <a:cubicBezTo>
                    <a:pt x="6664" y="2096"/>
                    <a:pt x="6710" y="2101"/>
                    <a:pt x="6764" y="2110"/>
                  </a:cubicBezTo>
                  <a:cubicBezTo>
                    <a:pt x="6797" y="2116"/>
                    <a:pt x="6832" y="2118"/>
                    <a:pt x="6869" y="2118"/>
                  </a:cubicBezTo>
                  <a:cubicBezTo>
                    <a:pt x="6943" y="2118"/>
                    <a:pt x="7022" y="2110"/>
                    <a:pt x="7102" y="2110"/>
                  </a:cubicBezTo>
                  <a:cubicBezTo>
                    <a:pt x="7182" y="2030"/>
                    <a:pt x="7182" y="1950"/>
                    <a:pt x="7162" y="1931"/>
                  </a:cubicBezTo>
                  <a:cubicBezTo>
                    <a:pt x="7062" y="1831"/>
                    <a:pt x="6963" y="1791"/>
                    <a:pt x="6843" y="1771"/>
                  </a:cubicBezTo>
                  <a:cubicBezTo>
                    <a:pt x="6794" y="1761"/>
                    <a:pt x="6744" y="1756"/>
                    <a:pt x="6694" y="1756"/>
                  </a:cubicBezTo>
                  <a:cubicBezTo>
                    <a:pt x="6644" y="1756"/>
                    <a:pt x="6595" y="1761"/>
                    <a:pt x="6545" y="1771"/>
                  </a:cubicBezTo>
                  <a:cubicBezTo>
                    <a:pt x="6515" y="1781"/>
                    <a:pt x="6495" y="1786"/>
                    <a:pt x="6475" y="1786"/>
                  </a:cubicBezTo>
                  <a:cubicBezTo>
                    <a:pt x="6455" y="1786"/>
                    <a:pt x="6436" y="1781"/>
                    <a:pt x="6406" y="1771"/>
                  </a:cubicBezTo>
                  <a:cubicBezTo>
                    <a:pt x="6465" y="1732"/>
                    <a:pt x="6545" y="1692"/>
                    <a:pt x="6605" y="1672"/>
                  </a:cubicBezTo>
                  <a:cubicBezTo>
                    <a:pt x="6784" y="1612"/>
                    <a:pt x="6963" y="1612"/>
                    <a:pt x="7142" y="1572"/>
                  </a:cubicBezTo>
                  <a:cubicBezTo>
                    <a:pt x="7540" y="1473"/>
                    <a:pt x="7957" y="1453"/>
                    <a:pt x="8355" y="1374"/>
                  </a:cubicBezTo>
                  <a:cubicBezTo>
                    <a:pt x="8654" y="1294"/>
                    <a:pt x="8952" y="1274"/>
                    <a:pt x="9230" y="1175"/>
                  </a:cubicBezTo>
                  <a:cubicBezTo>
                    <a:pt x="9290" y="1155"/>
                    <a:pt x="9370" y="1095"/>
                    <a:pt x="9449" y="1055"/>
                  </a:cubicBezTo>
                  <a:cubicBezTo>
                    <a:pt x="9768" y="797"/>
                    <a:pt x="10285" y="876"/>
                    <a:pt x="10444" y="359"/>
                  </a:cubicBezTo>
                  <a:cubicBezTo>
                    <a:pt x="10404" y="81"/>
                    <a:pt x="10205" y="41"/>
                    <a:pt x="998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" name="Google Shape;47;p3"/>
            <p:cNvSpPr/>
            <p:nvPr/>
          </p:nvSpPr>
          <p:spPr>
            <a:xfrm>
              <a:off x="3049350" y="3349325"/>
              <a:ext cx="63175" cy="407425"/>
            </a:xfrm>
            <a:custGeom>
              <a:avLst/>
              <a:gdLst/>
              <a:ahLst/>
              <a:cxnLst/>
              <a:rect l="l" t="t" r="r" b="b"/>
              <a:pathLst>
                <a:path w="2527" h="16297" extrusionOk="0">
                  <a:moveTo>
                    <a:pt x="2029" y="1"/>
                  </a:moveTo>
                  <a:cubicBezTo>
                    <a:pt x="1888" y="20"/>
                    <a:pt x="1750" y="27"/>
                    <a:pt x="1613" y="27"/>
                  </a:cubicBezTo>
                  <a:cubicBezTo>
                    <a:pt x="1349" y="27"/>
                    <a:pt x="1091" y="3"/>
                    <a:pt x="828" y="3"/>
                  </a:cubicBezTo>
                  <a:cubicBezTo>
                    <a:pt x="667" y="3"/>
                    <a:pt x="504" y="12"/>
                    <a:pt x="338" y="41"/>
                  </a:cubicBezTo>
                  <a:cubicBezTo>
                    <a:pt x="159" y="160"/>
                    <a:pt x="0" y="279"/>
                    <a:pt x="139" y="538"/>
                  </a:cubicBezTo>
                  <a:cubicBezTo>
                    <a:pt x="248" y="623"/>
                    <a:pt x="368" y="651"/>
                    <a:pt x="492" y="651"/>
                  </a:cubicBezTo>
                  <a:cubicBezTo>
                    <a:pt x="722" y="651"/>
                    <a:pt x="971" y="555"/>
                    <a:pt x="1203" y="555"/>
                  </a:cubicBezTo>
                  <a:cubicBezTo>
                    <a:pt x="1371" y="555"/>
                    <a:pt x="1531" y="605"/>
                    <a:pt x="1671" y="777"/>
                  </a:cubicBezTo>
                  <a:cubicBezTo>
                    <a:pt x="1830" y="2448"/>
                    <a:pt x="1472" y="4119"/>
                    <a:pt x="1492" y="5810"/>
                  </a:cubicBezTo>
                  <a:cubicBezTo>
                    <a:pt x="1552" y="6705"/>
                    <a:pt x="975" y="7600"/>
                    <a:pt x="1472" y="8515"/>
                  </a:cubicBezTo>
                  <a:lnTo>
                    <a:pt x="1472" y="8794"/>
                  </a:lnTo>
                  <a:cubicBezTo>
                    <a:pt x="1472" y="8893"/>
                    <a:pt x="1472" y="8953"/>
                    <a:pt x="1452" y="9052"/>
                  </a:cubicBezTo>
                  <a:cubicBezTo>
                    <a:pt x="1353" y="9350"/>
                    <a:pt x="1432" y="9689"/>
                    <a:pt x="1333" y="9987"/>
                  </a:cubicBezTo>
                  <a:cubicBezTo>
                    <a:pt x="1333" y="10047"/>
                    <a:pt x="1333" y="10146"/>
                    <a:pt x="1353" y="10226"/>
                  </a:cubicBezTo>
                  <a:cubicBezTo>
                    <a:pt x="1293" y="10683"/>
                    <a:pt x="1432" y="11121"/>
                    <a:pt x="1373" y="11578"/>
                  </a:cubicBezTo>
                  <a:cubicBezTo>
                    <a:pt x="1134" y="12513"/>
                    <a:pt x="1233" y="13488"/>
                    <a:pt x="1194" y="14423"/>
                  </a:cubicBezTo>
                  <a:cubicBezTo>
                    <a:pt x="1174" y="14503"/>
                    <a:pt x="1174" y="14602"/>
                    <a:pt x="1154" y="14682"/>
                  </a:cubicBezTo>
                  <a:cubicBezTo>
                    <a:pt x="1134" y="14801"/>
                    <a:pt x="1114" y="14901"/>
                    <a:pt x="1074" y="15020"/>
                  </a:cubicBezTo>
                  <a:cubicBezTo>
                    <a:pt x="1074" y="15099"/>
                    <a:pt x="1074" y="15179"/>
                    <a:pt x="1114" y="15259"/>
                  </a:cubicBezTo>
                  <a:cubicBezTo>
                    <a:pt x="1114" y="15358"/>
                    <a:pt x="1253" y="15398"/>
                    <a:pt x="1134" y="15497"/>
                  </a:cubicBezTo>
                  <a:cubicBezTo>
                    <a:pt x="1114" y="15577"/>
                    <a:pt x="1074" y="15617"/>
                    <a:pt x="1054" y="15696"/>
                  </a:cubicBezTo>
                  <a:cubicBezTo>
                    <a:pt x="1054" y="15836"/>
                    <a:pt x="1054" y="15995"/>
                    <a:pt x="1134" y="16154"/>
                  </a:cubicBezTo>
                  <a:cubicBezTo>
                    <a:pt x="1174" y="16213"/>
                    <a:pt x="1253" y="16273"/>
                    <a:pt x="1333" y="16293"/>
                  </a:cubicBezTo>
                  <a:cubicBezTo>
                    <a:pt x="1348" y="16295"/>
                    <a:pt x="1362" y="16296"/>
                    <a:pt x="1376" y="16296"/>
                  </a:cubicBezTo>
                  <a:cubicBezTo>
                    <a:pt x="1493" y="16296"/>
                    <a:pt x="1582" y="16225"/>
                    <a:pt x="1671" y="16154"/>
                  </a:cubicBezTo>
                  <a:cubicBezTo>
                    <a:pt x="1751" y="16054"/>
                    <a:pt x="1771" y="15895"/>
                    <a:pt x="1810" y="15776"/>
                  </a:cubicBezTo>
                  <a:cubicBezTo>
                    <a:pt x="1850" y="15119"/>
                    <a:pt x="1810" y="14503"/>
                    <a:pt x="1771" y="13886"/>
                  </a:cubicBezTo>
                  <a:cubicBezTo>
                    <a:pt x="1771" y="13806"/>
                    <a:pt x="1790" y="13707"/>
                    <a:pt x="1830" y="13627"/>
                  </a:cubicBezTo>
                  <a:cubicBezTo>
                    <a:pt x="1751" y="13468"/>
                    <a:pt x="1810" y="13309"/>
                    <a:pt x="1850" y="13170"/>
                  </a:cubicBezTo>
                  <a:cubicBezTo>
                    <a:pt x="1771" y="12732"/>
                    <a:pt x="2228" y="12334"/>
                    <a:pt x="1930" y="11917"/>
                  </a:cubicBezTo>
                  <a:cubicBezTo>
                    <a:pt x="1810" y="11718"/>
                    <a:pt x="1910" y="11539"/>
                    <a:pt x="1930" y="11340"/>
                  </a:cubicBezTo>
                  <a:cubicBezTo>
                    <a:pt x="1870" y="11300"/>
                    <a:pt x="1870" y="11280"/>
                    <a:pt x="1930" y="11220"/>
                  </a:cubicBezTo>
                  <a:cubicBezTo>
                    <a:pt x="1810" y="11002"/>
                    <a:pt x="1930" y="10763"/>
                    <a:pt x="1910" y="10544"/>
                  </a:cubicBezTo>
                  <a:cubicBezTo>
                    <a:pt x="1751" y="10027"/>
                    <a:pt x="1870" y="9530"/>
                    <a:pt x="2069" y="9032"/>
                  </a:cubicBezTo>
                  <a:cubicBezTo>
                    <a:pt x="2228" y="8654"/>
                    <a:pt x="1910" y="8276"/>
                    <a:pt x="2069" y="7918"/>
                  </a:cubicBezTo>
                  <a:cubicBezTo>
                    <a:pt x="2029" y="7859"/>
                    <a:pt x="2029" y="7839"/>
                    <a:pt x="2069" y="7779"/>
                  </a:cubicBezTo>
                  <a:cubicBezTo>
                    <a:pt x="2268" y="7500"/>
                    <a:pt x="2149" y="7162"/>
                    <a:pt x="2168" y="6844"/>
                  </a:cubicBezTo>
                  <a:cubicBezTo>
                    <a:pt x="2228" y="5650"/>
                    <a:pt x="2069" y="4457"/>
                    <a:pt x="2248" y="3283"/>
                  </a:cubicBezTo>
                  <a:lnTo>
                    <a:pt x="2248" y="2786"/>
                  </a:lnTo>
                  <a:cubicBezTo>
                    <a:pt x="2447" y="2328"/>
                    <a:pt x="2308" y="1831"/>
                    <a:pt x="2347" y="1354"/>
                  </a:cubicBezTo>
                  <a:cubicBezTo>
                    <a:pt x="2268" y="1194"/>
                    <a:pt x="2248" y="1035"/>
                    <a:pt x="2347" y="876"/>
                  </a:cubicBezTo>
                  <a:cubicBezTo>
                    <a:pt x="2367" y="538"/>
                    <a:pt x="2526" y="160"/>
                    <a:pt x="202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" name="Google Shape;48;p3"/>
            <p:cNvSpPr/>
            <p:nvPr/>
          </p:nvSpPr>
          <p:spPr>
            <a:xfrm>
              <a:off x="2475425" y="3998975"/>
              <a:ext cx="321800" cy="136150"/>
            </a:xfrm>
            <a:custGeom>
              <a:avLst/>
              <a:gdLst/>
              <a:ahLst/>
              <a:cxnLst/>
              <a:rect l="l" t="t" r="r" b="b"/>
              <a:pathLst>
                <a:path w="12872" h="5446" extrusionOk="0">
                  <a:moveTo>
                    <a:pt x="12442" y="1"/>
                  </a:moveTo>
                  <a:cubicBezTo>
                    <a:pt x="12374" y="1"/>
                    <a:pt x="12303" y="14"/>
                    <a:pt x="12235" y="35"/>
                  </a:cubicBezTo>
                  <a:cubicBezTo>
                    <a:pt x="11738" y="154"/>
                    <a:pt x="11201" y="273"/>
                    <a:pt x="10683" y="273"/>
                  </a:cubicBezTo>
                  <a:cubicBezTo>
                    <a:pt x="10577" y="273"/>
                    <a:pt x="10467" y="265"/>
                    <a:pt x="10357" y="265"/>
                  </a:cubicBezTo>
                  <a:cubicBezTo>
                    <a:pt x="10219" y="265"/>
                    <a:pt x="10080" y="278"/>
                    <a:pt x="9947" y="333"/>
                  </a:cubicBezTo>
                  <a:lnTo>
                    <a:pt x="9748" y="333"/>
                  </a:lnTo>
                  <a:cubicBezTo>
                    <a:pt x="9689" y="288"/>
                    <a:pt x="9618" y="266"/>
                    <a:pt x="9561" y="266"/>
                  </a:cubicBezTo>
                  <a:cubicBezTo>
                    <a:pt x="9542" y="266"/>
                    <a:pt x="9525" y="268"/>
                    <a:pt x="9510" y="273"/>
                  </a:cubicBezTo>
                  <a:cubicBezTo>
                    <a:pt x="9490" y="273"/>
                    <a:pt x="9450" y="313"/>
                    <a:pt x="9390" y="313"/>
                  </a:cubicBezTo>
                  <a:cubicBezTo>
                    <a:pt x="8217" y="512"/>
                    <a:pt x="7103" y="870"/>
                    <a:pt x="5989" y="1308"/>
                  </a:cubicBezTo>
                  <a:cubicBezTo>
                    <a:pt x="5730" y="1447"/>
                    <a:pt x="5511" y="1666"/>
                    <a:pt x="5213" y="1745"/>
                  </a:cubicBezTo>
                  <a:cubicBezTo>
                    <a:pt x="3920" y="2064"/>
                    <a:pt x="2846" y="2780"/>
                    <a:pt x="1791" y="3556"/>
                  </a:cubicBezTo>
                  <a:cubicBezTo>
                    <a:pt x="1692" y="3635"/>
                    <a:pt x="1612" y="3715"/>
                    <a:pt x="1513" y="3774"/>
                  </a:cubicBezTo>
                  <a:cubicBezTo>
                    <a:pt x="1314" y="3914"/>
                    <a:pt x="1135" y="4053"/>
                    <a:pt x="996" y="4212"/>
                  </a:cubicBezTo>
                  <a:lnTo>
                    <a:pt x="836" y="4351"/>
                  </a:lnTo>
                  <a:lnTo>
                    <a:pt x="757" y="4431"/>
                  </a:lnTo>
                  <a:cubicBezTo>
                    <a:pt x="677" y="4451"/>
                    <a:pt x="638" y="4510"/>
                    <a:pt x="598" y="4550"/>
                  </a:cubicBezTo>
                  <a:cubicBezTo>
                    <a:pt x="538" y="4590"/>
                    <a:pt x="518" y="4590"/>
                    <a:pt x="498" y="4610"/>
                  </a:cubicBezTo>
                  <a:cubicBezTo>
                    <a:pt x="419" y="4630"/>
                    <a:pt x="359" y="4670"/>
                    <a:pt x="299" y="4709"/>
                  </a:cubicBezTo>
                  <a:cubicBezTo>
                    <a:pt x="140" y="4769"/>
                    <a:pt x="21" y="4869"/>
                    <a:pt x="1" y="5048"/>
                  </a:cubicBezTo>
                  <a:cubicBezTo>
                    <a:pt x="1" y="5167"/>
                    <a:pt x="21" y="5306"/>
                    <a:pt x="100" y="5406"/>
                  </a:cubicBezTo>
                  <a:cubicBezTo>
                    <a:pt x="160" y="5445"/>
                    <a:pt x="240" y="5445"/>
                    <a:pt x="339" y="5445"/>
                  </a:cubicBezTo>
                  <a:cubicBezTo>
                    <a:pt x="458" y="5426"/>
                    <a:pt x="598" y="5366"/>
                    <a:pt x="717" y="5306"/>
                  </a:cubicBezTo>
                  <a:cubicBezTo>
                    <a:pt x="896" y="5207"/>
                    <a:pt x="1055" y="5087"/>
                    <a:pt x="1234" y="4948"/>
                  </a:cubicBezTo>
                  <a:cubicBezTo>
                    <a:pt x="3741" y="3019"/>
                    <a:pt x="6585" y="1785"/>
                    <a:pt x="9689" y="1188"/>
                  </a:cubicBezTo>
                  <a:cubicBezTo>
                    <a:pt x="10644" y="1009"/>
                    <a:pt x="11658" y="1069"/>
                    <a:pt x="12553" y="631"/>
                  </a:cubicBezTo>
                  <a:cubicBezTo>
                    <a:pt x="12673" y="512"/>
                    <a:pt x="12872" y="393"/>
                    <a:pt x="12772" y="194"/>
                  </a:cubicBezTo>
                  <a:cubicBezTo>
                    <a:pt x="12694" y="50"/>
                    <a:pt x="12572" y="1"/>
                    <a:pt x="1244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" name="Google Shape;49;p3"/>
            <p:cNvSpPr/>
            <p:nvPr/>
          </p:nvSpPr>
          <p:spPr>
            <a:xfrm>
              <a:off x="1509650" y="3619875"/>
              <a:ext cx="32350" cy="375000"/>
            </a:xfrm>
            <a:custGeom>
              <a:avLst/>
              <a:gdLst/>
              <a:ahLst/>
              <a:cxnLst/>
              <a:rect l="l" t="t" r="r" b="b"/>
              <a:pathLst>
                <a:path w="1294" h="15000" extrusionOk="0">
                  <a:moveTo>
                    <a:pt x="179" y="1"/>
                  </a:moveTo>
                  <a:cubicBezTo>
                    <a:pt x="0" y="776"/>
                    <a:pt x="179" y="1512"/>
                    <a:pt x="199" y="2288"/>
                  </a:cubicBezTo>
                  <a:cubicBezTo>
                    <a:pt x="219" y="3860"/>
                    <a:pt x="199" y="5451"/>
                    <a:pt x="339" y="7023"/>
                  </a:cubicBezTo>
                  <a:cubicBezTo>
                    <a:pt x="458" y="8535"/>
                    <a:pt x="478" y="10066"/>
                    <a:pt x="557" y="11598"/>
                  </a:cubicBezTo>
                  <a:cubicBezTo>
                    <a:pt x="756" y="11916"/>
                    <a:pt x="478" y="12334"/>
                    <a:pt x="697" y="12672"/>
                  </a:cubicBezTo>
                  <a:cubicBezTo>
                    <a:pt x="955" y="13249"/>
                    <a:pt x="637" y="13906"/>
                    <a:pt x="896" y="14463"/>
                  </a:cubicBezTo>
                  <a:cubicBezTo>
                    <a:pt x="955" y="14622"/>
                    <a:pt x="955" y="14801"/>
                    <a:pt x="896" y="14940"/>
                  </a:cubicBezTo>
                  <a:cubicBezTo>
                    <a:pt x="935" y="14980"/>
                    <a:pt x="975" y="15000"/>
                    <a:pt x="1015" y="15000"/>
                  </a:cubicBezTo>
                  <a:cubicBezTo>
                    <a:pt x="1055" y="15000"/>
                    <a:pt x="1094" y="14980"/>
                    <a:pt x="1134" y="14940"/>
                  </a:cubicBezTo>
                  <a:cubicBezTo>
                    <a:pt x="1214" y="14801"/>
                    <a:pt x="1254" y="14602"/>
                    <a:pt x="1273" y="14423"/>
                  </a:cubicBezTo>
                  <a:lnTo>
                    <a:pt x="1273" y="14144"/>
                  </a:lnTo>
                  <a:cubicBezTo>
                    <a:pt x="1293" y="12533"/>
                    <a:pt x="975" y="10961"/>
                    <a:pt x="915" y="9350"/>
                  </a:cubicBezTo>
                  <a:lnTo>
                    <a:pt x="915" y="8793"/>
                  </a:lnTo>
                  <a:lnTo>
                    <a:pt x="915" y="8535"/>
                  </a:lnTo>
                  <a:cubicBezTo>
                    <a:pt x="896" y="7381"/>
                    <a:pt x="677" y="6207"/>
                    <a:pt x="1035" y="5073"/>
                  </a:cubicBezTo>
                  <a:cubicBezTo>
                    <a:pt x="1154" y="4695"/>
                    <a:pt x="1114" y="4317"/>
                    <a:pt x="1055" y="3959"/>
                  </a:cubicBezTo>
                  <a:cubicBezTo>
                    <a:pt x="856" y="3303"/>
                    <a:pt x="995" y="2666"/>
                    <a:pt x="915" y="2010"/>
                  </a:cubicBezTo>
                  <a:cubicBezTo>
                    <a:pt x="915" y="1930"/>
                    <a:pt x="896" y="1831"/>
                    <a:pt x="876" y="1771"/>
                  </a:cubicBezTo>
                  <a:cubicBezTo>
                    <a:pt x="856" y="1691"/>
                    <a:pt x="796" y="1612"/>
                    <a:pt x="756" y="1532"/>
                  </a:cubicBezTo>
                  <a:cubicBezTo>
                    <a:pt x="677" y="1433"/>
                    <a:pt x="617" y="1353"/>
                    <a:pt x="597" y="1214"/>
                  </a:cubicBezTo>
                  <a:cubicBezTo>
                    <a:pt x="577" y="1115"/>
                    <a:pt x="577" y="1035"/>
                    <a:pt x="577" y="975"/>
                  </a:cubicBezTo>
                  <a:cubicBezTo>
                    <a:pt x="498" y="617"/>
                    <a:pt x="776" y="160"/>
                    <a:pt x="17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" name="Google Shape;50;p3"/>
            <p:cNvSpPr/>
            <p:nvPr/>
          </p:nvSpPr>
          <p:spPr>
            <a:xfrm>
              <a:off x="2782775" y="4830550"/>
              <a:ext cx="261125" cy="32150"/>
            </a:xfrm>
            <a:custGeom>
              <a:avLst/>
              <a:gdLst/>
              <a:ahLst/>
              <a:cxnLst/>
              <a:rect l="l" t="t" r="r" b="b"/>
              <a:pathLst>
                <a:path w="10445" h="1286" extrusionOk="0">
                  <a:moveTo>
                    <a:pt x="3145" y="1"/>
                  </a:moveTo>
                  <a:cubicBezTo>
                    <a:pt x="2773" y="1"/>
                    <a:pt x="2399" y="47"/>
                    <a:pt x="2030" y="191"/>
                  </a:cubicBezTo>
                  <a:cubicBezTo>
                    <a:pt x="1851" y="291"/>
                    <a:pt x="1672" y="390"/>
                    <a:pt x="1473" y="470"/>
                  </a:cubicBezTo>
                  <a:cubicBezTo>
                    <a:pt x="1423" y="486"/>
                    <a:pt x="1367" y="496"/>
                    <a:pt x="1310" y="496"/>
                  </a:cubicBezTo>
                  <a:cubicBezTo>
                    <a:pt x="1228" y="496"/>
                    <a:pt x="1145" y="477"/>
                    <a:pt x="1075" y="430"/>
                  </a:cubicBezTo>
                  <a:cubicBezTo>
                    <a:pt x="1035" y="410"/>
                    <a:pt x="955" y="390"/>
                    <a:pt x="876" y="390"/>
                  </a:cubicBezTo>
                  <a:cubicBezTo>
                    <a:pt x="757" y="410"/>
                    <a:pt x="657" y="430"/>
                    <a:pt x="558" y="470"/>
                  </a:cubicBezTo>
                  <a:lnTo>
                    <a:pt x="339" y="530"/>
                  </a:lnTo>
                  <a:cubicBezTo>
                    <a:pt x="259" y="569"/>
                    <a:pt x="180" y="609"/>
                    <a:pt x="140" y="669"/>
                  </a:cubicBezTo>
                  <a:cubicBezTo>
                    <a:pt x="100" y="689"/>
                    <a:pt x="80" y="728"/>
                    <a:pt x="60" y="768"/>
                  </a:cubicBezTo>
                  <a:cubicBezTo>
                    <a:pt x="40" y="828"/>
                    <a:pt x="1" y="927"/>
                    <a:pt x="40" y="1007"/>
                  </a:cubicBezTo>
                  <a:cubicBezTo>
                    <a:pt x="80" y="1067"/>
                    <a:pt x="160" y="1126"/>
                    <a:pt x="239" y="1166"/>
                  </a:cubicBezTo>
                  <a:cubicBezTo>
                    <a:pt x="379" y="1189"/>
                    <a:pt x="533" y="1199"/>
                    <a:pt x="684" y="1199"/>
                  </a:cubicBezTo>
                  <a:cubicBezTo>
                    <a:pt x="791" y="1199"/>
                    <a:pt x="896" y="1194"/>
                    <a:pt x="995" y="1186"/>
                  </a:cubicBezTo>
                  <a:cubicBezTo>
                    <a:pt x="1154" y="1126"/>
                    <a:pt x="1333" y="1106"/>
                    <a:pt x="1493" y="1087"/>
                  </a:cubicBezTo>
                  <a:cubicBezTo>
                    <a:pt x="2328" y="888"/>
                    <a:pt x="3164" y="967"/>
                    <a:pt x="3979" y="927"/>
                  </a:cubicBezTo>
                  <a:cubicBezTo>
                    <a:pt x="4014" y="931"/>
                    <a:pt x="4049" y="932"/>
                    <a:pt x="4083" y="932"/>
                  </a:cubicBezTo>
                  <a:cubicBezTo>
                    <a:pt x="4136" y="932"/>
                    <a:pt x="4189" y="929"/>
                    <a:pt x="4242" y="929"/>
                  </a:cubicBezTo>
                  <a:cubicBezTo>
                    <a:pt x="4354" y="929"/>
                    <a:pt x="4465" y="940"/>
                    <a:pt x="4576" y="1007"/>
                  </a:cubicBezTo>
                  <a:lnTo>
                    <a:pt x="4576" y="987"/>
                  </a:lnTo>
                  <a:cubicBezTo>
                    <a:pt x="4644" y="1025"/>
                    <a:pt x="4713" y="1039"/>
                    <a:pt x="4782" y="1039"/>
                  </a:cubicBezTo>
                  <a:cubicBezTo>
                    <a:pt x="4987" y="1039"/>
                    <a:pt x="5196" y="914"/>
                    <a:pt x="5402" y="914"/>
                  </a:cubicBezTo>
                  <a:cubicBezTo>
                    <a:pt x="5492" y="914"/>
                    <a:pt x="5582" y="938"/>
                    <a:pt x="5670" y="1007"/>
                  </a:cubicBezTo>
                  <a:lnTo>
                    <a:pt x="5968" y="1007"/>
                  </a:lnTo>
                  <a:cubicBezTo>
                    <a:pt x="6323" y="1084"/>
                    <a:pt x="6666" y="1113"/>
                    <a:pt x="7015" y="1113"/>
                  </a:cubicBezTo>
                  <a:cubicBezTo>
                    <a:pt x="7116" y="1113"/>
                    <a:pt x="7218" y="1111"/>
                    <a:pt x="7321" y="1106"/>
                  </a:cubicBezTo>
                  <a:cubicBezTo>
                    <a:pt x="7440" y="1063"/>
                    <a:pt x="7558" y="1009"/>
                    <a:pt x="7674" y="1009"/>
                  </a:cubicBezTo>
                  <a:cubicBezTo>
                    <a:pt x="7771" y="1009"/>
                    <a:pt x="7867" y="1048"/>
                    <a:pt x="7958" y="1166"/>
                  </a:cubicBezTo>
                  <a:cubicBezTo>
                    <a:pt x="8057" y="1226"/>
                    <a:pt x="8177" y="1285"/>
                    <a:pt x="8316" y="1285"/>
                  </a:cubicBezTo>
                  <a:cubicBezTo>
                    <a:pt x="8411" y="1269"/>
                    <a:pt x="8510" y="1264"/>
                    <a:pt x="8609" y="1264"/>
                  </a:cubicBezTo>
                  <a:cubicBezTo>
                    <a:pt x="8708" y="1264"/>
                    <a:pt x="8808" y="1269"/>
                    <a:pt x="8908" y="1269"/>
                  </a:cubicBezTo>
                  <a:cubicBezTo>
                    <a:pt x="9065" y="1269"/>
                    <a:pt x="9221" y="1258"/>
                    <a:pt x="9370" y="1206"/>
                  </a:cubicBezTo>
                  <a:cubicBezTo>
                    <a:pt x="9549" y="1206"/>
                    <a:pt x="9728" y="1186"/>
                    <a:pt x="9907" y="1186"/>
                  </a:cubicBezTo>
                  <a:cubicBezTo>
                    <a:pt x="9987" y="1126"/>
                    <a:pt x="10007" y="1087"/>
                    <a:pt x="9947" y="987"/>
                  </a:cubicBezTo>
                  <a:cubicBezTo>
                    <a:pt x="9887" y="927"/>
                    <a:pt x="9808" y="908"/>
                    <a:pt x="9728" y="908"/>
                  </a:cubicBezTo>
                  <a:cubicBezTo>
                    <a:pt x="9716" y="905"/>
                    <a:pt x="9703" y="904"/>
                    <a:pt x="9691" y="904"/>
                  </a:cubicBezTo>
                  <a:cubicBezTo>
                    <a:pt x="9654" y="904"/>
                    <a:pt x="9617" y="912"/>
                    <a:pt x="9581" y="912"/>
                  </a:cubicBezTo>
                  <a:cubicBezTo>
                    <a:pt x="9534" y="912"/>
                    <a:pt x="9489" y="898"/>
                    <a:pt x="9450" y="828"/>
                  </a:cubicBezTo>
                  <a:lnTo>
                    <a:pt x="9450" y="828"/>
                  </a:lnTo>
                  <a:cubicBezTo>
                    <a:pt x="9529" y="868"/>
                    <a:pt x="9609" y="888"/>
                    <a:pt x="9708" y="888"/>
                  </a:cubicBezTo>
                  <a:cubicBezTo>
                    <a:pt x="9788" y="888"/>
                    <a:pt x="9848" y="868"/>
                    <a:pt x="9927" y="828"/>
                  </a:cubicBezTo>
                  <a:cubicBezTo>
                    <a:pt x="10206" y="768"/>
                    <a:pt x="10444" y="669"/>
                    <a:pt x="10245" y="291"/>
                  </a:cubicBezTo>
                  <a:cubicBezTo>
                    <a:pt x="10186" y="231"/>
                    <a:pt x="10106" y="211"/>
                    <a:pt x="10007" y="211"/>
                  </a:cubicBezTo>
                  <a:cubicBezTo>
                    <a:pt x="8157" y="191"/>
                    <a:pt x="6327" y="231"/>
                    <a:pt x="4476" y="112"/>
                  </a:cubicBezTo>
                  <a:cubicBezTo>
                    <a:pt x="4041" y="68"/>
                    <a:pt x="3594" y="1"/>
                    <a:pt x="314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" name="Google Shape;51;p3"/>
            <p:cNvSpPr/>
            <p:nvPr/>
          </p:nvSpPr>
          <p:spPr>
            <a:xfrm>
              <a:off x="3119450" y="4375800"/>
              <a:ext cx="53750" cy="244000"/>
            </a:xfrm>
            <a:custGeom>
              <a:avLst/>
              <a:gdLst/>
              <a:ahLst/>
              <a:cxnLst/>
              <a:rect l="l" t="t" r="r" b="b"/>
              <a:pathLst>
                <a:path w="2150" h="9760" extrusionOk="0">
                  <a:moveTo>
                    <a:pt x="797" y="1"/>
                  </a:moveTo>
                  <a:cubicBezTo>
                    <a:pt x="598" y="20"/>
                    <a:pt x="498" y="199"/>
                    <a:pt x="339" y="319"/>
                  </a:cubicBezTo>
                  <a:cubicBezTo>
                    <a:pt x="299" y="398"/>
                    <a:pt x="240" y="458"/>
                    <a:pt x="220" y="518"/>
                  </a:cubicBezTo>
                  <a:cubicBezTo>
                    <a:pt x="200" y="597"/>
                    <a:pt x="160" y="677"/>
                    <a:pt x="160" y="737"/>
                  </a:cubicBezTo>
                  <a:cubicBezTo>
                    <a:pt x="1" y="1194"/>
                    <a:pt x="339" y="1592"/>
                    <a:pt x="260" y="2049"/>
                  </a:cubicBezTo>
                  <a:cubicBezTo>
                    <a:pt x="260" y="2109"/>
                    <a:pt x="260" y="2209"/>
                    <a:pt x="299" y="2288"/>
                  </a:cubicBezTo>
                  <a:cubicBezTo>
                    <a:pt x="518" y="3541"/>
                    <a:pt x="737" y="4775"/>
                    <a:pt x="856" y="6048"/>
                  </a:cubicBezTo>
                  <a:cubicBezTo>
                    <a:pt x="936" y="6943"/>
                    <a:pt x="1195" y="7779"/>
                    <a:pt x="1254" y="8654"/>
                  </a:cubicBezTo>
                  <a:cubicBezTo>
                    <a:pt x="1314" y="8833"/>
                    <a:pt x="1354" y="9012"/>
                    <a:pt x="1453" y="9151"/>
                  </a:cubicBezTo>
                  <a:cubicBezTo>
                    <a:pt x="1553" y="9330"/>
                    <a:pt x="1632" y="9529"/>
                    <a:pt x="1752" y="9708"/>
                  </a:cubicBezTo>
                  <a:cubicBezTo>
                    <a:pt x="1802" y="9746"/>
                    <a:pt x="1852" y="9760"/>
                    <a:pt x="1903" y="9760"/>
                  </a:cubicBezTo>
                  <a:cubicBezTo>
                    <a:pt x="1932" y="9760"/>
                    <a:pt x="1961" y="9755"/>
                    <a:pt x="1990" y="9748"/>
                  </a:cubicBezTo>
                  <a:cubicBezTo>
                    <a:pt x="2149" y="9569"/>
                    <a:pt x="2050" y="9350"/>
                    <a:pt x="2090" y="9151"/>
                  </a:cubicBezTo>
                  <a:cubicBezTo>
                    <a:pt x="2090" y="9052"/>
                    <a:pt x="2050" y="8972"/>
                    <a:pt x="2030" y="8912"/>
                  </a:cubicBezTo>
                  <a:cubicBezTo>
                    <a:pt x="1891" y="8654"/>
                    <a:pt x="1911" y="8415"/>
                    <a:pt x="1911" y="8137"/>
                  </a:cubicBezTo>
                  <a:cubicBezTo>
                    <a:pt x="1891" y="7759"/>
                    <a:pt x="2010" y="7381"/>
                    <a:pt x="1831" y="7043"/>
                  </a:cubicBezTo>
                  <a:cubicBezTo>
                    <a:pt x="1791" y="6983"/>
                    <a:pt x="1791" y="6943"/>
                    <a:pt x="1811" y="6883"/>
                  </a:cubicBezTo>
                  <a:cubicBezTo>
                    <a:pt x="1652" y="6665"/>
                    <a:pt x="1811" y="6366"/>
                    <a:pt x="1652" y="6147"/>
                  </a:cubicBezTo>
                  <a:cubicBezTo>
                    <a:pt x="1592" y="5988"/>
                    <a:pt x="1612" y="5829"/>
                    <a:pt x="1632" y="5650"/>
                  </a:cubicBezTo>
                  <a:cubicBezTo>
                    <a:pt x="1453" y="5372"/>
                    <a:pt x="1652" y="5033"/>
                    <a:pt x="1493" y="4735"/>
                  </a:cubicBezTo>
                  <a:cubicBezTo>
                    <a:pt x="1493" y="4636"/>
                    <a:pt x="1453" y="4496"/>
                    <a:pt x="1453" y="4397"/>
                  </a:cubicBezTo>
                  <a:cubicBezTo>
                    <a:pt x="1314" y="4178"/>
                    <a:pt x="1453" y="3880"/>
                    <a:pt x="1314" y="3661"/>
                  </a:cubicBezTo>
                  <a:lnTo>
                    <a:pt x="1314" y="3482"/>
                  </a:lnTo>
                  <a:cubicBezTo>
                    <a:pt x="1314" y="3482"/>
                    <a:pt x="1334" y="3482"/>
                    <a:pt x="1334" y="3442"/>
                  </a:cubicBezTo>
                  <a:cubicBezTo>
                    <a:pt x="1334" y="3382"/>
                    <a:pt x="1334" y="3342"/>
                    <a:pt x="1294" y="3303"/>
                  </a:cubicBezTo>
                  <a:cubicBezTo>
                    <a:pt x="1234" y="3283"/>
                    <a:pt x="1234" y="3243"/>
                    <a:pt x="1254" y="3183"/>
                  </a:cubicBezTo>
                  <a:cubicBezTo>
                    <a:pt x="1115" y="2965"/>
                    <a:pt x="1254" y="2666"/>
                    <a:pt x="1115" y="2447"/>
                  </a:cubicBezTo>
                  <a:cubicBezTo>
                    <a:pt x="1035" y="2288"/>
                    <a:pt x="1035" y="2109"/>
                    <a:pt x="1095" y="1950"/>
                  </a:cubicBezTo>
                  <a:cubicBezTo>
                    <a:pt x="916" y="1512"/>
                    <a:pt x="1135" y="1075"/>
                    <a:pt x="916" y="597"/>
                  </a:cubicBezTo>
                  <a:cubicBezTo>
                    <a:pt x="916" y="478"/>
                    <a:pt x="896" y="359"/>
                    <a:pt x="896" y="219"/>
                  </a:cubicBezTo>
                  <a:cubicBezTo>
                    <a:pt x="1016" y="100"/>
                    <a:pt x="896" y="60"/>
                    <a:pt x="79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" name="Google Shape;52;p3"/>
            <p:cNvSpPr/>
            <p:nvPr/>
          </p:nvSpPr>
          <p:spPr>
            <a:xfrm>
              <a:off x="2744475" y="3781500"/>
              <a:ext cx="35350" cy="128850"/>
            </a:xfrm>
            <a:custGeom>
              <a:avLst/>
              <a:gdLst/>
              <a:ahLst/>
              <a:cxnLst/>
              <a:rect l="l" t="t" r="r" b="b"/>
              <a:pathLst>
                <a:path w="1414" h="5154" extrusionOk="0">
                  <a:moveTo>
                    <a:pt x="697" y="3104"/>
                  </a:moveTo>
                  <a:cubicBezTo>
                    <a:pt x="682" y="3294"/>
                    <a:pt x="670" y="3495"/>
                    <a:pt x="667" y="3703"/>
                  </a:cubicBezTo>
                  <a:lnTo>
                    <a:pt x="667" y="3703"/>
                  </a:lnTo>
                  <a:cubicBezTo>
                    <a:pt x="660" y="3497"/>
                    <a:pt x="664" y="3296"/>
                    <a:pt x="697" y="3104"/>
                  </a:cubicBezTo>
                  <a:close/>
                  <a:moveTo>
                    <a:pt x="558" y="1"/>
                  </a:moveTo>
                  <a:cubicBezTo>
                    <a:pt x="458" y="100"/>
                    <a:pt x="299" y="80"/>
                    <a:pt x="200" y="180"/>
                  </a:cubicBezTo>
                  <a:cubicBezTo>
                    <a:pt x="100" y="279"/>
                    <a:pt x="120" y="438"/>
                    <a:pt x="21" y="538"/>
                  </a:cubicBezTo>
                  <a:lnTo>
                    <a:pt x="21" y="697"/>
                  </a:lnTo>
                  <a:cubicBezTo>
                    <a:pt x="140" y="876"/>
                    <a:pt x="140" y="1075"/>
                    <a:pt x="21" y="1254"/>
                  </a:cubicBezTo>
                  <a:lnTo>
                    <a:pt x="21" y="1393"/>
                  </a:lnTo>
                  <a:cubicBezTo>
                    <a:pt x="240" y="1791"/>
                    <a:pt x="1" y="2249"/>
                    <a:pt x="160" y="2646"/>
                  </a:cubicBezTo>
                  <a:cubicBezTo>
                    <a:pt x="200" y="2766"/>
                    <a:pt x="200" y="2885"/>
                    <a:pt x="200" y="3004"/>
                  </a:cubicBezTo>
                  <a:cubicBezTo>
                    <a:pt x="200" y="3004"/>
                    <a:pt x="160" y="3004"/>
                    <a:pt x="160" y="3064"/>
                  </a:cubicBezTo>
                  <a:cubicBezTo>
                    <a:pt x="160" y="3104"/>
                    <a:pt x="160" y="3164"/>
                    <a:pt x="220" y="3184"/>
                  </a:cubicBezTo>
                  <a:lnTo>
                    <a:pt x="220" y="3900"/>
                  </a:lnTo>
                  <a:cubicBezTo>
                    <a:pt x="120" y="4278"/>
                    <a:pt x="339" y="4636"/>
                    <a:pt x="359" y="4994"/>
                  </a:cubicBezTo>
                  <a:cubicBezTo>
                    <a:pt x="376" y="5110"/>
                    <a:pt x="420" y="5153"/>
                    <a:pt x="474" y="5153"/>
                  </a:cubicBezTo>
                  <a:cubicBezTo>
                    <a:pt x="550" y="5153"/>
                    <a:pt x="647" y="5067"/>
                    <a:pt x="717" y="4974"/>
                  </a:cubicBezTo>
                  <a:cubicBezTo>
                    <a:pt x="726" y="4831"/>
                    <a:pt x="725" y="4687"/>
                    <a:pt x="719" y="4542"/>
                  </a:cubicBezTo>
                  <a:lnTo>
                    <a:pt x="719" y="4542"/>
                  </a:lnTo>
                  <a:cubicBezTo>
                    <a:pt x="730" y="4613"/>
                    <a:pt x="742" y="4684"/>
                    <a:pt x="757" y="4755"/>
                  </a:cubicBezTo>
                  <a:cubicBezTo>
                    <a:pt x="797" y="4894"/>
                    <a:pt x="797" y="5093"/>
                    <a:pt x="1015" y="5133"/>
                  </a:cubicBezTo>
                  <a:cubicBezTo>
                    <a:pt x="1023" y="5134"/>
                    <a:pt x="1031" y="5134"/>
                    <a:pt x="1039" y="5134"/>
                  </a:cubicBezTo>
                  <a:cubicBezTo>
                    <a:pt x="1233" y="5134"/>
                    <a:pt x="1217" y="4890"/>
                    <a:pt x="1294" y="4775"/>
                  </a:cubicBezTo>
                  <a:lnTo>
                    <a:pt x="1294" y="4596"/>
                  </a:lnTo>
                  <a:cubicBezTo>
                    <a:pt x="1393" y="3939"/>
                    <a:pt x="1413" y="3263"/>
                    <a:pt x="1115" y="2646"/>
                  </a:cubicBezTo>
                  <a:cubicBezTo>
                    <a:pt x="956" y="1910"/>
                    <a:pt x="956" y="1194"/>
                    <a:pt x="1115" y="478"/>
                  </a:cubicBezTo>
                  <a:lnTo>
                    <a:pt x="1115" y="319"/>
                  </a:lnTo>
                  <a:cubicBezTo>
                    <a:pt x="1075" y="279"/>
                    <a:pt x="1015" y="200"/>
                    <a:pt x="936" y="180"/>
                  </a:cubicBezTo>
                  <a:cubicBezTo>
                    <a:pt x="836" y="40"/>
                    <a:pt x="717" y="1"/>
                    <a:pt x="55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" name="Google Shape;53;p3"/>
            <p:cNvSpPr/>
            <p:nvPr/>
          </p:nvSpPr>
          <p:spPr>
            <a:xfrm>
              <a:off x="2431175" y="4863075"/>
              <a:ext cx="101475" cy="31150"/>
            </a:xfrm>
            <a:custGeom>
              <a:avLst/>
              <a:gdLst/>
              <a:ahLst/>
              <a:cxnLst/>
              <a:rect l="l" t="t" r="r" b="b"/>
              <a:pathLst>
                <a:path w="4059" h="1246" extrusionOk="0">
                  <a:moveTo>
                    <a:pt x="1927" y="0"/>
                  </a:moveTo>
                  <a:cubicBezTo>
                    <a:pt x="1523" y="0"/>
                    <a:pt x="1122" y="63"/>
                    <a:pt x="737" y="303"/>
                  </a:cubicBezTo>
                  <a:cubicBezTo>
                    <a:pt x="717" y="721"/>
                    <a:pt x="1" y="701"/>
                    <a:pt x="180" y="1218"/>
                  </a:cubicBezTo>
                  <a:cubicBezTo>
                    <a:pt x="205" y="1216"/>
                    <a:pt x="230" y="1215"/>
                    <a:pt x="256" y="1215"/>
                  </a:cubicBezTo>
                  <a:cubicBezTo>
                    <a:pt x="379" y="1215"/>
                    <a:pt x="507" y="1234"/>
                    <a:pt x="637" y="1234"/>
                  </a:cubicBezTo>
                  <a:cubicBezTo>
                    <a:pt x="755" y="1234"/>
                    <a:pt x="875" y="1218"/>
                    <a:pt x="995" y="1158"/>
                  </a:cubicBezTo>
                  <a:lnTo>
                    <a:pt x="1174" y="1158"/>
                  </a:lnTo>
                  <a:cubicBezTo>
                    <a:pt x="1194" y="1188"/>
                    <a:pt x="1224" y="1203"/>
                    <a:pt x="1254" y="1203"/>
                  </a:cubicBezTo>
                  <a:cubicBezTo>
                    <a:pt x="1284" y="1203"/>
                    <a:pt x="1313" y="1188"/>
                    <a:pt x="1333" y="1158"/>
                  </a:cubicBezTo>
                  <a:cubicBezTo>
                    <a:pt x="1417" y="1133"/>
                    <a:pt x="1496" y="1122"/>
                    <a:pt x="1574" y="1122"/>
                  </a:cubicBezTo>
                  <a:cubicBezTo>
                    <a:pt x="1682" y="1122"/>
                    <a:pt x="1786" y="1143"/>
                    <a:pt x="1890" y="1178"/>
                  </a:cubicBezTo>
                  <a:cubicBezTo>
                    <a:pt x="1975" y="1225"/>
                    <a:pt x="2055" y="1245"/>
                    <a:pt x="2135" y="1245"/>
                  </a:cubicBezTo>
                  <a:cubicBezTo>
                    <a:pt x="2224" y="1245"/>
                    <a:pt x="2313" y="1220"/>
                    <a:pt x="2408" y="1178"/>
                  </a:cubicBezTo>
                  <a:cubicBezTo>
                    <a:pt x="2507" y="1158"/>
                    <a:pt x="2626" y="1158"/>
                    <a:pt x="2726" y="1118"/>
                  </a:cubicBezTo>
                  <a:cubicBezTo>
                    <a:pt x="2823" y="1059"/>
                    <a:pt x="2925" y="1042"/>
                    <a:pt x="3031" y="1042"/>
                  </a:cubicBezTo>
                  <a:cubicBezTo>
                    <a:pt x="3174" y="1042"/>
                    <a:pt x="3322" y="1073"/>
                    <a:pt x="3470" y="1073"/>
                  </a:cubicBezTo>
                  <a:cubicBezTo>
                    <a:pt x="3616" y="1073"/>
                    <a:pt x="3762" y="1043"/>
                    <a:pt x="3899" y="919"/>
                  </a:cubicBezTo>
                  <a:cubicBezTo>
                    <a:pt x="3979" y="641"/>
                    <a:pt x="4059" y="382"/>
                    <a:pt x="3800" y="144"/>
                  </a:cubicBezTo>
                  <a:cubicBezTo>
                    <a:pt x="3701" y="104"/>
                    <a:pt x="3621" y="84"/>
                    <a:pt x="3522" y="64"/>
                  </a:cubicBezTo>
                  <a:cubicBezTo>
                    <a:pt x="3432" y="72"/>
                    <a:pt x="3342" y="75"/>
                    <a:pt x="3252" y="75"/>
                  </a:cubicBezTo>
                  <a:cubicBezTo>
                    <a:pt x="2816" y="75"/>
                    <a:pt x="2369" y="0"/>
                    <a:pt x="192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" name="Google Shape;54;p3"/>
            <p:cNvSpPr/>
            <p:nvPr/>
          </p:nvSpPr>
          <p:spPr>
            <a:xfrm>
              <a:off x="3153275" y="4604575"/>
              <a:ext cx="44300" cy="140000"/>
            </a:xfrm>
            <a:custGeom>
              <a:avLst/>
              <a:gdLst/>
              <a:ahLst/>
              <a:cxnLst/>
              <a:rect l="l" t="t" r="r" b="b"/>
              <a:pathLst>
                <a:path w="1772" h="5600" extrusionOk="0">
                  <a:moveTo>
                    <a:pt x="742" y="1"/>
                  </a:moveTo>
                  <a:cubicBezTo>
                    <a:pt x="723" y="1"/>
                    <a:pt x="702" y="7"/>
                    <a:pt x="677" y="20"/>
                  </a:cubicBezTo>
                  <a:cubicBezTo>
                    <a:pt x="637" y="219"/>
                    <a:pt x="697" y="478"/>
                    <a:pt x="478" y="597"/>
                  </a:cubicBezTo>
                  <a:cubicBezTo>
                    <a:pt x="1" y="1214"/>
                    <a:pt x="379" y="1870"/>
                    <a:pt x="458" y="2467"/>
                  </a:cubicBezTo>
                  <a:cubicBezTo>
                    <a:pt x="777" y="3461"/>
                    <a:pt x="757" y="4556"/>
                    <a:pt x="1154" y="5530"/>
                  </a:cubicBezTo>
                  <a:cubicBezTo>
                    <a:pt x="1219" y="5569"/>
                    <a:pt x="1276" y="5600"/>
                    <a:pt x="1335" y="5600"/>
                  </a:cubicBezTo>
                  <a:cubicBezTo>
                    <a:pt x="1366" y="5600"/>
                    <a:pt x="1398" y="5591"/>
                    <a:pt x="1433" y="5570"/>
                  </a:cubicBezTo>
                  <a:cubicBezTo>
                    <a:pt x="1532" y="5471"/>
                    <a:pt x="1592" y="5351"/>
                    <a:pt x="1632" y="5192"/>
                  </a:cubicBezTo>
                  <a:cubicBezTo>
                    <a:pt x="1652" y="5132"/>
                    <a:pt x="1652" y="5033"/>
                    <a:pt x="1652" y="4934"/>
                  </a:cubicBezTo>
                  <a:cubicBezTo>
                    <a:pt x="1771" y="4038"/>
                    <a:pt x="1433" y="3203"/>
                    <a:pt x="1194" y="2367"/>
                  </a:cubicBezTo>
                  <a:cubicBezTo>
                    <a:pt x="1174" y="2367"/>
                    <a:pt x="1174" y="2367"/>
                    <a:pt x="1154" y="2308"/>
                  </a:cubicBezTo>
                  <a:cubicBezTo>
                    <a:pt x="1135" y="2268"/>
                    <a:pt x="1135" y="2248"/>
                    <a:pt x="1174" y="2188"/>
                  </a:cubicBezTo>
                  <a:cubicBezTo>
                    <a:pt x="1194" y="2188"/>
                    <a:pt x="1194" y="2188"/>
                    <a:pt x="1234" y="2149"/>
                  </a:cubicBezTo>
                  <a:cubicBezTo>
                    <a:pt x="1254" y="2109"/>
                    <a:pt x="1234" y="2069"/>
                    <a:pt x="1174" y="2049"/>
                  </a:cubicBezTo>
                  <a:cubicBezTo>
                    <a:pt x="995" y="1771"/>
                    <a:pt x="1234" y="1413"/>
                    <a:pt x="1035" y="1154"/>
                  </a:cubicBezTo>
                  <a:cubicBezTo>
                    <a:pt x="936" y="796"/>
                    <a:pt x="777" y="478"/>
                    <a:pt x="836" y="100"/>
                  </a:cubicBezTo>
                  <a:cubicBezTo>
                    <a:pt x="809" y="32"/>
                    <a:pt x="782" y="1"/>
                    <a:pt x="74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" name="Google Shape;55;p3"/>
            <p:cNvSpPr/>
            <p:nvPr/>
          </p:nvSpPr>
          <p:spPr>
            <a:xfrm>
              <a:off x="1540475" y="4122175"/>
              <a:ext cx="25900" cy="109450"/>
            </a:xfrm>
            <a:custGeom>
              <a:avLst/>
              <a:gdLst/>
              <a:ahLst/>
              <a:cxnLst/>
              <a:rect l="l" t="t" r="r" b="b"/>
              <a:pathLst>
                <a:path w="1036" h="4378" extrusionOk="0">
                  <a:moveTo>
                    <a:pt x="538" y="0"/>
                  </a:moveTo>
                  <a:cubicBezTo>
                    <a:pt x="299" y="20"/>
                    <a:pt x="160" y="159"/>
                    <a:pt x="120" y="398"/>
                  </a:cubicBezTo>
                  <a:cubicBezTo>
                    <a:pt x="140" y="1293"/>
                    <a:pt x="40" y="2208"/>
                    <a:pt x="160" y="3103"/>
                  </a:cubicBezTo>
                  <a:lnTo>
                    <a:pt x="160" y="3302"/>
                  </a:lnTo>
                  <a:cubicBezTo>
                    <a:pt x="100" y="3601"/>
                    <a:pt x="1" y="3899"/>
                    <a:pt x="219" y="4178"/>
                  </a:cubicBezTo>
                  <a:lnTo>
                    <a:pt x="219" y="4158"/>
                  </a:lnTo>
                  <a:cubicBezTo>
                    <a:pt x="259" y="4217"/>
                    <a:pt x="319" y="4277"/>
                    <a:pt x="359" y="4357"/>
                  </a:cubicBezTo>
                  <a:cubicBezTo>
                    <a:pt x="406" y="4371"/>
                    <a:pt x="449" y="4378"/>
                    <a:pt x="488" y="4378"/>
                  </a:cubicBezTo>
                  <a:cubicBezTo>
                    <a:pt x="667" y="4378"/>
                    <a:pt x="775" y="4245"/>
                    <a:pt x="856" y="4098"/>
                  </a:cubicBezTo>
                  <a:cubicBezTo>
                    <a:pt x="975" y="2765"/>
                    <a:pt x="1035" y="1452"/>
                    <a:pt x="816" y="120"/>
                  </a:cubicBezTo>
                  <a:cubicBezTo>
                    <a:pt x="737" y="60"/>
                    <a:pt x="637" y="0"/>
                    <a:pt x="53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" name="Google Shape;56;p3"/>
            <p:cNvSpPr/>
            <p:nvPr/>
          </p:nvSpPr>
          <p:spPr>
            <a:xfrm>
              <a:off x="3068250" y="3802900"/>
              <a:ext cx="26375" cy="182950"/>
            </a:xfrm>
            <a:custGeom>
              <a:avLst/>
              <a:gdLst/>
              <a:ahLst/>
              <a:cxnLst/>
              <a:rect l="l" t="t" r="r" b="b"/>
              <a:pathLst>
                <a:path w="1055" h="7318" extrusionOk="0">
                  <a:moveTo>
                    <a:pt x="816" y="0"/>
                  </a:moveTo>
                  <a:cubicBezTo>
                    <a:pt x="398" y="20"/>
                    <a:pt x="517" y="398"/>
                    <a:pt x="398" y="597"/>
                  </a:cubicBezTo>
                  <a:cubicBezTo>
                    <a:pt x="418" y="696"/>
                    <a:pt x="418" y="756"/>
                    <a:pt x="458" y="855"/>
                  </a:cubicBezTo>
                  <a:cubicBezTo>
                    <a:pt x="477" y="2089"/>
                    <a:pt x="517" y="3302"/>
                    <a:pt x="279" y="4496"/>
                  </a:cubicBezTo>
                  <a:cubicBezTo>
                    <a:pt x="219" y="4575"/>
                    <a:pt x="199" y="4675"/>
                    <a:pt x="159" y="4735"/>
                  </a:cubicBezTo>
                  <a:cubicBezTo>
                    <a:pt x="0" y="5132"/>
                    <a:pt x="179" y="5490"/>
                    <a:pt x="279" y="5868"/>
                  </a:cubicBezTo>
                  <a:lnTo>
                    <a:pt x="279" y="6067"/>
                  </a:lnTo>
                  <a:cubicBezTo>
                    <a:pt x="159" y="6406"/>
                    <a:pt x="199" y="6784"/>
                    <a:pt x="259" y="7122"/>
                  </a:cubicBezTo>
                  <a:cubicBezTo>
                    <a:pt x="367" y="7249"/>
                    <a:pt x="484" y="7318"/>
                    <a:pt x="581" y="7318"/>
                  </a:cubicBezTo>
                  <a:cubicBezTo>
                    <a:pt x="697" y="7318"/>
                    <a:pt x="785" y="7219"/>
                    <a:pt x="796" y="7002"/>
                  </a:cubicBezTo>
                  <a:cubicBezTo>
                    <a:pt x="816" y="6505"/>
                    <a:pt x="1054" y="6008"/>
                    <a:pt x="855" y="5510"/>
                  </a:cubicBezTo>
                  <a:cubicBezTo>
                    <a:pt x="855" y="3660"/>
                    <a:pt x="816" y="1830"/>
                    <a:pt x="81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" name="Google Shape;57;p3"/>
            <p:cNvSpPr/>
            <p:nvPr/>
          </p:nvSpPr>
          <p:spPr>
            <a:xfrm>
              <a:off x="2841950" y="3637500"/>
              <a:ext cx="27875" cy="134575"/>
            </a:xfrm>
            <a:custGeom>
              <a:avLst/>
              <a:gdLst/>
              <a:ahLst/>
              <a:cxnLst/>
              <a:rect l="l" t="t" r="r" b="b"/>
              <a:pathLst>
                <a:path w="1115" h="5383" extrusionOk="0">
                  <a:moveTo>
                    <a:pt x="862" y="1"/>
                  </a:moveTo>
                  <a:cubicBezTo>
                    <a:pt x="812" y="1"/>
                    <a:pt x="750" y="18"/>
                    <a:pt x="677" y="51"/>
                  </a:cubicBezTo>
                  <a:cubicBezTo>
                    <a:pt x="598" y="71"/>
                    <a:pt x="558" y="151"/>
                    <a:pt x="518" y="211"/>
                  </a:cubicBezTo>
                  <a:cubicBezTo>
                    <a:pt x="518" y="310"/>
                    <a:pt x="598" y="370"/>
                    <a:pt x="657" y="469"/>
                  </a:cubicBezTo>
                  <a:cubicBezTo>
                    <a:pt x="682" y="494"/>
                    <a:pt x="684" y="520"/>
                    <a:pt x="666" y="520"/>
                  </a:cubicBezTo>
                  <a:cubicBezTo>
                    <a:pt x="656" y="520"/>
                    <a:pt x="639" y="511"/>
                    <a:pt x="618" y="489"/>
                  </a:cubicBezTo>
                  <a:cubicBezTo>
                    <a:pt x="598" y="449"/>
                    <a:pt x="598" y="390"/>
                    <a:pt x="538" y="370"/>
                  </a:cubicBezTo>
                  <a:cubicBezTo>
                    <a:pt x="522" y="364"/>
                    <a:pt x="506" y="362"/>
                    <a:pt x="490" y="362"/>
                  </a:cubicBezTo>
                  <a:cubicBezTo>
                    <a:pt x="445" y="362"/>
                    <a:pt x="397" y="380"/>
                    <a:pt x="339" y="410"/>
                  </a:cubicBezTo>
                  <a:cubicBezTo>
                    <a:pt x="1" y="1205"/>
                    <a:pt x="319" y="2061"/>
                    <a:pt x="200" y="2856"/>
                  </a:cubicBezTo>
                  <a:cubicBezTo>
                    <a:pt x="200" y="2956"/>
                    <a:pt x="220" y="3055"/>
                    <a:pt x="220" y="3135"/>
                  </a:cubicBezTo>
                  <a:cubicBezTo>
                    <a:pt x="220" y="3195"/>
                    <a:pt x="240" y="3294"/>
                    <a:pt x="279" y="3374"/>
                  </a:cubicBezTo>
                  <a:cubicBezTo>
                    <a:pt x="299" y="3453"/>
                    <a:pt x="339" y="3533"/>
                    <a:pt x="419" y="3572"/>
                  </a:cubicBezTo>
                  <a:cubicBezTo>
                    <a:pt x="677" y="4129"/>
                    <a:pt x="319" y="4786"/>
                    <a:pt x="637" y="5383"/>
                  </a:cubicBezTo>
                  <a:cubicBezTo>
                    <a:pt x="976" y="5164"/>
                    <a:pt x="717" y="4806"/>
                    <a:pt x="916" y="4627"/>
                  </a:cubicBezTo>
                  <a:cubicBezTo>
                    <a:pt x="1095" y="4448"/>
                    <a:pt x="1095" y="4269"/>
                    <a:pt x="956" y="4090"/>
                  </a:cubicBezTo>
                  <a:lnTo>
                    <a:pt x="956" y="3771"/>
                  </a:lnTo>
                  <a:cubicBezTo>
                    <a:pt x="876" y="3692"/>
                    <a:pt x="896" y="3592"/>
                    <a:pt x="956" y="3533"/>
                  </a:cubicBezTo>
                  <a:cubicBezTo>
                    <a:pt x="916" y="3473"/>
                    <a:pt x="916" y="3453"/>
                    <a:pt x="956" y="3433"/>
                  </a:cubicBezTo>
                  <a:cubicBezTo>
                    <a:pt x="896" y="3354"/>
                    <a:pt x="896" y="3274"/>
                    <a:pt x="916" y="3175"/>
                  </a:cubicBezTo>
                  <a:lnTo>
                    <a:pt x="916" y="2558"/>
                  </a:lnTo>
                  <a:cubicBezTo>
                    <a:pt x="876" y="2478"/>
                    <a:pt x="836" y="2379"/>
                    <a:pt x="916" y="2299"/>
                  </a:cubicBezTo>
                  <a:cubicBezTo>
                    <a:pt x="896" y="2260"/>
                    <a:pt x="896" y="2200"/>
                    <a:pt x="956" y="2160"/>
                  </a:cubicBezTo>
                  <a:cubicBezTo>
                    <a:pt x="1115" y="1543"/>
                    <a:pt x="976" y="887"/>
                    <a:pt x="1015" y="231"/>
                  </a:cubicBezTo>
                  <a:cubicBezTo>
                    <a:pt x="1015" y="71"/>
                    <a:pt x="962" y="1"/>
                    <a:pt x="86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" name="Google Shape;58;p3"/>
            <p:cNvSpPr/>
            <p:nvPr/>
          </p:nvSpPr>
          <p:spPr>
            <a:xfrm>
              <a:off x="3107025" y="4279100"/>
              <a:ext cx="35825" cy="89275"/>
            </a:xfrm>
            <a:custGeom>
              <a:avLst/>
              <a:gdLst/>
              <a:ahLst/>
              <a:cxnLst/>
              <a:rect l="l" t="t" r="r" b="b"/>
              <a:pathLst>
                <a:path w="1433" h="3571" extrusionOk="0">
                  <a:moveTo>
                    <a:pt x="796" y="0"/>
                  </a:moveTo>
                  <a:cubicBezTo>
                    <a:pt x="750" y="0"/>
                    <a:pt x="703" y="31"/>
                    <a:pt x="657" y="89"/>
                  </a:cubicBezTo>
                  <a:cubicBezTo>
                    <a:pt x="518" y="308"/>
                    <a:pt x="498" y="566"/>
                    <a:pt x="418" y="805"/>
                  </a:cubicBezTo>
                  <a:cubicBezTo>
                    <a:pt x="359" y="1263"/>
                    <a:pt x="399" y="1700"/>
                    <a:pt x="219" y="2138"/>
                  </a:cubicBezTo>
                  <a:cubicBezTo>
                    <a:pt x="60" y="2436"/>
                    <a:pt x="1" y="2735"/>
                    <a:pt x="100" y="3053"/>
                  </a:cubicBezTo>
                  <a:cubicBezTo>
                    <a:pt x="120" y="3093"/>
                    <a:pt x="160" y="3172"/>
                    <a:pt x="239" y="3192"/>
                  </a:cubicBezTo>
                  <a:cubicBezTo>
                    <a:pt x="284" y="3210"/>
                    <a:pt x="329" y="3220"/>
                    <a:pt x="374" y="3220"/>
                  </a:cubicBezTo>
                  <a:cubicBezTo>
                    <a:pt x="428" y="3220"/>
                    <a:pt x="483" y="3205"/>
                    <a:pt x="538" y="3172"/>
                  </a:cubicBezTo>
                  <a:cubicBezTo>
                    <a:pt x="558" y="3132"/>
                    <a:pt x="617" y="3093"/>
                    <a:pt x="657" y="3093"/>
                  </a:cubicBezTo>
                  <a:cubicBezTo>
                    <a:pt x="657" y="3152"/>
                    <a:pt x="657" y="3192"/>
                    <a:pt x="697" y="3252"/>
                  </a:cubicBezTo>
                  <a:cubicBezTo>
                    <a:pt x="757" y="3391"/>
                    <a:pt x="856" y="3550"/>
                    <a:pt x="1035" y="3570"/>
                  </a:cubicBezTo>
                  <a:cubicBezTo>
                    <a:pt x="1194" y="3570"/>
                    <a:pt x="1314" y="3530"/>
                    <a:pt x="1353" y="3371"/>
                  </a:cubicBezTo>
                  <a:cubicBezTo>
                    <a:pt x="1333" y="2993"/>
                    <a:pt x="1433" y="2595"/>
                    <a:pt x="1294" y="2237"/>
                  </a:cubicBezTo>
                  <a:cubicBezTo>
                    <a:pt x="1254" y="2178"/>
                    <a:pt x="1234" y="2098"/>
                    <a:pt x="1254" y="2058"/>
                  </a:cubicBezTo>
                  <a:cubicBezTo>
                    <a:pt x="1035" y="1641"/>
                    <a:pt x="1294" y="1183"/>
                    <a:pt x="1115" y="785"/>
                  </a:cubicBezTo>
                  <a:cubicBezTo>
                    <a:pt x="1095" y="666"/>
                    <a:pt x="1095" y="546"/>
                    <a:pt x="1095" y="407"/>
                  </a:cubicBezTo>
                  <a:cubicBezTo>
                    <a:pt x="1095" y="407"/>
                    <a:pt x="1115" y="407"/>
                    <a:pt x="1115" y="367"/>
                  </a:cubicBezTo>
                  <a:cubicBezTo>
                    <a:pt x="1115" y="308"/>
                    <a:pt x="1115" y="268"/>
                    <a:pt x="1055" y="248"/>
                  </a:cubicBezTo>
                  <a:cubicBezTo>
                    <a:pt x="1015" y="168"/>
                    <a:pt x="936" y="109"/>
                    <a:pt x="896" y="49"/>
                  </a:cubicBezTo>
                  <a:cubicBezTo>
                    <a:pt x="863" y="16"/>
                    <a:pt x="829" y="0"/>
                    <a:pt x="79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59;p3"/>
            <p:cNvSpPr/>
            <p:nvPr/>
          </p:nvSpPr>
          <p:spPr>
            <a:xfrm>
              <a:off x="2705700" y="3713875"/>
              <a:ext cx="89050" cy="151700"/>
            </a:xfrm>
            <a:custGeom>
              <a:avLst/>
              <a:gdLst/>
              <a:ahLst/>
              <a:cxnLst/>
              <a:rect l="l" t="t" r="r" b="b"/>
              <a:pathLst>
                <a:path w="3562" h="6068" extrusionOk="0">
                  <a:moveTo>
                    <a:pt x="517" y="0"/>
                  </a:moveTo>
                  <a:cubicBezTo>
                    <a:pt x="0" y="915"/>
                    <a:pt x="398" y="1890"/>
                    <a:pt x="279" y="2825"/>
                  </a:cubicBezTo>
                  <a:lnTo>
                    <a:pt x="279" y="3123"/>
                  </a:lnTo>
                  <a:cubicBezTo>
                    <a:pt x="299" y="3302"/>
                    <a:pt x="299" y="3501"/>
                    <a:pt x="299" y="3680"/>
                  </a:cubicBezTo>
                  <a:lnTo>
                    <a:pt x="299" y="4078"/>
                  </a:lnTo>
                  <a:lnTo>
                    <a:pt x="299" y="4476"/>
                  </a:lnTo>
                  <a:lnTo>
                    <a:pt x="299" y="4715"/>
                  </a:lnTo>
                  <a:cubicBezTo>
                    <a:pt x="338" y="5013"/>
                    <a:pt x="299" y="5312"/>
                    <a:pt x="338" y="5610"/>
                  </a:cubicBezTo>
                  <a:cubicBezTo>
                    <a:pt x="338" y="5690"/>
                    <a:pt x="358" y="5789"/>
                    <a:pt x="378" y="5869"/>
                  </a:cubicBezTo>
                  <a:cubicBezTo>
                    <a:pt x="418" y="5948"/>
                    <a:pt x="478" y="6008"/>
                    <a:pt x="557" y="6068"/>
                  </a:cubicBezTo>
                  <a:lnTo>
                    <a:pt x="697" y="6068"/>
                  </a:lnTo>
                  <a:cubicBezTo>
                    <a:pt x="736" y="5948"/>
                    <a:pt x="736" y="5809"/>
                    <a:pt x="716" y="5690"/>
                  </a:cubicBezTo>
                  <a:cubicBezTo>
                    <a:pt x="796" y="5511"/>
                    <a:pt x="796" y="5351"/>
                    <a:pt x="716" y="5172"/>
                  </a:cubicBezTo>
                  <a:lnTo>
                    <a:pt x="716" y="4973"/>
                  </a:lnTo>
                  <a:cubicBezTo>
                    <a:pt x="895" y="4218"/>
                    <a:pt x="716" y="3501"/>
                    <a:pt x="776" y="2765"/>
                  </a:cubicBezTo>
                  <a:cubicBezTo>
                    <a:pt x="776" y="2487"/>
                    <a:pt x="816" y="2208"/>
                    <a:pt x="776" y="1970"/>
                  </a:cubicBezTo>
                  <a:cubicBezTo>
                    <a:pt x="677" y="1293"/>
                    <a:pt x="955" y="895"/>
                    <a:pt x="1592" y="716"/>
                  </a:cubicBezTo>
                  <a:cubicBezTo>
                    <a:pt x="1691" y="716"/>
                    <a:pt x="1830" y="697"/>
                    <a:pt x="1910" y="697"/>
                  </a:cubicBezTo>
                  <a:cubicBezTo>
                    <a:pt x="1950" y="657"/>
                    <a:pt x="1990" y="637"/>
                    <a:pt x="2029" y="637"/>
                  </a:cubicBezTo>
                  <a:cubicBezTo>
                    <a:pt x="2069" y="637"/>
                    <a:pt x="2109" y="657"/>
                    <a:pt x="2149" y="697"/>
                  </a:cubicBezTo>
                  <a:lnTo>
                    <a:pt x="2288" y="697"/>
                  </a:lnTo>
                  <a:cubicBezTo>
                    <a:pt x="2433" y="631"/>
                    <a:pt x="2589" y="619"/>
                    <a:pt x="2747" y="619"/>
                  </a:cubicBezTo>
                  <a:cubicBezTo>
                    <a:pt x="2844" y="619"/>
                    <a:pt x="2942" y="624"/>
                    <a:pt x="3040" y="624"/>
                  </a:cubicBezTo>
                  <a:cubicBezTo>
                    <a:pt x="3220" y="624"/>
                    <a:pt x="3397" y="608"/>
                    <a:pt x="3561" y="517"/>
                  </a:cubicBezTo>
                  <a:lnTo>
                    <a:pt x="3541" y="498"/>
                  </a:lnTo>
                  <a:cubicBezTo>
                    <a:pt x="3561" y="219"/>
                    <a:pt x="3342" y="219"/>
                    <a:pt x="3163" y="140"/>
                  </a:cubicBezTo>
                  <a:cubicBezTo>
                    <a:pt x="2958" y="116"/>
                    <a:pt x="2752" y="109"/>
                    <a:pt x="2545" y="109"/>
                  </a:cubicBezTo>
                  <a:cubicBezTo>
                    <a:pt x="2243" y="109"/>
                    <a:pt x="1940" y="124"/>
                    <a:pt x="1638" y="124"/>
                  </a:cubicBezTo>
                  <a:cubicBezTo>
                    <a:pt x="1263" y="124"/>
                    <a:pt x="888" y="101"/>
                    <a:pt x="51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" name="Google Shape;60;p3"/>
            <p:cNvSpPr/>
            <p:nvPr/>
          </p:nvSpPr>
          <p:spPr>
            <a:xfrm>
              <a:off x="3073700" y="3940150"/>
              <a:ext cx="19425" cy="114175"/>
            </a:xfrm>
            <a:custGeom>
              <a:avLst/>
              <a:gdLst/>
              <a:ahLst/>
              <a:cxnLst/>
              <a:rect l="l" t="t" r="r" b="b"/>
              <a:pathLst>
                <a:path w="777" h="4567" extrusionOk="0">
                  <a:moveTo>
                    <a:pt x="637" y="0"/>
                  </a:moveTo>
                  <a:cubicBezTo>
                    <a:pt x="578" y="518"/>
                    <a:pt x="439" y="1015"/>
                    <a:pt x="439" y="1532"/>
                  </a:cubicBezTo>
                  <a:cubicBezTo>
                    <a:pt x="439" y="1645"/>
                    <a:pt x="401" y="1678"/>
                    <a:pt x="346" y="1678"/>
                  </a:cubicBezTo>
                  <a:cubicBezTo>
                    <a:pt x="276" y="1678"/>
                    <a:pt x="179" y="1623"/>
                    <a:pt x="100" y="1612"/>
                  </a:cubicBezTo>
                  <a:cubicBezTo>
                    <a:pt x="41" y="1671"/>
                    <a:pt x="1" y="1731"/>
                    <a:pt x="61" y="1831"/>
                  </a:cubicBezTo>
                  <a:cubicBezTo>
                    <a:pt x="61" y="2189"/>
                    <a:pt x="80" y="2527"/>
                    <a:pt x="80" y="2885"/>
                  </a:cubicBezTo>
                  <a:lnTo>
                    <a:pt x="160" y="2925"/>
                  </a:lnTo>
                  <a:lnTo>
                    <a:pt x="240" y="2984"/>
                  </a:lnTo>
                  <a:lnTo>
                    <a:pt x="240" y="3064"/>
                  </a:lnTo>
                  <a:lnTo>
                    <a:pt x="240" y="3601"/>
                  </a:lnTo>
                  <a:cubicBezTo>
                    <a:pt x="140" y="3780"/>
                    <a:pt x="140" y="3959"/>
                    <a:pt x="240" y="4118"/>
                  </a:cubicBezTo>
                  <a:lnTo>
                    <a:pt x="240" y="4317"/>
                  </a:lnTo>
                  <a:cubicBezTo>
                    <a:pt x="251" y="4494"/>
                    <a:pt x="305" y="4566"/>
                    <a:pt x="389" y="4566"/>
                  </a:cubicBezTo>
                  <a:cubicBezTo>
                    <a:pt x="446" y="4566"/>
                    <a:pt x="517" y="4533"/>
                    <a:pt x="598" y="4476"/>
                  </a:cubicBezTo>
                  <a:cubicBezTo>
                    <a:pt x="598" y="4397"/>
                    <a:pt x="598" y="4357"/>
                    <a:pt x="637" y="4297"/>
                  </a:cubicBezTo>
                  <a:cubicBezTo>
                    <a:pt x="677" y="4218"/>
                    <a:pt x="677" y="4178"/>
                    <a:pt x="637" y="4118"/>
                  </a:cubicBezTo>
                  <a:lnTo>
                    <a:pt x="637" y="3760"/>
                  </a:lnTo>
                  <a:cubicBezTo>
                    <a:pt x="777" y="3482"/>
                    <a:pt x="578" y="3163"/>
                    <a:pt x="777" y="2885"/>
                  </a:cubicBezTo>
                  <a:lnTo>
                    <a:pt x="777" y="20"/>
                  </a:lnTo>
                  <a:cubicBezTo>
                    <a:pt x="737" y="0"/>
                    <a:pt x="677" y="0"/>
                    <a:pt x="63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" name="Google Shape;61;p3"/>
            <p:cNvSpPr/>
            <p:nvPr/>
          </p:nvSpPr>
          <p:spPr>
            <a:xfrm>
              <a:off x="2240700" y="4853200"/>
              <a:ext cx="77600" cy="33050"/>
            </a:xfrm>
            <a:custGeom>
              <a:avLst/>
              <a:gdLst/>
              <a:ahLst/>
              <a:cxnLst/>
              <a:rect l="l" t="t" r="r" b="b"/>
              <a:pathLst>
                <a:path w="3104" h="1322" extrusionOk="0">
                  <a:moveTo>
                    <a:pt x="820" y="0"/>
                  </a:moveTo>
                  <a:cubicBezTo>
                    <a:pt x="735" y="0"/>
                    <a:pt x="648" y="16"/>
                    <a:pt x="558" y="61"/>
                  </a:cubicBezTo>
                  <a:cubicBezTo>
                    <a:pt x="438" y="300"/>
                    <a:pt x="40" y="300"/>
                    <a:pt x="1" y="658"/>
                  </a:cubicBezTo>
                  <a:cubicBezTo>
                    <a:pt x="160" y="757"/>
                    <a:pt x="279" y="877"/>
                    <a:pt x="438" y="976"/>
                  </a:cubicBezTo>
                  <a:lnTo>
                    <a:pt x="498" y="956"/>
                  </a:lnTo>
                  <a:lnTo>
                    <a:pt x="558" y="976"/>
                  </a:lnTo>
                  <a:cubicBezTo>
                    <a:pt x="607" y="1036"/>
                    <a:pt x="662" y="1061"/>
                    <a:pt x="719" y="1061"/>
                  </a:cubicBezTo>
                  <a:cubicBezTo>
                    <a:pt x="776" y="1061"/>
                    <a:pt x="836" y="1036"/>
                    <a:pt x="896" y="996"/>
                  </a:cubicBezTo>
                  <a:lnTo>
                    <a:pt x="1075" y="996"/>
                  </a:lnTo>
                  <a:cubicBezTo>
                    <a:pt x="1294" y="1195"/>
                    <a:pt x="1572" y="1056"/>
                    <a:pt x="1831" y="1155"/>
                  </a:cubicBezTo>
                  <a:cubicBezTo>
                    <a:pt x="1871" y="1155"/>
                    <a:pt x="1930" y="1175"/>
                    <a:pt x="1970" y="1195"/>
                  </a:cubicBezTo>
                  <a:cubicBezTo>
                    <a:pt x="2069" y="1255"/>
                    <a:pt x="2149" y="1275"/>
                    <a:pt x="2229" y="1295"/>
                  </a:cubicBezTo>
                  <a:cubicBezTo>
                    <a:pt x="2302" y="1313"/>
                    <a:pt x="2374" y="1322"/>
                    <a:pt x="2443" y="1322"/>
                  </a:cubicBezTo>
                  <a:cubicBezTo>
                    <a:pt x="2672" y="1322"/>
                    <a:pt x="2876" y="1224"/>
                    <a:pt x="3044" y="1056"/>
                  </a:cubicBezTo>
                  <a:cubicBezTo>
                    <a:pt x="3104" y="917"/>
                    <a:pt x="3064" y="817"/>
                    <a:pt x="2965" y="718"/>
                  </a:cubicBezTo>
                  <a:cubicBezTo>
                    <a:pt x="2766" y="598"/>
                    <a:pt x="2527" y="559"/>
                    <a:pt x="2328" y="419"/>
                  </a:cubicBezTo>
                  <a:cubicBezTo>
                    <a:pt x="2268" y="399"/>
                    <a:pt x="2189" y="360"/>
                    <a:pt x="2109" y="320"/>
                  </a:cubicBezTo>
                  <a:cubicBezTo>
                    <a:pt x="1970" y="280"/>
                    <a:pt x="1851" y="200"/>
                    <a:pt x="1691" y="161"/>
                  </a:cubicBezTo>
                  <a:cubicBezTo>
                    <a:pt x="1572" y="101"/>
                    <a:pt x="1473" y="81"/>
                    <a:pt x="1353" y="81"/>
                  </a:cubicBezTo>
                  <a:cubicBezTo>
                    <a:pt x="1166" y="68"/>
                    <a:pt x="996" y="0"/>
                    <a:pt x="82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" name="Google Shape;62;p3"/>
            <p:cNvSpPr/>
            <p:nvPr/>
          </p:nvSpPr>
          <p:spPr>
            <a:xfrm>
              <a:off x="3079175" y="4179675"/>
              <a:ext cx="39325" cy="65825"/>
            </a:xfrm>
            <a:custGeom>
              <a:avLst/>
              <a:gdLst/>
              <a:ahLst/>
              <a:cxnLst/>
              <a:rect l="l" t="t" r="r" b="b"/>
              <a:pathLst>
                <a:path w="1573" h="2633" extrusionOk="0">
                  <a:moveTo>
                    <a:pt x="430" y="0"/>
                  </a:moveTo>
                  <a:cubicBezTo>
                    <a:pt x="407" y="0"/>
                    <a:pt x="384" y="3"/>
                    <a:pt x="359" y="8"/>
                  </a:cubicBezTo>
                  <a:cubicBezTo>
                    <a:pt x="180" y="87"/>
                    <a:pt x="40" y="187"/>
                    <a:pt x="1" y="386"/>
                  </a:cubicBezTo>
                  <a:cubicBezTo>
                    <a:pt x="239" y="1042"/>
                    <a:pt x="438" y="1679"/>
                    <a:pt x="458" y="2375"/>
                  </a:cubicBezTo>
                  <a:cubicBezTo>
                    <a:pt x="531" y="2536"/>
                    <a:pt x="637" y="2632"/>
                    <a:pt x="783" y="2632"/>
                  </a:cubicBezTo>
                  <a:cubicBezTo>
                    <a:pt x="835" y="2632"/>
                    <a:pt x="893" y="2620"/>
                    <a:pt x="956" y="2594"/>
                  </a:cubicBezTo>
                  <a:cubicBezTo>
                    <a:pt x="1055" y="2554"/>
                    <a:pt x="1154" y="2494"/>
                    <a:pt x="1254" y="2415"/>
                  </a:cubicBezTo>
                  <a:cubicBezTo>
                    <a:pt x="1353" y="2375"/>
                    <a:pt x="1453" y="2335"/>
                    <a:pt x="1532" y="2236"/>
                  </a:cubicBezTo>
                  <a:cubicBezTo>
                    <a:pt x="1572" y="2097"/>
                    <a:pt x="1572" y="1997"/>
                    <a:pt x="1552" y="1878"/>
                  </a:cubicBezTo>
                  <a:cubicBezTo>
                    <a:pt x="1453" y="1758"/>
                    <a:pt x="1353" y="1659"/>
                    <a:pt x="1373" y="1480"/>
                  </a:cubicBezTo>
                  <a:cubicBezTo>
                    <a:pt x="1353" y="1380"/>
                    <a:pt x="1314" y="1281"/>
                    <a:pt x="1214" y="1201"/>
                  </a:cubicBezTo>
                  <a:cubicBezTo>
                    <a:pt x="1055" y="1062"/>
                    <a:pt x="1015" y="883"/>
                    <a:pt x="1035" y="684"/>
                  </a:cubicBezTo>
                  <a:cubicBezTo>
                    <a:pt x="1015" y="525"/>
                    <a:pt x="1075" y="366"/>
                    <a:pt x="876" y="286"/>
                  </a:cubicBezTo>
                  <a:cubicBezTo>
                    <a:pt x="836" y="286"/>
                    <a:pt x="777" y="266"/>
                    <a:pt x="757" y="207"/>
                  </a:cubicBezTo>
                  <a:cubicBezTo>
                    <a:pt x="677" y="187"/>
                    <a:pt x="637" y="167"/>
                    <a:pt x="597" y="87"/>
                  </a:cubicBezTo>
                  <a:lnTo>
                    <a:pt x="597" y="67"/>
                  </a:lnTo>
                  <a:cubicBezTo>
                    <a:pt x="553" y="23"/>
                    <a:pt x="497" y="0"/>
                    <a:pt x="43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" name="Google Shape;63;p3"/>
            <p:cNvSpPr/>
            <p:nvPr/>
          </p:nvSpPr>
          <p:spPr>
            <a:xfrm>
              <a:off x="3086150" y="4235550"/>
              <a:ext cx="40800" cy="62775"/>
            </a:xfrm>
            <a:custGeom>
              <a:avLst/>
              <a:gdLst/>
              <a:ahLst/>
              <a:cxnLst/>
              <a:rect l="l" t="t" r="r" b="b"/>
              <a:pathLst>
                <a:path w="1632" h="2511" extrusionOk="0">
                  <a:moveTo>
                    <a:pt x="1194" y="1"/>
                  </a:moveTo>
                  <a:cubicBezTo>
                    <a:pt x="1074" y="21"/>
                    <a:pt x="935" y="21"/>
                    <a:pt x="796" y="21"/>
                  </a:cubicBezTo>
                  <a:cubicBezTo>
                    <a:pt x="776" y="60"/>
                    <a:pt x="736" y="120"/>
                    <a:pt x="677" y="140"/>
                  </a:cubicBezTo>
                  <a:cubicBezTo>
                    <a:pt x="612" y="248"/>
                    <a:pt x="547" y="315"/>
                    <a:pt x="475" y="315"/>
                  </a:cubicBezTo>
                  <a:cubicBezTo>
                    <a:pt x="415" y="315"/>
                    <a:pt x="351" y="269"/>
                    <a:pt x="279" y="160"/>
                  </a:cubicBezTo>
                  <a:cubicBezTo>
                    <a:pt x="266" y="159"/>
                    <a:pt x="254" y="158"/>
                    <a:pt x="243" y="158"/>
                  </a:cubicBezTo>
                  <a:cubicBezTo>
                    <a:pt x="58" y="158"/>
                    <a:pt x="38" y="308"/>
                    <a:pt x="0" y="458"/>
                  </a:cubicBezTo>
                  <a:cubicBezTo>
                    <a:pt x="60" y="637"/>
                    <a:pt x="100" y="757"/>
                    <a:pt x="239" y="896"/>
                  </a:cubicBezTo>
                  <a:cubicBezTo>
                    <a:pt x="279" y="936"/>
                    <a:pt x="358" y="956"/>
                    <a:pt x="438" y="956"/>
                  </a:cubicBezTo>
                  <a:cubicBezTo>
                    <a:pt x="856" y="1214"/>
                    <a:pt x="657" y="1712"/>
                    <a:pt x="875" y="2030"/>
                  </a:cubicBezTo>
                  <a:cubicBezTo>
                    <a:pt x="988" y="2217"/>
                    <a:pt x="977" y="2511"/>
                    <a:pt x="1291" y="2511"/>
                  </a:cubicBezTo>
                  <a:cubicBezTo>
                    <a:pt x="1311" y="2511"/>
                    <a:pt x="1331" y="2510"/>
                    <a:pt x="1353" y="2507"/>
                  </a:cubicBezTo>
                  <a:cubicBezTo>
                    <a:pt x="1631" y="2308"/>
                    <a:pt x="1472" y="2010"/>
                    <a:pt x="1532" y="1751"/>
                  </a:cubicBezTo>
                  <a:cubicBezTo>
                    <a:pt x="1552" y="1751"/>
                    <a:pt x="1552" y="1731"/>
                    <a:pt x="1572" y="1712"/>
                  </a:cubicBezTo>
                  <a:cubicBezTo>
                    <a:pt x="1592" y="1672"/>
                    <a:pt x="1592" y="1652"/>
                    <a:pt x="1552" y="1612"/>
                  </a:cubicBezTo>
                  <a:cubicBezTo>
                    <a:pt x="1532" y="1552"/>
                    <a:pt x="1492" y="1513"/>
                    <a:pt x="1532" y="1453"/>
                  </a:cubicBezTo>
                  <a:cubicBezTo>
                    <a:pt x="1333" y="1115"/>
                    <a:pt x="1592" y="677"/>
                    <a:pt x="1353" y="359"/>
                  </a:cubicBezTo>
                  <a:cubicBezTo>
                    <a:pt x="1253" y="259"/>
                    <a:pt x="1293" y="100"/>
                    <a:pt x="119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" name="Google Shape;64;p3"/>
            <p:cNvSpPr/>
            <p:nvPr/>
          </p:nvSpPr>
          <p:spPr>
            <a:xfrm>
              <a:off x="2655950" y="4845725"/>
              <a:ext cx="81600" cy="32400"/>
            </a:xfrm>
            <a:custGeom>
              <a:avLst/>
              <a:gdLst/>
              <a:ahLst/>
              <a:cxnLst/>
              <a:rect l="l" t="t" r="r" b="b"/>
              <a:pathLst>
                <a:path w="3264" h="1296" extrusionOk="0">
                  <a:moveTo>
                    <a:pt x="669" y="1"/>
                  </a:moveTo>
                  <a:cubicBezTo>
                    <a:pt x="436" y="1"/>
                    <a:pt x="207" y="64"/>
                    <a:pt x="1" y="281"/>
                  </a:cubicBezTo>
                  <a:cubicBezTo>
                    <a:pt x="81" y="698"/>
                    <a:pt x="538" y="758"/>
                    <a:pt x="777" y="997"/>
                  </a:cubicBezTo>
                  <a:cubicBezTo>
                    <a:pt x="791" y="1011"/>
                    <a:pt x="805" y="1016"/>
                    <a:pt x="820" y="1016"/>
                  </a:cubicBezTo>
                  <a:cubicBezTo>
                    <a:pt x="870" y="1016"/>
                    <a:pt x="924" y="958"/>
                    <a:pt x="975" y="958"/>
                  </a:cubicBezTo>
                  <a:cubicBezTo>
                    <a:pt x="996" y="958"/>
                    <a:pt x="1016" y="968"/>
                    <a:pt x="1035" y="997"/>
                  </a:cubicBezTo>
                  <a:cubicBezTo>
                    <a:pt x="996" y="1076"/>
                    <a:pt x="1035" y="1116"/>
                    <a:pt x="1055" y="1176"/>
                  </a:cubicBezTo>
                  <a:cubicBezTo>
                    <a:pt x="1135" y="1216"/>
                    <a:pt x="1234" y="1255"/>
                    <a:pt x="1294" y="1295"/>
                  </a:cubicBezTo>
                  <a:lnTo>
                    <a:pt x="1393" y="1295"/>
                  </a:lnTo>
                  <a:cubicBezTo>
                    <a:pt x="1871" y="1116"/>
                    <a:pt x="2388" y="1156"/>
                    <a:pt x="2786" y="798"/>
                  </a:cubicBezTo>
                  <a:cubicBezTo>
                    <a:pt x="2885" y="579"/>
                    <a:pt x="3263" y="480"/>
                    <a:pt x="2965" y="161"/>
                  </a:cubicBezTo>
                  <a:cubicBezTo>
                    <a:pt x="2798" y="72"/>
                    <a:pt x="2632" y="33"/>
                    <a:pt x="2465" y="33"/>
                  </a:cubicBezTo>
                  <a:cubicBezTo>
                    <a:pt x="2333" y="33"/>
                    <a:pt x="2202" y="58"/>
                    <a:pt x="2070" y="102"/>
                  </a:cubicBezTo>
                  <a:cubicBezTo>
                    <a:pt x="1941" y="230"/>
                    <a:pt x="1817" y="287"/>
                    <a:pt x="1693" y="287"/>
                  </a:cubicBezTo>
                  <a:cubicBezTo>
                    <a:pt x="1548" y="287"/>
                    <a:pt x="1404" y="210"/>
                    <a:pt x="1254" y="82"/>
                  </a:cubicBezTo>
                  <a:cubicBezTo>
                    <a:pt x="1064" y="45"/>
                    <a:pt x="865" y="1"/>
                    <a:pt x="66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" name="Google Shape;65;p3"/>
            <p:cNvSpPr/>
            <p:nvPr/>
          </p:nvSpPr>
          <p:spPr>
            <a:xfrm>
              <a:off x="2853900" y="3789450"/>
              <a:ext cx="15925" cy="91100"/>
            </a:xfrm>
            <a:custGeom>
              <a:avLst/>
              <a:gdLst/>
              <a:ahLst/>
              <a:cxnLst/>
              <a:rect l="l" t="t" r="r" b="b"/>
              <a:pathLst>
                <a:path w="637" h="3644" extrusionOk="0">
                  <a:moveTo>
                    <a:pt x="140" y="1"/>
                  </a:moveTo>
                  <a:cubicBezTo>
                    <a:pt x="199" y="81"/>
                    <a:pt x="239" y="180"/>
                    <a:pt x="219" y="260"/>
                  </a:cubicBezTo>
                  <a:cubicBezTo>
                    <a:pt x="0" y="1354"/>
                    <a:pt x="219" y="2468"/>
                    <a:pt x="120" y="3562"/>
                  </a:cubicBezTo>
                  <a:cubicBezTo>
                    <a:pt x="177" y="3619"/>
                    <a:pt x="243" y="3644"/>
                    <a:pt x="309" y="3644"/>
                  </a:cubicBezTo>
                  <a:cubicBezTo>
                    <a:pt x="382" y="3644"/>
                    <a:pt x="455" y="3614"/>
                    <a:pt x="518" y="3562"/>
                  </a:cubicBezTo>
                  <a:cubicBezTo>
                    <a:pt x="637" y="3084"/>
                    <a:pt x="438" y="2587"/>
                    <a:pt x="637" y="2110"/>
                  </a:cubicBezTo>
                  <a:lnTo>
                    <a:pt x="637" y="1791"/>
                  </a:lnTo>
                  <a:cubicBezTo>
                    <a:pt x="418" y="1374"/>
                    <a:pt x="537" y="876"/>
                    <a:pt x="478" y="439"/>
                  </a:cubicBezTo>
                  <a:cubicBezTo>
                    <a:pt x="438" y="200"/>
                    <a:pt x="438" y="1"/>
                    <a:pt x="14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" name="Google Shape;66;p3"/>
            <p:cNvSpPr/>
            <p:nvPr/>
          </p:nvSpPr>
          <p:spPr>
            <a:xfrm>
              <a:off x="2843950" y="3542425"/>
              <a:ext cx="27875" cy="99350"/>
            </a:xfrm>
            <a:custGeom>
              <a:avLst/>
              <a:gdLst/>
              <a:ahLst/>
              <a:cxnLst/>
              <a:rect l="l" t="t" r="r" b="b"/>
              <a:pathLst>
                <a:path w="1115" h="3974" extrusionOk="0">
                  <a:moveTo>
                    <a:pt x="463" y="1"/>
                  </a:moveTo>
                  <a:cubicBezTo>
                    <a:pt x="346" y="1"/>
                    <a:pt x="266" y="114"/>
                    <a:pt x="199" y="214"/>
                  </a:cubicBezTo>
                  <a:cubicBezTo>
                    <a:pt x="140" y="314"/>
                    <a:pt x="120" y="413"/>
                    <a:pt x="120" y="513"/>
                  </a:cubicBezTo>
                  <a:cubicBezTo>
                    <a:pt x="0" y="1547"/>
                    <a:pt x="398" y="2601"/>
                    <a:pt x="239" y="3675"/>
                  </a:cubicBezTo>
                  <a:cubicBezTo>
                    <a:pt x="219" y="3815"/>
                    <a:pt x="319" y="3974"/>
                    <a:pt x="498" y="3974"/>
                  </a:cubicBezTo>
                  <a:cubicBezTo>
                    <a:pt x="617" y="3914"/>
                    <a:pt x="736" y="3854"/>
                    <a:pt x="876" y="3795"/>
                  </a:cubicBezTo>
                  <a:cubicBezTo>
                    <a:pt x="1114" y="3397"/>
                    <a:pt x="836" y="2920"/>
                    <a:pt x="1075" y="2482"/>
                  </a:cubicBezTo>
                  <a:lnTo>
                    <a:pt x="1075" y="2402"/>
                  </a:lnTo>
                  <a:cubicBezTo>
                    <a:pt x="935" y="2223"/>
                    <a:pt x="1015" y="2004"/>
                    <a:pt x="935" y="1806"/>
                  </a:cubicBezTo>
                  <a:cubicBezTo>
                    <a:pt x="896" y="1726"/>
                    <a:pt x="876" y="1646"/>
                    <a:pt x="816" y="1587"/>
                  </a:cubicBezTo>
                  <a:cubicBezTo>
                    <a:pt x="677" y="1050"/>
                    <a:pt x="916" y="493"/>
                    <a:pt x="538" y="15"/>
                  </a:cubicBezTo>
                  <a:cubicBezTo>
                    <a:pt x="511" y="5"/>
                    <a:pt x="487" y="1"/>
                    <a:pt x="463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" name="Google Shape;67;p3"/>
            <p:cNvSpPr/>
            <p:nvPr/>
          </p:nvSpPr>
          <p:spPr>
            <a:xfrm>
              <a:off x="3027450" y="4836500"/>
              <a:ext cx="68675" cy="23725"/>
            </a:xfrm>
            <a:custGeom>
              <a:avLst/>
              <a:gdLst/>
              <a:ahLst/>
              <a:cxnLst/>
              <a:rect l="l" t="t" r="r" b="b"/>
              <a:pathLst>
                <a:path w="2747" h="949" extrusionOk="0">
                  <a:moveTo>
                    <a:pt x="1477" y="1"/>
                  </a:moveTo>
                  <a:cubicBezTo>
                    <a:pt x="1156" y="1"/>
                    <a:pt x="840" y="57"/>
                    <a:pt x="538" y="252"/>
                  </a:cubicBezTo>
                  <a:cubicBezTo>
                    <a:pt x="438" y="490"/>
                    <a:pt x="120" y="391"/>
                    <a:pt x="1" y="590"/>
                  </a:cubicBezTo>
                  <a:cubicBezTo>
                    <a:pt x="21" y="670"/>
                    <a:pt x="61" y="729"/>
                    <a:pt x="140" y="749"/>
                  </a:cubicBezTo>
                  <a:cubicBezTo>
                    <a:pt x="160" y="769"/>
                    <a:pt x="160" y="789"/>
                    <a:pt x="200" y="829"/>
                  </a:cubicBezTo>
                  <a:cubicBezTo>
                    <a:pt x="273" y="862"/>
                    <a:pt x="352" y="868"/>
                    <a:pt x="434" y="868"/>
                  </a:cubicBezTo>
                  <a:cubicBezTo>
                    <a:pt x="489" y="868"/>
                    <a:pt x="544" y="866"/>
                    <a:pt x="599" y="866"/>
                  </a:cubicBezTo>
                  <a:cubicBezTo>
                    <a:pt x="710" y="866"/>
                    <a:pt x="819" y="877"/>
                    <a:pt x="916" y="948"/>
                  </a:cubicBezTo>
                  <a:lnTo>
                    <a:pt x="956" y="928"/>
                  </a:lnTo>
                  <a:lnTo>
                    <a:pt x="1015" y="948"/>
                  </a:lnTo>
                  <a:cubicBezTo>
                    <a:pt x="1132" y="881"/>
                    <a:pt x="1247" y="858"/>
                    <a:pt x="1361" y="858"/>
                  </a:cubicBezTo>
                  <a:cubicBezTo>
                    <a:pt x="1576" y="858"/>
                    <a:pt x="1789" y="937"/>
                    <a:pt x="2007" y="937"/>
                  </a:cubicBezTo>
                  <a:cubicBezTo>
                    <a:pt x="2048" y="937"/>
                    <a:pt x="2088" y="935"/>
                    <a:pt x="2129" y="928"/>
                  </a:cubicBezTo>
                  <a:lnTo>
                    <a:pt x="2109" y="928"/>
                  </a:lnTo>
                  <a:cubicBezTo>
                    <a:pt x="2189" y="868"/>
                    <a:pt x="2229" y="829"/>
                    <a:pt x="2308" y="769"/>
                  </a:cubicBezTo>
                  <a:cubicBezTo>
                    <a:pt x="2348" y="769"/>
                    <a:pt x="2388" y="729"/>
                    <a:pt x="2388" y="689"/>
                  </a:cubicBezTo>
                  <a:cubicBezTo>
                    <a:pt x="2388" y="648"/>
                    <a:pt x="2397" y="634"/>
                    <a:pt x="2410" y="634"/>
                  </a:cubicBezTo>
                  <a:cubicBezTo>
                    <a:pt x="2432" y="634"/>
                    <a:pt x="2465" y="671"/>
                    <a:pt x="2488" y="671"/>
                  </a:cubicBezTo>
                  <a:cubicBezTo>
                    <a:pt x="2496" y="671"/>
                    <a:pt x="2503" y="665"/>
                    <a:pt x="2507" y="650"/>
                  </a:cubicBezTo>
                  <a:cubicBezTo>
                    <a:pt x="2647" y="570"/>
                    <a:pt x="2746" y="451"/>
                    <a:pt x="2706" y="252"/>
                  </a:cubicBezTo>
                  <a:cubicBezTo>
                    <a:pt x="2647" y="172"/>
                    <a:pt x="2587" y="132"/>
                    <a:pt x="2487" y="93"/>
                  </a:cubicBezTo>
                  <a:cubicBezTo>
                    <a:pt x="2152" y="62"/>
                    <a:pt x="1812" y="1"/>
                    <a:pt x="147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" name="Google Shape;68;p3"/>
            <p:cNvSpPr/>
            <p:nvPr/>
          </p:nvSpPr>
          <p:spPr>
            <a:xfrm>
              <a:off x="2790250" y="3808850"/>
              <a:ext cx="34825" cy="84150"/>
            </a:xfrm>
            <a:custGeom>
              <a:avLst/>
              <a:gdLst/>
              <a:ahLst/>
              <a:cxnLst/>
              <a:rect l="l" t="t" r="r" b="b"/>
              <a:pathLst>
                <a:path w="1393" h="3366" extrusionOk="0">
                  <a:moveTo>
                    <a:pt x="627" y="1"/>
                  </a:moveTo>
                  <a:cubicBezTo>
                    <a:pt x="482" y="1"/>
                    <a:pt x="338" y="21"/>
                    <a:pt x="199" y="60"/>
                  </a:cubicBezTo>
                  <a:cubicBezTo>
                    <a:pt x="60" y="120"/>
                    <a:pt x="40" y="279"/>
                    <a:pt x="0" y="419"/>
                  </a:cubicBezTo>
                  <a:cubicBezTo>
                    <a:pt x="40" y="419"/>
                    <a:pt x="88" y="436"/>
                    <a:pt x="128" y="436"/>
                  </a:cubicBezTo>
                  <a:cubicBezTo>
                    <a:pt x="148" y="436"/>
                    <a:pt x="166" y="432"/>
                    <a:pt x="179" y="419"/>
                  </a:cubicBezTo>
                  <a:cubicBezTo>
                    <a:pt x="396" y="375"/>
                    <a:pt x="552" y="345"/>
                    <a:pt x="661" y="345"/>
                  </a:cubicBezTo>
                  <a:cubicBezTo>
                    <a:pt x="901" y="345"/>
                    <a:pt x="916" y="490"/>
                    <a:pt x="875" y="956"/>
                  </a:cubicBezTo>
                  <a:cubicBezTo>
                    <a:pt x="855" y="1572"/>
                    <a:pt x="855" y="2189"/>
                    <a:pt x="696" y="2786"/>
                  </a:cubicBezTo>
                  <a:cubicBezTo>
                    <a:pt x="696" y="2905"/>
                    <a:pt x="676" y="3044"/>
                    <a:pt x="676" y="3164"/>
                  </a:cubicBezTo>
                  <a:cubicBezTo>
                    <a:pt x="696" y="3184"/>
                    <a:pt x="736" y="3243"/>
                    <a:pt x="756" y="3263"/>
                  </a:cubicBezTo>
                  <a:cubicBezTo>
                    <a:pt x="827" y="3314"/>
                    <a:pt x="909" y="3365"/>
                    <a:pt x="983" y="3365"/>
                  </a:cubicBezTo>
                  <a:cubicBezTo>
                    <a:pt x="1053" y="3365"/>
                    <a:pt x="1115" y="3319"/>
                    <a:pt x="1154" y="3184"/>
                  </a:cubicBezTo>
                  <a:cubicBezTo>
                    <a:pt x="1194" y="2806"/>
                    <a:pt x="1074" y="2408"/>
                    <a:pt x="1253" y="2050"/>
                  </a:cubicBezTo>
                  <a:lnTo>
                    <a:pt x="1253" y="1891"/>
                  </a:lnTo>
                  <a:cubicBezTo>
                    <a:pt x="1154" y="1771"/>
                    <a:pt x="1154" y="1612"/>
                    <a:pt x="1253" y="1493"/>
                  </a:cubicBezTo>
                  <a:cubicBezTo>
                    <a:pt x="1233" y="1433"/>
                    <a:pt x="1253" y="1413"/>
                    <a:pt x="1253" y="1373"/>
                  </a:cubicBezTo>
                  <a:cubicBezTo>
                    <a:pt x="975" y="995"/>
                    <a:pt x="1393" y="657"/>
                    <a:pt x="1253" y="279"/>
                  </a:cubicBezTo>
                  <a:cubicBezTo>
                    <a:pt x="1174" y="200"/>
                    <a:pt x="1134" y="120"/>
                    <a:pt x="1054" y="60"/>
                  </a:cubicBezTo>
                  <a:cubicBezTo>
                    <a:pt x="915" y="21"/>
                    <a:pt x="771" y="1"/>
                    <a:pt x="62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" name="Google Shape;69;p3"/>
            <p:cNvSpPr/>
            <p:nvPr/>
          </p:nvSpPr>
          <p:spPr>
            <a:xfrm>
              <a:off x="2333700" y="4871500"/>
              <a:ext cx="76125" cy="26750"/>
            </a:xfrm>
            <a:custGeom>
              <a:avLst/>
              <a:gdLst/>
              <a:ahLst/>
              <a:cxnLst/>
              <a:rect l="l" t="t" r="r" b="b"/>
              <a:pathLst>
                <a:path w="3045" h="1070" extrusionOk="0">
                  <a:moveTo>
                    <a:pt x="2062" y="0"/>
                  </a:moveTo>
                  <a:cubicBezTo>
                    <a:pt x="1823" y="0"/>
                    <a:pt x="1584" y="28"/>
                    <a:pt x="1353" y="65"/>
                  </a:cubicBezTo>
                  <a:cubicBezTo>
                    <a:pt x="1115" y="125"/>
                    <a:pt x="935" y="344"/>
                    <a:pt x="697" y="344"/>
                  </a:cubicBezTo>
                  <a:cubicBezTo>
                    <a:pt x="560" y="344"/>
                    <a:pt x="409" y="300"/>
                    <a:pt x="281" y="300"/>
                  </a:cubicBezTo>
                  <a:cubicBezTo>
                    <a:pt x="260" y="300"/>
                    <a:pt x="239" y="301"/>
                    <a:pt x="219" y="304"/>
                  </a:cubicBezTo>
                  <a:cubicBezTo>
                    <a:pt x="120" y="344"/>
                    <a:pt x="60" y="384"/>
                    <a:pt x="20" y="463"/>
                  </a:cubicBezTo>
                  <a:cubicBezTo>
                    <a:pt x="1" y="642"/>
                    <a:pt x="40" y="801"/>
                    <a:pt x="160" y="941"/>
                  </a:cubicBezTo>
                  <a:cubicBezTo>
                    <a:pt x="273" y="1020"/>
                    <a:pt x="386" y="1067"/>
                    <a:pt x="500" y="1067"/>
                  </a:cubicBezTo>
                  <a:cubicBezTo>
                    <a:pt x="585" y="1067"/>
                    <a:pt x="671" y="1040"/>
                    <a:pt x="756" y="980"/>
                  </a:cubicBezTo>
                  <a:lnTo>
                    <a:pt x="935" y="980"/>
                  </a:lnTo>
                  <a:cubicBezTo>
                    <a:pt x="996" y="1045"/>
                    <a:pt x="1049" y="1070"/>
                    <a:pt x="1098" y="1070"/>
                  </a:cubicBezTo>
                  <a:cubicBezTo>
                    <a:pt x="1248" y="1070"/>
                    <a:pt x="1357" y="838"/>
                    <a:pt x="1522" y="838"/>
                  </a:cubicBezTo>
                  <a:cubicBezTo>
                    <a:pt x="1550" y="838"/>
                    <a:pt x="1580" y="845"/>
                    <a:pt x="1612" y="861"/>
                  </a:cubicBezTo>
                  <a:cubicBezTo>
                    <a:pt x="2109" y="761"/>
                    <a:pt x="2626" y="881"/>
                    <a:pt x="3024" y="483"/>
                  </a:cubicBezTo>
                  <a:cubicBezTo>
                    <a:pt x="3044" y="344"/>
                    <a:pt x="3004" y="204"/>
                    <a:pt x="2885" y="145"/>
                  </a:cubicBezTo>
                  <a:cubicBezTo>
                    <a:pt x="2618" y="38"/>
                    <a:pt x="2340" y="0"/>
                    <a:pt x="206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" name="Google Shape;70;p3"/>
            <p:cNvSpPr/>
            <p:nvPr/>
          </p:nvSpPr>
          <p:spPr>
            <a:xfrm>
              <a:off x="3085650" y="3365250"/>
              <a:ext cx="16925" cy="128825"/>
            </a:xfrm>
            <a:custGeom>
              <a:avLst/>
              <a:gdLst/>
              <a:ahLst/>
              <a:cxnLst/>
              <a:rect l="l" t="t" r="r" b="b"/>
              <a:pathLst>
                <a:path w="677" h="5153" extrusionOk="0">
                  <a:moveTo>
                    <a:pt x="319" y="0"/>
                  </a:moveTo>
                  <a:cubicBezTo>
                    <a:pt x="299" y="20"/>
                    <a:pt x="279" y="60"/>
                    <a:pt x="239" y="100"/>
                  </a:cubicBezTo>
                  <a:cubicBezTo>
                    <a:pt x="179" y="538"/>
                    <a:pt x="358" y="975"/>
                    <a:pt x="159" y="1433"/>
                  </a:cubicBezTo>
                  <a:cubicBezTo>
                    <a:pt x="179" y="1512"/>
                    <a:pt x="179" y="1552"/>
                    <a:pt x="120" y="1612"/>
                  </a:cubicBezTo>
                  <a:cubicBezTo>
                    <a:pt x="20" y="1811"/>
                    <a:pt x="0" y="1970"/>
                    <a:pt x="159" y="2149"/>
                  </a:cubicBezTo>
                  <a:cubicBezTo>
                    <a:pt x="219" y="2328"/>
                    <a:pt x="199" y="2507"/>
                    <a:pt x="159" y="2666"/>
                  </a:cubicBezTo>
                  <a:cubicBezTo>
                    <a:pt x="159" y="3502"/>
                    <a:pt x="179" y="4337"/>
                    <a:pt x="179" y="5153"/>
                  </a:cubicBezTo>
                  <a:cubicBezTo>
                    <a:pt x="418" y="4934"/>
                    <a:pt x="319" y="4616"/>
                    <a:pt x="319" y="4337"/>
                  </a:cubicBezTo>
                  <a:cubicBezTo>
                    <a:pt x="358" y="3482"/>
                    <a:pt x="319" y="2626"/>
                    <a:pt x="458" y="1791"/>
                  </a:cubicBezTo>
                  <a:cubicBezTo>
                    <a:pt x="537" y="1214"/>
                    <a:pt x="677" y="557"/>
                    <a:pt x="31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" name="Google Shape;71;p3"/>
            <p:cNvSpPr/>
            <p:nvPr/>
          </p:nvSpPr>
          <p:spPr>
            <a:xfrm>
              <a:off x="2856875" y="3878475"/>
              <a:ext cx="12950" cy="84075"/>
            </a:xfrm>
            <a:custGeom>
              <a:avLst/>
              <a:gdLst/>
              <a:ahLst/>
              <a:cxnLst/>
              <a:rect l="l" t="t" r="r" b="b"/>
              <a:pathLst>
                <a:path w="518" h="3363" extrusionOk="0">
                  <a:moveTo>
                    <a:pt x="21" y="1"/>
                  </a:moveTo>
                  <a:cubicBezTo>
                    <a:pt x="21" y="717"/>
                    <a:pt x="21" y="1453"/>
                    <a:pt x="60" y="2149"/>
                  </a:cubicBezTo>
                  <a:cubicBezTo>
                    <a:pt x="160" y="2448"/>
                    <a:pt x="180" y="2746"/>
                    <a:pt x="21" y="3044"/>
                  </a:cubicBezTo>
                  <a:cubicBezTo>
                    <a:pt x="21" y="3184"/>
                    <a:pt x="1" y="3363"/>
                    <a:pt x="200" y="3363"/>
                  </a:cubicBezTo>
                  <a:cubicBezTo>
                    <a:pt x="379" y="3363"/>
                    <a:pt x="319" y="3204"/>
                    <a:pt x="359" y="3104"/>
                  </a:cubicBezTo>
                  <a:cubicBezTo>
                    <a:pt x="379" y="2965"/>
                    <a:pt x="379" y="2845"/>
                    <a:pt x="399" y="2686"/>
                  </a:cubicBezTo>
                  <a:lnTo>
                    <a:pt x="399" y="2308"/>
                  </a:lnTo>
                  <a:cubicBezTo>
                    <a:pt x="498" y="1552"/>
                    <a:pt x="518" y="777"/>
                    <a:pt x="37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" name="Google Shape;72;p3"/>
            <p:cNvSpPr/>
            <p:nvPr/>
          </p:nvSpPr>
          <p:spPr>
            <a:xfrm>
              <a:off x="3072725" y="3752175"/>
              <a:ext cx="19400" cy="64875"/>
            </a:xfrm>
            <a:custGeom>
              <a:avLst/>
              <a:gdLst/>
              <a:ahLst/>
              <a:cxnLst/>
              <a:rect l="l" t="t" r="r" b="b"/>
              <a:pathLst>
                <a:path w="776" h="2595" extrusionOk="0">
                  <a:moveTo>
                    <a:pt x="696" y="0"/>
                  </a:moveTo>
                  <a:cubicBezTo>
                    <a:pt x="577" y="0"/>
                    <a:pt x="438" y="40"/>
                    <a:pt x="318" y="40"/>
                  </a:cubicBezTo>
                  <a:cubicBezTo>
                    <a:pt x="80" y="378"/>
                    <a:pt x="119" y="756"/>
                    <a:pt x="139" y="1134"/>
                  </a:cubicBezTo>
                  <a:cubicBezTo>
                    <a:pt x="0" y="1353"/>
                    <a:pt x="20" y="1572"/>
                    <a:pt x="139" y="1830"/>
                  </a:cubicBezTo>
                  <a:cubicBezTo>
                    <a:pt x="179" y="1830"/>
                    <a:pt x="179" y="1850"/>
                    <a:pt x="199" y="1890"/>
                  </a:cubicBezTo>
                  <a:cubicBezTo>
                    <a:pt x="199" y="1950"/>
                    <a:pt x="199" y="1969"/>
                    <a:pt x="139" y="2029"/>
                  </a:cubicBezTo>
                  <a:cubicBezTo>
                    <a:pt x="119" y="2029"/>
                    <a:pt x="119" y="2049"/>
                    <a:pt x="100" y="2069"/>
                  </a:cubicBezTo>
                  <a:cubicBezTo>
                    <a:pt x="100" y="2089"/>
                    <a:pt x="100" y="2148"/>
                    <a:pt x="139" y="2168"/>
                  </a:cubicBezTo>
                  <a:cubicBezTo>
                    <a:pt x="219" y="2248"/>
                    <a:pt x="199" y="2347"/>
                    <a:pt x="139" y="2427"/>
                  </a:cubicBezTo>
                  <a:lnTo>
                    <a:pt x="139" y="2487"/>
                  </a:lnTo>
                  <a:cubicBezTo>
                    <a:pt x="139" y="2554"/>
                    <a:pt x="167" y="2594"/>
                    <a:pt x="210" y="2594"/>
                  </a:cubicBezTo>
                  <a:cubicBezTo>
                    <a:pt x="230" y="2594"/>
                    <a:pt x="253" y="2585"/>
                    <a:pt x="279" y="2566"/>
                  </a:cubicBezTo>
                  <a:cubicBezTo>
                    <a:pt x="537" y="2467"/>
                    <a:pt x="438" y="2148"/>
                    <a:pt x="637" y="2029"/>
                  </a:cubicBezTo>
                  <a:cubicBezTo>
                    <a:pt x="696" y="1492"/>
                    <a:pt x="736" y="975"/>
                    <a:pt x="696" y="438"/>
                  </a:cubicBezTo>
                  <a:cubicBezTo>
                    <a:pt x="776" y="279"/>
                    <a:pt x="776" y="159"/>
                    <a:pt x="69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" name="Google Shape;73;p3"/>
            <p:cNvSpPr/>
            <p:nvPr/>
          </p:nvSpPr>
          <p:spPr>
            <a:xfrm>
              <a:off x="2702225" y="3859800"/>
              <a:ext cx="17425" cy="121600"/>
            </a:xfrm>
            <a:custGeom>
              <a:avLst/>
              <a:gdLst/>
              <a:ahLst/>
              <a:cxnLst/>
              <a:rect l="l" t="t" r="r" b="b"/>
              <a:pathLst>
                <a:path w="697" h="4864" extrusionOk="0">
                  <a:moveTo>
                    <a:pt x="550" y="0"/>
                  </a:moveTo>
                  <a:cubicBezTo>
                    <a:pt x="507" y="0"/>
                    <a:pt x="466" y="20"/>
                    <a:pt x="418" y="32"/>
                  </a:cubicBezTo>
                  <a:cubicBezTo>
                    <a:pt x="60" y="569"/>
                    <a:pt x="458" y="1265"/>
                    <a:pt x="40" y="1822"/>
                  </a:cubicBezTo>
                  <a:cubicBezTo>
                    <a:pt x="0" y="1941"/>
                    <a:pt x="0" y="2061"/>
                    <a:pt x="40" y="2200"/>
                  </a:cubicBezTo>
                  <a:cubicBezTo>
                    <a:pt x="338" y="2598"/>
                    <a:pt x="219" y="3055"/>
                    <a:pt x="239" y="3493"/>
                  </a:cubicBezTo>
                  <a:cubicBezTo>
                    <a:pt x="259" y="3931"/>
                    <a:pt x="159" y="4388"/>
                    <a:pt x="398" y="4786"/>
                  </a:cubicBezTo>
                  <a:cubicBezTo>
                    <a:pt x="429" y="4839"/>
                    <a:pt x="466" y="4863"/>
                    <a:pt x="509" y="4863"/>
                  </a:cubicBezTo>
                  <a:cubicBezTo>
                    <a:pt x="547" y="4863"/>
                    <a:pt x="590" y="4843"/>
                    <a:pt x="637" y="4806"/>
                  </a:cubicBezTo>
                  <a:cubicBezTo>
                    <a:pt x="557" y="4587"/>
                    <a:pt x="597" y="4348"/>
                    <a:pt x="656" y="4130"/>
                  </a:cubicBezTo>
                  <a:cubicBezTo>
                    <a:pt x="696" y="2837"/>
                    <a:pt x="696" y="1524"/>
                    <a:pt x="696" y="231"/>
                  </a:cubicBezTo>
                  <a:cubicBezTo>
                    <a:pt x="676" y="151"/>
                    <a:pt x="676" y="111"/>
                    <a:pt x="637" y="32"/>
                  </a:cubicBezTo>
                  <a:cubicBezTo>
                    <a:pt x="605" y="8"/>
                    <a:pt x="577" y="0"/>
                    <a:pt x="55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" name="Google Shape;74;p3"/>
            <p:cNvSpPr/>
            <p:nvPr/>
          </p:nvSpPr>
          <p:spPr>
            <a:xfrm>
              <a:off x="3042875" y="4057025"/>
              <a:ext cx="27375" cy="51400"/>
            </a:xfrm>
            <a:custGeom>
              <a:avLst/>
              <a:gdLst/>
              <a:ahLst/>
              <a:cxnLst/>
              <a:rect l="l" t="t" r="r" b="b"/>
              <a:pathLst>
                <a:path w="1095" h="2056" extrusionOk="0">
                  <a:moveTo>
                    <a:pt x="219" y="0"/>
                  </a:moveTo>
                  <a:lnTo>
                    <a:pt x="219" y="20"/>
                  </a:lnTo>
                  <a:cubicBezTo>
                    <a:pt x="120" y="100"/>
                    <a:pt x="1" y="199"/>
                    <a:pt x="80" y="299"/>
                  </a:cubicBezTo>
                  <a:cubicBezTo>
                    <a:pt x="339" y="776"/>
                    <a:pt x="418" y="1293"/>
                    <a:pt x="597" y="1791"/>
                  </a:cubicBezTo>
                  <a:lnTo>
                    <a:pt x="518" y="1930"/>
                  </a:lnTo>
                  <a:cubicBezTo>
                    <a:pt x="591" y="2015"/>
                    <a:pt x="672" y="2056"/>
                    <a:pt x="756" y="2056"/>
                  </a:cubicBezTo>
                  <a:cubicBezTo>
                    <a:pt x="808" y="2056"/>
                    <a:pt x="862" y="2040"/>
                    <a:pt x="916" y="2009"/>
                  </a:cubicBezTo>
                  <a:cubicBezTo>
                    <a:pt x="1095" y="1791"/>
                    <a:pt x="995" y="1532"/>
                    <a:pt x="1015" y="1313"/>
                  </a:cubicBezTo>
                  <a:cubicBezTo>
                    <a:pt x="1015" y="1174"/>
                    <a:pt x="1035" y="1015"/>
                    <a:pt x="935" y="895"/>
                  </a:cubicBezTo>
                  <a:cubicBezTo>
                    <a:pt x="916" y="836"/>
                    <a:pt x="896" y="816"/>
                    <a:pt x="916" y="776"/>
                  </a:cubicBezTo>
                  <a:cubicBezTo>
                    <a:pt x="896" y="677"/>
                    <a:pt x="816" y="597"/>
                    <a:pt x="776" y="517"/>
                  </a:cubicBezTo>
                  <a:lnTo>
                    <a:pt x="776" y="498"/>
                  </a:lnTo>
                  <a:cubicBezTo>
                    <a:pt x="717" y="458"/>
                    <a:pt x="677" y="418"/>
                    <a:pt x="637" y="338"/>
                  </a:cubicBezTo>
                  <a:cubicBezTo>
                    <a:pt x="577" y="299"/>
                    <a:pt x="498" y="219"/>
                    <a:pt x="418" y="140"/>
                  </a:cubicBezTo>
                  <a:cubicBezTo>
                    <a:pt x="339" y="100"/>
                    <a:pt x="299" y="40"/>
                    <a:pt x="21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" name="Google Shape;75;p3"/>
            <p:cNvSpPr/>
            <p:nvPr/>
          </p:nvSpPr>
          <p:spPr>
            <a:xfrm>
              <a:off x="2739500" y="3993350"/>
              <a:ext cx="90550" cy="25650"/>
            </a:xfrm>
            <a:custGeom>
              <a:avLst/>
              <a:gdLst/>
              <a:ahLst/>
              <a:cxnLst/>
              <a:rect l="l" t="t" r="r" b="b"/>
              <a:pathLst>
                <a:path w="3622" h="1026" extrusionOk="0">
                  <a:moveTo>
                    <a:pt x="2965" y="1"/>
                  </a:moveTo>
                  <a:cubicBezTo>
                    <a:pt x="2932" y="34"/>
                    <a:pt x="2905" y="49"/>
                    <a:pt x="2878" y="49"/>
                  </a:cubicBezTo>
                  <a:cubicBezTo>
                    <a:pt x="2855" y="49"/>
                    <a:pt x="2833" y="39"/>
                    <a:pt x="2806" y="21"/>
                  </a:cubicBezTo>
                  <a:cubicBezTo>
                    <a:pt x="2640" y="97"/>
                    <a:pt x="2472" y="115"/>
                    <a:pt x="2304" y="115"/>
                  </a:cubicBezTo>
                  <a:cubicBezTo>
                    <a:pt x="2146" y="115"/>
                    <a:pt x="1988" y="99"/>
                    <a:pt x="1832" y="99"/>
                  </a:cubicBezTo>
                  <a:cubicBezTo>
                    <a:pt x="1676" y="99"/>
                    <a:pt x="1523" y="115"/>
                    <a:pt x="1374" y="180"/>
                  </a:cubicBezTo>
                  <a:cubicBezTo>
                    <a:pt x="1332" y="194"/>
                    <a:pt x="1301" y="217"/>
                    <a:pt x="1265" y="217"/>
                  </a:cubicBezTo>
                  <a:cubicBezTo>
                    <a:pt x="1250" y="217"/>
                    <a:pt x="1233" y="212"/>
                    <a:pt x="1214" y="200"/>
                  </a:cubicBezTo>
                  <a:cubicBezTo>
                    <a:pt x="1035" y="339"/>
                    <a:pt x="817" y="260"/>
                    <a:pt x="638" y="339"/>
                  </a:cubicBezTo>
                  <a:lnTo>
                    <a:pt x="439" y="339"/>
                  </a:lnTo>
                  <a:cubicBezTo>
                    <a:pt x="403" y="321"/>
                    <a:pt x="375" y="311"/>
                    <a:pt x="352" y="311"/>
                  </a:cubicBezTo>
                  <a:cubicBezTo>
                    <a:pt x="323" y="311"/>
                    <a:pt x="301" y="326"/>
                    <a:pt x="279" y="359"/>
                  </a:cubicBezTo>
                  <a:cubicBezTo>
                    <a:pt x="237" y="373"/>
                    <a:pt x="185" y="387"/>
                    <a:pt x="144" y="387"/>
                  </a:cubicBezTo>
                  <a:cubicBezTo>
                    <a:pt x="127" y="387"/>
                    <a:pt x="112" y="385"/>
                    <a:pt x="100" y="379"/>
                  </a:cubicBezTo>
                  <a:cubicBezTo>
                    <a:pt x="21" y="399"/>
                    <a:pt x="1" y="459"/>
                    <a:pt x="21" y="538"/>
                  </a:cubicBezTo>
                  <a:cubicBezTo>
                    <a:pt x="232" y="552"/>
                    <a:pt x="453" y="566"/>
                    <a:pt x="684" y="566"/>
                  </a:cubicBezTo>
                  <a:cubicBezTo>
                    <a:pt x="779" y="566"/>
                    <a:pt x="877" y="564"/>
                    <a:pt x="976" y="558"/>
                  </a:cubicBezTo>
                  <a:cubicBezTo>
                    <a:pt x="1223" y="542"/>
                    <a:pt x="1457" y="375"/>
                    <a:pt x="1722" y="375"/>
                  </a:cubicBezTo>
                  <a:cubicBezTo>
                    <a:pt x="1777" y="375"/>
                    <a:pt x="1833" y="382"/>
                    <a:pt x="1891" y="399"/>
                  </a:cubicBezTo>
                  <a:cubicBezTo>
                    <a:pt x="2229" y="538"/>
                    <a:pt x="1831" y="598"/>
                    <a:pt x="1831" y="737"/>
                  </a:cubicBezTo>
                  <a:cubicBezTo>
                    <a:pt x="2073" y="940"/>
                    <a:pt x="2324" y="1026"/>
                    <a:pt x="2582" y="1026"/>
                  </a:cubicBezTo>
                  <a:cubicBezTo>
                    <a:pt x="2855" y="1026"/>
                    <a:pt x="3136" y="930"/>
                    <a:pt x="3423" y="777"/>
                  </a:cubicBezTo>
                  <a:cubicBezTo>
                    <a:pt x="3621" y="459"/>
                    <a:pt x="3383" y="459"/>
                    <a:pt x="3184" y="419"/>
                  </a:cubicBezTo>
                  <a:cubicBezTo>
                    <a:pt x="3104" y="419"/>
                    <a:pt x="3005" y="459"/>
                    <a:pt x="2925" y="459"/>
                  </a:cubicBezTo>
                  <a:cubicBezTo>
                    <a:pt x="3025" y="399"/>
                    <a:pt x="3164" y="379"/>
                    <a:pt x="3184" y="260"/>
                  </a:cubicBezTo>
                  <a:cubicBezTo>
                    <a:pt x="3184" y="200"/>
                    <a:pt x="3164" y="180"/>
                    <a:pt x="3164" y="120"/>
                  </a:cubicBezTo>
                  <a:cubicBezTo>
                    <a:pt x="3104" y="81"/>
                    <a:pt x="3025" y="21"/>
                    <a:pt x="296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" name="Google Shape;76;p3"/>
            <p:cNvSpPr/>
            <p:nvPr/>
          </p:nvSpPr>
          <p:spPr>
            <a:xfrm>
              <a:off x="2782275" y="3825275"/>
              <a:ext cx="16950" cy="75125"/>
            </a:xfrm>
            <a:custGeom>
              <a:avLst/>
              <a:gdLst/>
              <a:ahLst/>
              <a:cxnLst/>
              <a:rect l="l" t="t" r="r" b="b"/>
              <a:pathLst>
                <a:path w="678" h="3005" extrusionOk="0">
                  <a:moveTo>
                    <a:pt x="339" y="0"/>
                  </a:moveTo>
                  <a:cubicBezTo>
                    <a:pt x="319" y="0"/>
                    <a:pt x="319" y="0"/>
                    <a:pt x="299" y="40"/>
                  </a:cubicBezTo>
                  <a:cubicBezTo>
                    <a:pt x="279" y="100"/>
                    <a:pt x="279" y="120"/>
                    <a:pt x="319" y="159"/>
                  </a:cubicBezTo>
                  <a:lnTo>
                    <a:pt x="319" y="716"/>
                  </a:lnTo>
                  <a:cubicBezTo>
                    <a:pt x="359" y="995"/>
                    <a:pt x="220" y="1293"/>
                    <a:pt x="200" y="1552"/>
                  </a:cubicBezTo>
                  <a:cubicBezTo>
                    <a:pt x="160" y="2049"/>
                    <a:pt x="1" y="2606"/>
                    <a:pt x="498" y="3004"/>
                  </a:cubicBezTo>
                  <a:cubicBezTo>
                    <a:pt x="558" y="2944"/>
                    <a:pt x="617" y="2905"/>
                    <a:pt x="677" y="2805"/>
                  </a:cubicBezTo>
                  <a:lnTo>
                    <a:pt x="677" y="2666"/>
                  </a:lnTo>
                  <a:cubicBezTo>
                    <a:pt x="518" y="2527"/>
                    <a:pt x="518" y="2308"/>
                    <a:pt x="518" y="2109"/>
                  </a:cubicBezTo>
                  <a:cubicBezTo>
                    <a:pt x="538" y="1512"/>
                    <a:pt x="518" y="895"/>
                    <a:pt x="578" y="259"/>
                  </a:cubicBezTo>
                  <a:cubicBezTo>
                    <a:pt x="598" y="40"/>
                    <a:pt x="518" y="0"/>
                    <a:pt x="33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" name="Google Shape;77;p3"/>
            <p:cNvSpPr/>
            <p:nvPr/>
          </p:nvSpPr>
          <p:spPr>
            <a:xfrm>
              <a:off x="3182625" y="4664250"/>
              <a:ext cx="21400" cy="72125"/>
            </a:xfrm>
            <a:custGeom>
              <a:avLst/>
              <a:gdLst/>
              <a:ahLst/>
              <a:cxnLst/>
              <a:rect l="l" t="t" r="r" b="b"/>
              <a:pathLst>
                <a:path w="856" h="2885" extrusionOk="0">
                  <a:moveTo>
                    <a:pt x="0" y="0"/>
                  </a:moveTo>
                  <a:cubicBezTo>
                    <a:pt x="20" y="955"/>
                    <a:pt x="498" y="1870"/>
                    <a:pt x="378" y="2845"/>
                  </a:cubicBezTo>
                  <a:lnTo>
                    <a:pt x="458" y="2885"/>
                  </a:lnTo>
                  <a:lnTo>
                    <a:pt x="518" y="2865"/>
                  </a:lnTo>
                  <a:cubicBezTo>
                    <a:pt x="577" y="2348"/>
                    <a:pt x="418" y="1771"/>
                    <a:pt x="756" y="1254"/>
                  </a:cubicBezTo>
                  <a:cubicBezTo>
                    <a:pt x="796" y="1154"/>
                    <a:pt x="856" y="776"/>
                    <a:pt x="697" y="776"/>
                  </a:cubicBezTo>
                  <a:cubicBezTo>
                    <a:pt x="120" y="776"/>
                    <a:pt x="279" y="219"/>
                    <a:pt x="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" name="Google Shape;78;p3"/>
            <p:cNvSpPr/>
            <p:nvPr/>
          </p:nvSpPr>
          <p:spPr>
            <a:xfrm>
              <a:off x="2587825" y="4860550"/>
              <a:ext cx="53250" cy="24200"/>
            </a:xfrm>
            <a:custGeom>
              <a:avLst/>
              <a:gdLst/>
              <a:ahLst/>
              <a:cxnLst/>
              <a:rect l="l" t="t" r="r" b="b"/>
              <a:pathLst>
                <a:path w="2130" h="968" extrusionOk="0">
                  <a:moveTo>
                    <a:pt x="1350" y="1"/>
                  </a:moveTo>
                  <a:cubicBezTo>
                    <a:pt x="1139" y="1"/>
                    <a:pt x="928" y="33"/>
                    <a:pt x="717" y="66"/>
                  </a:cubicBezTo>
                  <a:cubicBezTo>
                    <a:pt x="518" y="105"/>
                    <a:pt x="418" y="284"/>
                    <a:pt x="279" y="384"/>
                  </a:cubicBezTo>
                  <a:cubicBezTo>
                    <a:pt x="180" y="463"/>
                    <a:pt x="100" y="523"/>
                    <a:pt x="40" y="623"/>
                  </a:cubicBezTo>
                  <a:cubicBezTo>
                    <a:pt x="21" y="702"/>
                    <a:pt x="1" y="782"/>
                    <a:pt x="21" y="861"/>
                  </a:cubicBezTo>
                  <a:cubicBezTo>
                    <a:pt x="80" y="901"/>
                    <a:pt x="120" y="961"/>
                    <a:pt x="200" y="961"/>
                  </a:cubicBezTo>
                  <a:cubicBezTo>
                    <a:pt x="247" y="961"/>
                    <a:pt x="301" y="967"/>
                    <a:pt x="357" y="967"/>
                  </a:cubicBezTo>
                  <a:cubicBezTo>
                    <a:pt x="440" y="967"/>
                    <a:pt x="526" y="953"/>
                    <a:pt x="597" y="881"/>
                  </a:cubicBezTo>
                  <a:lnTo>
                    <a:pt x="1095" y="881"/>
                  </a:lnTo>
                  <a:cubicBezTo>
                    <a:pt x="1294" y="762"/>
                    <a:pt x="1493" y="822"/>
                    <a:pt x="1711" y="722"/>
                  </a:cubicBezTo>
                  <a:cubicBezTo>
                    <a:pt x="2129" y="324"/>
                    <a:pt x="2070" y="85"/>
                    <a:pt x="1493" y="6"/>
                  </a:cubicBezTo>
                  <a:cubicBezTo>
                    <a:pt x="1445" y="2"/>
                    <a:pt x="1398" y="1"/>
                    <a:pt x="135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" name="Google Shape;79;p3"/>
            <p:cNvSpPr/>
            <p:nvPr/>
          </p:nvSpPr>
          <p:spPr>
            <a:xfrm>
              <a:off x="2958825" y="3365750"/>
              <a:ext cx="60200" cy="19375"/>
            </a:xfrm>
            <a:custGeom>
              <a:avLst/>
              <a:gdLst/>
              <a:ahLst/>
              <a:cxnLst/>
              <a:rect l="l" t="t" r="r" b="b"/>
              <a:pathLst>
                <a:path w="2408" h="775" extrusionOk="0">
                  <a:moveTo>
                    <a:pt x="2089" y="0"/>
                  </a:moveTo>
                  <a:cubicBezTo>
                    <a:pt x="1413" y="100"/>
                    <a:pt x="717" y="20"/>
                    <a:pt x="80" y="279"/>
                  </a:cubicBezTo>
                  <a:cubicBezTo>
                    <a:pt x="1" y="339"/>
                    <a:pt x="1" y="418"/>
                    <a:pt x="60" y="518"/>
                  </a:cubicBezTo>
                  <a:cubicBezTo>
                    <a:pt x="219" y="617"/>
                    <a:pt x="399" y="622"/>
                    <a:pt x="580" y="622"/>
                  </a:cubicBezTo>
                  <a:cubicBezTo>
                    <a:pt x="600" y="622"/>
                    <a:pt x="620" y="622"/>
                    <a:pt x="641" y="622"/>
                  </a:cubicBezTo>
                  <a:cubicBezTo>
                    <a:pt x="802" y="622"/>
                    <a:pt x="964" y="626"/>
                    <a:pt x="1115" y="697"/>
                  </a:cubicBezTo>
                  <a:cubicBezTo>
                    <a:pt x="1236" y="751"/>
                    <a:pt x="1354" y="775"/>
                    <a:pt x="1469" y="775"/>
                  </a:cubicBezTo>
                  <a:cubicBezTo>
                    <a:pt x="1728" y="775"/>
                    <a:pt x="1968" y="656"/>
                    <a:pt x="2189" y="518"/>
                  </a:cubicBezTo>
                  <a:lnTo>
                    <a:pt x="2368" y="339"/>
                  </a:lnTo>
                  <a:cubicBezTo>
                    <a:pt x="2408" y="239"/>
                    <a:pt x="2408" y="179"/>
                    <a:pt x="2348" y="100"/>
                  </a:cubicBezTo>
                  <a:cubicBezTo>
                    <a:pt x="2268" y="40"/>
                    <a:pt x="2189" y="20"/>
                    <a:pt x="208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" name="Google Shape;80;p3"/>
            <p:cNvSpPr/>
            <p:nvPr/>
          </p:nvSpPr>
          <p:spPr>
            <a:xfrm>
              <a:off x="2785275" y="3711625"/>
              <a:ext cx="67150" cy="15200"/>
            </a:xfrm>
            <a:custGeom>
              <a:avLst/>
              <a:gdLst/>
              <a:ahLst/>
              <a:cxnLst/>
              <a:rect l="l" t="t" r="r" b="b"/>
              <a:pathLst>
                <a:path w="2686" h="608" extrusionOk="0">
                  <a:moveTo>
                    <a:pt x="663" y="0"/>
                  </a:moveTo>
                  <a:cubicBezTo>
                    <a:pt x="401" y="0"/>
                    <a:pt x="155" y="68"/>
                    <a:pt x="0" y="409"/>
                  </a:cubicBezTo>
                  <a:cubicBezTo>
                    <a:pt x="159" y="428"/>
                    <a:pt x="279" y="428"/>
                    <a:pt x="358" y="588"/>
                  </a:cubicBezTo>
                  <a:cubicBezTo>
                    <a:pt x="895" y="588"/>
                    <a:pt x="1452" y="607"/>
                    <a:pt x="1969" y="607"/>
                  </a:cubicBezTo>
                  <a:cubicBezTo>
                    <a:pt x="2055" y="530"/>
                    <a:pt x="2153" y="516"/>
                    <a:pt x="2252" y="516"/>
                  </a:cubicBezTo>
                  <a:cubicBezTo>
                    <a:pt x="2307" y="516"/>
                    <a:pt x="2363" y="520"/>
                    <a:pt x="2417" y="520"/>
                  </a:cubicBezTo>
                  <a:cubicBezTo>
                    <a:pt x="2515" y="520"/>
                    <a:pt x="2608" y="506"/>
                    <a:pt x="2686" y="428"/>
                  </a:cubicBezTo>
                  <a:lnTo>
                    <a:pt x="2686" y="249"/>
                  </a:lnTo>
                  <a:cubicBezTo>
                    <a:pt x="2566" y="170"/>
                    <a:pt x="2447" y="70"/>
                    <a:pt x="2288" y="31"/>
                  </a:cubicBezTo>
                  <a:cubicBezTo>
                    <a:pt x="2139" y="11"/>
                    <a:pt x="1984" y="6"/>
                    <a:pt x="1830" y="6"/>
                  </a:cubicBezTo>
                  <a:cubicBezTo>
                    <a:pt x="1676" y="6"/>
                    <a:pt x="1522" y="11"/>
                    <a:pt x="1373" y="11"/>
                  </a:cubicBezTo>
                  <a:cubicBezTo>
                    <a:pt x="1311" y="25"/>
                    <a:pt x="1246" y="30"/>
                    <a:pt x="1178" y="30"/>
                  </a:cubicBezTo>
                  <a:cubicBezTo>
                    <a:pt x="1013" y="30"/>
                    <a:pt x="835" y="0"/>
                    <a:pt x="663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" name="Google Shape;81;p3"/>
            <p:cNvSpPr/>
            <p:nvPr/>
          </p:nvSpPr>
          <p:spPr>
            <a:xfrm>
              <a:off x="2816100" y="3992300"/>
              <a:ext cx="99975" cy="14775"/>
            </a:xfrm>
            <a:custGeom>
              <a:avLst/>
              <a:gdLst/>
              <a:ahLst/>
              <a:cxnLst/>
              <a:rect l="l" t="t" r="r" b="b"/>
              <a:pathLst>
                <a:path w="3999" h="591" extrusionOk="0">
                  <a:moveTo>
                    <a:pt x="1155" y="0"/>
                  </a:moveTo>
                  <a:cubicBezTo>
                    <a:pt x="762" y="0"/>
                    <a:pt x="373" y="51"/>
                    <a:pt x="0" y="242"/>
                  </a:cubicBezTo>
                  <a:lnTo>
                    <a:pt x="40" y="321"/>
                  </a:lnTo>
                  <a:cubicBezTo>
                    <a:pt x="638" y="518"/>
                    <a:pt x="1240" y="591"/>
                    <a:pt x="1840" y="591"/>
                  </a:cubicBezTo>
                  <a:cubicBezTo>
                    <a:pt x="2519" y="591"/>
                    <a:pt x="3195" y="497"/>
                    <a:pt x="3860" y="381"/>
                  </a:cubicBezTo>
                  <a:cubicBezTo>
                    <a:pt x="3939" y="341"/>
                    <a:pt x="3959" y="222"/>
                    <a:pt x="3999" y="142"/>
                  </a:cubicBezTo>
                  <a:cubicBezTo>
                    <a:pt x="3916" y="38"/>
                    <a:pt x="3821" y="10"/>
                    <a:pt x="3722" y="10"/>
                  </a:cubicBezTo>
                  <a:cubicBezTo>
                    <a:pt x="3631" y="10"/>
                    <a:pt x="3537" y="34"/>
                    <a:pt x="3442" y="43"/>
                  </a:cubicBezTo>
                  <a:lnTo>
                    <a:pt x="3223" y="43"/>
                  </a:lnTo>
                  <a:cubicBezTo>
                    <a:pt x="3178" y="25"/>
                    <a:pt x="3134" y="15"/>
                    <a:pt x="3085" y="15"/>
                  </a:cubicBezTo>
                  <a:cubicBezTo>
                    <a:pt x="3026" y="15"/>
                    <a:pt x="2962" y="30"/>
                    <a:pt x="2885" y="63"/>
                  </a:cubicBezTo>
                  <a:lnTo>
                    <a:pt x="2686" y="63"/>
                  </a:lnTo>
                  <a:cubicBezTo>
                    <a:pt x="2627" y="66"/>
                    <a:pt x="2568" y="67"/>
                    <a:pt x="2509" y="67"/>
                  </a:cubicBezTo>
                  <a:cubicBezTo>
                    <a:pt x="2061" y="67"/>
                    <a:pt x="1604" y="0"/>
                    <a:pt x="115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" name="Google Shape;82;p3"/>
            <p:cNvSpPr/>
            <p:nvPr/>
          </p:nvSpPr>
          <p:spPr>
            <a:xfrm>
              <a:off x="3192575" y="4814275"/>
              <a:ext cx="29350" cy="43150"/>
            </a:xfrm>
            <a:custGeom>
              <a:avLst/>
              <a:gdLst/>
              <a:ahLst/>
              <a:cxnLst/>
              <a:rect l="l" t="t" r="r" b="b"/>
              <a:pathLst>
                <a:path w="1174" h="1726" extrusionOk="0">
                  <a:moveTo>
                    <a:pt x="744" y="1"/>
                  </a:moveTo>
                  <a:cubicBezTo>
                    <a:pt x="716" y="1"/>
                    <a:pt x="693" y="10"/>
                    <a:pt x="677" y="27"/>
                  </a:cubicBezTo>
                  <a:cubicBezTo>
                    <a:pt x="577" y="67"/>
                    <a:pt x="478" y="146"/>
                    <a:pt x="418" y="265"/>
                  </a:cubicBezTo>
                  <a:cubicBezTo>
                    <a:pt x="378" y="663"/>
                    <a:pt x="0" y="922"/>
                    <a:pt x="0" y="1320"/>
                  </a:cubicBezTo>
                  <a:cubicBezTo>
                    <a:pt x="259" y="1559"/>
                    <a:pt x="577" y="1559"/>
                    <a:pt x="856" y="1718"/>
                  </a:cubicBezTo>
                  <a:cubicBezTo>
                    <a:pt x="871" y="1723"/>
                    <a:pt x="887" y="1725"/>
                    <a:pt x="903" y="1725"/>
                  </a:cubicBezTo>
                  <a:cubicBezTo>
                    <a:pt x="954" y="1725"/>
                    <a:pt x="1010" y="1703"/>
                    <a:pt x="1055" y="1658"/>
                  </a:cubicBezTo>
                  <a:cubicBezTo>
                    <a:pt x="1074" y="1618"/>
                    <a:pt x="1074" y="1539"/>
                    <a:pt x="1094" y="1479"/>
                  </a:cubicBezTo>
                  <a:cubicBezTo>
                    <a:pt x="1174" y="1320"/>
                    <a:pt x="1174" y="1141"/>
                    <a:pt x="1094" y="962"/>
                  </a:cubicBezTo>
                  <a:cubicBezTo>
                    <a:pt x="1015" y="663"/>
                    <a:pt x="796" y="385"/>
                    <a:pt x="875" y="67"/>
                  </a:cubicBezTo>
                  <a:cubicBezTo>
                    <a:pt x="829" y="20"/>
                    <a:pt x="782" y="1"/>
                    <a:pt x="74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" name="Google Shape;83;p3"/>
            <p:cNvSpPr/>
            <p:nvPr/>
          </p:nvSpPr>
          <p:spPr>
            <a:xfrm>
              <a:off x="2874775" y="3368725"/>
              <a:ext cx="54725" cy="18925"/>
            </a:xfrm>
            <a:custGeom>
              <a:avLst/>
              <a:gdLst/>
              <a:ahLst/>
              <a:cxnLst/>
              <a:rect l="l" t="t" r="r" b="b"/>
              <a:pathLst>
                <a:path w="2189" h="757" extrusionOk="0">
                  <a:moveTo>
                    <a:pt x="2149" y="1"/>
                  </a:moveTo>
                  <a:cubicBezTo>
                    <a:pt x="1652" y="1"/>
                    <a:pt x="1174" y="21"/>
                    <a:pt x="737" y="220"/>
                  </a:cubicBezTo>
                  <a:cubicBezTo>
                    <a:pt x="558" y="359"/>
                    <a:pt x="339" y="279"/>
                    <a:pt x="160" y="359"/>
                  </a:cubicBezTo>
                  <a:cubicBezTo>
                    <a:pt x="60" y="399"/>
                    <a:pt x="1" y="478"/>
                    <a:pt x="41" y="578"/>
                  </a:cubicBezTo>
                  <a:cubicBezTo>
                    <a:pt x="80" y="657"/>
                    <a:pt x="140" y="697"/>
                    <a:pt x="200" y="717"/>
                  </a:cubicBezTo>
                  <a:cubicBezTo>
                    <a:pt x="339" y="717"/>
                    <a:pt x="438" y="757"/>
                    <a:pt x="558" y="757"/>
                  </a:cubicBezTo>
                  <a:cubicBezTo>
                    <a:pt x="836" y="598"/>
                    <a:pt x="1135" y="697"/>
                    <a:pt x="1433" y="617"/>
                  </a:cubicBezTo>
                  <a:cubicBezTo>
                    <a:pt x="1552" y="617"/>
                    <a:pt x="1672" y="617"/>
                    <a:pt x="1791" y="558"/>
                  </a:cubicBezTo>
                  <a:lnTo>
                    <a:pt x="1871" y="518"/>
                  </a:lnTo>
                  <a:lnTo>
                    <a:pt x="1950" y="518"/>
                  </a:lnTo>
                  <a:cubicBezTo>
                    <a:pt x="2030" y="498"/>
                    <a:pt x="2050" y="418"/>
                    <a:pt x="2030" y="359"/>
                  </a:cubicBezTo>
                  <a:cubicBezTo>
                    <a:pt x="2000" y="322"/>
                    <a:pt x="1954" y="315"/>
                    <a:pt x="1905" y="315"/>
                  </a:cubicBezTo>
                  <a:cubicBezTo>
                    <a:pt x="1877" y="315"/>
                    <a:pt x="1847" y="317"/>
                    <a:pt x="1820" y="317"/>
                  </a:cubicBezTo>
                  <a:cubicBezTo>
                    <a:pt x="1765" y="317"/>
                    <a:pt x="1716" y="309"/>
                    <a:pt x="1692" y="259"/>
                  </a:cubicBezTo>
                  <a:lnTo>
                    <a:pt x="1692" y="259"/>
                  </a:lnTo>
                  <a:cubicBezTo>
                    <a:pt x="1775" y="269"/>
                    <a:pt x="1863" y="300"/>
                    <a:pt x="1945" y="300"/>
                  </a:cubicBezTo>
                  <a:cubicBezTo>
                    <a:pt x="2039" y="300"/>
                    <a:pt x="2125" y="259"/>
                    <a:pt x="2189" y="100"/>
                  </a:cubicBezTo>
                  <a:cubicBezTo>
                    <a:pt x="2189" y="80"/>
                    <a:pt x="2169" y="21"/>
                    <a:pt x="214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" name="Google Shape;84;p3"/>
            <p:cNvSpPr/>
            <p:nvPr/>
          </p:nvSpPr>
          <p:spPr>
            <a:xfrm>
              <a:off x="3177150" y="4734875"/>
              <a:ext cx="25400" cy="54100"/>
            </a:xfrm>
            <a:custGeom>
              <a:avLst/>
              <a:gdLst/>
              <a:ahLst/>
              <a:cxnLst/>
              <a:rect l="l" t="t" r="r" b="b"/>
              <a:pathLst>
                <a:path w="1016" h="2164" extrusionOk="0">
                  <a:moveTo>
                    <a:pt x="538" y="0"/>
                  </a:moveTo>
                  <a:cubicBezTo>
                    <a:pt x="498" y="100"/>
                    <a:pt x="498" y="219"/>
                    <a:pt x="418" y="279"/>
                  </a:cubicBezTo>
                  <a:lnTo>
                    <a:pt x="359" y="358"/>
                  </a:lnTo>
                  <a:cubicBezTo>
                    <a:pt x="1" y="975"/>
                    <a:pt x="279" y="1552"/>
                    <a:pt x="518" y="2089"/>
                  </a:cubicBezTo>
                  <a:cubicBezTo>
                    <a:pt x="583" y="2141"/>
                    <a:pt x="638" y="2163"/>
                    <a:pt x="685" y="2163"/>
                  </a:cubicBezTo>
                  <a:cubicBezTo>
                    <a:pt x="782" y="2163"/>
                    <a:pt x="849" y="2070"/>
                    <a:pt x="916" y="1950"/>
                  </a:cubicBezTo>
                  <a:lnTo>
                    <a:pt x="995" y="1731"/>
                  </a:lnTo>
                  <a:cubicBezTo>
                    <a:pt x="995" y="1572"/>
                    <a:pt x="1015" y="1432"/>
                    <a:pt x="936" y="1273"/>
                  </a:cubicBezTo>
                  <a:cubicBezTo>
                    <a:pt x="936" y="1214"/>
                    <a:pt x="916" y="1154"/>
                    <a:pt x="916" y="1074"/>
                  </a:cubicBezTo>
                  <a:cubicBezTo>
                    <a:pt x="896" y="1074"/>
                    <a:pt x="896" y="1054"/>
                    <a:pt x="876" y="1015"/>
                  </a:cubicBezTo>
                  <a:cubicBezTo>
                    <a:pt x="876" y="955"/>
                    <a:pt x="876" y="935"/>
                    <a:pt x="916" y="875"/>
                  </a:cubicBezTo>
                  <a:lnTo>
                    <a:pt x="916" y="736"/>
                  </a:lnTo>
                  <a:cubicBezTo>
                    <a:pt x="796" y="577"/>
                    <a:pt x="876" y="378"/>
                    <a:pt x="836" y="219"/>
                  </a:cubicBezTo>
                  <a:cubicBezTo>
                    <a:pt x="816" y="139"/>
                    <a:pt x="796" y="60"/>
                    <a:pt x="737" y="20"/>
                  </a:cubicBezTo>
                  <a:lnTo>
                    <a:pt x="737" y="40"/>
                  </a:lnTo>
                  <a:cubicBezTo>
                    <a:pt x="697" y="40"/>
                    <a:pt x="637" y="20"/>
                    <a:pt x="597" y="20"/>
                  </a:cubicBezTo>
                  <a:lnTo>
                    <a:pt x="538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" name="Google Shape;85;p3"/>
            <p:cNvSpPr/>
            <p:nvPr/>
          </p:nvSpPr>
          <p:spPr>
            <a:xfrm>
              <a:off x="3098075" y="3343225"/>
              <a:ext cx="22400" cy="75250"/>
            </a:xfrm>
            <a:custGeom>
              <a:avLst/>
              <a:gdLst/>
              <a:ahLst/>
              <a:cxnLst/>
              <a:rect l="l" t="t" r="r" b="b"/>
              <a:pathLst>
                <a:path w="896" h="3010" extrusionOk="0">
                  <a:moveTo>
                    <a:pt x="78" y="0"/>
                  </a:moveTo>
                  <a:cubicBezTo>
                    <a:pt x="54" y="0"/>
                    <a:pt x="28" y="2"/>
                    <a:pt x="1" y="6"/>
                  </a:cubicBezTo>
                  <a:lnTo>
                    <a:pt x="1" y="185"/>
                  </a:lnTo>
                  <a:cubicBezTo>
                    <a:pt x="60" y="285"/>
                    <a:pt x="160" y="305"/>
                    <a:pt x="219" y="324"/>
                  </a:cubicBezTo>
                  <a:cubicBezTo>
                    <a:pt x="558" y="603"/>
                    <a:pt x="359" y="941"/>
                    <a:pt x="359" y="1240"/>
                  </a:cubicBezTo>
                  <a:cubicBezTo>
                    <a:pt x="319" y="1240"/>
                    <a:pt x="319" y="1279"/>
                    <a:pt x="299" y="1279"/>
                  </a:cubicBezTo>
                  <a:cubicBezTo>
                    <a:pt x="299" y="1319"/>
                    <a:pt x="319" y="1339"/>
                    <a:pt x="359" y="1399"/>
                  </a:cubicBezTo>
                  <a:lnTo>
                    <a:pt x="359" y="3010"/>
                  </a:lnTo>
                  <a:cubicBezTo>
                    <a:pt x="697" y="2572"/>
                    <a:pt x="478" y="2075"/>
                    <a:pt x="518" y="1598"/>
                  </a:cubicBezTo>
                  <a:cubicBezTo>
                    <a:pt x="577" y="1240"/>
                    <a:pt x="577" y="921"/>
                    <a:pt x="896" y="702"/>
                  </a:cubicBezTo>
                  <a:cubicBezTo>
                    <a:pt x="816" y="643"/>
                    <a:pt x="776" y="603"/>
                    <a:pt x="717" y="523"/>
                  </a:cubicBezTo>
                  <a:cubicBezTo>
                    <a:pt x="494" y="357"/>
                    <a:pt x="410" y="0"/>
                    <a:pt x="7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" name="Google Shape;86;p3"/>
            <p:cNvSpPr/>
            <p:nvPr/>
          </p:nvSpPr>
          <p:spPr>
            <a:xfrm>
              <a:off x="2858375" y="3472175"/>
              <a:ext cx="15425" cy="99725"/>
            </a:xfrm>
            <a:custGeom>
              <a:avLst/>
              <a:gdLst/>
              <a:ahLst/>
              <a:cxnLst/>
              <a:rect l="l" t="t" r="r" b="b"/>
              <a:pathLst>
                <a:path w="617" h="3989" extrusionOk="0">
                  <a:moveTo>
                    <a:pt x="478" y="0"/>
                  </a:moveTo>
                  <a:cubicBezTo>
                    <a:pt x="20" y="40"/>
                    <a:pt x="60" y="418"/>
                    <a:pt x="60" y="717"/>
                  </a:cubicBezTo>
                  <a:cubicBezTo>
                    <a:pt x="40" y="1433"/>
                    <a:pt x="0" y="2129"/>
                    <a:pt x="100" y="2825"/>
                  </a:cubicBezTo>
                  <a:cubicBezTo>
                    <a:pt x="120" y="2964"/>
                    <a:pt x="120" y="3124"/>
                    <a:pt x="120" y="3283"/>
                  </a:cubicBezTo>
                  <a:cubicBezTo>
                    <a:pt x="120" y="3422"/>
                    <a:pt x="120" y="3541"/>
                    <a:pt x="140" y="3700"/>
                  </a:cubicBezTo>
                  <a:cubicBezTo>
                    <a:pt x="159" y="3800"/>
                    <a:pt x="219" y="3880"/>
                    <a:pt x="259" y="3939"/>
                  </a:cubicBezTo>
                  <a:cubicBezTo>
                    <a:pt x="292" y="3972"/>
                    <a:pt x="325" y="3988"/>
                    <a:pt x="356" y="3988"/>
                  </a:cubicBezTo>
                  <a:cubicBezTo>
                    <a:pt x="398" y="3988"/>
                    <a:pt x="435" y="3957"/>
                    <a:pt x="458" y="3899"/>
                  </a:cubicBezTo>
                  <a:cubicBezTo>
                    <a:pt x="438" y="3243"/>
                    <a:pt x="418" y="2606"/>
                    <a:pt x="518" y="1950"/>
                  </a:cubicBezTo>
                  <a:cubicBezTo>
                    <a:pt x="597" y="1313"/>
                    <a:pt x="617" y="637"/>
                    <a:pt x="47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" name="Google Shape;87;p3"/>
            <p:cNvSpPr/>
            <p:nvPr/>
          </p:nvSpPr>
          <p:spPr>
            <a:xfrm>
              <a:off x="1501200" y="3361775"/>
              <a:ext cx="20900" cy="54675"/>
            </a:xfrm>
            <a:custGeom>
              <a:avLst/>
              <a:gdLst/>
              <a:ahLst/>
              <a:cxnLst/>
              <a:rect l="l" t="t" r="r" b="b"/>
              <a:pathLst>
                <a:path w="836" h="2187" extrusionOk="0">
                  <a:moveTo>
                    <a:pt x="597" y="0"/>
                  </a:moveTo>
                  <a:cubicBezTo>
                    <a:pt x="199" y="100"/>
                    <a:pt x="199" y="100"/>
                    <a:pt x="120" y="955"/>
                  </a:cubicBezTo>
                  <a:cubicBezTo>
                    <a:pt x="20" y="1154"/>
                    <a:pt x="60" y="1393"/>
                    <a:pt x="0" y="1631"/>
                  </a:cubicBezTo>
                  <a:lnTo>
                    <a:pt x="0" y="1691"/>
                  </a:lnTo>
                  <a:cubicBezTo>
                    <a:pt x="40" y="1850"/>
                    <a:pt x="120" y="1970"/>
                    <a:pt x="179" y="2129"/>
                  </a:cubicBezTo>
                  <a:cubicBezTo>
                    <a:pt x="235" y="2169"/>
                    <a:pt x="288" y="2186"/>
                    <a:pt x="342" y="2186"/>
                  </a:cubicBezTo>
                  <a:cubicBezTo>
                    <a:pt x="421" y="2186"/>
                    <a:pt x="502" y="2148"/>
                    <a:pt x="597" y="2089"/>
                  </a:cubicBezTo>
                  <a:cubicBezTo>
                    <a:pt x="736" y="1870"/>
                    <a:pt x="736" y="1592"/>
                    <a:pt x="776" y="1353"/>
                  </a:cubicBezTo>
                  <a:cubicBezTo>
                    <a:pt x="776" y="895"/>
                    <a:pt x="836" y="438"/>
                    <a:pt x="59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" name="Google Shape;88;p3"/>
            <p:cNvSpPr/>
            <p:nvPr/>
          </p:nvSpPr>
          <p:spPr>
            <a:xfrm>
              <a:off x="3057800" y="4086600"/>
              <a:ext cx="29850" cy="64425"/>
            </a:xfrm>
            <a:custGeom>
              <a:avLst/>
              <a:gdLst/>
              <a:ahLst/>
              <a:cxnLst/>
              <a:rect l="l" t="t" r="r" b="b"/>
              <a:pathLst>
                <a:path w="1194" h="2577" extrusionOk="0">
                  <a:moveTo>
                    <a:pt x="468" y="1"/>
                  </a:moveTo>
                  <a:cubicBezTo>
                    <a:pt x="443" y="1"/>
                    <a:pt x="418" y="11"/>
                    <a:pt x="398" y="31"/>
                  </a:cubicBezTo>
                  <a:cubicBezTo>
                    <a:pt x="378" y="289"/>
                    <a:pt x="378" y="528"/>
                    <a:pt x="338" y="787"/>
                  </a:cubicBezTo>
                  <a:cubicBezTo>
                    <a:pt x="0" y="1801"/>
                    <a:pt x="120" y="2139"/>
                    <a:pt x="1015" y="2577"/>
                  </a:cubicBezTo>
                  <a:cubicBezTo>
                    <a:pt x="1194" y="2478"/>
                    <a:pt x="1174" y="2318"/>
                    <a:pt x="1094" y="2159"/>
                  </a:cubicBezTo>
                  <a:lnTo>
                    <a:pt x="895" y="1980"/>
                  </a:lnTo>
                  <a:cubicBezTo>
                    <a:pt x="836" y="1940"/>
                    <a:pt x="796" y="1881"/>
                    <a:pt x="736" y="1821"/>
                  </a:cubicBezTo>
                  <a:lnTo>
                    <a:pt x="716" y="1801"/>
                  </a:lnTo>
                  <a:cubicBezTo>
                    <a:pt x="677" y="1761"/>
                    <a:pt x="617" y="1722"/>
                    <a:pt x="597" y="1642"/>
                  </a:cubicBezTo>
                  <a:lnTo>
                    <a:pt x="597" y="1443"/>
                  </a:lnTo>
                  <a:cubicBezTo>
                    <a:pt x="637" y="1344"/>
                    <a:pt x="637" y="1224"/>
                    <a:pt x="617" y="1125"/>
                  </a:cubicBezTo>
                  <a:lnTo>
                    <a:pt x="617" y="906"/>
                  </a:lnTo>
                  <a:cubicBezTo>
                    <a:pt x="617" y="846"/>
                    <a:pt x="617" y="807"/>
                    <a:pt x="597" y="747"/>
                  </a:cubicBezTo>
                  <a:cubicBezTo>
                    <a:pt x="577" y="528"/>
                    <a:pt x="577" y="289"/>
                    <a:pt x="537" y="31"/>
                  </a:cubicBezTo>
                  <a:cubicBezTo>
                    <a:pt x="518" y="11"/>
                    <a:pt x="493" y="1"/>
                    <a:pt x="46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" name="Google Shape;89;p3"/>
            <p:cNvSpPr/>
            <p:nvPr/>
          </p:nvSpPr>
          <p:spPr>
            <a:xfrm>
              <a:off x="2821575" y="4849950"/>
              <a:ext cx="64175" cy="8300"/>
            </a:xfrm>
            <a:custGeom>
              <a:avLst/>
              <a:gdLst/>
              <a:ahLst/>
              <a:cxnLst/>
              <a:rect l="l" t="t" r="r" b="b"/>
              <a:pathLst>
                <a:path w="2567" h="332" extrusionOk="0">
                  <a:moveTo>
                    <a:pt x="1481" y="0"/>
                  </a:moveTo>
                  <a:cubicBezTo>
                    <a:pt x="986" y="0"/>
                    <a:pt x="490" y="68"/>
                    <a:pt x="0" y="231"/>
                  </a:cubicBezTo>
                  <a:cubicBezTo>
                    <a:pt x="299" y="251"/>
                    <a:pt x="597" y="251"/>
                    <a:pt x="895" y="251"/>
                  </a:cubicBezTo>
                  <a:cubicBezTo>
                    <a:pt x="935" y="251"/>
                    <a:pt x="1015" y="251"/>
                    <a:pt x="1035" y="231"/>
                  </a:cubicBezTo>
                  <a:cubicBezTo>
                    <a:pt x="1065" y="261"/>
                    <a:pt x="1094" y="276"/>
                    <a:pt x="1124" y="276"/>
                  </a:cubicBezTo>
                  <a:cubicBezTo>
                    <a:pt x="1154" y="276"/>
                    <a:pt x="1184" y="261"/>
                    <a:pt x="1214" y="231"/>
                  </a:cubicBezTo>
                  <a:cubicBezTo>
                    <a:pt x="1333" y="251"/>
                    <a:pt x="1452" y="251"/>
                    <a:pt x="1592" y="251"/>
                  </a:cubicBezTo>
                  <a:cubicBezTo>
                    <a:pt x="1721" y="294"/>
                    <a:pt x="1855" y="331"/>
                    <a:pt x="1987" y="331"/>
                  </a:cubicBezTo>
                  <a:cubicBezTo>
                    <a:pt x="2098" y="331"/>
                    <a:pt x="2207" y="304"/>
                    <a:pt x="2308" y="231"/>
                  </a:cubicBezTo>
                  <a:lnTo>
                    <a:pt x="2387" y="211"/>
                  </a:lnTo>
                  <a:lnTo>
                    <a:pt x="2447" y="211"/>
                  </a:lnTo>
                  <a:cubicBezTo>
                    <a:pt x="2527" y="211"/>
                    <a:pt x="2566" y="151"/>
                    <a:pt x="2527" y="92"/>
                  </a:cubicBezTo>
                  <a:cubicBezTo>
                    <a:pt x="2181" y="34"/>
                    <a:pt x="1831" y="0"/>
                    <a:pt x="148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" name="Google Shape;90;p3"/>
            <p:cNvSpPr/>
            <p:nvPr/>
          </p:nvSpPr>
          <p:spPr>
            <a:xfrm>
              <a:off x="2859375" y="3408600"/>
              <a:ext cx="17425" cy="47675"/>
            </a:xfrm>
            <a:custGeom>
              <a:avLst/>
              <a:gdLst/>
              <a:ahLst/>
              <a:cxnLst/>
              <a:rect l="l" t="t" r="r" b="b"/>
              <a:pathLst>
                <a:path w="697" h="1907" extrusionOk="0">
                  <a:moveTo>
                    <a:pt x="191" y="0"/>
                  </a:moveTo>
                  <a:cubicBezTo>
                    <a:pt x="105" y="0"/>
                    <a:pt x="80" y="105"/>
                    <a:pt x="80" y="236"/>
                  </a:cubicBezTo>
                  <a:cubicBezTo>
                    <a:pt x="199" y="793"/>
                    <a:pt x="0" y="1429"/>
                    <a:pt x="478" y="1907"/>
                  </a:cubicBezTo>
                  <a:lnTo>
                    <a:pt x="617" y="1847"/>
                  </a:lnTo>
                  <a:cubicBezTo>
                    <a:pt x="617" y="1608"/>
                    <a:pt x="617" y="1370"/>
                    <a:pt x="597" y="1131"/>
                  </a:cubicBezTo>
                  <a:cubicBezTo>
                    <a:pt x="537" y="793"/>
                    <a:pt x="696" y="395"/>
                    <a:pt x="378" y="97"/>
                  </a:cubicBezTo>
                  <a:cubicBezTo>
                    <a:pt x="296" y="29"/>
                    <a:pt x="236" y="0"/>
                    <a:pt x="19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" name="Google Shape;91;p3"/>
            <p:cNvSpPr/>
            <p:nvPr/>
          </p:nvSpPr>
          <p:spPr>
            <a:xfrm>
              <a:off x="2722425" y="3730800"/>
              <a:ext cx="23075" cy="50675"/>
            </a:xfrm>
            <a:custGeom>
              <a:avLst/>
              <a:gdLst/>
              <a:ahLst/>
              <a:cxnLst/>
              <a:rect l="l" t="t" r="r" b="b"/>
              <a:pathLst>
                <a:path w="923" h="2027" extrusionOk="0">
                  <a:moveTo>
                    <a:pt x="514" y="0"/>
                  </a:moveTo>
                  <a:cubicBezTo>
                    <a:pt x="90" y="0"/>
                    <a:pt x="0" y="209"/>
                    <a:pt x="47" y="855"/>
                  </a:cubicBezTo>
                  <a:cubicBezTo>
                    <a:pt x="87" y="1233"/>
                    <a:pt x="87" y="1611"/>
                    <a:pt x="87" y="1969"/>
                  </a:cubicBezTo>
                  <a:cubicBezTo>
                    <a:pt x="106" y="2007"/>
                    <a:pt x="129" y="2026"/>
                    <a:pt x="151" y="2026"/>
                  </a:cubicBezTo>
                  <a:cubicBezTo>
                    <a:pt x="174" y="2026"/>
                    <a:pt x="196" y="2002"/>
                    <a:pt x="207" y="1949"/>
                  </a:cubicBezTo>
                  <a:lnTo>
                    <a:pt x="207" y="537"/>
                  </a:lnTo>
                  <a:cubicBezTo>
                    <a:pt x="346" y="358"/>
                    <a:pt x="585" y="318"/>
                    <a:pt x="744" y="199"/>
                  </a:cubicBezTo>
                  <a:cubicBezTo>
                    <a:pt x="803" y="139"/>
                    <a:pt x="883" y="99"/>
                    <a:pt x="923" y="39"/>
                  </a:cubicBezTo>
                  <a:cubicBezTo>
                    <a:pt x="761" y="15"/>
                    <a:pt x="626" y="0"/>
                    <a:pt x="514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" name="Google Shape;92;p3"/>
            <p:cNvSpPr/>
            <p:nvPr/>
          </p:nvSpPr>
          <p:spPr>
            <a:xfrm>
              <a:off x="3193075" y="4778625"/>
              <a:ext cx="21400" cy="41800"/>
            </a:xfrm>
            <a:custGeom>
              <a:avLst/>
              <a:gdLst/>
              <a:ahLst/>
              <a:cxnLst/>
              <a:rect l="l" t="t" r="r" b="b"/>
              <a:pathLst>
                <a:path w="856" h="1672" extrusionOk="0">
                  <a:moveTo>
                    <a:pt x="371" y="1"/>
                  </a:moveTo>
                  <a:cubicBezTo>
                    <a:pt x="349" y="1"/>
                    <a:pt x="325" y="7"/>
                    <a:pt x="299" y="21"/>
                  </a:cubicBezTo>
                  <a:lnTo>
                    <a:pt x="259" y="100"/>
                  </a:lnTo>
                  <a:cubicBezTo>
                    <a:pt x="199" y="319"/>
                    <a:pt x="139" y="498"/>
                    <a:pt x="0" y="677"/>
                  </a:cubicBezTo>
                  <a:cubicBezTo>
                    <a:pt x="0" y="1095"/>
                    <a:pt x="60" y="1473"/>
                    <a:pt x="478" y="1672"/>
                  </a:cubicBezTo>
                  <a:cubicBezTo>
                    <a:pt x="557" y="1592"/>
                    <a:pt x="597" y="1512"/>
                    <a:pt x="676" y="1453"/>
                  </a:cubicBezTo>
                  <a:cubicBezTo>
                    <a:pt x="855" y="1015"/>
                    <a:pt x="537" y="657"/>
                    <a:pt x="478" y="219"/>
                  </a:cubicBezTo>
                  <a:cubicBezTo>
                    <a:pt x="458" y="180"/>
                    <a:pt x="458" y="120"/>
                    <a:pt x="458" y="80"/>
                  </a:cubicBezTo>
                  <a:cubicBezTo>
                    <a:pt x="444" y="27"/>
                    <a:pt x="413" y="1"/>
                    <a:pt x="37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" name="Google Shape;93;p3"/>
            <p:cNvSpPr/>
            <p:nvPr/>
          </p:nvSpPr>
          <p:spPr>
            <a:xfrm>
              <a:off x="3030450" y="3355850"/>
              <a:ext cx="64175" cy="11900"/>
            </a:xfrm>
            <a:custGeom>
              <a:avLst/>
              <a:gdLst/>
              <a:ahLst/>
              <a:cxnLst/>
              <a:rect l="l" t="t" r="r" b="b"/>
              <a:pathLst>
                <a:path w="2567" h="476" extrusionOk="0">
                  <a:moveTo>
                    <a:pt x="496" y="0"/>
                  </a:moveTo>
                  <a:cubicBezTo>
                    <a:pt x="373" y="0"/>
                    <a:pt x="246" y="33"/>
                    <a:pt x="120" y="78"/>
                  </a:cubicBezTo>
                  <a:cubicBezTo>
                    <a:pt x="40" y="118"/>
                    <a:pt x="0" y="197"/>
                    <a:pt x="0" y="297"/>
                  </a:cubicBezTo>
                  <a:cubicBezTo>
                    <a:pt x="40" y="436"/>
                    <a:pt x="199" y="436"/>
                    <a:pt x="318" y="436"/>
                  </a:cubicBezTo>
                  <a:cubicBezTo>
                    <a:pt x="418" y="436"/>
                    <a:pt x="498" y="416"/>
                    <a:pt x="577" y="376"/>
                  </a:cubicBezTo>
                  <a:lnTo>
                    <a:pt x="736" y="376"/>
                  </a:lnTo>
                  <a:cubicBezTo>
                    <a:pt x="891" y="438"/>
                    <a:pt x="1046" y="474"/>
                    <a:pt x="1201" y="474"/>
                  </a:cubicBezTo>
                  <a:cubicBezTo>
                    <a:pt x="1344" y="474"/>
                    <a:pt x="1488" y="443"/>
                    <a:pt x="1631" y="376"/>
                  </a:cubicBezTo>
                  <a:cubicBezTo>
                    <a:pt x="1761" y="347"/>
                    <a:pt x="1885" y="322"/>
                    <a:pt x="2007" y="322"/>
                  </a:cubicBezTo>
                  <a:cubicBezTo>
                    <a:pt x="2129" y="322"/>
                    <a:pt x="2248" y="347"/>
                    <a:pt x="2367" y="416"/>
                  </a:cubicBezTo>
                  <a:lnTo>
                    <a:pt x="2427" y="476"/>
                  </a:lnTo>
                  <a:lnTo>
                    <a:pt x="2507" y="416"/>
                  </a:lnTo>
                  <a:lnTo>
                    <a:pt x="2566" y="376"/>
                  </a:lnTo>
                  <a:cubicBezTo>
                    <a:pt x="2327" y="226"/>
                    <a:pt x="2084" y="194"/>
                    <a:pt x="1839" y="194"/>
                  </a:cubicBezTo>
                  <a:cubicBezTo>
                    <a:pt x="1655" y="194"/>
                    <a:pt x="1470" y="212"/>
                    <a:pt x="1284" y="212"/>
                  </a:cubicBezTo>
                  <a:cubicBezTo>
                    <a:pt x="1161" y="212"/>
                    <a:pt x="1038" y="204"/>
                    <a:pt x="915" y="178"/>
                  </a:cubicBezTo>
                  <a:cubicBezTo>
                    <a:pt x="785" y="47"/>
                    <a:pt x="643" y="0"/>
                    <a:pt x="49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" name="Google Shape;94;p3"/>
            <p:cNvSpPr/>
            <p:nvPr/>
          </p:nvSpPr>
          <p:spPr>
            <a:xfrm>
              <a:off x="1531525" y="4006300"/>
              <a:ext cx="22400" cy="59700"/>
            </a:xfrm>
            <a:custGeom>
              <a:avLst/>
              <a:gdLst/>
              <a:ahLst/>
              <a:cxnLst/>
              <a:rect l="l" t="t" r="r" b="b"/>
              <a:pathLst>
                <a:path w="896" h="2388" extrusionOk="0">
                  <a:moveTo>
                    <a:pt x="219" y="0"/>
                  </a:moveTo>
                  <a:cubicBezTo>
                    <a:pt x="1" y="438"/>
                    <a:pt x="60" y="875"/>
                    <a:pt x="180" y="1293"/>
                  </a:cubicBezTo>
                  <a:cubicBezTo>
                    <a:pt x="299" y="1651"/>
                    <a:pt x="259" y="1989"/>
                    <a:pt x="200" y="2348"/>
                  </a:cubicBezTo>
                  <a:cubicBezTo>
                    <a:pt x="259" y="2348"/>
                    <a:pt x="299" y="2367"/>
                    <a:pt x="359" y="2387"/>
                  </a:cubicBezTo>
                  <a:cubicBezTo>
                    <a:pt x="697" y="1612"/>
                    <a:pt x="896" y="816"/>
                    <a:pt x="21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" name="Google Shape;95;p3"/>
            <p:cNvSpPr/>
            <p:nvPr/>
          </p:nvSpPr>
          <p:spPr>
            <a:xfrm>
              <a:off x="2369500" y="4884625"/>
              <a:ext cx="43800" cy="11400"/>
            </a:xfrm>
            <a:custGeom>
              <a:avLst/>
              <a:gdLst/>
              <a:ahLst/>
              <a:cxnLst/>
              <a:rect l="l" t="t" r="r" b="b"/>
              <a:pathLst>
                <a:path w="1752" h="456" extrusionOk="0">
                  <a:moveTo>
                    <a:pt x="1081" y="1"/>
                  </a:moveTo>
                  <a:cubicBezTo>
                    <a:pt x="980" y="1"/>
                    <a:pt x="880" y="31"/>
                    <a:pt x="777" y="117"/>
                  </a:cubicBezTo>
                  <a:cubicBezTo>
                    <a:pt x="603" y="239"/>
                    <a:pt x="383" y="300"/>
                    <a:pt x="157" y="300"/>
                  </a:cubicBezTo>
                  <a:cubicBezTo>
                    <a:pt x="125" y="300"/>
                    <a:pt x="93" y="299"/>
                    <a:pt x="60" y="296"/>
                  </a:cubicBezTo>
                  <a:cubicBezTo>
                    <a:pt x="21" y="296"/>
                    <a:pt x="21" y="296"/>
                    <a:pt x="1" y="336"/>
                  </a:cubicBezTo>
                  <a:cubicBezTo>
                    <a:pt x="1" y="356"/>
                    <a:pt x="1" y="416"/>
                    <a:pt x="60" y="455"/>
                  </a:cubicBezTo>
                  <a:lnTo>
                    <a:pt x="777" y="455"/>
                  </a:lnTo>
                  <a:cubicBezTo>
                    <a:pt x="871" y="369"/>
                    <a:pt x="988" y="351"/>
                    <a:pt x="1111" y="351"/>
                  </a:cubicBezTo>
                  <a:cubicBezTo>
                    <a:pt x="1199" y="351"/>
                    <a:pt x="1289" y="360"/>
                    <a:pt x="1379" y="360"/>
                  </a:cubicBezTo>
                  <a:cubicBezTo>
                    <a:pt x="1481" y="360"/>
                    <a:pt x="1582" y="348"/>
                    <a:pt x="1672" y="296"/>
                  </a:cubicBezTo>
                  <a:cubicBezTo>
                    <a:pt x="1712" y="236"/>
                    <a:pt x="1751" y="157"/>
                    <a:pt x="1692" y="117"/>
                  </a:cubicBezTo>
                  <a:cubicBezTo>
                    <a:pt x="1648" y="84"/>
                    <a:pt x="1616" y="70"/>
                    <a:pt x="1583" y="70"/>
                  </a:cubicBezTo>
                  <a:cubicBezTo>
                    <a:pt x="1556" y="70"/>
                    <a:pt x="1529" y="79"/>
                    <a:pt x="1493" y="97"/>
                  </a:cubicBezTo>
                  <a:cubicBezTo>
                    <a:pt x="1346" y="52"/>
                    <a:pt x="1213" y="1"/>
                    <a:pt x="108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" name="Google Shape;96;p3"/>
            <p:cNvSpPr/>
            <p:nvPr/>
          </p:nvSpPr>
          <p:spPr>
            <a:xfrm>
              <a:off x="2806650" y="3887425"/>
              <a:ext cx="12450" cy="33850"/>
            </a:xfrm>
            <a:custGeom>
              <a:avLst/>
              <a:gdLst/>
              <a:ahLst/>
              <a:cxnLst/>
              <a:rect l="l" t="t" r="r" b="b"/>
              <a:pathLst>
                <a:path w="498" h="1354" extrusionOk="0">
                  <a:moveTo>
                    <a:pt x="80" y="1"/>
                  </a:moveTo>
                  <a:cubicBezTo>
                    <a:pt x="20" y="438"/>
                    <a:pt x="0" y="856"/>
                    <a:pt x="100" y="1354"/>
                  </a:cubicBezTo>
                  <a:cubicBezTo>
                    <a:pt x="239" y="1214"/>
                    <a:pt x="319" y="1115"/>
                    <a:pt x="398" y="1035"/>
                  </a:cubicBezTo>
                  <a:cubicBezTo>
                    <a:pt x="418" y="856"/>
                    <a:pt x="418" y="677"/>
                    <a:pt x="418" y="518"/>
                  </a:cubicBezTo>
                  <a:cubicBezTo>
                    <a:pt x="498" y="399"/>
                    <a:pt x="498" y="259"/>
                    <a:pt x="378" y="160"/>
                  </a:cubicBezTo>
                  <a:cubicBezTo>
                    <a:pt x="279" y="120"/>
                    <a:pt x="180" y="41"/>
                    <a:pt x="8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" name="Google Shape;97;p3"/>
            <p:cNvSpPr/>
            <p:nvPr/>
          </p:nvSpPr>
          <p:spPr>
            <a:xfrm>
              <a:off x="2736525" y="4848750"/>
              <a:ext cx="52250" cy="13450"/>
            </a:xfrm>
            <a:custGeom>
              <a:avLst/>
              <a:gdLst/>
              <a:ahLst/>
              <a:cxnLst/>
              <a:rect l="l" t="t" r="r" b="b"/>
              <a:pathLst>
                <a:path w="2090" h="538" extrusionOk="0">
                  <a:moveTo>
                    <a:pt x="950" y="0"/>
                  </a:moveTo>
                  <a:cubicBezTo>
                    <a:pt x="607" y="0"/>
                    <a:pt x="279" y="90"/>
                    <a:pt x="1" y="438"/>
                  </a:cubicBezTo>
                  <a:cubicBezTo>
                    <a:pt x="80" y="508"/>
                    <a:pt x="170" y="538"/>
                    <a:pt x="264" y="538"/>
                  </a:cubicBezTo>
                  <a:cubicBezTo>
                    <a:pt x="359" y="538"/>
                    <a:pt x="458" y="508"/>
                    <a:pt x="558" y="458"/>
                  </a:cubicBezTo>
                  <a:lnTo>
                    <a:pt x="1811" y="458"/>
                  </a:lnTo>
                  <a:cubicBezTo>
                    <a:pt x="1851" y="458"/>
                    <a:pt x="1930" y="438"/>
                    <a:pt x="1990" y="438"/>
                  </a:cubicBezTo>
                  <a:cubicBezTo>
                    <a:pt x="2010" y="438"/>
                    <a:pt x="2010" y="438"/>
                    <a:pt x="2050" y="378"/>
                  </a:cubicBezTo>
                  <a:cubicBezTo>
                    <a:pt x="2089" y="359"/>
                    <a:pt x="2050" y="299"/>
                    <a:pt x="2010" y="279"/>
                  </a:cubicBezTo>
                  <a:cubicBezTo>
                    <a:pt x="1990" y="239"/>
                    <a:pt x="1990" y="160"/>
                    <a:pt x="1990" y="100"/>
                  </a:cubicBezTo>
                  <a:cubicBezTo>
                    <a:pt x="1652" y="90"/>
                    <a:pt x="1294" y="0"/>
                    <a:pt x="95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" name="Google Shape;98;p3"/>
            <p:cNvSpPr/>
            <p:nvPr/>
          </p:nvSpPr>
          <p:spPr>
            <a:xfrm>
              <a:off x="2923525" y="3991975"/>
              <a:ext cx="54725" cy="13175"/>
            </a:xfrm>
            <a:custGeom>
              <a:avLst/>
              <a:gdLst/>
              <a:ahLst/>
              <a:cxnLst/>
              <a:rect l="l" t="t" r="r" b="b"/>
              <a:pathLst>
                <a:path w="2189" h="527" extrusionOk="0">
                  <a:moveTo>
                    <a:pt x="694" y="1"/>
                  </a:moveTo>
                  <a:cubicBezTo>
                    <a:pt x="460" y="1"/>
                    <a:pt x="230" y="30"/>
                    <a:pt x="0" y="96"/>
                  </a:cubicBezTo>
                  <a:cubicBezTo>
                    <a:pt x="0" y="514"/>
                    <a:pt x="319" y="494"/>
                    <a:pt x="597" y="514"/>
                  </a:cubicBezTo>
                  <a:cubicBezTo>
                    <a:pt x="762" y="522"/>
                    <a:pt x="927" y="527"/>
                    <a:pt x="1091" y="527"/>
                  </a:cubicBezTo>
                  <a:cubicBezTo>
                    <a:pt x="1324" y="527"/>
                    <a:pt x="1558" y="517"/>
                    <a:pt x="1791" y="494"/>
                  </a:cubicBezTo>
                  <a:cubicBezTo>
                    <a:pt x="1910" y="454"/>
                    <a:pt x="1990" y="414"/>
                    <a:pt x="2089" y="354"/>
                  </a:cubicBezTo>
                  <a:cubicBezTo>
                    <a:pt x="2109" y="315"/>
                    <a:pt x="2169" y="295"/>
                    <a:pt x="2188" y="235"/>
                  </a:cubicBezTo>
                  <a:cubicBezTo>
                    <a:pt x="2169" y="195"/>
                    <a:pt x="2129" y="155"/>
                    <a:pt x="2109" y="116"/>
                  </a:cubicBezTo>
                  <a:cubicBezTo>
                    <a:pt x="2016" y="129"/>
                    <a:pt x="1921" y="136"/>
                    <a:pt x="1826" y="136"/>
                  </a:cubicBezTo>
                  <a:cubicBezTo>
                    <a:pt x="1636" y="136"/>
                    <a:pt x="1446" y="109"/>
                    <a:pt x="1273" y="56"/>
                  </a:cubicBezTo>
                  <a:cubicBezTo>
                    <a:pt x="1077" y="20"/>
                    <a:pt x="884" y="1"/>
                    <a:pt x="69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" name="Google Shape;99;p3"/>
            <p:cNvSpPr/>
            <p:nvPr/>
          </p:nvSpPr>
          <p:spPr>
            <a:xfrm>
              <a:off x="3080175" y="3600350"/>
              <a:ext cx="13450" cy="38825"/>
            </a:xfrm>
            <a:custGeom>
              <a:avLst/>
              <a:gdLst/>
              <a:ahLst/>
              <a:cxnLst/>
              <a:rect l="l" t="t" r="r" b="b"/>
              <a:pathLst>
                <a:path w="538" h="1553" extrusionOk="0">
                  <a:moveTo>
                    <a:pt x="73" y="1"/>
                  </a:moveTo>
                  <a:cubicBezTo>
                    <a:pt x="40" y="1"/>
                    <a:pt x="13" y="24"/>
                    <a:pt x="0" y="85"/>
                  </a:cubicBezTo>
                  <a:cubicBezTo>
                    <a:pt x="40" y="145"/>
                    <a:pt x="40" y="185"/>
                    <a:pt x="0" y="225"/>
                  </a:cubicBezTo>
                  <a:cubicBezTo>
                    <a:pt x="80" y="662"/>
                    <a:pt x="120" y="1060"/>
                    <a:pt x="199" y="1478"/>
                  </a:cubicBezTo>
                  <a:cubicBezTo>
                    <a:pt x="219" y="1528"/>
                    <a:pt x="244" y="1552"/>
                    <a:pt x="269" y="1552"/>
                  </a:cubicBezTo>
                  <a:cubicBezTo>
                    <a:pt x="294" y="1552"/>
                    <a:pt x="319" y="1528"/>
                    <a:pt x="339" y="1478"/>
                  </a:cubicBezTo>
                  <a:cubicBezTo>
                    <a:pt x="279" y="1000"/>
                    <a:pt x="538" y="463"/>
                    <a:pt x="140" y="26"/>
                  </a:cubicBezTo>
                  <a:cubicBezTo>
                    <a:pt x="117" y="10"/>
                    <a:pt x="93" y="1"/>
                    <a:pt x="73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" name="Google Shape;100;p3"/>
            <p:cNvSpPr/>
            <p:nvPr/>
          </p:nvSpPr>
          <p:spPr>
            <a:xfrm>
              <a:off x="3090125" y="3575125"/>
              <a:ext cx="12450" cy="41800"/>
            </a:xfrm>
            <a:custGeom>
              <a:avLst/>
              <a:gdLst/>
              <a:ahLst/>
              <a:cxnLst/>
              <a:rect l="l" t="t" r="r" b="b"/>
              <a:pathLst>
                <a:path w="498" h="1672" extrusionOk="0">
                  <a:moveTo>
                    <a:pt x="299" y="0"/>
                  </a:moveTo>
                  <a:cubicBezTo>
                    <a:pt x="0" y="557"/>
                    <a:pt x="179" y="1094"/>
                    <a:pt x="179" y="1671"/>
                  </a:cubicBezTo>
                  <a:cubicBezTo>
                    <a:pt x="498" y="1532"/>
                    <a:pt x="418" y="1313"/>
                    <a:pt x="319" y="1074"/>
                  </a:cubicBezTo>
                  <a:cubicBezTo>
                    <a:pt x="239" y="975"/>
                    <a:pt x="279" y="836"/>
                    <a:pt x="319" y="716"/>
                  </a:cubicBezTo>
                  <a:cubicBezTo>
                    <a:pt x="319" y="478"/>
                    <a:pt x="299" y="239"/>
                    <a:pt x="29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3"/>
            <p:cNvSpPr/>
            <p:nvPr/>
          </p:nvSpPr>
          <p:spPr>
            <a:xfrm>
              <a:off x="2701800" y="3988875"/>
              <a:ext cx="16350" cy="19125"/>
            </a:xfrm>
            <a:custGeom>
              <a:avLst/>
              <a:gdLst/>
              <a:ahLst/>
              <a:cxnLst/>
              <a:rect l="l" t="t" r="r" b="b"/>
              <a:pathLst>
                <a:path w="654" h="765" extrusionOk="0">
                  <a:moveTo>
                    <a:pt x="258" y="0"/>
                  </a:moveTo>
                  <a:cubicBezTo>
                    <a:pt x="175" y="0"/>
                    <a:pt x="100" y="44"/>
                    <a:pt x="37" y="160"/>
                  </a:cubicBezTo>
                  <a:cubicBezTo>
                    <a:pt x="1" y="487"/>
                    <a:pt x="31" y="765"/>
                    <a:pt x="400" y="765"/>
                  </a:cubicBezTo>
                  <a:cubicBezTo>
                    <a:pt x="435" y="765"/>
                    <a:pt x="473" y="762"/>
                    <a:pt x="514" y="757"/>
                  </a:cubicBezTo>
                  <a:lnTo>
                    <a:pt x="494" y="757"/>
                  </a:lnTo>
                  <a:cubicBezTo>
                    <a:pt x="614" y="657"/>
                    <a:pt x="554" y="478"/>
                    <a:pt x="654" y="359"/>
                  </a:cubicBezTo>
                  <a:cubicBezTo>
                    <a:pt x="634" y="339"/>
                    <a:pt x="614" y="279"/>
                    <a:pt x="654" y="260"/>
                  </a:cubicBezTo>
                  <a:cubicBezTo>
                    <a:pt x="614" y="180"/>
                    <a:pt x="554" y="140"/>
                    <a:pt x="494" y="81"/>
                  </a:cubicBezTo>
                  <a:cubicBezTo>
                    <a:pt x="411" y="34"/>
                    <a:pt x="331" y="0"/>
                    <a:pt x="25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" name="Google Shape;102;p3"/>
            <p:cNvSpPr/>
            <p:nvPr/>
          </p:nvSpPr>
          <p:spPr>
            <a:xfrm>
              <a:off x="3016525" y="3362475"/>
              <a:ext cx="24375" cy="11750"/>
            </a:xfrm>
            <a:custGeom>
              <a:avLst/>
              <a:gdLst/>
              <a:ahLst/>
              <a:cxnLst/>
              <a:rect l="l" t="t" r="r" b="b"/>
              <a:pathLst>
                <a:path w="975" h="470" extrusionOk="0">
                  <a:moveTo>
                    <a:pt x="285" y="1"/>
                  </a:moveTo>
                  <a:cubicBezTo>
                    <a:pt x="175" y="1"/>
                    <a:pt x="76" y="67"/>
                    <a:pt x="0" y="251"/>
                  </a:cubicBezTo>
                  <a:lnTo>
                    <a:pt x="60" y="330"/>
                  </a:lnTo>
                  <a:lnTo>
                    <a:pt x="199" y="470"/>
                  </a:lnTo>
                  <a:cubicBezTo>
                    <a:pt x="458" y="430"/>
                    <a:pt x="677" y="350"/>
                    <a:pt x="935" y="291"/>
                  </a:cubicBezTo>
                  <a:cubicBezTo>
                    <a:pt x="955" y="291"/>
                    <a:pt x="955" y="271"/>
                    <a:pt x="975" y="251"/>
                  </a:cubicBezTo>
                  <a:cubicBezTo>
                    <a:pt x="975" y="231"/>
                    <a:pt x="975" y="171"/>
                    <a:pt x="935" y="151"/>
                  </a:cubicBezTo>
                  <a:cubicBezTo>
                    <a:pt x="836" y="131"/>
                    <a:pt x="696" y="131"/>
                    <a:pt x="577" y="111"/>
                  </a:cubicBezTo>
                  <a:cubicBezTo>
                    <a:pt x="477" y="48"/>
                    <a:pt x="377" y="1"/>
                    <a:pt x="28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" name="Google Shape;103;p3"/>
            <p:cNvSpPr/>
            <p:nvPr/>
          </p:nvSpPr>
          <p:spPr>
            <a:xfrm>
              <a:off x="3075200" y="3868900"/>
              <a:ext cx="14450" cy="27500"/>
            </a:xfrm>
            <a:custGeom>
              <a:avLst/>
              <a:gdLst/>
              <a:ahLst/>
              <a:cxnLst/>
              <a:rect l="l" t="t" r="r" b="b"/>
              <a:pathLst>
                <a:path w="578" h="1100" extrusionOk="0">
                  <a:moveTo>
                    <a:pt x="145" y="0"/>
                  </a:moveTo>
                  <a:cubicBezTo>
                    <a:pt x="106" y="0"/>
                    <a:pt x="65" y="21"/>
                    <a:pt x="20" y="65"/>
                  </a:cubicBezTo>
                  <a:cubicBezTo>
                    <a:pt x="80" y="105"/>
                    <a:pt x="80" y="165"/>
                    <a:pt x="20" y="205"/>
                  </a:cubicBezTo>
                  <a:cubicBezTo>
                    <a:pt x="20" y="503"/>
                    <a:pt x="1" y="802"/>
                    <a:pt x="1" y="1100"/>
                  </a:cubicBezTo>
                  <a:cubicBezTo>
                    <a:pt x="577" y="881"/>
                    <a:pt x="199" y="424"/>
                    <a:pt x="279" y="85"/>
                  </a:cubicBezTo>
                  <a:cubicBezTo>
                    <a:pt x="235" y="31"/>
                    <a:pt x="192" y="0"/>
                    <a:pt x="14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3"/>
            <p:cNvSpPr/>
            <p:nvPr/>
          </p:nvSpPr>
          <p:spPr>
            <a:xfrm>
              <a:off x="2932975" y="3368900"/>
              <a:ext cx="27875" cy="10300"/>
            </a:xfrm>
            <a:custGeom>
              <a:avLst/>
              <a:gdLst/>
              <a:ahLst/>
              <a:cxnLst/>
              <a:rect l="l" t="t" r="r" b="b"/>
              <a:pathLst>
                <a:path w="1115" h="412" extrusionOk="0">
                  <a:moveTo>
                    <a:pt x="508" y="1"/>
                  </a:moveTo>
                  <a:cubicBezTo>
                    <a:pt x="326" y="1"/>
                    <a:pt x="154" y="103"/>
                    <a:pt x="0" y="372"/>
                  </a:cubicBezTo>
                  <a:cubicBezTo>
                    <a:pt x="299" y="392"/>
                    <a:pt x="597" y="392"/>
                    <a:pt x="895" y="411"/>
                  </a:cubicBezTo>
                  <a:cubicBezTo>
                    <a:pt x="955" y="411"/>
                    <a:pt x="1015" y="392"/>
                    <a:pt x="1055" y="392"/>
                  </a:cubicBezTo>
                  <a:cubicBezTo>
                    <a:pt x="1055" y="372"/>
                    <a:pt x="1094" y="312"/>
                    <a:pt x="1114" y="272"/>
                  </a:cubicBezTo>
                  <a:cubicBezTo>
                    <a:pt x="908" y="118"/>
                    <a:pt x="703" y="1"/>
                    <a:pt x="50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3"/>
            <p:cNvSpPr/>
            <p:nvPr/>
          </p:nvSpPr>
          <p:spPr>
            <a:xfrm>
              <a:off x="2528150" y="4872725"/>
              <a:ext cx="18425" cy="14350"/>
            </a:xfrm>
            <a:custGeom>
              <a:avLst/>
              <a:gdLst/>
              <a:ahLst/>
              <a:cxnLst/>
              <a:rect l="l" t="t" r="r" b="b"/>
              <a:pathLst>
                <a:path w="737" h="574" extrusionOk="0">
                  <a:moveTo>
                    <a:pt x="292" y="0"/>
                  </a:moveTo>
                  <a:cubicBezTo>
                    <a:pt x="245" y="0"/>
                    <a:pt x="194" y="11"/>
                    <a:pt x="140" y="36"/>
                  </a:cubicBezTo>
                  <a:cubicBezTo>
                    <a:pt x="1" y="116"/>
                    <a:pt x="20" y="295"/>
                    <a:pt x="120" y="414"/>
                  </a:cubicBezTo>
                  <a:lnTo>
                    <a:pt x="498" y="573"/>
                  </a:lnTo>
                  <a:lnTo>
                    <a:pt x="617" y="573"/>
                  </a:lnTo>
                  <a:cubicBezTo>
                    <a:pt x="717" y="494"/>
                    <a:pt x="737" y="414"/>
                    <a:pt x="697" y="315"/>
                  </a:cubicBezTo>
                  <a:cubicBezTo>
                    <a:pt x="602" y="157"/>
                    <a:pt x="471" y="0"/>
                    <a:pt x="29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106;p3"/>
            <p:cNvSpPr/>
            <p:nvPr/>
          </p:nvSpPr>
          <p:spPr>
            <a:xfrm>
              <a:off x="2888700" y="3383175"/>
              <a:ext cx="23400" cy="5800"/>
            </a:xfrm>
            <a:custGeom>
              <a:avLst/>
              <a:gdLst/>
              <a:ahLst/>
              <a:cxnLst/>
              <a:rect l="l" t="t" r="r" b="b"/>
              <a:pathLst>
                <a:path w="936" h="232" extrusionOk="0">
                  <a:moveTo>
                    <a:pt x="500" y="1"/>
                  </a:moveTo>
                  <a:cubicBezTo>
                    <a:pt x="328" y="1"/>
                    <a:pt x="158" y="32"/>
                    <a:pt x="1" y="179"/>
                  </a:cubicBezTo>
                  <a:cubicBezTo>
                    <a:pt x="100" y="179"/>
                    <a:pt x="220" y="199"/>
                    <a:pt x="339" y="218"/>
                  </a:cubicBezTo>
                  <a:cubicBezTo>
                    <a:pt x="372" y="227"/>
                    <a:pt x="401" y="232"/>
                    <a:pt x="428" y="232"/>
                  </a:cubicBezTo>
                  <a:cubicBezTo>
                    <a:pt x="465" y="232"/>
                    <a:pt x="495" y="222"/>
                    <a:pt x="518" y="199"/>
                  </a:cubicBezTo>
                  <a:cubicBezTo>
                    <a:pt x="617" y="199"/>
                    <a:pt x="717" y="179"/>
                    <a:pt x="816" y="179"/>
                  </a:cubicBezTo>
                  <a:cubicBezTo>
                    <a:pt x="916" y="139"/>
                    <a:pt x="936" y="99"/>
                    <a:pt x="896" y="20"/>
                  </a:cubicBezTo>
                  <a:cubicBezTo>
                    <a:pt x="766" y="20"/>
                    <a:pt x="633" y="1"/>
                    <a:pt x="50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3"/>
            <p:cNvSpPr/>
            <p:nvPr/>
          </p:nvSpPr>
          <p:spPr>
            <a:xfrm>
              <a:off x="1773225" y="4975575"/>
              <a:ext cx="8975" cy="8475"/>
            </a:xfrm>
            <a:custGeom>
              <a:avLst/>
              <a:gdLst/>
              <a:ahLst/>
              <a:cxnLst/>
              <a:rect l="l" t="t" r="r" b="b"/>
              <a:pathLst>
                <a:path w="359" h="339" extrusionOk="0">
                  <a:moveTo>
                    <a:pt x="239" y="0"/>
                  </a:moveTo>
                  <a:cubicBezTo>
                    <a:pt x="160" y="0"/>
                    <a:pt x="80" y="80"/>
                    <a:pt x="60" y="159"/>
                  </a:cubicBezTo>
                  <a:cubicBezTo>
                    <a:pt x="0" y="239"/>
                    <a:pt x="60" y="299"/>
                    <a:pt x="160" y="338"/>
                  </a:cubicBezTo>
                  <a:cubicBezTo>
                    <a:pt x="259" y="338"/>
                    <a:pt x="299" y="259"/>
                    <a:pt x="339" y="179"/>
                  </a:cubicBezTo>
                  <a:cubicBezTo>
                    <a:pt x="359" y="100"/>
                    <a:pt x="339" y="0"/>
                    <a:pt x="23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3"/>
            <p:cNvSpPr/>
            <p:nvPr/>
          </p:nvSpPr>
          <p:spPr>
            <a:xfrm>
              <a:off x="3177150" y="4633400"/>
              <a:ext cx="8475" cy="22425"/>
            </a:xfrm>
            <a:custGeom>
              <a:avLst/>
              <a:gdLst/>
              <a:ahLst/>
              <a:cxnLst/>
              <a:rect l="l" t="t" r="r" b="b"/>
              <a:pathLst>
                <a:path w="339" h="897" extrusionOk="0">
                  <a:moveTo>
                    <a:pt x="60" y="1"/>
                  </a:moveTo>
                  <a:cubicBezTo>
                    <a:pt x="60" y="299"/>
                    <a:pt x="1" y="618"/>
                    <a:pt x="219" y="896"/>
                  </a:cubicBezTo>
                  <a:cubicBezTo>
                    <a:pt x="199" y="558"/>
                    <a:pt x="339" y="240"/>
                    <a:pt x="6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" name="Google Shape;109;p3"/>
            <p:cNvSpPr/>
            <p:nvPr/>
          </p:nvSpPr>
          <p:spPr>
            <a:xfrm>
              <a:off x="2986175" y="3997850"/>
              <a:ext cx="23900" cy="10300"/>
            </a:xfrm>
            <a:custGeom>
              <a:avLst/>
              <a:gdLst/>
              <a:ahLst/>
              <a:cxnLst/>
              <a:rect l="l" t="t" r="r" b="b"/>
              <a:pathLst>
                <a:path w="956" h="412" extrusionOk="0">
                  <a:moveTo>
                    <a:pt x="717" y="0"/>
                  </a:moveTo>
                  <a:cubicBezTo>
                    <a:pt x="478" y="20"/>
                    <a:pt x="259" y="20"/>
                    <a:pt x="1" y="20"/>
                  </a:cubicBezTo>
                  <a:cubicBezTo>
                    <a:pt x="48" y="336"/>
                    <a:pt x="198" y="411"/>
                    <a:pt x="374" y="411"/>
                  </a:cubicBezTo>
                  <a:cubicBezTo>
                    <a:pt x="498" y="411"/>
                    <a:pt x="634" y="374"/>
                    <a:pt x="757" y="358"/>
                  </a:cubicBezTo>
                  <a:cubicBezTo>
                    <a:pt x="816" y="318"/>
                    <a:pt x="896" y="279"/>
                    <a:pt x="956" y="179"/>
                  </a:cubicBezTo>
                  <a:cubicBezTo>
                    <a:pt x="916" y="119"/>
                    <a:pt x="896" y="99"/>
                    <a:pt x="876" y="60"/>
                  </a:cubicBezTo>
                  <a:cubicBezTo>
                    <a:pt x="816" y="60"/>
                    <a:pt x="777" y="60"/>
                    <a:pt x="71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3"/>
            <p:cNvSpPr/>
            <p:nvPr/>
          </p:nvSpPr>
          <p:spPr>
            <a:xfrm>
              <a:off x="1500700" y="3365250"/>
              <a:ext cx="10950" cy="18425"/>
            </a:xfrm>
            <a:custGeom>
              <a:avLst/>
              <a:gdLst/>
              <a:ahLst/>
              <a:cxnLst/>
              <a:rect l="l" t="t" r="r" b="b"/>
              <a:pathLst>
                <a:path w="438" h="737" extrusionOk="0">
                  <a:moveTo>
                    <a:pt x="20" y="0"/>
                  </a:moveTo>
                  <a:cubicBezTo>
                    <a:pt x="20" y="160"/>
                    <a:pt x="0" y="339"/>
                    <a:pt x="0" y="518"/>
                  </a:cubicBezTo>
                  <a:cubicBezTo>
                    <a:pt x="40" y="557"/>
                    <a:pt x="40" y="597"/>
                    <a:pt x="20" y="637"/>
                  </a:cubicBezTo>
                  <a:cubicBezTo>
                    <a:pt x="60" y="657"/>
                    <a:pt x="100" y="717"/>
                    <a:pt x="140" y="737"/>
                  </a:cubicBezTo>
                  <a:cubicBezTo>
                    <a:pt x="259" y="458"/>
                    <a:pt x="438" y="199"/>
                    <a:pt x="2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3"/>
            <p:cNvSpPr/>
            <p:nvPr/>
          </p:nvSpPr>
          <p:spPr>
            <a:xfrm>
              <a:off x="1839375" y="2983350"/>
              <a:ext cx="9475" cy="7450"/>
            </a:xfrm>
            <a:custGeom>
              <a:avLst/>
              <a:gdLst/>
              <a:ahLst/>
              <a:cxnLst/>
              <a:rect l="l" t="t" r="r" b="b"/>
              <a:pathLst>
                <a:path w="379" h="298" extrusionOk="0">
                  <a:moveTo>
                    <a:pt x="161" y="1"/>
                  </a:moveTo>
                  <a:cubicBezTo>
                    <a:pt x="54" y="1"/>
                    <a:pt x="27" y="149"/>
                    <a:pt x="0" y="297"/>
                  </a:cubicBezTo>
                  <a:cubicBezTo>
                    <a:pt x="139" y="297"/>
                    <a:pt x="299" y="257"/>
                    <a:pt x="378" y="118"/>
                  </a:cubicBezTo>
                  <a:cubicBezTo>
                    <a:pt x="282" y="35"/>
                    <a:pt x="212" y="1"/>
                    <a:pt x="16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" name="Google Shape;112;p3"/>
            <p:cNvSpPr/>
            <p:nvPr/>
          </p:nvSpPr>
          <p:spPr>
            <a:xfrm>
              <a:off x="3162725" y="4582175"/>
              <a:ext cx="9475" cy="19425"/>
            </a:xfrm>
            <a:custGeom>
              <a:avLst/>
              <a:gdLst/>
              <a:ahLst/>
              <a:cxnLst/>
              <a:rect l="l" t="t" r="r" b="b"/>
              <a:pathLst>
                <a:path w="379" h="777" extrusionOk="0">
                  <a:moveTo>
                    <a:pt x="120" y="1"/>
                  </a:moveTo>
                  <a:lnTo>
                    <a:pt x="120" y="1"/>
                  </a:lnTo>
                  <a:cubicBezTo>
                    <a:pt x="100" y="279"/>
                    <a:pt x="1" y="558"/>
                    <a:pt x="279" y="777"/>
                  </a:cubicBezTo>
                  <a:cubicBezTo>
                    <a:pt x="379" y="677"/>
                    <a:pt x="379" y="558"/>
                    <a:pt x="299" y="419"/>
                  </a:cubicBezTo>
                  <a:cubicBezTo>
                    <a:pt x="299" y="299"/>
                    <a:pt x="279" y="180"/>
                    <a:pt x="279" y="61"/>
                  </a:cubicBezTo>
                  <a:cubicBezTo>
                    <a:pt x="219" y="61"/>
                    <a:pt x="180" y="21"/>
                    <a:pt x="12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3"/>
            <p:cNvSpPr/>
            <p:nvPr/>
          </p:nvSpPr>
          <p:spPr>
            <a:xfrm>
              <a:off x="3073200" y="3846225"/>
              <a:ext cx="9975" cy="19875"/>
            </a:xfrm>
            <a:custGeom>
              <a:avLst/>
              <a:gdLst/>
              <a:ahLst/>
              <a:cxnLst/>
              <a:rect l="l" t="t" r="r" b="b"/>
              <a:pathLst>
                <a:path w="399" h="795" extrusionOk="0">
                  <a:moveTo>
                    <a:pt x="231" y="0"/>
                  </a:moveTo>
                  <a:cubicBezTo>
                    <a:pt x="189" y="0"/>
                    <a:pt x="152" y="25"/>
                    <a:pt x="120" y="77"/>
                  </a:cubicBezTo>
                  <a:cubicBezTo>
                    <a:pt x="120" y="197"/>
                    <a:pt x="100" y="296"/>
                    <a:pt x="100" y="396"/>
                  </a:cubicBezTo>
                  <a:cubicBezTo>
                    <a:pt x="1" y="515"/>
                    <a:pt x="1" y="654"/>
                    <a:pt x="120" y="754"/>
                  </a:cubicBezTo>
                  <a:cubicBezTo>
                    <a:pt x="155" y="780"/>
                    <a:pt x="190" y="794"/>
                    <a:pt x="225" y="794"/>
                  </a:cubicBezTo>
                  <a:cubicBezTo>
                    <a:pt x="269" y="794"/>
                    <a:pt x="314" y="770"/>
                    <a:pt x="359" y="714"/>
                  </a:cubicBezTo>
                  <a:cubicBezTo>
                    <a:pt x="399" y="495"/>
                    <a:pt x="399" y="276"/>
                    <a:pt x="359" y="57"/>
                  </a:cubicBezTo>
                  <a:cubicBezTo>
                    <a:pt x="312" y="20"/>
                    <a:pt x="270" y="0"/>
                    <a:pt x="23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3"/>
            <p:cNvSpPr/>
            <p:nvPr/>
          </p:nvSpPr>
          <p:spPr>
            <a:xfrm>
              <a:off x="3100575" y="4198250"/>
              <a:ext cx="7975" cy="14950"/>
            </a:xfrm>
            <a:custGeom>
              <a:avLst/>
              <a:gdLst/>
              <a:ahLst/>
              <a:cxnLst/>
              <a:rect l="l" t="t" r="r" b="b"/>
              <a:pathLst>
                <a:path w="319" h="598" extrusionOk="0">
                  <a:moveTo>
                    <a:pt x="100" y="1"/>
                  </a:moveTo>
                  <a:cubicBezTo>
                    <a:pt x="80" y="240"/>
                    <a:pt x="0" y="498"/>
                    <a:pt x="318" y="598"/>
                  </a:cubicBezTo>
                  <a:cubicBezTo>
                    <a:pt x="318" y="458"/>
                    <a:pt x="298" y="359"/>
                    <a:pt x="279" y="240"/>
                  </a:cubicBezTo>
                  <a:cubicBezTo>
                    <a:pt x="259" y="180"/>
                    <a:pt x="219" y="140"/>
                    <a:pt x="219" y="60"/>
                  </a:cubicBezTo>
                  <a:cubicBezTo>
                    <a:pt x="199" y="21"/>
                    <a:pt x="179" y="1"/>
                    <a:pt x="10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" name="Google Shape;115;p3"/>
            <p:cNvSpPr/>
            <p:nvPr/>
          </p:nvSpPr>
          <p:spPr>
            <a:xfrm>
              <a:off x="3008075" y="4001250"/>
              <a:ext cx="15425" cy="9025"/>
            </a:xfrm>
            <a:custGeom>
              <a:avLst/>
              <a:gdLst/>
              <a:ahLst/>
              <a:cxnLst/>
              <a:rect l="l" t="t" r="r" b="b"/>
              <a:pathLst>
                <a:path w="617" h="361" extrusionOk="0">
                  <a:moveTo>
                    <a:pt x="220" y="1"/>
                  </a:moveTo>
                  <a:cubicBezTo>
                    <a:pt x="172" y="1"/>
                    <a:pt x="126" y="15"/>
                    <a:pt x="80" y="43"/>
                  </a:cubicBezTo>
                  <a:lnTo>
                    <a:pt x="20" y="83"/>
                  </a:lnTo>
                  <a:cubicBezTo>
                    <a:pt x="0" y="182"/>
                    <a:pt x="20" y="262"/>
                    <a:pt x="99" y="322"/>
                  </a:cubicBezTo>
                  <a:cubicBezTo>
                    <a:pt x="174" y="346"/>
                    <a:pt x="241" y="361"/>
                    <a:pt x="306" y="361"/>
                  </a:cubicBezTo>
                  <a:cubicBezTo>
                    <a:pt x="397" y="361"/>
                    <a:pt x="484" y="332"/>
                    <a:pt x="577" y="262"/>
                  </a:cubicBezTo>
                  <a:cubicBezTo>
                    <a:pt x="577" y="262"/>
                    <a:pt x="597" y="242"/>
                    <a:pt x="597" y="182"/>
                  </a:cubicBezTo>
                  <a:cubicBezTo>
                    <a:pt x="617" y="162"/>
                    <a:pt x="597" y="123"/>
                    <a:pt x="517" y="83"/>
                  </a:cubicBezTo>
                  <a:cubicBezTo>
                    <a:pt x="499" y="101"/>
                    <a:pt x="477" y="111"/>
                    <a:pt x="457" y="111"/>
                  </a:cubicBezTo>
                  <a:cubicBezTo>
                    <a:pt x="432" y="111"/>
                    <a:pt x="409" y="96"/>
                    <a:pt x="398" y="63"/>
                  </a:cubicBezTo>
                  <a:cubicBezTo>
                    <a:pt x="334" y="20"/>
                    <a:pt x="276" y="1"/>
                    <a:pt x="22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" name="Google Shape;116;p3"/>
            <p:cNvSpPr/>
            <p:nvPr/>
          </p:nvSpPr>
          <p:spPr>
            <a:xfrm>
              <a:off x="3031425" y="4028675"/>
              <a:ext cx="8500" cy="16425"/>
            </a:xfrm>
            <a:custGeom>
              <a:avLst/>
              <a:gdLst/>
              <a:ahLst/>
              <a:cxnLst/>
              <a:rect l="l" t="t" r="r" b="b"/>
              <a:pathLst>
                <a:path w="340" h="657" extrusionOk="0">
                  <a:moveTo>
                    <a:pt x="200" y="0"/>
                  </a:moveTo>
                  <a:cubicBezTo>
                    <a:pt x="1" y="239"/>
                    <a:pt x="1" y="438"/>
                    <a:pt x="200" y="657"/>
                  </a:cubicBezTo>
                  <a:cubicBezTo>
                    <a:pt x="260" y="637"/>
                    <a:pt x="279" y="577"/>
                    <a:pt x="339" y="557"/>
                  </a:cubicBezTo>
                  <a:lnTo>
                    <a:pt x="339" y="80"/>
                  </a:lnTo>
                  <a:cubicBezTo>
                    <a:pt x="299" y="60"/>
                    <a:pt x="260" y="40"/>
                    <a:pt x="20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3"/>
            <p:cNvSpPr/>
            <p:nvPr/>
          </p:nvSpPr>
          <p:spPr>
            <a:xfrm>
              <a:off x="3073200" y="3824500"/>
              <a:ext cx="9975" cy="15275"/>
            </a:xfrm>
            <a:custGeom>
              <a:avLst/>
              <a:gdLst/>
              <a:ahLst/>
              <a:cxnLst/>
              <a:rect l="l" t="t" r="r" b="b"/>
              <a:pathLst>
                <a:path w="399" h="611" extrusionOk="0">
                  <a:moveTo>
                    <a:pt x="264" y="0"/>
                  </a:moveTo>
                  <a:cubicBezTo>
                    <a:pt x="227" y="0"/>
                    <a:pt x="194" y="26"/>
                    <a:pt x="160" y="71"/>
                  </a:cubicBezTo>
                  <a:lnTo>
                    <a:pt x="160" y="51"/>
                  </a:lnTo>
                  <a:cubicBezTo>
                    <a:pt x="1" y="151"/>
                    <a:pt x="1" y="270"/>
                    <a:pt x="100" y="389"/>
                  </a:cubicBezTo>
                  <a:cubicBezTo>
                    <a:pt x="160" y="449"/>
                    <a:pt x="160" y="489"/>
                    <a:pt x="120" y="548"/>
                  </a:cubicBezTo>
                  <a:cubicBezTo>
                    <a:pt x="152" y="591"/>
                    <a:pt x="190" y="611"/>
                    <a:pt x="233" y="611"/>
                  </a:cubicBezTo>
                  <a:cubicBezTo>
                    <a:pt x="271" y="611"/>
                    <a:pt x="313" y="596"/>
                    <a:pt x="359" y="568"/>
                  </a:cubicBezTo>
                  <a:cubicBezTo>
                    <a:pt x="399" y="389"/>
                    <a:pt x="399" y="230"/>
                    <a:pt x="359" y="51"/>
                  </a:cubicBezTo>
                  <a:cubicBezTo>
                    <a:pt x="324" y="16"/>
                    <a:pt x="293" y="0"/>
                    <a:pt x="264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3"/>
            <p:cNvSpPr/>
            <p:nvPr/>
          </p:nvSpPr>
          <p:spPr>
            <a:xfrm>
              <a:off x="3195550" y="4739225"/>
              <a:ext cx="5000" cy="14550"/>
            </a:xfrm>
            <a:custGeom>
              <a:avLst/>
              <a:gdLst/>
              <a:ahLst/>
              <a:cxnLst/>
              <a:rect l="l" t="t" r="r" b="b"/>
              <a:pathLst>
                <a:path w="200" h="582" extrusionOk="0">
                  <a:moveTo>
                    <a:pt x="120" y="0"/>
                  </a:moveTo>
                  <a:cubicBezTo>
                    <a:pt x="90" y="0"/>
                    <a:pt x="60" y="15"/>
                    <a:pt x="40" y="45"/>
                  </a:cubicBezTo>
                  <a:cubicBezTo>
                    <a:pt x="1" y="244"/>
                    <a:pt x="40" y="443"/>
                    <a:pt x="200" y="582"/>
                  </a:cubicBezTo>
                  <a:lnTo>
                    <a:pt x="200" y="45"/>
                  </a:lnTo>
                  <a:cubicBezTo>
                    <a:pt x="180" y="15"/>
                    <a:pt x="150" y="0"/>
                    <a:pt x="12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" name="Google Shape;119;p3"/>
            <p:cNvSpPr/>
            <p:nvPr/>
          </p:nvSpPr>
          <p:spPr>
            <a:xfrm>
              <a:off x="3112000" y="4216150"/>
              <a:ext cx="5500" cy="10475"/>
            </a:xfrm>
            <a:custGeom>
              <a:avLst/>
              <a:gdLst/>
              <a:ahLst/>
              <a:cxnLst/>
              <a:rect l="l" t="t" r="r" b="b"/>
              <a:pathLst>
                <a:path w="220" h="419" extrusionOk="0">
                  <a:moveTo>
                    <a:pt x="20" y="1"/>
                  </a:moveTo>
                  <a:cubicBezTo>
                    <a:pt x="1" y="180"/>
                    <a:pt x="1" y="319"/>
                    <a:pt x="160" y="419"/>
                  </a:cubicBezTo>
                  <a:cubicBezTo>
                    <a:pt x="200" y="379"/>
                    <a:pt x="200" y="299"/>
                    <a:pt x="219" y="240"/>
                  </a:cubicBezTo>
                  <a:cubicBezTo>
                    <a:pt x="200" y="200"/>
                    <a:pt x="200" y="120"/>
                    <a:pt x="160" y="61"/>
                  </a:cubicBezTo>
                  <a:lnTo>
                    <a:pt x="20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3"/>
            <p:cNvSpPr/>
            <p:nvPr/>
          </p:nvSpPr>
          <p:spPr>
            <a:xfrm>
              <a:off x="3076200" y="3717350"/>
              <a:ext cx="4000" cy="10975"/>
            </a:xfrm>
            <a:custGeom>
              <a:avLst/>
              <a:gdLst/>
              <a:ahLst/>
              <a:cxnLst/>
              <a:rect l="l" t="t" r="r" b="b"/>
              <a:pathLst>
                <a:path w="160" h="439" extrusionOk="0">
                  <a:moveTo>
                    <a:pt x="159" y="1"/>
                  </a:moveTo>
                  <a:lnTo>
                    <a:pt x="0" y="80"/>
                  </a:lnTo>
                  <a:cubicBezTo>
                    <a:pt x="40" y="140"/>
                    <a:pt x="40" y="160"/>
                    <a:pt x="0" y="199"/>
                  </a:cubicBezTo>
                  <a:lnTo>
                    <a:pt x="159" y="438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3"/>
            <p:cNvSpPr/>
            <p:nvPr/>
          </p:nvSpPr>
          <p:spPr>
            <a:xfrm>
              <a:off x="2549050" y="4882000"/>
              <a:ext cx="6475" cy="5075"/>
            </a:xfrm>
            <a:custGeom>
              <a:avLst/>
              <a:gdLst/>
              <a:ahLst/>
              <a:cxnLst/>
              <a:rect l="l" t="t" r="r" b="b"/>
              <a:pathLst>
                <a:path w="259" h="203" extrusionOk="0">
                  <a:moveTo>
                    <a:pt x="128" y="1"/>
                  </a:moveTo>
                  <a:cubicBezTo>
                    <a:pt x="88" y="1"/>
                    <a:pt x="46" y="15"/>
                    <a:pt x="0" y="43"/>
                  </a:cubicBezTo>
                  <a:cubicBezTo>
                    <a:pt x="0" y="103"/>
                    <a:pt x="20" y="143"/>
                    <a:pt x="60" y="202"/>
                  </a:cubicBezTo>
                  <a:lnTo>
                    <a:pt x="100" y="162"/>
                  </a:lnTo>
                  <a:lnTo>
                    <a:pt x="159" y="202"/>
                  </a:lnTo>
                  <a:cubicBezTo>
                    <a:pt x="179" y="143"/>
                    <a:pt x="219" y="123"/>
                    <a:pt x="259" y="63"/>
                  </a:cubicBezTo>
                  <a:cubicBezTo>
                    <a:pt x="216" y="20"/>
                    <a:pt x="173" y="1"/>
                    <a:pt x="12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" name="Google Shape;122;p3"/>
            <p:cNvSpPr/>
            <p:nvPr/>
          </p:nvSpPr>
          <p:spPr>
            <a:xfrm>
              <a:off x="2727575" y="4859275"/>
              <a:ext cx="5500" cy="6900"/>
            </a:xfrm>
            <a:custGeom>
              <a:avLst/>
              <a:gdLst/>
              <a:ahLst/>
              <a:cxnLst/>
              <a:rect l="l" t="t" r="r" b="b"/>
              <a:pathLst>
                <a:path w="220" h="276" extrusionOk="0">
                  <a:moveTo>
                    <a:pt x="93" y="1"/>
                  </a:moveTo>
                  <a:cubicBezTo>
                    <a:pt x="36" y="1"/>
                    <a:pt x="8" y="64"/>
                    <a:pt x="20" y="216"/>
                  </a:cubicBezTo>
                  <a:lnTo>
                    <a:pt x="1" y="276"/>
                  </a:lnTo>
                  <a:cubicBezTo>
                    <a:pt x="80" y="256"/>
                    <a:pt x="120" y="256"/>
                    <a:pt x="199" y="236"/>
                  </a:cubicBezTo>
                  <a:cubicBezTo>
                    <a:pt x="199" y="156"/>
                    <a:pt x="199" y="117"/>
                    <a:pt x="219" y="57"/>
                  </a:cubicBezTo>
                  <a:cubicBezTo>
                    <a:pt x="169" y="21"/>
                    <a:pt x="126" y="1"/>
                    <a:pt x="93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" name="Google Shape;123;p3"/>
            <p:cNvSpPr/>
            <p:nvPr/>
          </p:nvSpPr>
          <p:spPr>
            <a:xfrm>
              <a:off x="3182125" y="4655800"/>
              <a:ext cx="4500" cy="3500"/>
            </a:xfrm>
            <a:custGeom>
              <a:avLst/>
              <a:gdLst/>
              <a:ahLst/>
              <a:cxnLst/>
              <a:rect l="l" t="t" r="r" b="b"/>
              <a:pathLst>
                <a:path w="180" h="140" extrusionOk="0">
                  <a:moveTo>
                    <a:pt x="20" y="0"/>
                  </a:moveTo>
                  <a:cubicBezTo>
                    <a:pt x="0" y="40"/>
                    <a:pt x="0" y="100"/>
                    <a:pt x="20" y="139"/>
                  </a:cubicBezTo>
                  <a:cubicBezTo>
                    <a:pt x="180" y="100"/>
                    <a:pt x="140" y="40"/>
                    <a:pt x="2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3"/>
            <p:cNvSpPr/>
            <p:nvPr/>
          </p:nvSpPr>
          <p:spPr>
            <a:xfrm>
              <a:off x="3181625" y="4659275"/>
              <a:ext cx="1525" cy="4500"/>
            </a:xfrm>
            <a:custGeom>
              <a:avLst/>
              <a:gdLst/>
              <a:ahLst/>
              <a:cxnLst/>
              <a:rect l="l" t="t" r="r" b="b"/>
              <a:pathLst>
                <a:path w="61" h="180" extrusionOk="0">
                  <a:moveTo>
                    <a:pt x="40" y="0"/>
                  </a:moveTo>
                  <a:cubicBezTo>
                    <a:pt x="40" y="20"/>
                    <a:pt x="1" y="60"/>
                    <a:pt x="1" y="60"/>
                  </a:cubicBezTo>
                  <a:cubicBezTo>
                    <a:pt x="20" y="100"/>
                    <a:pt x="40" y="120"/>
                    <a:pt x="60" y="179"/>
                  </a:cubicBezTo>
                  <a:cubicBezTo>
                    <a:pt x="40" y="120"/>
                    <a:pt x="40" y="80"/>
                    <a:pt x="4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3"/>
            <p:cNvSpPr/>
            <p:nvPr/>
          </p:nvSpPr>
          <p:spPr>
            <a:xfrm>
              <a:off x="3085650" y="3565175"/>
              <a:ext cx="3000" cy="6975"/>
            </a:xfrm>
            <a:custGeom>
              <a:avLst/>
              <a:gdLst/>
              <a:ahLst/>
              <a:cxnLst/>
              <a:rect l="l" t="t" r="r" b="b"/>
              <a:pathLst>
                <a:path w="120" h="279" extrusionOk="0">
                  <a:moveTo>
                    <a:pt x="120" y="0"/>
                  </a:moveTo>
                  <a:cubicBezTo>
                    <a:pt x="100" y="60"/>
                    <a:pt x="60" y="80"/>
                    <a:pt x="0" y="100"/>
                  </a:cubicBezTo>
                  <a:lnTo>
                    <a:pt x="0" y="179"/>
                  </a:lnTo>
                  <a:cubicBezTo>
                    <a:pt x="0" y="259"/>
                    <a:pt x="60" y="279"/>
                    <a:pt x="120" y="279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3"/>
            <p:cNvSpPr/>
            <p:nvPr/>
          </p:nvSpPr>
          <p:spPr>
            <a:xfrm>
              <a:off x="3013525" y="3378675"/>
              <a:ext cx="2025" cy="2025"/>
            </a:xfrm>
            <a:custGeom>
              <a:avLst/>
              <a:gdLst/>
              <a:ahLst/>
              <a:cxnLst/>
              <a:rect l="l" t="t" r="r" b="b"/>
              <a:pathLst>
                <a:path w="81" h="81" extrusionOk="0">
                  <a:moveTo>
                    <a:pt x="1" y="1"/>
                  </a:moveTo>
                  <a:lnTo>
                    <a:pt x="21" y="80"/>
                  </a:lnTo>
                  <a:lnTo>
                    <a:pt x="80" y="6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3"/>
            <p:cNvSpPr/>
            <p:nvPr/>
          </p:nvSpPr>
          <p:spPr>
            <a:xfrm>
              <a:off x="3030450" y="4010775"/>
              <a:ext cx="5975" cy="6475"/>
            </a:xfrm>
            <a:custGeom>
              <a:avLst/>
              <a:gdLst/>
              <a:ahLst/>
              <a:cxnLst/>
              <a:rect l="l" t="t" r="r" b="b"/>
              <a:pathLst>
                <a:path w="239" h="259" extrusionOk="0">
                  <a:moveTo>
                    <a:pt x="20" y="0"/>
                  </a:moveTo>
                  <a:lnTo>
                    <a:pt x="20" y="0"/>
                  </a:lnTo>
                  <a:cubicBezTo>
                    <a:pt x="0" y="60"/>
                    <a:pt x="0" y="100"/>
                    <a:pt x="40" y="139"/>
                  </a:cubicBezTo>
                  <a:lnTo>
                    <a:pt x="40" y="199"/>
                  </a:lnTo>
                  <a:lnTo>
                    <a:pt x="120" y="199"/>
                  </a:lnTo>
                  <a:lnTo>
                    <a:pt x="179" y="259"/>
                  </a:lnTo>
                  <a:lnTo>
                    <a:pt x="239" y="259"/>
                  </a:lnTo>
                  <a:cubicBezTo>
                    <a:pt x="179" y="179"/>
                    <a:pt x="100" y="80"/>
                    <a:pt x="2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3"/>
            <p:cNvSpPr/>
            <p:nvPr/>
          </p:nvSpPr>
          <p:spPr>
            <a:xfrm>
              <a:off x="3072225" y="3912800"/>
              <a:ext cx="5000" cy="6475"/>
            </a:xfrm>
            <a:custGeom>
              <a:avLst/>
              <a:gdLst/>
              <a:ahLst/>
              <a:cxnLst/>
              <a:rect l="l" t="t" r="r" b="b"/>
              <a:pathLst>
                <a:path w="200" h="259" extrusionOk="0">
                  <a:moveTo>
                    <a:pt x="120" y="0"/>
                  </a:moveTo>
                  <a:cubicBezTo>
                    <a:pt x="60" y="40"/>
                    <a:pt x="40" y="80"/>
                    <a:pt x="0" y="100"/>
                  </a:cubicBezTo>
                  <a:cubicBezTo>
                    <a:pt x="20" y="140"/>
                    <a:pt x="20" y="199"/>
                    <a:pt x="20" y="219"/>
                  </a:cubicBezTo>
                  <a:cubicBezTo>
                    <a:pt x="60" y="239"/>
                    <a:pt x="100" y="239"/>
                    <a:pt x="139" y="259"/>
                  </a:cubicBezTo>
                  <a:lnTo>
                    <a:pt x="159" y="199"/>
                  </a:lnTo>
                  <a:cubicBezTo>
                    <a:pt x="159" y="199"/>
                    <a:pt x="199" y="179"/>
                    <a:pt x="199" y="120"/>
                  </a:cubicBezTo>
                  <a:cubicBezTo>
                    <a:pt x="199" y="80"/>
                    <a:pt x="159" y="20"/>
                    <a:pt x="12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3"/>
            <p:cNvSpPr/>
            <p:nvPr/>
          </p:nvSpPr>
          <p:spPr>
            <a:xfrm>
              <a:off x="1760300" y="4776450"/>
              <a:ext cx="375000" cy="74800"/>
            </a:xfrm>
            <a:custGeom>
              <a:avLst/>
              <a:gdLst/>
              <a:ahLst/>
              <a:cxnLst/>
              <a:rect l="l" t="t" r="r" b="b"/>
              <a:pathLst>
                <a:path w="15000" h="2992" extrusionOk="0">
                  <a:moveTo>
                    <a:pt x="986" y="0"/>
                  </a:moveTo>
                  <a:cubicBezTo>
                    <a:pt x="723" y="0"/>
                    <a:pt x="461" y="22"/>
                    <a:pt x="199" y="88"/>
                  </a:cubicBezTo>
                  <a:cubicBezTo>
                    <a:pt x="0" y="485"/>
                    <a:pt x="358" y="565"/>
                    <a:pt x="577" y="704"/>
                  </a:cubicBezTo>
                  <a:cubicBezTo>
                    <a:pt x="657" y="744"/>
                    <a:pt x="716" y="764"/>
                    <a:pt x="816" y="764"/>
                  </a:cubicBezTo>
                  <a:cubicBezTo>
                    <a:pt x="971" y="728"/>
                    <a:pt x="1133" y="700"/>
                    <a:pt x="1294" y="700"/>
                  </a:cubicBezTo>
                  <a:cubicBezTo>
                    <a:pt x="1401" y="700"/>
                    <a:pt x="1508" y="712"/>
                    <a:pt x="1612" y="744"/>
                  </a:cubicBezTo>
                  <a:cubicBezTo>
                    <a:pt x="1691" y="764"/>
                    <a:pt x="1771" y="784"/>
                    <a:pt x="1850" y="784"/>
                  </a:cubicBezTo>
                  <a:cubicBezTo>
                    <a:pt x="1880" y="794"/>
                    <a:pt x="1915" y="799"/>
                    <a:pt x="1952" y="799"/>
                  </a:cubicBezTo>
                  <a:cubicBezTo>
                    <a:pt x="1990" y="799"/>
                    <a:pt x="2029" y="794"/>
                    <a:pt x="2069" y="784"/>
                  </a:cubicBezTo>
                  <a:cubicBezTo>
                    <a:pt x="2089" y="784"/>
                    <a:pt x="2149" y="764"/>
                    <a:pt x="2169" y="764"/>
                  </a:cubicBezTo>
                  <a:cubicBezTo>
                    <a:pt x="2308" y="704"/>
                    <a:pt x="2447" y="704"/>
                    <a:pt x="2586" y="704"/>
                  </a:cubicBezTo>
                  <a:cubicBezTo>
                    <a:pt x="2805" y="744"/>
                    <a:pt x="3004" y="804"/>
                    <a:pt x="3243" y="863"/>
                  </a:cubicBezTo>
                  <a:cubicBezTo>
                    <a:pt x="3382" y="883"/>
                    <a:pt x="3561" y="883"/>
                    <a:pt x="3700" y="883"/>
                  </a:cubicBezTo>
                  <a:cubicBezTo>
                    <a:pt x="4337" y="883"/>
                    <a:pt x="4954" y="1082"/>
                    <a:pt x="5570" y="1182"/>
                  </a:cubicBezTo>
                  <a:cubicBezTo>
                    <a:pt x="5849" y="1241"/>
                    <a:pt x="6147" y="1301"/>
                    <a:pt x="5869" y="1679"/>
                  </a:cubicBezTo>
                  <a:cubicBezTo>
                    <a:pt x="5849" y="1699"/>
                    <a:pt x="5849" y="1759"/>
                    <a:pt x="5829" y="1778"/>
                  </a:cubicBezTo>
                  <a:cubicBezTo>
                    <a:pt x="6426" y="2037"/>
                    <a:pt x="7082" y="1958"/>
                    <a:pt x="7719" y="1997"/>
                  </a:cubicBezTo>
                  <a:cubicBezTo>
                    <a:pt x="8853" y="2077"/>
                    <a:pt x="9966" y="2296"/>
                    <a:pt x="11100" y="2475"/>
                  </a:cubicBezTo>
                  <a:cubicBezTo>
                    <a:pt x="11618" y="2574"/>
                    <a:pt x="12175" y="2435"/>
                    <a:pt x="12632" y="2634"/>
                  </a:cubicBezTo>
                  <a:cubicBezTo>
                    <a:pt x="13368" y="2972"/>
                    <a:pt x="14144" y="2992"/>
                    <a:pt x="14940" y="2992"/>
                  </a:cubicBezTo>
                  <a:cubicBezTo>
                    <a:pt x="14979" y="2972"/>
                    <a:pt x="14999" y="2932"/>
                    <a:pt x="14999" y="2873"/>
                  </a:cubicBezTo>
                  <a:cubicBezTo>
                    <a:pt x="14999" y="2654"/>
                    <a:pt x="14741" y="2495"/>
                    <a:pt x="14761" y="2256"/>
                  </a:cubicBezTo>
                  <a:cubicBezTo>
                    <a:pt x="14603" y="2130"/>
                    <a:pt x="14440" y="2081"/>
                    <a:pt x="14271" y="2081"/>
                  </a:cubicBezTo>
                  <a:cubicBezTo>
                    <a:pt x="14120" y="2081"/>
                    <a:pt x="13965" y="2120"/>
                    <a:pt x="13806" y="2176"/>
                  </a:cubicBezTo>
                  <a:cubicBezTo>
                    <a:pt x="13726" y="2216"/>
                    <a:pt x="13667" y="2296"/>
                    <a:pt x="13647" y="2375"/>
                  </a:cubicBezTo>
                  <a:cubicBezTo>
                    <a:pt x="13711" y="2407"/>
                    <a:pt x="13736" y="2517"/>
                    <a:pt x="13806" y="2517"/>
                  </a:cubicBezTo>
                  <a:cubicBezTo>
                    <a:pt x="13807" y="2517"/>
                    <a:pt x="13808" y="2517"/>
                    <a:pt x="13809" y="2517"/>
                  </a:cubicBezTo>
                  <a:lnTo>
                    <a:pt x="13809" y="2517"/>
                  </a:lnTo>
                  <a:cubicBezTo>
                    <a:pt x="13807" y="2517"/>
                    <a:pt x="13805" y="2517"/>
                    <a:pt x="13803" y="2517"/>
                  </a:cubicBezTo>
                  <a:cubicBezTo>
                    <a:pt x="13728" y="2517"/>
                    <a:pt x="13687" y="2411"/>
                    <a:pt x="13607" y="2395"/>
                  </a:cubicBezTo>
                  <a:cubicBezTo>
                    <a:pt x="13584" y="2391"/>
                    <a:pt x="13573" y="2389"/>
                    <a:pt x="13568" y="2389"/>
                  </a:cubicBezTo>
                  <a:cubicBezTo>
                    <a:pt x="13564" y="2389"/>
                    <a:pt x="13564" y="2390"/>
                    <a:pt x="13564" y="2391"/>
                  </a:cubicBezTo>
                  <a:lnTo>
                    <a:pt x="13564" y="2391"/>
                  </a:lnTo>
                  <a:cubicBezTo>
                    <a:pt x="13558" y="2388"/>
                    <a:pt x="13547" y="2383"/>
                    <a:pt x="13527" y="2375"/>
                  </a:cubicBezTo>
                  <a:cubicBezTo>
                    <a:pt x="12234" y="1878"/>
                    <a:pt x="10842" y="2156"/>
                    <a:pt x="9549" y="1679"/>
                  </a:cubicBezTo>
                  <a:cubicBezTo>
                    <a:pt x="9032" y="1540"/>
                    <a:pt x="9569" y="1202"/>
                    <a:pt x="9429" y="983"/>
                  </a:cubicBezTo>
                  <a:cubicBezTo>
                    <a:pt x="9429" y="824"/>
                    <a:pt x="9350" y="704"/>
                    <a:pt x="9250" y="605"/>
                  </a:cubicBezTo>
                  <a:cubicBezTo>
                    <a:pt x="9051" y="466"/>
                    <a:pt x="8833" y="406"/>
                    <a:pt x="8574" y="406"/>
                  </a:cubicBezTo>
                  <a:cubicBezTo>
                    <a:pt x="8364" y="413"/>
                    <a:pt x="8155" y="416"/>
                    <a:pt x="7945" y="416"/>
                  </a:cubicBezTo>
                  <a:cubicBezTo>
                    <a:pt x="6328" y="416"/>
                    <a:pt x="4722" y="226"/>
                    <a:pt x="3084" y="68"/>
                  </a:cubicBezTo>
                  <a:cubicBezTo>
                    <a:pt x="2929" y="87"/>
                    <a:pt x="2774" y="94"/>
                    <a:pt x="2620" y="94"/>
                  </a:cubicBezTo>
                  <a:cubicBezTo>
                    <a:pt x="2071" y="94"/>
                    <a:pt x="1527" y="0"/>
                    <a:pt x="98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3"/>
            <p:cNvSpPr/>
            <p:nvPr/>
          </p:nvSpPr>
          <p:spPr>
            <a:xfrm>
              <a:off x="1603650" y="4743975"/>
              <a:ext cx="231775" cy="42625"/>
            </a:xfrm>
            <a:custGeom>
              <a:avLst/>
              <a:gdLst/>
              <a:ahLst/>
              <a:cxnLst/>
              <a:rect l="l" t="t" r="r" b="b"/>
              <a:pathLst>
                <a:path w="9271" h="1705" extrusionOk="0">
                  <a:moveTo>
                    <a:pt x="824" y="1"/>
                  </a:moveTo>
                  <a:cubicBezTo>
                    <a:pt x="783" y="1"/>
                    <a:pt x="743" y="11"/>
                    <a:pt x="696" y="34"/>
                  </a:cubicBezTo>
                  <a:cubicBezTo>
                    <a:pt x="537" y="293"/>
                    <a:pt x="139" y="293"/>
                    <a:pt x="0" y="571"/>
                  </a:cubicBezTo>
                  <a:cubicBezTo>
                    <a:pt x="338" y="790"/>
                    <a:pt x="477" y="1267"/>
                    <a:pt x="915" y="1387"/>
                  </a:cubicBezTo>
                  <a:cubicBezTo>
                    <a:pt x="1074" y="1387"/>
                    <a:pt x="1214" y="1387"/>
                    <a:pt x="1373" y="1426"/>
                  </a:cubicBezTo>
                  <a:cubicBezTo>
                    <a:pt x="1406" y="1435"/>
                    <a:pt x="1439" y="1439"/>
                    <a:pt x="1473" y="1439"/>
                  </a:cubicBezTo>
                  <a:cubicBezTo>
                    <a:pt x="1605" y="1439"/>
                    <a:pt x="1742" y="1384"/>
                    <a:pt x="1882" y="1384"/>
                  </a:cubicBezTo>
                  <a:cubicBezTo>
                    <a:pt x="1944" y="1384"/>
                    <a:pt x="2006" y="1395"/>
                    <a:pt x="2069" y="1426"/>
                  </a:cubicBezTo>
                  <a:cubicBezTo>
                    <a:pt x="3004" y="1705"/>
                    <a:pt x="3979" y="1526"/>
                    <a:pt x="4914" y="1665"/>
                  </a:cubicBezTo>
                  <a:cubicBezTo>
                    <a:pt x="5127" y="1683"/>
                    <a:pt x="5345" y="1701"/>
                    <a:pt x="5562" y="1701"/>
                  </a:cubicBezTo>
                  <a:cubicBezTo>
                    <a:pt x="5832" y="1701"/>
                    <a:pt x="6102" y="1674"/>
                    <a:pt x="6366" y="1586"/>
                  </a:cubicBezTo>
                  <a:cubicBezTo>
                    <a:pt x="6489" y="1503"/>
                    <a:pt x="6632" y="1459"/>
                    <a:pt x="6774" y="1459"/>
                  </a:cubicBezTo>
                  <a:cubicBezTo>
                    <a:pt x="6837" y="1459"/>
                    <a:pt x="6901" y="1468"/>
                    <a:pt x="6962" y="1486"/>
                  </a:cubicBezTo>
                  <a:cubicBezTo>
                    <a:pt x="7597" y="1633"/>
                    <a:pt x="8232" y="1646"/>
                    <a:pt x="8856" y="1646"/>
                  </a:cubicBezTo>
                  <a:cubicBezTo>
                    <a:pt x="8995" y="1646"/>
                    <a:pt x="9133" y="1645"/>
                    <a:pt x="9270" y="1645"/>
                  </a:cubicBezTo>
                  <a:cubicBezTo>
                    <a:pt x="9270" y="1168"/>
                    <a:pt x="8912" y="1267"/>
                    <a:pt x="8653" y="1227"/>
                  </a:cubicBezTo>
                  <a:cubicBezTo>
                    <a:pt x="8572" y="1219"/>
                    <a:pt x="8489" y="1217"/>
                    <a:pt x="8406" y="1217"/>
                  </a:cubicBezTo>
                  <a:cubicBezTo>
                    <a:pt x="8328" y="1217"/>
                    <a:pt x="8250" y="1219"/>
                    <a:pt x="8173" y="1219"/>
                  </a:cubicBezTo>
                  <a:cubicBezTo>
                    <a:pt x="7952" y="1219"/>
                    <a:pt x="7736" y="1204"/>
                    <a:pt x="7539" y="1088"/>
                  </a:cubicBezTo>
                  <a:cubicBezTo>
                    <a:pt x="7460" y="1068"/>
                    <a:pt x="7380" y="1009"/>
                    <a:pt x="7321" y="989"/>
                  </a:cubicBezTo>
                  <a:cubicBezTo>
                    <a:pt x="7161" y="929"/>
                    <a:pt x="6982" y="889"/>
                    <a:pt x="6843" y="869"/>
                  </a:cubicBezTo>
                  <a:cubicBezTo>
                    <a:pt x="6744" y="830"/>
                    <a:pt x="6664" y="830"/>
                    <a:pt x="6585" y="830"/>
                  </a:cubicBezTo>
                  <a:cubicBezTo>
                    <a:pt x="6528" y="841"/>
                    <a:pt x="6473" y="846"/>
                    <a:pt x="6419" y="846"/>
                  </a:cubicBezTo>
                  <a:cubicBezTo>
                    <a:pt x="6194" y="846"/>
                    <a:pt x="5994" y="759"/>
                    <a:pt x="5769" y="710"/>
                  </a:cubicBezTo>
                  <a:cubicBezTo>
                    <a:pt x="5420" y="651"/>
                    <a:pt x="5070" y="636"/>
                    <a:pt x="4720" y="636"/>
                  </a:cubicBezTo>
                  <a:cubicBezTo>
                    <a:pt x="4349" y="636"/>
                    <a:pt x="3978" y="653"/>
                    <a:pt x="3610" y="653"/>
                  </a:cubicBezTo>
                  <a:cubicBezTo>
                    <a:pt x="3157" y="653"/>
                    <a:pt x="2708" y="627"/>
                    <a:pt x="2268" y="511"/>
                  </a:cubicBezTo>
                  <a:cubicBezTo>
                    <a:pt x="1731" y="511"/>
                    <a:pt x="1293" y="392"/>
                    <a:pt x="915" y="14"/>
                  </a:cubicBezTo>
                  <a:cubicBezTo>
                    <a:pt x="882" y="6"/>
                    <a:pt x="853" y="1"/>
                    <a:pt x="82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3"/>
            <p:cNvSpPr/>
            <p:nvPr/>
          </p:nvSpPr>
          <p:spPr>
            <a:xfrm>
              <a:off x="1650375" y="4601300"/>
              <a:ext cx="114425" cy="76900"/>
            </a:xfrm>
            <a:custGeom>
              <a:avLst/>
              <a:gdLst/>
              <a:ahLst/>
              <a:cxnLst/>
              <a:rect l="l" t="t" r="r" b="b"/>
              <a:pathLst>
                <a:path w="4577" h="3076" extrusionOk="0">
                  <a:moveTo>
                    <a:pt x="758" y="0"/>
                  </a:moveTo>
                  <a:cubicBezTo>
                    <a:pt x="667" y="0"/>
                    <a:pt x="764" y="276"/>
                    <a:pt x="667" y="276"/>
                  </a:cubicBezTo>
                  <a:cubicBezTo>
                    <a:pt x="635" y="276"/>
                    <a:pt x="583" y="247"/>
                    <a:pt x="498" y="171"/>
                  </a:cubicBezTo>
                  <a:cubicBezTo>
                    <a:pt x="445" y="125"/>
                    <a:pt x="386" y="102"/>
                    <a:pt x="326" y="102"/>
                  </a:cubicBezTo>
                  <a:cubicBezTo>
                    <a:pt x="207" y="102"/>
                    <a:pt x="87" y="191"/>
                    <a:pt x="21" y="350"/>
                  </a:cubicBezTo>
                  <a:cubicBezTo>
                    <a:pt x="1" y="509"/>
                    <a:pt x="399" y="430"/>
                    <a:pt x="200" y="668"/>
                  </a:cubicBezTo>
                  <a:cubicBezTo>
                    <a:pt x="279" y="907"/>
                    <a:pt x="498" y="927"/>
                    <a:pt x="697" y="967"/>
                  </a:cubicBezTo>
                  <a:cubicBezTo>
                    <a:pt x="711" y="964"/>
                    <a:pt x="723" y="963"/>
                    <a:pt x="734" y="963"/>
                  </a:cubicBezTo>
                  <a:cubicBezTo>
                    <a:pt x="801" y="963"/>
                    <a:pt x="811" y="1009"/>
                    <a:pt x="777" y="1026"/>
                  </a:cubicBezTo>
                  <a:cubicBezTo>
                    <a:pt x="751" y="1030"/>
                    <a:pt x="736" y="1032"/>
                    <a:pt x="728" y="1032"/>
                  </a:cubicBezTo>
                  <a:cubicBezTo>
                    <a:pt x="693" y="1032"/>
                    <a:pt x="795" y="999"/>
                    <a:pt x="697" y="967"/>
                  </a:cubicBezTo>
                  <a:cubicBezTo>
                    <a:pt x="628" y="957"/>
                    <a:pt x="568" y="952"/>
                    <a:pt x="513" y="952"/>
                  </a:cubicBezTo>
                  <a:cubicBezTo>
                    <a:pt x="458" y="952"/>
                    <a:pt x="409" y="957"/>
                    <a:pt x="359" y="967"/>
                  </a:cubicBezTo>
                  <a:cubicBezTo>
                    <a:pt x="299" y="1026"/>
                    <a:pt x="240" y="1086"/>
                    <a:pt x="200" y="1146"/>
                  </a:cubicBezTo>
                  <a:cubicBezTo>
                    <a:pt x="498" y="1802"/>
                    <a:pt x="1115" y="1544"/>
                    <a:pt x="1592" y="1663"/>
                  </a:cubicBezTo>
                  <a:cubicBezTo>
                    <a:pt x="1354" y="1782"/>
                    <a:pt x="956" y="1782"/>
                    <a:pt x="1115" y="2220"/>
                  </a:cubicBezTo>
                  <a:cubicBezTo>
                    <a:pt x="1131" y="2298"/>
                    <a:pt x="1183" y="2352"/>
                    <a:pt x="1253" y="2352"/>
                  </a:cubicBezTo>
                  <a:cubicBezTo>
                    <a:pt x="1272" y="2352"/>
                    <a:pt x="1293" y="2348"/>
                    <a:pt x="1314" y="2339"/>
                  </a:cubicBezTo>
                  <a:cubicBezTo>
                    <a:pt x="1384" y="2316"/>
                    <a:pt x="1455" y="2250"/>
                    <a:pt x="1517" y="2250"/>
                  </a:cubicBezTo>
                  <a:cubicBezTo>
                    <a:pt x="1561" y="2250"/>
                    <a:pt x="1600" y="2282"/>
                    <a:pt x="1632" y="2379"/>
                  </a:cubicBezTo>
                  <a:cubicBezTo>
                    <a:pt x="1513" y="2578"/>
                    <a:pt x="1214" y="2479"/>
                    <a:pt x="1095" y="2677"/>
                  </a:cubicBezTo>
                  <a:cubicBezTo>
                    <a:pt x="1135" y="2876"/>
                    <a:pt x="1374" y="2896"/>
                    <a:pt x="1493" y="3036"/>
                  </a:cubicBezTo>
                  <a:cubicBezTo>
                    <a:pt x="1533" y="3075"/>
                    <a:pt x="1612" y="3075"/>
                    <a:pt x="1672" y="3075"/>
                  </a:cubicBezTo>
                  <a:cubicBezTo>
                    <a:pt x="1811" y="3016"/>
                    <a:pt x="1911" y="2916"/>
                    <a:pt x="2030" y="2896"/>
                  </a:cubicBezTo>
                  <a:cubicBezTo>
                    <a:pt x="2110" y="2817"/>
                    <a:pt x="2189" y="2737"/>
                    <a:pt x="2229" y="2658"/>
                  </a:cubicBezTo>
                  <a:cubicBezTo>
                    <a:pt x="2269" y="2618"/>
                    <a:pt x="2289" y="2538"/>
                    <a:pt x="2309" y="2498"/>
                  </a:cubicBezTo>
                  <a:cubicBezTo>
                    <a:pt x="2349" y="2441"/>
                    <a:pt x="2394" y="2424"/>
                    <a:pt x="2439" y="2424"/>
                  </a:cubicBezTo>
                  <a:cubicBezTo>
                    <a:pt x="2503" y="2424"/>
                    <a:pt x="2568" y="2459"/>
                    <a:pt x="2627" y="2459"/>
                  </a:cubicBezTo>
                  <a:cubicBezTo>
                    <a:pt x="2846" y="2459"/>
                    <a:pt x="3084" y="2459"/>
                    <a:pt x="3303" y="2419"/>
                  </a:cubicBezTo>
                  <a:cubicBezTo>
                    <a:pt x="3453" y="2301"/>
                    <a:pt x="3602" y="2264"/>
                    <a:pt x="3755" y="2264"/>
                  </a:cubicBezTo>
                  <a:cubicBezTo>
                    <a:pt x="3887" y="2264"/>
                    <a:pt x="4020" y="2292"/>
                    <a:pt x="4159" y="2319"/>
                  </a:cubicBezTo>
                  <a:cubicBezTo>
                    <a:pt x="4318" y="2319"/>
                    <a:pt x="4517" y="2299"/>
                    <a:pt x="4537" y="2101"/>
                  </a:cubicBezTo>
                  <a:cubicBezTo>
                    <a:pt x="4576" y="1862"/>
                    <a:pt x="4278" y="1941"/>
                    <a:pt x="4198" y="1802"/>
                  </a:cubicBezTo>
                  <a:cubicBezTo>
                    <a:pt x="3940" y="1544"/>
                    <a:pt x="3621" y="1504"/>
                    <a:pt x="3303" y="1444"/>
                  </a:cubicBezTo>
                  <a:cubicBezTo>
                    <a:pt x="3045" y="1404"/>
                    <a:pt x="2826" y="1345"/>
                    <a:pt x="2607" y="1305"/>
                  </a:cubicBezTo>
                  <a:cubicBezTo>
                    <a:pt x="2488" y="1265"/>
                    <a:pt x="2328" y="1265"/>
                    <a:pt x="2328" y="1126"/>
                  </a:cubicBezTo>
                  <a:cubicBezTo>
                    <a:pt x="2348" y="1026"/>
                    <a:pt x="2428" y="867"/>
                    <a:pt x="2507" y="827"/>
                  </a:cubicBezTo>
                  <a:cubicBezTo>
                    <a:pt x="2627" y="748"/>
                    <a:pt x="2786" y="748"/>
                    <a:pt x="2925" y="728"/>
                  </a:cubicBezTo>
                  <a:cubicBezTo>
                    <a:pt x="2925" y="728"/>
                    <a:pt x="2945" y="708"/>
                    <a:pt x="2945" y="648"/>
                  </a:cubicBezTo>
                  <a:cubicBezTo>
                    <a:pt x="2985" y="609"/>
                    <a:pt x="2945" y="569"/>
                    <a:pt x="2905" y="529"/>
                  </a:cubicBezTo>
                  <a:cubicBezTo>
                    <a:pt x="2627" y="410"/>
                    <a:pt x="2309" y="449"/>
                    <a:pt x="2010" y="350"/>
                  </a:cubicBezTo>
                  <a:cubicBezTo>
                    <a:pt x="1968" y="371"/>
                    <a:pt x="1937" y="379"/>
                    <a:pt x="1914" y="379"/>
                  </a:cubicBezTo>
                  <a:cubicBezTo>
                    <a:pt x="1825" y="379"/>
                    <a:pt x="1847" y="258"/>
                    <a:pt x="1831" y="211"/>
                  </a:cubicBezTo>
                  <a:cubicBezTo>
                    <a:pt x="1513" y="52"/>
                    <a:pt x="1175" y="12"/>
                    <a:pt x="797" y="12"/>
                  </a:cubicBezTo>
                  <a:cubicBezTo>
                    <a:pt x="781" y="4"/>
                    <a:pt x="768" y="0"/>
                    <a:pt x="75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3"/>
            <p:cNvSpPr/>
            <p:nvPr/>
          </p:nvSpPr>
          <p:spPr>
            <a:xfrm>
              <a:off x="1607625" y="4778125"/>
              <a:ext cx="196950" cy="35350"/>
            </a:xfrm>
            <a:custGeom>
              <a:avLst/>
              <a:gdLst/>
              <a:ahLst/>
              <a:cxnLst/>
              <a:rect l="l" t="t" r="r" b="b"/>
              <a:pathLst>
                <a:path w="7878" h="1414" extrusionOk="0">
                  <a:moveTo>
                    <a:pt x="338" y="1"/>
                  </a:moveTo>
                  <a:cubicBezTo>
                    <a:pt x="159" y="1"/>
                    <a:pt x="40" y="41"/>
                    <a:pt x="0" y="239"/>
                  </a:cubicBezTo>
                  <a:cubicBezTo>
                    <a:pt x="0" y="359"/>
                    <a:pt x="60" y="478"/>
                    <a:pt x="159" y="538"/>
                  </a:cubicBezTo>
                  <a:cubicBezTo>
                    <a:pt x="438" y="717"/>
                    <a:pt x="418" y="1155"/>
                    <a:pt x="816" y="1194"/>
                  </a:cubicBezTo>
                  <a:cubicBezTo>
                    <a:pt x="935" y="1214"/>
                    <a:pt x="1035" y="1234"/>
                    <a:pt x="1154" y="1254"/>
                  </a:cubicBezTo>
                  <a:cubicBezTo>
                    <a:pt x="1246" y="1225"/>
                    <a:pt x="1339" y="1215"/>
                    <a:pt x="1432" y="1215"/>
                  </a:cubicBezTo>
                  <a:cubicBezTo>
                    <a:pt x="1656" y="1215"/>
                    <a:pt x="1883" y="1273"/>
                    <a:pt x="2106" y="1273"/>
                  </a:cubicBezTo>
                  <a:cubicBezTo>
                    <a:pt x="2174" y="1273"/>
                    <a:pt x="2241" y="1268"/>
                    <a:pt x="2308" y="1254"/>
                  </a:cubicBezTo>
                  <a:cubicBezTo>
                    <a:pt x="2365" y="1197"/>
                    <a:pt x="2417" y="1172"/>
                    <a:pt x="2467" y="1172"/>
                  </a:cubicBezTo>
                  <a:cubicBezTo>
                    <a:pt x="2522" y="1172"/>
                    <a:pt x="2574" y="1202"/>
                    <a:pt x="2626" y="1254"/>
                  </a:cubicBezTo>
                  <a:lnTo>
                    <a:pt x="3302" y="1254"/>
                  </a:lnTo>
                  <a:cubicBezTo>
                    <a:pt x="3422" y="1254"/>
                    <a:pt x="3501" y="1155"/>
                    <a:pt x="3601" y="1135"/>
                  </a:cubicBezTo>
                  <a:cubicBezTo>
                    <a:pt x="3680" y="1135"/>
                    <a:pt x="3740" y="1155"/>
                    <a:pt x="3820" y="1194"/>
                  </a:cubicBezTo>
                  <a:lnTo>
                    <a:pt x="3879" y="1214"/>
                  </a:lnTo>
                  <a:lnTo>
                    <a:pt x="3919" y="1194"/>
                  </a:lnTo>
                  <a:cubicBezTo>
                    <a:pt x="3999" y="1214"/>
                    <a:pt x="4038" y="1234"/>
                    <a:pt x="4118" y="1234"/>
                  </a:cubicBezTo>
                  <a:cubicBezTo>
                    <a:pt x="4217" y="1214"/>
                    <a:pt x="4317" y="1194"/>
                    <a:pt x="4416" y="1194"/>
                  </a:cubicBezTo>
                  <a:cubicBezTo>
                    <a:pt x="4576" y="1234"/>
                    <a:pt x="4735" y="1234"/>
                    <a:pt x="4874" y="1334"/>
                  </a:cubicBezTo>
                  <a:cubicBezTo>
                    <a:pt x="4914" y="1334"/>
                    <a:pt x="4993" y="1373"/>
                    <a:pt x="5033" y="1373"/>
                  </a:cubicBezTo>
                  <a:cubicBezTo>
                    <a:pt x="5069" y="1325"/>
                    <a:pt x="5098" y="1299"/>
                    <a:pt x="5133" y="1299"/>
                  </a:cubicBezTo>
                  <a:cubicBezTo>
                    <a:pt x="5155" y="1299"/>
                    <a:pt x="5181" y="1310"/>
                    <a:pt x="5212" y="1334"/>
                  </a:cubicBezTo>
                  <a:cubicBezTo>
                    <a:pt x="5272" y="1334"/>
                    <a:pt x="5331" y="1314"/>
                    <a:pt x="5391" y="1314"/>
                  </a:cubicBezTo>
                  <a:cubicBezTo>
                    <a:pt x="5574" y="1292"/>
                    <a:pt x="5767" y="1253"/>
                    <a:pt x="5964" y="1253"/>
                  </a:cubicBezTo>
                  <a:cubicBezTo>
                    <a:pt x="6131" y="1253"/>
                    <a:pt x="6300" y="1282"/>
                    <a:pt x="6465" y="1373"/>
                  </a:cubicBezTo>
                  <a:lnTo>
                    <a:pt x="6505" y="1393"/>
                  </a:lnTo>
                  <a:lnTo>
                    <a:pt x="6565" y="1373"/>
                  </a:lnTo>
                  <a:cubicBezTo>
                    <a:pt x="6704" y="1413"/>
                    <a:pt x="6863" y="1413"/>
                    <a:pt x="7002" y="1413"/>
                  </a:cubicBezTo>
                  <a:cubicBezTo>
                    <a:pt x="7102" y="1413"/>
                    <a:pt x="7201" y="1373"/>
                    <a:pt x="7301" y="1314"/>
                  </a:cubicBezTo>
                  <a:cubicBezTo>
                    <a:pt x="7400" y="1234"/>
                    <a:pt x="7559" y="1214"/>
                    <a:pt x="7679" y="1194"/>
                  </a:cubicBezTo>
                  <a:cubicBezTo>
                    <a:pt x="7719" y="1174"/>
                    <a:pt x="7778" y="1115"/>
                    <a:pt x="7798" y="1035"/>
                  </a:cubicBezTo>
                  <a:cubicBezTo>
                    <a:pt x="7858" y="916"/>
                    <a:pt x="7878" y="777"/>
                    <a:pt x="7858" y="617"/>
                  </a:cubicBezTo>
                  <a:cubicBezTo>
                    <a:pt x="7714" y="483"/>
                    <a:pt x="7571" y="423"/>
                    <a:pt x="7427" y="423"/>
                  </a:cubicBezTo>
                  <a:cubicBezTo>
                    <a:pt x="7272" y="423"/>
                    <a:pt x="7118" y="493"/>
                    <a:pt x="6963" y="617"/>
                  </a:cubicBezTo>
                  <a:cubicBezTo>
                    <a:pt x="6963" y="777"/>
                    <a:pt x="6823" y="697"/>
                    <a:pt x="6784" y="796"/>
                  </a:cubicBezTo>
                  <a:cubicBezTo>
                    <a:pt x="6751" y="829"/>
                    <a:pt x="6717" y="840"/>
                    <a:pt x="6682" y="840"/>
                  </a:cubicBezTo>
                  <a:cubicBezTo>
                    <a:pt x="6609" y="840"/>
                    <a:pt x="6533" y="790"/>
                    <a:pt x="6465" y="777"/>
                  </a:cubicBezTo>
                  <a:cubicBezTo>
                    <a:pt x="6266" y="777"/>
                    <a:pt x="6028" y="816"/>
                    <a:pt x="5809" y="816"/>
                  </a:cubicBezTo>
                  <a:cubicBezTo>
                    <a:pt x="5630" y="796"/>
                    <a:pt x="5491" y="777"/>
                    <a:pt x="5312" y="777"/>
                  </a:cubicBezTo>
                  <a:cubicBezTo>
                    <a:pt x="5274" y="799"/>
                    <a:pt x="5250" y="808"/>
                    <a:pt x="5235" y="808"/>
                  </a:cubicBezTo>
                  <a:cubicBezTo>
                    <a:pt x="5170" y="808"/>
                    <a:pt x="5273" y="637"/>
                    <a:pt x="5192" y="637"/>
                  </a:cubicBezTo>
                  <a:cubicBezTo>
                    <a:pt x="4831" y="415"/>
                    <a:pt x="4441" y="348"/>
                    <a:pt x="4043" y="348"/>
                  </a:cubicBezTo>
                  <a:cubicBezTo>
                    <a:pt x="3870" y="348"/>
                    <a:pt x="3696" y="361"/>
                    <a:pt x="3521" y="379"/>
                  </a:cubicBezTo>
                  <a:lnTo>
                    <a:pt x="3302" y="379"/>
                  </a:lnTo>
                  <a:cubicBezTo>
                    <a:pt x="3143" y="399"/>
                    <a:pt x="3024" y="399"/>
                    <a:pt x="2885" y="399"/>
                  </a:cubicBezTo>
                  <a:cubicBezTo>
                    <a:pt x="2810" y="399"/>
                    <a:pt x="2735" y="365"/>
                    <a:pt x="2661" y="365"/>
                  </a:cubicBezTo>
                  <a:cubicBezTo>
                    <a:pt x="2636" y="365"/>
                    <a:pt x="2611" y="369"/>
                    <a:pt x="2586" y="379"/>
                  </a:cubicBezTo>
                  <a:cubicBezTo>
                    <a:pt x="2427" y="418"/>
                    <a:pt x="2308" y="438"/>
                    <a:pt x="2188" y="478"/>
                  </a:cubicBezTo>
                  <a:lnTo>
                    <a:pt x="1989" y="478"/>
                  </a:lnTo>
                  <a:cubicBezTo>
                    <a:pt x="1850" y="478"/>
                    <a:pt x="1731" y="418"/>
                    <a:pt x="1612" y="379"/>
                  </a:cubicBezTo>
                  <a:cubicBezTo>
                    <a:pt x="1552" y="339"/>
                    <a:pt x="1492" y="319"/>
                    <a:pt x="1413" y="319"/>
                  </a:cubicBezTo>
                  <a:cubicBezTo>
                    <a:pt x="1253" y="299"/>
                    <a:pt x="1134" y="220"/>
                    <a:pt x="1015" y="140"/>
                  </a:cubicBezTo>
                  <a:cubicBezTo>
                    <a:pt x="796" y="100"/>
                    <a:pt x="557" y="60"/>
                    <a:pt x="33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3"/>
            <p:cNvSpPr/>
            <p:nvPr/>
          </p:nvSpPr>
          <p:spPr>
            <a:xfrm>
              <a:off x="1705100" y="4549500"/>
              <a:ext cx="194475" cy="52450"/>
            </a:xfrm>
            <a:custGeom>
              <a:avLst/>
              <a:gdLst/>
              <a:ahLst/>
              <a:cxnLst/>
              <a:rect l="l" t="t" r="r" b="b"/>
              <a:pathLst>
                <a:path w="7779" h="2098" extrusionOk="0">
                  <a:moveTo>
                    <a:pt x="346" y="0"/>
                  </a:moveTo>
                  <a:cubicBezTo>
                    <a:pt x="222" y="0"/>
                    <a:pt x="102" y="56"/>
                    <a:pt x="0" y="234"/>
                  </a:cubicBezTo>
                  <a:cubicBezTo>
                    <a:pt x="438" y="1069"/>
                    <a:pt x="1333" y="1069"/>
                    <a:pt x="2089" y="1308"/>
                  </a:cubicBezTo>
                  <a:cubicBezTo>
                    <a:pt x="2129" y="1324"/>
                    <a:pt x="2170" y="1330"/>
                    <a:pt x="2212" y="1330"/>
                  </a:cubicBezTo>
                  <a:cubicBezTo>
                    <a:pt x="2301" y="1330"/>
                    <a:pt x="2392" y="1305"/>
                    <a:pt x="2482" y="1305"/>
                  </a:cubicBezTo>
                  <a:cubicBezTo>
                    <a:pt x="2558" y="1305"/>
                    <a:pt x="2633" y="1322"/>
                    <a:pt x="2706" y="1388"/>
                  </a:cubicBezTo>
                  <a:cubicBezTo>
                    <a:pt x="2745" y="1388"/>
                    <a:pt x="2805" y="1407"/>
                    <a:pt x="2865" y="1407"/>
                  </a:cubicBezTo>
                  <a:cubicBezTo>
                    <a:pt x="2924" y="1427"/>
                    <a:pt x="3004" y="1487"/>
                    <a:pt x="3064" y="1507"/>
                  </a:cubicBezTo>
                  <a:cubicBezTo>
                    <a:pt x="3402" y="1567"/>
                    <a:pt x="3760" y="1606"/>
                    <a:pt x="4098" y="1686"/>
                  </a:cubicBezTo>
                  <a:cubicBezTo>
                    <a:pt x="5078" y="1861"/>
                    <a:pt x="6074" y="2098"/>
                    <a:pt x="7086" y="2098"/>
                  </a:cubicBezTo>
                  <a:cubicBezTo>
                    <a:pt x="7223" y="2098"/>
                    <a:pt x="7361" y="2093"/>
                    <a:pt x="7500" y="2084"/>
                  </a:cubicBezTo>
                  <a:cubicBezTo>
                    <a:pt x="7778" y="1885"/>
                    <a:pt x="7758" y="1686"/>
                    <a:pt x="7460" y="1567"/>
                  </a:cubicBezTo>
                  <a:cubicBezTo>
                    <a:pt x="7181" y="1467"/>
                    <a:pt x="6863" y="1467"/>
                    <a:pt x="6605" y="1308"/>
                  </a:cubicBezTo>
                  <a:cubicBezTo>
                    <a:pt x="5152" y="1029"/>
                    <a:pt x="3660" y="910"/>
                    <a:pt x="2208" y="472"/>
                  </a:cubicBezTo>
                  <a:cubicBezTo>
                    <a:pt x="1731" y="413"/>
                    <a:pt x="1293" y="274"/>
                    <a:pt x="836" y="134"/>
                  </a:cubicBezTo>
                  <a:cubicBezTo>
                    <a:pt x="687" y="100"/>
                    <a:pt x="513" y="0"/>
                    <a:pt x="34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3"/>
            <p:cNvSpPr/>
            <p:nvPr/>
          </p:nvSpPr>
          <p:spPr>
            <a:xfrm>
              <a:off x="1989550" y="4603525"/>
              <a:ext cx="155650" cy="46025"/>
            </a:xfrm>
            <a:custGeom>
              <a:avLst/>
              <a:gdLst/>
              <a:ahLst/>
              <a:cxnLst/>
              <a:rect l="l" t="t" r="r" b="b"/>
              <a:pathLst>
                <a:path w="6226" h="1841" extrusionOk="0">
                  <a:moveTo>
                    <a:pt x="575" y="0"/>
                  </a:moveTo>
                  <a:cubicBezTo>
                    <a:pt x="510" y="0"/>
                    <a:pt x="444" y="1"/>
                    <a:pt x="379" y="2"/>
                  </a:cubicBezTo>
                  <a:cubicBezTo>
                    <a:pt x="1" y="520"/>
                    <a:pt x="796" y="341"/>
                    <a:pt x="777" y="659"/>
                  </a:cubicBezTo>
                  <a:cubicBezTo>
                    <a:pt x="1950" y="1196"/>
                    <a:pt x="3223" y="1355"/>
                    <a:pt x="4477" y="1554"/>
                  </a:cubicBezTo>
                  <a:cubicBezTo>
                    <a:pt x="4914" y="1634"/>
                    <a:pt x="5332" y="1594"/>
                    <a:pt x="5730" y="1793"/>
                  </a:cubicBezTo>
                  <a:cubicBezTo>
                    <a:pt x="5802" y="1824"/>
                    <a:pt x="5874" y="1840"/>
                    <a:pt x="5936" y="1840"/>
                  </a:cubicBezTo>
                  <a:cubicBezTo>
                    <a:pt x="6115" y="1840"/>
                    <a:pt x="6226" y="1709"/>
                    <a:pt x="6108" y="1415"/>
                  </a:cubicBezTo>
                  <a:cubicBezTo>
                    <a:pt x="6048" y="1335"/>
                    <a:pt x="5969" y="1295"/>
                    <a:pt x="5909" y="1236"/>
                  </a:cubicBezTo>
                  <a:cubicBezTo>
                    <a:pt x="5650" y="1136"/>
                    <a:pt x="5431" y="1037"/>
                    <a:pt x="5213" y="898"/>
                  </a:cubicBezTo>
                  <a:cubicBezTo>
                    <a:pt x="3684" y="458"/>
                    <a:pt x="2173" y="0"/>
                    <a:pt x="57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" name="Google Shape;135;p3"/>
            <p:cNvSpPr/>
            <p:nvPr/>
          </p:nvSpPr>
          <p:spPr>
            <a:xfrm>
              <a:off x="1631000" y="4580200"/>
              <a:ext cx="39575" cy="68650"/>
            </a:xfrm>
            <a:custGeom>
              <a:avLst/>
              <a:gdLst/>
              <a:ahLst/>
              <a:cxnLst/>
              <a:rect l="l" t="t" r="r" b="b"/>
              <a:pathLst>
                <a:path w="1583" h="2746" extrusionOk="0">
                  <a:moveTo>
                    <a:pt x="995" y="0"/>
                  </a:moveTo>
                  <a:cubicBezTo>
                    <a:pt x="378" y="60"/>
                    <a:pt x="139" y="299"/>
                    <a:pt x="279" y="876"/>
                  </a:cubicBezTo>
                  <a:cubicBezTo>
                    <a:pt x="0" y="1075"/>
                    <a:pt x="279" y="1254"/>
                    <a:pt x="299" y="1433"/>
                  </a:cubicBezTo>
                  <a:cubicBezTo>
                    <a:pt x="279" y="1572"/>
                    <a:pt x="139" y="1671"/>
                    <a:pt x="100" y="1831"/>
                  </a:cubicBezTo>
                  <a:cubicBezTo>
                    <a:pt x="100" y="1950"/>
                    <a:pt x="120" y="2049"/>
                    <a:pt x="120" y="2169"/>
                  </a:cubicBezTo>
                  <a:cubicBezTo>
                    <a:pt x="279" y="2248"/>
                    <a:pt x="199" y="2288"/>
                    <a:pt x="100" y="2348"/>
                  </a:cubicBezTo>
                  <a:cubicBezTo>
                    <a:pt x="418" y="2746"/>
                    <a:pt x="895" y="2666"/>
                    <a:pt x="1333" y="2686"/>
                  </a:cubicBezTo>
                  <a:cubicBezTo>
                    <a:pt x="1572" y="2288"/>
                    <a:pt x="696" y="2368"/>
                    <a:pt x="1015" y="1950"/>
                  </a:cubicBezTo>
                  <a:cubicBezTo>
                    <a:pt x="1094" y="1950"/>
                    <a:pt x="1134" y="1930"/>
                    <a:pt x="1214" y="1930"/>
                  </a:cubicBezTo>
                  <a:cubicBezTo>
                    <a:pt x="1313" y="1850"/>
                    <a:pt x="1472" y="1850"/>
                    <a:pt x="1532" y="1771"/>
                  </a:cubicBezTo>
                  <a:cubicBezTo>
                    <a:pt x="1452" y="1512"/>
                    <a:pt x="1114" y="1652"/>
                    <a:pt x="995" y="1453"/>
                  </a:cubicBezTo>
                  <a:cubicBezTo>
                    <a:pt x="995" y="1353"/>
                    <a:pt x="955" y="1293"/>
                    <a:pt x="875" y="1254"/>
                  </a:cubicBezTo>
                  <a:cubicBezTo>
                    <a:pt x="932" y="1125"/>
                    <a:pt x="1020" y="1069"/>
                    <a:pt x="1109" y="1069"/>
                  </a:cubicBezTo>
                  <a:cubicBezTo>
                    <a:pt x="1144" y="1069"/>
                    <a:pt x="1180" y="1078"/>
                    <a:pt x="1214" y="1095"/>
                  </a:cubicBezTo>
                  <a:cubicBezTo>
                    <a:pt x="1327" y="1169"/>
                    <a:pt x="1404" y="1199"/>
                    <a:pt x="1455" y="1199"/>
                  </a:cubicBezTo>
                  <a:cubicBezTo>
                    <a:pt x="1582" y="1199"/>
                    <a:pt x="1552" y="1012"/>
                    <a:pt x="1552" y="856"/>
                  </a:cubicBezTo>
                  <a:cubicBezTo>
                    <a:pt x="1492" y="498"/>
                    <a:pt x="1154" y="279"/>
                    <a:pt x="99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" name="Google Shape;136;p3"/>
            <p:cNvSpPr/>
            <p:nvPr/>
          </p:nvSpPr>
          <p:spPr>
            <a:xfrm>
              <a:off x="2267050" y="4693100"/>
              <a:ext cx="75625" cy="82625"/>
            </a:xfrm>
            <a:custGeom>
              <a:avLst/>
              <a:gdLst/>
              <a:ahLst/>
              <a:cxnLst/>
              <a:rect l="l" t="t" r="r" b="b"/>
              <a:pathLst>
                <a:path w="3025" h="3305" extrusionOk="0">
                  <a:moveTo>
                    <a:pt x="618" y="0"/>
                  </a:moveTo>
                  <a:cubicBezTo>
                    <a:pt x="399" y="20"/>
                    <a:pt x="200" y="60"/>
                    <a:pt x="21" y="219"/>
                  </a:cubicBezTo>
                  <a:cubicBezTo>
                    <a:pt x="21" y="219"/>
                    <a:pt x="1" y="239"/>
                    <a:pt x="1" y="298"/>
                  </a:cubicBezTo>
                  <a:cubicBezTo>
                    <a:pt x="1" y="358"/>
                    <a:pt x="21" y="398"/>
                    <a:pt x="80" y="438"/>
                  </a:cubicBezTo>
                  <a:cubicBezTo>
                    <a:pt x="120" y="438"/>
                    <a:pt x="180" y="438"/>
                    <a:pt x="220" y="458"/>
                  </a:cubicBezTo>
                  <a:cubicBezTo>
                    <a:pt x="439" y="657"/>
                    <a:pt x="697" y="836"/>
                    <a:pt x="936" y="995"/>
                  </a:cubicBezTo>
                  <a:cubicBezTo>
                    <a:pt x="1015" y="1353"/>
                    <a:pt x="1334" y="1532"/>
                    <a:pt x="1533" y="1830"/>
                  </a:cubicBezTo>
                  <a:cubicBezTo>
                    <a:pt x="1592" y="2148"/>
                    <a:pt x="1473" y="2526"/>
                    <a:pt x="1811" y="2785"/>
                  </a:cubicBezTo>
                  <a:cubicBezTo>
                    <a:pt x="2195" y="2785"/>
                    <a:pt x="2264" y="3304"/>
                    <a:pt x="2662" y="3304"/>
                  </a:cubicBezTo>
                  <a:cubicBezTo>
                    <a:pt x="2677" y="3304"/>
                    <a:pt x="2691" y="3304"/>
                    <a:pt x="2706" y="3302"/>
                  </a:cubicBezTo>
                  <a:cubicBezTo>
                    <a:pt x="2925" y="3183"/>
                    <a:pt x="3005" y="2984"/>
                    <a:pt x="3025" y="2725"/>
                  </a:cubicBezTo>
                  <a:cubicBezTo>
                    <a:pt x="2507" y="1591"/>
                    <a:pt x="1791" y="597"/>
                    <a:pt x="61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" name="Google Shape;137;p3"/>
            <p:cNvSpPr/>
            <p:nvPr/>
          </p:nvSpPr>
          <p:spPr>
            <a:xfrm>
              <a:off x="1575800" y="4784100"/>
              <a:ext cx="125350" cy="27650"/>
            </a:xfrm>
            <a:custGeom>
              <a:avLst/>
              <a:gdLst/>
              <a:ahLst/>
              <a:cxnLst/>
              <a:rect l="l" t="t" r="r" b="b"/>
              <a:pathLst>
                <a:path w="5014" h="1106" extrusionOk="0">
                  <a:moveTo>
                    <a:pt x="159" y="0"/>
                  </a:moveTo>
                  <a:cubicBezTo>
                    <a:pt x="0" y="140"/>
                    <a:pt x="0" y="299"/>
                    <a:pt x="60" y="478"/>
                  </a:cubicBezTo>
                  <a:cubicBezTo>
                    <a:pt x="259" y="876"/>
                    <a:pt x="637" y="995"/>
                    <a:pt x="1015" y="995"/>
                  </a:cubicBezTo>
                  <a:cubicBezTo>
                    <a:pt x="1353" y="995"/>
                    <a:pt x="1711" y="1055"/>
                    <a:pt x="2049" y="1055"/>
                  </a:cubicBezTo>
                  <a:cubicBezTo>
                    <a:pt x="2097" y="1054"/>
                    <a:pt x="2145" y="1053"/>
                    <a:pt x="2194" y="1053"/>
                  </a:cubicBezTo>
                  <a:cubicBezTo>
                    <a:pt x="2712" y="1053"/>
                    <a:pt x="3241" y="1105"/>
                    <a:pt x="3767" y="1105"/>
                  </a:cubicBezTo>
                  <a:cubicBezTo>
                    <a:pt x="4186" y="1105"/>
                    <a:pt x="4603" y="1072"/>
                    <a:pt x="5013" y="955"/>
                  </a:cubicBezTo>
                  <a:cubicBezTo>
                    <a:pt x="4973" y="876"/>
                    <a:pt x="4894" y="836"/>
                    <a:pt x="4834" y="756"/>
                  </a:cubicBezTo>
                  <a:cubicBezTo>
                    <a:pt x="4774" y="796"/>
                    <a:pt x="4695" y="856"/>
                    <a:pt x="4635" y="896"/>
                  </a:cubicBezTo>
                  <a:lnTo>
                    <a:pt x="3740" y="896"/>
                  </a:lnTo>
                  <a:cubicBezTo>
                    <a:pt x="3720" y="876"/>
                    <a:pt x="3690" y="866"/>
                    <a:pt x="3660" y="866"/>
                  </a:cubicBezTo>
                  <a:cubicBezTo>
                    <a:pt x="3630" y="866"/>
                    <a:pt x="3601" y="876"/>
                    <a:pt x="3581" y="896"/>
                  </a:cubicBezTo>
                  <a:cubicBezTo>
                    <a:pt x="3515" y="917"/>
                    <a:pt x="3450" y="926"/>
                    <a:pt x="3384" y="926"/>
                  </a:cubicBezTo>
                  <a:cubicBezTo>
                    <a:pt x="3139" y="926"/>
                    <a:pt x="2894" y="806"/>
                    <a:pt x="2650" y="806"/>
                  </a:cubicBezTo>
                  <a:cubicBezTo>
                    <a:pt x="2542" y="806"/>
                    <a:pt x="2435" y="829"/>
                    <a:pt x="2328" y="896"/>
                  </a:cubicBezTo>
                  <a:cubicBezTo>
                    <a:pt x="2288" y="856"/>
                    <a:pt x="2208" y="796"/>
                    <a:pt x="2168" y="756"/>
                  </a:cubicBezTo>
                  <a:cubicBezTo>
                    <a:pt x="1989" y="697"/>
                    <a:pt x="1671" y="756"/>
                    <a:pt x="1771" y="458"/>
                  </a:cubicBezTo>
                  <a:cubicBezTo>
                    <a:pt x="1832" y="243"/>
                    <a:pt x="1777" y="202"/>
                    <a:pt x="1696" y="202"/>
                  </a:cubicBezTo>
                  <a:cubicBezTo>
                    <a:pt x="1646" y="202"/>
                    <a:pt x="1587" y="217"/>
                    <a:pt x="1538" y="217"/>
                  </a:cubicBezTo>
                  <a:cubicBezTo>
                    <a:pt x="1512" y="217"/>
                    <a:pt x="1489" y="213"/>
                    <a:pt x="1472" y="199"/>
                  </a:cubicBezTo>
                  <a:cubicBezTo>
                    <a:pt x="1054" y="0"/>
                    <a:pt x="597" y="80"/>
                    <a:pt x="15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" name="Google Shape;138;p3"/>
            <p:cNvSpPr/>
            <p:nvPr/>
          </p:nvSpPr>
          <p:spPr>
            <a:xfrm>
              <a:off x="1615075" y="4709375"/>
              <a:ext cx="48275" cy="52350"/>
            </a:xfrm>
            <a:custGeom>
              <a:avLst/>
              <a:gdLst/>
              <a:ahLst/>
              <a:cxnLst/>
              <a:rect l="l" t="t" r="r" b="b"/>
              <a:pathLst>
                <a:path w="1931" h="2094" extrusionOk="0">
                  <a:moveTo>
                    <a:pt x="1150" y="0"/>
                  </a:moveTo>
                  <a:cubicBezTo>
                    <a:pt x="843" y="0"/>
                    <a:pt x="541" y="66"/>
                    <a:pt x="239" y="105"/>
                  </a:cubicBezTo>
                  <a:cubicBezTo>
                    <a:pt x="1" y="383"/>
                    <a:pt x="1" y="383"/>
                    <a:pt x="160" y="483"/>
                  </a:cubicBezTo>
                  <a:cubicBezTo>
                    <a:pt x="398" y="602"/>
                    <a:pt x="697" y="662"/>
                    <a:pt x="418" y="1040"/>
                  </a:cubicBezTo>
                  <a:cubicBezTo>
                    <a:pt x="299" y="1159"/>
                    <a:pt x="299" y="1279"/>
                    <a:pt x="398" y="1398"/>
                  </a:cubicBezTo>
                  <a:cubicBezTo>
                    <a:pt x="418" y="1657"/>
                    <a:pt x="438" y="1895"/>
                    <a:pt x="737" y="1935"/>
                  </a:cubicBezTo>
                  <a:cubicBezTo>
                    <a:pt x="986" y="1952"/>
                    <a:pt x="1235" y="2093"/>
                    <a:pt x="1495" y="2093"/>
                  </a:cubicBezTo>
                  <a:cubicBezTo>
                    <a:pt x="1547" y="2093"/>
                    <a:pt x="1599" y="2088"/>
                    <a:pt x="1652" y="2074"/>
                  </a:cubicBezTo>
                  <a:cubicBezTo>
                    <a:pt x="1890" y="1875"/>
                    <a:pt x="1154" y="1836"/>
                    <a:pt x="1552" y="1557"/>
                  </a:cubicBezTo>
                  <a:cubicBezTo>
                    <a:pt x="1652" y="1418"/>
                    <a:pt x="1751" y="1299"/>
                    <a:pt x="1632" y="1120"/>
                  </a:cubicBezTo>
                  <a:cubicBezTo>
                    <a:pt x="1552" y="1080"/>
                    <a:pt x="1453" y="1080"/>
                    <a:pt x="1393" y="1080"/>
                  </a:cubicBezTo>
                  <a:cubicBezTo>
                    <a:pt x="1410" y="1063"/>
                    <a:pt x="1428" y="1057"/>
                    <a:pt x="1448" y="1057"/>
                  </a:cubicBezTo>
                  <a:cubicBezTo>
                    <a:pt x="1488" y="1057"/>
                    <a:pt x="1532" y="1083"/>
                    <a:pt x="1570" y="1083"/>
                  </a:cubicBezTo>
                  <a:cubicBezTo>
                    <a:pt x="1578" y="1083"/>
                    <a:pt x="1585" y="1082"/>
                    <a:pt x="1592" y="1080"/>
                  </a:cubicBezTo>
                  <a:cubicBezTo>
                    <a:pt x="1711" y="1080"/>
                    <a:pt x="1811" y="980"/>
                    <a:pt x="1890" y="881"/>
                  </a:cubicBezTo>
                  <a:cubicBezTo>
                    <a:pt x="1930" y="801"/>
                    <a:pt x="1930" y="722"/>
                    <a:pt x="1930" y="622"/>
                  </a:cubicBezTo>
                  <a:cubicBezTo>
                    <a:pt x="1930" y="602"/>
                    <a:pt x="1910" y="563"/>
                    <a:pt x="1910" y="503"/>
                  </a:cubicBezTo>
                  <a:cubicBezTo>
                    <a:pt x="1890" y="423"/>
                    <a:pt x="1851" y="324"/>
                    <a:pt x="1811" y="264"/>
                  </a:cubicBezTo>
                  <a:cubicBezTo>
                    <a:pt x="1791" y="185"/>
                    <a:pt x="1711" y="105"/>
                    <a:pt x="1632" y="65"/>
                  </a:cubicBezTo>
                  <a:cubicBezTo>
                    <a:pt x="1469" y="18"/>
                    <a:pt x="1309" y="0"/>
                    <a:pt x="115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3"/>
            <p:cNvSpPr/>
            <p:nvPr/>
          </p:nvSpPr>
          <p:spPr>
            <a:xfrm>
              <a:off x="1785650" y="4653375"/>
              <a:ext cx="100500" cy="21125"/>
            </a:xfrm>
            <a:custGeom>
              <a:avLst/>
              <a:gdLst/>
              <a:ahLst/>
              <a:cxnLst/>
              <a:rect l="l" t="t" r="r" b="b"/>
              <a:pathLst>
                <a:path w="4020" h="845" extrusionOk="0">
                  <a:moveTo>
                    <a:pt x="1926" y="0"/>
                  </a:moveTo>
                  <a:cubicBezTo>
                    <a:pt x="1355" y="0"/>
                    <a:pt x="787" y="39"/>
                    <a:pt x="222" y="39"/>
                  </a:cubicBezTo>
                  <a:cubicBezTo>
                    <a:pt x="162" y="39"/>
                    <a:pt x="101" y="38"/>
                    <a:pt x="41" y="37"/>
                  </a:cubicBezTo>
                  <a:lnTo>
                    <a:pt x="41" y="37"/>
                  </a:lnTo>
                  <a:cubicBezTo>
                    <a:pt x="1" y="316"/>
                    <a:pt x="259" y="455"/>
                    <a:pt x="339" y="694"/>
                  </a:cubicBezTo>
                  <a:cubicBezTo>
                    <a:pt x="585" y="794"/>
                    <a:pt x="840" y="844"/>
                    <a:pt x="1095" y="844"/>
                  </a:cubicBezTo>
                  <a:cubicBezTo>
                    <a:pt x="1397" y="844"/>
                    <a:pt x="1699" y="774"/>
                    <a:pt x="1990" y="634"/>
                  </a:cubicBezTo>
                  <a:cubicBezTo>
                    <a:pt x="2060" y="628"/>
                    <a:pt x="2130" y="626"/>
                    <a:pt x="2201" y="626"/>
                  </a:cubicBezTo>
                  <a:cubicBezTo>
                    <a:pt x="2379" y="626"/>
                    <a:pt x="2557" y="640"/>
                    <a:pt x="2738" y="640"/>
                  </a:cubicBezTo>
                  <a:cubicBezTo>
                    <a:pt x="2930" y="640"/>
                    <a:pt x="3125" y="624"/>
                    <a:pt x="3323" y="555"/>
                  </a:cubicBezTo>
                  <a:cubicBezTo>
                    <a:pt x="3343" y="555"/>
                    <a:pt x="3422" y="694"/>
                    <a:pt x="3462" y="754"/>
                  </a:cubicBezTo>
                  <a:lnTo>
                    <a:pt x="3780" y="754"/>
                  </a:lnTo>
                  <a:cubicBezTo>
                    <a:pt x="3840" y="714"/>
                    <a:pt x="3880" y="694"/>
                    <a:pt x="3880" y="614"/>
                  </a:cubicBezTo>
                  <a:cubicBezTo>
                    <a:pt x="3880" y="515"/>
                    <a:pt x="3979" y="455"/>
                    <a:pt x="4019" y="356"/>
                  </a:cubicBezTo>
                  <a:cubicBezTo>
                    <a:pt x="3920" y="316"/>
                    <a:pt x="3820" y="236"/>
                    <a:pt x="3721" y="216"/>
                  </a:cubicBezTo>
                  <a:cubicBezTo>
                    <a:pt x="3122" y="43"/>
                    <a:pt x="2522" y="0"/>
                    <a:pt x="192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" name="Google Shape;140;p3"/>
            <p:cNvSpPr/>
            <p:nvPr/>
          </p:nvSpPr>
          <p:spPr>
            <a:xfrm>
              <a:off x="1668775" y="4551100"/>
              <a:ext cx="90550" cy="35100"/>
            </a:xfrm>
            <a:custGeom>
              <a:avLst/>
              <a:gdLst/>
              <a:ahLst/>
              <a:cxnLst/>
              <a:rect l="l" t="t" r="r" b="b"/>
              <a:pathLst>
                <a:path w="3622" h="1404" extrusionOk="0">
                  <a:moveTo>
                    <a:pt x="662" y="0"/>
                  </a:moveTo>
                  <a:cubicBezTo>
                    <a:pt x="628" y="0"/>
                    <a:pt x="594" y="4"/>
                    <a:pt x="558" y="11"/>
                  </a:cubicBezTo>
                  <a:cubicBezTo>
                    <a:pt x="459" y="70"/>
                    <a:pt x="359" y="150"/>
                    <a:pt x="319" y="269"/>
                  </a:cubicBezTo>
                  <a:cubicBezTo>
                    <a:pt x="359" y="528"/>
                    <a:pt x="558" y="568"/>
                    <a:pt x="717" y="667"/>
                  </a:cubicBezTo>
                  <a:cubicBezTo>
                    <a:pt x="677" y="667"/>
                    <a:pt x="634" y="664"/>
                    <a:pt x="590" y="664"/>
                  </a:cubicBezTo>
                  <a:cubicBezTo>
                    <a:pt x="522" y="664"/>
                    <a:pt x="451" y="671"/>
                    <a:pt x="379" y="707"/>
                  </a:cubicBezTo>
                  <a:cubicBezTo>
                    <a:pt x="220" y="767"/>
                    <a:pt x="81" y="826"/>
                    <a:pt x="1" y="1005"/>
                  </a:cubicBezTo>
                  <a:cubicBezTo>
                    <a:pt x="459" y="1244"/>
                    <a:pt x="976" y="1224"/>
                    <a:pt x="1453" y="1343"/>
                  </a:cubicBezTo>
                  <a:cubicBezTo>
                    <a:pt x="1641" y="1306"/>
                    <a:pt x="1829" y="1286"/>
                    <a:pt x="2017" y="1286"/>
                  </a:cubicBezTo>
                  <a:cubicBezTo>
                    <a:pt x="2227" y="1286"/>
                    <a:pt x="2437" y="1311"/>
                    <a:pt x="2647" y="1363"/>
                  </a:cubicBezTo>
                  <a:cubicBezTo>
                    <a:pt x="2746" y="1388"/>
                    <a:pt x="2851" y="1403"/>
                    <a:pt x="2957" y="1403"/>
                  </a:cubicBezTo>
                  <a:cubicBezTo>
                    <a:pt x="3191" y="1403"/>
                    <a:pt x="3430" y="1330"/>
                    <a:pt x="3621" y="1125"/>
                  </a:cubicBezTo>
                  <a:cubicBezTo>
                    <a:pt x="2925" y="826"/>
                    <a:pt x="2130" y="667"/>
                    <a:pt x="1493" y="210"/>
                  </a:cubicBezTo>
                  <a:lnTo>
                    <a:pt x="1354" y="190"/>
                  </a:lnTo>
                  <a:cubicBezTo>
                    <a:pt x="1108" y="172"/>
                    <a:pt x="909" y="0"/>
                    <a:pt x="66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3"/>
            <p:cNvSpPr/>
            <p:nvPr/>
          </p:nvSpPr>
          <p:spPr>
            <a:xfrm>
              <a:off x="1652375" y="4506975"/>
              <a:ext cx="106950" cy="59450"/>
            </a:xfrm>
            <a:custGeom>
              <a:avLst/>
              <a:gdLst/>
              <a:ahLst/>
              <a:cxnLst/>
              <a:rect l="l" t="t" r="r" b="b"/>
              <a:pathLst>
                <a:path w="4278" h="2378" extrusionOk="0">
                  <a:moveTo>
                    <a:pt x="263" y="0"/>
                  </a:moveTo>
                  <a:cubicBezTo>
                    <a:pt x="53" y="0"/>
                    <a:pt x="34" y="185"/>
                    <a:pt x="1" y="383"/>
                  </a:cubicBezTo>
                  <a:cubicBezTo>
                    <a:pt x="239" y="781"/>
                    <a:pt x="40" y="1298"/>
                    <a:pt x="319" y="1676"/>
                  </a:cubicBezTo>
                  <a:cubicBezTo>
                    <a:pt x="398" y="1636"/>
                    <a:pt x="438" y="1616"/>
                    <a:pt x="498" y="1597"/>
                  </a:cubicBezTo>
                  <a:cubicBezTo>
                    <a:pt x="558" y="1557"/>
                    <a:pt x="617" y="1542"/>
                    <a:pt x="677" y="1542"/>
                  </a:cubicBezTo>
                  <a:cubicBezTo>
                    <a:pt x="737" y="1542"/>
                    <a:pt x="796" y="1557"/>
                    <a:pt x="856" y="1577"/>
                  </a:cubicBezTo>
                  <a:cubicBezTo>
                    <a:pt x="873" y="1575"/>
                    <a:pt x="889" y="1575"/>
                    <a:pt x="905" y="1575"/>
                  </a:cubicBezTo>
                  <a:cubicBezTo>
                    <a:pt x="1334" y="1575"/>
                    <a:pt x="1602" y="2026"/>
                    <a:pt x="2014" y="2026"/>
                  </a:cubicBezTo>
                  <a:cubicBezTo>
                    <a:pt x="2051" y="2026"/>
                    <a:pt x="2089" y="2022"/>
                    <a:pt x="2129" y="2014"/>
                  </a:cubicBezTo>
                  <a:lnTo>
                    <a:pt x="2149" y="1975"/>
                  </a:lnTo>
                  <a:cubicBezTo>
                    <a:pt x="2247" y="1899"/>
                    <a:pt x="2337" y="1871"/>
                    <a:pt x="2422" y="1871"/>
                  </a:cubicBezTo>
                  <a:cubicBezTo>
                    <a:pt x="2628" y="1871"/>
                    <a:pt x="2801" y="2038"/>
                    <a:pt x="2984" y="2094"/>
                  </a:cubicBezTo>
                  <a:cubicBezTo>
                    <a:pt x="3368" y="2185"/>
                    <a:pt x="3735" y="2377"/>
                    <a:pt x="4162" y="2377"/>
                  </a:cubicBezTo>
                  <a:cubicBezTo>
                    <a:pt x="4200" y="2377"/>
                    <a:pt x="4238" y="2376"/>
                    <a:pt x="4277" y="2372"/>
                  </a:cubicBezTo>
                  <a:cubicBezTo>
                    <a:pt x="4218" y="1815"/>
                    <a:pt x="3740" y="1875"/>
                    <a:pt x="3442" y="1736"/>
                  </a:cubicBezTo>
                  <a:cubicBezTo>
                    <a:pt x="2328" y="1338"/>
                    <a:pt x="1234" y="920"/>
                    <a:pt x="418" y="25"/>
                  </a:cubicBezTo>
                  <a:cubicBezTo>
                    <a:pt x="357" y="8"/>
                    <a:pt x="306" y="0"/>
                    <a:pt x="263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3"/>
            <p:cNvSpPr/>
            <p:nvPr/>
          </p:nvSpPr>
          <p:spPr>
            <a:xfrm>
              <a:off x="1751350" y="4704250"/>
              <a:ext cx="102950" cy="17700"/>
            </a:xfrm>
            <a:custGeom>
              <a:avLst/>
              <a:gdLst/>
              <a:ahLst/>
              <a:cxnLst/>
              <a:rect l="l" t="t" r="r" b="b"/>
              <a:pathLst>
                <a:path w="4118" h="708" extrusionOk="0">
                  <a:moveTo>
                    <a:pt x="866" y="0"/>
                  </a:moveTo>
                  <a:cubicBezTo>
                    <a:pt x="630" y="0"/>
                    <a:pt x="394" y="6"/>
                    <a:pt x="159" y="12"/>
                  </a:cubicBezTo>
                  <a:cubicBezTo>
                    <a:pt x="0" y="270"/>
                    <a:pt x="100" y="370"/>
                    <a:pt x="338" y="469"/>
                  </a:cubicBezTo>
                  <a:cubicBezTo>
                    <a:pt x="677" y="608"/>
                    <a:pt x="1054" y="588"/>
                    <a:pt x="1413" y="708"/>
                  </a:cubicBezTo>
                  <a:cubicBezTo>
                    <a:pt x="2129" y="688"/>
                    <a:pt x="2825" y="688"/>
                    <a:pt x="3541" y="688"/>
                  </a:cubicBezTo>
                  <a:cubicBezTo>
                    <a:pt x="3660" y="489"/>
                    <a:pt x="3999" y="588"/>
                    <a:pt x="4118" y="350"/>
                  </a:cubicBezTo>
                  <a:cubicBezTo>
                    <a:pt x="3920" y="246"/>
                    <a:pt x="3723" y="185"/>
                    <a:pt x="3528" y="185"/>
                  </a:cubicBezTo>
                  <a:cubicBezTo>
                    <a:pt x="3350" y="185"/>
                    <a:pt x="3175" y="236"/>
                    <a:pt x="3004" y="350"/>
                  </a:cubicBezTo>
                  <a:cubicBezTo>
                    <a:pt x="2956" y="366"/>
                    <a:pt x="2921" y="420"/>
                    <a:pt x="2888" y="420"/>
                  </a:cubicBezTo>
                  <a:cubicBezTo>
                    <a:pt x="2880" y="420"/>
                    <a:pt x="2873" y="417"/>
                    <a:pt x="2865" y="409"/>
                  </a:cubicBezTo>
                  <a:cubicBezTo>
                    <a:pt x="2862" y="408"/>
                    <a:pt x="2860" y="407"/>
                    <a:pt x="2858" y="405"/>
                  </a:cubicBezTo>
                  <a:lnTo>
                    <a:pt x="2858" y="405"/>
                  </a:lnTo>
                  <a:cubicBezTo>
                    <a:pt x="2870" y="405"/>
                    <a:pt x="2879" y="393"/>
                    <a:pt x="2865" y="350"/>
                  </a:cubicBezTo>
                  <a:cubicBezTo>
                    <a:pt x="2229" y="54"/>
                    <a:pt x="1549" y="0"/>
                    <a:pt x="86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" name="Google Shape;143;p3"/>
            <p:cNvSpPr/>
            <p:nvPr/>
          </p:nvSpPr>
          <p:spPr>
            <a:xfrm>
              <a:off x="1703100" y="4724850"/>
              <a:ext cx="113925" cy="29075"/>
            </a:xfrm>
            <a:custGeom>
              <a:avLst/>
              <a:gdLst/>
              <a:ahLst/>
              <a:cxnLst/>
              <a:rect l="l" t="t" r="r" b="b"/>
              <a:pathLst>
                <a:path w="4557" h="1163" extrusionOk="0">
                  <a:moveTo>
                    <a:pt x="983" y="0"/>
                  </a:moveTo>
                  <a:cubicBezTo>
                    <a:pt x="880" y="0"/>
                    <a:pt x="784" y="67"/>
                    <a:pt x="697" y="142"/>
                  </a:cubicBezTo>
                  <a:cubicBezTo>
                    <a:pt x="597" y="421"/>
                    <a:pt x="1" y="341"/>
                    <a:pt x="160" y="819"/>
                  </a:cubicBezTo>
                  <a:cubicBezTo>
                    <a:pt x="478" y="1058"/>
                    <a:pt x="876" y="978"/>
                    <a:pt x="1254" y="1018"/>
                  </a:cubicBezTo>
                  <a:cubicBezTo>
                    <a:pt x="1384" y="1024"/>
                    <a:pt x="1514" y="1026"/>
                    <a:pt x="1644" y="1026"/>
                  </a:cubicBezTo>
                  <a:cubicBezTo>
                    <a:pt x="1937" y="1026"/>
                    <a:pt x="2231" y="1015"/>
                    <a:pt x="2524" y="1015"/>
                  </a:cubicBezTo>
                  <a:cubicBezTo>
                    <a:pt x="2897" y="1015"/>
                    <a:pt x="3269" y="1033"/>
                    <a:pt x="3641" y="1117"/>
                  </a:cubicBezTo>
                  <a:cubicBezTo>
                    <a:pt x="3785" y="1134"/>
                    <a:pt x="3963" y="1162"/>
                    <a:pt x="4121" y="1162"/>
                  </a:cubicBezTo>
                  <a:cubicBezTo>
                    <a:pt x="4334" y="1162"/>
                    <a:pt x="4513" y="1112"/>
                    <a:pt x="4536" y="918"/>
                  </a:cubicBezTo>
                  <a:cubicBezTo>
                    <a:pt x="4556" y="481"/>
                    <a:pt x="3999" y="540"/>
                    <a:pt x="3661" y="520"/>
                  </a:cubicBezTo>
                  <a:cubicBezTo>
                    <a:pt x="3601" y="520"/>
                    <a:pt x="3561" y="461"/>
                    <a:pt x="3502" y="441"/>
                  </a:cubicBezTo>
                  <a:cubicBezTo>
                    <a:pt x="3104" y="321"/>
                    <a:pt x="2666" y="461"/>
                    <a:pt x="2268" y="262"/>
                  </a:cubicBezTo>
                  <a:cubicBezTo>
                    <a:pt x="2134" y="172"/>
                    <a:pt x="1991" y="153"/>
                    <a:pt x="1850" y="153"/>
                  </a:cubicBezTo>
                  <a:cubicBezTo>
                    <a:pt x="1740" y="153"/>
                    <a:pt x="1630" y="165"/>
                    <a:pt x="1526" y="165"/>
                  </a:cubicBezTo>
                  <a:cubicBezTo>
                    <a:pt x="1406" y="165"/>
                    <a:pt x="1294" y="149"/>
                    <a:pt x="1194" y="83"/>
                  </a:cubicBezTo>
                  <a:lnTo>
                    <a:pt x="1174" y="83"/>
                  </a:lnTo>
                  <a:cubicBezTo>
                    <a:pt x="1108" y="24"/>
                    <a:pt x="1044" y="0"/>
                    <a:pt x="983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3"/>
            <p:cNvSpPr/>
            <p:nvPr/>
          </p:nvSpPr>
          <p:spPr>
            <a:xfrm>
              <a:off x="1905025" y="4762225"/>
              <a:ext cx="89025" cy="23875"/>
            </a:xfrm>
            <a:custGeom>
              <a:avLst/>
              <a:gdLst/>
              <a:ahLst/>
              <a:cxnLst/>
              <a:rect l="l" t="t" r="r" b="b"/>
              <a:pathLst>
                <a:path w="3561" h="955" extrusionOk="0">
                  <a:moveTo>
                    <a:pt x="994" y="1"/>
                  </a:moveTo>
                  <a:cubicBezTo>
                    <a:pt x="863" y="1"/>
                    <a:pt x="730" y="6"/>
                    <a:pt x="597" y="20"/>
                  </a:cubicBezTo>
                  <a:cubicBezTo>
                    <a:pt x="580" y="225"/>
                    <a:pt x="446" y="239"/>
                    <a:pt x="320" y="239"/>
                  </a:cubicBezTo>
                  <a:cubicBezTo>
                    <a:pt x="299" y="239"/>
                    <a:pt x="279" y="239"/>
                    <a:pt x="259" y="239"/>
                  </a:cubicBezTo>
                  <a:cubicBezTo>
                    <a:pt x="80" y="318"/>
                    <a:pt x="0" y="438"/>
                    <a:pt x="60" y="637"/>
                  </a:cubicBezTo>
                  <a:cubicBezTo>
                    <a:pt x="796" y="935"/>
                    <a:pt x="1591" y="776"/>
                    <a:pt x="2367" y="935"/>
                  </a:cubicBezTo>
                  <a:cubicBezTo>
                    <a:pt x="2457" y="946"/>
                    <a:pt x="2551" y="954"/>
                    <a:pt x="2647" y="954"/>
                  </a:cubicBezTo>
                  <a:cubicBezTo>
                    <a:pt x="2892" y="954"/>
                    <a:pt x="3148" y="902"/>
                    <a:pt x="3362" y="716"/>
                  </a:cubicBezTo>
                  <a:cubicBezTo>
                    <a:pt x="3461" y="557"/>
                    <a:pt x="3561" y="378"/>
                    <a:pt x="3461" y="179"/>
                  </a:cubicBezTo>
                  <a:lnTo>
                    <a:pt x="3461" y="179"/>
                  </a:lnTo>
                  <a:cubicBezTo>
                    <a:pt x="3377" y="184"/>
                    <a:pt x="3292" y="187"/>
                    <a:pt x="3209" y="187"/>
                  </a:cubicBezTo>
                  <a:cubicBezTo>
                    <a:pt x="2459" y="187"/>
                    <a:pt x="1740" y="1"/>
                    <a:pt x="99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" name="Google Shape;145;p3"/>
            <p:cNvSpPr/>
            <p:nvPr/>
          </p:nvSpPr>
          <p:spPr>
            <a:xfrm>
              <a:off x="2181025" y="4842775"/>
              <a:ext cx="77100" cy="26875"/>
            </a:xfrm>
            <a:custGeom>
              <a:avLst/>
              <a:gdLst/>
              <a:ahLst/>
              <a:cxnLst/>
              <a:rect l="l" t="t" r="r" b="b"/>
              <a:pathLst>
                <a:path w="3084" h="1075" extrusionOk="0">
                  <a:moveTo>
                    <a:pt x="697" y="1"/>
                  </a:moveTo>
                  <a:cubicBezTo>
                    <a:pt x="339" y="100"/>
                    <a:pt x="0" y="220"/>
                    <a:pt x="80" y="697"/>
                  </a:cubicBezTo>
                  <a:cubicBezTo>
                    <a:pt x="836" y="995"/>
                    <a:pt x="1652" y="836"/>
                    <a:pt x="2388" y="1075"/>
                  </a:cubicBezTo>
                  <a:cubicBezTo>
                    <a:pt x="2626" y="936"/>
                    <a:pt x="3084" y="1075"/>
                    <a:pt x="2945" y="538"/>
                  </a:cubicBezTo>
                  <a:cubicBezTo>
                    <a:pt x="2925" y="518"/>
                    <a:pt x="2885" y="478"/>
                    <a:pt x="2865" y="399"/>
                  </a:cubicBezTo>
                  <a:cubicBezTo>
                    <a:pt x="2726" y="299"/>
                    <a:pt x="2507" y="239"/>
                    <a:pt x="2348" y="180"/>
                  </a:cubicBezTo>
                  <a:cubicBezTo>
                    <a:pt x="2228" y="140"/>
                    <a:pt x="2129" y="120"/>
                    <a:pt x="1990" y="120"/>
                  </a:cubicBezTo>
                  <a:cubicBezTo>
                    <a:pt x="1831" y="120"/>
                    <a:pt x="1663" y="138"/>
                    <a:pt x="1496" y="138"/>
                  </a:cubicBezTo>
                  <a:cubicBezTo>
                    <a:pt x="1309" y="138"/>
                    <a:pt x="1124" y="115"/>
                    <a:pt x="955" y="21"/>
                  </a:cubicBezTo>
                  <a:cubicBezTo>
                    <a:pt x="876" y="1"/>
                    <a:pt x="776" y="1"/>
                    <a:pt x="69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" name="Google Shape;146;p3"/>
            <p:cNvSpPr/>
            <p:nvPr/>
          </p:nvSpPr>
          <p:spPr>
            <a:xfrm>
              <a:off x="1723000" y="4610775"/>
              <a:ext cx="92025" cy="21675"/>
            </a:xfrm>
            <a:custGeom>
              <a:avLst/>
              <a:gdLst/>
              <a:ahLst/>
              <a:cxnLst/>
              <a:rect l="l" t="t" r="r" b="b"/>
              <a:pathLst>
                <a:path w="3681" h="867" extrusionOk="0">
                  <a:moveTo>
                    <a:pt x="534" y="0"/>
                  </a:moveTo>
                  <a:cubicBezTo>
                    <a:pt x="416" y="0"/>
                    <a:pt x="298" y="4"/>
                    <a:pt x="179" y="11"/>
                  </a:cubicBezTo>
                  <a:cubicBezTo>
                    <a:pt x="120" y="51"/>
                    <a:pt x="0" y="51"/>
                    <a:pt x="0" y="170"/>
                  </a:cubicBezTo>
                  <a:cubicBezTo>
                    <a:pt x="20" y="230"/>
                    <a:pt x="20" y="269"/>
                    <a:pt x="20" y="329"/>
                  </a:cubicBezTo>
                  <a:cubicBezTo>
                    <a:pt x="1194" y="608"/>
                    <a:pt x="2387" y="727"/>
                    <a:pt x="3581" y="866"/>
                  </a:cubicBezTo>
                  <a:cubicBezTo>
                    <a:pt x="3680" y="747"/>
                    <a:pt x="3680" y="627"/>
                    <a:pt x="3581" y="528"/>
                  </a:cubicBezTo>
                  <a:lnTo>
                    <a:pt x="3402" y="528"/>
                  </a:lnTo>
                  <a:cubicBezTo>
                    <a:pt x="3349" y="572"/>
                    <a:pt x="3297" y="596"/>
                    <a:pt x="3246" y="596"/>
                  </a:cubicBezTo>
                  <a:cubicBezTo>
                    <a:pt x="3181" y="596"/>
                    <a:pt x="3119" y="557"/>
                    <a:pt x="3064" y="468"/>
                  </a:cubicBezTo>
                  <a:cubicBezTo>
                    <a:pt x="2785" y="249"/>
                    <a:pt x="2487" y="210"/>
                    <a:pt x="2169" y="150"/>
                  </a:cubicBezTo>
                  <a:cubicBezTo>
                    <a:pt x="1614" y="68"/>
                    <a:pt x="1073" y="0"/>
                    <a:pt x="534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3"/>
            <p:cNvSpPr/>
            <p:nvPr/>
          </p:nvSpPr>
          <p:spPr>
            <a:xfrm>
              <a:off x="1580275" y="4758250"/>
              <a:ext cx="83575" cy="34825"/>
            </a:xfrm>
            <a:custGeom>
              <a:avLst/>
              <a:gdLst/>
              <a:ahLst/>
              <a:cxnLst/>
              <a:rect l="l" t="t" r="r" b="b"/>
              <a:pathLst>
                <a:path w="3343" h="1393" extrusionOk="0">
                  <a:moveTo>
                    <a:pt x="915" y="0"/>
                  </a:moveTo>
                  <a:cubicBezTo>
                    <a:pt x="648" y="382"/>
                    <a:pt x="729" y="1038"/>
                    <a:pt x="86" y="1038"/>
                  </a:cubicBezTo>
                  <a:cubicBezTo>
                    <a:pt x="59" y="1038"/>
                    <a:pt x="30" y="1037"/>
                    <a:pt x="0" y="1034"/>
                  </a:cubicBezTo>
                  <a:lnTo>
                    <a:pt x="0" y="1034"/>
                  </a:lnTo>
                  <a:cubicBezTo>
                    <a:pt x="273" y="1198"/>
                    <a:pt x="555" y="1306"/>
                    <a:pt x="860" y="1306"/>
                  </a:cubicBezTo>
                  <a:cubicBezTo>
                    <a:pt x="999" y="1306"/>
                    <a:pt x="1143" y="1283"/>
                    <a:pt x="1293" y="1233"/>
                  </a:cubicBezTo>
                  <a:cubicBezTo>
                    <a:pt x="1233" y="1174"/>
                    <a:pt x="1154" y="1114"/>
                    <a:pt x="1114" y="1074"/>
                  </a:cubicBezTo>
                  <a:cubicBezTo>
                    <a:pt x="1054" y="975"/>
                    <a:pt x="1015" y="796"/>
                    <a:pt x="1094" y="776"/>
                  </a:cubicBezTo>
                  <a:cubicBezTo>
                    <a:pt x="1115" y="767"/>
                    <a:pt x="1139" y="763"/>
                    <a:pt x="1165" y="763"/>
                  </a:cubicBezTo>
                  <a:cubicBezTo>
                    <a:pt x="1259" y="763"/>
                    <a:pt x="1374" y="817"/>
                    <a:pt x="1452" y="895"/>
                  </a:cubicBezTo>
                  <a:cubicBezTo>
                    <a:pt x="1631" y="935"/>
                    <a:pt x="1830" y="995"/>
                    <a:pt x="2009" y="1034"/>
                  </a:cubicBezTo>
                  <a:cubicBezTo>
                    <a:pt x="2149" y="1233"/>
                    <a:pt x="2407" y="1094"/>
                    <a:pt x="2546" y="1233"/>
                  </a:cubicBezTo>
                  <a:lnTo>
                    <a:pt x="2706" y="1233"/>
                  </a:lnTo>
                  <a:cubicBezTo>
                    <a:pt x="2825" y="1333"/>
                    <a:pt x="2984" y="1313"/>
                    <a:pt x="3103" y="1393"/>
                  </a:cubicBezTo>
                  <a:lnTo>
                    <a:pt x="3203" y="1393"/>
                  </a:lnTo>
                  <a:cubicBezTo>
                    <a:pt x="3342" y="1333"/>
                    <a:pt x="3342" y="1213"/>
                    <a:pt x="3322" y="1094"/>
                  </a:cubicBezTo>
                  <a:cubicBezTo>
                    <a:pt x="3223" y="895"/>
                    <a:pt x="3004" y="836"/>
                    <a:pt x="2885" y="696"/>
                  </a:cubicBezTo>
                  <a:cubicBezTo>
                    <a:pt x="2830" y="642"/>
                    <a:pt x="2777" y="623"/>
                    <a:pt x="2725" y="623"/>
                  </a:cubicBezTo>
                  <a:cubicBezTo>
                    <a:pt x="2612" y="623"/>
                    <a:pt x="2505" y="711"/>
                    <a:pt x="2398" y="711"/>
                  </a:cubicBezTo>
                  <a:cubicBezTo>
                    <a:pt x="2375" y="711"/>
                    <a:pt x="2351" y="707"/>
                    <a:pt x="2328" y="696"/>
                  </a:cubicBezTo>
                  <a:cubicBezTo>
                    <a:pt x="2275" y="644"/>
                    <a:pt x="2217" y="619"/>
                    <a:pt x="2156" y="619"/>
                  </a:cubicBezTo>
                  <a:cubicBezTo>
                    <a:pt x="2102" y="619"/>
                    <a:pt x="2046" y="639"/>
                    <a:pt x="1989" y="676"/>
                  </a:cubicBezTo>
                  <a:cubicBezTo>
                    <a:pt x="1965" y="680"/>
                    <a:pt x="1943" y="681"/>
                    <a:pt x="1921" y="681"/>
                  </a:cubicBezTo>
                  <a:cubicBezTo>
                    <a:pt x="1669" y="681"/>
                    <a:pt x="1547" y="480"/>
                    <a:pt x="1492" y="279"/>
                  </a:cubicBezTo>
                  <a:cubicBezTo>
                    <a:pt x="1393" y="0"/>
                    <a:pt x="1154" y="0"/>
                    <a:pt x="91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" name="Google Shape;148;p3"/>
            <p:cNvSpPr/>
            <p:nvPr/>
          </p:nvSpPr>
          <p:spPr>
            <a:xfrm>
              <a:off x="1780675" y="4735725"/>
              <a:ext cx="79100" cy="28775"/>
            </a:xfrm>
            <a:custGeom>
              <a:avLst/>
              <a:gdLst/>
              <a:ahLst/>
              <a:cxnLst/>
              <a:rect l="l" t="t" r="r" b="b"/>
              <a:pathLst>
                <a:path w="3164" h="1151" extrusionOk="0">
                  <a:moveTo>
                    <a:pt x="581" y="0"/>
                  </a:moveTo>
                  <a:cubicBezTo>
                    <a:pt x="521" y="0"/>
                    <a:pt x="460" y="2"/>
                    <a:pt x="399" y="6"/>
                  </a:cubicBezTo>
                  <a:cubicBezTo>
                    <a:pt x="637" y="304"/>
                    <a:pt x="1155" y="26"/>
                    <a:pt x="1294" y="483"/>
                  </a:cubicBezTo>
                  <a:cubicBezTo>
                    <a:pt x="1202" y="522"/>
                    <a:pt x="1113" y="533"/>
                    <a:pt x="1025" y="533"/>
                  </a:cubicBezTo>
                  <a:cubicBezTo>
                    <a:pt x="884" y="533"/>
                    <a:pt x="745" y="503"/>
                    <a:pt x="598" y="503"/>
                  </a:cubicBezTo>
                  <a:cubicBezTo>
                    <a:pt x="379" y="543"/>
                    <a:pt x="100" y="483"/>
                    <a:pt x="1" y="802"/>
                  </a:cubicBezTo>
                  <a:cubicBezTo>
                    <a:pt x="66" y="1064"/>
                    <a:pt x="267" y="1151"/>
                    <a:pt x="492" y="1151"/>
                  </a:cubicBezTo>
                  <a:cubicBezTo>
                    <a:pt x="540" y="1151"/>
                    <a:pt x="589" y="1147"/>
                    <a:pt x="637" y="1140"/>
                  </a:cubicBezTo>
                  <a:cubicBezTo>
                    <a:pt x="846" y="1130"/>
                    <a:pt x="1050" y="1130"/>
                    <a:pt x="1254" y="1130"/>
                  </a:cubicBezTo>
                  <a:cubicBezTo>
                    <a:pt x="1458" y="1130"/>
                    <a:pt x="1662" y="1130"/>
                    <a:pt x="1871" y="1120"/>
                  </a:cubicBezTo>
                  <a:cubicBezTo>
                    <a:pt x="2070" y="1100"/>
                    <a:pt x="2269" y="1040"/>
                    <a:pt x="2388" y="881"/>
                  </a:cubicBezTo>
                  <a:cubicBezTo>
                    <a:pt x="2567" y="603"/>
                    <a:pt x="2925" y="841"/>
                    <a:pt x="3164" y="583"/>
                  </a:cubicBezTo>
                  <a:cubicBezTo>
                    <a:pt x="2288" y="396"/>
                    <a:pt x="1481" y="0"/>
                    <a:pt x="58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3"/>
            <p:cNvSpPr/>
            <p:nvPr/>
          </p:nvSpPr>
          <p:spPr>
            <a:xfrm>
              <a:off x="2140750" y="4802500"/>
              <a:ext cx="114900" cy="32850"/>
            </a:xfrm>
            <a:custGeom>
              <a:avLst/>
              <a:gdLst/>
              <a:ahLst/>
              <a:cxnLst/>
              <a:rect l="l" t="t" r="r" b="b"/>
              <a:pathLst>
                <a:path w="4596" h="1314" extrusionOk="0">
                  <a:moveTo>
                    <a:pt x="3302" y="0"/>
                  </a:moveTo>
                  <a:cubicBezTo>
                    <a:pt x="3183" y="0"/>
                    <a:pt x="3064" y="0"/>
                    <a:pt x="2904" y="20"/>
                  </a:cubicBezTo>
                  <a:cubicBezTo>
                    <a:pt x="2785" y="199"/>
                    <a:pt x="2566" y="199"/>
                    <a:pt x="2367" y="259"/>
                  </a:cubicBezTo>
                  <a:cubicBezTo>
                    <a:pt x="2220" y="287"/>
                    <a:pt x="2076" y="302"/>
                    <a:pt x="1931" y="302"/>
                  </a:cubicBezTo>
                  <a:cubicBezTo>
                    <a:pt x="1764" y="302"/>
                    <a:pt x="1594" y="282"/>
                    <a:pt x="1413" y="239"/>
                  </a:cubicBezTo>
                  <a:cubicBezTo>
                    <a:pt x="1188" y="188"/>
                    <a:pt x="953" y="137"/>
                    <a:pt x="721" y="137"/>
                  </a:cubicBezTo>
                  <a:cubicBezTo>
                    <a:pt x="501" y="137"/>
                    <a:pt x="283" y="183"/>
                    <a:pt x="80" y="319"/>
                  </a:cubicBezTo>
                  <a:cubicBezTo>
                    <a:pt x="0" y="418"/>
                    <a:pt x="0" y="498"/>
                    <a:pt x="60" y="597"/>
                  </a:cubicBezTo>
                  <a:cubicBezTo>
                    <a:pt x="179" y="697"/>
                    <a:pt x="299" y="736"/>
                    <a:pt x="458" y="756"/>
                  </a:cubicBezTo>
                  <a:cubicBezTo>
                    <a:pt x="1492" y="856"/>
                    <a:pt x="2487" y="1194"/>
                    <a:pt x="3541" y="1313"/>
                  </a:cubicBezTo>
                  <a:cubicBezTo>
                    <a:pt x="3660" y="1313"/>
                    <a:pt x="3800" y="1313"/>
                    <a:pt x="3939" y="1293"/>
                  </a:cubicBezTo>
                  <a:cubicBezTo>
                    <a:pt x="4337" y="1194"/>
                    <a:pt x="4595" y="1035"/>
                    <a:pt x="4098" y="697"/>
                  </a:cubicBezTo>
                  <a:cubicBezTo>
                    <a:pt x="3859" y="498"/>
                    <a:pt x="3501" y="458"/>
                    <a:pt x="3302" y="160"/>
                  </a:cubicBezTo>
                  <a:lnTo>
                    <a:pt x="3302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3"/>
            <p:cNvSpPr/>
            <p:nvPr/>
          </p:nvSpPr>
          <p:spPr>
            <a:xfrm>
              <a:off x="2213000" y="4703175"/>
              <a:ext cx="75975" cy="46775"/>
            </a:xfrm>
            <a:custGeom>
              <a:avLst/>
              <a:gdLst/>
              <a:ahLst/>
              <a:cxnLst/>
              <a:rect l="l" t="t" r="r" b="b"/>
              <a:pathLst>
                <a:path w="3039" h="1871" extrusionOk="0">
                  <a:moveTo>
                    <a:pt x="317" y="1"/>
                  </a:moveTo>
                  <a:cubicBezTo>
                    <a:pt x="128" y="1"/>
                    <a:pt x="0" y="121"/>
                    <a:pt x="14" y="433"/>
                  </a:cubicBezTo>
                  <a:lnTo>
                    <a:pt x="194" y="433"/>
                  </a:lnTo>
                  <a:cubicBezTo>
                    <a:pt x="273" y="532"/>
                    <a:pt x="452" y="512"/>
                    <a:pt x="552" y="612"/>
                  </a:cubicBezTo>
                  <a:cubicBezTo>
                    <a:pt x="770" y="890"/>
                    <a:pt x="1089" y="950"/>
                    <a:pt x="1387" y="1049"/>
                  </a:cubicBezTo>
                  <a:cubicBezTo>
                    <a:pt x="1646" y="1129"/>
                    <a:pt x="1805" y="1228"/>
                    <a:pt x="1805" y="1507"/>
                  </a:cubicBezTo>
                  <a:cubicBezTo>
                    <a:pt x="2117" y="1507"/>
                    <a:pt x="2263" y="1870"/>
                    <a:pt x="2560" y="1870"/>
                  </a:cubicBezTo>
                  <a:cubicBezTo>
                    <a:pt x="2603" y="1870"/>
                    <a:pt x="2649" y="1863"/>
                    <a:pt x="2700" y="1845"/>
                  </a:cubicBezTo>
                  <a:cubicBezTo>
                    <a:pt x="3038" y="1686"/>
                    <a:pt x="2979" y="1447"/>
                    <a:pt x="2780" y="1208"/>
                  </a:cubicBezTo>
                  <a:cubicBezTo>
                    <a:pt x="2740" y="1149"/>
                    <a:pt x="2700" y="1109"/>
                    <a:pt x="2700" y="1049"/>
                  </a:cubicBezTo>
                  <a:lnTo>
                    <a:pt x="2700" y="1049"/>
                  </a:lnTo>
                  <a:cubicBezTo>
                    <a:pt x="2740" y="1109"/>
                    <a:pt x="2760" y="1149"/>
                    <a:pt x="2799" y="1188"/>
                  </a:cubicBezTo>
                  <a:cubicBezTo>
                    <a:pt x="2879" y="1149"/>
                    <a:pt x="2939" y="1129"/>
                    <a:pt x="2979" y="1049"/>
                  </a:cubicBezTo>
                  <a:cubicBezTo>
                    <a:pt x="3038" y="950"/>
                    <a:pt x="2998" y="830"/>
                    <a:pt x="2899" y="751"/>
                  </a:cubicBezTo>
                  <a:lnTo>
                    <a:pt x="2561" y="751"/>
                  </a:lnTo>
                  <a:lnTo>
                    <a:pt x="2382" y="592"/>
                  </a:lnTo>
                  <a:lnTo>
                    <a:pt x="2203" y="592"/>
                  </a:lnTo>
                  <a:cubicBezTo>
                    <a:pt x="2150" y="622"/>
                    <a:pt x="2104" y="635"/>
                    <a:pt x="2060" y="635"/>
                  </a:cubicBezTo>
                  <a:cubicBezTo>
                    <a:pt x="1906" y="635"/>
                    <a:pt x="1792" y="479"/>
                    <a:pt x="1606" y="433"/>
                  </a:cubicBezTo>
                  <a:cubicBezTo>
                    <a:pt x="1288" y="254"/>
                    <a:pt x="910" y="194"/>
                    <a:pt x="571" y="55"/>
                  </a:cubicBezTo>
                  <a:cubicBezTo>
                    <a:pt x="480" y="20"/>
                    <a:pt x="393" y="1"/>
                    <a:pt x="31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" name="Google Shape;151;p3"/>
            <p:cNvSpPr/>
            <p:nvPr/>
          </p:nvSpPr>
          <p:spPr>
            <a:xfrm>
              <a:off x="1611600" y="4646250"/>
              <a:ext cx="44775" cy="49300"/>
            </a:xfrm>
            <a:custGeom>
              <a:avLst/>
              <a:gdLst/>
              <a:ahLst/>
              <a:cxnLst/>
              <a:rect l="l" t="t" r="r" b="b"/>
              <a:pathLst>
                <a:path w="1791" h="1972" extrusionOk="0">
                  <a:moveTo>
                    <a:pt x="767" y="1"/>
                  </a:moveTo>
                  <a:cubicBezTo>
                    <a:pt x="655" y="1"/>
                    <a:pt x="487" y="114"/>
                    <a:pt x="179" y="322"/>
                  </a:cubicBezTo>
                  <a:cubicBezTo>
                    <a:pt x="140" y="362"/>
                    <a:pt x="140" y="422"/>
                    <a:pt x="140" y="501"/>
                  </a:cubicBezTo>
                  <a:cubicBezTo>
                    <a:pt x="179" y="601"/>
                    <a:pt x="140" y="681"/>
                    <a:pt x="100" y="780"/>
                  </a:cubicBezTo>
                  <a:cubicBezTo>
                    <a:pt x="100" y="860"/>
                    <a:pt x="80" y="979"/>
                    <a:pt x="0" y="1039"/>
                  </a:cubicBezTo>
                  <a:lnTo>
                    <a:pt x="0" y="1218"/>
                  </a:lnTo>
                  <a:cubicBezTo>
                    <a:pt x="159" y="1337"/>
                    <a:pt x="80" y="1536"/>
                    <a:pt x="199" y="1675"/>
                  </a:cubicBezTo>
                  <a:cubicBezTo>
                    <a:pt x="259" y="1715"/>
                    <a:pt x="339" y="1775"/>
                    <a:pt x="398" y="1814"/>
                  </a:cubicBezTo>
                  <a:cubicBezTo>
                    <a:pt x="663" y="1881"/>
                    <a:pt x="927" y="1971"/>
                    <a:pt x="1185" y="1971"/>
                  </a:cubicBezTo>
                  <a:cubicBezTo>
                    <a:pt x="1392" y="1971"/>
                    <a:pt x="1595" y="1912"/>
                    <a:pt x="1791" y="1735"/>
                  </a:cubicBezTo>
                  <a:cubicBezTo>
                    <a:pt x="1691" y="1596"/>
                    <a:pt x="1532" y="1596"/>
                    <a:pt x="1353" y="1596"/>
                  </a:cubicBezTo>
                  <a:cubicBezTo>
                    <a:pt x="1330" y="1596"/>
                    <a:pt x="1309" y="1597"/>
                    <a:pt x="1289" y="1597"/>
                  </a:cubicBezTo>
                  <a:cubicBezTo>
                    <a:pt x="812" y="1597"/>
                    <a:pt x="1235" y="1371"/>
                    <a:pt x="1273" y="1238"/>
                  </a:cubicBezTo>
                  <a:cubicBezTo>
                    <a:pt x="1353" y="999"/>
                    <a:pt x="1075" y="999"/>
                    <a:pt x="975" y="820"/>
                  </a:cubicBezTo>
                  <a:lnTo>
                    <a:pt x="935" y="740"/>
                  </a:lnTo>
                  <a:lnTo>
                    <a:pt x="955" y="661"/>
                  </a:lnTo>
                  <a:cubicBezTo>
                    <a:pt x="995" y="641"/>
                    <a:pt x="1055" y="561"/>
                    <a:pt x="1075" y="521"/>
                  </a:cubicBezTo>
                  <a:cubicBezTo>
                    <a:pt x="955" y="164"/>
                    <a:pt x="901" y="1"/>
                    <a:pt x="76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3"/>
            <p:cNvSpPr/>
            <p:nvPr/>
          </p:nvSpPr>
          <p:spPr>
            <a:xfrm>
              <a:off x="1898050" y="4593025"/>
              <a:ext cx="115400" cy="27975"/>
            </a:xfrm>
            <a:custGeom>
              <a:avLst/>
              <a:gdLst/>
              <a:ahLst/>
              <a:cxnLst/>
              <a:rect l="l" t="t" r="r" b="b"/>
              <a:pathLst>
                <a:path w="4616" h="1119" extrusionOk="0">
                  <a:moveTo>
                    <a:pt x="654" y="1"/>
                  </a:moveTo>
                  <a:cubicBezTo>
                    <a:pt x="561" y="1"/>
                    <a:pt x="468" y="12"/>
                    <a:pt x="378" y="44"/>
                  </a:cubicBezTo>
                  <a:cubicBezTo>
                    <a:pt x="80" y="164"/>
                    <a:pt x="1" y="303"/>
                    <a:pt x="339" y="502"/>
                  </a:cubicBezTo>
                  <a:cubicBezTo>
                    <a:pt x="478" y="542"/>
                    <a:pt x="637" y="542"/>
                    <a:pt x="776" y="562"/>
                  </a:cubicBezTo>
                  <a:cubicBezTo>
                    <a:pt x="975" y="661"/>
                    <a:pt x="1194" y="582"/>
                    <a:pt x="1393" y="701"/>
                  </a:cubicBezTo>
                  <a:lnTo>
                    <a:pt x="1473" y="741"/>
                  </a:lnTo>
                  <a:lnTo>
                    <a:pt x="1552" y="741"/>
                  </a:lnTo>
                  <a:cubicBezTo>
                    <a:pt x="1647" y="802"/>
                    <a:pt x="1750" y="817"/>
                    <a:pt x="1855" y="817"/>
                  </a:cubicBezTo>
                  <a:cubicBezTo>
                    <a:pt x="1952" y="817"/>
                    <a:pt x="2052" y="804"/>
                    <a:pt x="2151" y="804"/>
                  </a:cubicBezTo>
                  <a:cubicBezTo>
                    <a:pt x="2259" y="804"/>
                    <a:pt x="2365" y="819"/>
                    <a:pt x="2467" y="880"/>
                  </a:cubicBezTo>
                  <a:cubicBezTo>
                    <a:pt x="2573" y="933"/>
                    <a:pt x="2688" y="959"/>
                    <a:pt x="2800" y="959"/>
                  </a:cubicBezTo>
                  <a:cubicBezTo>
                    <a:pt x="2856" y="959"/>
                    <a:pt x="2911" y="953"/>
                    <a:pt x="2965" y="940"/>
                  </a:cubicBezTo>
                  <a:cubicBezTo>
                    <a:pt x="3343" y="1039"/>
                    <a:pt x="3720" y="979"/>
                    <a:pt x="4098" y="1119"/>
                  </a:cubicBezTo>
                  <a:lnTo>
                    <a:pt x="4437" y="1119"/>
                  </a:lnTo>
                  <a:cubicBezTo>
                    <a:pt x="4516" y="920"/>
                    <a:pt x="4616" y="721"/>
                    <a:pt x="4258" y="721"/>
                  </a:cubicBezTo>
                  <a:cubicBezTo>
                    <a:pt x="4118" y="721"/>
                    <a:pt x="4019" y="661"/>
                    <a:pt x="3939" y="522"/>
                  </a:cubicBezTo>
                  <a:cubicBezTo>
                    <a:pt x="3899" y="482"/>
                    <a:pt x="3860" y="462"/>
                    <a:pt x="3840" y="462"/>
                  </a:cubicBezTo>
                  <a:cubicBezTo>
                    <a:pt x="3343" y="442"/>
                    <a:pt x="2865" y="383"/>
                    <a:pt x="2388" y="243"/>
                  </a:cubicBezTo>
                  <a:cubicBezTo>
                    <a:pt x="2288" y="204"/>
                    <a:pt x="2229" y="204"/>
                    <a:pt x="2149" y="204"/>
                  </a:cubicBezTo>
                  <a:cubicBezTo>
                    <a:pt x="2092" y="214"/>
                    <a:pt x="2035" y="219"/>
                    <a:pt x="1976" y="219"/>
                  </a:cubicBezTo>
                  <a:cubicBezTo>
                    <a:pt x="1808" y="219"/>
                    <a:pt x="1635" y="178"/>
                    <a:pt x="1473" y="104"/>
                  </a:cubicBezTo>
                  <a:cubicBezTo>
                    <a:pt x="1393" y="84"/>
                    <a:pt x="1333" y="64"/>
                    <a:pt x="1254" y="64"/>
                  </a:cubicBezTo>
                  <a:cubicBezTo>
                    <a:pt x="1052" y="51"/>
                    <a:pt x="850" y="1"/>
                    <a:pt x="65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" name="Google Shape;153;p3"/>
            <p:cNvSpPr/>
            <p:nvPr/>
          </p:nvSpPr>
          <p:spPr>
            <a:xfrm>
              <a:off x="1705100" y="4577050"/>
              <a:ext cx="67150" cy="22450"/>
            </a:xfrm>
            <a:custGeom>
              <a:avLst/>
              <a:gdLst/>
              <a:ahLst/>
              <a:cxnLst/>
              <a:rect l="l" t="t" r="r" b="b"/>
              <a:pathLst>
                <a:path w="2686" h="898" extrusionOk="0">
                  <a:moveTo>
                    <a:pt x="558" y="0"/>
                  </a:moveTo>
                  <a:cubicBezTo>
                    <a:pt x="372" y="0"/>
                    <a:pt x="268" y="91"/>
                    <a:pt x="0" y="286"/>
                  </a:cubicBezTo>
                  <a:cubicBezTo>
                    <a:pt x="716" y="484"/>
                    <a:pt x="1432" y="664"/>
                    <a:pt x="2129" y="843"/>
                  </a:cubicBezTo>
                  <a:cubicBezTo>
                    <a:pt x="2238" y="843"/>
                    <a:pt x="2362" y="897"/>
                    <a:pt x="2467" y="897"/>
                  </a:cubicBezTo>
                  <a:cubicBezTo>
                    <a:pt x="2571" y="897"/>
                    <a:pt x="2656" y="843"/>
                    <a:pt x="2686" y="624"/>
                  </a:cubicBezTo>
                  <a:cubicBezTo>
                    <a:pt x="2586" y="584"/>
                    <a:pt x="2467" y="564"/>
                    <a:pt x="2467" y="425"/>
                  </a:cubicBezTo>
                  <a:cubicBezTo>
                    <a:pt x="2427" y="305"/>
                    <a:pt x="2606" y="325"/>
                    <a:pt x="2686" y="286"/>
                  </a:cubicBezTo>
                  <a:cubicBezTo>
                    <a:pt x="2566" y="87"/>
                    <a:pt x="2328" y="126"/>
                    <a:pt x="2168" y="87"/>
                  </a:cubicBezTo>
                  <a:cubicBezTo>
                    <a:pt x="2115" y="78"/>
                    <a:pt x="2061" y="74"/>
                    <a:pt x="2007" y="74"/>
                  </a:cubicBezTo>
                  <a:cubicBezTo>
                    <a:pt x="1780" y="74"/>
                    <a:pt x="1548" y="137"/>
                    <a:pt x="1320" y="137"/>
                  </a:cubicBezTo>
                  <a:cubicBezTo>
                    <a:pt x="1237" y="137"/>
                    <a:pt x="1155" y="129"/>
                    <a:pt x="1074" y="107"/>
                  </a:cubicBezTo>
                  <a:cubicBezTo>
                    <a:pt x="827" y="37"/>
                    <a:pt x="676" y="0"/>
                    <a:pt x="55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" name="Google Shape;154;p3"/>
            <p:cNvSpPr/>
            <p:nvPr/>
          </p:nvSpPr>
          <p:spPr>
            <a:xfrm>
              <a:off x="1852300" y="4711975"/>
              <a:ext cx="68150" cy="16450"/>
            </a:xfrm>
            <a:custGeom>
              <a:avLst/>
              <a:gdLst/>
              <a:ahLst/>
              <a:cxnLst/>
              <a:rect l="l" t="t" r="r" b="b"/>
              <a:pathLst>
                <a:path w="2726" h="658" extrusionOk="0">
                  <a:moveTo>
                    <a:pt x="762" y="11"/>
                  </a:moveTo>
                  <a:cubicBezTo>
                    <a:pt x="575" y="11"/>
                    <a:pt x="387" y="23"/>
                    <a:pt x="199" y="61"/>
                  </a:cubicBezTo>
                  <a:cubicBezTo>
                    <a:pt x="100" y="160"/>
                    <a:pt x="0" y="260"/>
                    <a:pt x="20" y="399"/>
                  </a:cubicBezTo>
                  <a:cubicBezTo>
                    <a:pt x="796" y="657"/>
                    <a:pt x="1612" y="558"/>
                    <a:pt x="2407" y="657"/>
                  </a:cubicBezTo>
                  <a:cubicBezTo>
                    <a:pt x="2427" y="657"/>
                    <a:pt x="2487" y="578"/>
                    <a:pt x="2527" y="558"/>
                  </a:cubicBezTo>
                  <a:cubicBezTo>
                    <a:pt x="2626" y="459"/>
                    <a:pt x="2726" y="359"/>
                    <a:pt x="2726" y="180"/>
                  </a:cubicBezTo>
                  <a:cubicBezTo>
                    <a:pt x="2507" y="1"/>
                    <a:pt x="2228" y="100"/>
                    <a:pt x="1990" y="41"/>
                  </a:cubicBezTo>
                  <a:cubicBezTo>
                    <a:pt x="1911" y="46"/>
                    <a:pt x="1831" y="48"/>
                    <a:pt x="1752" y="48"/>
                  </a:cubicBezTo>
                  <a:cubicBezTo>
                    <a:pt x="1422" y="48"/>
                    <a:pt x="1092" y="11"/>
                    <a:pt x="762" y="1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3"/>
            <p:cNvSpPr/>
            <p:nvPr/>
          </p:nvSpPr>
          <p:spPr>
            <a:xfrm>
              <a:off x="2080075" y="4774850"/>
              <a:ext cx="88050" cy="28725"/>
            </a:xfrm>
            <a:custGeom>
              <a:avLst/>
              <a:gdLst/>
              <a:ahLst/>
              <a:cxnLst/>
              <a:rect l="l" t="t" r="r" b="b"/>
              <a:pathLst>
                <a:path w="3522" h="1149" extrusionOk="0">
                  <a:moveTo>
                    <a:pt x="562" y="0"/>
                  </a:moveTo>
                  <a:cubicBezTo>
                    <a:pt x="379" y="0"/>
                    <a:pt x="197" y="54"/>
                    <a:pt x="20" y="211"/>
                  </a:cubicBezTo>
                  <a:cubicBezTo>
                    <a:pt x="20" y="251"/>
                    <a:pt x="20" y="311"/>
                    <a:pt x="0" y="331"/>
                  </a:cubicBezTo>
                  <a:cubicBezTo>
                    <a:pt x="1015" y="1007"/>
                    <a:pt x="2228" y="848"/>
                    <a:pt x="3322" y="1146"/>
                  </a:cubicBezTo>
                  <a:cubicBezTo>
                    <a:pt x="3328" y="1148"/>
                    <a:pt x="3334" y="1148"/>
                    <a:pt x="3340" y="1148"/>
                  </a:cubicBezTo>
                  <a:cubicBezTo>
                    <a:pt x="3414" y="1148"/>
                    <a:pt x="3483" y="1041"/>
                    <a:pt x="3501" y="967"/>
                  </a:cubicBezTo>
                  <a:cubicBezTo>
                    <a:pt x="3521" y="768"/>
                    <a:pt x="3402" y="669"/>
                    <a:pt x="3243" y="569"/>
                  </a:cubicBezTo>
                  <a:cubicBezTo>
                    <a:pt x="2726" y="331"/>
                    <a:pt x="2129" y="331"/>
                    <a:pt x="1592" y="251"/>
                  </a:cubicBezTo>
                  <a:cubicBezTo>
                    <a:pt x="1265" y="199"/>
                    <a:pt x="912" y="0"/>
                    <a:pt x="56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" name="Google Shape;156;p3"/>
            <p:cNvSpPr/>
            <p:nvPr/>
          </p:nvSpPr>
          <p:spPr>
            <a:xfrm>
              <a:off x="1842350" y="4756825"/>
              <a:ext cx="76125" cy="23825"/>
            </a:xfrm>
            <a:custGeom>
              <a:avLst/>
              <a:gdLst/>
              <a:ahLst/>
              <a:cxnLst/>
              <a:rect l="l" t="t" r="r" b="b"/>
              <a:pathLst>
                <a:path w="3045" h="953" extrusionOk="0">
                  <a:moveTo>
                    <a:pt x="945" y="0"/>
                  </a:moveTo>
                  <a:cubicBezTo>
                    <a:pt x="716" y="0"/>
                    <a:pt x="486" y="20"/>
                    <a:pt x="259" y="37"/>
                  </a:cubicBezTo>
                  <a:cubicBezTo>
                    <a:pt x="140" y="97"/>
                    <a:pt x="1" y="137"/>
                    <a:pt x="20" y="296"/>
                  </a:cubicBezTo>
                  <a:cubicBezTo>
                    <a:pt x="100" y="534"/>
                    <a:pt x="299" y="654"/>
                    <a:pt x="478" y="773"/>
                  </a:cubicBezTo>
                  <a:cubicBezTo>
                    <a:pt x="841" y="887"/>
                    <a:pt x="1203" y="952"/>
                    <a:pt x="1566" y="952"/>
                  </a:cubicBezTo>
                  <a:cubicBezTo>
                    <a:pt x="1899" y="952"/>
                    <a:pt x="2233" y="897"/>
                    <a:pt x="2567" y="773"/>
                  </a:cubicBezTo>
                  <a:cubicBezTo>
                    <a:pt x="2646" y="634"/>
                    <a:pt x="2786" y="574"/>
                    <a:pt x="2945" y="574"/>
                  </a:cubicBezTo>
                  <a:cubicBezTo>
                    <a:pt x="3044" y="375"/>
                    <a:pt x="2865" y="336"/>
                    <a:pt x="2746" y="196"/>
                  </a:cubicBezTo>
                  <a:lnTo>
                    <a:pt x="2567" y="196"/>
                  </a:lnTo>
                  <a:cubicBezTo>
                    <a:pt x="2422" y="285"/>
                    <a:pt x="2290" y="368"/>
                    <a:pt x="2163" y="368"/>
                  </a:cubicBezTo>
                  <a:cubicBezTo>
                    <a:pt x="2063" y="368"/>
                    <a:pt x="1967" y="317"/>
                    <a:pt x="1870" y="176"/>
                  </a:cubicBezTo>
                  <a:cubicBezTo>
                    <a:pt x="1571" y="38"/>
                    <a:pt x="1259" y="0"/>
                    <a:pt x="94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3"/>
            <p:cNvSpPr/>
            <p:nvPr/>
          </p:nvSpPr>
          <p:spPr>
            <a:xfrm>
              <a:off x="1655850" y="4403425"/>
              <a:ext cx="39325" cy="79500"/>
            </a:xfrm>
            <a:custGeom>
              <a:avLst/>
              <a:gdLst/>
              <a:ahLst/>
              <a:cxnLst/>
              <a:rect l="l" t="t" r="r" b="b"/>
              <a:pathLst>
                <a:path w="1573" h="3180" extrusionOk="0">
                  <a:moveTo>
                    <a:pt x="1108" y="1"/>
                  </a:moveTo>
                  <a:cubicBezTo>
                    <a:pt x="1043" y="1"/>
                    <a:pt x="972" y="23"/>
                    <a:pt x="896" y="69"/>
                  </a:cubicBezTo>
                  <a:cubicBezTo>
                    <a:pt x="677" y="407"/>
                    <a:pt x="558" y="805"/>
                    <a:pt x="558" y="1243"/>
                  </a:cubicBezTo>
                  <a:cubicBezTo>
                    <a:pt x="458" y="1442"/>
                    <a:pt x="558" y="1680"/>
                    <a:pt x="399" y="1800"/>
                  </a:cubicBezTo>
                  <a:cubicBezTo>
                    <a:pt x="299" y="1899"/>
                    <a:pt x="319" y="2078"/>
                    <a:pt x="239" y="2178"/>
                  </a:cubicBezTo>
                  <a:cubicBezTo>
                    <a:pt x="200" y="2198"/>
                    <a:pt x="180" y="2277"/>
                    <a:pt x="200" y="2337"/>
                  </a:cubicBezTo>
                  <a:cubicBezTo>
                    <a:pt x="60" y="2496"/>
                    <a:pt x="200" y="2755"/>
                    <a:pt x="21" y="2894"/>
                  </a:cubicBezTo>
                  <a:cubicBezTo>
                    <a:pt x="21" y="2954"/>
                    <a:pt x="1" y="3033"/>
                    <a:pt x="1" y="3073"/>
                  </a:cubicBezTo>
                  <a:cubicBezTo>
                    <a:pt x="62" y="3150"/>
                    <a:pt x="136" y="3179"/>
                    <a:pt x="222" y="3179"/>
                  </a:cubicBezTo>
                  <a:cubicBezTo>
                    <a:pt x="247" y="3179"/>
                    <a:pt x="272" y="3177"/>
                    <a:pt x="299" y="3172"/>
                  </a:cubicBezTo>
                  <a:cubicBezTo>
                    <a:pt x="379" y="3153"/>
                    <a:pt x="419" y="3113"/>
                    <a:pt x="478" y="3053"/>
                  </a:cubicBezTo>
                  <a:cubicBezTo>
                    <a:pt x="558" y="2894"/>
                    <a:pt x="598" y="2735"/>
                    <a:pt x="677" y="2556"/>
                  </a:cubicBezTo>
                  <a:cubicBezTo>
                    <a:pt x="697" y="2496"/>
                    <a:pt x="717" y="2436"/>
                    <a:pt x="757" y="2357"/>
                  </a:cubicBezTo>
                  <a:cubicBezTo>
                    <a:pt x="796" y="2198"/>
                    <a:pt x="896" y="2058"/>
                    <a:pt x="976" y="1939"/>
                  </a:cubicBezTo>
                  <a:cubicBezTo>
                    <a:pt x="1214" y="1382"/>
                    <a:pt x="1572" y="845"/>
                    <a:pt x="1373" y="169"/>
                  </a:cubicBezTo>
                  <a:cubicBezTo>
                    <a:pt x="1300" y="58"/>
                    <a:pt x="1211" y="1"/>
                    <a:pt x="110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" name="Google Shape;158;p3"/>
            <p:cNvSpPr/>
            <p:nvPr/>
          </p:nvSpPr>
          <p:spPr>
            <a:xfrm>
              <a:off x="1552900" y="4269375"/>
              <a:ext cx="78125" cy="28875"/>
            </a:xfrm>
            <a:custGeom>
              <a:avLst/>
              <a:gdLst/>
              <a:ahLst/>
              <a:cxnLst/>
              <a:rect l="l" t="t" r="r" b="b"/>
              <a:pathLst>
                <a:path w="3125" h="1155" extrusionOk="0">
                  <a:moveTo>
                    <a:pt x="1128" y="828"/>
                  </a:moveTo>
                  <a:cubicBezTo>
                    <a:pt x="1270" y="828"/>
                    <a:pt x="1421" y="855"/>
                    <a:pt x="1575" y="879"/>
                  </a:cubicBezTo>
                  <a:lnTo>
                    <a:pt x="1575" y="879"/>
                  </a:lnTo>
                  <a:cubicBezTo>
                    <a:pt x="1464" y="880"/>
                    <a:pt x="1356" y="881"/>
                    <a:pt x="1250" y="881"/>
                  </a:cubicBezTo>
                  <a:cubicBezTo>
                    <a:pt x="1115" y="881"/>
                    <a:pt x="984" y="880"/>
                    <a:pt x="856" y="876"/>
                  </a:cubicBezTo>
                  <a:cubicBezTo>
                    <a:pt x="941" y="840"/>
                    <a:pt x="1033" y="828"/>
                    <a:pt x="1128" y="828"/>
                  </a:cubicBezTo>
                  <a:close/>
                  <a:moveTo>
                    <a:pt x="439" y="0"/>
                  </a:moveTo>
                  <a:cubicBezTo>
                    <a:pt x="160" y="140"/>
                    <a:pt x="299" y="478"/>
                    <a:pt x="41" y="577"/>
                  </a:cubicBezTo>
                  <a:cubicBezTo>
                    <a:pt x="1" y="1035"/>
                    <a:pt x="220" y="1154"/>
                    <a:pt x="618" y="1154"/>
                  </a:cubicBezTo>
                  <a:cubicBezTo>
                    <a:pt x="1433" y="1134"/>
                    <a:pt x="2249" y="1134"/>
                    <a:pt x="3084" y="1095"/>
                  </a:cubicBezTo>
                  <a:cubicBezTo>
                    <a:pt x="3124" y="995"/>
                    <a:pt x="3084" y="896"/>
                    <a:pt x="2985" y="856"/>
                  </a:cubicBezTo>
                  <a:cubicBezTo>
                    <a:pt x="2721" y="856"/>
                    <a:pt x="2459" y="861"/>
                    <a:pt x="2203" y="866"/>
                  </a:cubicBezTo>
                  <a:lnTo>
                    <a:pt x="2203" y="866"/>
                  </a:lnTo>
                  <a:cubicBezTo>
                    <a:pt x="2315" y="829"/>
                    <a:pt x="2425" y="764"/>
                    <a:pt x="2527" y="657"/>
                  </a:cubicBezTo>
                  <a:cubicBezTo>
                    <a:pt x="2249" y="657"/>
                    <a:pt x="1970" y="630"/>
                    <a:pt x="1698" y="630"/>
                  </a:cubicBezTo>
                  <a:cubicBezTo>
                    <a:pt x="1561" y="630"/>
                    <a:pt x="1427" y="637"/>
                    <a:pt x="1294" y="657"/>
                  </a:cubicBezTo>
                  <a:cubicBezTo>
                    <a:pt x="1253" y="660"/>
                    <a:pt x="1213" y="662"/>
                    <a:pt x="1175" y="662"/>
                  </a:cubicBezTo>
                  <a:cubicBezTo>
                    <a:pt x="721" y="662"/>
                    <a:pt x="512" y="441"/>
                    <a:pt x="43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3"/>
            <p:cNvSpPr/>
            <p:nvPr/>
          </p:nvSpPr>
          <p:spPr>
            <a:xfrm>
              <a:off x="1649900" y="4624675"/>
              <a:ext cx="51725" cy="31175"/>
            </a:xfrm>
            <a:custGeom>
              <a:avLst/>
              <a:gdLst/>
              <a:ahLst/>
              <a:cxnLst/>
              <a:rect l="l" t="t" r="r" b="b"/>
              <a:pathLst>
                <a:path w="2069" h="1247" extrusionOk="0">
                  <a:moveTo>
                    <a:pt x="77" y="1"/>
                  </a:moveTo>
                  <a:cubicBezTo>
                    <a:pt x="30" y="1"/>
                    <a:pt x="0" y="55"/>
                    <a:pt x="0" y="211"/>
                  </a:cubicBezTo>
                  <a:cubicBezTo>
                    <a:pt x="0" y="609"/>
                    <a:pt x="438" y="609"/>
                    <a:pt x="617" y="867"/>
                  </a:cubicBezTo>
                  <a:cubicBezTo>
                    <a:pt x="731" y="1057"/>
                    <a:pt x="881" y="1246"/>
                    <a:pt x="1118" y="1246"/>
                  </a:cubicBezTo>
                  <a:cubicBezTo>
                    <a:pt x="1130" y="1246"/>
                    <a:pt x="1142" y="1246"/>
                    <a:pt x="1154" y="1245"/>
                  </a:cubicBezTo>
                  <a:cubicBezTo>
                    <a:pt x="1228" y="1021"/>
                    <a:pt x="1348" y="909"/>
                    <a:pt x="1537" y="909"/>
                  </a:cubicBezTo>
                  <a:cubicBezTo>
                    <a:pt x="1600" y="909"/>
                    <a:pt x="1671" y="922"/>
                    <a:pt x="1751" y="947"/>
                  </a:cubicBezTo>
                  <a:cubicBezTo>
                    <a:pt x="1784" y="953"/>
                    <a:pt x="1815" y="957"/>
                    <a:pt x="1842" y="957"/>
                  </a:cubicBezTo>
                  <a:cubicBezTo>
                    <a:pt x="2053" y="957"/>
                    <a:pt x="2069" y="761"/>
                    <a:pt x="2069" y="549"/>
                  </a:cubicBezTo>
                  <a:cubicBezTo>
                    <a:pt x="1751" y="509"/>
                    <a:pt x="1412" y="469"/>
                    <a:pt x="1054" y="449"/>
                  </a:cubicBezTo>
                  <a:cubicBezTo>
                    <a:pt x="756" y="410"/>
                    <a:pt x="458" y="469"/>
                    <a:pt x="298" y="151"/>
                  </a:cubicBezTo>
                  <a:cubicBezTo>
                    <a:pt x="213" y="76"/>
                    <a:pt x="132" y="1"/>
                    <a:pt x="7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3"/>
            <p:cNvSpPr/>
            <p:nvPr/>
          </p:nvSpPr>
          <p:spPr>
            <a:xfrm>
              <a:off x="1854775" y="4626925"/>
              <a:ext cx="68675" cy="17400"/>
            </a:xfrm>
            <a:custGeom>
              <a:avLst/>
              <a:gdLst/>
              <a:ahLst/>
              <a:cxnLst/>
              <a:rect l="l" t="t" r="r" b="b"/>
              <a:pathLst>
                <a:path w="2747" h="696" extrusionOk="0">
                  <a:moveTo>
                    <a:pt x="592" y="1"/>
                  </a:moveTo>
                  <a:cubicBezTo>
                    <a:pt x="426" y="1"/>
                    <a:pt x="267" y="22"/>
                    <a:pt x="100" y="61"/>
                  </a:cubicBezTo>
                  <a:cubicBezTo>
                    <a:pt x="1" y="399"/>
                    <a:pt x="379" y="260"/>
                    <a:pt x="478" y="399"/>
                  </a:cubicBezTo>
                  <a:cubicBezTo>
                    <a:pt x="1107" y="596"/>
                    <a:pt x="1430" y="695"/>
                    <a:pt x="1714" y="695"/>
                  </a:cubicBezTo>
                  <a:cubicBezTo>
                    <a:pt x="2004" y="695"/>
                    <a:pt x="2253" y="591"/>
                    <a:pt x="2746" y="379"/>
                  </a:cubicBezTo>
                  <a:cubicBezTo>
                    <a:pt x="2030" y="260"/>
                    <a:pt x="1453" y="180"/>
                    <a:pt x="876" y="21"/>
                  </a:cubicBezTo>
                  <a:cubicBezTo>
                    <a:pt x="777" y="7"/>
                    <a:pt x="684" y="1"/>
                    <a:pt x="59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" name="Google Shape;161;p3"/>
            <p:cNvSpPr/>
            <p:nvPr/>
          </p:nvSpPr>
          <p:spPr>
            <a:xfrm>
              <a:off x="1675750" y="4703950"/>
              <a:ext cx="109925" cy="24675"/>
            </a:xfrm>
            <a:custGeom>
              <a:avLst/>
              <a:gdLst/>
              <a:ahLst/>
              <a:cxnLst/>
              <a:rect l="l" t="t" r="r" b="b"/>
              <a:pathLst>
                <a:path w="4397" h="987" extrusionOk="0">
                  <a:moveTo>
                    <a:pt x="1295" y="1"/>
                  </a:moveTo>
                  <a:cubicBezTo>
                    <a:pt x="1182" y="1"/>
                    <a:pt x="1070" y="23"/>
                    <a:pt x="955" y="83"/>
                  </a:cubicBezTo>
                  <a:cubicBezTo>
                    <a:pt x="717" y="163"/>
                    <a:pt x="458" y="183"/>
                    <a:pt x="259" y="322"/>
                  </a:cubicBezTo>
                  <a:cubicBezTo>
                    <a:pt x="0" y="581"/>
                    <a:pt x="20" y="799"/>
                    <a:pt x="359" y="978"/>
                  </a:cubicBezTo>
                  <a:cubicBezTo>
                    <a:pt x="388" y="984"/>
                    <a:pt x="413" y="987"/>
                    <a:pt x="438" y="987"/>
                  </a:cubicBezTo>
                  <a:cubicBezTo>
                    <a:pt x="496" y="987"/>
                    <a:pt x="547" y="973"/>
                    <a:pt x="617" y="959"/>
                  </a:cubicBezTo>
                  <a:cubicBezTo>
                    <a:pt x="1254" y="660"/>
                    <a:pt x="1990" y="879"/>
                    <a:pt x="2606" y="561"/>
                  </a:cubicBezTo>
                  <a:cubicBezTo>
                    <a:pt x="2697" y="539"/>
                    <a:pt x="2788" y="531"/>
                    <a:pt x="2878" y="531"/>
                  </a:cubicBezTo>
                  <a:cubicBezTo>
                    <a:pt x="3301" y="531"/>
                    <a:pt x="3718" y="723"/>
                    <a:pt x="4152" y="723"/>
                  </a:cubicBezTo>
                  <a:cubicBezTo>
                    <a:pt x="4233" y="723"/>
                    <a:pt x="4314" y="716"/>
                    <a:pt x="4397" y="700"/>
                  </a:cubicBezTo>
                  <a:cubicBezTo>
                    <a:pt x="4178" y="421"/>
                    <a:pt x="3800" y="521"/>
                    <a:pt x="3522" y="402"/>
                  </a:cubicBezTo>
                  <a:cubicBezTo>
                    <a:pt x="3323" y="302"/>
                    <a:pt x="3163" y="262"/>
                    <a:pt x="3163" y="4"/>
                  </a:cubicBezTo>
                  <a:cubicBezTo>
                    <a:pt x="3104" y="4"/>
                    <a:pt x="3024" y="4"/>
                    <a:pt x="3004" y="24"/>
                  </a:cubicBezTo>
                  <a:cubicBezTo>
                    <a:pt x="2907" y="170"/>
                    <a:pt x="2756" y="183"/>
                    <a:pt x="2606" y="183"/>
                  </a:cubicBezTo>
                  <a:cubicBezTo>
                    <a:pt x="2573" y="183"/>
                    <a:pt x="2540" y="183"/>
                    <a:pt x="2507" y="183"/>
                  </a:cubicBezTo>
                  <a:lnTo>
                    <a:pt x="2288" y="183"/>
                  </a:lnTo>
                  <a:cubicBezTo>
                    <a:pt x="2189" y="163"/>
                    <a:pt x="2069" y="163"/>
                    <a:pt x="1970" y="123"/>
                  </a:cubicBezTo>
                  <a:cubicBezTo>
                    <a:pt x="1733" y="84"/>
                    <a:pt x="1514" y="1"/>
                    <a:pt x="129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3"/>
            <p:cNvSpPr/>
            <p:nvPr/>
          </p:nvSpPr>
          <p:spPr>
            <a:xfrm>
              <a:off x="2101450" y="4634300"/>
              <a:ext cx="73625" cy="23125"/>
            </a:xfrm>
            <a:custGeom>
              <a:avLst/>
              <a:gdLst/>
              <a:ahLst/>
              <a:cxnLst/>
              <a:rect l="l" t="t" r="r" b="b"/>
              <a:pathLst>
                <a:path w="2945" h="925" extrusionOk="0">
                  <a:moveTo>
                    <a:pt x="2004" y="0"/>
                  </a:moveTo>
                  <a:cubicBezTo>
                    <a:pt x="1837" y="0"/>
                    <a:pt x="1660" y="40"/>
                    <a:pt x="1473" y="124"/>
                  </a:cubicBezTo>
                  <a:cubicBezTo>
                    <a:pt x="1537" y="316"/>
                    <a:pt x="1575" y="496"/>
                    <a:pt x="1411" y="496"/>
                  </a:cubicBezTo>
                  <a:cubicBezTo>
                    <a:pt x="1371" y="496"/>
                    <a:pt x="1320" y="485"/>
                    <a:pt x="1254" y="462"/>
                  </a:cubicBezTo>
                  <a:cubicBezTo>
                    <a:pt x="986" y="342"/>
                    <a:pt x="710" y="257"/>
                    <a:pt x="424" y="257"/>
                  </a:cubicBezTo>
                  <a:cubicBezTo>
                    <a:pt x="285" y="257"/>
                    <a:pt x="144" y="277"/>
                    <a:pt x="1" y="323"/>
                  </a:cubicBezTo>
                  <a:cubicBezTo>
                    <a:pt x="776" y="502"/>
                    <a:pt x="1532" y="880"/>
                    <a:pt x="2328" y="880"/>
                  </a:cubicBezTo>
                  <a:cubicBezTo>
                    <a:pt x="2416" y="909"/>
                    <a:pt x="2496" y="924"/>
                    <a:pt x="2568" y="924"/>
                  </a:cubicBezTo>
                  <a:cubicBezTo>
                    <a:pt x="2790" y="924"/>
                    <a:pt x="2930" y="783"/>
                    <a:pt x="2945" y="482"/>
                  </a:cubicBezTo>
                  <a:cubicBezTo>
                    <a:pt x="2663" y="173"/>
                    <a:pt x="2353" y="0"/>
                    <a:pt x="2004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" name="Google Shape;163;p3"/>
            <p:cNvSpPr/>
            <p:nvPr/>
          </p:nvSpPr>
          <p:spPr>
            <a:xfrm>
              <a:off x="1977475" y="4725850"/>
              <a:ext cx="65325" cy="13500"/>
            </a:xfrm>
            <a:custGeom>
              <a:avLst/>
              <a:gdLst/>
              <a:ahLst/>
              <a:cxnLst/>
              <a:rect l="l" t="t" r="r" b="b"/>
              <a:pathLst>
                <a:path w="2613" h="540" extrusionOk="0">
                  <a:moveTo>
                    <a:pt x="1194" y="1"/>
                  </a:moveTo>
                  <a:cubicBezTo>
                    <a:pt x="875" y="1"/>
                    <a:pt x="553" y="58"/>
                    <a:pt x="225" y="202"/>
                  </a:cubicBezTo>
                  <a:cubicBezTo>
                    <a:pt x="183" y="188"/>
                    <a:pt x="148" y="182"/>
                    <a:pt x="119" y="182"/>
                  </a:cubicBezTo>
                  <a:cubicBezTo>
                    <a:pt x="25" y="182"/>
                    <a:pt x="0" y="250"/>
                    <a:pt x="46" y="341"/>
                  </a:cubicBezTo>
                  <a:cubicBezTo>
                    <a:pt x="329" y="493"/>
                    <a:pt x="620" y="540"/>
                    <a:pt x="913" y="540"/>
                  </a:cubicBezTo>
                  <a:cubicBezTo>
                    <a:pt x="1374" y="540"/>
                    <a:pt x="1842" y="425"/>
                    <a:pt x="2301" y="425"/>
                  </a:cubicBezTo>
                  <a:cubicBezTo>
                    <a:pt x="2392" y="425"/>
                    <a:pt x="2482" y="430"/>
                    <a:pt x="2573" y="441"/>
                  </a:cubicBezTo>
                  <a:cubicBezTo>
                    <a:pt x="2573" y="441"/>
                    <a:pt x="2573" y="341"/>
                    <a:pt x="2612" y="281"/>
                  </a:cubicBezTo>
                  <a:cubicBezTo>
                    <a:pt x="2137" y="127"/>
                    <a:pt x="1668" y="1"/>
                    <a:pt x="119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" name="Google Shape;164;p3"/>
            <p:cNvSpPr/>
            <p:nvPr/>
          </p:nvSpPr>
          <p:spPr>
            <a:xfrm>
              <a:off x="1654875" y="4579200"/>
              <a:ext cx="73125" cy="35825"/>
            </a:xfrm>
            <a:custGeom>
              <a:avLst/>
              <a:gdLst/>
              <a:ahLst/>
              <a:cxnLst/>
              <a:rect l="l" t="t" r="r" b="b"/>
              <a:pathLst>
                <a:path w="2925" h="1433" extrusionOk="0">
                  <a:moveTo>
                    <a:pt x="99" y="1"/>
                  </a:moveTo>
                  <a:lnTo>
                    <a:pt x="99" y="1"/>
                  </a:lnTo>
                  <a:cubicBezTo>
                    <a:pt x="0" y="438"/>
                    <a:pt x="259" y="697"/>
                    <a:pt x="617" y="896"/>
                  </a:cubicBezTo>
                  <a:cubicBezTo>
                    <a:pt x="915" y="1174"/>
                    <a:pt x="1392" y="916"/>
                    <a:pt x="1651" y="1274"/>
                  </a:cubicBezTo>
                  <a:cubicBezTo>
                    <a:pt x="2009" y="1433"/>
                    <a:pt x="2387" y="1433"/>
                    <a:pt x="2745" y="1433"/>
                  </a:cubicBezTo>
                  <a:lnTo>
                    <a:pt x="2924" y="1274"/>
                  </a:lnTo>
                  <a:cubicBezTo>
                    <a:pt x="1910" y="995"/>
                    <a:pt x="915" y="677"/>
                    <a:pt x="9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" name="Google Shape;165;p3"/>
            <p:cNvSpPr/>
            <p:nvPr/>
          </p:nvSpPr>
          <p:spPr>
            <a:xfrm>
              <a:off x="1832400" y="4802175"/>
              <a:ext cx="74625" cy="19250"/>
            </a:xfrm>
            <a:custGeom>
              <a:avLst/>
              <a:gdLst/>
              <a:ahLst/>
              <a:cxnLst/>
              <a:rect l="l" t="t" r="r" b="b"/>
              <a:pathLst>
                <a:path w="2985" h="770" extrusionOk="0">
                  <a:moveTo>
                    <a:pt x="1137" y="0"/>
                  </a:moveTo>
                  <a:cubicBezTo>
                    <a:pt x="789" y="0"/>
                    <a:pt x="431" y="83"/>
                    <a:pt x="60" y="272"/>
                  </a:cubicBezTo>
                  <a:cubicBezTo>
                    <a:pt x="1" y="372"/>
                    <a:pt x="21" y="451"/>
                    <a:pt x="100" y="531"/>
                  </a:cubicBezTo>
                  <a:cubicBezTo>
                    <a:pt x="604" y="717"/>
                    <a:pt x="1126" y="740"/>
                    <a:pt x="1653" y="740"/>
                  </a:cubicBezTo>
                  <a:cubicBezTo>
                    <a:pt x="1829" y="740"/>
                    <a:pt x="2006" y="738"/>
                    <a:pt x="2183" y="738"/>
                  </a:cubicBezTo>
                  <a:cubicBezTo>
                    <a:pt x="2437" y="738"/>
                    <a:pt x="2692" y="743"/>
                    <a:pt x="2945" y="769"/>
                  </a:cubicBezTo>
                  <a:cubicBezTo>
                    <a:pt x="2965" y="749"/>
                    <a:pt x="2965" y="710"/>
                    <a:pt x="2985" y="710"/>
                  </a:cubicBezTo>
                  <a:cubicBezTo>
                    <a:pt x="2391" y="284"/>
                    <a:pt x="1781" y="0"/>
                    <a:pt x="113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" name="Google Shape;166;p3"/>
            <p:cNvSpPr/>
            <p:nvPr/>
          </p:nvSpPr>
          <p:spPr>
            <a:xfrm>
              <a:off x="1921925" y="4717450"/>
              <a:ext cx="61200" cy="17925"/>
            </a:xfrm>
            <a:custGeom>
              <a:avLst/>
              <a:gdLst/>
              <a:ahLst/>
              <a:cxnLst/>
              <a:rect l="l" t="t" r="r" b="b"/>
              <a:pathLst>
                <a:path w="2448" h="717" extrusionOk="0">
                  <a:moveTo>
                    <a:pt x="821" y="1"/>
                  </a:moveTo>
                  <a:cubicBezTo>
                    <a:pt x="630" y="1"/>
                    <a:pt x="436" y="26"/>
                    <a:pt x="244" y="26"/>
                  </a:cubicBezTo>
                  <a:cubicBezTo>
                    <a:pt x="196" y="26"/>
                    <a:pt x="148" y="25"/>
                    <a:pt x="100" y="21"/>
                  </a:cubicBezTo>
                  <a:cubicBezTo>
                    <a:pt x="0" y="140"/>
                    <a:pt x="0" y="259"/>
                    <a:pt x="100" y="379"/>
                  </a:cubicBezTo>
                  <a:cubicBezTo>
                    <a:pt x="776" y="717"/>
                    <a:pt x="1552" y="478"/>
                    <a:pt x="2248" y="717"/>
                  </a:cubicBezTo>
                  <a:cubicBezTo>
                    <a:pt x="2308" y="657"/>
                    <a:pt x="2368" y="578"/>
                    <a:pt x="2447" y="538"/>
                  </a:cubicBezTo>
                  <a:cubicBezTo>
                    <a:pt x="2407" y="478"/>
                    <a:pt x="2407" y="438"/>
                    <a:pt x="2388" y="379"/>
                  </a:cubicBezTo>
                  <a:cubicBezTo>
                    <a:pt x="2308" y="259"/>
                    <a:pt x="2149" y="319"/>
                    <a:pt x="2049" y="220"/>
                  </a:cubicBezTo>
                  <a:cubicBezTo>
                    <a:pt x="1960" y="249"/>
                    <a:pt x="1870" y="264"/>
                    <a:pt x="1781" y="264"/>
                  </a:cubicBezTo>
                  <a:cubicBezTo>
                    <a:pt x="1691" y="264"/>
                    <a:pt x="1602" y="249"/>
                    <a:pt x="1512" y="220"/>
                  </a:cubicBezTo>
                  <a:cubicBezTo>
                    <a:pt x="1293" y="41"/>
                    <a:pt x="1060" y="1"/>
                    <a:pt x="82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" name="Google Shape;167;p3"/>
            <p:cNvSpPr/>
            <p:nvPr/>
          </p:nvSpPr>
          <p:spPr>
            <a:xfrm>
              <a:off x="1630000" y="4660775"/>
              <a:ext cx="57700" cy="17425"/>
            </a:xfrm>
            <a:custGeom>
              <a:avLst/>
              <a:gdLst/>
              <a:ahLst/>
              <a:cxnLst/>
              <a:rect l="l" t="t" r="r" b="b"/>
              <a:pathLst>
                <a:path w="2308" h="697" extrusionOk="0">
                  <a:moveTo>
                    <a:pt x="339" y="0"/>
                  </a:moveTo>
                  <a:cubicBezTo>
                    <a:pt x="239" y="40"/>
                    <a:pt x="120" y="100"/>
                    <a:pt x="0" y="139"/>
                  </a:cubicBezTo>
                  <a:cubicBezTo>
                    <a:pt x="60" y="418"/>
                    <a:pt x="239" y="597"/>
                    <a:pt x="518" y="696"/>
                  </a:cubicBezTo>
                  <a:cubicBezTo>
                    <a:pt x="704" y="578"/>
                    <a:pt x="891" y="540"/>
                    <a:pt x="1078" y="540"/>
                  </a:cubicBezTo>
                  <a:cubicBezTo>
                    <a:pt x="1424" y="540"/>
                    <a:pt x="1770" y="672"/>
                    <a:pt x="2116" y="672"/>
                  </a:cubicBezTo>
                  <a:cubicBezTo>
                    <a:pt x="2180" y="672"/>
                    <a:pt x="2244" y="667"/>
                    <a:pt x="2308" y="657"/>
                  </a:cubicBezTo>
                  <a:cubicBezTo>
                    <a:pt x="2308" y="418"/>
                    <a:pt x="2129" y="318"/>
                    <a:pt x="1910" y="298"/>
                  </a:cubicBezTo>
                  <a:cubicBezTo>
                    <a:pt x="1433" y="0"/>
                    <a:pt x="856" y="139"/>
                    <a:pt x="33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3"/>
            <p:cNvSpPr/>
            <p:nvPr/>
          </p:nvSpPr>
          <p:spPr>
            <a:xfrm>
              <a:off x="2280975" y="4729725"/>
              <a:ext cx="34850" cy="33025"/>
            </a:xfrm>
            <a:custGeom>
              <a:avLst/>
              <a:gdLst/>
              <a:ahLst/>
              <a:cxnLst/>
              <a:rect l="l" t="t" r="r" b="b"/>
              <a:pathLst>
                <a:path w="1394" h="1321" extrusionOk="0">
                  <a:moveTo>
                    <a:pt x="367" y="1"/>
                  </a:moveTo>
                  <a:cubicBezTo>
                    <a:pt x="308" y="1"/>
                    <a:pt x="245" y="14"/>
                    <a:pt x="180" y="47"/>
                  </a:cubicBezTo>
                  <a:lnTo>
                    <a:pt x="21" y="47"/>
                  </a:lnTo>
                  <a:cubicBezTo>
                    <a:pt x="21" y="286"/>
                    <a:pt x="220" y="524"/>
                    <a:pt x="1" y="783"/>
                  </a:cubicBezTo>
                  <a:lnTo>
                    <a:pt x="180" y="962"/>
                  </a:lnTo>
                  <a:cubicBezTo>
                    <a:pt x="538" y="1061"/>
                    <a:pt x="896" y="1181"/>
                    <a:pt x="1254" y="1320"/>
                  </a:cubicBezTo>
                  <a:cubicBezTo>
                    <a:pt x="1214" y="1002"/>
                    <a:pt x="1035" y="723"/>
                    <a:pt x="1354" y="445"/>
                  </a:cubicBezTo>
                  <a:cubicBezTo>
                    <a:pt x="1393" y="385"/>
                    <a:pt x="1314" y="286"/>
                    <a:pt x="1234" y="246"/>
                  </a:cubicBezTo>
                  <a:cubicBezTo>
                    <a:pt x="1194" y="258"/>
                    <a:pt x="1156" y="264"/>
                    <a:pt x="1118" y="264"/>
                  </a:cubicBezTo>
                  <a:cubicBezTo>
                    <a:pt x="855" y="264"/>
                    <a:pt x="634" y="1"/>
                    <a:pt x="36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" name="Google Shape;169;p3"/>
            <p:cNvSpPr/>
            <p:nvPr/>
          </p:nvSpPr>
          <p:spPr>
            <a:xfrm>
              <a:off x="1705600" y="4645850"/>
              <a:ext cx="76600" cy="25775"/>
            </a:xfrm>
            <a:custGeom>
              <a:avLst/>
              <a:gdLst/>
              <a:ahLst/>
              <a:cxnLst/>
              <a:rect l="l" t="t" r="r" b="b"/>
              <a:pathLst>
                <a:path w="3064" h="1031" extrusionOk="0">
                  <a:moveTo>
                    <a:pt x="1969" y="0"/>
                  </a:moveTo>
                  <a:cubicBezTo>
                    <a:pt x="2049" y="100"/>
                    <a:pt x="2089" y="219"/>
                    <a:pt x="2168" y="319"/>
                  </a:cubicBezTo>
                  <a:cubicBezTo>
                    <a:pt x="2049" y="338"/>
                    <a:pt x="1890" y="338"/>
                    <a:pt x="1771" y="358"/>
                  </a:cubicBezTo>
                  <a:cubicBezTo>
                    <a:pt x="1692" y="317"/>
                    <a:pt x="1621" y="299"/>
                    <a:pt x="1554" y="299"/>
                  </a:cubicBezTo>
                  <a:cubicBezTo>
                    <a:pt x="1368" y="299"/>
                    <a:pt x="1221" y="435"/>
                    <a:pt x="1074" y="537"/>
                  </a:cubicBezTo>
                  <a:cubicBezTo>
                    <a:pt x="945" y="468"/>
                    <a:pt x="826" y="433"/>
                    <a:pt x="706" y="433"/>
                  </a:cubicBezTo>
                  <a:cubicBezTo>
                    <a:pt x="587" y="433"/>
                    <a:pt x="468" y="468"/>
                    <a:pt x="338" y="537"/>
                  </a:cubicBezTo>
                  <a:cubicBezTo>
                    <a:pt x="303" y="493"/>
                    <a:pt x="256" y="469"/>
                    <a:pt x="205" y="469"/>
                  </a:cubicBezTo>
                  <a:cubicBezTo>
                    <a:pt x="140" y="469"/>
                    <a:pt x="67" y="508"/>
                    <a:pt x="0" y="597"/>
                  </a:cubicBezTo>
                  <a:lnTo>
                    <a:pt x="0" y="736"/>
                  </a:lnTo>
                  <a:cubicBezTo>
                    <a:pt x="324" y="974"/>
                    <a:pt x="661" y="1030"/>
                    <a:pt x="1001" y="1030"/>
                  </a:cubicBezTo>
                  <a:cubicBezTo>
                    <a:pt x="1301" y="1030"/>
                    <a:pt x="1603" y="987"/>
                    <a:pt x="1900" y="987"/>
                  </a:cubicBezTo>
                  <a:cubicBezTo>
                    <a:pt x="1970" y="987"/>
                    <a:pt x="2040" y="989"/>
                    <a:pt x="2109" y="995"/>
                  </a:cubicBezTo>
                  <a:lnTo>
                    <a:pt x="2407" y="915"/>
                  </a:lnTo>
                  <a:cubicBezTo>
                    <a:pt x="2666" y="796"/>
                    <a:pt x="2904" y="637"/>
                    <a:pt x="3064" y="358"/>
                  </a:cubicBezTo>
                  <a:cubicBezTo>
                    <a:pt x="2705" y="199"/>
                    <a:pt x="2367" y="0"/>
                    <a:pt x="196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" name="Google Shape;170;p3"/>
            <p:cNvSpPr/>
            <p:nvPr/>
          </p:nvSpPr>
          <p:spPr>
            <a:xfrm>
              <a:off x="2200925" y="4661375"/>
              <a:ext cx="56225" cy="31600"/>
            </a:xfrm>
            <a:custGeom>
              <a:avLst/>
              <a:gdLst/>
              <a:ahLst/>
              <a:cxnLst/>
              <a:rect l="l" t="t" r="r" b="b"/>
              <a:pathLst>
                <a:path w="2249" h="1264" extrusionOk="0">
                  <a:moveTo>
                    <a:pt x="708" y="0"/>
                  </a:moveTo>
                  <a:cubicBezTo>
                    <a:pt x="652" y="0"/>
                    <a:pt x="595" y="5"/>
                    <a:pt x="537" y="16"/>
                  </a:cubicBezTo>
                  <a:cubicBezTo>
                    <a:pt x="338" y="76"/>
                    <a:pt x="139" y="115"/>
                    <a:pt x="0" y="294"/>
                  </a:cubicBezTo>
                  <a:lnTo>
                    <a:pt x="1791" y="1189"/>
                  </a:lnTo>
                  <a:cubicBezTo>
                    <a:pt x="1876" y="1239"/>
                    <a:pt x="1945" y="1263"/>
                    <a:pt x="2005" y="1263"/>
                  </a:cubicBezTo>
                  <a:cubicBezTo>
                    <a:pt x="2112" y="1263"/>
                    <a:pt x="2184" y="1184"/>
                    <a:pt x="2248" y="1030"/>
                  </a:cubicBezTo>
                  <a:cubicBezTo>
                    <a:pt x="2248" y="951"/>
                    <a:pt x="2208" y="891"/>
                    <a:pt x="2188" y="812"/>
                  </a:cubicBezTo>
                  <a:cubicBezTo>
                    <a:pt x="2129" y="732"/>
                    <a:pt x="2029" y="672"/>
                    <a:pt x="1930" y="613"/>
                  </a:cubicBezTo>
                  <a:cubicBezTo>
                    <a:pt x="1870" y="553"/>
                    <a:pt x="1791" y="513"/>
                    <a:pt x="1751" y="493"/>
                  </a:cubicBezTo>
                  <a:cubicBezTo>
                    <a:pt x="1651" y="414"/>
                    <a:pt x="1552" y="294"/>
                    <a:pt x="1432" y="215"/>
                  </a:cubicBezTo>
                  <a:cubicBezTo>
                    <a:pt x="1204" y="101"/>
                    <a:pt x="963" y="0"/>
                    <a:pt x="70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" name="Google Shape;171;p3"/>
            <p:cNvSpPr/>
            <p:nvPr/>
          </p:nvSpPr>
          <p:spPr>
            <a:xfrm>
              <a:off x="2160125" y="4644225"/>
              <a:ext cx="54750" cy="25025"/>
            </a:xfrm>
            <a:custGeom>
              <a:avLst/>
              <a:gdLst/>
              <a:ahLst/>
              <a:cxnLst/>
              <a:rect l="l" t="t" r="r" b="b"/>
              <a:pathLst>
                <a:path w="2190" h="1001" extrusionOk="0">
                  <a:moveTo>
                    <a:pt x="899" y="1"/>
                  </a:moveTo>
                  <a:cubicBezTo>
                    <a:pt x="800" y="1"/>
                    <a:pt x="695" y="30"/>
                    <a:pt x="578" y="105"/>
                  </a:cubicBezTo>
                  <a:cubicBezTo>
                    <a:pt x="439" y="324"/>
                    <a:pt x="240" y="423"/>
                    <a:pt x="1" y="443"/>
                  </a:cubicBezTo>
                  <a:lnTo>
                    <a:pt x="1632" y="980"/>
                  </a:lnTo>
                  <a:cubicBezTo>
                    <a:pt x="1831" y="960"/>
                    <a:pt x="2070" y="1000"/>
                    <a:pt x="2189" y="781"/>
                  </a:cubicBezTo>
                  <a:lnTo>
                    <a:pt x="2110" y="702"/>
                  </a:lnTo>
                  <a:cubicBezTo>
                    <a:pt x="2010" y="582"/>
                    <a:pt x="1871" y="503"/>
                    <a:pt x="1732" y="423"/>
                  </a:cubicBezTo>
                  <a:cubicBezTo>
                    <a:pt x="1458" y="317"/>
                    <a:pt x="1219" y="1"/>
                    <a:pt x="89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" name="Google Shape;172;p3"/>
            <p:cNvSpPr/>
            <p:nvPr/>
          </p:nvSpPr>
          <p:spPr>
            <a:xfrm>
              <a:off x="1770725" y="4793050"/>
              <a:ext cx="64200" cy="22725"/>
            </a:xfrm>
            <a:custGeom>
              <a:avLst/>
              <a:gdLst/>
              <a:ahLst/>
              <a:cxnLst/>
              <a:rect l="l" t="t" r="r" b="b"/>
              <a:pathLst>
                <a:path w="2568" h="909" extrusionOk="0">
                  <a:moveTo>
                    <a:pt x="1294" y="1"/>
                  </a:moveTo>
                  <a:cubicBezTo>
                    <a:pt x="1095" y="140"/>
                    <a:pt x="1135" y="339"/>
                    <a:pt x="1135" y="538"/>
                  </a:cubicBezTo>
                  <a:cubicBezTo>
                    <a:pt x="1057" y="525"/>
                    <a:pt x="980" y="445"/>
                    <a:pt x="902" y="445"/>
                  </a:cubicBezTo>
                  <a:cubicBezTo>
                    <a:pt x="860" y="445"/>
                    <a:pt x="819" y="468"/>
                    <a:pt x="777" y="538"/>
                  </a:cubicBezTo>
                  <a:cubicBezTo>
                    <a:pt x="737" y="597"/>
                    <a:pt x="677" y="637"/>
                    <a:pt x="598" y="697"/>
                  </a:cubicBezTo>
                  <a:cubicBezTo>
                    <a:pt x="399" y="717"/>
                    <a:pt x="200" y="717"/>
                    <a:pt x="1" y="737"/>
                  </a:cubicBezTo>
                  <a:cubicBezTo>
                    <a:pt x="514" y="880"/>
                    <a:pt x="1020" y="908"/>
                    <a:pt x="1532" y="908"/>
                  </a:cubicBezTo>
                  <a:cubicBezTo>
                    <a:pt x="1873" y="908"/>
                    <a:pt x="2217" y="896"/>
                    <a:pt x="2567" y="896"/>
                  </a:cubicBezTo>
                  <a:lnTo>
                    <a:pt x="2567" y="717"/>
                  </a:lnTo>
                  <a:cubicBezTo>
                    <a:pt x="2527" y="677"/>
                    <a:pt x="2468" y="617"/>
                    <a:pt x="2388" y="597"/>
                  </a:cubicBezTo>
                  <a:cubicBezTo>
                    <a:pt x="2209" y="538"/>
                    <a:pt x="2050" y="538"/>
                    <a:pt x="1891" y="438"/>
                  </a:cubicBezTo>
                  <a:lnTo>
                    <a:pt x="1752" y="299"/>
                  </a:lnTo>
                  <a:cubicBezTo>
                    <a:pt x="1672" y="180"/>
                    <a:pt x="1573" y="100"/>
                    <a:pt x="1473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" name="Google Shape;173;p3"/>
            <p:cNvSpPr/>
            <p:nvPr/>
          </p:nvSpPr>
          <p:spPr>
            <a:xfrm>
              <a:off x="2133775" y="4838100"/>
              <a:ext cx="67175" cy="22600"/>
            </a:xfrm>
            <a:custGeom>
              <a:avLst/>
              <a:gdLst/>
              <a:ahLst/>
              <a:cxnLst/>
              <a:rect l="l" t="t" r="r" b="b"/>
              <a:pathLst>
                <a:path w="2687" h="904" extrusionOk="0">
                  <a:moveTo>
                    <a:pt x="2297" y="1"/>
                  </a:moveTo>
                  <a:cubicBezTo>
                    <a:pt x="2187" y="1"/>
                    <a:pt x="2066" y="21"/>
                    <a:pt x="1950" y="29"/>
                  </a:cubicBezTo>
                  <a:cubicBezTo>
                    <a:pt x="1373" y="466"/>
                    <a:pt x="597" y="68"/>
                    <a:pt x="40" y="506"/>
                  </a:cubicBezTo>
                  <a:lnTo>
                    <a:pt x="1" y="566"/>
                  </a:lnTo>
                  <a:cubicBezTo>
                    <a:pt x="637" y="824"/>
                    <a:pt x="1294" y="884"/>
                    <a:pt x="1970" y="904"/>
                  </a:cubicBezTo>
                  <a:cubicBezTo>
                    <a:pt x="2129" y="606"/>
                    <a:pt x="2328" y="387"/>
                    <a:pt x="2686" y="367"/>
                  </a:cubicBezTo>
                  <a:cubicBezTo>
                    <a:pt x="2648" y="63"/>
                    <a:pt x="2490" y="1"/>
                    <a:pt x="229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3"/>
            <p:cNvSpPr/>
            <p:nvPr/>
          </p:nvSpPr>
          <p:spPr>
            <a:xfrm>
              <a:off x="1812500" y="4623375"/>
              <a:ext cx="53750" cy="14550"/>
            </a:xfrm>
            <a:custGeom>
              <a:avLst/>
              <a:gdLst/>
              <a:ahLst/>
              <a:cxnLst/>
              <a:rect l="l" t="t" r="r" b="b"/>
              <a:pathLst>
                <a:path w="2150" h="582" extrusionOk="0">
                  <a:moveTo>
                    <a:pt x="316" y="0"/>
                  </a:moveTo>
                  <a:cubicBezTo>
                    <a:pt x="213" y="0"/>
                    <a:pt x="108" y="13"/>
                    <a:pt x="1" y="44"/>
                  </a:cubicBezTo>
                  <a:lnTo>
                    <a:pt x="1" y="402"/>
                  </a:lnTo>
                  <a:cubicBezTo>
                    <a:pt x="538" y="509"/>
                    <a:pt x="1086" y="581"/>
                    <a:pt x="1646" y="581"/>
                  </a:cubicBezTo>
                  <a:cubicBezTo>
                    <a:pt x="1813" y="581"/>
                    <a:pt x="1981" y="575"/>
                    <a:pt x="2149" y="561"/>
                  </a:cubicBezTo>
                  <a:cubicBezTo>
                    <a:pt x="2010" y="442"/>
                    <a:pt x="1911" y="322"/>
                    <a:pt x="1791" y="203"/>
                  </a:cubicBezTo>
                  <a:cubicBezTo>
                    <a:pt x="1727" y="150"/>
                    <a:pt x="1663" y="131"/>
                    <a:pt x="1593" y="131"/>
                  </a:cubicBezTo>
                  <a:cubicBezTo>
                    <a:pt x="1532" y="131"/>
                    <a:pt x="1467" y="145"/>
                    <a:pt x="1393" y="163"/>
                  </a:cubicBezTo>
                  <a:cubicBezTo>
                    <a:pt x="1023" y="148"/>
                    <a:pt x="676" y="0"/>
                    <a:pt x="31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" name="Google Shape;175;p3"/>
            <p:cNvSpPr/>
            <p:nvPr/>
          </p:nvSpPr>
          <p:spPr>
            <a:xfrm>
              <a:off x="2161125" y="4786450"/>
              <a:ext cx="52250" cy="27350"/>
            </a:xfrm>
            <a:custGeom>
              <a:avLst/>
              <a:gdLst/>
              <a:ahLst/>
              <a:cxnLst/>
              <a:rect l="l" t="t" r="r" b="b"/>
              <a:pathLst>
                <a:path w="2090" h="1094" extrusionOk="0">
                  <a:moveTo>
                    <a:pt x="446" y="1"/>
                  </a:moveTo>
                  <a:cubicBezTo>
                    <a:pt x="359" y="1"/>
                    <a:pt x="269" y="36"/>
                    <a:pt x="180" y="105"/>
                  </a:cubicBezTo>
                  <a:lnTo>
                    <a:pt x="1" y="105"/>
                  </a:lnTo>
                  <a:cubicBezTo>
                    <a:pt x="60" y="245"/>
                    <a:pt x="140" y="344"/>
                    <a:pt x="180" y="463"/>
                  </a:cubicBezTo>
                  <a:cubicBezTo>
                    <a:pt x="399" y="762"/>
                    <a:pt x="737" y="901"/>
                    <a:pt x="1075" y="1040"/>
                  </a:cubicBezTo>
                  <a:cubicBezTo>
                    <a:pt x="1234" y="1040"/>
                    <a:pt x="1373" y="1040"/>
                    <a:pt x="1533" y="1080"/>
                  </a:cubicBezTo>
                  <a:cubicBezTo>
                    <a:pt x="1557" y="1088"/>
                    <a:pt x="1582" y="1093"/>
                    <a:pt x="1608" y="1093"/>
                  </a:cubicBezTo>
                  <a:cubicBezTo>
                    <a:pt x="1645" y="1093"/>
                    <a:pt x="1685" y="1084"/>
                    <a:pt x="1731" y="1060"/>
                  </a:cubicBezTo>
                  <a:cubicBezTo>
                    <a:pt x="1950" y="1040"/>
                    <a:pt x="2089" y="941"/>
                    <a:pt x="2089" y="682"/>
                  </a:cubicBezTo>
                  <a:cubicBezTo>
                    <a:pt x="1970" y="662"/>
                    <a:pt x="1871" y="662"/>
                    <a:pt x="1751" y="662"/>
                  </a:cubicBezTo>
                  <a:cubicBezTo>
                    <a:pt x="1672" y="599"/>
                    <a:pt x="1619" y="448"/>
                    <a:pt x="1500" y="448"/>
                  </a:cubicBezTo>
                  <a:cubicBezTo>
                    <a:pt x="1470" y="448"/>
                    <a:pt x="1434" y="459"/>
                    <a:pt x="1393" y="483"/>
                  </a:cubicBezTo>
                  <a:lnTo>
                    <a:pt x="1234" y="483"/>
                  </a:lnTo>
                  <a:cubicBezTo>
                    <a:pt x="1204" y="523"/>
                    <a:pt x="1169" y="543"/>
                    <a:pt x="1137" y="543"/>
                  </a:cubicBezTo>
                  <a:cubicBezTo>
                    <a:pt x="1105" y="543"/>
                    <a:pt x="1075" y="523"/>
                    <a:pt x="1055" y="483"/>
                  </a:cubicBezTo>
                  <a:lnTo>
                    <a:pt x="1055" y="304"/>
                  </a:lnTo>
                  <a:cubicBezTo>
                    <a:pt x="976" y="185"/>
                    <a:pt x="796" y="205"/>
                    <a:pt x="697" y="105"/>
                  </a:cubicBezTo>
                  <a:cubicBezTo>
                    <a:pt x="617" y="36"/>
                    <a:pt x="533" y="1"/>
                    <a:pt x="44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3"/>
            <p:cNvSpPr/>
            <p:nvPr/>
          </p:nvSpPr>
          <p:spPr>
            <a:xfrm>
              <a:off x="2262075" y="4771175"/>
              <a:ext cx="47275" cy="30550"/>
            </a:xfrm>
            <a:custGeom>
              <a:avLst/>
              <a:gdLst/>
              <a:ahLst/>
              <a:cxnLst/>
              <a:rect l="l" t="t" r="r" b="b"/>
              <a:pathLst>
                <a:path w="1891" h="1222" extrusionOk="0">
                  <a:moveTo>
                    <a:pt x="777" y="0"/>
                  </a:moveTo>
                  <a:cubicBezTo>
                    <a:pt x="538" y="0"/>
                    <a:pt x="299" y="0"/>
                    <a:pt x="100" y="20"/>
                  </a:cubicBezTo>
                  <a:cubicBezTo>
                    <a:pt x="81" y="20"/>
                    <a:pt x="41" y="60"/>
                    <a:pt x="21" y="80"/>
                  </a:cubicBezTo>
                  <a:cubicBezTo>
                    <a:pt x="1" y="100"/>
                    <a:pt x="21" y="159"/>
                    <a:pt x="81" y="179"/>
                  </a:cubicBezTo>
                  <a:cubicBezTo>
                    <a:pt x="120" y="259"/>
                    <a:pt x="200" y="299"/>
                    <a:pt x="240" y="378"/>
                  </a:cubicBezTo>
                  <a:cubicBezTo>
                    <a:pt x="312" y="378"/>
                    <a:pt x="381" y="375"/>
                    <a:pt x="446" y="375"/>
                  </a:cubicBezTo>
                  <a:cubicBezTo>
                    <a:pt x="686" y="375"/>
                    <a:pt x="879" y="412"/>
                    <a:pt x="1035" y="756"/>
                  </a:cubicBezTo>
                  <a:cubicBezTo>
                    <a:pt x="1126" y="973"/>
                    <a:pt x="1412" y="1222"/>
                    <a:pt x="1776" y="1222"/>
                  </a:cubicBezTo>
                  <a:cubicBezTo>
                    <a:pt x="1814" y="1222"/>
                    <a:pt x="1852" y="1219"/>
                    <a:pt x="1891" y="1214"/>
                  </a:cubicBezTo>
                  <a:cubicBezTo>
                    <a:pt x="1692" y="597"/>
                    <a:pt x="1095" y="418"/>
                    <a:pt x="77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" name="Google Shape;177;p3"/>
            <p:cNvSpPr/>
            <p:nvPr/>
          </p:nvSpPr>
          <p:spPr>
            <a:xfrm>
              <a:off x="1685700" y="4717950"/>
              <a:ext cx="56225" cy="14950"/>
            </a:xfrm>
            <a:custGeom>
              <a:avLst/>
              <a:gdLst/>
              <a:ahLst/>
              <a:cxnLst/>
              <a:rect l="l" t="t" r="r" b="b"/>
              <a:pathLst>
                <a:path w="2249" h="598" extrusionOk="0">
                  <a:moveTo>
                    <a:pt x="756" y="1"/>
                  </a:moveTo>
                  <a:cubicBezTo>
                    <a:pt x="458" y="1"/>
                    <a:pt x="259" y="60"/>
                    <a:pt x="100" y="339"/>
                  </a:cubicBezTo>
                  <a:cubicBezTo>
                    <a:pt x="0" y="498"/>
                    <a:pt x="120" y="538"/>
                    <a:pt x="239" y="558"/>
                  </a:cubicBezTo>
                  <a:cubicBezTo>
                    <a:pt x="418" y="558"/>
                    <a:pt x="602" y="548"/>
                    <a:pt x="784" y="548"/>
                  </a:cubicBezTo>
                  <a:cubicBezTo>
                    <a:pt x="965" y="548"/>
                    <a:pt x="1144" y="558"/>
                    <a:pt x="1313" y="597"/>
                  </a:cubicBezTo>
                  <a:cubicBezTo>
                    <a:pt x="1393" y="597"/>
                    <a:pt x="1472" y="558"/>
                    <a:pt x="1512" y="498"/>
                  </a:cubicBezTo>
                  <a:cubicBezTo>
                    <a:pt x="1632" y="458"/>
                    <a:pt x="1751" y="418"/>
                    <a:pt x="1870" y="359"/>
                  </a:cubicBezTo>
                  <a:lnTo>
                    <a:pt x="2248" y="1"/>
                  </a:lnTo>
                  <a:cubicBezTo>
                    <a:pt x="1917" y="1"/>
                    <a:pt x="1585" y="10"/>
                    <a:pt x="1254" y="10"/>
                  </a:cubicBezTo>
                  <a:cubicBezTo>
                    <a:pt x="1088" y="10"/>
                    <a:pt x="922" y="7"/>
                    <a:pt x="75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" name="Google Shape;178;p3"/>
            <p:cNvSpPr/>
            <p:nvPr/>
          </p:nvSpPr>
          <p:spPr>
            <a:xfrm>
              <a:off x="1643425" y="4480725"/>
              <a:ext cx="28875" cy="36350"/>
            </a:xfrm>
            <a:custGeom>
              <a:avLst/>
              <a:gdLst/>
              <a:ahLst/>
              <a:cxnLst/>
              <a:rect l="l" t="t" r="r" b="b"/>
              <a:pathLst>
                <a:path w="1155" h="1454" extrusionOk="0">
                  <a:moveTo>
                    <a:pt x="498" y="1"/>
                  </a:moveTo>
                  <a:cubicBezTo>
                    <a:pt x="279" y="299"/>
                    <a:pt x="299" y="697"/>
                    <a:pt x="100" y="1055"/>
                  </a:cubicBezTo>
                  <a:cubicBezTo>
                    <a:pt x="0" y="1254"/>
                    <a:pt x="180" y="1354"/>
                    <a:pt x="319" y="1453"/>
                  </a:cubicBezTo>
                  <a:cubicBezTo>
                    <a:pt x="458" y="1334"/>
                    <a:pt x="557" y="1194"/>
                    <a:pt x="677" y="1075"/>
                  </a:cubicBezTo>
                  <a:cubicBezTo>
                    <a:pt x="995" y="777"/>
                    <a:pt x="1154" y="458"/>
                    <a:pt x="896" y="41"/>
                  </a:cubicBezTo>
                  <a:cubicBezTo>
                    <a:pt x="776" y="41"/>
                    <a:pt x="617" y="1"/>
                    <a:pt x="49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" name="Google Shape;179;p3"/>
            <p:cNvSpPr/>
            <p:nvPr/>
          </p:nvSpPr>
          <p:spPr>
            <a:xfrm>
              <a:off x="2036300" y="4771175"/>
              <a:ext cx="44300" cy="19775"/>
            </a:xfrm>
            <a:custGeom>
              <a:avLst/>
              <a:gdLst/>
              <a:ahLst/>
              <a:cxnLst/>
              <a:rect l="l" t="t" r="r" b="b"/>
              <a:pathLst>
                <a:path w="1772" h="791" extrusionOk="0">
                  <a:moveTo>
                    <a:pt x="717" y="0"/>
                  </a:moveTo>
                  <a:cubicBezTo>
                    <a:pt x="1" y="199"/>
                    <a:pt x="1" y="199"/>
                    <a:pt x="60" y="657"/>
                  </a:cubicBezTo>
                  <a:cubicBezTo>
                    <a:pt x="300" y="742"/>
                    <a:pt x="537" y="791"/>
                    <a:pt x="766" y="791"/>
                  </a:cubicBezTo>
                  <a:cubicBezTo>
                    <a:pt x="1126" y="791"/>
                    <a:pt x="1467" y="670"/>
                    <a:pt x="1771" y="378"/>
                  </a:cubicBezTo>
                  <a:cubicBezTo>
                    <a:pt x="1771" y="109"/>
                    <a:pt x="1615" y="11"/>
                    <a:pt x="1410" y="11"/>
                  </a:cubicBezTo>
                  <a:cubicBezTo>
                    <a:pt x="1373" y="11"/>
                    <a:pt x="1334" y="14"/>
                    <a:pt x="1294" y="20"/>
                  </a:cubicBezTo>
                  <a:cubicBezTo>
                    <a:pt x="1183" y="42"/>
                    <a:pt x="1078" y="71"/>
                    <a:pt x="972" y="71"/>
                  </a:cubicBezTo>
                  <a:cubicBezTo>
                    <a:pt x="889" y="71"/>
                    <a:pt x="805" y="53"/>
                    <a:pt x="71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" name="Google Shape;180;p3"/>
            <p:cNvSpPr/>
            <p:nvPr/>
          </p:nvSpPr>
          <p:spPr>
            <a:xfrm>
              <a:off x="2004475" y="4766700"/>
              <a:ext cx="49750" cy="18925"/>
            </a:xfrm>
            <a:custGeom>
              <a:avLst/>
              <a:gdLst/>
              <a:ahLst/>
              <a:cxnLst/>
              <a:rect l="l" t="t" r="r" b="b"/>
              <a:pathLst>
                <a:path w="1990" h="757" extrusionOk="0">
                  <a:moveTo>
                    <a:pt x="1" y="0"/>
                  </a:moveTo>
                  <a:cubicBezTo>
                    <a:pt x="1" y="438"/>
                    <a:pt x="398" y="458"/>
                    <a:pt x="657" y="637"/>
                  </a:cubicBezTo>
                  <a:cubicBezTo>
                    <a:pt x="794" y="678"/>
                    <a:pt x="930" y="756"/>
                    <a:pt x="1067" y="756"/>
                  </a:cubicBezTo>
                  <a:cubicBezTo>
                    <a:pt x="1129" y="756"/>
                    <a:pt x="1192" y="740"/>
                    <a:pt x="1254" y="696"/>
                  </a:cubicBezTo>
                  <a:cubicBezTo>
                    <a:pt x="1373" y="358"/>
                    <a:pt x="1791" y="438"/>
                    <a:pt x="1990" y="179"/>
                  </a:cubicBezTo>
                  <a:cubicBezTo>
                    <a:pt x="1333" y="139"/>
                    <a:pt x="677" y="60"/>
                    <a:pt x="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" name="Google Shape;181;p3"/>
            <p:cNvSpPr/>
            <p:nvPr/>
          </p:nvSpPr>
          <p:spPr>
            <a:xfrm>
              <a:off x="1890100" y="4664175"/>
              <a:ext cx="46275" cy="14025"/>
            </a:xfrm>
            <a:custGeom>
              <a:avLst/>
              <a:gdLst/>
              <a:ahLst/>
              <a:cxnLst/>
              <a:rect l="l" t="t" r="r" b="b"/>
              <a:pathLst>
                <a:path w="1851" h="561" extrusionOk="0">
                  <a:moveTo>
                    <a:pt x="713" y="0"/>
                  </a:moveTo>
                  <a:cubicBezTo>
                    <a:pt x="568" y="0"/>
                    <a:pt x="426" y="6"/>
                    <a:pt x="285" y="6"/>
                  </a:cubicBezTo>
                  <a:cubicBezTo>
                    <a:pt x="236" y="6"/>
                    <a:pt x="188" y="5"/>
                    <a:pt x="139" y="3"/>
                  </a:cubicBezTo>
                  <a:cubicBezTo>
                    <a:pt x="80" y="23"/>
                    <a:pt x="40" y="103"/>
                    <a:pt x="0" y="202"/>
                  </a:cubicBezTo>
                  <a:cubicBezTo>
                    <a:pt x="0" y="282"/>
                    <a:pt x="60" y="322"/>
                    <a:pt x="100" y="381"/>
                  </a:cubicBezTo>
                  <a:lnTo>
                    <a:pt x="100" y="421"/>
                  </a:lnTo>
                  <a:cubicBezTo>
                    <a:pt x="239" y="481"/>
                    <a:pt x="378" y="461"/>
                    <a:pt x="478" y="560"/>
                  </a:cubicBezTo>
                  <a:cubicBezTo>
                    <a:pt x="895" y="461"/>
                    <a:pt x="1333" y="381"/>
                    <a:pt x="1850" y="282"/>
                  </a:cubicBezTo>
                  <a:cubicBezTo>
                    <a:pt x="1461" y="35"/>
                    <a:pt x="1080" y="0"/>
                    <a:pt x="713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2" name="Google Shape;182;p3"/>
            <p:cNvSpPr/>
            <p:nvPr/>
          </p:nvSpPr>
          <p:spPr>
            <a:xfrm>
              <a:off x="1871700" y="4582975"/>
              <a:ext cx="61675" cy="22425"/>
            </a:xfrm>
            <a:custGeom>
              <a:avLst/>
              <a:gdLst/>
              <a:ahLst/>
              <a:cxnLst/>
              <a:rect l="l" t="t" r="r" b="b"/>
              <a:pathLst>
                <a:path w="2467" h="897" extrusionOk="0">
                  <a:moveTo>
                    <a:pt x="929" y="0"/>
                  </a:moveTo>
                  <a:cubicBezTo>
                    <a:pt x="605" y="0"/>
                    <a:pt x="281" y="55"/>
                    <a:pt x="0" y="168"/>
                  </a:cubicBezTo>
                  <a:cubicBezTo>
                    <a:pt x="105" y="343"/>
                    <a:pt x="251" y="374"/>
                    <a:pt x="402" y="374"/>
                  </a:cubicBezTo>
                  <a:cubicBezTo>
                    <a:pt x="486" y="374"/>
                    <a:pt x="572" y="364"/>
                    <a:pt x="653" y="364"/>
                  </a:cubicBezTo>
                  <a:cubicBezTo>
                    <a:pt x="675" y="364"/>
                    <a:pt x="696" y="365"/>
                    <a:pt x="716" y="367"/>
                  </a:cubicBezTo>
                  <a:cubicBezTo>
                    <a:pt x="1015" y="387"/>
                    <a:pt x="915" y="566"/>
                    <a:pt x="875" y="745"/>
                  </a:cubicBezTo>
                  <a:cubicBezTo>
                    <a:pt x="986" y="839"/>
                    <a:pt x="1121" y="896"/>
                    <a:pt x="1271" y="896"/>
                  </a:cubicBezTo>
                  <a:cubicBezTo>
                    <a:pt x="1311" y="896"/>
                    <a:pt x="1351" y="892"/>
                    <a:pt x="1393" y="884"/>
                  </a:cubicBezTo>
                  <a:cubicBezTo>
                    <a:pt x="1313" y="685"/>
                    <a:pt x="1293" y="566"/>
                    <a:pt x="1572" y="546"/>
                  </a:cubicBezTo>
                  <a:cubicBezTo>
                    <a:pt x="1584" y="545"/>
                    <a:pt x="1596" y="545"/>
                    <a:pt x="1608" y="545"/>
                  </a:cubicBezTo>
                  <a:cubicBezTo>
                    <a:pt x="1799" y="545"/>
                    <a:pt x="1991" y="639"/>
                    <a:pt x="2182" y="639"/>
                  </a:cubicBezTo>
                  <a:cubicBezTo>
                    <a:pt x="2277" y="639"/>
                    <a:pt x="2372" y="616"/>
                    <a:pt x="2467" y="546"/>
                  </a:cubicBezTo>
                  <a:cubicBezTo>
                    <a:pt x="2120" y="186"/>
                    <a:pt x="1523" y="0"/>
                    <a:pt x="92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" name="Google Shape;183;p3"/>
            <p:cNvSpPr/>
            <p:nvPr/>
          </p:nvSpPr>
          <p:spPr>
            <a:xfrm>
              <a:off x="2245675" y="4681625"/>
              <a:ext cx="35825" cy="20475"/>
            </a:xfrm>
            <a:custGeom>
              <a:avLst/>
              <a:gdLst/>
              <a:ahLst/>
              <a:cxnLst/>
              <a:rect l="l" t="t" r="r" b="b"/>
              <a:pathLst>
                <a:path w="1433" h="819" extrusionOk="0">
                  <a:moveTo>
                    <a:pt x="648" y="1"/>
                  </a:moveTo>
                  <a:cubicBezTo>
                    <a:pt x="555" y="1"/>
                    <a:pt x="458" y="9"/>
                    <a:pt x="359" y="21"/>
                  </a:cubicBezTo>
                  <a:cubicBezTo>
                    <a:pt x="359" y="260"/>
                    <a:pt x="239" y="360"/>
                    <a:pt x="1" y="379"/>
                  </a:cubicBezTo>
                  <a:cubicBezTo>
                    <a:pt x="60" y="419"/>
                    <a:pt x="140" y="499"/>
                    <a:pt x="180" y="578"/>
                  </a:cubicBezTo>
                  <a:cubicBezTo>
                    <a:pt x="259" y="618"/>
                    <a:pt x="339" y="698"/>
                    <a:pt x="398" y="718"/>
                  </a:cubicBezTo>
                  <a:cubicBezTo>
                    <a:pt x="458" y="718"/>
                    <a:pt x="498" y="718"/>
                    <a:pt x="558" y="757"/>
                  </a:cubicBezTo>
                  <a:cubicBezTo>
                    <a:pt x="613" y="791"/>
                    <a:pt x="675" y="818"/>
                    <a:pt x="736" y="818"/>
                  </a:cubicBezTo>
                  <a:cubicBezTo>
                    <a:pt x="784" y="818"/>
                    <a:pt x="832" y="801"/>
                    <a:pt x="876" y="757"/>
                  </a:cubicBezTo>
                  <a:cubicBezTo>
                    <a:pt x="1075" y="718"/>
                    <a:pt x="1294" y="777"/>
                    <a:pt x="1433" y="559"/>
                  </a:cubicBezTo>
                  <a:cubicBezTo>
                    <a:pt x="1291" y="118"/>
                    <a:pt x="1000" y="1"/>
                    <a:pt x="64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3"/>
            <p:cNvSpPr/>
            <p:nvPr/>
          </p:nvSpPr>
          <p:spPr>
            <a:xfrm>
              <a:off x="1550925" y="4233575"/>
              <a:ext cx="13450" cy="52150"/>
            </a:xfrm>
            <a:custGeom>
              <a:avLst/>
              <a:gdLst/>
              <a:ahLst/>
              <a:cxnLst/>
              <a:rect l="l" t="t" r="r" b="b"/>
              <a:pathLst>
                <a:path w="538" h="2086" extrusionOk="0">
                  <a:moveTo>
                    <a:pt x="80" y="0"/>
                  </a:moveTo>
                  <a:cubicBezTo>
                    <a:pt x="40" y="597"/>
                    <a:pt x="0" y="1114"/>
                    <a:pt x="120" y="1611"/>
                  </a:cubicBezTo>
                  <a:cubicBezTo>
                    <a:pt x="60" y="1731"/>
                    <a:pt x="100" y="1890"/>
                    <a:pt x="140" y="2029"/>
                  </a:cubicBezTo>
                  <a:cubicBezTo>
                    <a:pt x="219" y="2056"/>
                    <a:pt x="297" y="2086"/>
                    <a:pt x="361" y="2086"/>
                  </a:cubicBezTo>
                  <a:cubicBezTo>
                    <a:pt x="442" y="2086"/>
                    <a:pt x="498" y="2037"/>
                    <a:pt x="498" y="1870"/>
                  </a:cubicBezTo>
                  <a:cubicBezTo>
                    <a:pt x="498" y="1731"/>
                    <a:pt x="518" y="1592"/>
                    <a:pt x="518" y="1432"/>
                  </a:cubicBezTo>
                  <a:cubicBezTo>
                    <a:pt x="538" y="1393"/>
                    <a:pt x="538" y="1373"/>
                    <a:pt x="518" y="1293"/>
                  </a:cubicBezTo>
                  <a:cubicBezTo>
                    <a:pt x="398" y="1194"/>
                    <a:pt x="378" y="1074"/>
                    <a:pt x="498" y="935"/>
                  </a:cubicBezTo>
                  <a:cubicBezTo>
                    <a:pt x="498" y="895"/>
                    <a:pt x="478" y="816"/>
                    <a:pt x="478" y="776"/>
                  </a:cubicBezTo>
                  <a:cubicBezTo>
                    <a:pt x="299" y="577"/>
                    <a:pt x="518" y="199"/>
                    <a:pt x="8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3"/>
            <p:cNvSpPr/>
            <p:nvPr/>
          </p:nvSpPr>
          <p:spPr>
            <a:xfrm>
              <a:off x="1546950" y="4226600"/>
              <a:ext cx="16925" cy="47275"/>
            </a:xfrm>
            <a:custGeom>
              <a:avLst/>
              <a:gdLst/>
              <a:ahLst/>
              <a:cxnLst/>
              <a:rect l="l" t="t" r="r" b="b"/>
              <a:pathLst>
                <a:path w="677" h="1891" extrusionOk="0">
                  <a:moveTo>
                    <a:pt x="498" y="1"/>
                  </a:moveTo>
                  <a:cubicBezTo>
                    <a:pt x="378" y="60"/>
                    <a:pt x="259" y="120"/>
                    <a:pt x="140" y="180"/>
                  </a:cubicBezTo>
                  <a:cubicBezTo>
                    <a:pt x="159" y="757"/>
                    <a:pt x="0" y="1353"/>
                    <a:pt x="279" y="1890"/>
                  </a:cubicBezTo>
                  <a:lnTo>
                    <a:pt x="279" y="478"/>
                  </a:lnTo>
                  <a:cubicBezTo>
                    <a:pt x="557" y="697"/>
                    <a:pt x="438" y="975"/>
                    <a:pt x="637" y="1075"/>
                  </a:cubicBezTo>
                  <a:cubicBezTo>
                    <a:pt x="597" y="697"/>
                    <a:pt x="677" y="319"/>
                    <a:pt x="49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3"/>
            <p:cNvSpPr/>
            <p:nvPr/>
          </p:nvSpPr>
          <p:spPr>
            <a:xfrm>
              <a:off x="1652875" y="4557500"/>
              <a:ext cx="26875" cy="17750"/>
            </a:xfrm>
            <a:custGeom>
              <a:avLst/>
              <a:gdLst/>
              <a:ahLst/>
              <a:cxnLst/>
              <a:rect l="l" t="t" r="r" b="b"/>
              <a:pathLst>
                <a:path w="1075" h="710" extrusionOk="0">
                  <a:moveTo>
                    <a:pt x="275" y="1"/>
                  </a:moveTo>
                  <a:cubicBezTo>
                    <a:pt x="216" y="1"/>
                    <a:pt x="156" y="32"/>
                    <a:pt x="100" y="113"/>
                  </a:cubicBezTo>
                  <a:cubicBezTo>
                    <a:pt x="0" y="252"/>
                    <a:pt x="0" y="371"/>
                    <a:pt x="120" y="491"/>
                  </a:cubicBezTo>
                  <a:cubicBezTo>
                    <a:pt x="279" y="650"/>
                    <a:pt x="438" y="709"/>
                    <a:pt x="677" y="709"/>
                  </a:cubicBezTo>
                  <a:cubicBezTo>
                    <a:pt x="816" y="670"/>
                    <a:pt x="955" y="650"/>
                    <a:pt x="1075" y="491"/>
                  </a:cubicBezTo>
                  <a:cubicBezTo>
                    <a:pt x="1035" y="471"/>
                    <a:pt x="1035" y="451"/>
                    <a:pt x="1015" y="411"/>
                  </a:cubicBezTo>
                  <a:cubicBezTo>
                    <a:pt x="975" y="351"/>
                    <a:pt x="915" y="292"/>
                    <a:pt x="876" y="272"/>
                  </a:cubicBezTo>
                  <a:cubicBezTo>
                    <a:pt x="736" y="252"/>
                    <a:pt x="597" y="292"/>
                    <a:pt x="518" y="152"/>
                  </a:cubicBezTo>
                  <a:cubicBezTo>
                    <a:pt x="447" y="70"/>
                    <a:pt x="361" y="1"/>
                    <a:pt x="27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3"/>
            <p:cNvSpPr/>
            <p:nvPr/>
          </p:nvSpPr>
          <p:spPr>
            <a:xfrm>
              <a:off x="1987075" y="4766200"/>
              <a:ext cx="35825" cy="18825"/>
            </a:xfrm>
            <a:custGeom>
              <a:avLst/>
              <a:gdLst/>
              <a:ahLst/>
              <a:cxnLst/>
              <a:rect l="l" t="t" r="r" b="b"/>
              <a:pathLst>
                <a:path w="1433" h="753" extrusionOk="0">
                  <a:moveTo>
                    <a:pt x="159" y="0"/>
                  </a:moveTo>
                  <a:lnTo>
                    <a:pt x="0" y="378"/>
                  </a:lnTo>
                  <a:cubicBezTo>
                    <a:pt x="42" y="447"/>
                    <a:pt x="102" y="468"/>
                    <a:pt x="168" y="468"/>
                  </a:cubicBezTo>
                  <a:cubicBezTo>
                    <a:pt x="197" y="468"/>
                    <a:pt x="228" y="464"/>
                    <a:pt x="259" y="458"/>
                  </a:cubicBezTo>
                  <a:cubicBezTo>
                    <a:pt x="140" y="458"/>
                    <a:pt x="398" y="458"/>
                    <a:pt x="299" y="378"/>
                  </a:cubicBezTo>
                  <a:cubicBezTo>
                    <a:pt x="274" y="345"/>
                    <a:pt x="280" y="329"/>
                    <a:pt x="296" y="329"/>
                  </a:cubicBezTo>
                  <a:cubicBezTo>
                    <a:pt x="318" y="329"/>
                    <a:pt x="358" y="360"/>
                    <a:pt x="358" y="418"/>
                  </a:cubicBezTo>
                  <a:cubicBezTo>
                    <a:pt x="358" y="557"/>
                    <a:pt x="398" y="617"/>
                    <a:pt x="478" y="677"/>
                  </a:cubicBezTo>
                  <a:cubicBezTo>
                    <a:pt x="636" y="721"/>
                    <a:pt x="787" y="753"/>
                    <a:pt x="929" y="753"/>
                  </a:cubicBezTo>
                  <a:cubicBezTo>
                    <a:pt x="1110" y="753"/>
                    <a:pt x="1277" y="702"/>
                    <a:pt x="1433" y="557"/>
                  </a:cubicBezTo>
                  <a:cubicBezTo>
                    <a:pt x="1254" y="279"/>
                    <a:pt x="876" y="299"/>
                    <a:pt x="697" y="20"/>
                  </a:cubicBezTo>
                  <a:cubicBezTo>
                    <a:pt x="537" y="20"/>
                    <a:pt x="338" y="20"/>
                    <a:pt x="15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3"/>
            <p:cNvSpPr/>
            <p:nvPr/>
          </p:nvSpPr>
          <p:spPr>
            <a:xfrm>
              <a:off x="1621050" y="4702050"/>
              <a:ext cx="46275" cy="16100"/>
            </a:xfrm>
            <a:custGeom>
              <a:avLst/>
              <a:gdLst/>
              <a:ahLst/>
              <a:cxnLst/>
              <a:rect l="l" t="t" r="r" b="b"/>
              <a:pathLst>
                <a:path w="1851" h="644" extrusionOk="0">
                  <a:moveTo>
                    <a:pt x="1114" y="0"/>
                  </a:moveTo>
                  <a:cubicBezTo>
                    <a:pt x="1015" y="40"/>
                    <a:pt x="955" y="60"/>
                    <a:pt x="895" y="139"/>
                  </a:cubicBezTo>
                  <a:cubicBezTo>
                    <a:pt x="657" y="398"/>
                    <a:pt x="219" y="139"/>
                    <a:pt x="0" y="438"/>
                  </a:cubicBezTo>
                  <a:cubicBezTo>
                    <a:pt x="93" y="458"/>
                    <a:pt x="188" y="464"/>
                    <a:pt x="285" y="464"/>
                  </a:cubicBezTo>
                  <a:cubicBezTo>
                    <a:pt x="444" y="464"/>
                    <a:pt x="606" y="447"/>
                    <a:pt x="767" y="447"/>
                  </a:cubicBezTo>
                  <a:cubicBezTo>
                    <a:pt x="990" y="447"/>
                    <a:pt x="1210" y="480"/>
                    <a:pt x="1413" y="637"/>
                  </a:cubicBezTo>
                  <a:cubicBezTo>
                    <a:pt x="1446" y="641"/>
                    <a:pt x="1477" y="643"/>
                    <a:pt x="1506" y="643"/>
                  </a:cubicBezTo>
                  <a:cubicBezTo>
                    <a:pt x="1733" y="643"/>
                    <a:pt x="1815" y="506"/>
                    <a:pt x="1850" y="259"/>
                  </a:cubicBezTo>
                  <a:cubicBezTo>
                    <a:pt x="1651" y="60"/>
                    <a:pt x="1373" y="40"/>
                    <a:pt x="1114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" name="Google Shape;189;p3"/>
            <p:cNvSpPr/>
            <p:nvPr/>
          </p:nvSpPr>
          <p:spPr>
            <a:xfrm>
              <a:off x="1759300" y="4592125"/>
              <a:ext cx="39800" cy="13375"/>
            </a:xfrm>
            <a:custGeom>
              <a:avLst/>
              <a:gdLst/>
              <a:ahLst/>
              <a:cxnLst/>
              <a:rect l="l" t="t" r="r" b="b"/>
              <a:pathLst>
                <a:path w="1592" h="535" extrusionOk="0">
                  <a:moveTo>
                    <a:pt x="538" y="1"/>
                  </a:moveTo>
                  <a:cubicBezTo>
                    <a:pt x="418" y="259"/>
                    <a:pt x="199" y="180"/>
                    <a:pt x="0" y="220"/>
                  </a:cubicBezTo>
                  <a:cubicBezTo>
                    <a:pt x="346" y="377"/>
                    <a:pt x="717" y="534"/>
                    <a:pt x="1192" y="534"/>
                  </a:cubicBezTo>
                  <a:cubicBezTo>
                    <a:pt x="1317" y="534"/>
                    <a:pt x="1450" y="523"/>
                    <a:pt x="1592" y="498"/>
                  </a:cubicBezTo>
                  <a:cubicBezTo>
                    <a:pt x="1114" y="279"/>
                    <a:pt x="836" y="160"/>
                    <a:pt x="53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" name="Google Shape;190;p3"/>
            <p:cNvSpPr/>
            <p:nvPr/>
          </p:nvSpPr>
          <p:spPr>
            <a:xfrm>
              <a:off x="1630000" y="4288325"/>
              <a:ext cx="49750" cy="10325"/>
            </a:xfrm>
            <a:custGeom>
              <a:avLst/>
              <a:gdLst/>
              <a:ahLst/>
              <a:cxnLst/>
              <a:rect l="l" t="t" r="r" b="b"/>
              <a:pathLst>
                <a:path w="1990" h="413" extrusionOk="0">
                  <a:moveTo>
                    <a:pt x="1005" y="1"/>
                  </a:moveTo>
                  <a:cubicBezTo>
                    <a:pt x="668" y="1"/>
                    <a:pt x="334" y="76"/>
                    <a:pt x="0" y="217"/>
                  </a:cubicBezTo>
                  <a:lnTo>
                    <a:pt x="0" y="376"/>
                  </a:lnTo>
                  <a:cubicBezTo>
                    <a:pt x="175" y="404"/>
                    <a:pt x="348" y="413"/>
                    <a:pt x="520" y="413"/>
                  </a:cubicBezTo>
                  <a:cubicBezTo>
                    <a:pt x="895" y="413"/>
                    <a:pt x="1269" y="369"/>
                    <a:pt x="1654" y="369"/>
                  </a:cubicBezTo>
                  <a:cubicBezTo>
                    <a:pt x="1739" y="369"/>
                    <a:pt x="1824" y="371"/>
                    <a:pt x="1910" y="376"/>
                  </a:cubicBezTo>
                  <a:lnTo>
                    <a:pt x="1990" y="217"/>
                  </a:lnTo>
                  <a:cubicBezTo>
                    <a:pt x="1657" y="71"/>
                    <a:pt x="1330" y="1"/>
                    <a:pt x="100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3"/>
            <p:cNvSpPr/>
            <p:nvPr/>
          </p:nvSpPr>
          <p:spPr>
            <a:xfrm>
              <a:off x="1768250" y="4654300"/>
              <a:ext cx="27875" cy="14750"/>
            </a:xfrm>
            <a:custGeom>
              <a:avLst/>
              <a:gdLst/>
              <a:ahLst/>
              <a:cxnLst/>
              <a:rect l="l" t="t" r="r" b="b"/>
              <a:pathLst>
                <a:path w="1115" h="590" extrusionOk="0">
                  <a:moveTo>
                    <a:pt x="558" y="0"/>
                  </a:moveTo>
                  <a:cubicBezTo>
                    <a:pt x="339" y="60"/>
                    <a:pt x="100" y="120"/>
                    <a:pt x="1" y="378"/>
                  </a:cubicBezTo>
                  <a:cubicBezTo>
                    <a:pt x="142" y="520"/>
                    <a:pt x="289" y="590"/>
                    <a:pt x="436" y="590"/>
                  </a:cubicBezTo>
                  <a:cubicBezTo>
                    <a:pt x="578" y="590"/>
                    <a:pt x="719" y="525"/>
                    <a:pt x="856" y="398"/>
                  </a:cubicBezTo>
                  <a:cubicBezTo>
                    <a:pt x="1115" y="160"/>
                    <a:pt x="677" y="179"/>
                    <a:pt x="697" y="20"/>
                  </a:cubicBezTo>
                  <a:cubicBezTo>
                    <a:pt x="657" y="0"/>
                    <a:pt x="597" y="0"/>
                    <a:pt x="55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3"/>
            <p:cNvSpPr/>
            <p:nvPr/>
          </p:nvSpPr>
          <p:spPr>
            <a:xfrm>
              <a:off x="1665800" y="4556775"/>
              <a:ext cx="24400" cy="13125"/>
            </a:xfrm>
            <a:custGeom>
              <a:avLst/>
              <a:gdLst/>
              <a:ahLst/>
              <a:cxnLst/>
              <a:rect l="l" t="t" r="r" b="b"/>
              <a:pathLst>
                <a:path w="976" h="525" extrusionOk="0">
                  <a:moveTo>
                    <a:pt x="430" y="1"/>
                  </a:moveTo>
                  <a:cubicBezTo>
                    <a:pt x="393" y="1"/>
                    <a:pt x="356" y="18"/>
                    <a:pt x="319" y="42"/>
                  </a:cubicBezTo>
                  <a:cubicBezTo>
                    <a:pt x="239" y="201"/>
                    <a:pt x="120" y="142"/>
                    <a:pt x="1" y="181"/>
                  </a:cubicBezTo>
                  <a:cubicBezTo>
                    <a:pt x="60" y="341"/>
                    <a:pt x="180" y="380"/>
                    <a:pt x="319" y="400"/>
                  </a:cubicBezTo>
                  <a:cubicBezTo>
                    <a:pt x="398" y="420"/>
                    <a:pt x="478" y="480"/>
                    <a:pt x="518" y="520"/>
                  </a:cubicBezTo>
                  <a:cubicBezTo>
                    <a:pt x="533" y="517"/>
                    <a:pt x="549" y="516"/>
                    <a:pt x="566" y="516"/>
                  </a:cubicBezTo>
                  <a:cubicBezTo>
                    <a:pt x="617" y="516"/>
                    <a:pt x="675" y="525"/>
                    <a:pt x="729" y="525"/>
                  </a:cubicBezTo>
                  <a:cubicBezTo>
                    <a:pt x="801" y="525"/>
                    <a:pt x="866" y="510"/>
                    <a:pt x="896" y="440"/>
                  </a:cubicBezTo>
                  <a:cubicBezTo>
                    <a:pt x="975" y="301"/>
                    <a:pt x="776" y="241"/>
                    <a:pt x="677" y="181"/>
                  </a:cubicBezTo>
                  <a:cubicBezTo>
                    <a:pt x="617" y="142"/>
                    <a:pt x="538" y="82"/>
                    <a:pt x="498" y="22"/>
                  </a:cubicBezTo>
                  <a:cubicBezTo>
                    <a:pt x="475" y="7"/>
                    <a:pt x="452" y="1"/>
                    <a:pt x="43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3"/>
            <p:cNvSpPr/>
            <p:nvPr/>
          </p:nvSpPr>
          <p:spPr>
            <a:xfrm>
              <a:off x="1836875" y="4712550"/>
              <a:ext cx="20425" cy="10400"/>
            </a:xfrm>
            <a:custGeom>
              <a:avLst/>
              <a:gdLst/>
              <a:ahLst/>
              <a:cxnLst/>
              <a:rect l="l" t="t" r="r" b="b"/>
              <a:pathLst>
                <a:path w="817" h="416" extrusionOk="0">
                  <a:moveTo>
                    <a:pt x="744" y="1"/>
                  </a:moveTo>
                  <a:cubicBezTo>
                    <a:pt x="733" y="1"/>
                    <a:pt x="723" y="5"/>
                    <a:pt x="717" y="18"/>
                  </a:cubicBezTo>
                  <a:cubicBezTo>
                    <a:pt x="558" y="18"/>
                    <a:pt x="438" y="38"/>
                    <a:pt x="299" y="38"/>
                  </a:cubicBezTo>
                  <a:cubicBezTo>
                    <a:pt x="1" y="38"/>
                    <a:pt x="41" y="177"/>
                    <a:pt x="120" y="356"/>
                  </a:cubicBezTo>
                  <a:cubicBezTo>
                    <a:pt x="259" y="376"/>
                    <a:pt x="438" y="376"/>
                    <a:pt x="617" y="416"/>
                  </a:cubicBezTo>
                  <a:cubicBezTo>
                    <a:pt x="777" y="336"/>
                    <a:pt x="816" y="177"/>
                    <a:pt x="816" y="38"/>
                  </a:cubicBezTo>
                  <a:cubicBezTo>
                    <a:pt x="803" y="24"/>
                    <a:pt x="770" y="1"/>
                    <a:pt x="74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4" name="Google Shape;194;p3"/>
            <p:cNvSpPr/>
            <p:nvPr/>
          </p:nvSpPr>
          <p:spPr>
            <a:xfrm>
              <a:off x="1972150" y="4614450"/>
              <a:ext cx="28375" cy="6925"/>
            </a:xfrm>
            <a:custGeom>
              <a:avLst/>
              <a:gdLst/>
              <a:ahLst/>
              <a:cxnLst/>
              <a:rect l="l" t="t" r="r" b="b"/>
              <a:pathLst>
                <a:path w="1135" h="277" extrusionOk="0">
                  <a:moveTo>
                    <a:pt x="601" y="0"/>
                  </a:moveTo>
                  <a:cubicBezTo>
                    <a:pt x="440" y="0"/>
                    <a:pt x="275" y="28"/>
                    <a:pt x="114" y="28"/>
                  </a:cubicBezTo>
                  <a:cubicBezTo>
                    <a:pt x="76" y="28"/>
                    <a:pt x="38" y="27"/>
                    <a:pt x="1" y="23"/>
                  </a:cubicBezTo>
                  <a:lnTo>
                    <a:pt x="1" y="23"/>
                  </a:lnTo>
                  <a:cubicBezTo>
                    <a:pt x="268" y="150"/>
                    <a:pt x="525" y="276"/>
                    <a:pt x="794" y="276"/>
                  </a:cubicBezTo>
                  <a:cubicBezTo>
                    <a:pt x="905" y="276"/>
                    <a:pt x="1018" y="254"/>
                    <a:pt x="1134" y="202"/>
                  </a:cubicBezTo>
                  <a:cubicBezTo>
                    <a:pt x="971" y="38"/>
                    <a:pt x="788" y="0"/>
                    <a:pt x="60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5" name="Google Shape;195;p3"/>
            <p:cNvSpPr/>
            <p:nvPr/>
          </p:nvSpPr>
          <p:spPr>
            <a:xfrm>
              <a:off x="1660325" y="4545375"/>
              <a:ext cx="25400" cy="12475"/>
            </a:xfrm>
            <a:custGeom>
              <a:avLst/>
              <a:gdLst/>
              <a:ahLst/>
              <a:cxnLst/>
              <a:rect l="l" t="t" r="r" b="b"/>
              <a:pathLst>
                <a:path w="1016" h="499" extrusionOk="0">
                  <a:moveTo>
                    <a:pt x="294" y="15"/>
                  </a:moveTo>
                  <a:cubicBezTo>
                    <a:pt x="220" y="15"/>
                    <a:pt x="149" y="29"/>
                    <a:pt x="80" y="80"/>
                  </a:cubicBezTo>
                  <a:lnTo>
                    <a:pt x="1" y="160"/>
                  </a:lnTo>
                  <a:cubicBezTo>
                    <a:pt x="120" y="379"/>
                    <a:pt x="379" y="379"/>
                    <a:pt x="538" y="498"/>
                  </a:cubicBezTo>
                  <a:cubicBezTo>
                    <a:pt x="598" y="478"/>
                    <a:pt x="677" y="478"/>
                    <a:pt x="717" y="478"/>
                  </a:cubicBezTo>
                  <a:cubicBezTo>
                    <a:pt x="797" y="399"/>
                    <a:pt x="836" y="359"/>
                    <a:pt x="916" y="339"/>
                  </a:cubicBezTo>
                  <a:cubicBezTo>
                    <a:pt x="1015" y="1"/>
                    <a:pt x="737" y="61"/>
                    <a:pt x="598" y="41"/>
                  </a:cubicBezTo>
                  <a:cubicBezTo>
                    <a:pt x="495" y="41"/>
                    <a:pt x="393" y="15"/>
                    <a:pt x="294" y="15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3"/>
            <p:cNvSpPr/>
            <p:nvPr/>
          </p:nvSpPr>
          <p:spPr>
            <a:xfrm>
              <a:off x="1884125" y="4761975"/>
              <a:ext cx="22400" cy="9225"/>
            </a:xfrm>
            <a:custGeom>
              <a:avLst/>
              <a:gdLst/>
              <a:ahLst/>
              <a:cxnLst/>
              <a:rect l="l" t="t" r="r" b="b"/>
              <a:pathLst>
                <a:path w="896" h="369" extrusionOk="0">
                  <a:moveTo>
                    <a:pt x="555" y="0"/>
                  </a:moveTo>
                  <a:cubicBezTo>
                    <a:pt x="438" y="0"/>
                    <a:pt x="319" y="10"/>
                    <a:pt x="199" y="30"/>
                  </a:cubicBezTo>
                  <a:cubicBezTo>
                    <a:pt x="1" y="309"/>
                    <a:pt x="239" y="348"/>
                    <a:pt x="438" y="368"/>
                  </a:cubicBezTo>
                  <a:cubicBezTo>
                    <a:pt x="677" y="368"/>
                    <a:pt x="796" y="209"/>
                    <a:pt x="896" y="30"/>
                  </a:cubicBezTo>
                  <a:cubicBezTo>
                    <a:pt x="786" y="10"/>
                    <a:pt x="672" y="0"/>
                    <a:pt x="55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" name="Google Shape;197;p3"/>
            <p:cNvSpPr/>
            <p:nvPr/>
          </p:nvSpPr>
          <p:spPr>
            <a:xfrm>
              <a:off x="1741900" y="4806650"/>
              <a:ext cx="26375" cy="6600"/>
            </a:xfrm>
            <a:custGeom>
              <a:avLst/>
              <a:gdLst/>
              <a:ahLst/>
              <a:cxnLst/>
              <a:rect l="l" t="t" r="r" b="b"/>
              <a:pathLst>
                <a:path w="1055" h="264" extrusionOk="0">
                  <a:moveTo>
                    <a:pt x="505" y="0"/>
                  </a:moveTo>
                  <a:cubicBezTo>
                    <a:pt x="338" y="0"/>
                    <a:pt x="169" y="60"/>
                    <a:pt x="0" y="173"/>
                  </a:cubicBezTo>
                  <a:cubicBezTo>
                    <a:pt x="151" y="243"/>
                    <a:pt x="309" y="263"/>
                    <a:pt x="468" y="263"/>
                  </a:cubicBezTo>
                  <a:cubicBezTo>
                    <a:pt x="667" y="263"/>
                    <a:pt x="867" y="232"/>
                    <a:pt x="1055" y="232"/>
                  </a:cubicBezTo>
                  <a:cubicBezTo>
                    <a:pt x="876" y="75"/>
                    <a:pt x="692" y="0"/>
                    <a:pt x="50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3"/>
            <p:cNvSpPr/>
            <p:nvPr/>
          </p:nvSpPr>
          <p:spPr>
            <a:xfrm>
              <a:off x="2243200" y="4763375"/>
              <a:ext cx="20900" cy="12300"/>
            </a:xfrm>
            <a:custGeom>
              <a:avLst/>
              <a:gdLst/>
              <a:ahLst/>
              <a:cxnLst/>
              <a:rect l="l" t="t" r="r" b="b"/>
              <a:pathLst>
                <a:path w="836" h="492" extrusionOk="0">
                  <a:moveTo>
                    <a:pt x="197" y="0"/>
                  </a:moveTo>
                  <a:cubicBezTo>
                    <a:pt x="138" y="0"/>
                    <a:pt x="73" y="10"/>
                    <a:pt x="0" y="34"/>
                  </a:cubicBezTo>
                  <a:cubicBezTo>
                    <a:pt x="298" y="233"/>
                    <a:pt x="477" y="491"/>
                    <a:pt x="836" y="491"/>
                  </a:cubicBezTo>
                  <a:lnTo>
                    <a:pt x="836" y="312"/>
                  </a:lnTo>
                  <a:cubicBezTo>
                    <a:pt x="620" y="246"/>
                    <a:pt x="488" y="0"/>
                    <a:pt x="19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9" name="Google Shape;199;p3"/>
            <p:cNvSpPr/>
            <p:nvPr/>
          </p:nvSpPr>
          <p:spPr>
            <a:xfrm>
              <a:off x="1611600" y="4684575"/>
              <a:ext cx="24400" cy="15050"/>
            </a:xfrm>
            <a:custGeom>
              <a:avLst/>
              <a:gdLst/>
              <a:ahLst/>
              <a:cxnLst/>
              <a:rect l="l" t="t" r="r" b="b"/>
              <a:pathLst>
                <a:path w="976" h="602" extrusionOk="0">
                  <a:moveTo>
                    <a:pt x="115" y="0"/>
                  </a:moveTo>
                  <a:cubicBezTo>
                    <a:pt x="88" y="0"/>
                    <a:pt x="61" y="20"/>
                    <a:pt x="40" y="63"/>
                  </a:cubicBezTo>
                  <a:cubicBezTo>
                    <a:pt x="0" y="540"/>
                    <a:pt x="235" y="602"/>
                    <a:pt x="501" y="602"/>
                  </a:cubicBezTo>
                  <a:cubicBezTo>
                    <a:pt x="595" y="602"/>
                    <a:pt x="692" y="594"/>
                    <a:pt x="783" y="594"/>
                  </a:cubicBezTo>
                  <a:cubicBezTo>
                    <a:pt x="822" y="594"/>
                    <a:pt x="860" y="596"/>
                    <a:pt x="896" y="600"/>
                  </a:cubicBezTo>
                  <a:cubicBezTo>
                    <a:pt x="955" y="560"/>
                    <a:pt x="975" y="480"/>
                    <a:pt x="955" y="401"/>
                  </a:cubicBezTo>
                  <a:cubicBezTo>
                    <a:pt x="697" y="301"/>
                    <a:pt x="398" y="301"/>
                    <a:pt x="199" y="63"/>
                  </a:cubicBezTo>
                  <a:lnTo>
                    <a:pt x="179" y="43"/>
                  </a:lnTo>
                  <a:cubicBezTo>
                    <a:pt x="161" y="15"/>
                    <a:pt x="138" y="0"/>
                    <a:pt x="11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3"/>
            <p:cNvSpPr/>
            <p:nvPr/>
          </p:nvSpPr>
          <p:spPr>
            <a:xfrm>
              <a:off x="1732450" y="4726350"/>
              <a:ext cx="27375" cy="5125"/>
            </a:xfrm>
            <a:custGeom>
              <a:avLst/>
              <a:gdLst/>
              <a:ahLst/>
              <a:cxnLst/>
              <a:rect l="l" t="t" r="r" b="b"/>
              <a:pathLst>
                <a:path w="1095" h="205" extrusionOk="0">
                  <a:moveTo>
                    <a:pt x="580" y="0"/>
                  </a:moveTo>
                  <a:cubicBezTo>
                    <a:pt x="427" y="0"/>
                    <a:pt x="270" y="28"/>
                    <a:pt x="113" y="28"/>
                  </a:cubicBezTo>
                  <a:cubicBezTo>
                    <a:pt x="75" y="28"/>
                    <a:pt x="38" y="27"/>
                    <a:pt x="0" y="23"/>
                  </a:cubicBezTo>
                  <a:lnTo>
                    <a:pt x="0" y="23"/>
                  </a:lnTo>
                  <a:cubicBezTo>
                    <a:pt x="205" y="179"/>
                    <a:pt x="424" y="205"/>
                    <a:pt x="650" y="205"/>
                  </a:cubicBezTo>
                  <a:cubicBezTo>
                    <a:pt x="757" y="205"/>
                    <a:pt x="866" y="199"/>
                    <a:pt x="975" y="199"/>
                  </a:cubicBezTo>
                  <a:cubicBezTo>
                    <a:pt x="1014" y="199"/>
                    <a:pt x="1054" y="200"/>
                    <a:pt x="1094" y="202"/>
                  </a:cubicBezTo>
                  <a:cubicBezTo>
                    <a:pt x="931" y="38"/>
                    <a:pt x="758" y="0"/>
                    <a:pt x="58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3"/>
            <p:cNvSpPr/>
            <p:nvPr/>
          </p:nvSpPr>
          <p:spPr>
            <a:xfrm>
              <a:off x="1822950" y="4757250"/>
              <a:ext cx="25900" cy="11075"/>
            </a:xfrm>
            <a:custGeom>
              <a:avLst/>
              <a:gdLst/>
              <a:ahLst/>
              <a:cxnLst/>
              <a:rect l="l" t="t" r="r" b="b"/>
              <a:pathLst>
                <a:path w="1036" h="443" extrusionOk="0">
                  <a:moveTo>
                    <a:pt x="697" y="0"/>
                  </a:moveTo>
                  <a:cubicBezTo>
                    <a:pt x="498" y="0"/>
                    <a:pt x="339" y="40"/>
                    <a:pt x="140" y="40"/>
                  </a:cubicBezTo>
                  <a:cubicBezTo>
                    <a:pt x="1" y="219"/>
                    <a:pt x="80" y="338"/>
                    <a:pt x="259" y="438"/>
                  </a:cubicBezTo>
                  <a:cubicBezTo>
                    <a:pt x="292" y="441"/>
                    <a:pt x="325" y="443"/>
                    <a:pt x="357" y="443"/>
                  </a:cubicBezTo>
                  <a:cubicBezTo>
                    <a:pt x="537" y="443"/>
                    <a:pt x="701" y="391"/>
                    <a:pt x="836" y="239"/>
                  </a:cubicBezTo>
                  <a:lnTo>
                    <a:pt x="1035" y="40"/>
                  </a:lnTo>
                  <a:cubicBezTo>
                    <a:pt x="896" y="40"/>
                    <a:pt x="796" y="20"/>
                    <a:pt x="69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3"/>
            <p:cNvSpPr/>
            <p:nvPr/>
          </p:nvSpPr>
          <p:spPr>
            <a:xfrm>
              <a:off x="1704600" y="4802500"/>
              <a:ext cx="22900" cy="8500"/>
            </a:xfrm>
            <a:custGeom>
              <a:avLst/>
              <a:gdLst/>
              <a:ahLst/>
              <a:cxnLst/>
              <a:rect l="l" t="t" r="r" b="b"/>
              <a:pathLst>
                <a:path w="916" h="340" extrusionOk="0">
                  <a:moveTo>
                    <a:pt x="378" y="0"/>
                  </a:moveTo>
                  <a:cubicBezTo>
                    <a:pt x="338" y="40"/>
                    <a:pt x="299" y="80"/>
                    <a:pt x="219" y="140"/>
                  </a:cubicBezTo>
                  <a:cubicBezTo>
                    <a:pt x="140" y="160"/>
                    <a:pt x="60" y="160"/>
                    <a:pt x="0" y="199"/>
                  </a:cubicBezTo>
                  <a:cubicBezTo>
                    <a:pt x="239" y="327"/>
                    <a:pt x="490" y="339"/>
                    <a:pt x="734" y="339"/>
                  </a:cubicBezTo>
                  <a:cubicBezTo>
                    <a:pt x="795" y="339"/>
                    <a:pt x="856" y="339"/>
                    <a:pt x="915" y="339"/>
                  </a:cubicBezTo>
                  <a:cubicBezTo>
                    <a:pt x="776" y="140"/>
                    <a:pt x="557" y="80"/>
                    <a:pt x="37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3" name="Google Shape;203;p3"/>
            <p:cNvSpPr/>
            <p:nvPr/>
          </p:nvSpPr>
          <p:spPr>
            <a:xfrm>
              <a:off x="1633975" y="4693200"/>
              <a:ext cx="15950" cy="12350"/>
            </a:xfrm>
            <a:custGeom>
              <a:avLst/>
              <a:gdLst/>
              <a:ahLst/>
              <a:cxnLst/>
              <a:rect l="l" t="t" r="r" b="b"/>
              <a:pathLst>
                <a:path w="638" h="494" extrusionOk="0">
                  <a:moveTo>
                    <a:pt x="410" y="1"/>
                  </a:moveTo>
                  <a:cubicBezTo>
                    <a:pt x="300" y="1"/>
                    <a:pt x="152" y="53"/>
                    <a:pt x="1" y="96"/>
                  </a:cubicBezTo>
                  <a:lnTo>
                    <a:pt x="1" y="255"/>
                  </a:lnTo>
                  <a:cubicBezTo>
                    <a:pt x="100" y="334"/>
                    <a:pt x="219" y="414"/>
                    <a:pt x="359" y="493"/>
                  </a:cubicBezTo>
                  <a:cubicBezTo>
                    <a:pt x="438" y="493"/>
                    <a:pt x="478" y="454"/>
                    <a:pt x="558" y="454"/>
                  </a:cubicBezTo>
                  <a:cubicBezTo>
                    <a:pt x="638" y="98"/>
                    <a:pt x="559" y="1"/>
                    <a:pt x="41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3"/>
            <p:cNvSpPr/>
            <p:nvPr/>
          </p:nvSpPr>
          <p:spPr>
            <a:xfrm>
              <a:off x="1613100" y="4734850"/>
              <a:ext cx="12450" cy="10475"/>
            </a:xfrm>
            <a:custGeom>
              <a:avLst/>
              <a:gdLst/>
              <a:ahLst/>
              <a:cxnLst/>
              <a:rect l="l" t="t" r="r" b="b"/>
              <a:pathLst>
                <a:path w="498" h="419" extrusionOk="0">
                  <a:moveTo>
                    <a:pt x="225" y="0"/>
                  </a:moveTo>
                  <a:cubicBezTo>
                    <a:pt x="160" y="0"/>
                    <a:pt x="106" y="19"/>
                    <a:pt x="80" y="81"/>
                  </a:cubicBezTo>
                  <a:cubicBezTo>
                    <a:pt x="0" y="260"/>
                    <a:pt x="199" y="339"/>
                    <a:pt x="298" y="419"/>
                  </a:cubicBezTo>
                  <a:lnTo>
                    <a:pt x="477" y="419"/>
                  </a:lnTo>
                  <a:cubicBezTo>
                    <a:pt x="477" y="280"/>
                    <a:pt x="497" y="160"/>
                    <a:pt x="497" y="41"/>
                  </a:cubicBezTo>
                  <a:cubicBezTo>
                    <a:pt x="409" y="30"/>
                    <a:pt x="308" y="0"/>
                    <a:pt x="22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3"/>
            <p:cNvSpPr/>
            <p:nvPr/>
          </p:nvSpPr>
          <p:spPr>
            <a:xfrm>
              <a:off x="1936850" y="4610150"/>
              <a:ext cx="22900" cy="4625"/>
            </a:xfrm>
            <a:custGeom>
              <a:avLst/>
              <a:gdLst/>
              <a:ahLst/>
              <a:cxnLst/>
              <a:rect l="l" t="t" r="r" b="b"/>
              <a:pathLst>
                <a:path w="916" h="185" extrusionOk="0">
                  <a:moveTo>
                    <a:pt x="480" y="1"/>
                  </a:moveTo>
                  <a:cubicBezTo>
                    <a:pt x="323" y="1"/>
                    <a:pt x="159" y="36"/>
                    <a:pt x="0" y="36"/>
                  </a:cubicBezTo>
                  <a:cubicBezTo>
                    <a:pt x="206" y="153"/>
                    <a:pt x="433" y="184"/>
                    <a:pt x="667" y="184"/>
                  </a:cubicBezTo>
                  <a:cubicBezTo>
                    <a:pt x="749" y="184"/>
                    <a:pt x="832" y="180"/>
                    <a:pt x="915" y="175"/>
                  </a:cubicBezTo>
                  <a:cubicBezTo>
                    <a:pt x="786" y="36"/>
                    <a:pt x="637" y="1"/>
                    <a:pt x="48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3"/>
            <p:cNvSpPr/>
            <p:nvPr/>
          </p:nvSpPr>
          <p:spPr>
            <a:xfrm>
              <a:off x="1630000" y="4614525"/>
              <a:ext cx="15925" cy="9950"/>
            </a:xfrm>
            <a:custGeom>
              <a:avLst/>
              <a:gdLst/>
              <a:ahLst/>
              <a:cxnLst/>
              <a:rect l="l" t="t" r="r" b="b"/>
              <a:pathLst>
                <a:path w="637" h="398" extrusionOk="0">
                  <a:moveTo>
                    <a:pt x="339" y="0"/>
                  </a:moveTo>
                  <a:cubicBezTo>
                    <a:pt x="299" y="0"/>
                    <a:pt x="239" y="20"/>
                    <a:pt x="199" y="20"/>
                  </a:cubicBezTo>
                  <a:cubicBezTo>
                    <a:pt x="120" y="80"/>
                    <a:pt x="40" y="159"/>
                    <a:pt x="0" y="199"/>
                  </a:cubicBezTo>
                  <a:cubicBezTo>
                    <a:pt x="0" y="298"/>
                    <a:pt x="40" y="358"/>
                    <a:pt x="140" y="398"/>
                  </a:cubicBezTo>
                  <a:cubicBezTo>
                    <a:pt x="358" y="318"/>
                    <a:pt x="637" y="298"/>
                    <a:pt x="33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" name="Google Shape;207;p3"/>
            <p:cNvSpPr/>
            <p:nvPr/>
          </p:nvSpPr>
          <p:spPr>
            <a:xfrm>
              <a:off x="1911475" y="4762725"/>
              <a:ext cx="12300" cy="8500"/>
            </a:xfrm>
            <a:custGeom>
              <a:avLst/>
              <a:gdLst/>
              <a:ahLst/>
              <a:cxnLst/>
              <a:rect l="l" t="t" r="r" b="b"/>
              <a:pathLst>
                <a:path w="492" h="340" extrusionOk="0">
                  <a:moveTo>
                    <a:pt x="1" y="0"/>
                  </a:moveTo>
                  <a:cubicBezTo>
                    <a:pt x="40" y="119"/>
                    <a:pt x="120" y="219"/>
                    <a:pt x="180" y="338"/>
                  </a:cubicBezTo>
                  <a:cubicBezTo>
                    <a:pt x="198" y="339"/>
                    <a:pt x="215" y="340"/>
                    <a:pt x="230" y="340"/>
                  </a:cubicBezTo>
                  <a:cubicBezTo>
                    <a:pt x="491" y="340"/>
                    <a:pt x="433" y="188"/>
                    <a:pt x="33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3"/>
            <p:cNvSpPr/>
            <p:nvPr/>
          </p:nvSpPr>
          <p:spPr>
            <a:xfrm>
              <a:off x="1915950" y="4716475"/>
              <a:ext cx="8475" cy="9950"/>
            </a:xfrm>
            <a:custGeom>
              <a:avLst/>
              <a:gdLst/>
              <a:ahLst/>
              <a:cxnLst/>
              <a:rect l="l" t="t" r="r" b="b"/>
              <a:pathLst>
                <a:path w="339" h="398" extrusionOk="0">
                  <a:moveTo>
                    <a:pt x="200" y="0"/>
                  </a:moveTo>
                  <a:cubicBezTo>
                    <a:pt x="40" y="80"/>
                    <a:pt x="1" y="219"/>
                    <a:pt x="1" y="378"/>
                  </a:cubicBezTo>
                  <a:cubicBezTo>
                    <a:pt x="100" y="378"/>
                    <a:pt x="219" y="398"/>
                    <a:pt x="339" y="398"/>
                  </a:cubicBezTo>
                  <a:lnTo>
                    <a:pt x="339" y="20"/>
                  </a:lnTo>
                  <a:cubicBezTo>
                    <a:pt x="299" y="20"/>
                    <a:pt x="239" y="0"/>
                    <a:pt x="20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9" name="Google Shape;209;p3"/>
            <p:cNvSpPr/>
            <p:nvPr/>
          </p:nvSpPr>
          <p:spPr>
            <a:xfrm>
              <a:off x="1878650" y="4663250"/>
              <a:ext cx="14950" cy="7525"/>
            </a:xfrm>
            <a:custGeom>
              <a:avLst/>
              <a:gdLst/>
              <a:ahLst/>
              <a:cxnLst/>
              <a:rect l="l" t="t" r="r" b="b"/>
              <a:pathLst>
                <a:path w="598" h="301" extrusionOk="0">
                  <a:moveTo>
                    <a:pt x="259" y="1"/>
                  </a:moveTo>
                  <a:cubicBezTo>
                    <a:pt x="1" y="60"/>
                    <a:pt x="1" y="60"/>
                    <a:pt x="100" y="239"/>
                  </a:cubicBezTo>
                  <a:cubicBezTo>
                    <a:pt x="160" y="259"/>
                    <a:pt x="220" y="299"/>
                    <a:pt x="299" y="299"/>
                  </a:cubicBezTo>
                  <a:cubicBezTo>
                    <a:pt x="328" y="299"/>
                    <a:pt x="356" y="301"/>
                    <a:pt x="383" y="301"/>
                  </a:cubicBezTo>
                  <a:cubicBezTo>
                    <a:pt x="452" y="301"/>
                    <a:pt x="515" y="290"/>
                    <a:pt x="558" y="219"/>
                  </a:cubicBezTo>
                  <a:cubicBezTo>
                    <a:pt x="597" y="160"/>
                    <a:pt x="597" y="100"/>
                    <a:pt x="597" y="40"/>
                  </a:cubicBezTo>
                  <a:cubicBezTo>
                    <a:pt x="498" y="20"/>
                    <a:pt x="359" y="20"/>
                    <a:pt x="25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" name="Google Shape;210;p3"/>
            <p:cNvSpPr/>
            <p:nvPr/>
          </p:nvSpPr>
          <p:spPr>
            <a:xfrm>
              <a:off x="1656350" y="4462825"/>
              <a:ext cx="5500" cy="14450"/>
            </a:xfrm>
            <a:custGeom>
              <a:avLst/>
              <a:gdLst/>
              <a:ahLst/>
              <a:cxnLst/>
              <a:rect l="l" t="t" r="r" b="b"/>
              <a:pathLst>
                <a:path w="220" h="578" extrusionOk="0">
                  <a:moveTo>
                    <a:pt x="180" y="1"/>
                  </a:moveTo>
                  <a:lnTo>
                    <a:pt x="180" y="1"/>
                  </a:lnTo>
                  <a:cubicBezTo>
                    <a:pt x="40" y="160"/>
                    <a:pt x="1" y="359"/>
                    <a:pt x="1" y="578"/>
                  </a:cubicBezTo>
                  <a:cubicBezTo>
                    <a:pt x="219" y="418"/>
                    <a:pt x="180" y="200"/>
                    <a:pt x="18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" name="Google Shape;211;p3"/>
            <p:cNvSpPr/>
            <p:nvPr/>
          </p:nvSpPr>
          <p:spPr>
            <a:xfrm>
              <a:off x="1683700" y="4655275"/>
              <a:ext cx="11975" cy="4525"/>
            </a:xfrm>
            <a:custGeom>
              <a:avLst/>
              <a:gdLst/>
              <a:ahLst/>
              <a:cxnLst/>
              <a:rect l="l" t="t" r="r" b="b"/>
              <a:pathLst>
                <a:path w="479" h="181" extrusionOk="0">
                  <a:moveTo>
                    <a:pt x="254" y="1"/>
                  </a:moveTo>
                  <a:cubicBezTo>
                    <a:pt x="146" y="1"/>
                    <a:pt x="62" y="69"/>
                    <a:pt x="1" y="160"/>
                  </a:cubicBezTo>
                  <a:cubicBezTo>
                    <a:pt x="100" y="160"/>
                    <a:pt x="200" y="180"/>
                    <a:pt x="339" y="180"/>
                  </a:cubicBezTo>
                  <a:cubicBezTo>
                    <a:pt x="379" y="140"/>
                    <a:pt x="478" y="61"/>
                    <a:pt x="359" y="21"/>
                  </a:cubicBezTo>
                  <a:cubicBezTo>
                    <a:pt x="322" y="7"/>
                    <a:pt x="287" y="1"/>
                    <a:pt x="25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" name="Google Shape;212;p3"/>
            <p:cNvSpPr/>
            <p:nvPr/>
          </p:nvSpPr>
          <p:spPr>
            <a:xfrm>
              <a:off x="1917450" y="4606000"/>
              <a:ext cx="15925" cy="4425"/>
            </a:xfrm>
            <a:custGeom>
              <a:avLst/>
              <a:gdLst/>
              <a:ahLst/>
              <a:cxnLst/>
              <a:rect l="l" t="t" r="r" b="b"/>
              <a:pathLst>
                <a:path w="637" h="177" extrusionOk="0">
                  <a:moveTo>
                    <a:pt x="279" y="0"/>
                  </a:moveTo>
                  <a:cubicBezTo>
                    <a:pt x="190" y="0"/>
                    <a:pt x="97" y="15"/>
                    <a:pt x="0" y="23"/>
                  </a:cubicBezTo>
                  <a:cubicBezTo>
                    <a:pt x="136" y="128"/>
                    <a:pt x="294" y="177"/>
                    <a:pt x="467" y="177"/>
                  </a:cubicBezTo>
                  <a:cubicBezTo>
                    <a:pt x="522" y="177"/>
                    <a:pt x="579" y="172"/>
                    <a:pt x="637" y="162"/>
                  </a:cubicBezTo>
                  <a:cubicBezTo>
                    <a:pt x="530" y="32"/>
                    <a:pt x="410" y="0"/>
                    <a:pt x="27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" name="Google Shape;213;p3"/>
            <p:cNvSpPr/>
            <p:nvPr/>
          </p:nvSpPr>
          <p:spPr>
            <a:xfrm>
              <a:off x="1661325" y="4449900"/>
              <a:ext cx="4000" cy="9475"/>
            </a:xfrm>
            <a:custGeom>
              <a:avLst/>
              <a:gdLst/>
              <a:ahLst/>
              <a:cxnLst/>
              <a:rect l="l" t="t" r="r" b="b"/>
              <a:pathLst>
                <a:path w="160" h="379" extrusionOk="0">
                  <a:moveTo>
                    <a:pt x="160" y="1"/>
                  </a:moveTo>
                  <a:lnTo>
                    <a:pt x="160" y="1"/>
                  </a:lnTo>
                  <a:cubicBezTo>
                    <a:pt x="100" y="20"/>
                    <a:pt x="60" y="20"/>
                    <a:pt x="1" y="80"/>
                  </a:cubicBezTo>
                  <a:lnTo>
                    <a:pt x="1" y="378"/>
                  </a:lnTo>
                  <a:cubicBezTo>
                    <a:pt x="140" y="279"/>
                    <a:pt x="160" y="140"/>
                    <a:pt x="16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" name="Google Shape;214;p3"/>
            <p:cNvSpPr/>
            <p:nvPr/>
          </p:nvSpPr>
          <p:spPr>
            <a:xfrm>
              <a:off x="1882625" y="4668725"/>
              <a:ext cx="10975" cy="4500"/>
            </a:xfrm>
            <a:custGeom>
              <a:avLst/>
              <a:gdLst/>
              <a:ahLst/>
              <a:cxnLst/>
              <a:rect l="l" t="t" r="r" b="b"/>
              <a:pathLst>
                <a:path w="439" h="180" extrusionOk="0">
                  <a:moveTo>
                    <a:pt x="399" y="0"/>
                  </a:moveTo>
                  <a:cubicBezTo>
                    <a:pt x="279" y="0"/>
                    <a:pt x="160" y="20"/>
                    <a:pt x="41" y="20"/>
                  </a:cubicBezTo>
                  <a:cubicBezTo>
                    <a:pt x="1" y="80"/>
                    <a:pt x="41" y="120"/>
                    <a:pt x="100" y="179"/>
                  </a:cubicBezTo>
                  <a:lnTo>
                    <a:pt x="438" y="179"/>
                  </a:lnTo>
                  <a:cubicBezTo>
                    <a:pt x="438" y="100"/>
                    <a:pt x="399" y="40"/>
                    <a:pt x="39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" name="Google Shape;215;p3"/>
            <p:cNvSpPr/>
            <p:nvPr/>
          </p:nvSpPr>
          <p:spPr>
            <a:xfrm>
              <a:off x="1847325" y="4625325"/>
              <a:ext cx="9975" cy="3125"/>
            </a:xfrm>
            <a:custGeom>
              <a:avLst/>
              <a:gdLst/>
              <a:ahLst/>
              <a:cxnLst/>
              <a:rect l="l" t="t" r="r" b="b"/>
              <a:pathLst>
                <a:path w="399" h="125" extrusionOk="0">
                  <a:moveTo>
                    <a:pt x="214" y="1"/>
                  </a:moveTo>
                  <a:cubicBezTo>
                    <a:pt x="150" y="1"/>
                    <a:pt x="80" y="35"/>
                    <a:pt x="0" y="85"/>
                  </a:cubicBezTo>
                  <a:cubicBezTo>
                    <a:pt x="120" y="85"/>
                    <a:pt x="279" y="125"/>
                    <a:pt x="398" y="125"/>
                  </a:cubicBezTo>
                  <a:cubicBezTo>
                    <a:pt x="339" y="35"/>
                    <a:pt x="279" y="1"/>
                    <a:pt x="21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3"/>
            <p:cNvSpPr/>
            <p:nvPr/>
          </p:nvSpPr>
          <p:spPr>
            <a:xfrm>
              <a:off x="1799575" y="4622475"/>
              <a:ext cx="8475" cy="4700"/>
            </a:xfrm>
            <a:custGeom>
              <a:avLst/>
              <a:gdLst/>
              <a:ahLst/>
              <a:cxnLst/>
              <a:rect l="l" t="t" r="r" b="b"/>
              <a:pathLst>
                <a:path w="339" h="188" extrusionOk="0">
                  <a:moveTo>
                    <a:pt x="1" y="0"/>
                  </a:moveTo>
                  <a:lnTo>
                    <a:pt x="1" y="0"/>
                  </a:lnTo>
                  <a:cubicBezTo>
                    <a:pt x="54" y="128"/>
                    <a:pt x="107" y="188"/>
                    <a:pt x="167" y="188"/>
                  </a:cubicBezTo>
                  <a:cubicBezTo>
                    <a:pt x="218" y="188"/>
                    <a:pt x="274" y="143"/>
                    <a:pt x="339" y="60"/>
                  </a:cubicBezTo>
                  <a:cubicBezTo>
                    <a:pt x="239" y="60"/>
                    <a:pt x="120" y="40"/>
                    <a:pt x="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" name="Google Shape;217;p3"/>
            <p:cNvSpPr/>
            <p:nvPr/>
          </p:nvSpPr>
          <p:spPr>
            <a:xfrm>
              <a:off x="1633475" y="4633400"/>
              <a:ext cx="5500" cy="5500"/>
            </a:xfrm>
            <a:custGeom>
              <a:avLst/>
              <a:gdLst/>
              <a:ahLst/>
              <a:cxnLst/>
              <a:rect l="l" t="t" r="r" b="b"/>
              <a:pathLst>
                <a:path w="220" h="220" extrusionOk="0">
                  <a:moveTo>
                    <a:pt x="21" y="1"/>
                  </a:moveTo>
                  <a:cubicBezTo>
                    <a:pt x="21" y="41"/>
                    <a:pt x="21" y="100"/>
                    <a:pt x="1" y="200"/>
                  </a:cubicBezTo>
                  <a:cubicBezTo>
                    <a:pt x="100" y="160"/>
                    <a:pt x="219" y="220"/>
                    <a:pt x="219" y="61"/>
                  </a:cubicBezTo>
                  <a:cubicBezTo>
                    <a:pt x="219" y="41"/>
                    <a:pt x="100" y="21"/>
                    <a:pt x="2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" name="Google Shape;218;p3"/>
            <p:cNvSpPr/>
            <p:nvPr/>
          </p:nvSpPr>
          <p:spPr>
            <a:xfrm>
              <a:off x="1973650" y="4722575"/>
              <a:ext cx="8475" cy="4350"/>
            </a:xfrm>
            <a:custGeom>
              <a:avLst/>
              <a:gdLst/>
              <a:ahLst/>
              <a:cxnLst/>
              <a:rect l="l" t="t" r="r" b="b"/>
              <a:pathLst>
                <a:path w="339" h="174" extrusionOk="0">
                  <a:moveTo>
                    <a:pt x="98" y="0"/>
                  </a:moveTo>
                  <a:cubicBezTo>
                    <a:pt x="66" y="0"/>
                    <a:pt x="33" y="5"/>
                    <a:pt x="0" y="15"/>
                  </a:cubicBezTo>
                  <a:cubicBezTo>
                    <a:pt x="80" y="134"/>
                    <a:pt x="199" y="154"/>
                    <a:pt x="338" y="174"/>
                  </a:cubicBezTo>
                  <a:cubicBezTo>
                    <a:pt x="293" y="52"/>
                    <a:pt x="201" y="0"/>
                    <a:pt x="9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9" name="Google Shape;219;p3"/>
            <p:cNvSpPr/>
            <p:nvPr/>
          </p:nvSpPr>
          <p:spPr>
            <a:xfrm>
              <a:off x="1776700" y="4584550"/>
              <a:ext cx="5500" cy="2750"/>
            </a:xfrm>
            <a:custGeom>
              <a:avLst/>
              <a:gdLst/>
              <a:ahLst/>
              <a:cxnLst/>
              <a:rect l="l" t="t" r="r" b="b"/>
              <a:pathLst>
                <a:path w="220" h="110" extrusionOk="0">
                  <a:moveTo>
                    <a:pt x="49" y="0"/>
                  </a:moveTo>
                  <a:cubicBezTo>
                    <a:pt x="34" y="0"/>
                    <a:pt x="18" y="2"/>
                    <a:pt x="1" y="5"/>
                  </a:cubicBezTo>
                  <a:cubicBezTo>
                    <a:pt x="34" y="71"/>
                    <a:pt x="94" y="110"/>
                    <a:pt x="170" y="110"/>
                  </a:cubicBezTo>
                  <a:cubicBezTo>
                    <a:pt x="186" y="110"/>
                    <a:pt x="202" y="108"/>
                    <a:pt x="220" y="105"/>
                  </a:cubicBezTo>
                  <a:cubicBezTo>
                    <a:pt x="170" y="39"/>
                    <a:pt x="121" y="0"/>
                    <a:pt x="4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" name="Google Shape;220;p3"/>
            <p:cNvSpPr/>
            <p:nvPr/>
          </p:nvSpPr>
          <p:spPr>
            <a:xfrm>
              <a:off x="1630000" y="4615000"/>
              <a:ext cx="5000" cy="4500"/>
            </a:xfrm>
            <a:custGeom>
              <a:avLst/>
              <a:gdLst/>
              <a:ahLst/>
              <a:cxnLst/>
              <a:rect l="l" t="t" r="r" b="b"/>
              <a:pathLst>
                <a:path w="200" h="180" extrusionOk="0">
                  <a:moveTo>
                    <a:pt x="199" y="1"/>
                  </a:moveTo>
                  <a:lnTo>
                    <a:pt x="199" y="1"/>
                  </a:lnTo>
                  <a:cubicBezTo>
                    <a:pt x="100" y="41"/>
                    <a:pt x="20" y="80"/>
                    <a:pt x="0" y="180"/>
                  </a:cubicBezTo>
                  <a:cubicBezTo>
                    <a:pt x="60" y="100"/>
                    <a:pt x="120" y="61"/>
                    <a:pt x="19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" name="Google Shape;221;p3"/>
            <p:cNvSpPr/>
            <p:nvPr/>
          </p:nvSpPr>
          <p:spPr>
            <a:xfrm>
              <a:off x="1732450" y="4808950"/>
              <a:ext cx="4000" cy="2525"/>
            </a:xfrm>
            <a:custGeom>
              <a:avLst/>
              <a:gdLst/>
              <a:ahLst/>
              <a:cxnLst/>
              <a:rect l="l" t="t" r="r" b="b"/>
              <a:pathLst>
                <a:path w="160" h="101" extrusionOk="0">
                  <a:moveTo>
                    <a:pt x="79" y="0"/>
                  </a:moveTo>
                  <a:cubicBezTo>
                    <a:pt x="49" y="0"/>
                    <a:pt x="22" y="36"/>
                    <a:pt x="0" y="101"/>
                  </a:cubicBezTo>
                  <a:cubicBezTo>
                    <a:pt x="80" y="101"/>
                    <a:pt x="120" y="101"/>
                    <a:pt x="159" y="81"/>
                  </a:cubicBezTo>
                  <a:cubicBezTo>
                    <a:pt x="132" y="26"/>
                    <a:pt x="105" y="0"/>
                    <a:pt x="7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" name="Google Shape;222;p3"/>
            <p:cNvSpPr/>
            <p:nvPr/>
          </p:nvSpPr>
          <p:spPr>
            <a:xfrm>
              <a:off x="2351100" y="3123050"/>
              <a:ext cx="450950" cy="68225"/>
            </a:xfrm>
            <a:custGeom>
              <a:avLst/>
              <a:gdLst/>
              <a:ahLst/>
              <a:cxnLst/>
              <a:rect l="l" t="t" r="r" b="b"/>
              <a:pathLst>
                <a:path w="18038" h="2729" extrusionOk="0">
                  <a:moveTo>
                    <a:pt x="5611" y="1"/>
                  </a:moveTo>
                  <a:cubicBezTo>
                    <a:pt x="5531" y="41"/>
                    <a:pt x="5491" y="100"/>
                    <a:pt x="5431" y="180"/>
                  </a:cubicBezTo>
                  <a:cubicBezTo>
                    <a:pt x="5233" y="697"/>
                    <a:pt x="5491" y="1274"/>
                    <a:pt x="5233" y="1771"/>
                  </a:cubicBezTo>
                  <a:cubicBezTo>
                    <a:pt x="4735" y="2089"/>
                    <a:pt x="4138" y="1891"/>
                    <a:pt x="3601" y="2050"/>
                  </a:cubicBezTo>
                  <a:cubicBezTo>
                    <a:pt x="3475" y="2064"/>
                    <a:pt x="3348" y="2078"/>
                    <a:pt x="3229" y="2078"/>
                  </a:cubicBezTo>
                  <a:cubicBezTo>
                    <a:pt x="3179" y="2078"/>
                    <a:pt x="3131" y="2075"/>
                    <a:pt x="3084" y="2070"/>
                  </a:cubicBezTo>
                  <a:cubicBezTo>
                    <a:pt x="2549" y="1960"/>
                    <a:pt x="2013" y="1899"/>
                    <a:pt x="1477" y="1899"/>
                  </a:cubicBezTo>
                  <a:cubicBezTo>
                    <a:pt x="1038" y="1899"/>
                    <a:pt x="599" y="1940"/>
                    <a:pt x="160" y="2030"/>
                  </a:cubicBezTo>
                  <a:cubicBezTo>
                    <a:pt x="60" y="2070"/>
                    <a:pt x="21" y="2149"/>
                    <a:pt x="1" y="2249"/>
                  </a:cubicBezTo>
                  <a:cubicBezTo>
                    <a:pt x="21" y="2388"/>
                    <a:pt x="140" y="2467"/>
                    <a:pt x="299" y="2487"/>
                  </a:cubicBezTo>
                  <a:cubicBezTo>
                    <a:pt x="399" y="2527"/>
                    <a:pt x="458" y="2527"/>
                    <a:pt x="558" y="2527"/>
                  </a:cubicBezTo>
                  <a:lnTo>
                    <a:pt x="1155" y="2527"/>
                  </a:lnTo>
                  <a:cubicBezTo>
                    <a:pt x="1353" y="2527"/>
                    <a:pt x="1533" y="2547"/>
                    <a:pt x="1652" y="2686"/>
                  </a:cubicBezTo>
                  <a:cubicBezTo>
                    <a:pt x="1744" y="2714"/>
                    <a:pt x="1832" y="2729"/>
                    <a:pt x="1918" y="2729"/>
                  </a:cubicBezTo>
                  <a:cubicBezTo>
                    <a:pt x="2017" y="2729"/>
                    <a:pt x="2113" y="2709"/>
                    <a:pt x="2209" y="2666"/>
                  </a:cubicBezTo>
                  <a:cubicBezTo>
                    <a:pt x="2331" y="2621"/>
                    <a:pt x="2453" y="2613"/>
                    <a:pt x="2574" y="2613"/>
                  </a:cubicBezTo>
                  <a:cubicBezTo>
                    <a:pt x="2636" y="2613"/>
                    <a:pt x="2697" y="2615"/>
                    <a:pt x="2758" y="2615"/>
                  </a:cubicBezTo>
                  <a:cubicBezTo>
                    <a:pt x="2889" y="2615"/>
                    <a:pt x="3018" y="2606"/>
                    <a:pt x="3144" y="2547"/>
                  </a:cubicBezTo>
                  <a:cubicBezTo>
                    <a:pt x="3595" y="2527"/>
                    <a:pt x="4043" y="2525"/>
                    <a:pt x="4491" y="2525"/>
                  </a:cubicBezTo>
                  <a:cubicBezTo>
                    <a:pt x="4619" y="2525"/>
                    <a:pt x="4747" y="2525"/>
                    <a:pt x="4875" y="2525"/>
                  </a:cubicBezTo>
                  <a:cubicBezTo>
                    <a:pt x="5643" y="2525"/>
                    <a:pt x="6409" y="2519"/>
                    <a:pt x="7182" y="2428"/>
                  </a:cubicBezTo>
                  <a:cubicBezTo>
                    <a:pt x="7284" y="2411"/>
                    <a:pt x="7396" y="2394"/>
                    <a:pt x="7511" y="2394"/>
                  </a:cubicBezTo>
                  <a:cubicBezTo>
                    <a:pt x="7664" y="2394"/>
                    <a:pt x="7821" y="2424"/>
                    <a:pt x="7958" y="2527"/>
                  </a:cubicBezTo>
                  <a:cubicBezTo>
                    <a:pt x="9211" y="2527"/>
                    <a:pt x="10484" y="2527"/>
                    <a:pt x="11757" y="2487"/>
                  </a:cubicBezTo>
                  <a:cubicBezTo>
                    <a:pt x="12190" y="2501"/>
                    <a:pt x="12625" y="2505"/>
                    <a:pt x="13060" y="2505"/>
                  </a:cubicBezTo>
                  <a:cubicBezTo>
                    <a:pt x="13838" y="2505"/>
                    <a:pt x="14619" y="2491"/>
                    <a:pt x="15398" y="2491"/>
                  </a:cubicBezTo>
                  <a:cubicBezTo>
                    <a:pt x="16110" y="2491"/>
                    <a:pt x="16821" y="2503"/>
                    <a:pt x="17526" y="2547"/>
                  </a:cubicBezTo>
                  <a:cubicBezTo>
                    <a:pt x="17545" y="2548"/>
                    <a:pt x="17564" y="2548"/>
                    <a:pt x="17581" y="2548"/>
                  </a:cubicBezTo>
                  <a:cubicBezTo>
                    <a:pt x="17953" y="2548"/>
                    <a:pt x="18038" y="2351"/>
                    <a:pt x="17924" y="1990"/>
                  </a:cubicBezTo>
                  <a:cubicBezTo>
                    <a:pt x="17846" y="1933"/>
                    <a:pt x="17758" y="1922"/>
                    <a:pt x="17668" y="1922"/>
                  </a:cubicBezTo>
                  <a:cubicBezTo>
                    <a:pt x="17609" y="1922"/>
                    <a:pt x="17548" y="1927"/>
                    <a:pt x="17489" y="1927"/>
                  </a:cubicBezTo>
                  <a:cubicBezTo>
                    <a:pt x="17387" y="1927"/>
                    <a:pt x="17289" y="1912"/>
                    <a:pt x="17208" y="1831"/>
                  </a:cubicBezTo>
                  <a:cubicBezTo>
                    <a:pt x="17037" y="1804"/>
                    <a:pt x="16863" y="1793"/>
                    <a:pt x="16688" y="1793"/>
                  </a:cubicBezTo>
                  <a:cubicBezTo>
                    <a:pt x="16475" y="1793"/>
                    <a:pt x="16262" y="1809"/>
                    <a:pt x="16054" y="1831"/>
                  </a:cubicBezTo>
                  <a:cubicBezTo>
                    <a:pt x="15055" y="1880"/>
                    <a:pt x="14069" y="2010"/>
                    <a:pt x="13075" y="2010"/>
                  </a:cubicBezTo>
                  <a:cubicBezTo>
                    <a:pt x="12862" y="2010"/>
                    <a:pt x="12648" y="2004"/>
                    <a:pt x="12434" y="1990"/>
                  </a:cubicBezTo>
                  <a:cubicBezTo>
                    <a:pt x="12294" y="1990"/>
                    <a:pt x="12155" y="2014"/>
                    <a:pt x="12026" y="2014"/>
                  </a:cubicBezTo>
                  <a:cubicBezTo>
                    <a:pt x="11841" y="2014"/>
                    <a:pt x="11675" y="1965"/>
                    <a:pt x="11558" y="1731"/>
                  </a:cubicBezTo>
                  <a:cubicBezTo>
                    <a:pt x="11520" y="1664"/>
                    <a:pt x="11472" y="1629"/>
                    <a:pt x="11426" y="1629"/>
                  </a:cubicBezTo>
                  <a:cubicBezTo>
                    <a:pt x="11377" y="1629"/>
                    <a:pt x="11331" y="1669"/>
                    <a:pt x="11300" y="1751"/>
                  </a:cubicBezTo>
                  <a:cubicBezTo>
                    <a:pt x="11240" y="1950"/>
                    <a:pt x="11101" y="1990"/>
                    <a:pt x="10902" y="1990"/>
                  </a:cubicBezTo>
                  <a:cubicBezTo>
                    <a:pt x="9987" y="1990"/>
                    <a:pt x="9072" y="1990"/>
                    <a:pt x="8157" y="1970"/>
                  </a:cubicBezTo>
                  <a:cubicBezTo>
                    <a:pt x="8077" y="1950"/>
                    <a:pt x="7898" y="1930"/>
                    <a:pt x="7958" y="1891"/>
                  </a:cubicBezTo>
                  <a:cubicBezTo>
                    <a:pt x="8297" y="1729"/>
                    <a:pt x="8308" y="1686"/>
                    <a:pt x="8088" y="1686"/>
                  </a:cubicBezTo>
                  <a:cubicBezTo>
                    <a:pt x="8037" y="1686"/>
                    <a:pt x="7973" y="1688"/>
                    <a:pt x="7898" y="1692"/>
                  </a:cubicBezTo>
                  <a:cubicBezTo>
                    <a:pt x="7461" y="1731"/>
                    <a:pt x="7023" y="1791"/>
                    <a:pt x="6585" y="1831"/>
                  </a:cubicBezTo>
                  <a:cubicBezTo>
                    <a:pt x="6434" y="1842"/>
                    <a:pt x="6309" y="1850"/>
                    <a:pt x="6206" y="1850"/>
                  </a:cubicBezTo>
                  <a:cubicBezTo>
                    <a:pt x="5756" y="1850"/>
                    <a:pt x="5730" y="1703"/>
                    <a:pt x="5730" y="1055"/>
                  </a:cubicBezTo>
                  <a:cubicBezTo>
                    <a:pt x="5730" y="697"/>
                    <a:pt x="5809" y="339"/>
                    <a:pt x="561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3"/>
            <p:cNvSpPr/>
            <p:nvPr/>
          </p:nvSpPr>
          <p:spPr>
            <a:xfrm>
              <a:off x="2211850" y="3151900"/>
              <a:ext cx="279025" cy="43975"/>
            </a:xfrm>
            <a:custGeom>
              <a:avLst/>
              <a:gdLst/>
              <a:ahLst/>
              <a:cxnLst/>
              <a:rect l="l" t="t" r="r" b="b"/>
              <a:pathLst>
                <a:path w="11161" h="1759" extrusionOk="0">
                  <a:moveTo>
                    <a:pt x="10743" y="0"/>
                  </a:moveTo>
                  <a:cubicBezTo>
                    <a:pt x="10405" y="518"/>
                    <a:pt x="9947" y="617"/>
                    <a:pt x="9370" y="617"/>
                  </a:cubicBezTo>
                  <a:cubicBezTo>
                    <a:pt x="9255" y="618"/>
                    <a:pt x="9140" y="619"/>
                    <a:pt x="9024" y="619"/>
                  </a:cubicBezTo>
                  <a:cubicBezTo>
                    <a:pt x="8094" y="619"/>
                    <a:pt x="7165" y="583"/>
                    <a:pt x="6241" y="583"/>
                  </a:cubicBezTo>
                  <a:cubicBezTo>
                    <a:pt x="5422" y="583"/>
                    <a:pt x="4607" y="611"/>
                    <a:pt x="3800" y="717"/>
                  </a:cubicBezTo>
                  <a:cubicBezTo>
                    <a:pt x="3724" y="1005"/>
                    <a:pt x="3706" y="1073"/>
                    <a:pt x="3932" y="1143"/>
                  </a:cubicBezTo>
                  <a:lnTo>
                    <a:pt x="3932" y="1143"/>
                  </a:lnTo>
                  <a:cubicBezTo>
                    <a:pt x="3797" y="1122"/>
                    <a:pt x="3661" y="1117"/>
                    <a:pt x="3524" y="1117"/>
                  </a:cubicBezTo>
                  <a:cubicBezTo>
                    <a:pt x="3389" y="1117"/>
                    <a:pt x="3253" y="1122"/>
                    <a:pt x="3118" y="1122"/>
                  </a:cubicBezTo>
                  <a:cubicBezTo>
                    <a:pt x="2980" y="1122"/>
                    <a:pt x="2842" y="1116"/>
                    <a:pt x="2706" y="1095"/>
                  </a:cubicBezTo>
                  <a:lnTo>
                    <a:pt x="2706" y="1095"/>
                  </a:lnTo>
                  <a:cubicBezTo>
                    <a:pt x="2875" y="1104"/>
                    <a:pt x="3004" y="1111"/>
                    <a:pt x="3101" y="1111"/>
                  </a:cubicBezTo>
                  <a:cubicBezTo>
                    <a:pt x="3416" y="1111"/>
                    <a:pt x="3394" y="1036"/>
                    <a:pt x="3303" y="717"/>
                  </a:cubicBezTo>
                  <a:cubicBezTo>
                    <a:pt x="2764" y="646"/>
                    <a:pt x="2226" y="585"/>
                    <a:pt x="1687" y="585"/>
                  </a:cubicBezTo>
                  <a:cubicBezTo>
                    <a:pt x="1172" y="585"/>
                    <a:pt x="656" y="640"/>
                    <a:pt x="140" y="796"/>
                  </a:cubicBezTo>
                  <a:cubicBezTo>
                    <a:pt x="60" y="876"/>
                    <a:pt x="21" y="935"/>
                    <a:pt x="1" y="1035"/>
                  </a:cubicBezTo>
                  <a:cubicBezTo>
                    <a:pt x="1" y="1550"/>
                    <a:pt x="185" y="1758"/>
                    <a:pt x="484" y="1758"/>
                  </a:cubicBezTo>
                  <a:cubicBezTo>
                    <a:pt x="635" y="1758"/>
                    <a:pt x="815" y="1705"/>
                    <a:pt x="1015" y="1612"/>
                  </a:cubicBezTo>
                  <a:cubicBezTo>
                    <a:pt x="2547" y="1612"/>
                    <a:pt x="4099" y="1592"/>
                    <a:pt x="5630" y="1592"/>
                  </a:cubicBezTo>
                  <a:cubicBezTo>
                    <a:pt x="5690" y="1512"/>
                    <a:pt x="5710" y="1473"/>
                    <a:pt x="5690" y="1393"/>
                  </a:cubicBezTo>
                  <a:cubicBezTo>
                    <a:pt x="5611" y="1294"/>
                    <a:pt x="5491" y="1174"/>
                    <a:pt x="5630" y="1035"/>
                  </a:cubicBezTo>
                  <a:cubicBezTo>
                    <a:pt x="5809" y="1035"/>
                    <a:pt x="5989" y="1034"/>
                    <a:pt x="6168" y="1034"/>
                  </a:cubicBezTo>
                  <a:cubicBezTo>
                    <a:pt x="7063" y="1034"/>
                    <a:pt x="7958" y="1048"/>
                    <a:pt x="8853" y="1214"/>
                  </a:cubicBezTo>
                  <a:cubicBezTo>
                    <a:pt x="8953" y="1114"/>
                    <a:pt x="9092" y="1134"/>
                    <a:pt x="9211" y="1075"/>
                  </a:cubicBezTo>
                  <a:cubicBezTo>
                    <a:pt x="9310" y="1069"/>
                    <a:pt x="9408" y="1067"/>
                    <a:pt x="9505" y="1067"/>
                  </a:cubicBezTo>
                  <a:cubicBezTo>
                    <a:pt x="9651" y="1067"/>
                    <a:pt x="9796" y="1071"/>
                    <a:pt x="9938" y="1071"/>
                  </a:cubicBezTo>
                  <a:cubicBezTo>
                    <a:pt x="10307" y="1071"/>
                    <a:pt x="10662" y="1042"/>
                    <a:pt x="11001" y="836"/>
                  </a:cubicBezTo>
                  <a:cubicBezTo>
                    <a:pt x="11161" y="180"/>
                    <a:pt x="11141" y="120"/>
                    <a:pt x="10743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3"/>
            <p:cNvSpPr/>
            <p:nvPr/>
          </p:nvSpPr>
          <p:spPr>
            <a:xfrm>
              <a:off x="2499300" y="3345350"/>
              <a:ext cx="16950" cy="232275"/>
            </a:xfrm>
            <a:custGeom>
              <a:avLst/>
              <a:gdLst/>
              <a:ahLst/>
              <a:cxnLst/>
              <a:rect l="l" t="t" r="r" b="b"/>
              <a:pathLst>
                <a:path w="678" h="9291" extrusionOk="0">
                  <a:moveTo>
                    <a:pt x="438" y="1"/>
                  </a:moveTo>
                  <a:cubicBezTo>
                    <a:pt x="359" y="21"/>
                    <a:pt x="299" y="60"/>
                    <a:pt x="299" y="160"/>
                  </a:cubicBezTo>
                  <a:cubicBezTo>
                    <a:pt x="259" y="498"/>
                    <a:pt x="379" y="816"/>
                    <a:pt x="220" y="1115"/>
                  </a:cubicBezTo>
                  <a:lnTo>
                    <a:pt x="220" y="1314"/>
                  </a:lnTo>
                  <a:cubicBezTo>
                    <a:pt x="359" y="1692"/>
                    <a:pt x="379" y="2030"/>
                    <a:pt x="220" y="2388"/>
                  </a:cubicBezTo>
                  <a:cubicBezTo>
                    <a:pt x="180" y="2587"/>
                    <a:pt x="100" y="2746"/>
                    <a:pt x="60" y="2925"/>
                  </a:cubicBezTo>
                  <a:cubicBezTo>
                    <a:pt x="41" y="4178"/>
                    <a:pt x="220" y="5392"/>
                    <a:pt x="140" y="6625"/>
                  </a:cubicBezTo>
                  <a:cubicBezTo>
                    <a:pt x="80" y="7222"/>
                    <a:pt x="1" y="7878"/>
                    <a:pt x="200" y="8475"/>
                  </a:cubicBezTo>
                  <a:cubicBezTo>
                    <a:pt x="478" y="8694"/>
                    <a:pt x="80" y="9171"/>
                    <a:pt x="498" y="9291"/>
                  </a:cubicBezTo>
                  <a:cubicBezTo>
                    <a:pt x="637" y="7441"/>
                    <a:pt x="558" y="5630"/>
                    <a:pt x="558" y="3820"/>
                  </a:cubicBezTo>
                  <a:cubicBezTo>
                    <a:pt x="399" y="3641"/>
                    <a:pt x="438" y="3422"/>
                    <a:pt x="458" y="3223"/>
                  </a:cubicBezTo>
                  <a:cubicBezTo>
                    <a:pt x="578" y="2428"/>
                    <a:pt x="578" y="1632"/>
                    <a:pt x="578" y="836"/>
                  </a:cubicBezTo>
                  <a:cubicBezTo>
                    <a:pt x="578" y="558"/>
                    <a:pt x="677" y="239"/>
                    <a:pt x="43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" name="Google Shape;225;p3"/>
            <p:cNvSpPr/>
            <p:nvPr/>
          </p:nvSpPr>
          <p:spPr>
            <a:xfrm>
              <a:off x="2622650" y="3259875"/>
              <a:ext cx="208400" cy="36775"/>
            </a:xfrm>
            <a:custGeom>
              <a:avLst/>
              <a:gdLst/>
              <a:ahLst/>
              <a:cxnLst/>
              <a:rect l="l" t="t" r="r" b="b"/>
              <a:pathLst>
                <a:path w="8336" h="1471" extrusionOk="0">
                  <a:moveTo>
                    <a:pt x="7866" y="1"/>
                  </a:moveTo>
                  <a:cubicBezTo>
                    <a:pt x="7652" y="1"/>
                    <a:pt x="7421" y="98"/>
                    <a:pt x="7201" y="98"/>
                  </a:cubicBezTo>
                  <a:cubicBezTo>
                    <a:pt x="5471" y="177"/>
                    <a:pt x="3780" y="595"/>
                    <a:pt x="2069" y="834"/>
                  </a:cubicBezTo>
                  <a:cubicBezTo>
                    <a:pt x="1848" y="917"/>
                    <a:pt x="1620" y="935"/>
                    <a:pt x="1385" y="935"/>
                  </a:cubicBezTo>
                  <a:cubicBezTo>
                    <a:pt x="1203" y="935"/>
                    <a:pt x="1017" y="924"/>
                    <a:pt x="827" y="924"/>
                  </a:cubicBezTo>
                  <a:cubicBezTo>
                    <a:pt x="558" y="924"/>
                    <a:pt x="282" y="946"/>
                    <a:pt x="0" y="1053"/>
                  </a:cubicBezTo>
                  <a:cubicBezTo>
                    <a:pt x="279" y="1450"/>
                    <a:pt x="637" y="1431"/>
                    <a:pt x="975" y="1450"/>
                  </a:cubicBezTo>
                  <a:cubicBezTo>
                    <a:pt x="1192" y="1464"/>
                    <a:pt x="1409" y="1470"/>
                    <a:pt x="1625" y="1470"/>
                  </a:cubicBezTo>
                  <a:cubicBezTo>
                    <a:pt x="3647" y="1470"/>
                    <a:pt x="5628" y="928"/>
                    <a:pt x="7659" y="694"/>
                  </a:cubicBezTo>
                  <a:cubicBezTo>
                    <a:pt x="7937" y="655"/>
                    <a:pt x="8176" y="555"/>
                    <a:pt x="8335" y="297"/>
                  </a:cubicBezTo>
                  <a:cubicBezTo>
                    <a:pt x="8201" y="65"/>
                    <a:pt x="8040" y="1"/>
                    <a:pt x="786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" name="Google Shape;226;p3"/>
            <p:cNvSpPr/>
            <p:nvPr/>
          </p:nvSpPr>
          <p:spPr>
            <a:xfrm>
              <a:off x="2085550" y="3036575"/>
              <a:ext cx="169100" cy="25850"/>
            </a:xfrm>
            <a:custGeom>
              <a:avLst/>
              <a:gdLst/>
              <a:ahLst/>
              <a:cxnLst/>
              <a:rect l="l" t="t" r="r" b="b"/>
              <a:pathLst>
                <a:path w="6764" h="1034" extrusionOk="0">
                  <a:moveTo>
                    <a:pt x="2876" y="0"/>
                  </a:moveTo>
                  <a:cubicBezTo>
                    <a:pt x="2264" y="0"/>
                    <a:pt x="1649" y="44"/>
                    <a:pt x="1039" y="44"/>
                  </a:cubicBezTo>
                  <a:cubicBezTo>
                    <a:pt x="798" y="44"/>
                    <a:pt x="558" y="37"/>
                    <a:pt x="318" y="18"/>
                  </a:cubicBezTo>
                  <a:cubicBezTo>
                    <a:pt x="304" y="14"/>
                    <a:pt x="289" y="12"/>
                    <a:pt x="275" y="12"/>
                  </a:cubicBezTo>
                  <a:cubicBezTo>
                    <a:pt x="158" y="12"/>
                    <a:pt x="73" y="152"/>
                    <a:pt x="20" y="277"/>
                  </a:cubicBezTo>
                  <a:cubicBezTo>
                    <a:pt x="20" y="356"/>
                    <a:pt x="0" y="416"/>
                    <a:pt x="0" y="456"/>
                  </a:cubicBezTo>
                  <a:cubicBezTo>
                    <a:pt x="139" y="615"/>
                    <a:pt x="318" y="675"/>
                    <a:pt x="517" y="675"/>
                  </a:cubicBezTo>
                  <a:cubicBezTo>
                    <a:pt x="1671" y="734"/>
                    <a:pt x="2805" y="635"/>
                    <a:pt x="3959" y="854"/>
                  </a:cubicBezTo>
                  <a:cubicBezTo>
                    <a:pt x="4096" y="883"/>
                    <a:pt x="4236" y="892"/>
                    <a:pt x="4379" y="892"/>
                  </a:cubicBezTo>
                  <a:cubicBezTo>
                    <a:pt x="4599" y="892"/>
                    <a:pt x="4825" y="871"/>
                    <a:pt x="5051" y="871"/>
                  </a:cubicBezTo>
                  <a:cubicBezTo>
                    <a:pt x="5272" y="871"/>
                    <a:pt x="5494" y="891"/>
                    <a:pt x="5709" y="973"/>
                  </a:cubicBezTo>
                  <a:cubicBezTo>
                    <a:pt x="5876" y="1012"/>
                    <a:pt x="6027" y="1034"/>
                    <a:pt x="6182" y="1034"/>
                  </a:cubicBezTo>
                  <a:cubicBezTo>
                    <a:pt x="6267" y="1034"/>
                    <a:pt x="6354" y="1027"/>
                    <a:pt x="6445" y="1013"/>
                  </a:cubicBezTo>
                  <a:cubicBezTo>
                    <a:pt x="6585" y="973"/>
                    <a:pt x="6764" y="913"/>
                    <a:pt x="6764" y="754"/>
                  </a:cubicBezTo>
                  <a:cubicBezTo>
                    <a:pt x="6764" y="555"/>
                    <a:pt x="6585" y="555"/>
                    <a:pt x="6445" y="555"/>
                  </a:cubicBezTo>
                  <a:cubicBezTo>
                    <a:pt x="6410" y="555"/>
                    <a:pt x="6376" y="556"/>
                    <a:pt x="6342" y="556"/>
                  </a:cubicBezTo>
                  <a:cubicBezTo>
                    <a:pt x="6226" y="556"/>
                    <a:pt x="6125" y="544"/>
                    <a:pt x="6047" y="436"/>
                  </a:cubicBezTo>
                  <a:cubicBezTo>
                    <a:pt x="5650" y="376"/>
                    <a:pt x="5212" y="317"/>
                    <a:pt x="4814" y="257"/>
                  </a:cubicBezTo>
                  <a:cubicBezTo>
                    <a:pt x="4177" y="50"/>
                    <a:pt x="3528" y="0"/>
                    <a:pt x="287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" name="Google Shape;227;p3"/>
            <p:cNvSpPr/>
            <p:nvPr/>
          </p:nvSpPr>
          <p:spPr>
            <a:xfrm>
              <a:off x="2252650" y="3235200"/>
              <a:ext cx="213350" cy="16950"/>
            </a:xfrm>
            <a:custGeom>
              <a:avLst/>
              <a:gdLst/>
              <a:ahLst/>
              <a:cxnLst/>
              <a:rect l="l" t="t" r="r" b="b"/>
              <a:pathLst>
                <a:path w="8534" h="678" extrusionOk="0">
                  <a:moveTo>
                    <a:pt x="978" y="0"/>
                  </a:moveTo>
                  <a:cubicBezTo>
                    <a:pt x="803" y="0"/>
                    <a:pt x="630" y="65"/>
                    <a:pt x="458" y="190"/>
                  </a:cubicBezTo>
                  <a:cubicBezTo>
                    <a:pt x="318" y="229"/>
                    <a:pt x="219" y="229"/>
                    <a:pt x="99" y="249"/>
                  </a:cubicBezTo>
                  <a:cubicBezTo>
                    <a:pt x="0" y="448"/>
                    <a:pt x="119" y="567"/>
                    <a:pt x="279" y="667"/>
                  </a:cubicBezTo>
                  <a:cubicBezTo>
                    <a:pt x="315" y="673"/>
                    <a:pt x="352" y="677"/>
                    <a:pt x="389" y="677"/>
                  </a:cubicBezTo>
                  <a:cubicBezTo>
                    <a:pt x="470" y="677"/>
                    <a:pt x="548" y="656"/>
                    <a:pt x="617" y="587"/>
                  </a:cubicBezTo>
                  <a:cubicBezTo>
                    <a:pt x="771" y="596"/>
                    <a:pt x="924" y="599"/>
                    <a:pt x="1077" y="599"/>
                  </a:cubicBezTo>
                  <a:cubicBezTo>
                    <a:pt x="2013" y="599"/>
                    <a:pt x="2939" y="462"/>
                    <a:pt x="3879" y="428"/>
                  </a:cubicBezTo>
                  <a:cubicBezTo>
                    <a:pt x="4691" y="392"/>
                    <a:pt x="5502" y="385"/>
                    <a:pt x="6314" y="385"/>
                  </a:cubicBezTo>
                  <a:cubicBezTo>
                    <a:pt x="6855" y="385"/>
                    <a:pt x="7396" y="388"/>
                    <a:pt x="7937" y="388"/>
                  </a:cubicBezTo>
                  <a:cubicBezTo>
                    <a:pt x="8057" y="388"/>
                    <a:pt x="8176" y="369"/>
                    <a:pt x="8315" y="369"/>
                  </a:cubicBezTo>
                  <a:cubicBezTo>
                    <a:pt x="8375" y="289"/>
                    <a:pt x="8474" y="289"/>
                    <a:pt x="8534" y="229"/>
                  </a:cubicBezTo>
                  <a:cubicBezTo>
                    <a:pt x="8418" y="103"/>
                    <a:pt x="8285" y="82"/>
                    <a:pt x="8147" y="82"/>
                  </a:cubicBezTo>
                  <a:cubicBezTo>
                    <a:pt x="8082" y="82"/>
                    <a:pt x="8017" y="87"/>
                    <a:pt x="7951" y="87"/>
                  </a:cubicBezTo>
                  <a:cubicBezTo>
                    <a:pt x="7893" y="87"/>
                    <a:pt x="7835" y="83"/>
                    <a:pt x="7778" y="70"/>
                  </a:cubicBezTo>
                  <a:cubicBezTo>
                    <a:pt x="7539" y="130"/>
                    <a:pt x="7321" y="229"/>
                    <a:pt x="7082" y="229"/>
                  </a:cubicBezTo>
                  <a:lnTo>
                    <a:pt x="1552" y="229"/>
                  </a:lnTo>
                  <a:cubicBezTo>
                    <a:pt x="1356" y="75"/>
                    <a:pt x="1166" y="0"/>
                    <a:pt x="97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" name="Google Shape;228;p3"/>
            <p:cNvSpPr/>
            <p:nvPr/>
          </p:nvSpPr>
          <p:spPr>
            <a:xfrm>
              <a:off x="2334700" y="3061875"/>
              <a:ext cx="118875" cy="34350"/>
            </a:xfrm>
            <a:custGeom>
              <a:avLst/>
              <a:gdLst/>
              <a:ahLst/>
              <a:cxnLst/>
              <a:rect l="l" t="t" r="r" b="b"/>
              <a:pathLst>
                <a:path w="4755" h="1374" extrusionOk="0">
                  <a:moveTo>
                    <a:pt x="20" y="1"/>
                  </a:moveTo>
                  <a:lnTo>
                    <a:pt x="20" y="1"/>
                  </a:lnTo>
                  <a:cubicBezTo>
                    <a:pt x="0" y="439"/>
                    <a:pt x="378" y="399"/>
                    <a:pt x="617" y="478"/>
                  </a:cubicBezTo>
                  <a:cubicBezTo>
                    <a:pt x="662" y="468"/>
                    <a:pt x="701" y="463"/>
                    <a:pt x="736" y="463"/>
                  </a:cubicBezTo>
                  <a:cubicBezTo>
                    <a:pt x="900" y="463"/>
                    <a:pt x="948" y="576"/>
                    <a:pt x="915" y="757"/>
                  </a:cubicBezTo>
                  <a:cubicBezTo>
                    <a:pt x="2049" y="1294"/>
                    <a:pt x="3283" y="1254"/>
                    <a:pt x="4476" y="1374"/>
                  </a:cubicBezTo>
                  <a:cubicBezTo>
                    <a:pt x="4576" y="1354"/>
                    <a:pt x="4655" y="1294"/>
                    <a:pt x="4695" y="1214"/>
                  </a:cubicBezTo>
                  <a:cubicBezTo>
                    <a:pt x="4755" y="876"/>
                    <a:pt x="4476" y="856"/>
                    <a:pt x="4297" y="717"/>
                  </a:cubicBezTo>
                  <a:cubicBezTo>
                    <a:pt x="2905" y="339"/>
                    <a:pt x="1472" y="160"/>
                    <a:pt x="2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" name="Google Shape;229;p3"/>
            <p:cNvSpPr/>
            <p:nvPr/>
          </p:nvSpPr>
          <p:spPr>
            <a:xfrm>
              <a:off x="2002125" y="2945500"/>
              <a:ext cx="128200" cy="15225"/>
            </a:xfrm>
            <a:custGeom>
              <a:avLst/>
              <a:gdLst/>
              <a:ahLst/>
              <a:cxnLst/>
              <a:rect l="l" t="t" r="r" b="b"/>
              <a:pathLst>
                <a:path w="5128" h="609" extrusionOk="0">
                  <a:moveTo>
                    <a:pt x="2690" y="1"/>
                  </a:moveTo>
                  <a:cubicBezTo>
                    <a:pt x="2306" y="1"/>
                    <a:pt x="1924" y="14"/>
                    <a:pt x="1547" y="21"/>
                  </a:cubicBezTo>
                  <a:cubicBezTo>
                    <a:pt x="1308" y="120"/>
                    <a:pt x="1064" y="125"/>
                    <a:pt x="821" y="125"/>
                  </a:cubicBezTo>
                  <a:cubicBezTo>
                    <a:pt x="794" y="125"/>
                    <a:pt x="766" y="125"/>
                    <a:pt x="739" y="125"/>
                  </a:cubicBezTo>
                  <a:cubicBezTo>
                    <a:pt x="523" y="125"/>
                    <a:pt x="307" y="129"/>
                    <a:pt x="95" y="200"/>
                  </a:cubicBezTo>
                  <a:cubicBezTo>
                    <a:pt x="1" y="535"/>
                    <a:pt x="105" y="608"/>
                    <a:pt x="275" y="608"/>
                  </a:cubicBezTo>
                  <a:cubicBezTo>
                    <a:pt x="357" y="608"/>
                    <a:pt x="455" y="591"/>
                    <a:pt x="552" y="578"/>
                  </a:cubicBezTo>
                  <a:cubicBezTo>
                    <a:pt x="719" y="595"/>
                    <a:pt x="885" y="601"/>
                    <a:pt x="1051" y="601"/>
                  </a:cubicBezTo>
                  <a:cubicBezTo>
                    <a:pt x="1682" y="601"/>
                    <a:pt x="2307" y="506"/>
                    <a:pt x="2937" y="506"/>
                  </a:cubicBezTo>
                  <a:cubicBezTo>
                    <a:pt x="3129" y="506"/>
                    <a:pt x="3322" y="515"/>
                    <a:pt x="3516" y="538"/>
                  </a:cubicBezTo>
                  <a:cubicBezTo>
                    <a:pt x="3675" y="538"/>
                    <a:pt x="3854" y="538"/>
                    <a:pt x="4053" y="518"/>
                  </a:cubicBezTo>
                  <a:cubicBezTo>
                    <a:pt x="4107" y="506"/>
                    <a:pt x="4161" y="502"/>
                    <a:pt x="4216" y="502"/>
                  </a:cubicBezTo>
                  <a:cubicBezTo>
                    <a:pt x="4366" y="502"/>
                    <a:pt x="4521" y="535"/>
                    <a:pt x="4671" y="535"/>
                  </a:cubicBezTo>
                  <a:cubicBezTo>
                    <a:pt x="4831" y="535"/>
                    <a:pt x="4987" y="497"/>
                    <a:pt x="5127" y="339"/>
                  </a:cubicBezTo>
                  <a:cubicBezTo>
                    <a:pt x="4968" y="220"/>
                    <a:pt x="4809" y="240"/>
                    <a:pt x="4630" y="200"/>
                  </a:cubicBezTo>
                  <a:cubicBezTo>
                    <a:pt x="3993" y="37"/>
                    <a:pt x="3340" y="1"/>
                    <a:pt x="269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" name="Google Shape;230;p3"/>
            <p:cNvSpPr/>
            <p:nvPr/>
          </p:nvSpPr>
          <p:spPr>
            <a:xfrm>
              <a:off x="2543075" y="3280425"/>
              <a:ext cx="131325" cy="27725"/>
            </a:xfrm>
            <a:custGeom>
              <a:avLst/>
              <a:gdLst/>
              <a:ahLst/>
              <a:cxnLst/>
              <a:rect l="l" t="t" r="r" b="b"/>
              <a:pathLst>
                <a:path w="5253" h="1109" extrusionOk="0">
                  <a:moveTo>
                    <a:pt x="4701" y="1"/>
                  </a:moveTo>
                  <a:cubicBezTo>
                    <a:pt x="3461" y="1"/>
                    <a:pt x="2248" y="156"/>
                    <a:pt x="1035" y="191"/>
                  </a:cubicBezTo>
                  <a:cubicBezTo>
                    <a:pt x="876" y="191"/>
                    <a:pt x="697" y="270"/>
                    <a:pt x="518" y="330"/>
                  </a:cubicBezTo>
                  <a:cubicBezTo>
                    <a:pt x="179" y="449"/>
                    <a:pt x="0" y="688"/>
                    <a:pt x="80" y="1066"/>
                  </a:cubicBezTo>
                  <a:cubicBezTo>
                    <a:pt x="124" y="1097"/>
                    <a:pt x="165" y="1109"/>
                    <a:pt x="207" y="1109"/>
                  </a:cubicBezTo>
                  <a:cubicBezTo>
                    <a:pt x="298" y="1109"/>
                    <a:pt x="389" y="1054"/>
                    <a:pt x="498" y="1026"/>
                  </a:cubicBezTo>
                  <a:cubicBezTo>
                    <a:pt x="697" y="947"/>
                    <a:pt x="876" y="927"/>
                    <a:pt x="1075" y="927"/>
                  </a:cubicBezTo>
                  <a:cubicBezTo>
                    <a:pt x="1234" y="927"/>
                    <a:pt x="1393" y="907"/>
                    <a:pt x="1572" y="867"/>
                  </a:cubicBezTo>
                  <a:cubicBezTo>
                    <a:pt x="1853" y="773"/>
                    <a:pt x="2146" y="741"/>
                    <a:pt x="2452" y="741"/>
                  </a:cubicBezTo>
                  <a:cubicBezTo>
                    <a:pt x="2535" y="741"/>
                    <a:pt x="2620" y="743"/>
                    <a:pt x="2706" y="748"/>
                  </a:cubicBezTo>
                  <a:lnTo>
                    <a:pt x="3263" y="748"/>
                  </a:lnTo>
                  <a:cubicBezTo>
                    <a:pt x="3330" y="740"/>
                    <a:pt x="3403" y="739"/>
                    <a:pt x="3477" y="739"/>
                  </a:cubicBezTo>
                  <a:cubicBezTo>
                    <a:pt x="3495" y="739"/>
                    <a:pt x="3514" y="739"/>
                    <a:pt x="3532" y="739"/>
                  </a:cubicBezTo>
                  <a:cubicBezTo>
                    <a:pt x="3811" y="739"/>
                    <a:pt x="4098" y="728"/>
                    <a:pt x="4218" y="370"/>
                  </a:cubicBezTo>
                  <a:cubicBezTo>
                    <a:pt x="4168" y="357"/>
                    <a:pt x="4116" y="354"/>
                    <a:pt x="4064" y="354"/>
                  </a:cubicBezTo>
                  <a:cubicBezTo>
                    <a:pt x="3982" y="354"/>
                    <a:pt x="3898" y="363"/>
                    <a:pt x="3815" y="363"/>
                  </a:cubicBezTo>
                  <a:cubicBezTo>
                    <a:pt x="3694" y="363"/>
                    <a:pt x="3573" y="344"/>
                    <a:pt x="3462" y="250"/>
                  </a:cubicBezTo>
                  <a:cubicBezTo>
                    <a:pt x="3621" y="191"/>
                    <a:pt x="3780" y="181"/>
                    <a:pt x="3939" y="181"/>
                  </a:cubicBezTo>
                  <a:cubicBezTo>
                    <a:pt x="4019" y="181"/>
                    <a:pt x="4098" y="183"/>
                    <a:pt x="4178" y="183"/>
                  </a:cubicBezTo>
                  <a:cubicBezTo>
                    <a:pt x="4257" y="183"/>
                    <a:pt x="4337" y="181"/>
                    <a:pt x="4417" y="171"/>
                  </a:cubicBezTo>
                  <a:cubicBezTo>
                    <a:pt x="4440" y="169"/>
                    <a:pt x="4464" y="168"/>
                    <a:pt x="4488" y="168"/>
                  </a:cubicBezTo>
                  <a:cubicBezTo>
                    <a:pt x="4593" y="168"/>
                    <a:pt x="4702" y="181"/>
                    <a:pt x="4809" y="181"/>
                  </a:cubicBezTo>
                  <a:cubicBezTo>
                    <a:pt x="4967" y="181"/>
                    <a:pt x="5122" y="153"/>
                    <a:pt x="5252" y="12"/>
                  </a:cubicBezTo>
                  <a:cubicBezTo>
                    <a:pt x="5068" y="4"/>
                    <a:pt x="4884" y="1"/>
                    <a:pt x="470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" name="Google Shape;231;p3"/>
            <p:cNvSpPr/>
            <p:nvPr/>
          </p:nvSpPr>
          <p:spPr>
            <a:xfrm>
              <a:off x="2236725" y="3047950"/>
              <a:ext cx="117900" cy="29375"/>
            </a:xfrm>
            <a:custGeom>
              <a:avLst/>
              <a:gdLst/>
              <a:ahLst/>
              <a:cxnLst/>
              <a:rect l="l" t="t" r="r" b="b"/>
              <a:pathLst>
                <a:path w="4716" h="1175" extrusionOk="0">
                  <a:moveTo>
                    <a:pt x="0" y="1"/>
                  </a:moveTo>
                  <a:cubicBezTo>
                    <a:pt x="60" y="160"/>
                    <a:pt x="219" y="180"/>
                    <a:pt x="359" y="200"/>
                  </a:cubicBezTo>
                  <a:cubicBezTo>
                    <a:pt x="438" y="200"/>
                    <a:pt x="557" y="200"/>
                    <a:pt x="538" y="299"/>
                  </a:cubicBezTo>
                  <a:cubicBezTo>
                    <a:pt x="538" y="359"/>
                    <a:pt x="398" y="379"/>
                    <a:pt x="319" y="399"/>
                  </a:cubicBezTo>
                  <a:cubicBezTo>
                    <a:pt x="339" y="558"/>
                    <a:pt x="438" y="677"/>
                    <a:pt x="597" y="697"/>
                  </a:cubicBezTo>
                  <a:cubicBezTo>
                    <a:pt x="1910" y="856"/>
                    <a:pt x="3223" y="1175"/>
                    <a:pt x="4576" y="1175"/>
                  </a:cubicBezTo>
                  <a:cubicBezTo>
                    <a:pt x="4695" y="1115"/>
                    <a:pt x="4715" y="1055"/>
                    <a:pt x="4675" y="916"/>
                  </a:cubicBezTo>
                  <a:cubicBezTo>
                    <a:pt x="4476" y="757"/>
                    <a:pt x="4118" y="797"/>
                    <a:pt x="3939" y="558"/>
                  </a:cubicBezTo>
                  <a:cubicBezTo>
                    <a:pt x="2646" y="180"/>
                    <a:pt x="1313" y="160"/>
                    <a:pt x="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3"/>
            <p:cNvSpPr/>
            <p:nvPr/>
          </p:nvSpPr>
          <p:spPr>
            <a:xfrm>
              <a:off x="2285450" y="3306500"/>
              <a:ext cx="165650" cy="9475"/>
            </a:xfrm>
            <a:custGeom>
              <a:avLst/>
              <a:gdLst/>
              <a:ahLst/>
              <a:cxnLst/>
              <a:rect l="l" t="t" r="r" b="b"/>
              <a:pathLst>
                <a:path w="6626" h="379" extrusionOk="0">
                  <a:moveTo>
                    <a:pt x="6150" y="0"/>
                  </a:moveTo>
                  <a:cubicBezTo>
                    <a:pt x="6088" y="0"/>
                    <a:pt x="6027" y="3"/>
                    <a:pt x="5969" y="3"/>
                  </a:cubicBezTo>
                  <a:lnTo>
                    <a:pt x="4298" y="3"/>
                  </a:lnTo>
                  <a:cubicBezTo>
                    <a:pt x="3164" y="3"/>
                    <a:pt x="1990" y="3"/>
                    <a:pt x="856" y="23"/>
                  </a:cubicBezTo>
                  <a:cubicBezTo>
                    <a:pt x="758" y="23"/>
                    <a:pt x="655" y="16"/>
                    <a:pt x="551" y="16"/>
                  </a:cubicBezTo>
                  <a:cubicBezTo>
                    <a:pt x="361" y="16"/>
                    <a:pt x="168" y="41"/>
                    <a:pt x="1" y="182"/>
                  </a:cubicBezTo>
                  <a:cubicBezTo>
                    <a:pt x="122" y="282"/>
                    <a:pt x="254" y="308"/>
                    <a:pt x="388" y="308"/>
                  </a:cubicBezTo>
                  <a:cubicBezTo>
                    <a:pt x="528" y="308"/>
                    <a:pt x="670" y="280"/>
                    <a:pt x="804" y="280"/>
                  </a:cubicBezTo>
                  <a:cubicBezTo>
                    <a:pt x="899" y="280"/>
                    <a:pt x="991" y="294"/>
                    <a:pt x="1075" y="341"/>
                  </a:cubicBezTo>
                  <a:cubicBezTo>
                    <a:pt x="1429" y="368"/>
                    <a:pt x="1781" y="378"/>
                    <a:pt x="2133" y="378"/>
                  </a:cubicBezTo>
                  <a:cubicBezTo>
                    <a:pt x="3638" y="378"/>
                    <a:pt x="5125" y="182"/>
                    <a:pt x="6625" y="182"/>
                  </a:cubicBezTo>
                  <a:cubicBezTo>
                    <a:pt x="6494" y="22"/>
                    <a:pt x="6320" y="0"/>
                    <a:pt x="615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" name="Google Shape;233;p3"/>
            <p:cNvSpPr/>
            <p:nvPr/>
          </p:nvSpPr>
          <p:spPr>
            <a:xfrm>
              <a:off x="1973650" y="3006000"/>
              <a:ext cx="75125" cy="50925"/>
            </a:xfrm>
            <a:custGeom>
              <a:avLst/>
              <a:gdLst/>
              <a:ahLst/>
              <a:cxnLst/>
              <a:rect l="l" t="t" r="r" b="b"/>
              <a:pathLst>
                <a:path w="3005" h="2037" extrusionOk="0">
                  <a:moveTo>
                    <a:pt x="764" y="1"/>
                  </a:moveTo>
                  <a:cubicBezTo>
                    <a:pt x="656" y="1"/>
                    <a:pt x="541" y="26"/>
                    <a:pt x="418" y="88"/>
                  </a:cubicBezTo>
                  <a:cubicBezTo>
                    <a:pt x="319" y="207"/>
                    <a:pt x="319" y="366"/>
                    <a:pt x="319" y="505"/>
                  </a:cubicBezTo>
                  <a:cubicBezTo>
                    <a:pt x="478" y="1003"/>
                    <a:pt x="0" y="1659"/>
                    <a:pt x="677" y="2037"/>
                  </a:cubicBezTo>
                  <a:cubicBezTo>
                    <a:pt x="715" y="1805"/>
                    <a:pt x="641" y="1499"/>
                    <a:pt x="1000" y="1499"/>
                  </a:cubicBezTo>
                  <a:cubicBezTo>
                    <a:pt x="1011" y="1499"/>
                    <a:pt x="1023" y="1499"/>
                    <a:pt x="1035" y="1500"/>
                  </a:cubicBezTo>
                  <a:cubicBezTo>
                    <a:pt x="1184" y="1619"/>
                    <a:pt x="1333" y="1679"/>
                    <a:pt x="1482" y="1679"/>
                  </a:cubicBezTo>
                  <a:cubicBezTo>
                    <a:pt x="1631" y="1679"/>
                    <a:pt x="1781" y="1619"/>
                    <a:pt x="1930" y="1500"/>
                  </a:cubicBezTo>
                  <a:lnTo>
                    <a:pt x="2825" y="1500"/>
                  </a:lnTo>
                  <a:cubicBezTo>
                    <a:pt x="2865" y="1530"/>
                    <a:pt x="2900" y="1545"/>
                    <a:pt x="2929" y="1545"/>
                  </a:cubicBezTo>
                  <a:cubicBezTo>
                    <a:pt x="2959" y="1545"/>
                    <a:pt x="2984" y="1530"/>
                    <a:pt x="3004" y="1500"/>
                  </a:cubicBezTo>
                  <a:cubicBezTo>
                    <a:pt x="3004" y="1396"/>
                    <a:pt x="2974" y="1230"/>
                    <a:pt x="2886" y="1230"/>
                  </a:cubicBezTo>
                  <a:cubicBezTo>
                    <a:pt x="2874" y="1230"/>
                    <a:pt x="2860" y="1234"/>
                    <a:pt x="2845" y="1241"/>
                  </a:cubicBezTo>
                  <a:cubicBezTo>
                    <a:pt x="2712" y="1296"/>
                    <a:pt x="2581" y="1316"/>
                    <a:pt x="2452" y="1316"/>
                  </a:cubicBezTo>
                  <a:cubicBezTo>
                    <a:pt x="2089" y="1316"/>
                    <a:pt x="1739" y="1158"/>
                    <a:pt x="1381" y="1158"/>
                  </a:cubicBezTo>
                  <a:cubicBezTo>
                    <a:pt x="1352" y="1158"/>
                    <a:pt x="1323" y="1159"/>
                    <a:pt x="1293" y="1162"/>
                  </a:cubicBezTo>
                  <a:cubicBezTo>
                    <a:pt x="1248" y="1162"/>
                    <a:pt x="1199" y="1163"/>
                    <a:pt x="1151" y="1163"/>
                  </a:cubicBezTo>
                  <a:cubicBezTo>
                    <a:pt x="946" y="1163"/>
                    <a:pt x="740" y="1137"/>
                    <a:pt x="756" y="863"/>
                  </a:cubicBezTo>
                  <a:cubicBezTo>
                    <a:pt x="781" y="667"/>
                    <a:pt x="911" y="630"/>
                    <a:pt x="1058" y="630"/>
                  </a:cubicBezTo>
                  <a:cubicBezTo>
                    <a:pt x="1150" y="630"/>
                    <a:pt x="1249" y="644"/>
                    <a:pt x="1333" y="644"/>
                  </a:cubicBezTo>
                  <a:lnTo>
                    <a:pt x="2984" y="644"/>
                  </a:lnTo>
                  <a:cubicBezTo>
                    <a:pt x="2686" y="366"/>
                    <a:pt x="2427" y="485"/>
                    <a:pt x="2308" y="267"/>
                  </a:cubicBezTo>
                  <a:cubicBezTo>
                    <a:pt x="2258" y="217"/>
                    <a:pt x="2203" y="192"/>
                    <a:pt x="2146" y="192"/>
                  </a:cubicBezTo>
                  <a:cubicBezTo>
                    <a:pt x="2089" y="192"/>
                    <a:pt x="2029" y="217"/>
                    <a:pt x="1970" y="267"/>
                  </a:cubicBezTo>
                  <a:lnTo>
                    <a:pt x="1413" y="267"/>
                  </a:lnTo>
                  <a:cubicBezTo>
                    <a:pt x="1220" y="129"/>
                    <a:pt x="1008" y="1"/>
                    <a:pt x="76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" name="Google Shape;234;p3"/>
            <p:cNvSpPr/>
            <p:nvPr/>
          </p:nvSpPr>
          <p:spPr>
            <a:xfrm>
              <a:off x="2496325" y="3227000"/>
              <a:ext cx="17425" cy="121875"/>
            </a:xfrm>
            <a:custGeom>
              <a:avLst/>
              <a:gdLst/>
              <a:ahLst/>
              <a:cxnLst/>
              <a:rect l="l" t="t" r="r" b="b"/>
              <a:pathLst>
                <a:path w="697" h="4875" extrusionOk="0">
                  <a:moveTo>
                    <a:pt x="60" y="0"/>
                  </a:moveTo>
                  <a:cubicBezTo>
                    <a:pt x="20" y="199"/>
                    <a:pt x="0" y="299"/>
                    <a:pt x="0" y="378"/>
                  </a:cubicBezTo>
                  <a:cubicBezTo>
                    <a:pt x="100" y="1552"/>
                    <a:pt x="160" y="2706"/>
                    <a:pt x="100" y="3879"/>
                  </a:cubicBezTo>
                  <a:cubicBezTo>
                    <a:pt x="80" y="4198"/>
                    <a:pt x="80" y="4536"/>
                    <a:pt x="279" y="4834"/>
                  </a:cubicBezTo>
                  <a:cubicBezTo>
                    <a:pt x="305" y="4860"/>
                    <a:pt x="335" y="4875"/>
                    <a:pt x="365" y="4875"/>
                  </a:cubicBezTo>
                  <a:cubicBezTo>
                    <a:pt x="404" y="4875"/>
                    <a:pt x="444" y="4851"/>
                    <a:pt x="478" y="4794"/>
                  </a:cubicBezTo>
                  <a:lnTo>
                    <a:pt x="557" y="4755"/>
                  </a:lnTo>
                  <a:cubicBezTo>
                    <a:pt x="577" y="4695"/>
                    <a:pt x="557" y="4675"/>
                    <a:pt x="518" y="4615"/>
                  </a:cubicBezTo>
                  <a:cubicBezTo>
                    <a:pt x="498" y="4615"/>
                    <a:pt x="498" y="4596"/>
                    <a:pt x="478" y="4576"/>
                  </a:cubicBezTo>
                  <a:cubicBezTo>
                    <a:pt x="458" y="4516"/>
                    <a:pt x="458" y="4496"/>
                    <a:pt x="498" y="4456"/>
                  </a:cubicBezTo>
                  <a:cubicBezTo>
                    <a:pt x="398" y="3004"/>
                    <a:pt x="697" y="1512"/>
                    <a:pt x="6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5" name="Google Shape;235;p3"/>
            <p:cNvSpPr/>
            <p:nvPr/>
          </p:nvSpPr>
          <p:spPr>
            <a:xfrm>
              <a:off x="2203400" y="3182225"/>
              <a:ext cx="38325" cy="69525"/>
            </a:xfrm>
            <a:custGeom>
              <a:avLst/>
              <a:gdLst/>
              <a:ahLst/>
              <a:cxnLst/>
              <a:rect l="l" t="t" r="r" b="b"/>
              <a:pathLst>
                <a:path w="1533" h="2781" extrusionOk="0">
                  <a:moveTo>
                    <a:pt x="478" y="1"/>
                  </a:moveTo>
                  <a:cubicBezTo>
                    <a:pt x="1" y="757"/>
                    <a:pt x="140" y="1513"/>
                    <a:pt x="379" y="2289"/>
                  </a:cubicBezTo>
                  <a:cubicBezTo>
                    <a:pt x="461" y="2250"/>
                    <a:pt x="520" y="2233"/>
                    <a:pt x="564" y="2233"/>
                  </a:cubicBezTo>
                  <a:cubicBezTo>
                    <a:pt x="723" y="2233"/>
                    <a:pt x="679" y="2447"/>
                    <a:pt x="757" y="2587"/>
                  </a:cubicBezTo>
                  <a:cubicBezTo>
                    <a:pt x="838" y="2723"/>
                    <a:pt x="923" y="2780"/>
                    <a:pt x="1007" y="2780"/>
                  </a:cubicBezTo>
                  <a:cubicBezTo>
                    <a:pt x="1108" y="2780"/>
                    <a:pt x="1207" y="2697"/>
                    <a:pt x="1294" y="2567"/>
                  </a:cubicBezTo>
                  <a:cubicBezTo>
                    <a:pt x="1532" y="1891"/>
                    <a:pt x="1353" y="1195"/>
                    <a:pt x="1333" y="518"/>
                  </a:cubicBezTo>
                  <a:cubicBezTo>
                    <a:pt x="1333" y="478"/>
                    <a:pt x="1353" y="419"/>
                    <a:pt x="1353" y="379"/>
                  </a:cubicBezTo>
                  <a:cubicBezTo>
                    <a:pt x="1305" y="298"/>
                    <a:pt x="1217" y="204"/>
                    <a:pt x="1143" y="204"/>
                  </a:cubicBezTo>
                  <a:cubicBezTo>
                    <a:pt x="1126" y="204"/>
                    <a:pt x="1110" y="209"/>
                    <a:pt x="1095" y="220"/>
                  </a:cubicBezTo>
                  <a:cubicBezTo>
                    <a:pt x="967" y="348"/>
                    <a:pt x="874" y="398"/>
                    <a:pt x="801" y="398"/>
                  </a:cubicBezTo>
                  <a:cubicBezTo>
                    <a:pt x="648" y="398"/>
                    <a:pt x="586" y="176"/>
                    <a:pt x="47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6" name="Google Shape;236;p3"/>
            <p:cNvSpPr/>
            <p:nvPr/>
          </p:nvSpPr>
          <p:spPr>
            <a:xfrm>
              <a:off x="2102950" y="2953975"/>
              <a:ext cx="121375" cy="23275"/>
            </a:xfrm>
            <a:custGeom>
              <a:avLst/>
              <a:gdLst/>
              <a:ahLst/>
              <a:cxnLst/>
              <a:rect l="l" t="t" r="r" b="b"/>
              <a:pathLst>
                <a:path w="4855" h="931" extrusionOk="0">
                  <a:moveTo>
                    <a:pt x="1075" y="0"/>
                  </a:moveTo>
                  <a:cubicBezTo>
                    <a:pt x="1004" y="16"/>
                    <a:pt x="932" y="21"/>
                    <a:pt x="859" y="21"/>
                  </a:cubicBezTo>
                  <a:cubicBezTo>
                    <a:pt x="740" y="21"/>
                    <a:pt x="618" y="7"/>
                    <a:pt x="499" y="7"/>
                  </a:cubicBezTo>
                  <a:cubicBezTo>
                    <a:pt x="323" y="7"/>
                    <a:pt x="153" y="36"/>
                    <a:pt x="0" y="179"/>
                  </a:cubicBezTo>
                  <a:cubicBezTo>
                    <a:pt x="796" y="537"/>
                    <a:pt x="1671" y="637"/>
                    <a:pt x="2487" y="736"/>
                  </a:cubicBezTo>
                  <a:cubicBezTo>
                    <a:pt x="2639" y="736"/>
                    <a:pt x="2796" y="731"/>
                    <a:pt x="2955" y="731"/>
                  </a:cubicBezTo>
                  <a:cubicBezTo>
                    <a:pt x="3232" y="731"/>
                    <a:pt x="3514" y="747"/>
                    <a:pt x="3780" y="836"/>
                  </a:cubicBezTo>
                  <a:cubicBezTo>
                    <a:pt x="3951" y="883"/>
                    <a:pt x="4126" y="931"/>
                    <a:pt x="4299" y="931"/>
                  </a:cubicBezTo>
                  <a:cubicBezTo>
                    <a:pt x="4489" y="931"/>
                    <a:pt x="4677" y="873"/>
                    <a:pt x="4854" y="696"/>
                  </a:cubicBezTo>
                  <a:cubicBezTo>
                    <a:pt x="4576" y="478"/>
                    <a:pt x="4218" y="478"/>
                    <a:pt x="3919" y="458"/>
                  </a:cubicBezTo>
                  <a:cubicBezTo>
                    <a:pt x="2964" y="378"/>
                    <a:pt x="2009" y="179"/>
                    <a:pt x="107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7" name="Google Shape;237;p3"/>
            <p:cNvSpPr/>
            <p:nvPr/>
          </p:nvSpPr>
          <p:spPr>
            <a:xfrm>
              <a:off x="2230750" y="3195175"/>
              <a:ext cx="32350" cy="60700"/>
            </a:xfrm>
            <a:custGeom>
              <a:avLst/>
              <a:gdLst/>
              <a:ahLst/>
              <a:cxnLst/>
              <a:rect l="l" t="t" r="r" b="b"/>
              <a:pathLst>
                <a:path w="1294" h="2428" extrusionOk="0">
                  <a:moveTo>
                    <a:pt x="239" y="0"/>
                  </a:moveTo>
                  <a:cubicBezTo>
                    <a:pt x="1" y="120"/>
                    <a:pt x="41" y="318"/>
                    <a:pt x="41" y="517"/>
                  </a:cubicBezTo>
                  <a:cubicBezTo>
                    <a:pt x="41" y="1074"/>
                    <a:pt x="140" y="1631"/>
                    <a:pt x="60" y="2168"/>
                  </a:cubicBezTo>
                  <a:cubicBezTo>
                    <a:pt x="1" y="2248"/>
                    <a:pt x="1" y="2288"/>
                    <a:pt x="41" y="2367"/>
                  </a:cubicBezTo>
                  <a:cubicBezTo>
                    <a:pt x="82" y="2381"/>
                    <a:pt x="132" y="2404"/>
                    <a:pt x="186" y="2404"/>
                  </a:cubicBezTo>
                  <a:cubicBezTo>
                    <a:pt x="210" y="2404"/>
                    <a:pt x="235" y="2400"/>
                    <a:pt x="259" y="2387"/>
                  </a:cubicBezTo>
                  <a:cubicBezTo>
                    <a:pt x="538" y="2268"/>
                    <a:pt x="896" y="2427"/>
                    <a:pt x="1135" y="2149"/>
                  </a:cubicBezTo>
                  <a:cubicBezTo>
                    <a:pt x="1075" y="2049"/>
                    <a:pt x="995" y="1910"/>
                    <a:pt x="956" y="1810"/>
                  </a:cubicBezTo>
                  <a:cubicBezTo>
                    <a:pt x="438" y="1413"/>
                    <a:pt x="438" y="955"/>
                    <a:pt x="956" y="557"/>
                  </a:cubicBezTo>
                  <a:cubicBezTo>
                    <a:pt x="1035" y="418"/>
                    <a:pt x="1234" y="517"/>
                    <a:pt x="1294" y="378"/>
                  </a:cubicBezTo>
                  <a:lnTo>
                    <a:pt x="1294" y="199"/>
                  </a:lnTo>
                  <a:cubicBezTo>
                    <a:pt x="1244" y="149"/>
                    <a:pt x="1189" y="124"/>
                    <a:pt x="1132" y="124"/>
                  </a:cubicBezTo>
                  <a:cubicBezTo>
                    <a:pt x="1075" y="124"/>
                    <a:pt x="1015" y="149"/>
                    <a:pt x="956" y="199"/>
                  </a:cubicBezTo>
                  <a:cubicBezTo>
                    <a:pt x="917" y="196"/>
                    <a:pt x="879" y="195"/>
                    <a:pt x="841" y="195"/>
                  </a:cubicBezTo>
                  <a:cubicBezTo>
                    <a:pt x="800" y="195"/>
                    <a:pt x="760" y="196"/>
                    <a:pt x="720" y="196"/>
                  </a:cubicBezTo>
                  <a:cubicBezTo>
                    <a:pt x="544" y="196"/>
                    <a:pt x="378" y="180"/>
                    <a:pt x="23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8" name="Google Shape;238;p3"/>
            <p:cNvSpPr/>
            <p:nvPr/>
          </p:nvSpPr>
          <p:spPr>
            <a:xfrm>
              <a:off x="2789250" y="3173775"/>
              <a:ext cx="18425" cy="74625"/>
            </a:xfrm>
            <a:custGeom>
              <a:avLst/>
              <a:gdLst/>
              <a:ahLst/>
              <a:cxnLst/>
              <a:rect l="l" t="t" r="r" b="b"/>
              <a:pathLst>
                <a:path w="737" h="2985" extrusionOk="0">
                  <a:moveTo>
                    <a:pt x="398" y="1"/>
                  </a:moveTo>
                  <a:cubicBezTo>
                    <a:pt x="378" y="239"/>
                    <a:pt x="279" y="458"/>
                    <a:pt x="0" y="538"/>
                  </a:cubicBezTo>
                  <a:cubicBezTo>
                    <a:pt x="338" y="1314"/>
                    <a:pt x="100" y="2249"/>
                    <a:pt x="637" y="2985"/>
                  </a:cubicBezTo>
                  <a:cubicBezTo>
                    <a:pt x="716" y="2109"/>
                    <a:pt x="736" y="1294"/>
                    <a:pt x="617" y="438"/>
                  </a:cubicBezTo>
                  <a:cubicBezTo>
                    <a:pt x="597" y="259"/>
                    <a:pt x="577" y="100"/>
                    <a:pt x="39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9" name="Google Shape;239;p3"/>
            <p:cNvSpPr/>
            <p:nvPr/>
          </p:nvSpPr>
          <p:spPr>
            <a:xfrm>
              <a:off x="2085050" y="3008675"/>
              <a:ext cx="120875" cy="35825"/>
            </a:xfrm>
            <a:custGeom>
              <a:avLst/>
              <a:gdLst/>
              <a:ahLst/>
              <a:cxnLst/>
              <a:rect l="l" t="t" r="r" b="b"/>
              <a:pathLst>
                <a:path w="4835" h="1433" extrusionOk="0">
                  <a:moveTo>
                    <a:pt x="60" y="0"/>
                  </a:moveTo>
                  <a:cubicBezTo>
                    <a:pt x="239" y="557"/>
                    <a:pt x="0" y="975"/>
                    <a:pt x="40" y="1433"/>
                  </a:cubicBezTo>
                  <a:cubicBezTo>
                    <a:pt x="226" y="1274"/>
                    <a:pt x="429" y="1247"/>
                    <a:pt x="638" y="1247"/>
                  </a:cubicBezTo>
                  <a:cubicBezTo>
                    <a:pt x="743" y="1247"/>
                    <a:pt x="849" y="1254"/>
                    <a:pt x="955" y="1254"/>
                  </a:cubicBezTo>
                  <a:cubicBezTo>
                    <a:pt x="1129" y="1256"/>
                    <a:pt x="1302" y="1257"/>
                    <a:pt x="1476" y="1257"/>
                  </a:cubicBezTo>
                  <a:cubicBezTo>
                    <a:pt x="1809" y="1257"/>
                    <a:pt x="2143" y="1254"/>
                    <a:pt x="2476" y="1254"/>
                  </a:cubicBezTo>
                  <a:cubicBezTo>
                    <a:pt x="3262" y="1254"/>
                    <a:pt x="4048" y="1272"/>
                    <a:pt x="4834" y="1393"/>
                  </a:cubicBezTo>
                  <a:cubicBezTo>
                    <a:pt x="4531" y="1120"/>
                    <a:pt x="4170" y="1032"/>
                    <a:pt x="3795" y="1032"/>
                  </a:cubicBezTo>
                  <a:cubicBezTo>
                    <a:pt x="3678" y="1032"/>
                    <a:pt x="3560" y="1041"/>
                    <a:pt x="3442" y="1055"/>
                  </a:cubicBezTo>
                  <a:cubicBezTo>
                    <a:pt x="2885" y="1075"/>
                    <a:pt x="2288" y="1094"/>
                    <a:pt x="1691" y="1094"/>
                  </a:cubicBezTo>
                  <a:cubicBezTo>
                    <a:pt x="1523" y="1094"/>
                    <a:pt x="1345" y="1112"/>
                    <a:pt x="1174" y="1112"/>
                  </a:cubicBezTo>
                  <a:cubicBezTo>
                    <a:pt x="981" y="1112"/>
                    <a:pt x="795" y="1090"/>
                    <a:pt x="637" y="995"/>
                  </a:cubicBezTo>
                  <a:cubicBezTo>
                    <a:pt x="358" y="836"/>
                    <a:pt x="537" y="438"/>
                    <a:pt x="398" y="179"/>
                  </a:cubicBezTo>
                  <a:cubicBezTo>
                    <a:pt x="358" y="140"/>
                    <a:pt x="299" y="140"/>
                    <a:pt x="6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0" name="Google Shape;240;p3"/>
            <p:cNvSpPr/>
            <p:nvPr/>
          </p:nvSpPr>
          <p:spPr>
            <a:xfrm>
              <a:off x="2255125" y="3202350"/>
              <a:ext cx="159675" cy="8475"/>
            </a:xfrm>
            <a:custGeom>
              <a:avLst/>
              <a:gdLst/>
              <a:ahLst/>
              <a:cxnLst/>
              <a:rect l="l" t="t" r="r" b="b"/>
              <a:pathLst>
                <a:path w="6387" h="339" extrusionOk="0">
                  <a:moveTo>
                    <a:pt x="6109" y="0"/>
                  </a:moveTo>
                  <a:cubicBezTo>
                    <a:pt x="5976" y="0"/>
                    <a:pt x="5820" y="80"/>
                    <a:pt x="5670" y="91"/>
                  </a:cubicBezTo>
                  <a:lnTo>
                    <a:pt x="359" y="91"/>
                  </a:lnTo>
                  <a:cubicBezTo>
                    <a:pt x="219" y="111"/>
                    <a:pt x="80" y="111"/>
                    <a:pt x="0" y="270"/>
                  </a:cubicBezTo>
                  <a:cubicBezTo>
                    <a:pt x="246" y="263"/>
                    <a:pt x="491" y="260"/>
                    <a:pt x="737" y="260"/>
                  </a:cubicBezTo>
                  <a:cubicBezTo>
                    <a:pt x="2009" y="260"/>
                    <a:pt x="3293" y="338"/>
                    <a:pt x="4576" y="338"/>
                  </a:cubicBezTo>
                  <a:cubicBezTo>
                    <a:pt x="5180" y="338"/>
                    <a:pt x="5784" y="321"/>
                    <a:pt x="6386" y="270"/>
                  </a:cubicBezTo>
                  <a:cubicBezTo>
                    <a:pt x="6322" y="59"/>
                    <a:pt x="6224" y="0"/>
                    <a:pt x="610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1" name="Google Shape;241;p3"/>
            <p:cNvSpPr/>
            <p:nvPr/>
          </p:nvSpPr>
          <p:spPr>
            <a:xfrm>
              <a:off x="2370000" y="3396075"/>
              <a:ext cx="112425" cy="16500"/>
            </a:xfrm>
            <a:custGeom>
              <a:avLst/>
              <a:gdLst/>
              <a:ahLst/>
              <a:cxnLst/>
              <a:rect l="l" t="t" r="r" b="b"/>
              <a:pathLst>
                <a:path w="4497" h="660" extrusionOk="0">
                  <a:moveTo>
                    <a:pt x="916" y="1"/>
                  </a:moveTo>
                  <a:cubicBezTo>
                    <a:pt x="855" y="12"/>
                    <a:pt x="794" y="16"/>
                    <a:pt x="733" y="16"/>
                  </a:cubicBezTo>
                  <a:cubicBezTo>
                    <a:pt x="643" y="16"/>
                    <a:pt x="554" y="8"/>
                    <a:pt x="466" y="8"/>
                  </a:cubicBezTo>
                  <a:cubicBezTo>
                    <a:pt x="304" y="8"/>
                    <a:pt x="147" y="34"/>
                    <a:pt x="1" y="180"/>
                  </a:cubicBezTo>
                  <a:cubicBezTo>
                    <a:pt x="239" y="458"/>
                    <a:pt x="558" y="478"/>
                    <a:pt x="856" y="578"/>
                  </a:cubicBezTo>
                  <a:cubicBezTo>
                    <a:pt x="1181" y="598"/>
                    <a:pt x="1506" y="660"/>
                    <a:pt x="1823" y="660"/>
                  </a:cubicBezTo>
                  <a:cubicBezTo>
                    <a:pt x="2127" y="660"/>
                    <a:pt x="2424" y="603"/>
                    <a:pt x="2706" y="399"/>
                  </a:cubicBezTo>
                  <a:lnTo>
                    <a:pt x="2885" y="399"/>
                  </a:lnTo>
                  <a:cubicBezTo>
                    <a:pt x="3064" y="309"/>
                    <a:pt x="3249" y="290"/>
                    <a:pt x="3434" y="290"/>
                  </a:cubicBezTo>
                  <a:cubicBezTo>
                    <a:pt x="3578" y="290"/>
                    <a:pt x="3722" y="301"/>
                    <a:pt x="3864" y="301"/>
                  </a:cubicBezTo>
                  <a:cubicBezTo>
                    <a:pt x="4026" y="301"/>
                    <a:pt x="4185" y="286"/>
                    <a:pt x="4337" y="220"/>
                  </a:cubicBezTo>
                  <a:cubicBezTo>
                    <a:pt x="4377" y="200"/>
                    <a:pt x="4457" y="200"/>
                    <a:pt x="4496" y="200"/>
                  </a:cubicBezTo>
                  <a:cubicBezTo>
                    <a:pt x="4380" y="37"/>
                    <a:pt x="4231" y="3"/>
                    <a:pt x="4078" y="3"/>
                  </a:cubicBezTo>
                  <a:cubicBezTo>
                    <a:pt x="3970" y="3"/>
                    <a:pt x="3860" y="21"/>
                    <a:pt x="3760" y="21"/>
                  </a:cubicBezTo>
                  <a:cubicBezTo>
                    <a:pt x="2825" y="1"/>
                    <a:pt x="1871" y="1"/>
                    <a:pt x="91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2" name="Google Shape;242;p3"/>
            <p:cNvSpPr/>
            <p:nvPr/>
          </p:nvSpPr>
          <p:spPr>
            <a:xfrm>
              <a:off x="2544075" y="3301600"/>
              <a:ext cx="27375" cy="68650"/>
            </a:xfrm>
            <a:custGeom>
              <a:avLst/>
              <a:gdLst/>
              <a:ahLst/>
              <a:cxnLst/>
              <a:rect l="l" t="t" r="r" b="b"/>
              <a:pathLst>
                <a:path w="1095" h="2746" extrusionOk="0">
                  <a:moveTo>
                    <a:pt x="259" y="1791"/>
                  </a:moveTo>
                  <a:lnTo>
                    <a:pt x="259" y="1791"/>
                  </a:lnTo>
                  <a:cubicBezTo>
                    <a:pt x="299" y="1953"/>
                    <a:pt x="288" y="2099"/>
                    <a:pt x="278" y="2233"/>
                  </a:cubicBezTo>
                  <a:lnTo>
                    <a:pt x="278" y="2233"/>
                  </a:lnTo>
                  <a:cubicBezTo>
                    <a:pt x="273" y="2097"/>
                    <a:pt x="231" y="1940"/>
                    <a:pt x="259" y="1791"/>
                  </a:cubicBezTo>
                  <a:close/>
                  <a:moveTo>
                    <a:pt x="458" y="0"/>
                  </a:moveTo>
                  <a:cubicBezTo>
                    <a:pt x="338" y="80"/>
                    <a:pt x="179" y="159"/>
                    <a:pt x="40" y="219"/>
                  </a:cubicBezTo>
                  <a:cubicBezTo>
                    <a:pt x="40" y="995"/>
                    <a:pt x="40" y="1771"/>
                    <a:pt x="0" y="2566"/>
                  </a:cubicBezTo>
                  <a:cubicBezTo>
                    <a:pt x="181" y="2527"/>
                    <a:pt x="250" y="2448"/>
                    <a:pt x="271" y="2346"/>
                  </a:cubicBezTo>
                  <a:lnTo>
                    <a:pt x="271" y="2346"/>
                  </a:lnTo>
                  <a:cubicBezTo>
                    <a:pt x="267" y="2431"/>
                    <a:pt x="271" y="2511"/>
                    <a:pt x="299" y="2586"/>
                  </a:cubicBezTo>
                  <a:cubicBezTo>
                    <a:pt x="348" y="2696"/>
                    <a:pt x="403" y="2745"/>
                    <a:pt x="465" y="2745"/>
                  </a:cubicBezTo>
                  <a:cubicBezTo>
                    <a:pt x="527" y="2745"/>
                    <a:pt x="597" y="2696"/>
                    <a:pt x="676" y="2606"/>
                  </a:cubicBezTo>
                  <a:cubicBezTo>
                    <a:pt x="776" y="1711"/>
                    <a:pt x="1094" y="816"/>
                    <a:pt x="45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3" name="Google Shape;243;p3"/>
            <p:cNvSpPr/>
            <p:nvPr/>
          </p:nvSpPr>
          <p:spPr>
            <a:xfrm>
              <a:off x="2165600" y="2967900"/>
              <a:ext cx="91050" cy="20775"/>
            </a:xfrm>
            <a:custGeom>
              <a:avLst/>
              <a:gdLst/>
              <a:ahLst/>
              <a:cxnLst/>
              <a:rect l="l" t="t" r="r" b="b"/>
              <a:pathLst>
                <a:path w="3642" h="831" extrusionOk="0">
                  <a:moveTo>
                    <a:pt x="570" y="0"/>
                  </a:moveTo>
                  <a:cubicBezTo>
                    <a:pt x="374" y="0"/>
                    <a:pt x="180" y="50"/>
                    <a:pt x="1" y="199"/>
                  </a:cubicBezTo>
                  <a:cubicBezTo>
                    <a:pt x="757" y="438"/>
                    <a:pt x="1493" y="517"/>
                    <a:pt x="2269" y="597"/>
                  </a:cubicBezTo>
                  <a:cubicBezTo>
                    <a:pt x="2634" y="614"/>
                    <a:pt x="2970" y="830"/>
                    <a:pt x="3341" y="830"/>
                  </a:cubicBezTo>
                  <a:cubicBezTo>
                    <a:pt x="3394" y="830"/>
                    <a:pt x="3447" y="826"/>
                    <a:pt x="3502" y="816"/>
                  </a:cubicBezTo>
                  <a:cubicBezTo>
                    <a:pt x="3601" y="736"/>
                    <a:pt x="3641" y="677"/>
                    <a:pt x="3601" y="577"/>
                  </a:cubicBezTo>
                  <a:cubicBezTo>
                    <a:pt x="3482" y="338"/>
                    <a:pt x="3283" y="314"/>
                    <a:pt x="3074" y="314"/>
                  </a:cubicBezTo>
                  <a:cubicBezTo>
                    <a:pt x="3019" y="314"/>
                    <a:pt x="2964" y="315"/>
                    <a:pt x="2909" y="315"/>
                  </a:cubicBezTo>
                  <a:cubicBezTo>
                    <a:pt x="2754" y="315"/>
                    <a:pt x="2605" y="302"/>
                    <a:pt x="2487" y="199"/>
                  </a:cubicBezTo>
                  <a:cubicBezTo>
                    <a:pt x="2460" y="185"/>
                    <a:pt x="2423" y="162"/>
                    <a:pt x="2390" y="162"/>
                  </a:cubicBezTo>
                  <a:cubicBezTo>
                    <a:pt x="2375" y="162"/>
                    <a:pt x="2360" y="167"/>
                    <a:pt x="2348" y="179"/>
                  </a:cubicBezTo>
                  <a:cubicBezTo>
                    <a:pt x="2225" y="185"/>
                    <a:pt x="2102" y="190"/>
                    <a:pt x="1979" y="190"/>
                  </a:cubicBezTo>
                  <a:cubicBezTo>
                    <a:pt x="1704" y="190"/>
                    <a:pt x="1429" y="168"/>
                    <a:pt x="1155" y="100"/>
                  </a:cubicBezTo>
                  <a:cubicBezTo>
                    <a:pt x="966" y="50"/>
                    <a:pt x="767" y="0"/>
                    <a:pt x="57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4" name="Google Shape;244;p3"/>
            <p:cNvSpPr/>
            <p:nvPr/>
          </p:nvSpPr>
          <p:spPr>
            <a:xfrm>
              <a:off x="2427200" y="3005825"/>
              <a:ext cx="44775" cy="69025"/>
            </a:xfrm>
            <a:custGeom>
              <a:avLst/>
              <a:gdLst/>
              <a:ahLst/>
              <a:cxnLst/>
              <a:rect l="l" t="t" r="r" b="b"/>
              <a:pathLst>
                <a:path w="1791" h="2761" extrusionOk="0">
                  <a:moveTo>
                    <a:pt x="657" y="0"/>
                  </a:moveTo>
                  <a:cubicBezTo>
                    <a:pt x="483" y="0"/>
                    <a:pt x="309" y="15"/>
                    <a:pt x="140" y="15"/>
                  </a:cubicBezTo>
                  <a:cubicBezTo>
                    <a:pt x="40" y="75"/>
                    <a:pt x="0" y="154"/>
                    <a:pt x="60" y="254"/>
                  </a:cubicBezTo>
                  <a:cubicBezTo>
                    <a:pt x="160" y="274"/>
                    <a:pt x="279" y="274"/>
                    <a:pt x="378" y="293"/>
                  </a:cubicBezTo>
                  <a:cubicBezTo>
                    <a:pt x="451" y="359"/>
                    <a:pt x="539" y="371"/>
                    <a:pt x="632" y="371"/>
                  </a:cubicBezTo>
                  <a:cubicBezTo>
                    <a:pt x="689" y="371"/>
                    <a:pt x="747" y="366"/>
                    <a:pt x="804" y="366"/>
                  </a:cubicBezTo>
                  <a:cubicBezTo>
                    <a:pt x="910" y="366"/>
                    <a:pt x="1012" y="382"/>
                    <a:pt x="1094" y="472"/>
                  </a:cubicBezTo>
                  <a:cubicBezTo>
                    <a:pt x="1333" y="771"/>
                    <a:pt x="1134" y="1109"/>
                    <a:pt x="1254" y="1427"/>
                  </a:cubicBezTo>
                  <a:cubicBezTo>
                    <a:pt x="1254" y="2422"/>
                    <a:pt x="1254" y="2422"/>
                    <a:pt x="1592" y="2760"/>
                  </a:cubicBezTo>
                  <a:cubicBezTo>
                    <a:pt x="1751" y="2561"/>
                    <a:pt x="1751" y="2303"/>
                    <a:pt x="1791" y="2084"/>
                  </a:cubicBezTo>
                  <a:cubicBezTo>
                    <a:pt x="1572" y="1746"/>
                    <a:pt x="1731" y="1348"/>
                    <a:pt x="1632" y="990"/>
                  </a:cubicBezTo>
                  <a:cubicBezTo>
                    <a:pt x="1472" y="711"/>
                    <a:pt x="1691" y="393"/>
                    <a:pt x="1472" y="154"/>
                  </a:cubicBezTo>
                  <a:cubicBezTo>
                    <a:pt x="1417" y="85"/>
                    <a:pt x="1353" y="64"/>
                    <a:pt x="1279" y="64"/>
                  </a:cubicBezTo>
                  <a:cubicBezTo>
                    <a:pt x="1246" y="64"/>
                    <a:pt x="1211" y="68"/>
                    <a:pt x="1174" y="75"/>
                  </a:cubicBezTo>
                  <a:cubicBezTo>
                    <a:pt x="1005" y="15"/>
                    <a:pt x="831" y="0"/>
                    <a:pt x="65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5" name="Google Shape;245;p3"/>
            <p:cNvSpPr/>
            <p:nvPr/>
          </p:nvSpPr>
          <p:spPr>
            <a:xfrm>
              <a:off x="2253125" y="2976350"/>
              <a:ext cx="73150" cy="21900"/>
            </a:xfrm>
            <a:custGeom>
              <a:avLst/>
              <a:gdLst/>
              <a:ahLst/>
              <a:cxnLst/>
              <a:rect l="l" t="t" r="r" b="b"/>
              <a:pathLst>
                <a:path w="2926" h="876" extrusionOk="0">
                  <a:moveTo>
                    <a:pt x="439" y="0"/>
                  </a:moveTo>
                  <a:cubicBezTo>
                    <a:pt x="279" y="40"/>
                    <a:pt x="140" y="60"/>
                    <a:pt x="61" y="199"/>
                  </a:cubicBezTo>
                  <a:lnTo>
                    <a:pt x="61" y="398"/>
                  </a:lnTo>
                  <a:cubicBezTo>
                    <a:pt x="41" y="398"/>
                    <a:pt x="1" y="438"/>
                    <a:pt x="1" y="438"/>
                  </a:cubicBezTo>
                  <a:cubicBezTo>
                    <a:pt x="1" y="478"/>
                    <a:pt x="41" y="498"/>
                    <a:pt x="80" y="537"/>
                  </a:cubicBezTo>
                  <a:cubicBezTo>
                    <a:pt x="529" y="572"/>
                    <a:pt x="948" y="771"/>
                    <a:pt x="1415" y="771"/>
                  </a:cubicBezTo>
                  <a:cubicBezTo>
                    <a:pt x="1486" y="771"/>
                    <a:pt x="1559" y="767"/>
                    <a:pt x="1632" y="756"/>
                  </a:cubicBezTo>
                  <a:cubicBezTo>
                    <a:pt x="1771" y="796"/>
                    <a:pt x="1931" y="776"/>
                    <a:pt x="2050" y="876"/>
                  </a:cubicBezTo>
                  <a:lnTo>
                    <a:pt x="2229" y="876"/>
                  </a:lnTo>
                  <a:cubicBezTo>
                    <a:pt x="2272" y="816"/>
                    <a:pt x="2343" y="802"/>
                    <a:pt x="2423" y="802"/>
                  </a:cubicBezTo>
                  <a:cubicBezTo>
                    <a:pt x="2495" y="802"/>
                    <a:pt x="2575" y="814"/>
                    <a:pt x="2649" y="814"/>
                  </a:cubicBezTo>
                  <a:cubicBezTo>
                    <a:pt x="2798" y="814"/>
                    <a:pt x="2925" y="768"/>
                    <a:pt x="2925" y="498"/>
                  </a:cubicBezTo>
                  <a:cubicBezTo>
                    <a:pt x="2388" y="378"/>
                    <a:pt x="1831" y="498"/>
                    <a:pt x="1334" y="179"/>
                  </a:cubicBezTo>
                  <a:cubicBezTo>
                    <a:pt x="1214" y="110"/>
                    <a:pt x="1090" y="110"/>
                    <a:pt x="966" y="110"/>
                  </a:cubicBezTo>
                  <a:cubicBezTo>
                    <a:pt x="841" y="110"/>
                    <a:pt x="717" y="110"/>
                    <a:pt x="598" y="40"/>
                  </a:cubicBezTo>
                  <a:cubicBezTo>
                    <a:pt x="558" y="40"/>
                    <a:pt x="478" y="0"/>
                    <a:pt x="43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6" name="Google Shape;246;p3"/>
            <p:cNvSpPr/>
            <p:nvPr/>
          </p:nvSpPr>
          <p:spPr>
            <a:xfrm>
              <a:off x="2081550" y="3047950"/>
              <a:ext cx="25900" cy="50275"/>
            </a:xfrm>
            <a:custGeom>
              <a:avLst/>
              <a:gdLst/>
              <a:ahLst/>
              <a:cxnLst/>
              <a:rect l="l" t="t" r="r" b="b"/>
              <a:pathLst>
                <a:path w="1036" h="2011" extrusionOk="0">
                  <a:moveTo>
                    <a:pt x="160" y="1"/>
                  </a:moveTo>
                  <a:cubicBezTo>
                    <a:pt x="1" y="498"/>
                    <a:pt x="458" y="956"/>
                    <a:pt x="180" y="1413"/>
                  </a:cubicBezTo>
                  <a:cubicBezTo>
                    <a:pt x="379" y="1572"/>
                    <a:pt x="260" y="1771"/>
                    <a:pt x="279" y="1970"/>
                  </a:cubicBezTo>
                  <a:cubicBezTo>
                    <a:pt x="326" y="1996"/>
                    <a:pt x="372" y="2005"/>
                    <a:pt x="418" y="2005"/>
                  </a:cubicBezTo>
                  <a:cubicBezTo>
                    <a:pt x="503" y="2005"/>
                    <a:pt x="585" y="1976"/>
                    <a:pt x="661" y="1976"/>
                  </a:cubicBezTo>
                  <a:cubicBezTo>
                    <a:pt x="702" y="1976"/>
                    <a:pt x="741" y="1984"/>
                    <a:pt x="777" y="2010"/>
                  </a:cubicBezTo>
                  <a:cubicBezTo>
                    <a:pt x="1035" y="1811"/>
                    <a:pt x="1035" y="1612"/>
                    <a:pt x="797" y="1413"/>
                  </a:cubicBezTo>
                  <a:cubicBezTo>
                    <a:pt x="770" y="1413"/>
                    <a:pt x="735" y="1431"/>
                    <a:pt x="702" y="1431"/>
                  </a:cubicBezTo>
                  <a:cubicBezTo>
                    <a:pt x="686" y="1431"/>
                    <a:pt x="671" y="1427"/>
                    <a:pt x="657" y="1413"/>
                  </a:cubicBezTo>
                  <a:cubicBezTo>
                    <a:pt x="757" y="1374"/>
                    <a:pt x="777" y="1274"/>
                    <a:pt x="836" y="1194"/>
                  </a:cubicBezTo>
                  <a:cubicBezTo>
                    <a:pt x="896" y="797"/>
                    <a:pt x="976" y="399"/>
                    <a:pt x="697" y="21"/>
                  </a:cubicBezTo>
                  <a:cubicBezTo>
                    <a:pt x="538" y="21"/>
                    <a:pt x="339" y="1"/>
                    <a:pt x="16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7" name="Google Shape;247;p3"/>
            <p:cNvSpPr/>
            <p:nvPr/>
          </p:nvSpPr>
          <p:spPr>
            <a:xfrm>
              <a:off x="2395875" y="3284175"/>
              <a:ext cx="95000" cy="9900"/>
            </a:xfrm>
            <a:custGeom>
              <a:avLst/>
              <a:gdLst/>
              <a:ahLst/>
              <a:cxnLst/>
              <a:rect l="l" t="t" r="r" b="b"/>
              <a:pathLst>
                <a:path w="3800" h="396" extrusionOk="0">
                  <a:moveTo>
                    <a:pt x="1313" y="21"/>
                  </a:moveTo>
                  <a:cubicBezTo>
                    <a:pt x="935" y="220"/>
                    <a:pt x="438" y="1"/>
                    <a:pt x="0" y="379"/>
                  </a:cubicBezTo>
                  <a:cubicBezTo>
                    <a:pt x="158" y="391"/>
                    <a:pt x="313" y="396"/>
                    <a:pt x="468" y="396"/>
                  </a:cubicBezTo>
                  <a:cubicBezTo>
                    <a:pt x="1466" y="396"/>
                    <a:pt x="2405" y="183"/>
                    <a:pt x="3357" y="183"/>
                  </a:cubicBezTo>
                  <a:cubicBezTo>
                    <a:pt x="3504" y="183"/>
                    <a:pt x="3652" y="188"/>
                    <a:pt x="3800" y="200"/>
                  </a:cubicBezTo>
                  <a:cubicBezTo>
                    <a:pt x="3691" y="67"/>
                    <a:pt x="3553" y="29"/>
                    <a:pt x="3412" y="29"/>
                  </a:cubicBezTo>
                  <a:cubicBezTo>
                    <a:pt x="3321" y="29"/>
                    <a:pt x="3229" y="45"/>
                    <a:pt x="3143" y="61"/>
                  </a:cubicBezTo>
                  <a:cubicBezTo>
                    <a:pt x="2526" y="21"/>
                    <a:pt x="1930" y="21"/>
                    <a:pt x="1313" y="2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8" name="Google Shape;248;p3"/>
            <p:cNvSpPr/>
            <p:nvPr/>
          </p:nvSpPr>
          <p:spPr>
            <a:xfrm>
              <a:off x="2540575" y="3372200"/>
              <a:ext cx="24400" cy="57750"/>
            </a:xfrm>
            <a:custGeom>
              <a:avLst/>
              <a:gdLst/>
              <a:ahLst/>
              <a:cxnLst/>
              <a:rect l="l" t="t" r="r" b="b"/>
              <a:pathLst>
                <a:path w="976" h="2310" extrusionOk="0">
                  <a:moveTo>
                    <a:pt x="414" y="937"/>
                  </a:moveTo>
                  <a:cubicBezTo>
                    <a:pt x="438" y="1155"/>
                    <a:pt x="451" y="1365"/>
                    <a:pt x="339" y="1533"/>
                  </a:cubicBezTo>
                  <a:cubicBezTo>
                    <a:pt x="323" y="1339"/>
                    <a:pt x="379" y="1138"/>
                    <a:pt x="414" y="937"/>
                  </a:cubicBezTo>
                  <a:close/>
                  <a:moveTo>
                    <a:pt x="618" y="1"/>
                  </a:moveTo>
                  <a:cubicBezTo>
                    <a:pt x="479" y="123"/>
                    <a:pt x="418" y="262"/>
                    <a:pt x="395" y="410"/>
                  </a:cubicBezTo>
                  <a:lnTo>
                    <a:pt x="395" y="410"/>
                  </a:lnTo>
                  <a:cubicBezTo>
                    <a:pt x="353" y="292"/>
                    <a:pt x="274" y="175"/>
                    <a:pt x="140" y="61"/>
                  </a:cubicBezTo>
                  <a:lnTo>
                    <a:pt x="140" y="61"/>
                  </a:lnTo>
                  <a:cubicBezTo>
                    <a:pt x="1" y="319"/>
                    <a:pt x="200" y="618"/>
                    <a:pt x="1" y="836"/>
                  </a:cubicBezTo>
                  <a:cubicBezTo>
                    <a:pt x="200" y="1274"/>
                    <a:pt x="41" y="1771"/>
                    <a:pt x="180" y="2229"/>
                  </a:cubicBezTo>
                  <a:cubicBezTo>
                    <a:pt x="270" y="2285"/>
                    <a:pt x="348" y="2309"/>
                    <a:pt x="418" y="2309"/>
                  </a:cubicBezTo>
                  <a:cubicBezTo>
                    <a:pt x="594" y="2309"/>
                    <a:pt x="711" y="2150"/>
                    <a:pt x="797" y="1950"/>
                  </a:cubicBezTo>
                  <a:cubicBezTo>
                    <a:pt x="976" y="1374"/>
                    <a:pt x="936" y="797"/>
                    <a:pt x="816" y="240"/>
                  </a:cubicBezTo>
                  <a:cubicBezTo>
                    <a:pt x="797" y="140"/>
                    <a:pt x="717" y="61"/>
                    <a:pt x="61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9" name="Google Shape;249;p3"/>
            <p:cNvSpPr/>
            <p:nvPr/>
          </p:nvSpPr>
          <p:spPr>
            <a:xfrm>
              <a:off x="2381450" y="2997525"/>
              <a:ext cx="49250" cy="15025"/>
            </a:xfrm>
            <a:custGeom>
              <a:avLst/>
              <a:gdLst/>
              <a:ahLst/>
              <a:cxnLst/>
              <a:rect l="l" t="t" r="r" b="b"/>
              <a:pathLst>
                <a:path w="1970" h="601" extrusionOk="0">
                  <a:moveTo>
                    <a:pt x="278" y="1"/>
                  </a:moveTo>
                  <a:cubicBezTo>
                    <a:pt x="215" y="1"/>
                    <a:pt x="153" y="11"/>
                    <a:pt x="100" y="29"/>
                  </a:cubicBezTo>
                  <a:cubicBezTo>
                    <a:pt x="0" y="148"/>
                    <a:pt x="0" y="287"/>
                    <a:pt x="100" y="407"/>
                  </a:cubicBezTo>
                  <a:cubicBezTo>
                    <a:pt x="597" y="489"/>
                    <a:pt x="1081" y="600"/>
                    <a:pt x="1585" y="600"/>
                  </a:cubicBezTo>
                  <a:cubicBezTo>
                    <a:pt x="1686" y="600"/>
                    <a:pt x="1787" y="596"/>
                    <a:pt x="1890" y="586"/>
                  </a:cubicBezTo>
                  <a:lnTo>
                    <a:pt x="1890" y="427"/>
                  </a:lnTo>
                  <a:cubicBezTo>
                    <a:pt x="1910" y="427"/>
                    <a:pt x="1930" y="407"/>
                    <a:pt x="1970" y="387"/>
                  </a:cubicBezTo>
                  <a:cubicBezTo>
                    <a:pt x="1970" y="327"/>
                    <a:pt x="1970" y="307"/>
                    <a:pt x="1890" y="247"/>
                  </a:cubicBezTo>
                  <a:cubicBezTo>
                    <a:pt x="1433" y="88"/>
                    <a:pt x="975" y="49"/>
                    <a:pt x="498" y="49"/>
                  </a:cubicBezTo>
                  <a:cubicBezTo>
                    <a:pt x="432" y="16"/>
                    <a:pt x="354" y="1"/>
                    <a:pt x="27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0" name="Google Shape;250;p3"/>
            <p:cNvSpPr/>
            <p:nvPr/>
          </p:nvSpPr>
          <p:spPr>
            <a:xfrm>
              <a:off x="2545050" y="3341375"/>
              <a:ext cx="13950" cy="73625"/>
            </a:xfrm>
            <a:custGeom>
              <a:avLst/>
              <a:gdLst/>
              <a:ahLst/>
              <a:cxnLst/>
              <a:rect l="l" t="t" r="r" b="b"/>
              <a:pathLst>
                <a:path w="558" h="2945" extrusionOk="0">
                  <a:moveTo>
                    <a:pt x="240" y="1"/>
                  </a:moveTo>
                  <a:lnTo>
                    <a:pt x="240" y="1"/>
                  </a:lnTo>
                  <a:cubicBezTo>
                    <a:pt x="120" y="359"/>
                    <a:pt x="299" y="717"/>
                    <a:pt x="1" y="955"/>
                  </a:cubicBezTo>
                  <a:lnTo>
                    <a:pt x="1" y="1294"/>
                  </a:lnTo>
                  <a:cubicBezTo>
                    <a:pt x="359" y="1791"/>
                    <a:pt x="1" y="2388"/>
                    <a:pt x="240" y="2945"/>
                  </a:cubicBezTo>
                  <a:cubicBezTo>
                    <a:pt x="498" y="2388"/>
                    <a:pt x="160" y="1791"/>
                    <a:pt x="498" y="1294"/>
                  </a:cubicBezTo>
                  <a:cubicBezTo>
                    <a:pt x="518" y="1294"/>
                    <a:pt x="518" y="1294"/>
                    <a:pt x="538" y="1254"/>
                  </a:cubicBezTo>
                  <a:cubicBezTo>
                    <a:pt x="558" y="1214"/>
                    <a:pt x="538" y="1174"/>
                    <a:pt x="498" y="1154"/>
                  </a:cubicBezTo>
                  <a:cubicBezTo>
                    <a:pt x="200" y="816"/>
                    <a:pt x="498" y="379"/>
                    <a:pt x="24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" name="Google Shape;251;p3"/>
            <p:cNvSpPr/>
            <p:nvPr/>
          </p:nvSpPr>
          <p:spPr>
            <a:xfrm>
              <a:off x="2396375" y="3200000"/>
              <a:ext cx="59700" cy="8625"/>
            </a:xfrm>
            <a:custGeom>
              <a:avLst/>
              <a:gdLst/>
              <a:ahLst/>
              <a:cxnLst/>
              <a:rect l="l" t="t" r="r" b="b"/>
              <a:pathLst>
                <a:path w="2388" h="345" extrusionOk="0">
                  <a:moveTo>
                    <a:pt x="1503" y="0"/>
                  </a:moveTo>
                  <a:cubicBezTo>
                    <a:pt x="1154" y="0"/>
                    <a:pt x="801" y="16"/>
                    <a:pt x="448" y="16"/>
                  </a:cubicBezTo>
                  <a:cubicBezTo>
                    <a:pt x="305" y="16"/>
                    <a:pt x="163" y="13"/>
                    <a:pt x="20" y="6"/>
                  </a:cubicBezTo>
                  <a:cubicBezTo>
                    <a:pt x="20" y="66"/>
                    <a:pt x="20" y="106"/>
                    <a:pt x="0" y="165"/>
                  </a:cubicBezTo>
                  <a:cubicBezTo>
                    <a:pt x="43" y="172"/>
                    <a:pt x="87" y="174"/>
                    <a:pt x="131" y="174"/>
                  </a:cubicBezTo>
                  <a:cubicBezTo>
                    <a:pt x="190" y="174"/>
                    <a:pt x="249" y="171"/>
                    <a:pt x="308" y="171"/>
                  </a:cubicBezTo>
                  <a:cubicBezTo>
                    <a:pt x="455" y="171"/>
                    <a:pt x="599" y="193"/>
                    <a:pt x="716" y="344"/>
                  </a:cubicBezTo>
                  <a:cubicBezTo>
                    <a:pt x="1045" y="344"/>
                    <a:pt x="1343" y="194"/>
                    <a:pt x="1664" y="194"/>
                  </a:cubicBezTo>
                  <a:cubicBezTo>
                    <a:pt x="1712" y="194"/>
                    <a:pt x="1761" y="197"/>
                    <a:pt x="1810" y="205"/>
                  </a:cubicBezTo>
                  <a:cubicBezTo>
                    <a:pt x="2009" y="185"/>
                    <a:pt x="2188" y="185"/>
                    <a:pt x="2347" y="185"/>
                  </a:cubicBezTo>
                  <a:cubicBezTo>
                    <a:pt x="2387" y="165"/>
                    <a:pt x="2387" y="145"/>
                    <a:pt x="2387" y="106"/>
                  </a:cubicBezTo>
                  <a:cubicBezTo>
                    <a:pt x="2387" y="86"/>
                    <a:pt x="2367" y="46"/>
                    <a:pt x="2327" y="46"/>
                  </a:cubicBezTo>
                  <a:cubicBezTo>
                    <a:pt x="2055" y="10"/>
                    <a:pt x="1780" y="0"/>
                    <a:pt x="1503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2" name="Google Shape;252;p3"/>
            <p:cNvSpPr/>
            <p:nvPr/>
          </p:nvSpPr>
          <p:spPr>
            <a:xfrm>
              <a:off x="2342150" y="2993750"/>
              <a:ext cx="41800" cy="14450"/>
            </a:xfrm>
            <a:custGeom>
              <a:avLst/>
              <a:gdLst/>
              <a:ahLst/>
              <a:cxnLst/>
              <a:rect l="l" t="t" r="r" b="b"/>
              <a:pathLst>
                <a:path w="1672" h="578" extrusionOk="0">
                  <a:moveTo>
                    <a:pt x="220" y="1"/>
                  </a:moveTo>
                  <a:cubicBezTo>
                    <a:pt x="160" y="1"/>
                    <a:pt x="80" y="40"/>
                    <a:pt x="21" y="140"/>
                  </a:cubicBezTo>
                  <a:cubicBezTo>
                    <a:pt x="1" y="299"/>
                    <a:pt x="120" y="359"/>
                    <a:pt x="259" y="398"/>
                  </a:cubicBezTo>
                  <a:cubicBezTo>
                    <a:pt x="518" y="398"/>
                    <a:pt x="816" y="438"/>
                    <a:pt x="1095" y="458"/>
                  </a:cubicBezTo>
                  <a:cubicBezTo>
                    <a:pt x="1214" y="498"/>
                    <a:pt x="1373" y="478"/>
                    <a:pt x="1493" y="558"/>
                  </a:cubicBezTo>
                  <a:lnTo>
                    <a:pt x="1572" y="578"/>
                  </a:lnTo>
                  <a:lnTo>
                    <a:pt x="1672" y="558"/>
                  </a:lnTo>
                  <a:cubicBezTo>
                    <a:pt x="1672" y="458"/>
                    <a:pt x="1652" y="359"/>
                    <a:pt x="1652" y="259"/>
                  </a:cubicBezTo>
                  <a:cubicBezTo>
                    <a:pt x="1174" y="100"/>
                    <a:pt x="697" y="40"/>
                    <a:pt x="22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3" name="Google Shape;253;p3"/>
            <p:cNvSpPr/>
            <p:nvPr/>
          </p:nvSpPr>
          <p:spPr>
            <a:xfrm>
              <a:off x="2442125" y="3079800"/>
              <a:ext cx="40800" cy="14325"/>
            </a:xfrm>
            <a:custGeom>
              <a:avLst/>
              <a:gdLst/>
              <a:ahLst/>
              <a:cxnLst/>
              <a:rect l="l" t="t" r="r" b="b"/>
              <a:pathLst>
                <a:path w="1632" h="573" extrusionOk="0">
                  <a:moveTo>
                    <a:pt x="0" y="0"/>
                  </a:moveTo>
                  <a:lnTo>
                    <a:pt x="0" y="0"/>
                  </a:lnTo>
                  <a:cubicBezTo>
                    <a:pt x="80" y="179"/>
                    <a:pt x="199" y="298"/>
                    <a:pt x="378" y="378"/>
                  </a:cubicBezTo>
                  <a:cubicBezTo>
                    <a:pt x="565" y="513"/>
                    <a:pt x="763" y="572"/>
                    <a:pt x="967" y="572"/>
                  </a:cubicBezTo>
                  <a:cubicBezTo>
                    <a:pt x="1152" y="572"/>
                    <a:pt x="1342" y="523"/>
                    <a:pt x="1532" y="438"/>
                  </a:cubicBezTo>
                  <a:lnTo>
                    <a:pt x="1631" y="338"/>
                  </a:lnTo>
                  <a:cubicBezTo>
                    <a:pt x="1134" y="40"/>
                    <a:pt x="557" y="100"/>
                    <a:pt x="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" name="Google Shape;254;p3"/>
            <p:cNvSpPr/>
            <p:nvPr/>
          </p:nvSpPr>
          <p:spPr>
            <a:xfrm>
              <a:off x="2802675" y="3256825"/>
              <a:ext cx="41800" cy="13250"/>
            </a:xfrm>
            <a:custGeom>
              <a:avLst/>
              <a:gdLst/>
              <a:ahLst/>
              <a:cxnLst/>
              <a:rect l="l" t="t" r="r" b="b"/>
              <a:pathLst>
                <a:path w="1672" h="530" extrusionOk="0">
                  <a:moveTo>
                    <a:pt x="1234" y="21"/>
                  </a:moveTo>
                  <a:cubicBezTo>
                    <a:pt x="836" y="61"/>
                    <a:pt x="398" y="1"/>
                    <a:pt x="0" y="220"/>
                  </a:cubicBezTo>
                  <a:cubicBezTo>
                    <a:pt x="83" y="252"/>
                    <a:pt x="170" y="262"/>
                    <a:pt x="257" y="262"/>
                  </a:cubicBezTo>
                  <a:cubicBezTo>
                    <a:pt x="393" y="262"/>
                    <a:pt x="531" y="238"/>
                    <a:pt x="665" y="238"/>
                  </a:cubicBezTo>
                  <a:cubicBezTo>
                    <a:pt x="818" y="238"/>
                    <a:pt x="964" y="269"/>
                    <a:pt x="1094" y="399"/>
                  </a:cubicBezTo>
                  <a:cubicBezTo>
                    <a:pt x="1204" y="481"/>
                    <a:pt x="1305" y="529"/>
                    <a:pt x="1395" y="529"/>
                  </a:cubicBezTo>
                  <a:cubicBezTo>
                    <a:pt x="1503" y="529"/>
                    <a:pt x="1596" y="461"/>
                    <a:pt x="1671" y="299"/>
                  </a:cubicBezTo>
                  <a:cubicBezTo>
                    <a:pt x="1592" y="80"/>
                    <a:pt x="1393" y="80"/>
                    <a:pt x="1234" y="2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5" name="Google Shape;255;p3"/>
            <p:cNvSpPr/>
            <p:nvPr/>
          </p:nvSpPr>
          <p:spPr>
            <a:xfrm>
              <a:off x="2853900" y="3267275"/>
              <a:ext cx="34325" cy="19075"/>
            </a:xfrm>
            <a:custGeom>
              <a:avLst/>
              <a:gdLst/>
              <a:ahLst/>
              <a:cxnLst/>
              <a:rect l="l" t="t" r="r" b="b"/>
              <a:pathLst>
                <a:path w="1373" h="763" extrusionOk="0">
                  <a:moveTo>
                    <a:pt x="279" y="1"/>
                  </a:moveTo>
                  <a:cubicBezTo>
                    <a:pt x="120" y="60"/>
                    <a:pt x="20" y="160"/>
                    <a:pt x="0" y="299"/>
                  </a:cubicBezTo>
                  <a:cubicBezTo>
                    <a:pt x="20" y="458"/>
                    <a:pt x="60" y="578"/>
                    <a:pt x="219" y="657"/>
                  </a:cubicBezTo>
                  <a:cubicBezTo>
                    <a:pt x="415" y="694"/>
                    <a:pt x="624" y="762"/>
                    <a:pt x="818" y="762"/>
                  </a:cubicBezTo>
                  <a:cubicBezTo>
                    <a:pt x="1037" y="762"/>
                    <a:pt x="1236" y="675"/>
                    <a:pt x="1373" y="359"/>
                  </a:cubicBezTo>
                  <a:lnTo>
                    <a:pt x="1373" y="359"/>
                  </a:lnTo>
                  <a:cubicBezTo>
                    <a:pt x="1194" y="379"/>
                    <a:pt x="995" y="379"/>
                    <a:pt x="796" y="379"/>
                  </a:cubicBezTo>
                  <a:cubicBezTo>
                    <a:pt x="577" y="379"/>
                    <a:pt x="438" y="239"/>
                    <a:pt x="43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6" name="Google Shape;256;p3"/>
            <p:cNvSpPr/>
            <p:nvPr/>
          </p:nvSpPr>
          <p:spPr>
            <a:xfrm>
              <a:off x="2308825" y="2988600"/>
              <a:ext cx="35350" cy="12750"/>
            </a:xfrm>
            <a:custGeom>
              <a:avLst/>
              <a:gdLst/>
              <a:ahLst/>
              <a:cxnLst/>
              <a:rect l="l" t="t" r="r" b="b"/>
              <a:pathLst>
                <a:path w="1414" h="510" extrusionOk="0">
                  <a:moveTo>
                    <a:pt x="815" y="1"/>
                  </a:moveTo>
                  <a:cubicBezTo>
                    <a:pt x="771" y="1"/>
                    <a:pt x="732" y="26"/>
                    <a:pt x="717" y="87"/>
                  </a:cubicBezTo>
                  <a:cubicBezTo>
                    <a:pt x="538" y="346"/>
                    <a:pt x="160" y="147"/>
                    <a:pt x="1" y="406"/>
                  </a:cubicBezTo>
                  <a:cubicBezTo>
                    <a:pt x="154" y="464"/>
                    <a:pt x="321" y="481"/>
                    <a:pt x="489" y="481"/>
                  </a:cubicBezTo>
                  <a:cubicBezTo>
                    <a:pt x="606" y="481"/>
                    <a:pt x="723" y="473"/>
                    <a:pt x="836" y="465"/>
                  </a:cubicBezTo>
                  <a:cubicBezTo>
                    <a:pt x="936" y="485"/>
                    <a:pt x="1035" y="510"/>
                    <a:pt x="1132" y="510"/>
                  </a:cubicBezTo>
                  <a:cubicBezTo>
                    <a:pt x="1229" y="510"/>
                    <a:pt x="1324" y="485"/>
                    <a:pt x="1413" y="406"/>
                  </a:cubicBezTo>
                  <a:lnTo>
                    <a:pt x="1413" y="266"/>
                  </a:lnTo>
                  <a:cubicBezTo>
                    <a:pt x="1393" y="207"/>
                    <a:pt x="1334" y="167"/>
                    <a:pt x="1234" y="147"/>
                  </a:cubicBezTo>
                  <a:cubicBezTo>
                    <a:pt x="1115" y="87"/>
                    <a:pt x="996" y="67"/>
                    <a:pt x="856" y="8"/>
                  </a:cubicBezTo>
                  <a:cubicBezTo>
                    <a:pt x="842" y="3"/>
                    <a:pt x="828" y="1"/>
                    <a:pt x="81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7" name="Google Shape;257;p3"/>
            <p:cNvSpPr/>
            <p:nvPr/>
          </p:nvSpPr>
          <p:spPr>
            <a:xfrm>
              <a:off x="2222300" y="2981400"/>
              <a:ext cx="32350" cy="8950"/>
            </a:xfrm>
            <a:custGeom>
              <a:avLst/>
              <a:gdLst/>
              <a:ahLst/>
              <a:cxnLst/>
              <a:rect l="l" t="t" r="r" b="b"/>
              <a:pathLst>
                <a:path w="1294" h="358" extrusionOk="0">
                  <a:moveTo>
                    <a:pt x="264" y="0"/>
                  </a:moveTo>
                  <a:cubicBezTo>
                    <a:pt x="178" y="0"/>
                    <a:pt x="91" y="11"/>
                    <a:pt x="1" y="37"/>
                  </a:cubicBezTo>
                  <a:cubicBezTo>
                    <a:pt x="365" y="256"/>
                    <a:pt x="764" y="358"/>
                    <a:pt x="1180" y="358"/>
                  </a:cubicBezTo>
                  <a:cubicBezTo>
                    <a:pt x="1218" y="358"/>
                    <a:pt x="1256" y="357"/>
                    <a:pt x="1294" y="355"/>
                  </a:cubicBezTo>
                  <a:lnTo>
                    <a:pt x="1294" y="196"/>
                  </a:lnTo>
                  <a:cubicBezTo>
                    <a:pt x="955" y="196"/>
                    <a:pt x="629" y="0"/>
                    <a:pt x="264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8" name="Google Shape;258;p3"/>
            <p:cNvSpPr/>
            <p:nvPr/>
          </p:nvSpPr>
          <p:spPr>
            <a:xfrm>
              <a:off x="2468975" y="3209100"/>
              <a:ext cx="8975" cy="22400"/>
            </a:xfrm>
            <a:custGeom>
              <a:avLst/>
              <a:gdLst/>
              <a:ahLst/>
              <a:cxnLst/>
              <a:rect l="l" t="t" r="r" b="b"/>
              <a:pathLst>
                <a:path w="359" h="896" extrusionOk="0">
                  <a:moveTo>
                    <a:pt x="219" y="0"/>
                  </a:moveTo>
                  <a:cubicBezTo>
                    <a:pt x="100" y="179"/>
                    <a:pt x="199" y="418"/>
                    <a:pt x="0" y="537"/>
                  </a:cubicBezTo>
                  <a:lnTo>
                    <a:pt x="0" y="895"/>
                  </a:lnTo>
                  <a:cubicBezTo>
                    <a:pt x="358" y="517"/>
                    <a:pt x="358" y="517"/>
                    <a:pt x="21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9" name="Google Shape;259;p3"/>
            <p:cNvSpPr/>
            <p:nvPr/>
          </p:nvSpPr>
          <p:spPr>
            <a:xfrm>
              <a:off x="2476425" y="3092225"/>
              <a:ext cx="15950" cy="31850"/>
            </a:xfrm>
            <a:custGeom>
              <a:avLst/>
              <a:gdLst/>
              <a:ahLst/>
              <a:cxnLst/>
              <a:rect l="l" t="t" r="r" b="b"/>
              <a:pathLst>
                <a:path w="638" h="1274" extrusionOk="0">
                  <a:moveTo>
                    <a:pt x="418" y="0"/>
                  </a:moveTo>
                  <a:cubicBezTo>
                    <a:pt x="359" y="80"/>
                    <a:pt x="299" y="140"/>
                    <a:pt x="259" y="199"/>
                  </a:cubicBezTo>
                  <a:cubicBezTo>
                    <a:pt x="259" y="597"/>
                    <a:pt x="1" y="1035"/>
                    <a:pt x="578" y="1274"/>
                  </a:cubicBezTo>
                  <a:lnTo>
                    <a:pt x="617" y="1234"/>
                  </a:lnTo>
                  <a:cubicBezTo>
                    <a:pt x="578" y="836"/>
                    <a:pt x="637" y="398"/>
                    <a:pt x="41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0" name="Google Shape;260;p3"/>
            <p:cNvSpPr/>
            <p:nvPr/>
          </p:nvSpPr>
          <p:spPr>
            <a:xfrm>
              <a:off x="2363550" y="3182725"/>
              <a:ext cx="23400" cy="9475"/>
            </a:xfrm>
            <a:custGeom>
              <a:avLst/>
              <a:gdLst/>
              <a:ahLst/>
              <a:cxnLst/>
              <a:rect l="l" t="t" r="r" b="b"/>
              <a:pathLst>
                <a:path w="936" h="379" extrusionOk="0">
                  <a:moveTo>
                    <a:pt x="119" y="1"/>
                  </a:moveTo>
                  <a:cubicBezTo>
                    <a:pt x="0" y="140"/>
                    <a:pt x="0" y="240"/>
                    <a:pt x="100" y="379"/>
                  </a:cubicBezTo>
                  <a:cubicBezTo>
                    <a:pt x="298" y="359"/>
                    <a:pt x="458" y="359"/>
                    <a:pt x="637" y="359"/>
                  </a:cubicBezTo>
                  <a:cubicBezTo>
                    <a:pt x="736" y="259"/>
                    <a:pt x="935" y="200"/>
                    <a:pt x="81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1" name="Google Shape;261;p3"/>
            <p:cNvSpPr/>
            <p:nvPr/>
          </p:nvSpPr>
          <p:spPr>
            <a:xfrm>
              <a:off x="2846425" y="3256325"/>
              <a:ext cx="14950" cy="15975"/>
            </a:xfrm>
            <a:custGeom>
              <a:avLst/>
              <a:gdLst/>
              <a:ahLst/>
              <a:cxnLst/>
              <a:rect l="l" t="t" r="r" b="b"/>
              <a:pathLst>
                <a:path w="598" h="639" extrusionOk="0">
                  <a:moveTo>
                    <a:pt x="240" y="1"/>
                  </a:moveTo>
                  <a:cubicBezTo>
                    <a:pt x="120" y="1"/>
                    <a:pt x="41" y="41"/>
                    <a:pt x="1" y="140"/>
                  </a:cubicBezTo>
                  <a:cubicBezTo>
                    <a:pt x="1" y="220"/>
                    <a:pt x="21" y="279"/>
                    <a:pt x="41" y="339"/>
                  </a:cubicBezTo>
                  <a:cubicBezTo>
                    <a:pt x="80" y="399"/>
                    <a:pt x="100" y="478"/>
                    <a:pt x="140" y="518"/>
                  </a:cubicBezTo>
                  <a:cubicBezTo>
                    <a:pt x="185" y="578"/>
                    <a:pt x="242" y="638"/>
                    <a:pt x="318" y="638"/>
                  </a:cubicBezTo>
                  <a:cubicBezTo>
                    <a:pt x="343" y="638"/>
                    <a:pt x="370" y="632"/>
                    <a:pt x="399" y="618"/>
                  </a:cubicBezTo>
                  <a:cubicBezTo>
                    <a:pt x="478" y="578"/>
                    <a:pt x="518" y="498"/>
                    <a:pt x="598" y="439"/>
                  </a:cubicBezTo>
                  <a:cubicBezTo>
                    <a:pt x="538" y="319"/>
                    <a:pt x="498" y="200"/>
                    <a:pt x="419" y="81"/>
                  </a:cubicBezTo>
                  <a:cubicBezTo>
                    <a:pt x="379" y="41"/>
                    <a:pt x="319" y="1"/>
                    <a:pt x="24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2" name="Google Shape;262;p3"/>
            <p:cNvSpPr/>
            <p:nvPr/>
          </p:nvSpPr>
          <p:spPr>
            <a:xfrm>
              <a:off x="2833500" y="3252600"/>
              <a:ext cx="20425" cy="11725"/>
            </a:xfrm>
            <a:custGeom>
              <a:avLst/>
              <a:gdLst/>
              <a:ahLst/>
              <a:cxnLst/>
              <a:rect l="l" t="t" r="r" b="b"/>
              <a:pathLst>
                <a:path w="817" h="469" extrusionOk="0">
                  <a:moveTo>
                    <a:pt x="565" y="1"/>
                  </a:moveTo>
                  <a:cubicBezTo>
                    <a:pt x="498" y="1"/>
                    <a:pt x="428" y="21"/>
                    <a:pt x="359" y="51"/>
                  </a:cubicBezTo>
                  <a:cubicBezTo>
                    <a:pt x="319" y="51"/>
                    <a:pt x="259" y="70"/>
                    <a:pt x="239" y="90"/>
                  </a:cubicBezTo>
                  <a:cubicBezTo>
                    <a:pt x="160" y="130"/>
                    <a:pt x="120" y="230"/>
                    <a:pt x="21" y="230"/>
                  </a:cubicBezTo>
                  <a:lnTo>
                    <a:pt x="1" y="230"/>
                  </a:lnTo>
                  <a:cubicBezTo>
                    <a:pt x="100" y="369"/>
                    <a:pt x="239" y="389"/>
                    <a:pt x="418" y="448"/>
                  </a:cubicBezTo>
                  <a:lnTo>
                    <a:pt x="498" y="468"/>
                  </a:lnTo>
                  <a:lnTo>
                    <a:pt x="558" y="428"/>
                  </a:lnTo>
                  <a:lnTo>
                    <a:pt x="757" y="230"/>
                  </a:lnTo>
                  <a:cubicBezTo>
                    <a:pt x="796" y="230"/>
                    <a:pt x="796" y="190"/>
                    <a:pt x="816" y="190"/>
                  </a:cubicBezTo>
                  <a:cubicBezTo>
                    <a:pt x="816" y="150"/>
                    <a:pt x="816" y="130"/>
                    <a:pt x="757" y="70"/>
                  </a:cubicBezTo>
                  <a:cubicBezTo>
                    <a:pt x="697" y="21"/>
                    <a:pt x="632" y="1"/>
                    <a:pt x="56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3" name="Google Shape;263;p3"/>
            <p:cNvSpPr/>
            <p:nvPr/>
          </p:nvSpPr>
          <p:spPr>
            <a:xfrm>
              <a:off x="2503275" y="3347850"/>
              <a:ext cx="8500" cy="25875"/>
            </a:xfrm>
            <a:custGeom>
              <a:avLst/>
              <a:gdLst/>
              <a:ahLst/>
              <a:cxnLst/>
              <a:rect l="l" t="t" r="r" b="b"/>
              <a:pathLst>
                <a:path w="340" h="1035" extrusionOk="0">
                  <a:moveTo>
                    <a:pt x="1" y="0"/>
                  </a:moveTo>
                  <a:cubicBezTo>
                    <a:pt x="21" y="338"/>
                    <a:pt x="41" y="696"/>
                    <a:pt x="41" y="1035"/>
                  </a:cubicBezTo>
                  <a:cubicBezTo>
                    <a:pt x="339" y="716"/>
                    <a:pt x="200" y="338"/>
                    <a:pt x="20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4" name="Google Shape;264;p3"/>
            <p:cNvSpPr/>
            <p:nvPr/>
          </p:nvSpPr>
          <p:spPr>
            <a:xfrm>
              <a:off x="2503275" y="3378675"/>
              <a:ext cx="8000" cy="26875"/>
            </a:xfrm>
            <a:custGeom>
              <a:avLst/>
              <a:gdLst/>
              <a:ahLst/>
              <a:cxnLst/>
              <a:rect l="l" t="t" r="r" b="b"/>
              <a:pathLst>
                <a:path w="320" h="1075" extrusionOk="0">
                  <a:moveTo>
                    <a:pt x="61" y="1"/>
                  </a:moveTo>
                  <a:cubicBezTo>
                    <a:pt x="21" y="359"/>
                    <a:pt x="1" y="717"/>
                    <a:pt x="61" y="1075"/>
                  </a:cubicBezTo>
                  <a:cubicBezTo>
                    <a:pt x="319" y="717"/>
                    <a:pt x="319" y="359"/>
                    <a:pt x="6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5" name="Google Shape;265;p3"/>
            <p:cNvSpPr/>
            <p:nvPr/>
          </p:nvSpPr>
          <p:spPr>
            <a:xfrm>
              <a:off x="2454550" y="3017625"/>
              <a:ext cx="7975" cy="24400"/>
            </a:xfrm>
            <a:custGeom>
              <a:avLst/>
              <a:gdLst/>
              <a:ahLst/>
              <a:cxnLst/>
              <a:rect l="l" t="t" r="r" b="b"/>
              <a:pathLst>
                <a:path w="319" h="976" extrusionOk="0">
                  <a:moveTo>
                    <a:pt x="20" y="0"/>
                  </a:moveTo>
                  <a:lnTo>
                    <a:pt x="20" y="0"/>
                  </a:lnTo>
                  <a:cubicBezTo>
                    <a:pt x="60" y="319"/>
                    <a:pt x="0" y="637"/>
                    <a:pt x="179" y="975"/>
                  </a:cubicBezTo>
                  <a:cubicBezTo>
                    <a:pt x="179" y="637"/>
                    <a:pt x="319" y="299"/>
                    <a:pt x="2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6" name="Google Shape;266;p3"/>
            <p:cNvSpPr/>
            <p:nvPr/>
          </p:nvSpPr>
          <p:spPr>
            <a:xfrm>
              <a:off x="2379450" y="3182725"/>
              <a:ext cx="13450" cy="9725"/>
            </a:xfrm>
            <a:custGeom>
              <a:avLst/>
              <a:gdLst/>
              <a:ahLst/>
              <a:cxnLst/>
              <a:rect l="l" t="t" r="r" b="b"/>
              <a:pathLst>
                <a:path w="538" h="389" extrusionOk="0">
                  <a:moveTo>
                    <a:pt x="180" y="1"/>
                  </a:moveTo>
                  <a:cubicBezTo>
                    <a:pt x="120" y="140"/>
                    <a:pt x="40" y="240"/>
                    <a:pt x="1" y="359"/>
                  </a:cubicBezTo>
                  <a:cubicBezTo>
                    <a:pt x="90" y="379"/>
                    <a:pt x="185" y="389"/>
                    <a:pt x="277" y="389"/>
                  </a:cubicBezTo>
                  <a:cubicBezTo>
                    <a:pt x="369" y="389"/>
                    <a:pt x="458" y="379"/>
                    <a:pt x="538" y="359"/>
                  </a:cubicBezTo>
                  <a:cubicBezTo>
                    <a:pt x="518" y="100"/>
                    <a:pt x="399" y="1"/>
                    <a:pt x="18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7" name="Google Shape;267;p3"/>
            <p:cNvSpPr/>
            <p:nvPr/>
          </p:nvSpPr>
          <p:spPr>
            <a:xfrm>
              <a:off x="2406800" y="3186475"/>
              <a:ext cx="23900" cy="4125"/>
            </a:xfrm>
            <a:custGeom>
              <a:avLst/>
              <a:gdLst/>
              <a:ahLst/>
              <a:cxnLst/>
              <a:rect l="l" t="t" r="r" b="b"/>
              <a:pathLst>
                <a:path w="956" h="165" extrusionOk="0">
                  <a:moveTo>
                    <a:pt x="456" y="0"/>
                  </a:moveTo>
                  <a:cubicBezTo>
                    <a:pt x="294" y="0"/>
                    <a:pt x="140" y="30"/>
                    <a:pt x="1" y="149"/>
                  </a:cubicBezTo>
                  <a:cubicBezTo>
                    <a:pt x="133" y="149"/>
                    <a:pt x="270" y="165"/>
                    <a:pt x="410" y="165"/>
                  </a:cubicBezTo>
                  <a:cubicBezTo>
                    <a:pt x="586" y="165"/>
                    <a:pt x="768" y="140"/>
                    <a:pt x="956" y="30"/>
                  </a:cubicBezTo>
                  <a:cubicBezTo>
                    <a:pt x="787" y="30"/>
                    <a:pt x="617" y="0"/>
                    <a:pt x="45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8" name="Google Shape;268;p3"/>
            <p:cNvSpPr/>
            <p:nvPr/>
          </p:nvSpPr>
          <p:spPr>
            <a:xfrm>
              <a:off x="2781275" y="3168100"/>
              <a:ext cx="17950" cy="5700"/>
            </a:xfrm>
            <a:custGeom>
              <a:avLst/>
              <a:gdLst/>
              <a:ahLst/>
              <a:cxnLst/>
              <a:rect l="l" t="t" r="r" b="b"/>
              <a:pathLst>
                <a:path w="718" h="228" extrusionOk="0">
                  <a:moveTo>
                    <a:pt x="320" y="0"/>
                  </a:moveTo>
                  <a:cubicBezTo>
                    <a:pt x="215" y="0"/>
                    <a:pt x="107" y="24"/>
                    <a:pt x="1" y="49"/>
                  </a:cubicBezTo>
                  <a:cubicBezTo>
                    <a:pt x="120" y="208"/>
                    <a:pt x="284" y="217"/>
                    <a:pt x="456" y="217"/>
                  </a:cubicBezTo>
                  <a:cubicBezTo>
                    <a:pt x="478" y="217"/>
                    <a:pt x="500" y="217"/>
                    <a:pt x="521" y="217"/>
                  </a:cubicBezTo>
                  <a:cubicBezTo>
                    <a:pt x="587" y="217"/>
                    <a:pt x="652" y="218"/>
                    <a:pt x="717" y="228"/>
                  </a:cubicBezTo>
                  <a:cubicBezTo>
                    <a:pt x="611" y="51"/>
                    <a:pt x="470" y="0"/>
                    <a:pt x="32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9" name="Google Shape;269;p3"/>
            <p:cNvSpPr/>
            <p:nvPr/>
          </p:nvSpPr>
          <p:spPr>
            <a:xfrm>
              <a:off x="2329725" y="2998725"/>
              <a:ext cx="18925" cy="5400"/>
            </a:xfrm>
            <a:custGeom>
              <a:avLst/>
              <a:gdLst/>
              <a:ahLst/>
              <a:cxnLst/>
              <a:rect l="l" t="t" r="r" b="b"/>
              <a:pathLst>
                <a:path w="757" h="216" extrusionOk="0">
                  <a:moveTo>
                    <a:pt x="577" y="1"/>
                  </a:moveTo>
                  <a:cubicBezTo>
                    <a:pt x="378" y="40"/>
                    <a:pt x="199" y="40"/>
                    <a:pt x="0" y="60"/>
                  </a:cubicBezTo>
                  <a:cubicBezTo>
                    <a:pt x="139" y="174"/>
                    <a:pt x="294" y="215"/>
                    <a:pt x="459" y="215"/>
                  </a:cubicBezTo>
                  <a:cubicBezTo>
                    <a:pt x="555" y="215"/>
                    <a:pt x="654" y="201"/>
                    <a:pt x="756" y="180"/>
                  </a:cubicBezTo>
                  <a:cubicBezTo>
                    <a:pt x="697" y="100"/>
                    <a:pt x="617" y="60"/>
                    <a:pt x="57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0" name="Google Shape;270;p3"/>
            <p:cNvSpPr/>
            <p:nvPr/>
          </p:nvSpPr>
          <p:spPr>
            <a:xfrm>
              <a:off x="2352600" y="3182225"/>
              <a:ext cx="13950" cy="10150"/>
            </a:xfrm>
            <a:custGeom>
              <a:avLst/>
              <a:gdLst/>
              <a:ahLst/>
              <a:cxnLst/>
              <a:rect l="l" t="t" r="r" b="b"/>
              <a:pathLst>
                <a:path w="558" h="406" extrusionOk="0">
                  <a:moveTo>
                    <a:pt x="359" y="1"/>
                  </a:moveTo>
                  <a:cubicBezTo>
                    <a:pt x="279" y="100"/>
                    <a:pt x="179" y="81"/>
                    <a:pt x="80" y="100"/>
                  </a:cubicBezTo>
                  <a:lnTo>
                    <a:pt x="0" y="180"/>
                  </a:lnTo>
                  <a:lnTo>
                    <a:pt x="0" y="339"/>
                  </a:lnTo>
                  <a:cubicBezTo>
                    <a:pt x="117" y="386"/>
                    <a:pt x="227" y="405"/>
                    <a:pt x="334" y="405"/>
                  </a:cubicBezTo>
                  <a:cubicBezTo>
                    <a:pt x="409" y="405"/>
                    <a:pt x="483" y="395"/>
                    <a:pt x="557" y="379"/>
                  </a:cubicBezTo>
                  <a:lnTo>
                    <a:pt x="557" y="21"/>
                  </a:lnTo>
                  <a:cubicBezTo>
                    <a:pt x="478" y="21"/>
                    <a:pt x="438" y="21"/>
                    <a:pt x="35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1" name="Google Shape;271;p3"/>
            <p:cNvSpPr/>
            <p:nvPr/>
          </p:nvSpPr>
          <p:spPr>
            <a:xfrm>
              <a:off x="2437150" y="3012550"/>
              <a:ext cx="17925" cy="5100"/>
            </a:xfrm>
            <a:custGeom>
              <a:avLst/>
              <a:gdLst/>
              <a:ahLst/>
              <a:cxnLst/>
              <a:rect l="l" t="t" r="r" b="b"/>
              <a:pathLst>
                <a:path w="717" h="204" extrusionOk="0">
                  <a:moveTo>
                    <a:pt x="353" y="1"/>
                  </a:moveTo>
                  <a:cubicBezTo>
                    <a:pt x="238" y="1"/>
                    <a:pt x="115" y="24"/>
                    <a:pt x="0" y="24"/>
                  </a:cubicBezTo>
                  <a:cubicBezTo>
                    <a:pt x="199" y="203"/>
                    <a:pt x="478" y="124"/>
                    <a:pt x="716" y="203"/>
                  </a:cubicBezTo>
                  <a:cubicBezTo>
                    <a:pt x="628" y="38"/>
                    <a:pt x="497" y="1"/>
                    <a:pt x="353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2" name="Google Shape;272;p3"/>
            <p:cNvSpPr/>
            <p:nvPr/>
          </p:nvSpPr>
          <p:spPr>
            <a:xfrm>
              <a:off x="2460525" y="3239925"/>
              <a:ext cx="12450" cy="4500"/>
            </a:xfrm>
            <a:custGeom>
              <a:avLst/>
              <a:gdLst/>
              <a:ahLst/>
              <a:cxnLst/>
              <a:rect l="l" t="t" r="r" b="b"/>
              <a:pathLst>
                <a:path w="498" h="180" extrusionOk="0">
                  <a:moveTo>
                    <a:pt x="199" y="1"/>
                  </a:moveTo>
                  <a:cubicBezTo>
                    <a:pt x="120" y="60"/>
                    <a:pt x="60" y="140"/>
                    <a:pt x="0" y="180"/>
                  </a:cubicBezTo>
                  <a:lnTo>
                    <a:pt x="497" y="180"/>
                  </a:lnTo>
                  <a:cubicBezTo>
                    <a:pt x="438" y="60"/>
                    <a:pt x="318" y="40"/>
                    <a:pt x="19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3" name="Google Shape;273;p3"/>
            <p:cNvSpPr/>
            <p:nvPr/>
          </p:nvSpPr>
          <p:spPr>
            <a:xfrm>
              <a:off x="2369500" y="3003900"/>
              <a:ext cx="9975" cy="3775"/>
            </a:xfrm>
            <a:custGeom>
              <a:avLst/>
              <a:gdLst/>
              <a:ahLst/>
              <a:cxnLst/>
              <a:rect l="l" t="t" r="r" b="b"/>
              <a:pathLst>
                <a:path w="399" h="151" extrusionOk="0">
                  <a:moveTo>
                    <a:pt x="158" y="1"/>
                  </a:moveTo>
                  <a:cubicBezTo>
                    <a:pt x="108" y="1"/>
                    <a:pt x="56" y="12"/>
                    <a:pt x="1" y="32"/>
                  </a:cubicBezTo>
                  <a:cubicBezTo>
                    <a:pt x="84" y="115"/>
                    <a:pt x="177" y="150"/>
                    <a:pt x="273" y="150"/>
                  </a:cubicBezTo>
                  <a:cubicBezTo>
                    <a:pt x="314" y="150"/>
                    <a:pt x="356" y="144"/>
                    <a:pt x="399" y="132"/>
                  </a:cubicBezTo>
                  <a:cubicBezTo>
                    <a:pt x="334" y="41"/>
                    <a:pt x="251" y="1"/>
                    <a:pt x="15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4" name="Google Shape;274;p3"/>
            <p:cNvSpPr/>
            <p:nvPr/>
          </p:nvSpPr>
          <p:spPr>
            <a:xfrm>
              <a:off x="2292925" y="2995300"/>
              <a:ext cx="10950" cy="3750"/>
            </a:xfrm>
            <a:custGeom>
              <a:avLst/>
              <a:gdLst/>
              <a:ahLst/>
              <a:cxnLst/>
              <a:rect l="l" t="t" r="r" b="b"/>
              <a:pathLst>
                <a:path w="438" h="150" extrusionOk="0">
                  <a:moveTo>
                    <a:pt x="151" y="0"/>
                  </a:moveTo>
                  <a:cubicBezTo>
                    <a:pt x="103" y="0"/>
                    <a:pt x="52" y="7"/>
                    <a:pt x="0" y="18"/>
                  </a:cubicBezTo>
                  <a:cubicBezTo>
                    <a:pt x="110" y="96"/>
                    <a:pt x="219" y="150"/>
                    <a:pt x="338" y="150"/>
                  </a:cubicBezTo>
                  <a:cubicBezTo>
                    <a:pt x="371" y="150"/>
                    <a:pt x="404" y="146"/>
                    <a:pt x="438" y="138"/>
                  </a:cubicBezTo>
                  <a:cubicBezTo>
                    <a:pt x="367" y="39"/>
                    <a:pt x="267" y="0"/>
                    <a:pt x="15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5" name="Google Shape;275;p3"/>
            <p:cNvSpPr/>
            <p:nvPr/>
          </p:nvSpPr>
          <p:spPr>
            <a:xfrm>
              <a:off x="2842450" y="3250225"/>
              <a:ext cx="9975" cy="3650"/>
            </a:xfrm>
            <a:custGeom>
              <a:avLst/>
              <a:gdLst/>
              <a:ahLst/>
              <a:cxnLst/>
              <a:rect l="l" t="t" r="r" b="b"/>
              <a:pathLst>
                <a:path w="399" h="146" extrusionOk="0">
                  <a:moveTo>
                    <a:pt x="204" y="1"/>
                  </a:moveTo>
                  <a:cubicBezTo>
                    <a:pt x="142" y="1"/>
                    <a:pt x="76" y="41"/>
                    <a:pt x="1" y="126"/>
                  </a:cubicBezTo>
                  <a:cubicBezTo>
                    <a:pt x="140" y="126"/>
                    <a:pt x="279" y="146"/>
                    <a:pt x="399" y="146"/>
                  </a:cubicBezTo>
                  <a:cubicBezTo>
                    <a:pt x="336" y="51"/>
                    <a:pt x="273" y="1"/>
                    <a:pt x="20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6" name="Google Shape;276;p3"/>
            <p:cNvSpPr/>
            <p:nvPr/>
          </p:nvSpPr>
          <p:spPr>
            <a:xfrm>
              <a:off x="2480900" y="3088250"/>
              <a:ext cx="6000" cy="6350"/>
            </a:xfrm>
            <a:custGeom>
              <a:avLst/>
              <a:gdLst/>
              <a:ahLst/>
              <a:cxnLst/>
              <a:rect l="l" t="t" r="r" b="b"/>
              <a:pathLst>
                <a:path w="240" h="254" extrusionOk="0">
                  <a:moveTo>
                    <a:pt x="80" y="0"/>
                  </a:moveTo>
                  <a:lnTo>
                    <a:pt x="1" y="60"/>
                  </a:lnTo>
                  <a:cubicBezTo>
                    <a:pt x="1" y="139"/>
                    <a:pt x="1" y="179"/>
                    <a:pt x="41" y="239"/>
                  </a:cubicBezTo>
                  <a:cubicBezTo>
                    <a:pt x="70" y="249"/>
                    <a:pt x="105" y="254"/>
                    <a:pt x="138" y="254"/>
                  </a:cubicBezTo>
                  <a:cubicBezTo>
                    <a:pt x="170" y="254"/>
                    <a:pt x="200" y="249"/>
                    <a:pt x="220" y="239"/>
                  </a:cubicBezTo>
                  <a:cubicBezTo>
                    <a:pt x="239" y="199"/>
                    <a:pt x="239" y="179"/>
                    <a:pt x="239" y="159"/>
                  </a:cubicBezTo>
                  <a:cubicBezTo>
                    <a:pt x="239" y="60"/>
                    <a:pt x="180" y="0"/>
                    <a:pt x="8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7" name="Google Shape;277;p3"/>
            <p:cNvSpPr/>
            <p:nvPr/>
          </p:nvSpPr>
          <p:spPr>
            <a:xfrm>
              <a:off x="2507750" y="3338900"/>
              <a:ext cx="1525" cy="4500"/>
            </a:xfrm>
            <a:custGeom>
              <a:avLst/>
              <a:gdLst/>
              <a:ahLst/>
              <a:cxnLst/>
              <a:rect l="l" t="t" r="r" b="b"/>
              <a:pathLst>
                <a:path w="61" h="180" extrusionOk="0">
                  <a:moveTo>
                    <a:pt x="41" y="0"/>
                  </a:moveTo>
                  <a:cubicBezTo>
                    <a:pt x="41" y="20"/>
                    <a:pt x="1" y="60"/>
                    <a:pt x="1" y="60"/>
                  </a:cubicBezTo>
                  <a:cubicBezTo>
                    <a:pt x="21" y="100"/>
                    <a:pt x="41" y="120"/>
                    <a:pt x="61" y="179"/>
                  </a:cubicBezTo>
                  <a:cubicBezTo>
                    <a:pt x="61" y="100"/>
                    <a:pt x="41" y="60"/>
                    <a:pt x="4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8" name="Google Shape;278;p3"/>
            <p:cNvSpPr/>
            <p:nvPr/>
          </p:nvSpPr>
          <p:spPr>
            <a:xfrm>
              <a:off x="2852400" y="325385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1" y="1"/>
                  </a:moveTo>
                  <a:lnTo>
                    <a:pt x="1" y="180"/>
                  </a:lnTo>
                  <a:lnTo>
                    <a:pt x="180" y="180"/>
                  </a:lnTo>
                  <a:cubicBezTo>
                    <a:pt x="180" y="40"/>
                    <a:pt x="140" y="1"/>
                    <a:pt x="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9" name="Google Shape;279;p3"/>
            <p:cNvSpPr/>
            <p:nvPr/>
          </p:nvSpPr>
          <p:spPr>
            <a:xfrm>
              <a:off x="2834000" y="3254225"/>
              <a:ext cx="5500" cy="3125"/>
            </a:xfrm>
            <a:custGeom>
              <a:avLst/>
              <a:gdLst/>
              <a:ahLst/>
              <a:cxnLst/>
              <a:rect l="l" t="t" r="r" b="b"/>
              <a:pathLst>
                <a:path w="220" h="125" extrusionOk="0">
                  <a:moveTo>
                    <a:pt x="171" y="0"/>
                  </a:moveTo>
                  <a:cubicBezTo>
                    <a:pt x="95" y="0"/>
                    <a:pt x="34" y="42"/>
                    <a:pt x="1" y="125"/>
                  </a:cubicBezTo>
                  <a:cubicBezTo>
                    <a:pt x="100" y="125"/>
                    <a:pt x="180" y="105"/>
                    <a:pt x="219" y="5"/>
                  </a:cubicBezTo>
                  <a:cubicBezTo>
                    <a:pt x="203" y="2"/>
                    <a:pt x="187" y="0"/>
                    <a:pt x="17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0" name="Google Shape;280;p3"/>
            <p:cNvSpPr/>
            <p:nvPr/>
          </p:nvSpPr>
          <p:spPr>
            <a:xfrm>
              <a:off x="2720625" y="3319875"/>
              <a:ext cx="267575" cy="59325"/>
            </a:xfrm>
            <a:custGeom>
              <a:avLst/>
              <a:gdLst/>
              <a:ahLst/>
              <a:cxnLst/>
              <a:rect l="l" t="t" r="r" b="b"/>
              <a:pathLst>
                <a:path w="10703" h="2373" extrusionOk="0">
                  <a:moveTo>
                    <a:pt x="10103" y="0"/>
                  </a:moveTo>
                  <a:cubicBezTo>
                    <a:pt x="9986" y="0"/>
                    <a:pt x="9867" y="15"/>
                    <a:pt x="9747" y="45"/>
                  </a:cubicBezTo>
                  <a:cubicBezTo>
                    <a:pt x="7758" y="483"/>
                    <a:pt x="5709" y="483"/>
                    <a:pt x="3680" y="761"/>
                  </a:cubicBezTo>
                  <a:cubicBezTo>
                    <a:pt x="2526" y="920"/>
                    <a:pt x="1333" y="861"/>
                    <a:pt x="199" y="1278"/>
                  </a:cubicBezTo>
                  <a:cubicBezTo>
                    <a:pt x="0" y="1676"/>
                    <a:pt x="139" y="2034"/>
                    <a:pt x="338" y="2372"/>
                  </a:cubicBezTo>
                  <a:cubicBezTo>
                    <a:pt x="483" y="2264"/>
                    <a:pt x="529" y="1924"/>
                    <a:pt x="731" y="1924"/>
                  </a:cubicBezTo>
                  <a:cubicBezTo>
                    <a:pt x="751" y="1924"/>
                    <a:pt x="773" y="1928"/>
                    <a:pt x="796" y="1935"/>
                  </a:cubicBezTo>
                  <a:cubicBezTo>
                    <a:pt x="893" y="1956"/>
                    <a:pt x="988" y="1965"/>
                    <a:pt x="1082" y="1965"/>
                  </a:cubicBezTo>
                  <a:cubicBezTo>
                    <a:pt x="1431" y="1965"/>
                    <a:pt x="1760" y="1847"/>
                    <a:pt x="2089" y="1815"/>
                  </a:cubicBezTo>
                  <a:cubicBezTo>
                    <a:pt x="3879" y="1636"/>
                    <a:pt x="5709" y="1577"/>
                    <a:pt x="7440" y="1079"/>
                  </a:cubicBezTo>
                  <a:cubicBezTo>
                    <a:pt x="7655" y="963"/>
                    <a:pt x="7881" y="939"/>
                    <a:pt x="8116" y="939"/>
                  </a:cubicBezTo>
                  <a:cubicBezTo>
                    <a:pt x="8279" y="939"/>
                    <a:pt x="8446" y="951"/>
                    <a:pt x="8616" y="951"/>
                  </a:cubicBezTo>
                  <a:cubicBezTo>
                    <a:pt x="8746" y="951"/>
                    <a:pt x="8878" y="944"/>
                    <a:pt x="9011" y="920"/>
                  </a:cubicBezTo>
                  <a:cubicBezTo>
                    <a:pt x="9628" y="781"/>
                    <a:pt x="10384" y="980"/>
                    <a:pt x="10702" y="184"/>
                  </a:cubicBezTo>
                  <a:cubicBezTo>
                    <a:pt x="10623" y="125"/>
                    <a:pt x="10543" y="65"/>
                    <a:pt x="10444" y="45"/>
                  </a:cubicBezTo>
                  <a:cubicBezTo>
                    <a:pt x="10334" y="15"/>
                    <a:pt x="10220" y="0"/>
                    <a:pt x="10103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1" name="Google Shape;281;p3"/>
            <p:cNvSpPr/>
            <p:nvPr/>
          </p:nvSpPr>
          <p:spPr>
            <a:xfrm>
              <a:off x="2700225" y="3353275"/>
              <a:ext cx="32350" cy="151350"/>
            </a:xfrm>
            <a:custGeom>
              <a:avLst/>
              <a:gdLst/>
              <a:ahLst/>
              <a:cxnLst/>
              <a:rect l="l" t="t" r="r" b="b"/>
              <a:pathLst>
                <a:path w="1294" h="6054" extrusionOk="0">
                  <a:moveTo>
                    <a:pt x="584" y="0"/>
                  </a:moveTo>
                  <a:cubicBezTo>
                    <a:pt x="427" y="0"/>
                    <a:pt x="384" y="131"/>
                    <a:pt x="359" y="479"/>
                  </a:cubicBezTo>
                  <a:cubicBezTo>
                    <a:pt x="219" y="2131"/>
                    <a:pt x="0" y="3782"/>
                    <a:pt x="199" y="5453"/>
                  </a:cubicBezTo>
                  <a:cubicBezTo>
                    <a:pt x="219" y="5552"/>
                    <a:pt x="279" y="5612"/>
                    <a:pt x="359" y="5691"/>
                  </a:cubicBezTo>
                  <a:cubicBezTo>
                    <a:pt x="364" y="5707"/>
                    <a:pt x="375" y="5713"/>
                    <a:pt x="390" y="5713"/>
                  </a:cubicBezTo>
                  <a:cubicBezTo>
                    <a:pt x="448" y="5713"/>
                    <a:pt x="563" y="5627"/>
                    <a:pt x="636" y="5627"/>
                  </a:cubicBezTo>
                  <a:cubicBezTo>
                    <a:pt x="692" y="5627"/>
                    <a:pt x="723" y="5680"/>
                    <a:pt x="677" y="5870"/>
                  </a:cubicBezTo>
                  <a:cubicBezTo>
                    <a:pt x="664" y="5949"/>
                    <a:pt x="728" y="6053"/>
                    <a:pt x="825" y="6053"/>
                  </a:cubicBezTo>
                  <a:cubicBezTo>
                    <a:pt x="875" y="6053"/>
                    <a:pt x="934" y="6025"/>
                    <a:pt x="995" y="5950"/>
                  </a:cubicBezTo>
                  <a:cubicBezTo>
                    <a:pt x="1055" y="5552"/>
                    <a:pt x="955" y="5114"/>
                    <a:pt x="1075" y="4717"/>
                  </a:cubicBezTo>
                  <a:cubicBezTo>
                    <a:pt x="1055" y="4557"/>
                    <a:pt x="995" y="4398"/>
                    <a:pt x="1075" y="4219"/>
                  </a:cubicBezTo>
                  <a:cubicBezTo>
                    <a:pt x="1095" y="3185"/>
                    <a:pt x="1095" y="2111"/>
                    <a:pt x="1114" y="1036"/>
                  </a:cubicBezTo>
                  <a:cubicBezTo>
                    <a:pt x="1075" y="738"/>
                    <a:pt x="1293" y="380"/>
                    <a:pt x="955" y="102"/>
                  </a:cubicBezTo>
                  <a:cubicBezTo>
                    <a:pt x="788" y="39"/>
                    <a:pt x="669" y="0"/>
                    <a:pt x="584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3"/>
            <p:cNvSpPr/>
            <p:nvPr/>
          </p:nvSpPr>
          <p:spPr>
            <a:xfrm>
              <a:off x="2950875" y="3271750"/>
              <a:ext cx="85550" cy="96500"/>
            </a:xfrm>
            <a:custGeom>
              <a:avLst/>
              <a:gdLst/>
              <a:ahLst/>
              <a:cxnLst/>
              <a:rect l="l" t="t" r="r" b="b"/>
              <a:pathLst>
                <a:path w="3422" h="3860" extrusionOk="0">
                  <a:moveTo>
                    <a:pt x="1612" y="1"/>
                  </a:moveTo>
                  <a:cubicBezTo>
                    <a:pt x="1433" y="200"/>
                    <a:pt x="1393" y="418"/>
                    <a:pt x="1413" y="697"/>
                  </a:cubicBezTo>
                  <a:cubicBezTo>
                    <a:pt x="1592" y="1174"/>
                    <a:pt x="1472" y="1692"/>
                    <a:pt x="1592" y="2169"/>
                  </a:cubicBezTo>
                  <a:cubicBezTo>
                    <a:pt x="1612" y="2447"/>
                    <a:pt x="1910" y="2587"/>
                    <a:pt x="1910" y="2865"/>
                  </a:cubicBezTo>
                  <a:cubicBezTo>
                    <a:pt x="1870" y="2845"/>
                    <a:pt x="1791" y="2845"/>
                    <a:pt x="1731" y="2845"/>
                  </a:cubicBezTo>
                  <a:cubicBezTo>
                    <a:pt x="1492" y="2845"/>
                    <a:pt x="1274" y="2845"/>
                    <a:pt x="1075" y="3044"/>
                  </a:cubicBezTo>
                  <a:cubicBezTo>
                    <a:pt x="816" y="3442"/>
                    <a:pt x="279" y="3263"/>
                    <a:pt x="0" y="3601"/>
                  </a:cubicBezTo>
                  <a:cubicBezTo>
                    <a:pt x="20" y="3681"/>
                    <a:pt x="80" y="3760"/>
                    <a:pt x="140" y="3800"/>
                  </a:cubicBezTo>
                  <a:cubicBezTo>
                    <a:pt x="199" y="3840"/>
                    <a:pt x="219" y="3840"/>
                    <a:pt x="279" y="3860"/>
                  </a:cubicBezTo>
                  <a:lnTo>
                    <a:pt x="398" y="3860"/>
                  </a:lnTo>
                  <a:cubicBezTo>
                    <a:pt x="438" y="3840"/>
                    <a:pt x="478" y="3840"/>
                    <a:pt x="518" y="3840"/>
                  </a:cubicBezTo>
                  <a:cubicBezTo>
                    <a:pt x="1075" y="3760"/>
                    <a:pt x="1632" y="3581"/>
                    <a:pt x="2208" y="3581"/>
                  </a:cubicBezTo>
                  <a:cubicBezTo>
                    <a:pt x="2308" y="3581"/>
                    <a:pt x="2387" y="3561"/>
                    <a:pt x="2467" y="3542"/>
                  </a:cubicBezTo>
                  <a:cubicBezTo>
                    <a:pt x="2686" y="3462"/>
                    <a:pt x="2925" y="3442"/>
                    <a:pt x="3163" y="3382"/>
                  </a:cubicBezTo>
                  <a:cubicBezTo>
                    <a:pt x="3223" y="3363"/>
                    <a:pt x="3303" y="3343"/>
                    <a:pt x="3382" y="3283"/>
                  </a:cubicBezTo>
                  <a:cubicBezTo>
                    <a:pt x="3422" y="3203"/>
                    <a:pt x="3422" y="3144"/>
                    <a:pt x="3402" y="3064"/>
                  </a:cubicBezTo>
                  <a:cubicBezTo>
                    <a:pt x="3163" y="2945"/>
                    <a:pt x="2825" y="3064"/>
                    <a:pt x="2626" y="2766"/>
                  </a:cubicBezTo>
                  <a:cubicBezTo>
                    <a:pt x="2368" y="2388"/>
                    <a:pt x="2905" y="2109"/>
                    <a:pt x="2726" y="1811"/>
                  </a:cubicBezTo>
                  <a:cubicBezTo>
                    <a:pt x="2679" y="1764"/>
                    <a:pt x="2644" y="1748"/>
                    <a:pt x="2615" y="1748"/>
                  </a:cubicBezTo>
                  <a:cubicBezTo>
                    <a:pt x="2569" y="1748"/>
                    <a:pt x="2535" y="1787"/>
                    <a:pt x="2487" y="1811"/>
                  </a:cubicBezTo>
                  <a:cubicBezTo>
                    <a:pt x="2369" y="1902"/>
                    <a:pt x="2313" y="1959"/>
                    <a:pt x="2278" y="1959"/>
                  </a:cubicBezTo>
                  <a:cubicBezTo>
                    <a:pt x="2236" y="1959"/>
                    <a:pt x="2223" y="1877"/>
                    <a:pt x="2169" y="1672"/>
                  </a:cubicBezTo>
                  <a:cubicBezTo>
                    <a:pt x="2069" y="1254"/>
                    <a:pt x="1970" y="816"/>
                    <a:pt x="1890" y="399"/>
                  </a:cubicBezTo>
                  <a:cubicBezTo>
                    <a:pt x="1870" y="200"/>
                    <a:pt x="1791" y="80"/>
                    <a:pt x="161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3"/>
            <p:cNvSpPr/>
            <p:nvPr/>
          </p:nvSpPr>
          <p:spPr>
            <a:xfrm>
              <a:off x="2906600" y="3288675"/>
              <a:ext cx="92050" cy="61300"/>
            </a:xfrm>
            <a:custGeom>
              <a:avLst/>
              <a:gdLst/>
              <a:ahLst/>
              <a:cxnLst/>
              <a:rect l="l" t="t" r="r" b="b"/>
              <a:pathLst>
                <a:path w="3682" h="2452" extrusionOk="0">
                  <a:moveTo>
                    <a:pt x="3403" y="0"/>
                  </a:moveTo>
                  <a:cubicBezTo>
                    <a:pt x="3005" y="438"/>
                    <a:pt x="3144" y="935"/>
                    <a:pt x="3243" y="1472"/>
                  </a:cubicBezTo>
                  <a:cubicBezTo>
                    <a:pt x="2607" y="1910"/>
                    <a:pt x="1891" y="2029"/>
                    <a:pt x="1115" y="2029"/>
                  </a:cubicBezTo>
                  <a:cubicBezTo>
                    <a:pt x="960" y="2029"/>
                    <a:pt x="795" y="2005"/>
                    <a:pt x="637" y="2005"/>
                  </a:cubicBezTo>
                  <a:cubicBezTo>
                    <a:pt x="390" y="2005"/>
                    <a:pt x="159" y="2064"/>
                    <a:pt x="1" y="2367"/>
                  </a:cubicBezTo>
                  <a:cubicBezTo>
                    <a:pt x="110" y="2417"/>
                    <a:pt x="225" y="2432"/>
                    <a:pt x="339" y="2432"/>
                  </a:cubicBezTo>
                  <a:cubicBezTo>
                    <a:pt x="453" y="2432"/>
                    <a:pt x="568" y="2417"/>
                    <a:pt x="677" y="2407"/>
                  </a:cubicBezTo>
                  <a:cubicBezTo>
                    <a:pt x="717" y="2437"/>
                    <a:pt x="762" y="2452"/>
                    <a:pt x="804" y="2452"/>
                  </a:cubicBezTo>
                  <a:cubicBezTo>
                    <a:pt x="846" y="2452"/>
                    <a:pt x="886" y="2437"/>
                    <a:pt x="916" y="2407"/>
                  </a:cubicBezTo>
                  <a:cubicBezTo>
                    <a:pt x="1075" y="2387"/>
                    <a:pt x="1254" y="2387"/>
                    <a:pt x="1413" y="2367"/>
                  </a:cubicBezTo>
                  <a:cubicBezTo>
                    <a:pt x="1443" y="2337"/>
                    <a:pt x="1478" y="2322"/>
                    <a:pt x="1510" y="2322"/>
                  </a:cubicBezTo>
                  <a:cubicBezTo>
                    <a:pt x="1543" y="2322"/>
                    <a:pt x="1572" y="2337"/>
                    <a:pt x="1592" y="2367"/>
                  </a:cubicBezTo>
                  <a:lnTo>
                    <a:pt x="1771" y="2367"/>
                  </a:lnTo>
                  <a:cubicBezTo>
                    <a:pt x="1911" y="2208"/>
                    <a:pt x="2149" y="2308"/>
                    <a:pt x="2308" y="2208"/>
                  </a:cubicBezTo>
                  <a:cubicBezTo>
                    <a:pt x="2413" y="2096"/>
                    <a:pt x="2520" y="2058"/>
                    <a:pt x="2626" y="2058"/>
                  </a:cubicBezTo>
                  <a:cubicBezTo>
                    <a:pt x="2782" y="2058"/>
                    <a:pt x="2934" y="2141"/>
                    <a:pt x="3064" y="2188"/>
                  </a:cubicBezTo>
                  <a:cubicBezTo>
                    <a:pt x="3194" y="2233"/>
                    <a:pt x="3297" y="2254"/>
                    <a:pt x="3377" y="2254"/>
                  </a:cubicBezTo>
                  <a:cubicBezTo>
                    <a:pt x="3651" y="2254"/>
                    <a:pt x="3654" y="2010"/>
                    <a:pt x="3562" y="1671"/>
                  </a:cubicBezTo>
                  <a:cubicBezTo>
                    <a:pt x="3502" y="1114"/>
                    <a:pt x="3681" y="517"/>
                    <a:pt x="3403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4" name="Google Shape;284;p3"/>
            <p:cNvSpPr/>
            <p:nvPr/>
          </p:nvSpPr>
          <p:spPr>
            <a:xfrm>
              <a:off x="2854400" y="3413975"/>
              <a:ext cx="17925" cy="67275"/>
            </a:xfrm>
            <a:custGeom>
              <a:avLst/>
              <a:gdLst/>
              <a:ahLst/>
              <a:cxnLst/>
              <a:rect l="l" t="t" r="r" b="b"/>
              <a:pathLst>
                <a:path w="717" h="2691" extrusionOk="0">
                  <a:moveTo>
                    <a:pt x="299" y="1"/>
                  </a:moveTo>
                  <a:cubicBezTo>
                    <a:pt x="279" y="61"/>
                    <a:pt x="279" y="100"/>
                    <a:pt x="279" y="160"/>
                  </a:cubicBezTo>
                  <a:cubicBezTo>
                    <a:pt x="159" y="478"/>
                    <a:pt x="179" y="797"/>
                    <a:pt x="279" y="1135"/>
                  </a:cubicBezTo>
                  <a:cubicBezTo>
                    <a:pt x="219" y="1652"/>
                    <a:pt x="0" y="2149"/>
                    <a:pt x="120" y="2686"/>
                  </a:cubicBezTo>
                  <a:cubicBezTo>
                    <a:pt x="139" y="2689"/>
                    <a:pt x="157" y="2691"/>
                    <a:pt x="174" y="2691"/>
                  </a:cubicBezTo>
                  <a:cubicBezTo>
                    <a:pt x="495" y="2691"/>
                    <a:pt x="297" y="2168"/>
                    <a:pt x="657" y="2149"/>
                  </a:cubicBezTo>
                  <a:cubicBezTo>
                    <a:pt x="657" y="1970"/>
                    <a:pt x="677" y="1831"/>
                    <a:pt x="696" y="1672"/>
                  </a:cubicBezTo>
                  <a:cubicBezTo>
                    <a:pt x="597" y="1095"/>
                    <a:pt x="716" y="498"/>
                    <a:pt x="29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5" name="Google Shape;285;p3"/>
            <p:cNvSpPr/>
            <p:nvPr/>
          </p:nvSpPr>
          <p:spPr>
            <a:xfrm>
              <a:off x="2964300" y="3329450"/>
              <a:ext cx="44775" cy="21000"/>
            </a:xfrm>
            <a:custGeom>
              <a:avLst/>
              <a:gdLst/>
              <a:ahLst/>
              <a:cxnLst/>
              <a:rect l="l" t="t" r="r" b="b"/>
              <a:pathLst>
                <a:path w="1791" h="840" extrusionOk="0">
                  <a:moveTo>
                    <a:pt x="1234" y="0"/>
                  </a:moveTo>
                  <a:cubicBezTo>
                    <a:pt x="1126" y="186"/>
                    <a:pt x="1162" y="480"/>
                    <a:pt x="949" y="480"/>
                  </a:cubicBezTo>
                  <a:cubicBezTo>
                    <a:pt x="888" y="480"/>
                    <a:pt x="807" y="456"/>
                    <a:pt x="697" y="398"/>
                  </a:cubicBezTo>
                  <a:cubicBezTo>
                    <a:pt x="619" y="359"/>
                    <a:pt x="522" y="332"/>
                    <a:pt x="422" y="332"/>
                  </a:cubicBezTo>
                  <a:cubicBezTo>
                    <a:pt x="269" y="332"/>
                    <a:pt x="109" y="396"/>
                    <a:pt x="0" y="577"/>
                  </a:cubicBezTo>
                  <a:cubicBezTo>
                    <a:pt x="19" y="579"/>
                    <a:pt x="37" y="580"/>
                    <a:pt x="56" y="580"/>
                  </a:cubicBezTo>
                  <a:cubicBezTo>
                    <a:pt x="125" y="580"/>
                    <a:pt x="197" y="569"/>
                    <a:pt x="267" y="569"/>
                  </a:cubicBezTo>
                  <a:cubicBezTo>
                    <a:pt x="368" y="569"/>
                    <a:pt x="464" y="591"/>
                    <a:pt x="538" y="696"/>
                  </a:cubicBezTo>
                  <a:lnTo>
                    <a:pt x="1433" y="696"/>
                  </a:lnTo>
                  <a:cubicBezTo>
                    <a:pt x="1457" y="680"/>
                    <a:pt x="1482" y="670"/>
                    <a:pt x="1505" y="670"/>
                  </a:cubicBezTo>
                  <a:cubicBezTo>
                    <a:pt x="1538" y="670"/>
                    <a:pt x="1569" y="690"/>
                    <a:pt x="1592" y="736"/>
                  </a:cubicBezTo>
                  <a:cubicBezTo>
                    <a:pt x="1632" y="756"/>
                    <a:pt x="1671" y="776"/>
                    <a:pt x="1671" y="776"/>
                  </a:cubicBezTo>
                  <a:cubicBezTo>
                    <a:pt x="1654" y="819"/>
                    <a:pt x="1663" y="840"/>
                    <a:pt x="1680" y="840"/>
                  </a:cubicBezTo>
                  <a:cubicBezTo>
                    <a:pt x="1703" y="840"/>
                    <a:pt x="1740" y="804"/>
                    <a:pt x="1751" y="736"/>
                  </a:cubicBezTo>
                  <a:cubicBezTo>
                    <a:pt x="1791" y="338"/>
                    <a:pt x="1433" y="239"/>
                    <a:pt x="1234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6" name="Google Shape;286;p3"/>
            <p:cNvSpPr/>
            <p:nvPr/>
          </p:nvSpPr>
          <p:spPr>
            <a:xfrm>
              <a:off x="2780300" y="3418700"/>
              <a:ext cx="45775" cy="14675"/>
            </a:xfrm>
            <a:custGeom>
              <a:avLst/>
              <a:gdLst/>
              <a:ahLst/>
              <a:cxnLst/>
              <a:rect l="l" t="t" r="r" b="b"/>
              <a:pathLst>
                <a:path w="1831" h="587" extrusionOk="0">
                  <a:moveTo>
                    <a:pt x="838" y="0"/>
                  </a:moveTo>
                  <a:cubicBezTo>
                    <a:pt x="551" y="0"/>
                    <a:pt x="267" y="32"/>
                    <a:pt x="0" y="170"/>
                  </a:cubicBezTo>
                  <a:cubicBezTo>
                    <a:pt x="159" y="389"/>
                    <a:pt x="398" y="468"/>
                    <a:pt x="657" y="528"/>
                  </a:cubicBezTo>
                  <a:cubicBezTo>
                    <a:pt x="844" y="544"/>
                    <a:pt x="1043" y="587"/>
                    <a:pt x="1224" y="587"/>
                  </a:cubicBezTo>
                  <a:cubicBezTo>
                    <a:pt x="1506" y="587"/>
                    <a:pt x="1746" y="483"/>
                    <a:pt x="1830" y="11"/>
                  </a:cubicBezTo>
                  <a:lnTo>
                    <a:pt x="1830" y="11"/>
                  </a:lnTo>
                  <a:cubicBezTo>
                    <a:pt x="1743" y="20"/>
                    <a:pt x="1654" y="23"/>
                    <a:pt x="1564" y="23"/>
                  </a:cubicBezTo>
                  <a:cubicBezTo>
                    <a:pt x="1325" y="23"/>
                    <a:pt x="1081" y="0"/>
                    <a:pt x="83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7" name="Google Shape;287;p3"/>
            <p:cNvSpPr/>
            <p:nvPr/>
          </p:nvSpPr>
          <p:spPr>
            <a:xfrm>
              <a:off x="2767350" y="3421950"/>
              <a:ext cx="26900" cy="29200"/>
            </a:xfrm>
            <a:custGeom>
              <a:avLst/>
              <a:gdLst/>
              <a:ahLst/>
              <a:cxnLst/>
              <a:rect l="l" t="t" r="r" b="b"/>
              <a:pathLst>
                <a:path w="1076" h="1168" extrusionOk="0">
                  <a:moveTo>
                    <a:pt x="518" y="40"/>
                  </a:moveTo>
                  <a:cubicBezTo>
                    <a:pt x="379" y="120"/>
                    <a:pt x="200" y="159"/>
                    <a:pt x="1" y="239"/>
                  </a:cubicBezTo>
                  <a:lnTo>
                    <a:pt x="1" y="438"/>
                  </a:lnTo>
                  <a:cubicBezTo>
                    <a:pt x="180" y="657"/>
                    <a:pt x="21" y="895"/>
                    <a:pt x="120" y="1134"/>
                  </a:cubicBezTo>
                  <a:cubicBezTo>
                    <a:pt x="167" y="1157"/>
                    <a:pt x="214" y="1167"/>
                    <a:pt x="260" y="1167"/>
                  </a:cubicBezTo>
                  <a:cubicBezTo>
                    <a:pt x="293" y="1167"/>
                    <a:pt x="326" y="1162"/>
                    <a:pt x="359" y="1154"/>
                  </a:cubicBezTo>
                  <a:cubicBezTo>
                    <a:pt x="578" y="836"/>
                    <a:pt x="777" y="478"/>
                    <a:pt x="1075" y="239"/>
                  </a:cubicBezTo>
                  <a:cubicBezTo>
                    <a:pt x="936" y="0"/>
                    <a:pt x="717" y="60"/>
                    <a:pt x="518" y="4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8" name="Google Shape;288;p3"/>
            <p:cNvSpPr/>
            <p:nvPr/>
          </p:nvSpPr>
          <p:spPr>
            <a:xfrm>
              <a:off x="2928000" y="3364250"/>
              <a:ext cx="23900" cy="8000"/>
            </a:xfrm>
            <a:custGeom>
              <a:avLst/>
              <a:gdLst/>
              <a:ahLst/>
              <a:cxnLst/>
              <a:rect l="l" t="t" r="r" b="b"/>
              <a:pathLst>
                <a:path w="956" h="320" extrusionOk="0">
                  <a:moveTo>
                    <a:pt x="730" y="0"/>
                  </a:moveTo>
                  <a:cubicBezTo>
                    <a:pt x="459" y="0"/>
                    <a:pt x="216" y="14"/>
                    <a:pt x="0" y="180"/>
                  </a:cubicBezTo>
                  <a:lnTo>
                    <a:pt x="40" y="259"/>
                  </a:lnTo>
                  <a:cubicBezTo>
                    <a:pt x="209" y="270"/>
                    <a:pt x="383" y="319"/>
                    <a:pt x="548" y="319"/>
                  </a:cubicBezTo>
                  <a:cubicBezTo>
                    <a:pt x="694" y="319"/>
                    <a:pt x="834" y="280"/>
                    <a:pt x="955" y="140"/>
                  </a:cubicBezTo>
                  <a:cubicBezTo>
                    <a:pt x="935" y="80"/>
                    <a:pt x="915" y="60"/>
                    <a:pt x="895" y="1"/>
                  </a:cubicBezTo>
                  <a:cubicBezTo>
                    <a:pt x="839" y="1"/>
                    <a:pt x="784" y="0"/>
                    <a:pt x="73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9" name="Google Shape;289;p3"/>
            <p:cNvSpPr/>
            <p:nvPr/>
          </p:nvSpPr>
          <p:spPr>
            <a:xfrm>
              <a:off x="2856375" y="3418475"/>
              <a:ext cx="5000" cy="24375"/>
            </a:xfrm>
            <a:custGeom>
              <a:avLst/>
              <a:gdLst/>
              <a:ahLst/>
              <a:cxnLst/>
              <a:rect l="l" t="t" r="r" b="b"/>
              <a:pathLst>
                <a:path w="200" h="975" extrusionOk="0">
                  <a:moveTo>
                    <a:pt x="200" y="0"/>
                  </a:moveTo>
                  <a:cubicBezTo>
                    <a:pt x="140" y="0"/>
                    <a:pt x="100" y="20"/>
                    <a:pt x="41" y="80"/>
                  </a:cubicBezTo>
                  <a:cubicBezTo>
                    <a:pt x="80" y="378"/>
                    <a:pt x="1" y="696"/>
                    <a:pt x="200" y="975"/>
                  </a:cubicBezTo>
                  <a:lnTo>
                    <a:pt x="200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0" name="Google Shape;290;p3"/>
            <p:cNvSpPr/>
            <p:nvPr/>
          </p:nvSpPr>
          <p:spPr>
            <a:xfrm>
              <a:off x="2878750" y="3374225"/>
              <a:ext cx="14450" cy="4750"/>
            </a:xfrm>
            <a:custGeom>
              <a:avLst/>
              <a:gdLst/>
              <a:ahLst/>
              <a:cxnLst/>
              <a:rect l="l" t="t" r="r" b="b"/>
              <a:pathLst>
                <a:path w="578" h="190" extrusionOk="0">
                  <a:moveTo>
                    <a:pt x="305" y="1"/>
                  </a:moveTo>
                  <a:cubicBezTo>
                    <a:pt x="189" y="1"/>
                    <a:pt x="79" y="36"/>
                    <a:pt x="1" y="159"/>
                  </a:cubicBezTo>
                  <a:cubicBezTo>
                    <a:pt x="92" y="168"/>
                    <a:pt x="186" y="189"/>
                    <a:pt x="278" y="189"/>
                  </a:cubicBezTo>
                  <a:cubicBezTo>
                    <a:pt x="387" y="189"/>
                    <a:pt x="491" y="159"/>
                    <a:pt x="578" y="39"/>
                  </a:cubicBezTo>
                  <a:cubicBezTo>
                    <a:pt x="491" y="22"/>
                    <a:pt x="396" y="1"/>
                    <a:pt x="30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1" name="Google Shape;291;p3"/>
            <p:cNvSpPr/>
            <p:nvPr/>
          </p:nvSpPr>
          <p:spPr>
            <a:xfrm>
              <a:off x="2869800" y="3383150"/>
              <a:ext cx="9975" cy="3950"/>
            </a:xfrm>
            <a:custGeom>
              <a:avLst/>
              <a:gdLst/>
              <a:ahLst/>
              <a:cxnLst/>
              <a:rect l="l" t="t" r="r" b="b"/>
              <a:pathLst>
                <a:path w="399" h="158" extrusionOk="0">
                  <a:moveTo>
                    <a:pt x="240" y="1"/>
                  </a:moveTo>
                  <a:cubicBezTo>
                    <a:pt x="160" y="21"/>
                    <a:pt x="61" y="1"/>
                    <a:pt x="1" y="100"/>
                  </a:cubicBezTo>
                  <a:cubicBezTo>
                    <a:pt x="80" y="120"/>
                    <a:pt x="160" y="140"/>
                    <a:pt x="240" y="140"/>
                  </a:cubicBezTo>
                  <a:cubicBezTo>
                    <a:pt x="253" y="153"/>
                    <a:pt x="271" y="158"/>
                    <a:pt x="290" y="158"/>
                  </a:cubicBezTo>
                  <a:cubicBezTo>
                    <a:pt x="328" y="158"/>
                    <a:pt x="372" y="140"/>
                    <a:pt x="399" y="140"/>
                  </a:cubicBezTo>
                  <a:cubicBezTo>
                    <a:pt x="359" y="100"/>
                    <a:pt x="279" y="40"/>
                    <a:pt x="24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2" name="Google Shape;292;p3"/>
            <p:cNvSpPr/>
            <p:nvPr/>
          </p:nvSpPr>
          <p:spPr>
            <a:xfrm>
              <a:off x="2950875" y="3342950"/>
              <a:ext cx="13450" cy="4800"/>
            </a:xfrm>
            <a:custGeom>
              <a:avLst/>
              <a:gdLst/>
              <a:ahLst/>
              <a:cxnLst/>
              <a:rect l="l" t="t" r="r" b="b"/>
              <a:pathLst>
                <a:path w="538" h="192" extrusionOk="0">
                  <a:moveTo>
                    <a:pt x="323" y="0"/>
                  </a:moveTo>
                  <a:cubicBezTo>
                    <a:pt x="201" y="0"/>
                    <a:pt x="89" y="30"/>
                    <a:pt x="0" y="156"/>
                  </a:cubicBezTo>
                  <a:cubicBezTo>
                    <a:pt x="78" y="178"/>
                    <a:pt x="153" y="191"/>
                    <a:pt x="223" y="191"/>
                  </a:cubicBezTo>
                  <a:cubicBezTo>
                    <a:pt x="350" y="191"/>
                    <a:pt x="460" y="146"/>
                    <a:pt x="537" y="17"/>
                  </a:cubicBezTo>
                  <a:cubicBezTo>
                    <a:pt x="465" y="10"/>
                    <a:pt x="392" y="0"/>
                    <a:pt x="323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3" name="Google Shape;293;p3"/>
            <p:cNvSpPr/>
            <p:nvPr/>
          </p:nvSpPr>
          <p:spPr>
            <a:xfrm>
              <a:off x="2950375" y="3361775"/>
              <a:ext cx="5500" cy="4700"/>
            </a:xfrm>
            <a:custGeom>
              <a:avLst/>
              <a:gdLst/>
              <a:ahLst/>
              <a:cxnLst/>
              <a:rect l="l" t="t" r="r" b="b"/>
              <a:pathLst>
                <a:path w="220" h="188" extrusionOk="0">
                  <a:moveTo>
                    <a:pt x="40" y="0"/>
                  </a:moveTo>
                  <a:cubicBezTo>
                    <a:pt x="20" y="40"/>
                    <a:pt x="20" y="80"/>
                    <a:pt x="0" y="100"/>
                  </a:cubicBezTo>
                  <a:lnTo>
                    <a:pt x="40" y="179"/>
                  </a:lnTo>
                  <a:cubicBezTo>
                    <a:pt x="62" y="185"/>
                    <a:pt x="80" y="187"/>
                    <a:pt x="97" y="187"/>
                  </a:cubicBezTo>
                  <a:cubicBezTo>
                    <a:pt x="143" y="187"/>
                    <a:pt x="176" y="169"/>
                    <a:pt x="219" y="139"/>
                  </a:cubicBezTo>
                  <a:cubicBezTo>
                    <a:pt x="160" y="80"/>
                    <a:pt x="100" y="60"/>
                    <a:pt x="4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4" name="Google Shape;294;p3"/>
            <p:cNvSpPr/>
            <p:nvPr/>
          </p:nvSpPr>
          <p:spPr>
            <a:xfrm>
              <a:off x="2941925" y="3344975"/>
              <a:ext cx="4500" cy="1900"/>
            </a:xfrm>
            <a:custGeom>
              <a:avLst/>
              <a:gdLst/>
              <a:ahLst/>
              <a:cxnLst/>
              <a:rect l="l" t="t" r="r" b="b"/>
              <a:pathLst>
                <a:path w="180" h="76" extrusionOk="0">
                  <a:moveTo>
                    <a:pt x="97" y="1"/>
                  </a:moveTo>
                  <a:cubicBezTo>
                    <a:pt x="65" y="1"/>
                    <a:pt x="30" y="26"/>
                    <a:pt x="0" y="75"/>
                  </a:cubicBezTo>
                  <a:lnTo>
                    <a:pt x="179" y="75"/>
                  </a:lnTo>
                  <a:cubicBezTo>
                    <a:pt x="159" y="26"/>
                    <a:pt x="130" y="1"/>
                    <a:pt x="9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5" name="Google Shape;295;p3"/>
            <p:cNvSpPr/>
            <p:nvPr/>
          </p:nvSpPr>
          <p:spPr>
            <a:xfrm>
              <a:off x="2923025" y="3348350"/>
              <a:ext cx="6000" cy="1500"/>
            </a:xfrm>
            <a:custGeom>
              <a:avLst/>
              <a:gdLst/>
              <a:ahLst/>
              <a:cxnLst/>
              <a:rect l="l" t="t" r="r" b="b"/>
              <a:pathLst>
                <a:path w="240" h="60" extrusionOk="0">
                  <a:moveTo>
                    <a:pt x="0" y="0"/>
                  </a:moveTo>
                  <a:cubicBezTo>
                    <a:pt x="50" y="40"/>
                    <a:pt x="90" y="60"/>
                    <a:pt x="127" y="60"/>
                  </a:cubicBezTo>
                  <a:cubicBezTo>
                    <a:pt x="164" y="60"/>
                    <a:pt x="199" y="40"/>
                    <a:pt x="23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6" name="Google Shape;296;p3"/>
            <p:cNvSpPr/>
            <p:nvPr/>
          </p:nvSpPr>
          <p:spPr>
            <a:xfrm>
              <a:off x="2673375" y="3268575"/>
              <a:ext cx="305875" cy="49775"/>
            </a:xfrm>
            <a:custGeom>
              <a:avLst/>
              <a:gdLst/>
              <a:ahLst/>
              <a:cxnLst/>
              <a:rect l="l" t="t" r="r" b="b"/>
              <a:pathLst>
                <a:path w="12235" h="1991" extrusionOk="0">
                  <a:moveTo>
                    <a:pt x="11260" y="0"/>
                  </a:moveTo>
                  <a:cubicBezTo>
                    <a:pt x="11056" y="0"/>
                    <a:pt x="10851" y="14"/>
                    <a:pt x="10643" y="68"/>
                  </a:cubicBezTo>
                  <a:cubicBezTo>
                    <a:pt x="10608" y="63"/>
                    <a:pt x="10572" y="61"/>
                    <a:pt x="10535" y="61"/>
                  </a:cubicBezTo>
                  <a:cubicBezTo>
                    <a:pt x="10425" y="61"/>
                    <a:pt x="10310" y="83"/>
                    <a:pt x="10205" y="128"/>
                  </a:cubicBezTo>
                  <a:cubicBezTo>
                    <a:pt x="10076" y="217"/>
                    <a:pt x="9947" y="222"/>
                    <a:pt x="9817" y="222"/>
                  </a:cubicBezTo>
                  <a:cubicBezTo>
                    <a:pt x="9801" y="222"/>
                    <a:pt x="9785" y="222"/>
                    <a:pt x="9769" y="222"/>
                  </a:cubicBezTo>
                  <a:cubicBezTo>
                    <a:pt x="9656" y="222"/>
                    <a:pt x="9543" y="226"/>
                    <a:pt x="9429" y="287"/>
                  </a:cubicBezTo>
                  <a:cubicBezTo>
                    <a:pt x="9295" y="242"/>
                    <a:pt x="9165" y="221"/>
                    <a:pt x="9038" y="221"/>
                  </a:cubicBezTo>
                  <a:cubicBezTo>
                    <a:pt x="8884" y="221"/>
                    <a:pt x="8736" y="252"/>
                    <a:pt x="8594" y="307"/>
                  </a:cubicBezTo>
                  <a:cubicBezTo>
                    <a:pt x="8388" y="447"/>
                    <a:pt x="8182" y="486"/>
                    <a:pt x="7974" y="486"/>
                  </a:cubicBezTo>
                  <a:cubicBezTo>
                    <a:pt x="7740" y="486"/>
                    <a:pt x="7503" y="437"/>
                    <a:pt x="7261" y="426"/>
                  </a:cubicBezTo>
                  <a:cubicBezTo>
                    <a:pt x="7022" y="227"/>
                    <a:pt x="6724" y="227"/>
                    <a:pt x="6426" y="227"/>
                  </a:cubicBezTo>
                  <a:cubicBezTo>
                    <a:pt x="4874" y="446"/>
                    <a:pt x="3342" y="645"/>
                    <a:pt x="1810" y="943"/>
                  </a:cubicBezTo>
                  <a:cubicBezTo>
                    <a:pt x="1413" y="1122"/>
                    <a:pt x="995" y="1043"/>
                    <a:pt x="597" y="1122"/>
                  </a:cubicBezTo>
                  <a:cubicBezTo>
                    <a:pt x="80" y="1242"/>
                    <a:pt x="0" y="1480"/>
                    <a:pt x="418" y="1819"/>
                  </a:cubicBezTo>
                  <a:cubicBezTo>
                    <a:pt x="670" y="1944"/>
                    <a:pt x="917" y="1991"/>
                    <a:pt x="1163" y="1991"/>
                  </a:cubicBezTo>
                  <a:cubicBezTo>
                    <a:pt x="1694" y="1991"/>
                    <a:pt x="2215" y="1774"/>
                    <a:pt x="2745" y="1679"/>
                  </a:cubicBezTo>
                  <a:cubicBezTo>
                    <a:pt x="4476" y="1500"/>
                    <a:pt x="6187" y="1281"/>
                    <a:pt x="7918" y="983"/>
                  </a:cubicBezTo>
                  <a:cubicBezTo>
                    <a:pt x="8149" y="912"/>
                    <a:pt x="8396" y="841"/>
                    <a:pt x="8645" y="841"/>
                  </a:cubicBezTo>
                  <a:cubicBezTo>
                    <a:pt x="8674" y="841"/>
                    <a:pt x="8704" y="842"/>
                    <a:pt x="8733" y="844"/>
                  </a:cubicBezTo>
                  <a:cubicBezTo>
                    <a:pt x="8952" y="844"/>
                    <a:pt x="9171" y="824"/>
                    <a:pt x="9409" y="784"/>
                  </a:cubicBezTo>
                  <a:cubicBezTo>
                    <a:pt x="9648" y="685"/>
                    <a:pt x="9927" y="645"/>
                    <a:pt x="10165" y="645"/>
                  </a:cubicBezTo>
                  <a:cubicBezTo>
                    <a:pt x="10344" y="645"/>
                    <a:pt x="10523" y="625"/>
                    <a:pt x="10703" y="565"/>
                  </a:cubicBezTo>
                  <a:cubicBezTo>
                    <a:pt x="10900" y="499"/>
                    <a:pt x="11098" y="478"/>
                    <a:pt x="11298" y="478"/>
                  </a:cubicBezTo>
                  <a:cubicBezTo>
                    <a:pt x="11520" y="478"/>
                    <a:pt x="11745" y="505"/>
                    <a:pt x="11976" y="526"/>
                  </a:cubicBezTo>
                  <a:cubicBezTo>
                    <a:pt x="11996" y="526"/>
                    <a:pt x="12035" y="506"/>
                    <a:pt x="12095" y="506"/>
                  </a:cubicBezTo>
                  <a:cubicBezTo>
                    <a:pt x="12194" y="446"/>
                    <a:pt x="12234" y="366"/>
                    <a:pt x="12234" y="287"/>
                  </a:cubicBezTo>
                  <a:cubicBezTo>
                    <a:pt x="12234" y="128"/>
                    <a:pt x="12175" y="8"/>
                    <a:pt x="11996" y="8"/>
                  </a:cubicBezTo>
                  <a:cubicBezTo>
                    <a:pt x="11939" y="11"/>
                    <a:pt x="11884" y="12"/>
                    <a:pt x="11828" y="12"/>
                  </a:cubicBezTo>
                  <a:cubicBezTo>
                    <a:pt x="11637" y="12"/>
                    <a:pt x="11449" y="0"/>
                    <a:pt x="1126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7" name="Google Shape;297;p3"/>
            <p:cNvSpPr/>
            <p:nvPr/>
          </p:nvSpPr>
          <p:spPr>
            <a:xfrm>
              <a:off x="2975250" y="3269825"/>
              <a:ext cx="20900" cy="54675"/>
            </a:xfrm>
            <a:custGeom>
              <a:avLst/>
              <a:gdLst/>
              <a:ahLst/>
              <a:cxnLst/>
              <a:rect l="l" t="t" r="r" b="b"/>
              <a:pathLst>
                <a:path w="836" h="2187" extrusionOk="0">
                  <a:moveTo>
                    <a:pt x="314" y="0"/>
                  </a:moveTo>
                  <a:cubicBezTo>
                    <a:pt x="245" y="0"/>
                    <a:pt x="182" y="25"/>
                    <a:pt x="119" y="78"/>
                  </a:cubicBezTo>
                  <a:cubicBezTo>
                    <a:pt x="100" y="197"/>
                    <a:pt x="100" y="296"/>
                    <a:pt x="100" y="436"/>
                  </a:cubicBezTo>
                  <a:cubicBezTo>
                    <a:pt x="40" y="476"/>
                    <a:pt x="0" y="555"/>
                    <a:pt x="20" y="595"/>
                  </a:cubicBezTo>
                  <a:cubicBezTo>
                    <a:pt x="0" y="754"/>
                    <a:pt x="20" y="873"/>
                    <a:pt x="119" y="993"/>
                  </a:cubicBezTo>
                  <a:cubicBezTo>
                    <a:pt x="159" y="1072"/>
                    <a:pt x="219" y="1152"/>
                    <a:pt x="259" y="1251"/>
                  </a:cubicBezTo>
                  <a:cubicBezTo>
                    <a:pt x="318" y="1371"/>
                    <a:pt x="318" y="1490"/>
                    <a:pt x="318" y="1629"/>
                  </a:cubicBezTo>
                  <a:lnTo>
                    <a:pt x="318" y="1828"/>
                  </a:lnTo>
                  <a:cubicBezTo>
                    <a:pt x="318" y="1888"/>
                    <a:pt x="318" y="1948"/>
                    <a:pt x="338" y="2027"/>
                  </a:cubicBezTo>
                  <a:cubicBezTo>
                    <a:pt x="358" y="2067"/>
                    <a:pt x="398" y="2146"/>
                    <a:pt x="438" y="2186"/>
                  </a:cubicBezTo>
                  <a:lnTo>
                    <a:pt x="517" y="2186"/>
                  </a:lnTo>
                  <a:cubicBezTo>
                    <a:pt x="836" y="1749"/>
                    <a:pt x="597" y="1231"/>
                    <a:pt x="696" y="754"/>
                  </a:cubicBezTo>
                  <a:cubicBezTo>
                    <a:pt x="696" y="535"/>
                    <a:pt x="657" y="296"/>
                    <a:pt x="657" y="78"/>
                  </a:cubicBezTo>
                  <a:cubicBezTo>
                    <a:pt x="617" y="58"/>
                    <a:pt x="557" y="58"/>
                    <a:pt x="517" y="58"/>
                  </a:cubicBezTo>
                  <a:cubicBezTo>
                    <a:pt x="442" y="20"/>
                    <a:pt x="376" y="0"/>
                    <a:pt x="314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3"/>
            <p:cNvSpPr/>
            <p:nvPr/>
          </p:nvSpPr>
          <p:spPr>
            <a:xfrm>
              <a:off x="3035425" y="3344850"/>
              <a:ext cx="68150" cy="13550"/>
            </a:xfrm>
            <a:custGeom>
              <a:avLst/>
              <a:gdLst/>
              <a:ahLst/>
              <a:cxnLst/>
              <a:rect l="l" t="t" r="r" b="b"/>
              <a:pathLst>
                <a:path w="2726" h="542" extrusionOk="0">
                  <a:moveTo>
                    <a:pt x="639" y="1"/>
                  </a:moveTo>
                  <a:cubicBezTo>
                    <a:pt x="433" y="1"/>
                    <a:pt x="229" y="41"/>
                    <a:pt x="20" y="120"/>
                  </a:cubicBezTo>
                  <a:cubicBezTo>
                    <a:pt x="20" y="160"/>
                    <a:pt x="20" y="220"/>
                    <a:pt x="0" y="259"/>
                  </a:cubicBezTo>
                  <a:cubicBezTo>
                    <a:pt x="101" y="471"/>
                    <a:pt x="221" y="542"/>
                    <a:pt x="347" y="542"/>
                  </a:cubicBezTo>
                  <a:cubicBezTo>
                    <a:pt x="519" y="542"/>
                    <a:pt x="704" y="411"/>
                    <a:pt x="875" y="319"/>
                  </a:cubicBezTo>
                  <a:cubicBezTo>
                    <a:pt x="1492" y="319"/>
                    <a:pt x="2109" y="279"/>
                    <a:pt x="2725" y="259"/>
                  </a:cubicBezTo>
                  <a:lnTo>
                    <a:pt x="2507" y="120"/>
                  </a:lnTo>
                  <a:cubicBezTo>
                    <a:pt x="2426" y="147"/>
                    <a:pt x="2349" y="158"/>
                    <a:pt x="2273" y="158"/>
                  </a:cubicBezTo>
                  <a:cubicBezTo>
                    <a:pt x="2180" y="158"/>
                    <a:pt x="2088" y="142"/>
                    <a:pt x="1989" y="120"/>
                  </a:cubicBezTo>
                  <a:cubicBezTo>
                    <a:pt x="1897" y="48"/>
                    <a:pt x="1799" y="8"/>
                    <a:pt x="1701" y="8"/>
                  </a:cubicBezTo>
                  <a:cubicBezTo>
                    <a:pt x="1610" y="8"/>
                    <a:pt x="1519" y="43"/>
                    <a:pt x="1432" y="120"/>
                  </a:cubicBezTo>
                  <a:cubicBezTo>
                    <a:pt x="1413" y="130"/>
                    <a:pt x="1383" y="135"/>
                    <a:pt x="1353" y="135"/>
                  </a:cubicBezTo>
                  <a:cubicBezTo>
                    <a:pt x="1323" y="135"/>
                    <a:pt x="1293" y="130"/>
                    <a:pt x="1273" y="120"/>
                  </a:cubicBezTo>
                  <a:cubicBezTo>
                    <a:pt x="1054" y="41"/>
                    <a:pt x="846" y="1"/>
                    <a:pt x="63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9" name="Google Shape;299;p3"/>
            <p:cNvSpPr/>
            <p:nvPr/>
          </p:nvSpPr>
          <p:spPr>
            <a:xfrm>
              <a:off x="2939425" y="3266500"/>
              <a:ext cx="48275" cy="5275"/>
            </a:xfrm>
            <a:custGeom>
              <a:avLst/>
              <a:gdLst/>
              <a:ahLst/>
              <a:cxnLst/>
              <a:rect l="l" t="t" r="r" b="b"/>
              <a:pathLst>
                <a:path w="1931" h="211" extrusionOk="0">
                  <a:moveTo>
                    <a:pt x="1101" y="1"/>
                  </a:moveTo>
                  <a:cubicBezTo>
                    <a:pt x="738" y="1"/>
                    <a:pt x="373" y="89"/>
                    <a:pt x="1" y="191"/>
                  </a:cubicBezTo>
                  <a:cubicBezTo>
                    <a:pt x="498" y="191"/>
                    <a:pt x="1035" y="211"/>
                    <a:pt x="1533" y="211"/>
                  </a:cubicBezTo>
                  <a:cubicBezTo>
                    <a:pt x="1672" y="211"/>
                    <a:pt x="1791" y="191"/>
                    <a:pt x="1930" y="191"/>
                  </a:cubicBezTo>
                  <a:cubicBezTo>
                    <a:pt x="1654" y="53"/>
                    <a:pt x="1378" y="1"/>
                    <a:pt x="110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0" name="Google Shape;300;p3"/>
            <p:cNvSpPr/>
            <p:nvPr/>
          </p:nvSpPr>
          <p:spPr>
            <a:xfrm>
              <a:off x="3035925" y="3341875"/>
              <a:ext cx="31350" cy="6750"/>
            </a:xfrm>
            <a:custGeom>
              <a:avLst/>
              <a:gdLst/>
              <a:ahLst/>
              <a:cxnLst/>
              <a:rect l="l" t="t" r="r" b="b"/>
              <a:pathLst>
                <a:path w="1254" h="270" extrusionOk="0">
                  <a:moveTo>
                    <a:pt x="80" y="1"/>
                  </a:moveTo>
                  <a:lnTo>
                    <a:pt x="0" y="239"/>
                  </a:lnTo>
                  <a:cubicBezTo>
                    <a:pt x="209" y="259"/>
                    <a:pt x="413" y="269"/>
                    <a:pt x="619" y="269"/>
                  </a:cubicBezTo>
                  <a:cubicBezTo>
                    <a:pt x="826" y="269"/>
                    <a:pt x="1034" y="259"/>
                    <a:pt x="1253" y="239"/>
                  </a:cubicBezTo>
                  <a:cubicBezTo>
                    <a:pt x="1067" y="53"/>
                    <a:pt x="851" y="30"/>
                    <a:pt x="627" y="30"/>
                  </a:cubicBezTo>
                  <a:cubicBezTo>
                    <a:pt x="553" y="30"/>
                    <a:pt x="477" y="32"/>
                    <a:pt x="402" y="32"/>
                  </a:cubicBezTo>
                  <a:cubicBezTo>
                    <a:pt x="293" y="32"/>
                    <a:pt x="185" y="27"/>
                    <a:pt x="8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1" name="Google Shape;301;p3"/>
            <p:cNvSpPr/>
            <p:nvPr/>
          </p:nvSpPr>
          <p:spPr>
            <a:xfrm>
              <a:off x="2909100" y="3272025"/>
              <a:ext cx="19425" cy="4700"/>
            </a:xfrm>
            <a:custGeom>
              <a:avLst/>
              <a:gdLst/>
              <a:ahLst/>
              <a:cxnLst/>
              <a:rect l="l" t="t" r="r" b="b"/>
              <a:pathLst>
                <a:path w="777" h="188" extrusionOk="0">
                  <a:moveTo>
                    <a:pt x="574" y="1"/>
                  </a:moveTo>
                  <a:cubicBezTo>
                    <a:pt x="377" y="1"/>
                    <a:pt x="194" y="34"/>
                    <a:pt x="0" y="169"/>
                  </a:cubicBezTo>
                  <a:cubicBezTo>
                    <a:pt x="121" y="169"/>
                    <a:pt x="243" y="187"/>
                    <a:pt x="359" y="187"/>
                  </a:cubicBezTo>
                  <a:cubicBezTo>
                    <a:pt x="510" y="187"/>
                    <a:pt x="653" y="156"/>
                    <a:pt x="776" y="10"/>
                  </a:cubicBezTo>
                  <a:cubicBezTo>
                    <a:pt x="707" y="5"/>
                    <a:pt x="639" y="1"/>
                    <a:pt x="57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3"/>
            <p:cNvSpPr/>
            <p:nvPr/>
          </p:nvSpPr>
          <p:spPr>
            <a:xfrm>
              <a:off x="3071225" y="3343375"/>
              <a:ext cx="13950" cy="4500"/>
            </a:xfrm>
            <a:custGeom>
              <a:avLst/>
              <a:gdLst/>
              <a:ahLst/>
              <a:cxnLst/>
              <a:rect l="l" t="t" r="r" b="b"/>
              <a:pathLst>
                <a:path w="558" h="180" extrusionOk="0">
                  <a:moveTo>
                    <a:pt x="271" y="0"/>
                  </a:moveTo>
                  <a:cubicBezTo>
                    <a:pt x="179" y="0"/>
                    <a:pt x="90" y="60"/>
                    <a:pt x="0" y="179"/>
                  </a:cubicBezTo>
                  <a:lnTo>
                    <a:pt x="557" y="179"/>
                  </a:lnTo>
                  <a:cubicBezTo>
                    <a:pt x="458" y="60"/>
                    <a:pt x="363" y="0"/>
                    <a:pt x="27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3"/>
            <p:cNvSpPr/>
            <p:nvPr/>
          </p:nvSpPr>
          <p:spPr>
            <a:xfrm>
              <a:off x="3018500" y="4109725"/>
              <a:ext cx="70150" cy="403050"/>
            </a:xfrm>
            <a:custGeom>
              <a:avLst/>
              <a:gdLst/>
              <a:ahLst/>
              <a:cxnLst/>
              <a:rect l="l" t="t" r="r" b="b"/>
              <a:pathLst>
                <a:path w="2806" h="16122" extrusionOk="0">
                  <a:moveTo>
                    <a:pt x="518" y="1"/>
                  </a:moveTo>
                  <a:cubicBezTo>
                    <a:pt x="419" y="1"/>
                    <a:pt x="359" y="61"/>
                    <a:pt x="279" y="120"/>
                  </a:cubicBezTo>
                  <a:cubicBezTo>
                    <a:pt x="1" y="717"/>
                    <a:pt x="180" y="1373"/>
                    <a:pt x="120" y="1990"/>
                  </a:cubicBezTo>
                  <a:lnTo>
                    <a:pt x="120" y="2269"/>
                  </a:lnTo>
                  <a:cubicBezTo>
                    <a:pt x="160" y="2448"/>
                    <a:pt x="160" y="2607"/>
                    <a:pt x="160" y="2786"/>
                  </a:cubicBezTo>
                  <a:cubicBezTo>
                    <a:pt x="180" y="2865"/>
                    <a:pt x="180" y="2965"/>
                    <a:pt x="180" y="3044"/>
                  </a:cubicBezTo>
                  <a:cubicBezTo>
                    <a:pt x="180" y="3104"/>
                    <a:pt x="180" y="3204"/>
                    <a:pt x="200" y="3283"/>
                  </a:cubicBezTo>
                  <a:cubicBezTo>
                    <a:pt x="200" y="3383"/>
                    <a:pt x="220" y="3462"/>
                    <a:pt x="259" y="3542"/>
                  </a:cubicBezTo>
                  <a:cubicBezTo>
                    <a:pt x="319" y="3721"/>
                    <a:pt x="299" y="3940"/>
                    <a:pt x="299" y="4158"/>
                  </a:cubicBezTo>
                  <a:cubicBezTo>
                    <a:pt x="299" y="4576"/>
                    <a:pt x="299" y="4994"/>
                    <a:pt x="379" y="5432"/>
                  </a:cubicBezTo>
                  <a:cubicBezTo>
                    <a:pt x="578" y="6088"/>
                    <a:pt x="399" y="6784"/>
                    <a:pt x="518" y="7461"/>
                  </a:cubicBezTo>
                  <a:cubicBezTo>
                    <a:pt x="578" y="7739"/>
                    <a:pt x="598" y="8018"/>
                    <a:pt x="657" y="8256"/>
                  </a:cubicBezTo>
                  <a:cubicBezTo>
                    <a:pt x="1055" y="10106"/>
                    <a:pt x="1155" y="11996"/>
                    <a:pt x="1712" y="13806"/>
                  </a:cubicBezTo>
                  <a:cubicBezTo>
                    <a:pt x="1811" y="14005"/>
                    <a:pt x="1891" y="14184"/>
                    <a:pt x="1970" y="14383"/>
                  </a:cubicBezTo>
                  <a:lnTo>
                    <a:pt x="2050" y="14602"/>
                  </a:lnTo>
                  <a:cubicBezTo>
                    <a:pt x="2149" y="14821"/>
                    <a:pt x="2149" y="15040"/>
                    <a:pt x="2169" y="15279"/>
                  </a:cubicBezTo>
                  <a:cubicBezTo>
                    <a:pt x="2169" y="15338"/>
                    <a:pt x="2189" y="15418"/>
                    <a:pt x="2209" y="15497"/>
                  </a:cubicBezTo>
                  <a:cubicBezTo>
                    <a:pt x="2269" y="15676"/>
                    <a:pt x="2288" y="15895"/>
                    <a:pt x="2408" y="16074"/>
                  </a:cubicBezTo>
                  <a:cubicBezTo>
                    <a:pt x="2451" y="16103"/>
                    <a:pt x="2506" y="16122"/>
                    <a:pt x="2571" y="16122"/>
                  </a:cubicBezTo>
                  <a:cubicBezTo>
                    <a:pt x="2595" y="16122"/>
                    <a:pt x="2620" y="16119"/>
                    <a:pt x="2647" y="16114"/>
                  </a:cubicBezTo>
                  <a:cubicBezTo>
                    <a:pt x="2806" y="15875"/>
                    <a:pt x="2766" y="15617"/>
                    <a:pt x="2686" y="15338"/>
                  </a:cubicBezTo>
                  <a:cubicBezTo>
                    <a:pt x="2666" y="15219"/>
                    <a:pt x="2666" y="15119"/>
                    <a:pt x="2647" y="15020"/>
                  </a:cubicBezTo>
                  <a:cubicBezTo>
                    <a:pt x="2467" y="14821"/>
                    <a:pt x="2647" y="14523"/>
                    <a:pt x="2507" y="14304"/>
                  </a:cubicBezTo>
                  <a:cubicBezTo>
                    <a:pt x="2288" y="14105"/>
                    <a:pt x="2487" y="13787"/>
                    <a:pt x="2348" y="13548"/>
                  </a:cubicBezTo>
                  <a:cubicBezTo>
                    <a:pt x="1891" y="10962"/>
                    <a:pt x="1473" y="8376"/>
                    <a:pt x="1194" y="5770"/>
                  </a:cubicBezTo>
                  <a:cubicBezTo>
                    <a:pt x="1115" y="5173"/>
                    <a:pt x="1155" y="4536"/>
                    <a:pt x="876" y="3960"/>
                  </a:cubicBezTo>
                  <a:cubicBezTo>
                    <a:pt x="717" y="3641"/>
                    <a:pt x="876" y="3283"/>
                    <a:pt x="737" y="2985"/>
                  </a:cubicBezTo>
                  <a:cubicBezTo>
                    <a:pt x="777" y="2667"/>
                    <a:pt x="777" y="2308"/>
                    <a:pt x="697" y="1990"/>
                  </a:cubicBezTo>
                  <a:cubicBezTo>
                    <a:pt x="677" y="1990"/>
                    <a:pt x="677" y="1990"/>
                    <a:pt x="657" y="1950"/>
                  </a:cubicBezTo>
                  <a:cubicBezTo>
                    <a:pt x="657" y="1891"/>
                    <a:pt x="657" y="1871"/>
                    <a:pt x="697" y="1811"/>
                  </a:cubicBezTo>
                  <a:lnTo>
                    <a:pt x="697" y="1652"/>
                  </a:lnTo>
                  <a:cubicBezTo>
                    <a:pt x="538" y="1294"/>
                    <a:pt x="657" y="916"/>
                    <a:pt x="617" y="558"/>
                  </a:cubicBezTo>
                  <a:cubicBezTo>
                    <a:pt x="598" y="339"/>
                    <a:pt x="697" y="160"/>
                    <a:pt x="51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4" name="Google Shape;304;p3"/>
            <p:cNvSpPr/>
            <p:nvPr/>
          </p:nvSpPr>
          <p:spPr>
            <a:xfrm>
              <a:off x="3057800" y="4212775"/>
              <a:ext cx="37325" cy="158075"/>
            </a:xfrm>
            <a:custGeom>
              <a:avLst/>
              <a:gdLst/>
              <a:ahLst/>
              <a:cxnLst/>
              <a:rect l="l" t="t" r="r" b="b"/>
              <a:pathLst>
                <a:path w="1493" h="6323" extrusionOk="0">
                  <a:moveTo>
                    <a:pt x="286" y="1"/>
                  </a:moveTo>
                  <a:cubicBezTo>
                    <a:pt x="255" y="1"/>
                    <a:pt x="220" y="6"/>
                    <a:pt x="179" y="17"/>
                  </a:cubicBezTo>
                  <a:cubicBezTo>
                    <a:pt x="40" y="116"/>
                    <a:pt x="0" y="255"/>
                    <a:pt x="20" y="414"/>
                  </a:cubicBezTo>
                  <a:cubicBezTo>
                    <a:pt x="239" y="1429"/>
                    <a:pt x="120" y="2463"/>
                    <a:pt x="378" y="3458"/>
                  </a:cubicBezTo>
                  <a:cubicBezTo>
                    <a:pt x="597" y="4313"/>
                    <a:pt x="418" y="5228"/>
                    <a:pt x="876" y="6044"/>
                  </a:cubicBezTo>
                  <a:cubicBezTo>
                    <a:pt x="816" y="6243"/>
                    <a:pt x="915" y="6303"/>
                    <a:pt x="1094" y="6323"/>
                  </a:cubicBezTo>
                  <a:cubicBezTo>
                    <a:pt x="1492" y="5726"/>
                    <a:pt x="1174" y="5129"/>
                    <a:pt x="1094" y="4532"/>
                  </a:cubicBezTo>
                  <a:cubicBezTo>
                    <a:pt x="975" y="3617"/>
                    <a:pt x="796" y="2742"/>
                    <a:pt x="935" y="1827"/>
                  </a:cubicBezTo>
                  <a:cubicBezTo>
                    <a:pt x="935" y="1449"/>
                    <a:pt x="975" y="1111"/>
                    <a:pt x="876" y="753"/>
                  </a:cubicBezTo>
                  <a:cubicBezTo>
                    <a:pt x="816" y="653"/>
                    <a:pt x="796" y="574"/>
                    <a:pt x="716" y="534"/>
                  </a:cubicBezTo>
                  <a:cubicBezTo>
                    <a:pt x="669" y="555"/>
                    <a:pt x="632" y="565"/>
                    <a:pt x="602" y="565"/>
                  </a:cubicBezTo>
                  <a:cubicBezTo>
                    <a:pt x="519" y="565"/>
                    <a:pt x="498" y="487"/>
                    <a:pt x="498" y="355"/>
                  </a:cubicBezTo>
                  <a:cubicBezTo>
                    <a:pt x="498" y="200"/>
                    <a:pt x="483" y="1"/>
                    <a:pt x="28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5" name="Google Shape;305;p3"/>
            <p:cNvSpPr/>
            <p:nvPr/>
          </p:nvSpPr>
          <p:spPr>
            <a:xfrm>
              <a:off x="3053325" y="4105750"/>
              <a:ext cx="39300" cy="80600"/>
            </a:xfrm>
            <a:custGeom>
              <a:avLst/>
              <a:gdLst/>
              <a:ahLst/>
              <a:cxnLst/>
              <a:rect l="l" t="t" r="r" b="b"/>
              <a:pathLst>
                <a:path w="1572" h="3224" extrusionOk="0">
                  <a:moveTo>
                    <a:pt x="179" y="1"/>
                  </a:moveTo>
                  <a:cubicBezTo>
                    <a:pt x="0" y="478"/>
                    <a:pt x="140" y="975"/>
                    <a:pt x="199" y="1453"/>
                  </a:cubicBezTo>
                  <a:lnTo>
                    <a:pt x="338" y="1592"/>
                  </a:lnTo>
                  <a:cubicBezTo>
                    <a:pt x="438" y="1731"/>
                    <a:pt x="517" y="1831"/>
                    <a:pt x="597" y="1950"/>
                  </a:cubicBezTo>
                  <a:cubicBezTo>
                    <a:pt x="657" y="2050"/>
                    <a:pt x="697" y="2129"/>
                    <a:pt x="756" y="2229"/>
                  </a:cubicBezTo>
                  <a:cubicBezTo>
                    <a:pt x="776" y="2269"/>
                    <a:pt x="796" y="2348"/>
                    <a:pt x="816" y="2388"/>
                  </a:cubicBezTo>
                  <a:cubicBezTo>
                    <a:pt x="856" y="2467"/>
                    <a:pt x="876" y="2567"/>
                    <a:pt x="895" y="2666"/>
                  </a:cubicBezTo>
                  <a:cubicBezTo>
                    <a:pt x="915" y="2845"/>
                    <a:pt x="915" y="3024"/>
                    <a:pt x="1015" y="3164"/>
                  </a:cubicBezTo>
                  <a:cubicBezTo>
                    <a:pt x="1074" y="3164"/>
                    <a:pt x="1094" y="3184"/>
                    <a:pt x="1114" y="3223"/>
                  </a:cubicBezTo>
                  <a:cubicBezTo>
                    <a:pt x="1293" y="3223"/>
                    <a:pt x="1413" y="3164"/>
                    <a:pt x="1492" y="2985"/>
                  </a:cubicBezTo>
                  <a:cubicBezTo>
                    <a:pt x="1572" y="2646"/>
                    <a:pt x="1452" y="2328"/>
                    <a:pt x="1452" y="1970"/>
                  </a:cubicBezTo>
                  <a:cubicBezTo>
                    <a:pt x="1373" y="1891"/>
                    <a:pt x="1313" y="1851"/>
                    <a:pt x="1273" y="1771"/>
                  </a:cubicBezTo>
                  <a:cubicBezTo>
                    <a:pt x="716" y="1453"/>
                    <a:pt x="478" y="1015"/>
                    <a:pt x="617" y="359"/>
                  </a:cubicBezTo>
                  <a:cubicBezTo>
                    <a:pt x="637" y="259"/>
                    <a:pt x="577" y="140"/>
                    <a:pt x="537" y="41"/>
                  </a:cubicBezTo>
                  <a:cubicBezTo>
                    <a:pt x="418" y="41"/>
                    <a:pt x="299" y="1"/>
                    <a:pt x="17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6" name="Google Shape;306;p3"/>
            <p:cNvSpPr/>
            <p:nvPr/>
          </p:nvSpPr>
          <p:spPr>
            <a:xfrm>
              <a:off x="3088625" y="4442300"/>
              <a:ext cx="28375" cy="51875"/>
            </a:xfrm>
            <a:custGeom>
              <a:avLst/>
              <a:gdLst/>
              <a:ahLst/>
              <a:cxnLst/>
              <a:rect l="l" t="t" r="r" b="b"/>
              <a:pathLst>
                <a:path w="1135" h="2075" extrusionOk="0">
                  <a:moveTo>
                    <a:pt x="397" y="0"/>
                  </a:moveTo>
                  <a:cubicBezTo>
                    <a:pt x="272" y="0"/>
                    <a:pt x="156" y="95"/>
                    <a:pt x="40" y="285"/>
                  </a:cubicBezTo>
                  <a:cubicBezTo>
                    <a:pt x="1" y="802"/>
                    <a:pt x="399" y="1220"/>
                    <a:pt x="538" y="1717"/>
                  </a:cubicBezTo>
                  <a:cubicBezTo>
                    <a:pt x="597" y="1936"/>
                    <a:pt x="856" y="2075"/>
                    <a:pt x="1095" y="2075"/>
                  </a:cubicBezTo>
                  <a:cubicBezTo>
                    <a:pt x="1035" y="1677"/>
                    <a:pt x="1135" y="1220"/>
                    <a:pt x="936" y="822"/>
                  </a:cubicBezTo>
                  <a:cubicBezTo>
                    <a:pt x="896" y="623"/>
                    <a:pt x="836" y="424"/>
                    <a:pt x="757" y="225"/>
                  </a:cubicBezTo>
                  <a:cubicBezTo>
                    <a:pt x="626" y="75"/>
                    <a:pt x="508" y="0"/>
                    <a:pt x="39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7" name="Google Shape;307;p3"/>
            <p:cNvSpPr/>
            <p:nvPr/>
          </p:nvSpPr>
          <p:spPr>
            <a:xfrm>
              <a:off x="3016025" y="4009775"/>
              <a:ext cx="21900" cy="101475"/>
            </a:xfrm>
            <a:custGeom>
              <a:avLst/>
              <a:gdLst/>
              <a:ahLst/>
              <a:cxnLst/>
              <a:rect l="l" t="t" r="r" b="b"/>
              <a:pathLst>
                <a:path w="876" h="4059" extrusionOk="0">
                  <a:moveTo>
                    <a:pt x="279" y="0"/>
                  </a:moveTo>
                  <a:cubicBezTo>
                    <a:pt x="199" y="0"/>
                    <a:pt x="159" y="0"/>
                    <a:pt x="80" y="20"/>
                  </a:cubicBezTo>
                  <a:cubicBezTo>
                    <a:pt x="20" y="100"/>
                    <a:pt x="0" y="140"/>
                    <a:pt x="0" y="219"/>
                  </a:cubicBezTo>
                  <a:cubicBezTo>
                    <a:pt x="20" y="239"/>
                    <a:pt x="20" y="299"/>
                    <a:pt x="60" y="319"/>
                  </a:cubicBezTo>
                  <a:lnTo>
                    <a:pt x="120" y="398"/>
                  </a:lnTo>
                  <a:cubicBezTo>
                    <a:pt x="199" y="478"/>
                    <a:pt x="259" y="538"/>
                    <a:pt x="299" y="637"/>
                  </a:cubicBezTo>
                  <a:cubicBezTo>
                    <a:pt x="378" y="836"/>
                    <a:pt x="319" y="1035"/>
                    <a:pt x="279" y="1214"/>
                  </a:cubicBezTo>
                  <a:cubicBezTo>
                    <a:pt x="179" y="2109"/>
                    <a:pt x="80" y="3024"/>
                    <a:pt x="319" y="3919"/>
                  </a:cubicBezTo>
                  <a:lnTo>
                    <a:pt x="418" y="4019"/>
                  </a:lnTo>
                  <a:cubicBezTo>
                    <a:pt x="478" y="4019"/>
                    <a:pt x="518" y="4059"/>
                    <a:pt x="577" y="4059"/>
                  </a:cubicBezTo>
                  <a:cubicBezTo>
                    <a:pt x="856" y="3720"/>
                    <a:pt x="577" y="3303"/>
                    <a:pt x="756" y="2964"/>
                  </a:cubicBezTo>
                  <a:cubicBezTo>
                    <a:pt x="776" y="2726"/>
                    <a:pt x="776" y="2507"/>
                    <a:pt x="796" y="2288"/>
                  </a:cubicBezTo>
                  <a:cubicBezTo>
                    <a:pt x="876" y="2109"/>
                    <a:pt x="876" y="1970"/>
                    <a:pt x="796" y="1811"/>
                  </a:cubicBezTo>
                  <a:lnTo>
                    <a:pt x="796" y="1393"/>
                  </a:lnTo>
                  <a:lnTo>
                    <a:pt x="796" y="736"/>
                  </a:lnTo>
                  <a:cubicBezTo>
                    <a:pt x="796" y="577"/>
                    <a:pt x="816" y="398"/>
                    <a:pt x="677" y="239"/>
                  </a:cubicBezTo>
                  <a:cubicBezTo>
                    <a:pt x="617" y="219"/>
                    <a:pt x="597" y="199"/>
                    <a:pt x="597" y="140"/>
                  </a:cubicBezTo>
                  <a:cubicBezTo>
                    <a:pt x="577" y="80"/>
                    <a:pt x="557" y="40"/>
                    <a:pt x="478" y="40"/>
                  </a:cubicBezTo>
                  <a:cubicBezTo>
                    <a:pt x="418" y="20"/>
                    <a:pt x="358" y="0"/>
                    <a:pt x="27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8" name="Google Shape;308;p3"/>
            <p:cNvSpPr/>
            <p:nvPr/>
          </p:nvSpPr>
          <p:spPr>
            <a:xfrm>
              <a:off x="3085650" y="4383250"/>
              <a:ext cx="23900" cy="66675"/>
            </a:xfrm>
            <a:custGeom>
              <a:avLst/>
              <a:gdLst/>
              <a:ahLst/>
              <a:cxnLst/>
              <a:rect l="l" t="t" r="r" b="b"/>
              <a:pathLst>
                <a:path w="956" h="2667" extrusionOk="0">
                  <a:moveTo>
                    <a:pt x="398" y="1493"/>
                  </a:moveTo>
                  <a:lnTo>
                    <a:pt x="398" y="1493"/>
                  </a:lnTo>
                  <a:cubicBezTo>
                    <a:pt x="408" y="1533"/>
                    <a:pt x="408" y="1553"/>
                    <a:pt x="406" y="1553"/>
                  </a:cubicBezTo>
                  <a:cubicBezTo>
                    <a:pt x="403" y="1553"/>
                    <a:pt x="398" y="1533"/>
                    <a:pt x="398" y="1493"/>
                  </a:cubicBezTo>
                  <a:close/>
                  <a:moveTo>
                    <a:pt x="677" y="1"/>
                  </a:moveTo>
                  <a:cubicBezTo>
                    <a:pt x="207" y="392"/>
                    <a:pt x="199" y="476"/>
                    <a:pt x="388" y="1443"/>
                  </a:cubicBezTo>
                  <a:lnTo>
                    <a:pt x="388" y="1443"/>
                  </a:lnTo>
                  <a:cubicBezTo>
                    <a:pt x="387" y="1442"/>
                    <a:pt x="385" y="1441"/>
                    <a:pt x="383" y="1441"/>
                  </a:cubicBezTo>
                  <a:cubicBezTo>
                    <a:pt x="376" y="1441"/>
                    <a:pt x="367" y="1452"/>
                    <a:pt x="365" y="1452"/>
                  </a:cubicBezTo>
                  <a:cubicBezTo>
                    <a:pt x="363" y="1452"/>
                    <a:pt x="366" y="1444"/>
                    <a:pt x="378" y="1413"/>
                  </a:cubicBezTo>
                  <a:cubicBezTo>
                    <a:pt x="322" y="1379"/>
                    <a:pt x="275" y="1365"/>
                    <a:pt x="235" y="1365"/>
                  </a:cubicBezTo>
                  <a:cubicBezTo>
                    <a:pt x="133" y="1365"/>
                    <a:pt x="72" y="1458"/>
                    <a:pt x="0" y="1572"/>
                  </a:cubicBezTo>
                  <a:cubicBezTo>
                    <a:pt x="80" y="1950"/>
                    <a:pt x="0" y="2308"/>
                    <a:pt x="159" y="2667"/>
                  </a:cubicBezTo>
                  <a:cubicBezTo>
                    <a:pt x="266" y="2580"/>
                    <a:pt x="377" y="2540"/>
                    <a:pt x="490" y="2540"/>
                  </a:cubicBezTo>
                  <a:cubicBezTo>
                    <a:pt x="610" y="2540"/>
                    <a:pt x="733" y="2585"/>
                    <a:pt x="856" y="2667"/>
                  </a:cubicBezTo>
                  <a:cubicBezTo>
                    <a:pt x="876" y="2647"/>
                    <a:pt x="895" y="2607"/>
                    <a:pt x="955" y="2587"/>
                  </a:cubicBezTo>
                  <a:cubicBezTo>
                    <a:pt x="955" y="2468"/>
                    <a:pt x="955" y="2368"/>
                    <a:pt x="876" y="2289"/>
                  </a:cubicBezTo>
                  <a:lnTo>
                    <a:pt x="876" y="2110"/>
                  </a:lnTo>
                  <a:cubicBezTo>
                    <a:pt x="856" y="2010"/>
                    <a:pt x="756" y="1891"/>
                    <a:pt x="876" y="1771"/>
                  </a:cubicBezTo>
                  <a:lnTo>
                    <a:pt x="876" y="1592"/>
                  </a:lnTo>
                  <a:cubicBezTo>
                    <a:pt x="895" y="1592"/>
                    <a:pt x="915" y="1592"/>
                    <a:pt x="915" y="1553"/>
                  </a:cubicBezTo>
                  <a:cubicBezTo>
                    <a:pt x="915" y="1493"/>
                    <a:pt x="915" y="1473"/>
                    <a:pt x="876" y="1413"/>
                  </a:cubicBezTo>
                  <a:cubicBezTo>
                    <a:pt x="657" y="1155"/>
                    <a:pt x="876" y="797"/>
                    <a:pt x="697" y="518"/>
                  </a:cubicBezTo>
                  <a:cubicBezTo>
                    <a:pt x="677" y="359"/>
                    <a:pt x="677" y="180"/>
                    <a:pt x="67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9" name="Google Shape;309;p3"/>
            <p:cNvSpPr/>
            <p:nvPr/>
          </p:nvSpPr>
          <p:spPr>
            <a:xfrm>
              <a:off x="3070725" y="4493175"/>
              <a:ext cx="27750" cy="60050"/>
            </a:xfrm>
            <a:custGeom>
              <a:avLst/>
              <a:gdLst/>
              <a:ahLst/>
              <a:cxnLst/>
              <a:rect l="l" t="t" r="r" b="b"/>
              <a:pathLst>
                <a:path w="1110" h="2402" extrusionOk="0">
                  <a:moveTo>
                    <a:pt x="597" y="0"/>
                  </a:moveTo>
                  <a:lnTo>
                    <a:pt x="597" y="0"/>
                  </a:lnTo>
                  <a:cubicBezTo>
                    <a:pt x="498" y="259"/>
                    <a:pt x="677" y="557"/>
                    <a:pt x="398" y="756"/>
                  </a:cubicBezTo>
                  <a:cubicBezTo>
                    <a:pt x="1" y="1373"/>
                    <a:pt x="319" y="1870"/>
                    <a:pt x="677" y="2367"/>
                  </a:cubicBezTo>
                  <a:cubicBezTo>
                    <a:pt x="749" y="2390"/>
                    <a:pt x="811" y="2401"/>
                    <a:pt x="864" y="2401"/>
                  </a:cubicBezTo>
                  <a:cubicBezTo>
                    <a:pt x="1042" y="2401"/>
                    <a:pt x="1110" y="2271"/>
                    <a:pt x="1095" y="2009"/>
                  </a:cubicBezTo>
                  <a:cubicBezTo>
                    <a:pt x="896" y="1791"/>
                    <a:pt x="1095" y="1492"/>
                    <a:pt x="955" y="1273"/>
                  </a:cubicBezTo>
                  <a:cubicBezTo>
                    <a:pt x="955" y="1174"/>
                    <a:pt x="916" y="1055"/>
                    <a:pt x="916" y="955"/>
                  </a:cubicBezTo>
                  <a:cubicBezTo>
                    <a:pt x="677" y="677"/>
                    <a:pt x="876" y="259"/>
                    <a:pt x="59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0" name="Google Shape;310;p3"/>
            <p:cNvSpPr/>
            <p:nvPr/>
          </p:nvSpPr>
          <p:spPr>
            <a:xfrm>
              <a:off x="3075200" y="4363875"/>
              <a:ext cx="25400" cy="58700"/>
            </a:xfrm>
            <a:custGeom>
              <a:avLst/>
              <a:gdLst/>
              <a:ahLst/>
              <a:cxnLst/>
              <a:rect l="l" t="t" r="r" b="b"/>
              <a:pathLst>
                <a:path w="1016" h="2348" extrusionOk="0">
                  <a:moveTo>
                    <a:pt x="180" y="0"/>
                  </a:moveTo>
                  <a:cubicBezTo>
                    <a:pt x="1" y="179"/>
                    <a:pt x="1" y="378"/>
                    <a:pt x="40" y="577"/>
                  </a:cubicBezTo>
                  <a:cubicBezTo>
                    <a:pt x="180" y="1174"/>
                    <a:pt x="279" y="1751"/>
                    <a:pt x="398" y="2347"/>
                  </a:cubicBezTo>
                  <a:cubicBezTo>
                    <a:pt x="518" y="2268"/>
                    <a:pt x="617" y="2228"/>
                    <a:pt x="717" y="2168"/>
                  </a:cubicBezTo>
                  <a:cubicBezTo>
                    <a:pt x="796" y="2129"/>
                    <a:pt x="816" y="2069"/>
                    <a:pt x="796" y="1969"/>
                  </a:cubicBezTo>
                  <a:cubicBezTo>
                    <a:pt x="717" y="1751"/>
                    <a:pt x="737" y="1492"/>
                    <a:pt x="697" y="1273"/>
                  </a:cubicBezTo>
                  <a:cubicBezTo>
                    <a:pt x="478" y="955"/>
                    <a:pt x="1015" y="398"/>
                    <a:pt x="379" y="199"/>
                  </a:cubicBezTo>
                  <a:cubicBezTo>
                    <a:pt x="299" y="159"/>
                    <a:pt x="239" y="80"/>
                    <a:pt x="18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1" name="Google Shape;311;p3"/>
            <p:cNvSpPr/>
            <p:nvPr/>
          </p:nvSpPr>
          <p:spPr>
            <a:xfrm>
              <a:off x="3055800" y="4142050"/>
              <a:ext cx="24400" cy="55650"/>
            </a:xfrm>
            <a:custGeom>
              <a:avLst/>
              <a:gdLst/>
              <a:ahLst/>
              <a:cxnLst/>
              <a:rect l="l" t="t" r="r" b="b"/>
              <a:pathLst>
                <a:path w="976" h="2226" extrusionOk="0">
                  <a:moveTo>
                    <a:pt x="80" y="1"/>
                  </a:moveTo>
                  <a:cubicBezTo>
                    <a:pt x="1" y="478"/>
                    <a:pt x="359" y="896"/>
                    <a:pt x="239" y="1393"/>
                  </a:cubicBezTo>
                  <a:cubicBezTo>
                    <a:pt x="200" y="1692"/>
                    <a:pt x="100" y="1990"/>
                    <a:pt x="399" y="2209"/>
                  </a:cubicBezTo>
                  <a:cubicBezTo>
                    <a:pt x="428" y="2221"/>
                    <a:pt x="455" y="2225"/>
                    <a:pt x="482" y="2225"/>
                  </a:cubicBezTo>
                  <a:cubicBezTo>
                    <a:pt x="546" y="2225"/>
                    <a:pt x="607" y="2197"/>
                    <a:pt x="677" y="2169"/>
                  </a:cubicBezTo>
                  <a:cubicBezTo>
                    <a:pt x="975" y="1712"/>
                    <a:pt x="757" y="1254"/>
                    <a:pt x="796" y="777"/>
                  </a:cubicBezTo>
                  <a:cubicBezTo>
                    <a:pt x="777" y="677"/>
                    <a:pt x="717" y="578"/>
                    <a:pt x="617" y="518"/>
                  </a:cubicBezTo>
                  <a:cubicBezTo>
                    <a:pt x="458" y="379"/>
                    <a:pt x="399" y="160"/>
                    <a:pt x="27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2" name="Google Shape;312;p3"/>
            <p:cNvSpPr/>
            <p:nvPr/>
          </p:nvSpPr>
          <p:spPr>
            <a:xfrm>
              <a:off x="3059775" y="4194925"/>
              <a:ext cx="23900" cy="33875"/>
            </a:xfrm>
            <a:custGeom>
              <a:avLst/>
              <a:gdLst/>
              <a:ahLst/>
              <a:cxnLst/>
              <a:rect l="l" t="t" r="r" b="b"/>
              <a:pathLst>
                <a:path w="956" h="1355" extrusionOk="0">
                  <a:moveTo>
                    <a:pt x="569" y="1"/>
                  </a:moveTo>
                  <a:cubicBezTo>
                    <a:pt x="533" y="1"/>
                    <a:pt x="496" y="12"/>
                    <a:pt x="458" y="34"/>
                  </a:cubicBezTo>
                  <a:cubicBezTo>
                    <a:pt x="399" y="34"/>
                    <a:pt x="339" y="54"/>
                    <a:pt x="259" y="54"/>
                  </a:cubicBezTo>
                  <a:cubicBezTo>
                    <a:pt x="140" y="193"/>
                    <a:pt x="1" y="353"/>
                    <a:pt x="100" y="571"/>
                  </a:cubicBezTo>
                  <a:lnTo>
                    <a:pt x="100" y="750"/>
                  </a:lnTo>
                  <a:cubicBezTo>
                    <a:pt x="299" y="850"/>
                    <a:pt x="259" y="1029"/>
                    <a:pt x="299" y="1188"/>
                  </a:cubicBezTo>
                  <a:cubicBezTo>
                    <a:pt x="319" y="1314"/>
                    <a:pt x="366" y="1355"/>
                    <a:pt x="423" y="1355"/>
                  </a:cubicBezTo>
                  <a:cubicBezTo>
                    <a:pt x="484" y="1355"/>
                    <a:pt x="556" y="1309"/>
                    <a:pt x="618" y="1268"/>
                  </a:cubicBezTo>
                  <a:cubicBezTo>
                    <a:pt x="956" y="910"/>
                    <a:pt x="916" y="532"/>
                    <a:pt x="737" y="94"/>
                  </a:cubicBezTo>
                  <a:cubicBezTo>
                    <a:pt x="687" y="32"/>
                    <a:pt x="630" y="1"/>
                    <a:pt x="56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3" name="Google Shape;313;p3"/>
            <p:cNvSpPr/>
            <p:nvPr/>
          </p:nvSpPr>
          <p:spPr>
            <a:xfrm>
              <a:off x="3056300" y="4176875"/>
              <a:ext cx="10975" cy="32350"/>
            </a:xfrm>
            <a:custGeom>
              <a:avLst/>
              <a:gdLst/>
              <a:ahLst/>
              <a:cxnLst/>
              <a:rect l="l" t="t" r="r" b="b"/>
              <a:pathLst>
                <a:path w="439" h="1294" extrusionOk="0">
                  <a:moveTo>
                    <a:pt x="200" y="0"/>
                  </a:moveTo>
                  <a:cubicBezTo>
                    <a:pt x="1" y="299"/>
                    <a:pt x="1" y="677"/>
                    <a:pt x="239" y="1293"/>
                  </a:cubicBezTo>
                  <a:cubicBezTo>
                    <a:pt x="339" y="1154"/>
                    <a:pt x="438" y="975"/>
                    <a:pt x="398" y="776"/>
                  </a:cubicBezTo>
                  <a:cubicBezTo>
                    <a:pt x="180" y="538"/>
                    <a:pt x="279" y="259"/>
                    <a:pt x="20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4" name="Google Shape;314;p3"/>
            <p:cNvSpPr/>
            <p:nvPr/>
          </p:nvSpPr>
          <p:spPr>
            <a:xfrm>
              <a:off x="3027950" y="4083875"/>
              <a:ext cx="7000" cy="41750"/>
            </a:xfrm>
            <a:custGeom>
              <a:avLst/>
              <a:gdLst/>
              <a:ahLst/>
              <a:cxnLst/>
              <a:rect l="l" t="t" r="r" b="b"/>
              <a:pathLst>
                <a:path w="280" h="1670" extrusionOk="0">
                  <a:moveTo>
                    <a:pt x="279" y="0"/>
                  </a:moveTo>
                  <a:cubicBezTo>
                    <a:pt x="1" y="319"/>
                    <a:pt x="180" y="737"/>
                    <a:pt x="100" y="1095"/>
                  </a:cubicBezTo>
                  <a:cubicBezTo>
                    <a:pt x="120" y="1254"/>
                    <a:pt x="140" y="1433"/>
                    <a:pt x="120" y="1592"/>
                  </a:cubicBezTo>
                  <a:cubicBezTo>
                    <a:pt x="152" y="1644"/>
                    <a:pt x="178" y="1669"/>
                    <a:pt x="204" y="1669"/>
                  </a:cubicBezTo>
                  <a:cubicBezTo>
                    <a:pt x="227" y="1669"/>
                    <a:pt x="251" y="1649"/>
                    <a:pt x="279" y="1612"/>
                  </a:cubicBezTo>
                  <a:lnTo>
                    <a:pt x="279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3"/>
            <p:cNvSpPr/>
            <p:nvPr/>
          </p:nvSpPr>
          <p:spPr>
            <a:xfrm>
              <a:off x="3027950" y="4124150"/>
              <a:ext cx="7500" cy="27375"/>
            </a:xfrm>
            <a:custGeom>
              <a:avLst/>
              <a:gdLst/>
              <a:ahLst/>
              <a:cxnLst/>
              <a:rect l="l" t="t" r="r" b="b"/>
              <a:pathLst>
                <a:path w="300" h="1095" extrusionOk="0">
                  <a:moveTo>
                    <a:pt x="140" y="1"/>
                  </a:moveTo>
                  <a:cubicBezTo>
                    <a:pt x="140" y="339"/>
                    <a:pt x="1" y="737"/>
                    <a:pt x="299" y="1095"/>
                  </a:cubicBezTo>
                  <a:lnTo>
                    <a:pt x="299" y="21"/>
                  </a:lnTo>
                  <a:cubicBezTo>
                    <a:pt x="239" y="1"/>
                    <a:pt x="200" y="1"/>
                    <a:pt x="14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3"/>
            <p:cNvSpPr/>
            <p:nvPr/>
          </p:nvSpPr>
          <p:spPr>
            <a:xfrm>
              <a:off x="3032925" y="4184325"/>
              <a:ext cx="7975" cy="24400"/>
            </a:xfrm>
            <a:custGeom>
              <a:avLst/>
              <a:gdLst/>
              <a:ahLst/>
              <a:cxnLst/>
              <a:rect l="l" t="t" r="r" b="b"/>
              <a:pathLst>
                <a:path w="319" h="976" extrusionOk="0">
                  <a:moveTo>
                    <a:pt x="140" y="1"/>
                  </a:moveTo>
                  <a:cubicBezTo>
                    <a:pt x="120" y="359"/>
                    <a:pt x="1" y="677"/>
                    <a:pt x="279" y="976"/>
                  </a:cubicBezTo>
                  <a:cubicBezTo>
                    <a:pt x="299" y="657"/>
                    <a:pt x="319" y="319"/>
                    <a:pt x="14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7" name="Google Shape;317;p3"/>
            <p:cNvSpPr/>
            <p:nvPr/>
          </p:nvSpPr>
          <p:spPr>
            <a:xfrm>
              <a:off x="3073200" y="4448400"/>
              <a:ext cx="8000" cy="18925"/>
            </a:xfrm>
            <a:custGeom>
              <a:avLst/>
              <a:gdLst/>
              <a:ahLst/>
              <a:cxnLst/>
              <a:rect l="l" t="t" r="r" b="b"/>
              <a:pathLst>
                <a:path w="320" h="757" extrusionOk="0">
                  <a:moveTo>
                    <a:pt x="120" y="1"/>
                  </a:moveTo>
                  <a:cubicBezTo>
                    <a:pt x="120" y="259"/>
                    <a:pt x="1" y="558"/>
                    <a:pt x="299" y="757"/>
                  </a:cubicBezTo>
                  <a:cubicBezTo>
                    <a:pt x="299" y="498"/>
                    <a:pt x="319" y="240"/>
                    <a:pt x="12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3"/>
            <p:cNvSpPr/>
            <p:nvPr/>
          </p:nvSpPr>
          <p:spPr>
            <a:xfrm>
              <a:off x="3092100" y="4525000"/>
              <a:ext cx="6000" cy="18925"/>
            </a:xfrm>
            <a:custGeom>
              <a:avLst/>
              <a:gdLst/>
              <a:ahLst/>
              <a:cxnLst/>
              <a:rect l="l" t="t" r="r" b="b"/>
              <a:pathLst>
                <a:path w="240" h="757" extrusionOk="0">
                  <a:moveTo>
                    <a:pt x="100" y="0"/>
                  </a:moveTo>
                  <a:lnTo>
                    <a:pt x="100" y="0"/>
                  </a:lnTo>
                  <a:cubicBezTo>
                    <a:pt x="61" y="279"/>
                    <a:pt x="1" y="557"/>
                    <a:pt x="240" y="756"/>
                  </a:cubicBezTo>
                  <a:lnTo>
                    <a:pt x="240" y="199"/>
                  </a:lnTo>
                  <a:cubicBezTo>
                    <a:pt x="200" y="120"/>
                    <a:pt x="140" y="80"/>
                    <a:pt x="10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3"/>
            <p:cNvSpPr/>
            <p:nvPr/>
          </p:nvSpPr>
          <p:spPr>
            <a:xfrm>
              <a:off x="3078175" y="4467300"/>
              <a:ext cx="7000" cy="17925"/>
            </a:xfrm>
            <a:custGeom>
              <a:avLst/>
              <a:gdLst/>
              <a:ahLst/>
              <a:cxnLst/>
              <a:rect l="l" t="t" r="r" b="b"/>
              <a:pathLst>
                <a:path w="280" h="717" extrusionOk="0">
                  <a:moveTo>
                    <a:pt x="100" y="1"/>
                  </a:moveTo>
                  <a:lnTo>
                    <a:pt x="100" y="1"/>
                  </a:lnTo>
                  <a:cubicBezTo>
                    <a:pt x="80" y="239"/>
                    <a:pt x="1" y="518"/>
                    <a:pt x="260" y="717"/>
                  </a:cubicBezTo>
                  <a:cubicBezTo>
                    <a:pt x="260" y="478"/>
                    <a:pt x="279" y="220"/>
                    <a:pt x="10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3"/>
            <p:cNvSpPr/>
            <p:nvPr/>
          </p:nvSpPr>
          <p:spPr>
            <a:xfrm>
              <a:off x="3036400" y="4055525"/>
              <a:ext cx="4500" cy="11975"/>
            </a:xfrm>
            <a:custGeom>
              <a:avLst/>
              <a:gdLst/>
              <a:ahLst/>
              <a:cxnLst/>
              <a:rect l="l" t="t" r="r" b="b"/>
              <a:pathLst>
                <a:path w="180" h="479" extrusionOk="0">
                  <a:moveTo>
                    <a:pt x="1" y="1"/>
                  </a:moveTo>
                  <a:lnTo>
                    <a:pt x="1" y="478"/>
                  </a:lnTo>
                  <a:cubicBezTo>
                    <a:pt x="160" y="339"/>
                    <a:pt x="180" y="160"/>
                    <a:pt x="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3"/>
            <p:cNvSpPr/>
            <p:nvPr/>
          </p:nvSpPr>
          <p:spPr>
            <a:xfrm>
              <a:off x="3033425" y="4155000"/>
              <a:ext cx="2025" cy="4500"/>
            </a:xfrm>
            <a:custGeom>
              <a:avLst/>
              <a:gdLst/>
              <a:ahLst/>
              <a:cxnLst/>
              <a:rect l="l" t="t" r="r" b="b"/>
              <a:pathLst>
                <a:path w="81" h="180" extrusionOk="0">
                  <a:moveTo>
                    <a:pt x="80" y="0"/>
                  </a:moveTo>
                  <a:cubicBezTo>
                    <a:pt x="60" y="20"/>
                    <a:pt x="1" y="60"/>
                    <a:pt x="1" y="60"/>
                  </a:cubicBezTo>
                  <a:cubicBezTo>
                    <a:pt x="20" y="100"/>
                    <a:pt x="60" y="119"/>
                    <a:pt x="80" y="179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2" name="Google Shape;322;p3"/>
            <p:cNvSpPr/>
            <p:nvPr/>
          </p:nvSpPr>
          <p:spPr>
            <a:xfrm>
              <a:off x="2286450" y="2980825"/>
              <a:ext cx="53750" cy="11625"/>
            </a:xfrm>
            <a:custGeom>
              <a:avLst/>
              <a:gdLst/>
              <a:ahLst/>
              <a:cxnLst/>
              <a:rect l="l" t="t" r="r" b="b"/>
              <a:pathLst>
                <a:path w="2150" h="465" extrusionOk="0">
                  <a:moveTo>
                    <a:pt x="1" y="0"/>
                  </a:moveTo>
                  <a:cubicBezTo>
                    <a:pt x="120" y="299"/>
                    <a:pt x="339" y="378"/>
                    <a:pt x="637" y="378"/>
                  </a:cubicBezTo>
                  <a:cubicBezTo>
                    <a:pt x="956" y="378"/>
                    <a:pt x="1274" y="398"/>
                    <a:pt x="1612" y="398"/>
                  </a:cubicBezTo>
                  <a:lnTo>
                    <a:pt x="1751" y="398"/>
                  </a:lnTo>
                  <a:cubicBezTo>
                    <a:pt x="1810" y="445"/>
                    <a:pt x="1868" y="464"/>
                    <a:pt x="1930" y="464"/>
                  </a:cubicBezTo>
                  <a:cubicBezTo>
                    <a:pt x="1974" y="464"/>
                    <a:pt x="2020" y="455"/>
                    <a:pt x="2070" y="438"/>
                  </a:cubicBezTo>
                  <a:cubicBezTo>
                    <a:pt x="2109" y="398"/>
                    <a:pt x="2129" y="378"/>
                    <a:pt x="2149" y="358"/>
                  </a:cubicBezTo>
                  <a:cubicBezTo>
                    <a:pt x="1433" y="120"/>
                    <a:pt x="717" y="80"/>
                    <a:pt x="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3"/>
            <p:cNvSpPr/>
            <p:nvPr/>
          </p:nvSpPr>
          <p:spPr>
            <a:xfrm>
              <a:off x="2337675" y="2990275"/>
              <a:ext cx="56225" cy="10500"/>
            </a:xfrm>
            <a:custGeom>
              <a:avLst/>
              <a:gdLst/>
              <a:ahLst/>
              <a:cxnLst/>
              <a:rect l="l" t="t" r="r" b="b"/>
              <a:pathLst>
                <a:path w="2249" h="420" extrusionOk="0">
                  <a:moveTo>
                    <a:pt x="80" y="0"/>
                  </a:moveTo>
                  <a:lnTo>
                    <a:pt x="40" y="40"/>
                  </a:lnTo>
                  <a:lnTo>
                    <a:pt x="1" y="120"/>
                  </a:lnTo>
                  <a:lnTo>
                    <a:pt x="80" y="179"/>
                  </a:lnTo>
                  <a:cubicBezTo>
                    <a:pt x="160" y="179"/>
                    <a:pt x="200" y="179"/>
                    <a:pt x="259" y="199"/>
                  </a:cubicBezTo>
                  <a:cubicBezTo>
                    <a:pt x="754" y="218"/>
                    <a:pt x="1231" y="419"/>
                    <a:pt x="1759" y="419"/>
                  </a:cubicBezTo>
                  <a:cubicBezTo>
                    <a:pt x="1783" y="419"/>
                    <a:pt x="1807" y="419"/>
                    <a:pt x="1831" y="418"/>
                  </a:cubicBezTo>
                  <a:cubicBezTo>
                    <a:pt x="1950" y="398"/>
                    <a:pt x="2089" y="398"/>
                    <a:pt x="2249" y="378"/>
                  </a:cubicBezTo>
                  <a:cubicBezTo>
                    <a:pt x="1552" y="120"/>
                    <a:pt x="796" y="40"/>
                    <a:pt x="8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3"/>
            <p:cNvSpPr/>
            <p:nvPr/>
          </p:nvSpPr>
          <p:spPr>
            <a:xfrm>
              <a:off x="2227775" y="2972575"/>
              <a:ext cx="36325" cy="9775"/>
            </a:xfrm>
            <a:custGeom>
              <a:avLst/>
              <a:gdLst/>
              <a:ahLst/>
              <a:cxnLst/>
              <a:rect l="l" t="t" r="r" b="b"/>
              <a:pathLst>
                <a:path w="1453" h="391" extrusionOk="0">
                  <a:moveTo>
                    <a:pt x="561" y="1"/>
                  </a:moveTo>
                  <a:cubicBezTo>
                    <a:pt x="376" y="1"/>
                    <a:pt x="190" y="12"/>
                    <a:pt x="0" y="12"/>
                  </a:cubicBezTo>
                  <a:cubicBezTo>
                    <a:pt x="279" y="330"/>
                    <a:pt x="756" y="131"/>
                    <a:pt x="1075" y="390"/>
                  </a:cubicBezTo>
                  <a:cubicBezTo>
                    <a:pt x="1214" y="350"/>
                    <a:pt x="1373" y="330"/>
                    <a:pt x="1453" y="191"/>
                  </a:cubicBezTo>
                  <a:cubicBezTo>
                    <a:pt x="1157" y="31"/>
                    <a:pt x="861" y="1"/>
                    <a:pt x="56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3"/>
            <p:cNvSpPr/>
            <p:nvPr/>
          </p:nvSpPr>
          <p:spPr>
            <a:xfrm>
              <a:off x="2428700" y="3003675"/>
              <a:ext cx="27875" cy="4525"/>
            </a:xfrm>
            <a:custGeom>
              <a:avLst/>
              <a:gdLst/>
              <a:ahLst/>
              <a:cxnLst/>
              <a:rect l="l" t="t" r="r" b="b"/>
              <a:pathLst>
                <a:path w="1115" h="181" extrusionOk="0">
                  <a:moveTo>
                    <a:pt x="208" y="1"/>
                  </a:moveTo>
                  <a:cubicBezTo>
                    <a:pt x="138" y="1"/>
                    <a:pt x="69" y="1"/>
                    <a:pt x="0" y="1"/>
                  </a:cubicBezTo>
                  <a:lnTo>
                    <a:pt x="0" y="181"/>
                  </a:lnTo>
                  <a:cubicBezTo>
                    <a:pt x="378" y="181"/>
                    <a:pt x="736" y="161"/>
                    <a:pt x="1114" y="161"/>
                  </a:cubicBezTo>
                  <a:cubicBezTo>
                    <a:pt x="837" y="14"/>
                    <a:pt x="521" y="1"/>
                    <a:pt x="20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6" name="Google Shape;326;p3"/>
            <p:cNvSpPr/>
            <p:nvPr/>
          </p:nvSpPr>
          <p:spPr>
            <a:xfrm>
              <a:off x="2462000" y="3009675"/>
              <a:ext cx="9475" cy="20900"/>
            </a:xfrm>
            <a:custGeom>
              <a:avLst/>
              <a:gdLst/>
              <a:ahLst/>
              <a:cxnLst/>
              <a:rect l="l" t="t" r="r" b="b"/>
              <a:pathLst>
                <a:path w="379" h="836" extrusionOk="0">
                  <a:moveTo>
                    <a:pt x="100" y="0"/>
                  </a:moveTo>
                  <a:cubicBezTo>
                    <a:pt x="140" y="299"/>
                    <a:pt x="1" y="597"/>
                    <a:pt x="259" y="836"/>
                  </a:cubicBezTo>
                  <a:cubicBezTo>
                    <a:pt x="220" y="537"/>
                    <a:pt x="379" y="219"/>
                    <a:pt x="10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3"/>
            <p:cNvSpPr/>
            <p:nvPr/>
          </p:nvSpPr>
          <p:spPr>
            <a:xfrm>
              <a:off x="2268050" y="2976800"/>
              <a:ext cx="18425" cy="4775"/>
            </a:xfrm>
            <a:custGeom>
              <a:avLst/>
              <a:gdLst/>
              <a:ahLst/>
              <a:cxnLst/>
              <a:rect l="l" t="t" r="r" b="b"/>
              <a:pathLst>
                <a:path w="737" h="191" extrusionOk="0">
                  <a:moveTo>
                    <a:pt x="244" y="1"/>
                  </a:moveTo>
                  <a:cubicBezTo>
                    <a:pt x="164" y="1"/>
                    <a:pt x="84" y="9"/>
                    <a:pt x="1" y="22"/>
                  </a:cubicBezTo>
                  <a:cubicBezTo>
                    <a:pt x="113" y="157"/>
                    <a:pt x="250" y="190"/>
                    <a:pt x="395" y="190"/>
                  </a:cubicBezTo>
                  <a:cubicBezTo>
                    <a:pt x="507" y="190"/>
                    <a:pt x="624" y="170"/>
                    <a:pt x="737" y="161"/>
                  </a:cubicBezTo>
                  <a:cubicBezTo>
                    <a:pt x="574" y="40"/>
                    <a:pt x="412" y="1"/>
                    <a:pt x="24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3"/>
            <p:cNvSpPr/>
            <p:nvPr/>
          </p:nvSpPr>
          <p:spPr>
            <a:xfrm>
              <a:off x="1703100" y="3145425"/>
              <a:ext cx="283500" cy="25800"/>
            </a:xfrm>
            <a:custGeom>
              <a:avLst/>
              <a:gdLst/>
              <a:ahLst/>
              <a:cxnLst/>
              <a:rect l="l" t="t" r="r" b="b"/>
              <a:pathLst>
                <a:path w="11340" h="1032" extrusionOk="0">
                  <a:moveTo>
                    <a:pt x="11141" y="1"/>
                  </a:moveTo>
                  <a:cubicBezTo>
                    <a:pt x="8761" y="181"/>
                    <a:pt x="6382" y="228"/>
                    <a:pt x="4003" y="228"/>
                  </a:cubicBezTo>
                  <a:cubicBezTo>
                    <a:pt x="2702" y="228"/>
                    <a:pt x="1401" y="214"/>
                    <a:pt x="100" y="200"/>
                  </a:cubicBezTo>
                  <a:cubicBezTo>
                    <a:pt x="1" y="339"/>
                    <a:pt x="1" y="478"/>
                    <a:pt x="60" y="578"/>
                  </a:cubicBezTo>
                  <a:cubicBezTo>
                    <a:pt x="120" y="657"/>
                    <a:pt x="200" y="697"/>
                    <a:pt x="299" y="737"/>
                  </a:cubicBezTo>
                  <a:cubicBezTo>
                    <a:pt x="657" y="797"/>
                    <a:pt x="995" y="757"/>
                    <a:pt x="1314" y="836"/>
                  </a:cubicBezTo>
                  <a:cubicBezTo>
                    <a:pt x="1473" y="896"/>
                    <a:pt x="1612" y="936"/>
                    <a:pt x="1771" y="956"/>
                  </a:cubicBezTo>
                  <a:cubicBezTo>
                    <a:pt x="2517" y="1010"/>
                    <a:pt x="3262" y="1032"/>
                    <a:pt x="4005" y="1032"/>
                  </a:cubicBezTo>
                  <a:cubicBezTo>
                    <a:pt x="6236" y="1032"/>
                    <a:pt x="8455" y="841"/>
                    <a:pt x="10663" y="797"/>
                  </a:cubicBezTo>
                  <a:cubicBezTo>
                    <a:pt x="10842" y="797"/>
                    <a:pt x="11021" y="757"/>
                    <a:pt x="11160" y="637"/>
                  </a:cubicBezTo>
                  <a:cubicBezTo>
                    <a:pt x="11320" y="439"/>
                    <a:pt x="11339" y="200"/>
                    <a:pt x="1114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3"/>
            <p:cNvSpPr/>
            <p:nvPr/>
          </p:nvSpPr>
          <p:spPr>
            <a:xfrm>
              <a:off x="1977625" y="3015250"/>
              <a:ext cx="18925" cy="167500"/>
            </a:xfrm>
            <a:custGeom>
              <a:avLst/>
              <a:gdLst/>
              <a:ahLst/>
              <a:cxnLst/>
              <a:rect l="l" t="t" r="r" b="b"/>
              <a:pathLst>
                <a:path w="757" h="6700" extrusionOk="0">
                  <a:moveTo>
                    <a:pt x="202" y="1"/>
                  </a:moveTo>
                  <a:cubicBezTo>
                    <a:pt x="145" y="1"/>
                    <a:pt x="90" y="26"/>
                    <a:pt x="40" y="76"/>
                  </a:cubicBezTo>
                  <a:cubicBezTo>
                    <a:pt x="40" y="1488"/>
                    <a:pt x="0" y="2920"/>
                    <a:pt x="199" y="4353"/>
                  </a:cubicBezTo>
                  <a:cubicBezTo>
                    <a:pt x="279" y="4472"/>
                    <a:pt x="339" y="4591"/>
                    <a:pt x="199" y="4711"/>
                  </a:cubicBezTo>
                  <a:lnTo>
                    <a:pt x="199" y="4890"/>
                  </a:lnTo>
                  <a:cubicBezTo>
                    <a:pt x="458" y="5168"/>
                    <a:pt x="378" y="5546"/>
                    <a:pt x="358" y="5864"/>
                  </a:cubicBezTo>
                  <a:cubicBezTo>
                    <a:pt x="339" y="6163"/>
                    <a:pt x="279" y="6481"/>
                    <a:pt x="577" y="6700"/>
                  </a:cubicBezTo>
                  <a:cubicBezTo>
                    <a:pt x="756" y="6401"/>
                    <a:pt x="697" y="6083"/>
                    <a:pt x="697" y="5765"/>
                  </a:cubicBezTo>
                  <a:cubicBezTo>
                    <a:pt x="657" y="4392"/>
                    <a:pt x="756" y="3020"/>
                    <a:pt x="537" y="1687"/>
                  </a:cubicBezTo>
                  <a:cubicBezTo>
                    <a:pt x="279" y="1170"/>
                    <a:pt x="478" y="613"/>
                    <a:pt x="378" y="76"/>
                  </a:cubicBezTo>
                  <a:cubicBezTo>
                    <a:pt x="319" y="26"/>
                    <a:pt x="259" y="1"/>
                    <a:pt x="20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3"/>
            <p:cNvSpPr/>
            <p:nvPr/>
          </p:nvSpPr>
          <p:spPr>
            <a:xfrm>
              <a:off x="1517100" y="3338650"/>
              <a:ext cx="118900" cy="19325"/>
            </a:xfrm>
            <a:custGeom>
              <a:avLst/>
              <a:gdLst/>
              <a:ahLst/>
              <a:cxnLst/>
              <a:rect l="l" t="t" r="r" b="b"/>
              <a:pathLst>
                <a:path w="4756" h="773" extrusionOk="0">
                  <a:moveTo>
                    <a:pt x="4045" y="1"/>
                  </a:moveTo>
                  <a:cubicBezTo>
                    <a:pt x="3551" y="1"/>
                    <a:pt x="3066" y="73"/>
                    <a:pt x="2567" y="90"/>
                  </a:cubicBezTo>
                  <a:cubicBezTo>
                    <a:pt x="1995" y="104"/>
                    <a:pt x="1404" y="186"/>
                    <a:pt x="820" y="186"/>
                  </a:cubicBezTo>
                  <a:cubicBezTo>
                    <a:pt x="571" y="186"/>
                    <a:pt x="324" y="171"/>
                    <a:pt x="80" y="130"/>
                  </a:cubicBezTo>
                  <a:lnTo>
                    <a:pt x="80" y="130"/>
                  </a:lnTo>
                  <a:cubicBezTo>
                    <a:pt x="1" y="527"/>
                    <a:pt x="299" y="507"/>
                    <a:pt x="558" y="587"/>
                  </a:cubicBezTo>
                  <a:cubicBezTo>
                    <a:pt x="647" y="594"/>
                    <a:pt x="738" y="596"/>
                    <a:pt x="829" y="596"/>
                  </a:cubicBezTo>
                  <a:cubicBezTo>
                    <a:pt x="1012" y="596"/>
                    <a:pt x="1198" y="587"/>
                    <a:pt x="1386" y="587"/>
                  </a:cubicBezTo>
                  <a:cubicBezTo>
                    <a:pt x="1667" y="587"/>
                    <a:pt x="1950" y="607"/>
                    <a:pt x="2229" y="706"/>
                  </a:cubicBezTo>
                  <a:cubicBezTo>
                    <a:pt x="2408" y="733"/>
                    <a:pt x="2592" y="772"/>
                    <a:pt x="2771" y="772"/>
                  </a:cubicBezTo>
                  <a:cubicBezTo>
                    <a:pt x="2988" y="772"/>
                    <a:pt x="3197" y="715"/>
                    <a:pt x="3382" y="507"/>
                  </a:cubicBezTo>
                  <a:cubicBezTo>
                    <a:pt x="3577" y="378"/>
                    <a:pt x="3798" y="373"/>
                    <a:pt x="4021" y="373"/>
                  </a:cubicBezTo>
                  <a:cubicBezTo>
                    <a:pt x="4037" y="373"/>
                    <a:pt x="4053" y="373"/>
                    <a:pt x="4069" y="373"/>
                  </a:cubicBezTo>
                  <a:cubicBezTo>
                    <a:pt x="4307" y="373"/>
                    <a:pt x="4546" y="368"/>
                    <a:pt x="4755" y="209"/>
                  </a:cubicBezTo>
                  <a:cubicBezTo>
                    <a:pt x="4676" y="10"/>
                    <a:pt x="4516" y="10"/>
                    <a:pt x="4337" y="10"/>
                  </a:cubicBezTo>
                  <a:cubicBezTo>
                    <a:pt x="4239" y="4"/>
                    <a:pt x="4142" y="1"/>
                    <a:pt x="404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3"/>
            <p:cNvSpPr/>
            <p:nvPr/>
          </p:nvSpPr>
          <p:spPr>
            <a:xfrm>
              <a:off x="1624525" y="3303075"/>
              <a:ext cx="89050" cy="57725"/>
            </a:xfrm>
            <a:custGeom>
              <a:avLst/>
              <a:gdLst/>
              <a:ahLst/>
              <a:cxnLst/>
              <a:rect l="l" t="t" r="r" b="b"/>
              <a:pathLst>
                <a:path w="3562" h="2309" extrusionOk="0">
                  <a:moveTo>
                    <a:pt x="2925" y="1"/>
                  </a:moveTo>
                  <a:lnTo>
                    <a:pt x="2925" y="1"/>
                  </a:lnTo>
                  <a:cubicBezTo>
                    <a:pt x="2885" y="618"/>
                    <a:pt x="2865" y="1254"/>
                    <a:pt x="2845" y="1891"/>
                  </a:cubicBezTo>
                  <a:cubicBezTo>
                    <a:pt x="2509" y="1853"/>
                    <a:pt x="2366" y="1589"/>
                    <a:pt x="2103" y="1589"/>
                  </a:cubicBezTo>
                  <a:cubicBezTo>
                    <a:pt x="2086" y="1589"/>
                    <a:pt x="2068" y="1590"/>
                    <a:pt x="2049" y="1592"/>
                  </a:cubicBezTo>
                  <a:cubicBezTo>
                    <a:pt x="1607" y="1423"/>
                    <a:pt x="1174" y="1314"/>
                    <a:pt x="726" y="1314"/>
                  </a:cubicBezTo>
                  <a:cubicBezTo>
                    <a:pt x="489" y="1314"/>
                    <a:pt x="248" y="1344"/>
                    <a:pt x="1" y="1413"/>
                  </a:cubicBezTo>
                  <a:cubicBezTo>
                    <a:pt x="100" y="1592"/>
                    <a:pt x="279" y="1612"/>
                    <a:pt x="458" y="1632"/>
                  </a:cubicBezTo>
                  <a:cubicBezTo>
                    <a:pt x="776" y="1632"/>
                    <a:pt x="1075" y="1712"/>
                    <a:pt x="1373" y="1851"/>
                  </a:cubicBezTo>
                  <a:cubicBezTo>
                    <a:pt x="1771" y="2050"/>
                    <a:pt x="2189" y="2289"/>
                    <a:pt x="2686" y="2308"/>
                  </a:cubicBezTo>
                  <a:cubicBezTo>
                    <a:pt x="3462" y="1891"/>
                    <a:pt x="3561" y="697"/>
                    <a:pt x="292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2" name="Google Shape;332;p3"/>
            <p:cNvSpPr/>
            <p:nvPr/>
          </p:nvSpPr>
          <p:spPr>
            <a:xfrm>
              <a:off x="1690675" y="3158600"/>
              <a:ext cx="23400" cy="120150"/>
            </a:xfrm>
            <a:custGeom>
              <a:avLst/>
              <a:gdLst/>
              <a:ahLst/>
              <a:cxnLst/>
              <a:rect l="l" t="t" r="r" b="b"/>
              <a:pathLst>
                <a:path w="936" h="4806" extrusionOk="0">
                  <a:moveTo>
                    <a:pt x="265" y="0"/>
                  </a:moveTo>
                  <a:cubicBezTo>
                    <a:pt x="216" y="0"/>
                    <a:pt x="162" y="21"/>
                    <a:pt x="100" y="71"/>
                  </a:cubicBezTo>
                  <a:cubicBezTo>
                    <a:pt x="0" y="250"/>
                    <a:pt x="20" y="429"/>
                    <a:pt x="80" y="608"/>
                  </a:cubicBezTo>
                  <a:cubicBezTo>
                    <a:pt x="120" y="648"/>
                    <a:pt x="159" y="727"/>
                    <a:pt x="80" y="827"/>
                  </a:cubicBezTo>
                  <a:lnTo>
                    <a:pt x="80" y="986"/>
                  </a:lnTo>
                  <a:cubicBezTo>
                    <a:pt x="239" y="1483"/>
                    <a:pt x="60" y="1980"/>
                    <a:pt x="199" y="2478"/>
                  </a:cubicBezTo>
                  <a:lnTo>
                    <a:pt x="199" y="2537"/>
                  </a:lnTo>
                  <a:cubicBezTo>
                    <a:pt x="140" y="2677"/>
                    <a:pt x="120" y="2816"/>
                    <a:pt x="219" y="2955"/>
                  </a:cubicBezTo>
                  <a:lnTo>
                    <a:pt x="219" y="4726"/>
                  </a:lnTo>
                  <a:cubicBezTo>
                    <a:pt x="292" y="4780"/>
                    <a:pt x="357" y="4806"/>
                    <a:pt x="419" y="4806"/>
                  </a:cubicBezTo>
                  <a:cubicBezTo>
                    <a:pt x="492" y="4806"/>
                    <a:pt x="561" y="4770"/>
                    <a:pt x="637" y="4706"/>
                  </a:cubicBezTo>
                  <a:cubicBezTo>
                    <a:pt x="935" y="4109"/>
                    <a:pt x="816" y="3472"/>
                    <a:pt x="776" y="2856"/>
                  </a:cubicBezTo>
                  <a:cubicBezTo>
                    <a:pt x="617" y="2398"/>
                    <a:pt x="637" y="1921"/>
                    <a:pt x="637" y="1443"/>
                  </a:cubicBezTo>
                  <a:lnTo>
                    <a:pt x="637" y="1026"/>
                  </a:lnTo>
                  <a:cubicBezTo>
                    <a:pt x="637" y="866"/>
                    <a:pt x="617" y="747"/>
                    <a:pt x="617" y="608"/>
                  </a:cubicBezTo>
                  <a:cubicBezTo>
                    <a:pt x="597" y="449"/>
                    <a:pt x="577" y="329"/>
                    <a:pt x="517" y="210"/>
                  </a:cubicBezTo>
                  <a:cubicBezTo>
                    <a:pt x="449" y="100"/>
                    <a:pt x="371" y="0"/>
                    <a:pt x="26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3" name="Google Shape;333;p3"/>
            <p:cNvSpPr/>
            <p:nvPr/>
          </p:nvSpPr>
          <p:spPr>
            <a:xfrm>
              <a:off x="1499700" y="3341875"/>
              <a:ext cx="39800" cy="46275"/>
            </a:xfrm>
            <a:custGeom>
              <a:avLst/>
              <a:gdLst/>
              <a:ahLst/>
              <a:cxnLst/>
              <a:rect l="l" t="t" r="r" b="b"/>
              <a:pathLst>
                <a:path w="1592" h="1851" extrusionOk="0">
                  <a:moveTo>
                    <a:pt x="756" y="1"/>
                  </a:moveTo>
                  <a:cubicBezTo>
                    <a:pt x="40" y="339"/>
                    <a:pt x="0" y="359"/>
                    <a:pt x="60" y="955"/>
                  </a:cubicBezTo>
                  <a:cubicBezTo>
                    <a:pt x="279" y="1174"/>
                    <a:pt x="180" y="1453"/>
                    <a:pt x="180" y="1691"/>
                  </a:cubicBezTo>
                  <a:cubicBezTo>
                    <a:pt x="180" y="1751"/>
                    <a:pt x="180" y="1791"/>
                    <a:pt x="199" y="1851"/>
                  </a:cubicBezTo>
                  <a:cubicBezTo>
                    <a:pt x="398" y="1731"/>
                    <a:pt x="378" y="1532"/>
                    <a:pt x="378" y="1333"/>
                  </a:cubicBezTo>
                  <a:cubicBezTo>
                    <a:pt x="378" y="1134"/>
                    <a:pt x="359" y="935"/>
                    <a:pt x="538" y="776"/>
                  </a:cubicBezTo>
                  <a:cubicBezTo>
                    <a:pt x="651" y="799"/>
                    <a:pt x="764" y="813"/>
                    <a:pt x="875" y="813"/>
                  </a:cubicBezTo>
                  <a:cubicBezTo>
                    <a:pt x="1057" y="813"/>
                    <a:pt x="1233" y="776"/>
                    <a:pt x="1393" y="677"/>
                  </a:cubicBezTo>
                  <a:cubicBezTo>
                    <a:pt x="1592" y="498"/>
                    <a:pt x="1473" y="378"/>
                    <a:pt x="1333" y="279"/>
                  </a:cubicBezTo>
                  <a:cubicBezTo>
                    <a:pt x="1095" y="239"/>
                    <a:pt x="856" y="279"/>
                    <a:pt x="75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4" name="Google Shape;334;p3"/>
            <p:cNvSpPr/>
            <p:nvPr/>
          </p:nvSpPr>
          <p:spPr>
            <a:xfrm>
              <a:off x="1692650" y="3276225"/>
              <a:ext cx="25900" cy="89800"/>
            </a:xfrm>
            <a:custGeom>
              <a:avLst/>
              <a:gdLst/>
              <a:ahLst/>
              <a:cxnLst/>
              <a:rect l="l" t="t" r="r" b="b"/>
              <a:pathLst>
                <a:path w="1036" h="3592" extrusionOk="0">
                  <a:moveTo>
                    <a:pt x="180" y="1"/>
                  </a:moveTo>
                  <a:cubicBezTo>
                    <a:pt x="180" y="40"/>
                    <a:pt x="180" y="120"/>
                    <a:pt x="200" y="180"/>
                  </a:cubicBezTo>
                  <a:cubicBezTo>
                    <a:pt x="299" y="299"/>
                    <a:pt x="299" y="418"/>
                    <a:pt x="180" y="518"/>
                  </a:cubicBezTo>
                  <a:cubicBezTo>
                    <a:pt x="120" y="578"/>
                    <a:pt x="120" y="637"/>
                    <a:pt x="180" y="717"/>
                  </a:cubicBezTo>
                  <a:cubicBezTo>
                    <a:pt x="200" y="836"/>
                    <a:pt x="200" y="936"/>
                    <a:pt x="220" y="1075"/>
                  </a:cubicBezTo>
                  <a:cubicBezTo>
                    <a:pt x="498" y="1692"/>
                    <a:pt x="339" y="2328"/>
                    <a:pt x="319" y="2985"/>
                  </a:cubicBezTo>
                  <a:cubicBezTo>
                    <a:pt x="319" y="3104"/>
                    <a:pt x="100" y="3263"/>
                    <a:pt x="1" y="3382"/>
                  </a:cubicBezTo>
                  <a:cubicBezTo>
                    <a:pt x="80" y="3422"/>
                    <a:pt x="140" y="3502"/>
                    <a:pt x="220" y="3561"/>
                  </a:cubicBezTo>
                  <a:cubicBezTo>
                    <a:pt x="259" y="3581"/>
                    <a:pt x="304" y="3591"/>
                    <a:pt x="349" y="3591"/>
                  </a:cubicBezTo>
                  <a:cubicBezTo>
                    <a:pt x="394" y="3591"/>
                    <a:pt x="438" y="3581"/>
                    <a:pt x="478" y="3561"/>
                  </a:cubicBezTo>
                  <a:cubicBezTo>
                    <a:pt x="578" y="3482"/>
                    <a:pt x="637" y="3363"/>
                    <a:pt x="697" y="3203"/>
                  </a:cubicBezTo>
                  <a:cubicBezTo>
                    <a:pt x="777" y="2905"/>
                    <a:pt x="777" y="2607"/>
                    <a:pt x="797" y="2308"/>
                  </a:cubicBezTo>
                  <a:cubicBezTo>
                    <a:pt x="697" y="1532"/>
                    <a:pt x="1035" y="717"/>
                    <a:pt x="49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5" name="Google Shape;335;p3"/>
            <p:cNvSpPr/>
            <p:nvPr/>
          </p:nvSpPr>
          <p:spPr>
            <a:xfrm>
              <a:off x="1976625" y="3137475"/>
              <a:ext cx="17925" cy="55175"/>
            </a:xfrm>
            <a:custGeom>
              <a:avLst/>
              <a:gdLst/>
              <a:ahLst/>
              <a:cxnLst/>
              <a:rect l="l" t="t" r="r" b="b"/>
              <a:pathLst>
                <a:path w="717" h="2207" extrusionOk="0">
                  <a:moveTo>
                    <a:pt x="219" y="1"/>
                  </a:moveTo>
                  <a:cubicBezTo>
                    <a:pt x="219" y="120"/>
                    <a:pt x="219" y="219"/>
                    <a:pt x="200" y="299"/>
                  </a:cubicBezTo>
                  <a:cubicBezTo>
                    <a:pt x="200" y="478"/>
                    <a:pt x="219" y="677"/>
                    <a:pt x="219" y="856"/>
                  </a:cubicBezTo>
                  <a:cubicBezTo>
                    <a:pt x="120" y="975"/>
                    <a:pt x="60" y="1095"/>
                    <a:pt x="20" y="1254"/>
                  </a:cubicBezTo>
                  <a:cubicBezTo>
                    <a:pt x="1" y="1572"/>
                    <a:pt x="1" y="1871"/>
                    <a:pt x="200" y="2109"/>
                  </a:cubicBezTo>
                  <a:cubicBezTo>
                    <a:pt x="271" y="2169"/>
                    <a:pt x="349" y="2207"/>
                    <a:pt x="430" y="2207"/>
                  </a:cubicBezTo>
                  <a:cubicBezTo>
                    <a:pt x="485" y="2207"/>
                    <a:pt x="541" y="2189"/>
                    <a:pt x="597" y="2149"/>
                  </a:cubicBezTo>
                  <a:cubicBezTo>
                    <a:pt x="657" y="2149"/>
                    <a:pt x="677" y="2109"/>
                    <a:pt x="717" y="2109"/>
                  </a:cubicBezTo>
                  <a:cubicBezTo>
                    <a:pt x="697" y="2109"/>
                    <a:pt x="697" y="2109"/>
                    <a:pt x="677" y="2089"/>
                  </a:cubicBezTo>
                  <a:cubicBezTo>
                    <a:pt x="657" y="2069"/>
                    <a:pt x="677" y="2050"/>
                    <a:pt x="717" y="2010"/>
                  </a:cubicBezTo>
                  <a:cubicBezTo>
                    <a:pt x="697" y="1970"/>
                    <a:pt x="657" y="1890"/>
                    <a:pt x="617" y="1851"/>
                  </a:cubicBezTo>
                  <a:cubicBezTo>
                    <a:pt x="597" y="1393"/>
                    <a:pt x="577" y="975"/>
                    <a:pt x="577" y="518"/>
                  </a:cubicBezTo>
                  <a:cubicBezTo>
                    <a:pt x="577" y="259"/>
                    <a:pt x="558" y="21"/>
                    <a:pt x="21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6" name="Google Shape;336;p3"/>
            <p:cNvSpPr/>
            <p:nvPr/>
          </p:nvSpPr>
          <p:spPr>
            <a:xfrm>
              <a:off x="1625025" y="3333825"/>
              <a:ext cx="50750" cy="9075"/>
            </a:xfrm>
            <a:custGeom>
              <a:avLst/>
              <a:gdLst/>
              <a:ahLst/>
              <a:cxnLst/>
              <a:rect l="l" t="t" r="r" b="b"/>
              <a:pathLst>
                <a:path w="2030" h="363" extrusionOk="0">
                  <a:moveTo>
                    <a:pt x="930" y="1"/>
                  </a:moveTo>
                  <a:cubicBezTo>
                    <a:pt x="628" y="1"/>
                    <a:pt x="318" y="69"/>
                    <a:pt x="0" y="183"/>
                  </a:cubicBezTo>
                  <a:cubicBezTo>
                    <a:pt x="98" y="175"/>
                    <a:pt x="194" y="171"/>
                    <a:pt x="290" y="171"/>
                  </a:cubicBezTo>
                  <a:cubicBezTo>
                    <a:pt x="880" y="171"/>
                    <a:pt x="1448" y="311"/>
                    <a:pt x="2029" y="362"/>
                  </a:cubicBezTo>
                  <a:cubicBezTo>
                    <a:pt x="1675" y="108"/>
                    <a:pt x="1309" y="1"/>
                    <a:pt x="93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7" name="Google Shape;337;p3"/>
            <p:cNvSpPr/>
            <p:nvPr/>
          </p:nvSpPr>
          <p:spPr>
            <a:xfrm>
              <a:off x="1691175" y="3182225"/>
              <a:ext cx="9475" cy="37325"/>
            </a:xfrm>
            <a:custGeom>
              <a:avLst/>
              <a:gdLst/>
              <a:ahLst/>
              <a:cxnLst/>
              <a:rect l="l" t="t" r="r" b="b"/>
              <a:pathLst>
                <a:path w="379" h="1493" extrusionOk="0">
                  <a:moveTo>
                    <a:pt x="80" y="1"/>
                  </a:moveTo>
                  <a:cubicBezTo>
                    <a:pt x="80" y="498"/>
                    <a:pt x="0" y="1015"/>
                    <a:pt x="199" y="1493"/>
                  </a:cubicBezTo>
                  <a:cubicBezTo>
                    <a:pt x="199" y="996"/>
                    <a:pt x="378" y="478"/>
                    <a:pt x="8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8" name="Google Shape;338;p3"/>
            <p:cNvSpPr/>
            <p:nvPr/>
          </p:nvSpPr>
          <p:spPr>
            <a:xfrm>
              <a:off x="1693650" y="3151050"/>
              <a:ext cx="13450" cy="15300"/>
            </a:xfrm>
            <a:custGeom>
              <a:avLst/>
              <a:gdLst/>
              <a:ahLst/>
              <a:cxnLst/>
              <a:rect l="l" t="t" r="r" b="b"/>
              <a:pathLst>
                <a:path w="538" h="612" extrusionOk="0">
                  <a:moveTo>
                    <a:pt x="394" y="1"/>
                  </a:moveTo>
                  <a:cubicBezTo>
                    <a:pt x="169" y="1"/>
                    <a:pt x="123" y="233"/>
                    <a:pt x="1" y="373"/>
                  </a:cubicBezTo>
                  <a:cubicBezTo>
                    <a:pt x="160" y="373"/>
                    <a:pt x="279" y="452"/>
                    <a:pt x="359" y="611"/>
                  </a:cubicBezTo>
                  <a:cubicBezTo>
                    <a:pt x="458" y="572"/>
                    <a:pt x="538" y="512"/>
                    <a:pt x="498" y="412"/>
                  </a:cubicBezTo>
                  <a:lnTo>
                    <a:pt x="498" y="15"/>
                  </a:lnTo>
                  <a:cubicBezTo>
                    <a:pt x="459" y="5"/>
                    <a:pt x="425" y="1"/>
                    <a:pt x="39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9" name="Google Shape;339;p3"/>
            <p:cNvSpPr/>
            <p:nvPr/>
          </p:nvSpPr>
          <p:spPr>
            <a:xfrm>
              <a:off x="1979600" y="3124550"/>
              <a:ext cx="10975" cy="9475"/>
            </a:xfrm>
            <a:custGeom>
              <a:avLst/>
              <a:gdLst/>
              <a:ahLst/>
              <a:cxnLst/>
              <a:rect l="l" t="t" r="r" b="b"/>
              <a:pathLst>
                <a:path w="439" h="379" extrusionOk="0">
                  <a:moveTo>
                    <a:pt x="100" y="0"/>
                  </a:moveTo>
                  <a:cubicBezTo>
                    <a:pt x="61" y="40"/>
                    <a:pt x="1" y="100"/>
                    <a:pt x="1" y="179"/>
                  </a:cubicBezTo>
                  <a:cubicBezTo>
                    <a:pt x="41" y="219"/>
                    <a:pt x="81" y="299"/>
                    <a:pt x="140" y="378"/>
                  </a:cubicBezTo>
                  <a:cubicBezTo>
                    <a:pt x="240" y="339"/>
                    <a:pt x="379" y="339"/>
                    <a:pt x="399" y="219"/>
                  </a:cubicBezTo>
                  <a:cubicBezTo>
                    <a:pt x="439" y="20"/>
                    <a:pt x="240" y="20"/>
                    <a:pt x="10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0" name="Google Shape;340;p3"/>
            <p:cNvSpPr/>
            <p:nvPr/>
          </p:nvSpPr>
          <p:spPr>
            <a:xfrm>
              <a:off x="1696150" y="3280700"/>
              <a:ext cx="5000" cy="8475"/>
            </a:xfrm>
            <a:custGeom>
              <a:avLst/>
              <a:gdLst/>
              <a:ahLst/>
              <a:cxnLst/>
              <a:rect l="l" t="t" r="r" b="b"/>
              <a:pathLst>
                <a:path w="200" h="339" extrusionOk="0">
                  <a:moveTo>
                    <a:pt x="40" y="1"/>
                  </a:moveTo>
                  <a:cubicBezTo>
                    <a:pt x="40" y="120"/>
                    <a:pt x="40" y="239"/>
                    <a:pt x="0" y="339"/>
                  </a:cubicBezTo>
                  <a:cubicBezTo>
                    <a:pt x="199" y="239"/>
                    <a:pt x="199" y="120"/>
                    <a:pt x="4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1" name="Google Shape;341;p3"/>
            <p:cNvSpPr/>
            <p:nvPr/>
          </p:nvSpPr>
          <p:spPr>
            <a:xfrm>
              <a:off x="1693150" y="3221025"/>
              <a:ext cx="4000" cy="10475"/>
            </a:xfrm>
            <a:custGeom>
              <a:avLst/>
              <a:gdLst/>
              <a:ahLst/>
              <a:cxnLst/>
              <a:rect l="l" t="t" r="r" b="b"/>
              <a:pathLst>
                <a:path w="160" h="419" extrusionOk="0">
                  <a:moveTo>
                    <a:pt x="120" y="1"/>
                  </a:moveTo>
                  <a:lnTo>
                    <a:pt x="120" y="1"/>
                  </a:lnTo>
                  <a:cubicBezTo>
                    <a:pt x="21" y="140"/>
                    <a:pt x="1" y="299"/>
                    <a:pt x="160" y="418"/>
                  </a:cubicBezTo>
                  <a:cubicBezTo>
                    <a:pt x="160" y="299"/>
                    <a:pt x="120" y="140"/>
                    <a:pt x="12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2" name="Google Shape;342;p3"/>
            <p:cNvSpPr/>
            <p:nvPr/>
          </p:nvSpPr>
          <p:spPr>
            <a:xfrm>
              <a:off x="1693150" y="3289150"/>
              <a:ext cx="4000" cy="5000"/>
            </a:xfrm>
            <a:custGeom>
              <a:avLst/>
              <a:gdLst/>
              <a:ahLst/>
              <a:cxnLst/>
              <a:rect l="l" t="t" r="r" b="b"/>
              <a:pathLst>
                <a:path w="160" h="200" extrusionOk="0">
                  <a:moveTo>
                    <a:pt x="160" y="1"/>
                  </a:moveTo>
                  <a:cubicBezTo>
                    <a:pt x="1" y="80"/>
                    <a:pt x="21" y="160"/>
                    <a:pt x="160" y="200"/>
                  </a:cubicBezTo>
                  <a:lnTo>
                    <a:pt x="160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3" name="Google Shape;343;p3"/>
            <p:cNvSpPr/>
            <p:nvPr/>
          </p:nvSpPr>
          <p:spPr>
            <a:xfrm>
              <a:off x="1692650" y="3173775"/>
              <a:ext cx="1025" cy="4000"/>
            </a:xfrm>
            <a:custGeom>
              <a:avLst/>
              <a:gdLst/>
              <a:ahLst/>
              <a:cxnLst/>
              <a:rect l="l" t="t" r="r" b="b"/>
              <a:pathLst>
                <a:path w="41" h="160" extrusionOk="0">
                  <a:moveTo>
                    <a:pt x="1" y="1"/>
                  </a:moveTo>
                  <a:lnTo>
                    <a:pt x="1" y="1"/>
                  </a:lnTo>
                  <a:cubicBezTo>
                    <a:pt x="21" y="41"/>
                    <a:pt x="21" y="120"/>
                    <a:pt x="1" y="160"/>
                  </a:cubicBezTo>
                  <a:lnTo>
                    <a:pt x="41" y="120"/>
                  </a:lnTo>
                  <a:cubicBezTo>
                    <a:pt x="41" y="60"/>
                    <a:pt x="21" y="41"/>
                    <a:pt x="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4" name="Google Shape;344;p3"/>
            <p:cNvSpPr/>
            <p:nvPr/>
          </p:nvSpPr>
          <p:spPr>
            <a:xfrm>
              <a:off x="1505675" y="3486100"/>
              <a:ext cx="28375" cy="167325"/>
            </a:xfrm>
            <a:custGeom>
              <a:avLst/>
              <a:gdLst/>
              <a:ahLst/>
              <a:cxnLst/>
              <a:rect l="l" t="t" r="r" b="b"/>
              <a:pathLst>
                <a:path w="1135" h="6693" extrusionOk="0">
                  <a:moveTo>
                    <a:pt x="399" y="2314"/>
                  </a:moveTo>
                  <a:cubicBezTo>
                    <a:pt x="400" y="2361"/>
                    <a:pt x="405" y="2414"/>
                    <a:pt x="418" y="2467"/>
                  </a:cubicBezTo>
                  <a:cubicBezTo>
                    <a:pt x="378" y="2414"/>
                    <a:pt x="391" y="2361"/>
                    <a:pt x="399" y="2314"/>
                  </a:cubicBezTo>
                  <a:close/>
                  <a:moveTo>
                    <a:pt x="100" y="0"/>
                  </a:moveTo>
                  <a:cubicBezTo>
                    <a:pt x="40" y="140"/>
                    <a:pt x="0" y="239"/>
                    <a:pt x="0" y="358"/>
                  </a:cubicBezTo>
                  <a:cubicBezTo>
                    <a:pt x="0" y="2029"/>
                    <a:pt x="40" y="3681"/>
                    <a:pt x="318" y="5352"/>
                  </a:cubicBezTo>
                  <a:cubicBezTo>
                    <a:pt x="657" y="5730"/>
                    <a:pt x="418" y="6207"/>
                    <a:pt x="517" y="6625"/>
                  </a:cubicBezTo>
                  <a:cubicBezTo>
                    <a:pt x="583" y="6672"/>
                    <a:pt x="653" y="6692"/>
                    <a:pt x="720" y="6692"/>
                  </a:cubicBezTo>
                  <a:cubicBezTo>
                    <a:pt x="794" y="6692"/>
                    <a:pt x="863" y="6667"/>
                    <a:pt x="915" y="6625"/>
                  </a:cubicBezTo>
                  <a:cubicBezTo>
                    <a:pt x="1134" y="6247"/>
                    <a:pt x="1094" y="5849"/>
                    <a:pt x="1094" y="5451"/>
                  </a:cubicBezTo>
                  <a:lnTo>
                    <a:pt x="1094" y="5013"/>
                  </a:lnTo>
                  <a:lnTo>
                    <a:pt x="1094" y="4277"/>
                  </a:lnTo>
                  <a:lnTo>
                    <a:pt x="1094" y="3860"/>
                  </a:lnTo>
                  <a:cubicBezTo>
                    <a:pt x="895" y="3064"/>
                    <a:pt x="1055" y="2228"/>
                    <a:pt x="696" y="1472"/>
                  </a:cubicBezTo>
                  <a:cubicBezTo>
                    <a:pt x="653" y="1445"/>
                    <a:pt x="613" y="1434"/>
                    <a:pt x="577" y="1434"/>
                  </a:cubicBezTo>
                  <a:cubicBezTo>
                    <a:pt x="481" y="1434"/>
                    <a:pt x="405" y="1509"/>
                    <a:pt x="318" y="1552"/>
                  </a:cubicBezTo>
                  <a:cubicBezTo>
                    <a:pt x="250" y="1688"/>
                    <a:pt x="273" y="1825"/>
                    <a:pt x="312" y="1957"/>
                  </a:cubicBezTo>
                  <a:lnTo>
                    <a:pt x="312" y="1957"/>
                  </a:lnTo>
                  <a:cubicBezTo>
                    <a:pt x="250" y="1810"/>
                    <a:pt x="201" y="1662"/>
                    <a:pt x="358" y="1492"/>
                  </a:cubicBezTo>
                  <a:cubicBezTo>
                    <a:pt x="438" y="1472"/>
                    <a:pt x="517" y="1433"/>
                    <a:pt x="557" y="1373"/>
                  </a:cubicBezTo>
                  <a:cubicBezTo>
                    <a:pt x="597" y="1293"/>
                    <a:pt x="597" y="1234"/>
                    <a:pt x="597" y="1154"/>
                  </a:cubicBezTo>
                  <a:cubicBezTo>
                    <a:pt x="398" y="179"/>
                    <a:pt x="398" y="179"/>
                    <a:pt x="10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5" name="Google Shape;345;p3"/>
            <p:cNvSpPr/>
            <p:nvPr/>
          </p:nvSpPr>
          <p:spPr>
            <a:xfrm>
              <a:off x="1503175" y="3414975"/>
              <a:ext cx="27375" cy="102475"/>
            </a:xfrm>
            <a:custGeom>
              <a:avLst/>
              <a:gdLst/>
              <a:ahLst/>
              <a:cxnLst/>
              <a:rect l="l" t="t" r="r" b="b"/>
              <a:pathLst>
                <a:path w="1095" h="4099" extrusionOk="0">
                  <a:moveTo>
                    <a:pt x="100" y="1"/>
                  </a:moveTo>
                  <a:cubicBezTo>
                    <a:pt x="120" y="936"/>
                    <a:pt x="1" y="1910"/>
                    <a:pt x="200" y="2845"/>
                  </a:cubicBezTo>
                  <a:cubicBezTo>
                    <a:pt x="359" y="2905"/>
                    <a:pt x="359" y="3044"/>
                    <a:pt x="359" y="3203"/>
                  </a:cubicBezTo>
                  <a:cubicBezTo>
                    <a:pt x="359" y="3502"/>
                    <a:pt x="339" y="3840"/>
                    <a:pt x="617" y="4099"/>
                  </a:cubicBezTo>
                  <a:cubicBezTo>
                    <a:pt x="1095" y="3243"/>
                    <a:pt x="816" y="2348"/>
                    <a:pt x="836" y="1513"/>
                  </a:cubicBezTo>
                  <a:cubicBezTo>
                    <a:pt x="637" y="1015"/>
                    <a:pt x="836" y="419"/>
                    <a:pt x="41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6" name="Google Shape;346;p3"/>
            <p:cNvSpPr/>
            <p:nvPr/>
          </p:nvSpPr>
          <p:spPr>
            <a:xfrm>
              <a:off x="3080175" y="3637275"/>
              <a:ext cx="9475" cy="80100"/>
            </a:xfrm>
            <a:custGeom>
              <a:avLst/>
              <a:gdLst/>
              <a:ahLst/>
              <a:cxnLst/>
              <a:rect l="l" t="t" r="r" b="b"/>
              <a:pathLst>
                <a:path w="379" h="3204" extrusionOk="0">
                  <a:moveTo>
                    <a:pt x="199" y="1"/>
                  </a:moveTo>
                  <a:cubicBezTo>
                    <a:pt x="140" y="80"/>
                    <a:pt x="100" y="160"/>
                    <a:pt x="40" y="200"/>
                  </a:cubicBezTo>
                  <a:cubicBezTo>
                    <a:pt x="20" y="1214"/>
                    <a:pt x="20" y="2209"/>
                    <a:pt x="0" y="3204"/>
                  </a:cubicBezTo>
                  <a:cubicBezTo>
                    <a:pt x="140" y="3144"/>
                    <a:pt x="199" y="2985"/>
                    <a:pt x="199" y="2826"/>
                  </a:cubicBezTo>
                  <a:cubicBezTo>
                    <a:pt x="180" y="1891"/>
                    <a:pt x="199" y="936"/>
                    <a:pt x="37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7" name="Google Shape;347;p3"/>
            <p:cNvSpPr/>
            <p:nvPr/>
          </p:nvSpPr>
          <p:spPr>
            <a:xfrm>
              <a:off x="3085150" y="3691500"/>
              <a:ext cx="9475" cy="55225"/>
            </a:xfrm>
            <a:custGeom>
              <a:avLst/>
              <a:gdLst/>
              <a:ahLst/>
              <a:cxnLst/>
              <a:rect l="l" t="t" r="r" b="b"/>
              <a:pathLst>
                <a:path w="379" h="2209" extrusionOk="0">
                  <a:moveTo>
                    <a:pt x="339" y="0"/>
                  </a:moveTo>
                  <a:lnTo>
                    <a:pt x="339" y="0"/>
                  </a:lnTo>
                  <a:cubicBezTo>
                    <a:pt x="0" y="696"/>
                    <a:pt x="219" y="1472"/>
                    <a:pt x="199" y="2208"/>
                  </a:cubicBezTo>
                  <a:cubicBezTo>
                    <a:pt x="378" y="1472"/>
                    <a:pt x="378" y="736"/>
                    <a:pt x="33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3"/>
            <p:cNvSpPr/>
            <p:nvPr/>
          </p:nvSpPr>
          <p:spPr>
            <a:xfrm>
              <a:off x="3025475" y="3351325"/>
              <a:ext cx="31850" cy="10275"/>
            </a:xfrm>
            <a:custGeom>
              <a:avLst/>
              <a:gdLst/>
              <a:ahLst/>
              <a:cxnLst/>
              <a:rect l="l" t="t" r="r" b="b"/>
              <a:pathLst>
                <a:path w="1274" h="411" extrusionOk="0">
                  <a:moveTo>
                    <a:pt x="398" y="0"/>
                  </a:moveTo>
                  <a:cubicBezTo>
                    <a:pt x="338" y="0"/>
                    <a:pt x="299" y="0"/>
                    <a:pt x="219" y="20"/>
                  </a:cubicBezTo>
                  <a:cubicBezTo>
                    <a:pt x="140" y="80"/>
                    <a:pt x="20" y="120"/>
                    <a:pt x="0" y="259"/>
                  </a:cubicBezTo>
                  <a:cubicBezTo>
                    <a:pt x="29" y="345"/>
                    <a:pt x="68" y="410"/>
                    <a:pt x="140" y="410"/>
                  </a:cubicBezTo>
                  <a:cubicBezTo>
                    <a:pt x="167" y="410"/>
                    <a:pt x="200" y="401"/>
                    <a:pt x="239" y="378"/>
                  </a:cubicBezTo>
                  <a:cubicBezTo>
                    <a:pt x="537" y="378"/>
                    <a:pt x="816" y="359"/>
                    <a:pt x="1114" y="319"/>
                  </a:cubicBezTo>
                  <a:cubicBezTo>
                    <a:pt x="1174" y="259"/>
                    <a:pt x="1214" y="160"/>
                    <a:pt x="1273" y="60"/>
                  </a:cubicBezTo>
                  <a:lnTo>
                    <a:pt x="1273" y="60"/>
                  </a:lnTo>
                  <a:cubicBezTo>
                    <a:pt x="1097" y="72"/>
                    <a:pt x="921" y="139"/>
                    <a:pt x="749" y="139"/>
                  </a:cubicBezTo>
                  <a:cubicBezTo>
                    <a:pt x="630" y="139"/>
                    <a:pt x="512" y="107"/>
                    <a:pt x="39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9" name="Google Shape;349;p3"/>
            <p:cNvSpPr/>
            <p:nvPr/>
          </p:nvSpPr>
          <p:spPr>
            <a:xfrm>
              <a:off x="3085150" y="3574125"/>
              <a:ext cx="7475" cy="23400"/>
            </a:xfrm>
            <a:custGeom>
              <a:avLst/>
              <a:gdLst/>
              <a:ahLst/>
              <a:cxnLst/>
              <a:rect l="l" t="t" r="r" b="b"/>
              <a:pathLst>
                <a:path w="299" h="936" extrusionOk="0">
                  <a:moveTo>
                    <a:pt x="140" y="0"/>
                  </a:moveTo>
                  <a:lnTo>
                    <a:pt x="140" y="0"/>
                  </a:lnTo>
                  <a:cubicBezTo>
                    <a:pt x="120" y="20"/>
                    <a:pt x="80" y="40"/>
                    <a:pt x="20" y="60"/>
                  </a:cubicBezTo>
                  <a:cubicBezTo>
                    <a:pt x="0" y="339"/>
                    <a:pt x="0" y="637"/>
                    <a:pt x="0" y="935"/>
                  </a:cubicBezTo>
                  <a:cubicBezTo>
                    <a:pt x="299" y="657"/>
                    <a:pt x="140" y="319"/>
                    <a:pt x="14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0" name="Google Shape;350;p3"/>
            <p:cNvSpPr/>
            <p:nvPr/>
          </p:nvSpPr>
          <p:spPr>
            <a:xfrm>
              <a:off x="3074700" y="3735750"/>
              <a:ext cx="5500" cy="14950"/>
            </a:xfrm>
            <a:custGeom>
              <a:avLst/>
              <a:gdLst/>
              <a:ahLst/>
              <a:cxnLst/>
              <a:rect l="l" t="t" r="r" b="b"/>
              <a:pathLst>
                <a:path w="220" h="598" extrusionOk="0">
                  <a:moveTo>
                    <a:pt x="219" y="1"/>
                  </a:moveTo>
                  <a:lnTo>
                    <a:pt x="219" y="1"/>
                  </a:lnTo>
                  <a:cubicBezTo>
                    <a:pt x="1" y="199"/>
                    <a:pt x="60" y="398"/>
                    <a:pt x="219" y="597"/>
                  </a:cubicBezTo>
                  <a:cubicBezTo>
                    <a:pt x="219" y="359"/>
                    <a:pt x="200" y="160"/>
                    <a:pt x="21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1" name="Google Shape;351;p3"/>
            <p:cNvSpPr/>
            <p:nvPr/>
          </p:nvSpPr>
          <p:spPr>
            <a:xfrm>
              <a:off x="3078675" y="3731275"/>
              <a:ext cx="5000" cy="3500"/>
            </a:xfrm>
            <a:custGeom>
              <a:avLst/>
              <a:gdLst/>
              <a:ahLst/>
              <a:cxnLst/>
              <a:rect l="l" t="t" r="r" b="b"/>
              <a:pathLst>
                <a:path w="200" h="140" extrusionOk="0">
                  <a:moveTo>
                    <a:pt x="60" y="1"/>
                  </a:moveTo>
                  <a:lnTo>
                    <a:pt x="60" y="1"/>
                  </a:lnTo>
                  <a:cubicBezTo>
                    <a:pt x="41" y="40"/>
                    <a:pt x="1" y="100"/>
                    <a:pt x="41" y="140"/>
                  </a:cubicBezTo>
                  <a:cubicBezTo>
                    <a:pt x="180" y="120"/>
                    <a:pt x="200" y="80"/>
                    <a:pt x="6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2" name="Google Shape;352;p3"/>
            <p:cNvSpPr/>
            <p:nvPr/>
          </p:nvSpPr>
          <p:spPr>
            <a:xfrm>
              <a:off x="3090625" y="3682050"/>
              <a:ext cx="2500" cy="4500"/>
            </a:xfrm>
            <a:custGeom>
              <a:avLst/>
              <a:gdLst/>
              <a:ahLst/>
              <a:cxnLst/>
              <a:rect l="l" t="t" r="r" b="b"/>
              <a:pathLst>
                <a:path w="100" h="180" extrusionOk="0">
                  <a:moveTo>
                    <a:pt x="100" y="0"/>
                  </a:moveTo>
                  <a:cubicBezTo>
                    <a:pt x="100" y="20"/>
                    <a:pt x="60" y="20"/>
                    <a:pt x="20" y="60"/>
                  </a:cubicBezTo>
                  <a:cubicBezTo>
                    <a:pt x="0" y="100"/>
                    <a:pt x="20" y="159"/>
                    <a:pt x="100" y="179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3" name="Google Shape;353;p3"/>
            <p:cNvSpPr/>
            <p:nvPr/>
          </p:nvSpPr>
          <p:spPr>
            <a:xfrm>
              <a:off x="3105050" y="3374200"/>
              <a:ext cx="2000" cy="4500"/>
            </a:xfrm>
            <a:custGeom>
              <a:avLst/>
              <a:gdLst/>
              <a:ahLst/>
              <a:cxnLst/>
              <a:rect l="l" t="t" r="r" b="b"/>
              <a:pathLst>
                <a:path w="80" h="180" extrusionOk="0">
                  <a:moveTo>
                    <a:pt x="80" y="1"/>
                  </a:moveTo>
                  <a:cubicBezTo>
                    <a:pt x="40" y="40"/>
                    <a:pt x="0" y="60"/>
                    <a:pt x="0" y="60"/>
                  </a:cubicBezTo>
                  <a:cubicBezTo>
                    <a:pt x="20" y="100"/>
                    <a:pt x="40" y="140"/>
                    <a:pt x="80" y="180"/>
                  </a:cubicBezTo>
                  <a:lnTo>
                    <a:pt x="80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4" name="Google Shape;354;p3"/>
            <p:cNvSpPr/>
            <p:nvPr/>
          </p:nvSpPr>
          <p:spPr>
            <a:xfrm>
              <a:off x="2332700" y="4121975"/>
              <a:ext cx="145750" cy="185725"/>
            </a:xfrm>
            <a:custGeom>
              <a:avLst/>
              <a:gdLst/>
              <a:ahLst/>
              <a:cxnLst/>
              <a:rect l="l" t="t" r="r" b="b"/>
              <a:pathLst>
                <a:path w="5830" h="7429" extrusionOk="0">
                  <a:moveTo>
                    <a:pt x="5671" y="1"/>
                  </a:moveTo>
                  <a:cubicBezTo>
                    <a:pt x="5552" y="1"/>
                    <a:pt x="5504" y="143"/>
                    <a:pt x="5392" y="207"/>
                  </a:cubicBezTo>
                  <a:cubicBezTo>
                    <a:pt x="4616" y="625"/>
                    <a:pt x="4059" y="1242"/>
                    <a:pt x="3681" y="2037"/>
                  </a:cubicBezTo>
                  <a:cubicBezTo>
                    <a:pt x="3522" y="2375"/>
                    <a:pt x="3283" y="2654"/>
                    <a:pt x="3144" y="2972"/>
                  </a:cubicBezTo>
                  <a:cubicBezTo>
                    <a:pt x="3053" y="3154"/>
                    <a:pt x="2962" y="3245"/>
                    <a:pt x="2849" y="3245"/>
                  </a:cubicBezTo>
                  <a:cubicBezTo>
                    <a:pt x="2764" y="3245"/>
                    <a:pt x="2666" y="3194"/>
                    <a:pt x="2547" y="3092"/>
                  </a:cubicBezTo>
                  <a:cubicBezTo>
                    <a:pt x="1871" y="2475"/>
                    <a:pt x="1035" y="2097"/>
                    <a:pt x="259" y="1620"/>
                  </a:cubicBezTo>
                  <a:cubicBezTo>
                    <a:pt x="100" y="1699"/>
                    <a:pt x="41" y="1878"/>
                    <a:pt x="1" y="2057"/>
                  </a:cubicBezTo>
                  <a:cubicBezTo>
                    <a:pt x="100" y="2415"/>
                    <a:pt x="399" y="2554"/>
                    <a:pt x="677" y="2714"/>
                  </a:cubicBezTo>
                  <a:cubicBezTo>
                    <a:pt x="1155" y="3012"/>
                    <a:pt x="1592" y="3310"/>
                    <a:pt x="2050" y="3668"/>
                  </a:cubicBezTo>
                  <a:cubicBezTo>
                    <a:pt x="2448" y="3987"/>
                    <a:pt x="2627" y="4325"/>
                    <a:pt x="2567" y="4882"/>
                  </a:cubicBezTo>
                  <a:cubicBezTo>
                    <a:pt x="2487" y="5658"/>
                    <a:pt x="2587" y="6394"/>
                    <a:pt x="2786" y="7150"/>
                  </a:cubicBezTo>
                  <a:cubicBezTo>
                    <a:pt x="2913" y="7245"/>
                    <a:pt x="3002" y="7429"/>
                    <a:pt x="3174" y="7429"/>
                  </a:cubicBezTo>
                  <a:cubicBezTo>
                    <a:pt x="3217" y="7429"/>
                    <a:pt x="3266" y="7417"/>
                    <a:pt x="3323" y="7388"/>
                  </a:cubicBezTo>
                  <a:cubicBezTo>
                    <a:pt x="3462" y="7030"/>
                    <a:pt x="3422" y="6632"/>
                    <a:pt x="3422" y="6255"/>
                  </a:cubicBezTo>
                  <a:cubicBezTo>
                    <a:pt x="3422" y="5499"/>
                    <a:pt x="3323" y="4782"/>
                    <a:pt x="3343" y="4046"/>
                  </a:cubicBezTo>
                  <a:cubicBezTo>
                    <a:pt x="3363" y="3589"/>
                    <a:pt x="3462" y="3231"/>
                    <a:pt x="3741" y="2913"/>
                  </a:cubicBezTo>
                  <a:cubicBezTo>
                    <a:pt x="4437" y="2097"/>
                    <a:pt x="5133" y="1301"/>
                    <a:pt x="5829" y="506"/>
                  </a:cubicBezTo>
                  <a:cubicBezTo>
                    <a:pt x="5829" y="366"/>
                    <a:pt x="5809" y="207"/>
                    <a:pt x="5770" y="28"/>
                  </a:cubicBezTo>
                  <a:cubicBezTo>
                    <a:pt x="5731" y="9"/>
                    <a:pt x="5699" y="1"/>
                    <a:pt x="567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5" name="Google Shape;355;p3"/>
            <p:cNvSpPr/>
            <p:nvPr/>
          </p:nvSpPr>
          <p:spPr>
            <a:xfrm>
              <a:off x="2468475" y="4034650"/>
              <a:ext cx="156675" cy="94000"/>
            </a:xfrm>
            <a:custGeom>
              <a:avLst/>
              <a:gdLst/>
              <a:ahLst/>
              <a:cxnLst/>
              <a:rect l="l" t="t" r="r" b="b"/>
              <a:pathLst>
                <a:path w="6267" h="3760" extrusionOk="0">
                  <a:moveTo>
                    <a:pt x="6267" y="0"/>
                  </a:moveTo>
                  <a:lnTo>
                    <a:pt x="6267" y="0"/>
                  </a:lnTo>
                  <a:cubicBezTo>
                    <a:pt x="5212" y="279"/>
                    <a:pt x="4178" y="577"/>
                    <a:pt x="3223" y="1114"/>
                  </a:cubicBezTo>
                  <a:cubicBezTo>
                    <a:pt x="2308" y="1631"/>
                    <a:pt x="1453" y="2308"/>
                    <a:pt x="617" y="2924"/>
                  </a:cubicBezTo>
                  <a:cubicBezTo>
                    <a:pt x="339" y="3163"/>
                    <a:pt x="40" y="3362"/>
                    <a:pt x="0" y="3760"/>
                  </a:cubicBezTo>
                  <a:cubicBezTo>
                    <a:pt x="120" y="3700"/>
                    <a:pt x="239" y="3621"/>
                    <a:pt x="378" y="3581"/>
                  </a:cubicBezTo>
                  <a:cubicBezTo>
                    <a:pt x="438" y="3422"/>
                    <a:pt x="597" y="3402"/>
                    <a:pt x="736" y="3382"/>
                  </a:cubicBezTo>
                  <a:lnTo>
                    <a:pt x="916" y="3203"/>
                  </a:lnTo>
                  <a:cubicBezTo>
                    <a:pt x="955" y="3163"/>
                    <a:pt x="1035" y="3103"/>
                    <a:pt x="1095" y="3024"/>
                  </a:cubicBezTo>
                  <a:cubicBezTo>
                    <a:pt x="1134" y="2984"/>
                    <a:pt x="1194" y="2924"/>
                    <a:pt x="1254" y="2885"/>
                  </a:cubicBezTo>
                  <a:cubicBezTo>
                    <a:pt x="1433" y="2765"/>
                    <a:pt x="1612" y="2606"/>
                    <a:pt x="1791" y="2487"/>
                  </a:cubicBezTo>
                  <a:cubicBezTo>
                    <a:pt x="1870" y="2427"/>
                    <a:pt x="1930" y="2387"/>
                    <a:pt x="1990" y="2328"/>
                  </a:cubicBezTo>
                  <a:cubicBezTo>
                    <a:pt x="2427" y="2029"/>
                    <a:pt x="2865" y="1731"/>
                    <a:pt x="3303" y="1472"/>
                  </a:cubicBezTo>
                  <a:cubicBezTo>
                    <a:pt x="3919" y="1114"/>
                    <a:pt x="4516" y="716"/>
                    <a:pt x="5212" y="597"/>
                  </a:cubicBezTo>
                  <a:cubicBezTo>
                    <a:pt x="5650" y="517"/>
                    <a:pt x="5968" y="298"/>
                    <a:pt x="626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6" name="Google Shape;356;p3"/>
            <p:cNvSpPr/>
            <p:nvPr/>
          </p:nvSpPr>
          <p:spPr>
            <a:xfrm>
              <a:off x="2513225" y="4092825"/>
              <a:ext cx="5000" cy="4000"/>
            </a:xfrm>
            <a:custGeom>
              <a:avLst/>
              <a:gdLst/>
              <a:ahLst/>
              <a:cxnLst/>
              <a:rect l="l" t="t" r="r" b="b"/>
              <a:pathLst>
                <a:path w="200" h="160" extrusionOk="0">
                  <a:moveTo>
                    <a:pt x="1" y="160"/>
                  </a:moveTo>
                  <a:cubicBezTo>
                    <a:pt x="80" y="100"/>
                    <a:pt x="120" y="60"/>
                    <a:pt x="200" y="1"/>
                  </a:cubicBezTo>
                  <a:cubicBezTo>
                    <a:pt x="120" y="60"/>
                    <a:pt x="80" y="100"/>
                    <a:pt x="1" y="16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7" name="Google Shape;357;p3"/>
            <p:cNvSpPr/>
            <p:nvPr/>
          </p:nvSpPr>
          <p:spPr>
            <a:xfrm>
              <a:off x="2481900" y="4128125"/>
              <a:ext cx="5000" cy="4025"/>
            </a:xfrm>
            <a:custGeom>
              <a:avLst/>
              <a:gdLst/>
              <a:ahLst/>
              <a:cxnLst/>
              <a:rect l="l" t="t" r="r" b="b"/>
              <a:pathLst>
                <a:path w="200" h="161" extrusionOk="0">
                  <a:moveTo>
                    <a:pt x="199" y="1"/>
                  </a:moveTo>
                  <a:lnTo>
                    <a:pt x="199" y="1"/>
                  </a:lnTo>
                  <a:cubicBezTo>
                    <a:pt x="140" y="61"/>
                    <a:pt x="80" y="100"/>
                    <a:pt x="1" y="160"/>
                  </a:cubicBezTo>
                  <a:cubicBezTo>
                    <a:pt x="80" y="120"/>
                    <a:pt x="160" y="61"/>
                    <a:pt x="19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8" name="Google Shape;358;p3"/>
            <p:cNvSpPr/>
            <p:nvPr/>
          </p:nvSpPr>
          <p:spPr>
            <a:xfrm>
              <a:off x="2495825" y="4106750"/>
              <a:ext cx="4000" cy="3500"/>
            </a:xfrm>
            <a:custGeom>
              <a:avLst/>
              <a:gdLst/>
              <a:ahLst/>
              <a:cxnLst/>
              <a:rect l="l" t="t" r="r" b="b"/>
              <a:pathLst>
                <a:path w="160" h="140" extrusionOk="0">
                  <a:moveTo>
                    <a:pt x="1" y="140"/>
                  </a:moveTo>
                  <a:cubicBezTo>
                    <a:pt x="40" y="100"/>
                    <a:pt x="120" y="40"/>
                    <a:pt x="160" y="1"/>
                  </a:cubicBezTo>
                  <a:cubicBezTo>
                    <a:pt x="120" y="40"/>
                    <a:pt x="40" y="100"/>
                    <a:pt x="1" y="14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9" name="Google Shape;359;p3"/>
            <p:cNvSpPr/>
            <p:nvPr/>
          </p:nvSpPr>
          <p:spPr>
            <a:xfrm>
              <a:off x="2491350" y="4111225"/>
              <a:ext cx="4500" cy="4000"/>
            </a:xfrm>
            <a:custGeom>
              <a:avLst/>
              <a:gdLst/>
              <a:ahLst/>
              <a:cxnLst/>
              <a:rect l="l" t="t" r="r" b="b"/>
              <a:pathLst>
                <a:path w="180" h="160" extrusionOk="0">
                  <a:moveTo>
                    <a:pt x="180" y="1"/>
                  </a:moveTo>
                  <a:lnTo>
                    <a:pt x="180" y="1"/>
                  </a:lnTo>
                  <a:cubicBezTo>
                    <a:pt x="100" y="40"/>
                    <a:pt x="40" y="100"/>
                    <a:pt x="1" y="160"/>
                  </a:cubicBezTo>
                  <a:lnTo>
                    <a:pt x="180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0" name="Google Shape;360;p3"/>
            <p:cNvSpPr/>
            <p:nvPr/>
          </p:nvSpPr>
          <p:spPr>
            <a:xfrm>
              <a:off x="2486875" y="41152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180" y="1"/>
                  </a:moveTo>
                  <a:lnTo>
                    <a:pt x="180" y="1"/>
                  </a:lnTo>
                  <a:cubicBezTo>
                    <a:pt x="100" y="60"/>
                    <a:pt x="60" y="100"/>
                    <a:pt x="0" y="180"/>
                  </a:cubicBezTo>
                  <a:lnTo>
                    <a:pt x="180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1" name="Google Shape;361;p3"/>
            <p:cNvSpPr/>
            <p:nvPr/>
          </p:nvSpPr>
          <p:spPr>
            <a:xfrm>
              <a:off x="1525550" y="3827750"/>
              <a:ext cx="30375" cy="238550"/>
            </a:xfrm>
            <a:custGeom>
              <a:avLst/>
              <a:gdLst/>
              <a:ahLst/>
              <a:cxnLst/>
              <a:rect l="l" t="t" r="r" b="b"/>
              <a:pathLst>
                <a:path w="1215" h="9542" extrusionOk="0">
                  <a:moveTo>
                    <a:pt x="458" y="1"/>
                  </a:moveTo>
                  <a:cubicBezTo>
                    <a:pt x="260" y="1"/>
                    <a:pt x="160" y="120"/>
                    <a:pt x="61" y="259"/>
                  </a:cubicBezTo>
                  <a:lnTo>
                    <a:pt x="61" y="458"/>
                  </a:lnTo>
                  <a:cubicBezTo>
                    <a:pt x="200" y="637"/>
                    <a:pt x="160" y="777"/>
                    <a:pt x="100" y="956"/>
                  </a:cubicBezTo>
                  <a:cubicBezTo>
                    <a:pt x="1" y="1572"/>
                    <a:pt x="140" y="2169"/>
                    <a:pt x="200" y="2766"/>
                  </a:cubicBezTo>
                  <a:cubicBezTo>
                    <a:pt x="299" y="3840"/>
                    <a:pt x="419" y="4914"/>
                    <a:pt x="458" y="5988"/>
                  </a:cubicBezTo>
                  <a:cubicBezTo>
                    <a:pt x="498" y="6028"/>
                    <a:pt x="498" y="6108"/>
                    <a:pt x="458" y="6148"/>
                  </a:cubicBezTo>
                  <a:cubicBezTo>
                    <a:pt x="458" y="6321"/>
                    <a:pt x="440" y="6512"/>
                    <a:pt x="421" y="6687"/>
                  </a:cubicBezTo>
                  <a:lnTo>
                    <a:pt x="421" y="6687"/>
                  </a:lnTo>
                  <a:lnTo>
                    <a:pt x="419" y="6685"/>
                  </a:lnTo>
                  <a:lnTo>
                    <a:pt x="419" y="6705"/>
                  </a:lnTo>
                  <a:cubicBezTo>
                    <a:pt x="419" y="6699"/>
                    <a:pt x="420" y="6693"/>
                    <a:pt x="421" y="6687"/>
                  </a:cubicBezTo>
                  <a:lnTo>
                    <a:pt x="421" y="6687"/>
                  </a:lnTo>
                  <a:lnTo>
                    <a:pt x="458" y="6724"/>
                  </a:lnTo>
                  <a:cubicBezTo>
                    <a:pt x="498" y="6784"/>
                    <a:pt x="458" y="6804"/>
                    <a:pt x="419" y="6864"/>
                  </a:cubicBezTo>
                  <a:cubicBezTo>
                    <a:pt x="439" y="6963"/>
                    <a:pt x="439" y="7083"/>
                    <a:pt x="439" y="7202"/>
                  </a:cubicBezTo>
                  <a:cubicBezTo>
                    <a:pt x="797" y="7978"/>
                    <a:pt x="558" y="8773"/>
                    <a:pt x="598" y="9529"/>
                  </a:cubicBezTo>
                  <a:cubicBezTo>
                    <a:pt x="642" y="9537"/>
                    <a:pt x="682" y="9541"/>
                    <a:pt x="718" y="9541"/>
                  </a:cubicBezTo>
                  <a:cubicBezTo>
                    <a:pt x="1036" y="9541"/>
                    <a:pt x="1043" y="9243"/>
                    <a:pt x="1115" y="8992"/>
                  </a:cubicBezTo>
                  <a:cubicBezTo>
                    <a:pt x="1214" y="8614"/>
                    <a:pt x="1214" y="8236"/>
                    <a:pt x="1155" y="7878"/>
                  </a:cubicBezTo>
                  <a:cubicBezTo>
                    <a:pt x="1135" y="7799"/>
                    <a:pt x="1115" y="7699"/>
                    <a:pt x="1075" y="7620"/>
                  </a:cubicBezTo>
                  <a:cubicBezTo>
                    <a:pt x="936" y="7500"/>
                    <a:pt x="956" y="7381"/>
                    <a:pt x="1075" y="7242"/>
                  </a:cubicBezTo>
                  <a:cubicBezTo>
                    <a:pt x="1135" y="7043"/>
                    <a:pt x="1135" y="6884"/>
                    <a:pt x="1075" y="6705"/>
                  </a:cubicBezTo>
                  <a:cubicBezTo>
                    <a:pt x="956" y="6128"/>
                    <a:pt x="1015" y="5551"/>
                    <a:pt x="1035" y="4994"/>
                  </a:cubicBezTo>
                  <a:cubicBezTo>
                    <a:pt x="1015" y="4158"/>
                    <a:pt x="1075" y="3363"/>
                    <a:pt x="956" y="2547"/>
                  </a:cubicBezTo>
                  <a:cubicBezTo>
                    <a:pt x="856" y="2209"/>
                    <a:pt x="816" y="1831"/>
                    <a:pt x="757" y="1453"/>
                  </a:cubicBezTo>
                  <a:cubicBezTo>
                    <a:pt x="657" y="1115"/>
                    <a:pt x="618" y="737"/>
                    <a:pt x="697" y="359"/>
                  </a:cubicBezTo>
                  <a:lnTo>
                    <a:pt x="697" y="239"/>
                  </a:lnTo>
                  <a:cubicBezTo>
                    <a:pt x="697" y="180"/>
                    <a:pt x="657" y="160"/>
                    <a:pt x="657" y="120"/>
                  </a:cubicBezTo>
                  <a:cubicBezTo>
                    <a:pt x="637" y="60"/>
                    <a:pt x="618" y="41"/>
                    <a:pt x="598" y="21"/>
                  </a:cubicBezTo>
                  <a:cubicBezTo>
                    <a:pt x="538" y="21"/>
                    <a:pt x="518" y="1"/>
                    <a:pt x="45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2" name="Google Shape;362;p3"/>
            <p:cNvSpPr/>
            <p:nvPr/>
          </p:nvSpPr>
          <p:spPr>
            <a:xfrm>
              <a:off x="1524075" y="3749175"/>
              <a:ext cx="16425" cy="84575"/>
            </a:xfrm>
            <a:custGeom>
              <a:avLst/>
              <a:gdLst/>
              <a:ahLst/>
              <a:cxnLst/>
              <a:rect l="l" t="t" r="r" b="b"/>
              <a:pathLst>
                <a:path w="657" h="3383" extrusionOk="0">
                  <a:moveTo>
                    <a:pt x="319" y="1"/>
                  </a:moveTo>
                  <a:cubicBezTo>
                    <a:pt x="100" y="1"/>
                    <a:pt x="0" y="80"/>
                    <a:pt x="20" y="319"/>
                  </a:cubicBezTo>
                  <a:cubicBezTo>
                    <a:pt x="100" y="1353"/>
                    <a:pt x="120" y="2368"/>
                    <a:pt x="139" y="3382"/>
                  </a:cubicBezTo>
                  <a:cubicBezTo>
                    <a:pt x="279" y="3343"/>
                    <a:pt x="378" y="3263"/>
                    <a:pt x="498" y="3203"/>
                  </a:cubicBezTo>
                  <a:cubicBezTo>
                    <a:pt x="657" y="2726"/>
                    <a:pt x="597" y="2229"/>
                    <a:pt x="517" y="1751"/>
                  </a:cubicBezTo>
                  <a:cubicBezTo>
                    <a:pt x="458" y="1174"/>
                    <a:pt x="398" y="578"/>
                    <a:pt x="31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3"/>
            <p:cNvSpPr/>
            <p:nvPr/>
          </p:nvSpPr>
          <p:spPr>
            <a:xfrm>
              <a:off x="1524075" y="3663650"/>
              <a:ext cx="74975" cy="55225"/>
            </a:xfrm>
            <a:custGeom>
              <a:avLst/>
              <a:gdLst/>
              <a:ahLst/>
              <a:cxnLst/>
              <a:rect l="l" t="t" r="r" b="b"/>
              <a:pathLst>
                <a:path w="2999" h="2209" extrusionOk="0">
                  <a:moveTo>
                    <a:pt x="159" y="0"/>
                  </a:moveTo>
                  <a:lnTo>
                    <a:pt x="159" y="0"/>
                  </a:lnTo>
                  <a:cubicBezTo>
                    <a:pt x="179" y="716"/>
                    <a:pt x="0" y="1452"/>
                    <a:pt x="279" y="2208"/>
                  </a:cubicBezTo>
                  <a:lnTo>
                    <a:pt x="279" y="895"/>
                  </a:lnTo>
                  <a:cubicBezTo>
                    <a:pt x="279" y="617"/>
                    <a:pt x="378" y="497"/>
                    <a:pt x="696" y="497"/>
                  </a:cubicBezTo>
                  <a:cubicBezTo>
                    <a:pt x="1472" y="497"/>
                    <a:pt x="2208" y="438"/>
                    <a:pt x="2984" y="398"/>
                  </a:cubicBezTo>
                  <a:cubicBezTo>
                    <a:pt x="2999" y="268"/>
                    <a:pt x="2992" y="180"/>
                    <a:pt x="2911" y="180"/>
                  </a:cubicBezTo>
                  <a:cubicBezTo>
                    <a:pt x="2880" y="180"/>
                    <a:pt x="2839" y="192"/>
                    <a:pt x="2785" y="219"/>
                  </a:cubicBezTo>
                  <a:cubicBezTo>
                    <a:pt x="2361" y="219"/>
                    <a:pt x="1936" y="201"/>
                    <a:pt x="1512" y="201"/>
                  </a:cubicBezTo>
                  <a:cubicBezTo>
                    <a:pt x="1300" y="201"/>
                    <a:pt x="1088" y="206"/>
                    <a:pt x="875" y="219"/>
                  </a:cubicBezTo>
                  <a:cubicBezTo>
                    <a:pt x="597" y="219"/>
                    <a:pt x="358" y="219"/>
                    <a:pt x="15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4" name="Google Shape;364;p3"/>
            <p:cNvSpPr/>
            <p:nvPr/>
          </p:nvSpPr>
          <p:spPr>
            <a:xfrm>
              <a:off x="1528050" y="3838700"/>
              <a:ext cx="5500" cy="12450"/>
            </a:xfrm>
            <a:custGeom>
              <a:avLst/>
              <a:gdLst/>
              <a:ahLst/>
              <a:cxnLst/>
              <a:rect l="l" t="t" r="r" b="b"/>
              <a:pathLst>
                <a:path w="220" h="498" extrusionOk="0">
                  <a:moveTo>
                    <a:pt x="0" y="0"/>
                  </a:moveTo>
                  <a:cubicBezTo>
                    <a:pt x="0" y="179"/>
                    <a:pt x="0" y="319"/>
                    <a:pt x="20" y="498"/>
                  </a:cubicBezTo>
                  <a:cubicBezTo>
                    <a:pt x="219" y="319"/>
                    <a:pt x="199" y="160"/>
                    <a:pt x="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5" name="Google Shape;365;p3"/>
            <p:cNvSpPr/>
            <p:nvPr/>
          </p:nvSpPr>
          <p:spPr>
            <a:xfrm>
              <a:off x="1518600" y="3651200"/>
              <a:ext cx="8475" cy="8475"/>
            </a:xfrm>
            <a:custGeom>
              <a:avLst/>
              <a:gdLst/>
              <a:ahLst/>
              <a:cxnLst/>
              <a:rect l="l" t="t" r="r" b="b"/>
              <a:pathLst>
                <a:path w="339" h="339" extrusionOk="0">
                  <a:moveTo>
                    <a:pt x="0" y="1"/>
                  </a:moveTo>
                  <a:lnTo>
                    <a:pt x="0" y="140"/>
                  </a:lnTo>
                  <a:cubicBezTo>
                    <a:pt x="60" y="220"/>
                    <a:pt x="120" y="259"/>
                    <a:pt x="179" y="339"/>
                  </a:cubicBezTo>
                  <a:lnTo>
                    <a:pt x="339" y="339"/>
                  </a:lnTo>
                  <a:cubicBezTo>
                    <a:pt x="319" y="220"/>
                    <a:pt x="319" y="120"/>
                    <a:pt x="319" y="1"/>
                  </a:cubicBezTo>
                  <a:cubicBezTo>
                    <a:pt x="252" y="1"/>
                    <a:pt x="186" y="10"/>
                    <a:pt x="114" y="10"/>
                  </a:cubicBezTo>
                  <a:cubicBezTo>
                    <a:pt x="78" y="10"/>
                    <a:pt x="40" y="7"/>
                    <a:pt x="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6" name="Google Shape;366;p3"/>
            <p:cNvSpPr/>
            <p:nvPr/>
          </p:nvSpPr>
          <p:spPr>
            <a:xfrm>
              <a:off x="1518600" y="3655175"/>
              <a:ext cx="4500" cy="5000"/>
            </a:xfrm>
            <a:custGeom>
              <a:avLst/>
              <a:gdLst/>
              <a:ahLst/>
              <a:cxnLst/>
              <a:rect l="l" t="t" r="r" b="b"/>
              <a:pathLst>
                <a:path w="180" h="200" extrusionOk="0">
                  <a:moveTo>
                    <a:pt x="0" y="1"/>
                  </a:moveTo>
                  <a:cubicBezTo>
                    <a:pt x="40" y="81"/>
                    <a:pt x="100" y="140"/>
                    <a:pt x="179" y="200"/>
                  </a:cubicBezTo>
                  <a:cubicBezTo>
                    <a:pt x="100" y="140"/>
                    <a:pt x="40" y="61"/>
                    <a:pt x="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7" name="Google Shape;367;p3"/>
            <p:cNvSpPr/>
            <p:nvPr/>
          </p:nvSpPr>
          <p:spPr>
            <a:xfrm>
              <a:off x="1537000" y="3976950"/>
              <a:ext cx="1525" cy="4000"/>
            </a:xfrm>
            <a:custGeom>
              <a:avLst/>
              <a:gdLst/>
              <a:ahLst/>
              <a:cxnLst/>
              <a:rect l="l" t="t" r="r" b="b"/>
              <a:pathLst>
                <a:path w="61" h="160" extrusionOk="0">
                  <a:moveTo>
                    <a:pt x="0" y="1"/>
                  </a:moveTo>
                  <a:lnTo>
                    <a:pt x="0" y="160"/>
                  </a:lnTo>
                  <a:cubicBezTo>
                    <a:pt x="40" y="160"/>
                    <a:pt x="60" y="140"/>
                    <a:pt x="60" y="120"/>
                  </a:cubicBezTo>
                  <a:cubicBezTo>
                    <a:pt x="60" y="60"/>
                    <a:pt x="40" y="40"/>
                    <a:pt x="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8" name="Google Shape;368;p3"/>
            <p:cNvSpPr/>
            <p:nvPr/>
          </p:nvSpPr>
          <p:spPr>
            <a:xfrm>
              <a:off x="2723100" y="4844675"/>
              <a:ext cx="67175" cy="20500"/>
            </a:xfrm>
            <a:custGeom>
              <a:avLst/>
              <a:gdLst/>
              <a:ahLst/>
              <a:cxnLst/>
              <a:rect l="l" t="t" r="r" b="b"/>
              <a:pathLst>
                <a:path w="2687" h="820" extrusionOk="0">
                  <a:moveTo>
                    <a:pt x="2018" y="0"/>
                  </a:moveTo>
                  <a:cubicBezTo>
                    <a:pt x="1698" y="0"/>
                    <a:pt x="1379" y="62"/>
                    <a:pt x="1075" y="144"/>
                  </a:cubicBezTo>
                  <a:cubicBezTo>
                    <a:pt x="856" y="243"/>
                    <a:pt x="577" y="124"/>
                    <a:pt x="378" y="303"/>
                  </a:cubicBezTo>
                  <a:cubicBezTo>
                    <a:pt x="299" y="502"/>
                    <a:pt x="1" y="541"/>
                    <a:pt x="20" y="820"/>
                  </a:cubicBezTo>
                  <a:cubicBezTo>
                    <a:pt x="100" y="800"/>
                    <a:pt x="160" y="800"/>
                    <a:pt x="219" y="800"/>
                  </a:cubicBezTo>
                  <a:cubicBezTo>
                    <a:pt x="279" y="720"/>
                    <a:pt x="339" y="661"/>
                    <a:pt x="438" y="661"/>
                  </a:cubicBezTo>
                  <a:cubicBezTo>
                    <a:pt x="478" y="661"/>
                    <a:pt x="538" y="661"/>
                    <a:pt x="577" y="641"/>
                  </a:cubicBezTo>
                  <a:cubicBezTo>
                    <a:pt x="722" y="486"/>
                    <a:pt x="878" y="454"/>
                    <a:pt x="1039" y="454"/>
                  </a:cubicBezTo>
                  <a:cubicBezTo>
                    <a:pt x="1148" y="454"/>
                    <a:pt x="1260" y="469"/>
                    <a:pt x="1372" y="469"/>
                  </a:cubicBezTo>
                  <a:cubicBezTo>
                    <a:pt x="1412" y="469"/>
                    <a:pt x="1452" y="467"/>
                    <a:pt x="1492" y="462"/>
                  </a:cubicBezTo>
                  <a:cubicBezTo>
                    <a:pt x="1851" y="442"/>
                    <a:pt x="2189" y="482"/>
                    <a:pt x="2527" y="303"/>
                  </a:cubicBezTo>
                  <a:cubicBezTo>
                    <a:pt x="2567" y="223"/>
                    <a:pt x="2646" y="163"/>
                    <a:pt x="2686" y="104"/>
                  </a:cubicBezTo>
                  <a:cubicBezTo>
                    <a:pt x="2465" y="30"/>
                    <a:pt x="2241" y="0"/>
                    <a:pt x="201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9" name="Google Shape;369;p3"/>
            <p:cNvSpPr/>
            <p:nvPr/>
          </p:nvSpPr>
          <p:spPr>
            <a:xfrm>
              <a:off x="3008550" y="4847250"/>
              <a:ext cx="21925" cy="8475"/>
            </a:xfrm>
            <a:custGeom>
              <a:avLst/>
              <a:gdLst/>
              <a:ahLst/>
              <a:cxnLst/>
              <a:rect l="l" t="t" r="r" b="b"/>
              <a:pathLst>
                <a:path w="877" h="339" extrusionOk="0">
                  <a:moveTo>
                    <a:pt x="359" y="1"/>
                  </a:moveTo>
                  <a:cubicBezTo>
                    <a:pt x="220" y="100"/>
                    <a:pt x="1" y="60"/>
                    <a:pt x="1" y="339"/>
                  </a:cubicBezTo>
                  <a:cubicBezTo>
                    <a:pt x="299" y="319"/>
                    <a:pt x="598" y="319"/>
                    <a:pt x="876" y="299"/>
                  </a:cubicBezTo>
                  <a:lnTo>
                    <a:pt x="717" y="140"/>
                  </a:lnTo>
                  <a:cubicBezTo>
                    <a:pt x="697" y="150"/>
                    <a:pt x="667" y="155"/>
                    <a:pt x="637" y="155"/>
                  </a:cubicBezTo>
                  <a:cubicBezTo>
                    <a:pt x="608" y="155"/>
                    <a:pt x="578" y="150"/>
                    <a:pt x="558" y="140"/>
                  </a:cubicBezTo>
                  <a:cubicBezTo>
                    <a:pt x="478" y="100"/>
                    <a:pt x="419" y="41"/>
                    <a:pt x="35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0" name="Google Shape;370;p3"/>
            <p:cNvSpPr/>
            <p:nvPr/>
          </p:nvSpPr>
          <p:spPr>
            <a:xfrm>
              <a:off x="2811350" y="4839050"/>
              <a:ext cx="18700" cy="8575"/>
            </a:xfrm>
            <a:custGeom>
              <a:avLst/>
              <a:gdLst/>
              <a:ahLst/>
              <a:cxnLst/>
              <a:rect l="l" t="t" r="r" b="b"/>
              <a:pathLst>
                <a:path w="748" h="343" extrusionOk="0">
                  <a:moveTo>
                    <a:pt x="554" y="1"/>
                  </a:moveTo>
                  <a:cubicBezTo>
                    <a:pt x="392" y="1"/>
                    <a:pt x="233" y="151"/>
                    <a:pt x="55" y="151"/>
                  </a:cubicBezTo>
                  <a:cubicBezTo>
                    <a:pt x="47" y="151"/>
                    <a:pt x="39" y="150"/>
                    <a:pt x="31" y="150"/>
                  </a:cubicBezTo>
                  <a:lnTo>
                    <a:pt x="31" y="150"/>
                  </a:lnTo>
                  <a:cubicBezTo>
                    <a:pt x="1" y="288"/>
                    <a:pt x="29" y="343"/>
                    <a:pt x="107" y="343"/>
                  </a:cubicBezTo>
                  <a:cubicBezTo>
                    <a:pt x="131" y="343"/>
                    <a:pt x="158" y="338"/>
                    <a:pt x="190" y="329"/>
                  </a:cubicBezTo>
                  <a:cubicBezTo>
                    <a:pt x="409" y="289"/>
                    <a:pt x="628" y="329"/>
                    <a:pt x="747" y="90"/>
                  </a:cubicBezTo>
                  <a:cubicBezTo>
                    <a:pt x="682" y="24"/>
                    <a:pt x="618" y="1"/>
                    <a:pt x="55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1" name="Google Shape;371;p3"/>
            <p:cNvSpPr/>
            <p:nvPr/>
          </p:nvSpPr>
          <p:spPr>
            <a:xfrm>
              <a:off x="2786250" y="4855700"/>
              <a:ext cx="22900" cy="5150"/>
            </a:xfrm>
            <a:custGeom>
              <a:avLst/>
              <a:gdLst/>
              <a:ahLst/>
              <a:cxnLst/>
              <a:rect l="l" t="t" r="r" b="b"/>
              <a:pathLst>
                <a:path w="916" h="206" extrusionOk="0">
                  <a:moveTo>
                    <a:pt x="1" y="1"/>
                  </a:moveTo>
                  <a:lnTo>
                    <a:pt x="1" y="160"/>
                  </a:lnTo>
                  <a:cubicBezTo>
                    <a:pt x="131" y="185"/>
                    <a:pt x="258" y="206"/>
                    <a:pt x="383" y="206"/>
                  </a:cubicBezTo>
                  <a:cubicBezTo>
                    <a:pt x="564" y="206"/>
                    <a:pt x="740" y="162"/>
                    <a:pt x="916" y="21"/>
                  </a:cubicBezTo>
                  <a:cubicBezTo>
                    <a:pt x="598" y="21"/>
                    <a:pt x="299" y="1"/>
                    <a:pt x="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2" name="Google Shape;372;p3"/>
            <p:cNvSpPr/>
            <p:nvPr/>
          </p:nvSpPr>
          <p:spPr>
            <a:xfrm>
              <a:off x="2968775" y="4848000"/>
              <a:ext cx="12950" cy="7725"/>
            </a:xfrm>
            <a:custGeom>
              <a:avLst/>
              <a:gdLst/>
              <a:ahLst/>
              <a:cxnLst/>
              <a:rect l="l" t="t" r="r" b="b"/>
              <a:pathLst>
                <a:path w="518" h="309" extrusionOk="0">
                  <a:moveTo>
                    <a:pt x="314" y="0"/>
                  </a:moveTo>
                  <a:cubicBezTo>
                    <a:pt x="245" y="0"/>
                    <a:pt x="156" y="95"/>
                    <a:pt x="1" y="289"/>
                  </a:cubicBezTo>
                  <a:cubicBezTo>
                    <a:pt x="180" y="309"/>
                    <a:pt x="359" y="309"/>
                    <a:pt x="518" y="309"/>
                  </a:cubicBezTo>
                  <a:cubicBezTo>
                    <a:pt x="436" y="105"/>
                    <a:pt x="386" y="0"/>
                    <a:pt x="314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3" name="Google Shape;373;p3"/>
            <p:cNvSpPr/>
            <p:nvPr/>
          </p:nvSpPr>
          <p:spPr>
            <a:xfrm>
              <a:off x="2807650" y="4842400"/>
              <a:ext cx="8975" cy="7600"/>
            </a:xfrm>
            <a:custGeom>
              <a:avLst/>
              <a:gdLst/>
              <a:ahLst/>
              <a:cxnLst/>
              <a:rect l="l" t="t" r="r" b="b"/>
              <a:pathLst>
                <a:path w="359" h="304" extrusionOk="0">
                  <a:moveTo>
                    <a:pt x="105" y="1"/>
                  </a:moveTo>
                  <a:cubicBezTo>
                    <a:pt x="75" y="1"/>
                    <a:pt x="40" y="6"/>
                    <a:pt x="0" y="16"/>
                  </a:cubicBezTo>
                  <a:cubicBezTo>
                    <a:pt x="41" y="164"/>
                    <a:pt x="63" y="303"/>
                    <a:pt x="160" y="303"/>
                  </a:cubicBezTo>
                  <a:cubicBezTo>
                    <a:pt x="206" y="303"/>
                    <a:pt x="269" y="272"/>
                    <a:pt x="358" y="195"/>
                  </a:cubicBezTo>
                  <a:cubicBezTo>
                    <a:pt x="279" y="135"/>
                    <a:pt x="239" y="56"/>
                    <a:pt x="179" y="16"/>
                  </a:cubicBezTo>
                  <a:cubicBezTo>
                    <a:pt x="159" y="6"/>
                    <a:pt x="135" y="1"/>
                    <a:pt x="10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4" name="Google Shape;374;p3"/>
            <p:cNvSpPr/>
            <p:nvPr/>
          </p:nvSpPr>
          <p:spPr>
            <a:xfrm>
              <a:off x="3017500" y="4847250"/>
              <a:ext cx="5000" cy="3525"/>
            </a:xfrm>
            <a:custGeom>
              <a:avLst/>
              <a:gdLst/>
              <a:ahLst/>
              <a:cxnLst/>
              <a:rect l="l" t="t" r="r" b="b"/>
              <a:pathLst>
                <a:path w="200" h="141" extrusionOk="0">
                  <a:moveTo>
                    <a:pt x="1" y="1"/>
                  </a:moveTo>
                  <a:lnTo>
                    <a:pt x="1" y="1"/>
                  </a:lnTo>
                  <a:cubicBezTo>
                    <a:pt x="61" y="60"/>
                    <a:pt x="120" y="120"/>
                    <a:pt x="200" y="140"/>
                  </a:cubicBezTo>
                  <a:cubicBezTo>
                    <a:pt x="120" y="100"/>
                    <a:pt x="61" y="41"/>
                    <a:pt x="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5" name="Google Shape;375;p3"/>
            <p:cNvSpPr/>
            <p:nvPr/>
          </p:nvSpPr>
          <p:spPr>
            <a:xfrm>
              <a:off x="2790250" y="4844900"/>
              <a:ext cx="5975" cy="2375"/>
            </a:xfrm>
            <a:custGeom>
              <a:avLst/>
              <a:gdLst/>
              <a:ahLst/>
              <a:cxnLst/>
              <a:rect l="l" t="t" r="r" b="b"/>
              <a:pathLst>
                <a:path w="239" h="95" extrusionOk="0">
                  <a:moveTo>
                    <a:pt x="119" y="0"/>
                  </a:moveTo>
                  <a:cubicBezTo>
                    <a:pt x="80" y="0"/>
                    <a:pt x="40" y="25"/>
                    <a:pt x="0" y="95"/>
                  </a:cubicBezTo>
                  <a:cubicBezTo>
                    <a:pt x="60" y="55"/>
                    <a:pt x="139" y="55"/>
                    <a:pt x="239" y="55"/>
                  </a:cubicBezTo>
                  <a:cubicBezTo>
                    <a:pt x="199" y="25"/>
                    <a:pt x="159" y="0"/>
                    <a:pt x="11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6" name="Google Shape;376;p3"/>
            <p:cNvSpPr/>
            <p:nvPr/>
          </p:nvSpPr>
          <p:spPr>
            <a:xfrm>
              <a:off x="2797700" y="4843275"/>
              <a:ext cx="6500" cy="3025"/>
            </a:xfrm>
            <a:custGeom>
              <a:avLst/>
              <a:gdLst/>
              <a:ahLst/>
              <a:cxnLst/>
              <a:rect l="l" t="t" r="r" b="b"/>
              <a:pathLst>
                <a:path w="260" h="121" extrusionOk="0">
                  <a:moveTo>
                    <a:pt x="259" y="1"/>
                  </a:moveTo>
                  <a:cubicBezTo>
                    <a:pt x="160" y="21"/>
                    <a:pt x="80" y="80"/>
                    <a:pt x="0" y="120"/>
                  </a:cubicBezTo>
                  <a:cubicBezTo>
                    <a:pt x="100" y="120"/>
                    <a:pt x="179" y="80"/>
                    <a:pt x="25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7" name="Google Shape;377;p3"/>
            <p:cNvSpPr/>
            <p:nvPr/>
          </p:nvSpPr>
          <p:spPr>
            <a:xfrm>
              <a:off x="3111500" y="4354050"/>
              <a:ext cx="36825" cy="189925"/>
            </a:xfrm>
            <a:custGeom>
              <a:avLst/>
              <a:gdLst/>
              <a:ahLst/>
              <a:cxnLst/>
              <a:rect l="l" t="t" r="r" b="b"/>
              <a:pathLst>
                <a:path w="1473" h="7597" extrusionOk="0">
                  <a:moveTo>
                    <a:pt x="441" y="0"/>
                  </a:moveTo>
                  <a:cubicBezTo>
                    <a:pt x="409" y="0"/>
                    <a:pt x="379" y="25"/>
                    <a:pt x="359" y="75"/>
                  </a:cubicBezTo>
                  <a:lnTo>
                    <a:pt x="1" y="75"/>
                  </a:lnTo>
                  <a:lnTo>
                    <a:pt x="1" y="254"/>
                  </a:lnTo>
                  <a:cubicBezTo>
                    <a:pt x="40" y="254"/>
                    <a:pt x="40" y="254"/>
                    <a:pt x="60" y="294"/>
                  </a:cubicBezTo>
                  <a:cubicBezTo>
                    <a:pt x="80" y="353"/>
                    <a:pt x="60" y="373"/>
                    <a:pt x="1" y="433"/>
                  </a:cubicBezTo>
                  <a:lnTo>
                    <a:pt x="1" y="592"/>
                  </a:lnTo>
                  <a:cubicBezTo>
                    <a:pt x="140" y="691"/>
                    <a:pt x="100" y="831"/>
                    <a:pt x="1" y="950"/>
                  </a:cubicBezTo>
                  <a:lnTo>
                    <a:pt x="1" y="1288"/>
                  </a:lnTo>
                  <a:cubicBezTo>
                    <a:pt x="60" y="1368"/>
                    <a:pt x="120" y="1428"/>
                    <a:pt x="160" y="1487"/>
                  </a:cubicBezTo>
                  <a:lnTo>
                    <a:pt x="160" y="1845"/>
                  </a:lnTo>
                  <a:cubicBezTo>
                    <a:pt x="120" y="1925"/>
                    <a:pt x="120" y="1965"/>
                    <a:pt x="160" y="2044"/>
                  </a:cubicBezTo>
                  <a:cubicBezTo>
                    <a:pt x="160" y="2164"/>
                    <a:pt x="180" y="2263"/>
                    <a:pt x="180" y="2382"/>
                  </a:cubicBezTo>
                  <a:cubicBezTo>
                    <a:pt x="359" y="2621"/>
                    <a:pt x="180" y="2880"/>
                    <a:pt x="339" y="3118"/>
                  </a:cubicBezTo>
                  <a:cubicBezTo>
                    <a:pt x="339" y="3158"/>
                    <a:pt x="359" y="3238"/>
                    <a:pt x="359" y="3278"/>
                  </a:cubicBezTo>
                  <a:cubicBezTo>
                    <a:pt x="458" y="3417"/>
                    <a:pt x="458" y="3536"/>
                    <a:pt x="359" y="3655"/>
                  </a:cubicBezTo>
                  <a:cubicBezTo>
                    <a:pt x="379" y="3815"/>
                    <a:pt x="379" y="3954"/>
                    <a:pt x="418" y="4113"/>
                  </a:cubicBezTo>
                  <a:cubicBezTo>
                    <a:pt x="637" y="5247"/>
                    <a:pt x="856" y="6421"/>
                    <a:pt x="916" y="7594"/>
                  </a:cubicBezTo>
                  <a:cubicBezTo>
                    <a:pt x="937" y="7596"/>
                    <a:pt x="957" y="7597"/>
                    <a:pt x="976" y="7597"/>
                  </a:cubicBezTo>
                  <a:cubicBezTo>
                    <a:pt x="1457" y="7597"/>
                    <a:pt x="1258" y="7128"/>
                    <a:pt x="1353" y="6898"/>
                  </a:cubicBezTo>
                  <a:cubicBezTo>
                    <a:pt x="1473" y="6440"/>
                    <a:pt x="1274" y="6023"/>
                    <a:pt x="1174" y="5605"/>
                  </a:cubicBezTo>
                  <a:cubicBezTo>
                    <a:pt x="975" y="4710"/>
                    <a:pt x="1095" y="3775"/>
                    <a:pt x="677" y="2939"/>
                  </a:cubicBezTo>
                  <a:cubicBezTo>
                    <a:pt x="796" y="2840"/>
                    <a:pt x="896" y="2661"/>
                    <a:pt x="796" y="2561"/>
                  </a:cubicBezTo>
                  <a:cubicBezTo>
                    <a:pt x="538" y="2243"/>
                    <a:pt x="737" y="1845"/>
                    <a:pt x="657" y="1487"/>
                  </a:cubicBezTo>
                  <a:cubicBezTo>
                    <a:pt x="637" y="1428"/>
                    <a:pt x="637" y="1368"/>
                    <a:pt x="657" y="1328"/>
                  </a:cubicBezTo>
                  <a:lnTo>
                    <a:pt x="737" y="1328"/>
                  </a:lnTo>
                  <a:cubicBezTo>
                    <a:pt x="896" y="1030"/>
                    <a:pt x="936" y="731"/>
                    <a:pt x="697" y="433"/>
                  </a:cubicBezTo>
                  <a:cubicBezTo>
                    <a:pt x="677" y="294"/>
                    <a:pt x="677" y="154"/>
                    <a:pt x="538" y="75"/>
                  </a:cubicBezTo>
                  <a:cubicBezTo>
                    <a:pt x="508" y="25"/>
                    <a:pt x="473" y="0"/>
                    <a:pt x="44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8" name="Google Shape;378;p3"/>
            <p:cNvSpPr/>
            <p:nvPr/>
          </p:nvSpPr>
          <p:spPr>
            <a:xfrm>
              <a:off x="3134375" y="4526500"/>
              <a:ext cx="28375" cy="105950"/>
            </a:xfrm>
            <a:custGeom>
              <a:avLst/>
              <a:gdLst/>
              <a:ahLst/>
              <a:cxnLst/>
              <a:rect l="l" t="t" r="r" b="b"/>
              <a:pathLst>
                <a:path w="1135" h="4238" extrusionOk="0">
                  <a:moveTo>
                    <a:pt x="498" y="0"/>
                  </a:moveTo>
                  <a:cubicBezTo>
                    <a:pt x="259" y="199"/>
                    <a:pt x="339" y="597"/>
                    <a:pt x="1" y="696"/>
                  </a:cubicBezTo>
                  <a:cubicBezTo>
                    <a:pt x="339" y="1790"/>
                    <a:pt x="299" y="2944"/>
                    <a:pt x="538" y="4078"/>
                  </a:cubicBezTo>
                  <a:cubicBezTo>
                    <a:pt x="598" y="4118"/>
                    <a:pt x="657" y="4177"/>
                    <a:pt x="717" y="4237"/>
                  </a:cubicBezTo>
                  <a:cubicBezTo>
                    <a:pt x="1135" y="4217"/>
                    <a:pt x="1035" y="3919"/>
                    <a:pt x="1015" y="3680"/>
                  </a:cubicBezTo>
                  <a:cubicBezTo>
                    <a:pt x="995" y="3402"/>
                    <a:pt x="816" y="3123"/>
                    <a:pt x="896" y="2825"/>
                  </a:cubicBezTo>
                  <a:cubicBezTo>
                    <a:pt x="916" y="1850"/>
                    <a:pt x="617" y="935"/>
                    <a:pt x="49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9" name="Google Shape;379;p3"/>
            <p:cNvSpPr/>
            <p:nvPr/>
          </p:nvSpPr>
          <p:spPr>
            <a:xfrm>
              <a:off x="3148800" y="4597100"/>
              <a:ext cx="19925" cy="71650"/>
            </a:xfrm>
            <a:custGeom>
              <a:avLst/>
              <a:gdLst/>
              <a:ahLst/>
              <a:cxnLst/>
              <a:rect l="l" t="t" r="r" b="b"/>
              <a:pathLst>
                <a:path w="797" h="2866" extrusionOk="0">
                  <a:moveTo>
                    <a:pt x="279" y="1"/>
                  </a:moveTo>
                  <a:cubicBezTo>
                    <a:pt x="1" y="259"/>
                    <a:pt x="120" y="578"/>
                    <a:pt x="200" y="876"/>
                  </a:cubicBezTo>
                  <a:cubicBezTo>
                    <a:pt x="259" y="1095"/>
                    <a:pt x="319" y="1274"/>
                    <a:pt x="120" y="1413"/>
                  </a:cubicBezTo>
                  <a:cubicBezTo>
                    <a:pt x="140" y="1592"/>
                    <a:pt x="239" y="1791"/>
                    <a:pt x="180" y="1930"/>
                  </a:cubicBezTo>
                  <a:cubicBezTo>
                    <a:pt x="40" y="2487"/>
                    <a:pt x="299" y="2746"/>
                    <a:pt x="796" y="2865"/>
                  </a:cubicBezTo>
                  <a:cubicBezTo>
                    <a:pt x="776" y="2189"/>
                    <a:pt x="498" y="1572"/>
                    <a:pt x="637" y="896"/>
                  </a:cubicBezTo>
                  <a:cubicBezTo>
                    <a:pt x="478" y="757"/>
                    <a:pt x="637" y="498"/>
                    <a:pt x="458" y="339"/>
                  </a:cubicBezTo>
                  <a:cubicBezTo>
                    <a:pt x="418" y="220"/>
                    <a:pt x="339" y="120"/>
                    <a:pt x="27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0" name="Google Shape;380;p3"/>
            <p:cNvSpPr/>
            <p:nvPr/>
          </p:nvSpPr>
          <p:spPr>
            <a:xfrm>
              <a:off x="3128425" y="4365350"/>
              <a:ext cx="11950" cy="22400"/>
            </a:xfrm>
            <a:custGeom>
              <a:avLst/>
              <a:gdLst/>
              <a:ahLst/>
              <a:cxnLst/>
              <a:rect l="l" t="t" r="r" b="b"/>
              <a:pathLst>
                <a:path w="478" h="896" extrusionOk="0">
                  <a:moveTo>
                    <a:pt x="60" y="1"/>
                  </a:moveTo>
                  <a:cubicBezTo>
                    <a:pt x="0" y="299"/>
                    <a:pt x="0" y="598"/>
                    <a:pt x="80" y="896"/>
                  </a:cubicBezTo>
                  <a:cubicBezTo>
                    <a:pt x="298" y="876"/>
                    <a:pt x="378" y="717"/>
                    <a:pt x="398" y="518"/>
                  </a:cubicBezTo>
                  <a:cubicBezTo>
                    <a:pt x="438" y="339"/>
                    <a:pt x="477" y="180"/>
                    <a:pt x="39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1" name="Google Shape;381;p3"/>
            <p:cNvSpPr/>
            <p:nvPr/>
          </p:nvSpPr>
          <p:spPr>
            <a:xfrm>
              <a:off x="3160250" y="4605550"/>
              <a:ext cx="5500" cy="13950"/>
            </a:xfrm>
            <a:custGeom>
              <a:avLst/>
              <a:gdLst/>
              <a:ahLst/>
              <a:cxnLst/>
              <a:rect l="l" t="t" r="r" b="b"/>
              <a:pathLst>
                <a:path w="220" h="558" extrusionOk="0">
                  <a:moveTo>
                    <a:pt x="20" y="1"/>
                  </a:moveTo>
                  <a:lnTo>
                    <a:pt x="20" y="1"/>
                  </a:lnTo>
                  <a:cubicBezTo>
                    <a:pt x="0" y="220"/>
                    <a:pt x="0" y="419"/>
                    <a:pt x="199" y="558"/>
                  </a:cubicBezTo>
                  <a:cubicBezTo>
                    <a:pt x="199" y="359"/>
                    <a:pt x="219" y="160"/>
                    <a:pt x="2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2" name="Google Shape;382;p3"/>
            <p:cNvSpPr/>
            <p:nvPr/>
          </p:nvSpPr>
          <p:spPr>
            <a:xfrm>
              <a:off x="3127425" y="4387250"/>
              <a:ext cx="2000" cy="4000"/>
            </a:xfrm>
            <a:custGeom>
              <a:avLst/>
              <a:gdLst/>
              <a:ahLst/>
              <a:cxnLst/>
              <a:rect l="l" t="t" r="r" b="b"/>
              <a:pathLst>
                <a:path w="80" h="160" extrusionOk="0">
                  <a:moveTo>
                    <a:pt x="40" y="0"/>
                  </a:moveTo>
                  <a:lnTo>
                    <a:pt x="0" y="40"/>
                  </a:lnTo>
                  <a:cubicBezTo>
                    <a:pt x="0" y="100"/>
                    <a:pt x="20" y="139"/>
                    <a:pt x="40" y="159"/>
                  </a:cubicBezTo>
                  <a:cubicBezTo>
                    <a:pt x="80" y="119"/>
                    <a:pt x="80" y="60"/>
                    <a:pt x="4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3" name="Google Shape;383;p3"/>
            <p:cNvSpPr/>
            <p:nvPr/>
          </p:nvSpPr>
          <p:spPr>
            <a:xfrm>
              <a:off x="3090125" y="3753150"/>
              <a:ext cx="2500" cy="10475"/>
            </a:xfrm>
            <a:custGeom>
              <a:avLst/>
              <a:gdLst/>
              <a:ahLst/>
              <a:cxnLst/>
              <a:rect l="l" t="t" r="r" b="b"/>
              <a:pathLst>
                <a:path w="100" h="419" extrusionOk="0">
                  <a:moveTo>
                    <a:pt x="0" y="1"/>
                  </a:moveTo>
                  <a:lnTo>
                    <a:pt x="0" y="419"/>
                  </a:lnTo>
                  <a:cubicBezTo>
                    <a:pt x="100" y="299"/>
                    <a:pt x="100" y="140"/>
                    <a:pt x="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4" name="Google Shape;384;p3"/>
            <p:cNvSpPr/>
            <p:nvPr/>
          </p:nvSpPr>
          <p:spPr>
            <a:xfrm>
              <a:off x="2759400" y="3853125"/>
              <a:ext cx="7975" cy="52225"/>
            </a:xfrm>
            <a:custGeom>
              <a:avLst/>
              <a:gdLst/>
              <a:ahLst/>
              <a:cxnLst/>
              <a:rect l="l" t="t" r="r" b="b"/>
              <a:pathLst>
                <a:path w="319" h="2089" extrusionOk="0">
                  <a:moveTo>
                    <a:pt x="1" y="0"/>
                  </a:moveTo>
                  <a:lnTo>
                    <a:pt x="1" y="2089"/>
                  </a:lnTo>
                  <a:cubicBezTo>
                    <a:pt x="100" y="2029"/>
                    <a:pt x="220" y="1990"/>
                    <a:pt x="319" y="1930"/>
                  </a:cubicBezTo>
                  <a:cubicBezTo>
                    <a:pt x="120" y="1313"/>
                    <a:pt x="180" y="637"/>
                    <a:pt x="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5" name="Google Shape;385;p3"/>
            <p:cNvSpPr/>
            <p:nvPr/>
          </p:nvSpPr>
          <p:spPr>
            <a:xfrm>
              <a:off x="1976625" y="2961550"/>
              <a:ext cx="15450" cy="55600"/>
            </a:xfrm>
            <a:custGeom>
              <a:avLst/>
              <a:gdLst/>
              <a:ahLst/>
              <a:cxnLst/>
              <a:rect l="l" t="t" r="r" b="b"/>
              <a:pathLst>
                <a:path w="618" h="2224" extrusionOk="0">
                  <a:moveTo>
                    <a:pt x="252" y="1"/>
                  </a:moveTo>
                  <a:cubicBezTo>
                    <a:pt x="185" y="1"/>
                    <a:pt x="120" y="25"/>
                    <a:pt x="60" y="75"/>
                  </a:cubicBezTo>
                  <a:cubicBezTo>
                    <a:pt x="1" y="771"/>
                    <a:pt x="1" y="1488"/>
                    <a:pt x="60" y="2224"/>
                  </a:cubicBezTo>
                  <a:lnTo>
                    <a:pt x="418" y="2224"/>
                  </a:lnTo>
                  <a:cubicBezTo>
                    <a:pt x="418" y="2124"/>
                    <a:pt x="418" y="1985"/>
                    <a:pt x="458" y="1846"/>
                  </a:cubicBezTo>
                  <a:cubicBezTo>
                    <a:pt x="577" y="1746"/>
                    <a:pt x="617" y="1627"/>
                    <a:pt x="617" y="1468"/>
                  </a:cubicBezTo>
                  <a:cubicBezTo>
                    <a:pt x="617" y="1269"/>
                    <a:pt x="577" y="1090"/>
                    <a:pt x="458" y="950"/>
                  </a:cubicBezTo>
                  <a:lnTo>
                    <a:pt x="458" y="75"/>
                  </a:lnTo>
                  <a:cubicBezTo>
                    <a:pt x="388" y="25"/>
                    <a:pt x="319" y="1"/>
                    <a:pt x="25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6" name="Google Shape;386;p3"/>
            <p:cNvSpPr/>
            <p:nvPr/>
          </p:nvSpPr>
          <p:spPr>
            <a:xfrm>
              <a:off x="1976175" y="2951450"/>
              <a:ext cx="39275" cy="12500"/>
            </a:xfrm>
            <a:custGeom>
              <a:avLst/>
              <a:gdLst/>
              <a:ahLst/>
              <a:cxnLst/>
              <a:rect l="l" t="t" r="r" b="b"/>
              <a:pathLst>
                <a:path w="1571" h="500" extrusionOk="0">
                  <a:moveTo>
                    <a:pt x="366" y="0"/>
                  </a:moveTo>
                  <a:cubicBezTo>
                    <a:pt x="35" y="0"/>
                    <a:pt x="1" y="195"/>
                    <a:pt x="38" y="499"/>
                  </a:cubicBezTo>
                  <a:lnTo>
                    <a:pt x="436" y="499"/>
                  </a:lnTo>
                  <a:cubicBezTo>
                    <a:pt x="562" y="466"/>
                    <a:pt x="693" y="459"/>
                    <a:pt x="823" y="459"/>
                  </a:cubicBezTo>
                  <a:cubicBezTo>
                    <a:pt x="910" y="459"/>
                    <a:pt x="997" y="462"/>
                    <a:pt x="1083" y="462"/>
                  </a:cubicBezTo>
                  <a:cubicBezTo>
                    <a:pt x="1254" y="462"/>
                    <a:pt x="1420" y="450"/>
                    <a:pt x="1570" y="380"/>
                  </a:cubicBezTo>
                  <a:cubicBezTo>
                    <a:pt x="1331" y="360"/>
                    <a:pt x="1133" y="280"/>
                    <a:pt x="1113" y="2"/>
                  </a:cubicBezTo>
                  <a:lnTo>
                    <a:pt x="416" y="2"/>
                  </a:lnTo>
                  <a:cubicBezTo>
                    <a:pt x="399" y="1"/>
                    <a:pt x="382" y="0"/>
                    <a:pt x="36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7" name="Google Shape;387;p3"/>
            <p:cNvSpPr/>
            <p:nvPr/>
          </p:nvSpPr>
          <p:spPr>
            <a:xfrm>
              <a:off x="2521675" y="4855325"/>
              <a:ext cx="160675" cy="22800"/>
            </a:xfrm>
            <a:custGeom>
              <a:avLst/>
              <a:gdLst/>
              <a:ahLst/>
              <a:cxnLst/>
              <a:rect l="l" t="t" r="r" b="b"/>
              <a:pathLst>
                <a:path w="6427" h="912" extrusionOk="0">
                  <a:moveTo>
                    <a:pt x="4819" y="0"/>
                  </a:moveTo>
                  <a:cubicBezTo>
                    <a:pt x="3704" y="0"/>
                    <a:pt x="2588" y="194"/>
                    <a:pt x="1473" y="314"/>
                  </a:cubicBezTo>
                  <a:cubicBezTo>
                    <a:pt x="996" y="374"/>
                    <a:pt x="459" y="275"/>
                    <a:pt x="1" y="533"/>
                  </a:cubicBezTo>
                  <a:cubicBezTo>
                    <a:pt x="81" y="573"/>
                    <a:pt x="160" y="573"/>
                    <a:pt x="180" y="573"/>
                  </a:cubicBezTo>
                  <a:cubicBezTo>
                    <a:pt x="533" y="712"/>
                    <a:pt x="886" y="761"/>
                    <a:pt x="1239" y="761"/>
                  </a:cubicBezTo>
                  <a:cubicBezTo>
                    <a:pt x="1741" y="761"/>
                    <a:pt x="2244" y="663"/>
                    <a:pt x="2746" y="593"/>
                  </a:cubicBezTo>
                  <a:cubicBezTo>
                    <a:pt x="2925" y="573"/>
                    <a:pt x="3084" y="513"/>
                    <a:pt x="3224" y="394"/>
                  </a:cubicBezTo>
                  <a:cubicBezTo>
                    <a:pt x="3360" y="457"/>
                    <a:pt x="3502" y="481"/>
                    <a:pt x="3650" y="481"/>
                  </a:cubicBezTo>
                  <a:cubicBezTo>
                    <a:pt x="3782" y="481"/>
                    <a:pt x="3918" y="462"/>
                    <a:pt x="4059" y="434"/>
                  </a:cubicBezTo>
                  <a:cubicBezTo>
                    <a:pt x="4126" y="420"/>
                    <a:pt x="4182" y="414"/>
                    <a:pt x="4228" y="414"/>
                  </a:cubicBezTo>
                  <a:cubicBezTo>
                    <a:pt x="4524" y="414"/>
                    <a:pt x="4418" y="668"/>
                    <a:pt x="4298" y="891"/>
                  </a:cubicBezTo>
                  <a:cubicBezTo>
                    <a:pt x="4656" y="891"/>
                    <a:pt x="5014" y="911"/>
                    <a:pt x="5352" y="911"/>
                  </a:cubicBezTo>
                  <a:cubicBezTo>
                    <a:pt x="5352" y="871"/>
                    <a:pt x="5352" y="832"/>
                    <a:pt x="5372" y="792"/>
                  </a:cubicBezTo>
                  <a:cubicBezTo>
                    <a:pt x="5476" y="699"/>
                    <a:pt x="5580" y="647"/>
                    <a:pt x="5685" y="647"/>
                  </a:cubicBezTo>
                  <a:cubicBezTo>
                    <a:pt x="5759" y="647"/>
                    <a:pt x="5834" y="674"/>
                    <a:pt x="5909" y="732"/>
                  </a:cubicBezTo>
                  <a:lnTo>
                    <a:pt x="6426" y="732"/>
                  </a:lnTo>
                  <a:lnTo>
                    <a:pt x="6426" y="593"/>
                  </a:lnTo>
                  <a:cubicBezTo>
                    <a:pt x="6414" y="532"/>
                    <a:pt x="6394" y="508"/>
                    <a:pt x="6367" y="508"/>
                  </a:cubicBezTo>
                  <a:cubicBezTo>
                    <a:pt x="6350" y="508"/>
                    <a:pt x="6330" y="518"/>
                    <a:pt x="6307" y="533"/>
                  </a:cubicBezTo>
                  <a:cubicBezTo>
                    <a:pt x="6054" y="335"/>
                    <a:pt x="5851" y="5"/>
                    <a:pt x="5473" y="5"/>
                  </a:cubicBezTo>
                  <a:cubicBezTo>
                    <a:pt x="5435" y="5"/>
                    <a:pt x="5395" y="9"/>
                    <a:pt x="5352" y="16"/>
                  </a:cubicBezTo>
                  <a:cubicBezTo>
                    <a:pt x="5174" y="5"/>
                    <a:pt x="4997" y="0"/>
                    <a:pt x="481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8" name="Google Shape;388;p3"/>
            <p:cNvSpPr/>
            <p:nvPr/>
          </p:nvSpPr>
          <p:spPr>
            <a:xfrm>
              <a:off x="2520700" y="4865150"/>
              <a:ext cx="75100" cy="19425"/>
            </a:xfrm>
            <a:custGeom>
              <a:avLst/>
              <a:gdLst/>
              <a:ahLst/>
              <a:cxnLst/>
              <a:rect l="l" t="t" r="r" b="b"/>
              <a:pathLst>
                <a:path w="3004" h="777" extrusionOk="0">
                  <a:moveTo>
                    <a:pt x="2765" y="1"/>
                  </a:moveTo>
                  <a:cubicBezTo>
                    <a:pt x="1930" y="180"/>
                    <a:pt x="1094" y="140"/>
                    <a:pt x="239" y="180"/>
                  </a:cubicBezTo>
                  <a:cubicBezTo>
                    <a:pt x="139" y="379"/>
                    <a:pt x="0" y="578"/>
                    <a:pt x="318" y="777"/>
                  </a:cubicBezTo>
                  <a:lnTo>
                    <a:pt x="378" y="777"/>
                  </a:lnTo>
                  <a:lnTo>
                    <a:pt x="418" y="737"/>
                  </a:lnTo>
                  <a:cubicBezTo>
                    <a:pt x="469" y="534"/>
                    <a:pt x="526" y="466"/>
                    <a:pt x="586" y="466"/>
                  </a:cubicBezTo>
                  <a:cubicBezTo>
                    <a:pt x="703" y="466"/>
                    <a:pt x="830" y="724"/>
                    <a:pt x="945" y="724"/>
                  </a:cubicBezTo>
                  <a:cubicBezTo>
                    <a:pt x="955" y="724"/>
                    <a:pt x="965" y="722"/>
                    <a:pt x="975" y="717"/>
                  </a:cubicBezTo>
                  <a:lnTo>
                    <a:pt x="1114" y="717"/>
                  </a:lnTo>
                  <a:cubicBezTo>
                    <a:pt x="1194" y="717"/>
                    <a:pt x="1293" y="737"/>
                    <a:pt x="1373" y="737"/>
                  </a:cubicBezTo>
                  <a:cubicBezTo>
                    <a:pt x="1810" y="717"/>
                    <a:pt x="2288" y="717"/>
                    <a:pt x="2725" y="697"/>
                  </a:cubicBezTo>
                  <a:lnTo>
                    <a:pt x="2725" y="518"/>
                  </a:lnTo>
                  <a:cubicBezTo>
                    <a:pt x="2785" y="439"/>
                    <a:pt x="2865" y="399"/>
                    <a:pt x="2905" y="319"/>
                  </a:cubicBezTo>
                  <a:cubicBezTo>
                    <a:pt x="3004" y="140"/>
                    <a:pt x="2845" y="100"/>
                    <a:pt x="276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9" name="Google Shape;389;p3"/>
            <p:cNvSpPr/>
            <p:nvPr/>
          </p:nvSpPr>
          <p:spPr>
            <a:xfrm>
              <a:off x="2422225" y="4873625"/>
              <a:ext cx="29850" cy="18425"/>
            </a:xfrm>
            <a:custGeom>
              <a:avLst/>
              <a:gdLst/>
              <a:ahLst/>
              <a:cxnLst/>
              <a:rect l="l" t="t" r="r" b="b"/>
              <a:pathLst>
                <a:path w="1194" h="737" extrusionOk="0">
                  <a:moveTo>
                    <a:pt x="1154" y="0"/>
                  </a:moveTo>
                  <a:cubicBezTo>
                    <a:pt x="1075" y="0"/>
                    <a:pt x="1035" y="0"/>
                    <a:pt x="975" y="40"/>
                  </a:cubicBezTo>
                  <a:cubicBezTo>
                    <a:pt x="796" y="139"/>
                    <a:pt x="637" y="179"/>
                    <a:pt x="458" y="199"/>
                  </a:cubicBezTo>
                  <a:cubicBezTo>
                    <a:pt x="319" y="199"/>
                    <a:pt x="199" y="239"/>
                    <a:pt x="100" y="299"/>
                  </a:cubicBezTo>
                  <a:cubicBezTo>
                    <a:pt x="60" y="378"/>
                    <a:pt x="0" y="458"/>
                    <a:pt x="0" y="537"/>
                  </a:cubicBezTo>
                  <a:cubicBezTo>
                    <a:pt x="0" y="597"/>
                    <a:pt x="60" y="676"/>
                    <a:pt x="100" y="736"/>
                  </a:cubicBezTo>
                  <a:lnTo>
                    <a:pt x="458" y="736"/>
                  </a:lnTo>
                  <a:cubicBezTo>
                    <a:pt x="538" y="637"/>
                    <a:pt x="597" y="557"/>
                    <a:pt x="736" y="557"/>
                  </a:cubicBezTo>
                  <a:cubicBezTo>
                    <a:pt x="1095" y="557"/>
                    <a:pt x="1194" y="318"/>
                    <a:pt x="1154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0" name="Google Shape;390;p3"/>
            <p:cNvSpPr/>
            <p:nvPr/>
          </p:nvSpPr>
          <p:spPr>
            <a:xfrm>
              <a:off x="3187600" y="4736350"/>
              <a:ext cx="4500" cy="7000"/>
            </a:xfrm>
            <a:custGeom>
              <a:avLst/>
              <a:gdLst/>
              <a:ahLst/>
              <a:cxnLst/>
              <a:rect l="l" t="t" r="r" b="b"/>
              <a:pathLst>
                <a:path w="180" h="280" extrusionOk="0">
                  <a:moveTo>
                    <a:pt x="120" y="1"/>
                  </a:moveTo>
                  <a:cubicBezTo>
                    <a:pt x="0" y="60"/>
                    <a:pt x="0" y="180"/>
                    <a:pt x="0" y="279"/>
                  </a:cubicBezTo>
                  <a:cubicBezTo>
                    <a:pt x="179" y="220"/>
                    <a:pt x="159" y="120"/>
                    <a:pt x="12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1" name="Google Shape;391;p3"/>
            <p:cNvSpPr/>
            <p:nvPr/>
          </p:nvSpPr>
          <p:spPr>
            <a:xfrm>
              <a:off x="1538000" y="4019725"/>
              <a:ext cx="29850" cy="107950"/>
            </a:xfrm>
            <a:custGeom>
              <a:avLst/>
              <a:gdLst/>
              <a:ahLst/>
              <a:cxnLst/>
              <a:rect l="l" t="t" r="r" b="b"/>
              <a:pathLst>
                <a:path w="1194" h="4318" extrusionOk="0">
                  <a:moveTo>
                    <a:pt x="517" y="0"/>
                  </a:moveTo>
                  <a:cubicBezTo>
                    <a:pt x="458" y="498"/>
                    <a:pt x="418" y="955"/>
                    <a:pt x="398" y="1452"/>
                  </a:cubicBezTo>
                  <a:cubicBezTo>
                    <a:pt x="358" y="1691"/>
                    <a:pt x="259" y="1791"/>
                    <a:pt x="100" y="1850"/>
                  </a:cubicBezTo>
                  <a:cubicBezTo>
                    <a:pt x="120" y="2328"/>
                    <a:pt x="0" y="2805"/>
                    <a:pt x="159" y="3283"/>
                  </a:cubicBezTo>
                  <a:cubicBezTo>
                    <a:pt x="239" y="3402"/>
                    <a:pt x="259" y="3581"/>
                    <a:pt x="299" y="3720"/>
                  </a:cubicBezTo>
                  <a:cubicBezTo>
                    <a:pt x="219" y="3919"/>
                    <a:pt x="239" y="4118"/>
                    <a:pt x="318" y="4317"/>
                  </a:cubicBezTo>
                  <a:cubicBezTo>
                    <a:pt x="438" y="4277"/>
                    <a:pt x="557" y="4198"/>
                    <a:pt x="696" y="4138"/>
                  </a:cubicBezTo>
                  <a:cubicBezTo>
                    <a:pt x="816" y="3899"/>
                    <a:pt x="796" y="3621"/>
                    <a:pt x="756" y="3382"/>
                  </a:cubicBezTo>
                  <a:cubicBezTo>
                    <a:pt x="756" y="2845"/>
                    <a:pt x="975" y="2348"/>
                    <a:pt x="935" y="1811"/>
                  </a:cubicBezTo>
                  <a:cubicBezTo>
                    <a:pt x="816" y="1194"/>
                    <a:pt x="1194" y="458"/>
                    <a:pt x="51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2" name="Google Shape;392;p3"/>
            <p:cNvSpPr/>
            <p:nvPr/>
          </p:nvSpPr>
          <p:spPr>
            <a:xfrm>
              <a:off x="1554400" y="4105250"/>
              <a:ext cx="37325" cy="19925"/>
            </a:xfrm>
            <a:custGeom>
              <a:avLst/>
              <a:gdLst/>
              <a:ahLst/>
              <a:cxnLst/>
              <a:rect l="l" t="t" r="r" b="b"/>
              <a:pathLst>
                <a:path w="1493" h="797" extrusionOk="0">
                  <a:moveTo>
                    <a:pt x="80" y="1"/>
                  </a:moveTo>
                  <a:cubicBezTo>
                    <a:pt x="55" y="1"/>
                    <a:pt x="31" y="21"/>
                    <a:pt x="1" y="61"/>
                  </a:cubicBezTo>
                  <a:lnTo>
                    <a:pt x="1" y="757"/>
                  </a:lnTo>
                  <a:cubicBezTo>
                    <a:pt x="60" y="757"/>
                    <a:pt x="80" y="777"/>
                    <a:pt x="140" y="797"/>
                  </a:cubicBezTo>
                  <a:cubicBezTo>
                    <a:pt x="193" y="582"/>
                    <a:pt x="311" y="432"/>
                    <a:pt x="550" y="432"/>
                  </a:cubicBezTo>
                  <a:cubicBezTo>
                    <a:pt x="577" y="432"/>
                    <a:pt x="606" y="434"/>
                    <a:pt x="637" y="439"/>
                  </a:cubicBezTo>
                  <a:cubicBezTo>
                    <a:pt x="674" y="441"/>
                    <a:pt x="711" y="443"/>
                    <a:pt x="748" y="443"/>
                  </a:cubicBezTo>
                  <a:cubicBezTo>
                    <a:pt x="970" y="443"/>
                    <a:pt x="1191" y="399"/>
                    <a:pt x="1413" y="399"/>
                  </a:cubicBezTo>
                  <a:lnTo>
                    <a:pt x="1473" y="359"/>
                  </a:lnTo>
                  <a:cubicBezTo>
                    <a:pt x="1493" y="339"/>
                    <a:pt x="1473" y="279"/>
                    <a:pt x="1413" y="259"/>
                  </a:cubicBezTo>
                  <a:cubicBezTo>
                    <a:pt x="1310" y="220"/>
                    <a:pt x="1205" y="209"/>
                    <a:pt x="1098" y="209"/>
                  </a:cubicBezTo>
                  <a:cubicBezTo>
                    <a:pt x="951" y="209"/>
                    <a:pt x="802" y="231"/>
                    <a:pt x="657" y="231"/>
                  </a:cubicBezTo>
                  <a:cubicBezTo>
                    <a:pt x="483" y="231"/>
                    <a:pt x="315" y="199"/>
                    <a:pt x="160" y="61"/>
                  </a:cubicBezTo>
                  <a:cubicBezTo>
                    <a:pt x="130" y="21"/>
                    <a:pt x="105" y="1"/>
                    <a:pt x="8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3" name="Google Shape;393;p3"/>
            <p:cNvSpPr/>
            <p:nvPr/>
          </p:nvSpPr>
          <p:spPr>
            <a:xfrm>
              <a:off x="3073700" y="3820800"/>
              <a:ext cx="11975" cy="97000"/>
            </a:xfrm>
            <a:custGeom>
              <a:avLst/>
              <a:gdLst/>
              <a:ahLst/>
              <a:cxnLst/>
              <a:rect l="l" t="t" r="r" b="b"/>
              <a:pathLst>
                <a:path w="479" h="3880" extrusionOk="0">
                  <a:moveTo>
                    <a:pt x="279" y="0"/>
                  </a:moveTo>
                  <a:cubicBezTo>
                    <a:pt x="259" y="40"/>
                    <a:pt x="240" y="100"/>
                    <a:pt x="259" y="139"/>
                  </a:cubicBezTo>
                  <a:cubicBezTo>
                    <a:pt x="259" y="358"/>
                    <a:pt x="240" y="577"/>
                    <a:pt x="240" y="796"/>
                  </a:cubicBezTo>
                  <a:cubicBezTo>
                    <a:pt x="259" y="856"/>
                    <a:pt x="259" y="935"/>
                    <a:pt x="259" y="1015"/>
                  </a:cubicBezTo>
                  <a:cubicBezTo>
                    <a:pt x="240" y="1293"/>
                    <a:pt x="240" y="1592"/>
                    <a:pt x="240" y="1850"/>
                  </a:cubicBezTo>
                  <a:lnTo>
                    <a:pt x="240" y="1890"/>
                  </a:lnTo>
                  <a:cubicBezTo>
                    <a:pt x="240" y="2288"/>
                    <a:pt x="439" y="2686"/>
                    <a:pt x="80" y="3024"/>
                  </a:cubicBezTo>
                  <a:cubicBezTo>
                    <a:pt x="1" y="3223"/>
                    <a:pt x="1" y="3462"/>
                    <a:pt x="61" y="3680"/>
                  </a:cubicBezTo>
                  <a:cubicBezTo>
                    <a:pt x="80" y="3760"/>
                    <a:pt x="80" y="3800"/>
                    <a:pt x="100" y="3879"/>
                  </a:cubicBezTo>
                  <a:cubicBezTo>
                    <a:pt x="478" y="3760"/>
                    <a:pt x="439" y="3422"/>
                    <a:pt x="458" y="3143"/>
                  </a:cubicBezTo>
                  <a:lnTo>
                    <a:pt x="458" y="557"/>
                  </a:lnTo>
                  <a:cubicBezTo>
                    <a:pt x="458" y="338"/>
                    <a:pt x="478" y="139"/>
                    <a:pt x="27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4" name="Google Shape;394;p3"/>
            <p:cNvSpPr/>
            <p:nvPr/>
          </p:nvSpPr>
          <p:spPr>
            <a:xfrm>
              <a:off x="2855875" y="3932200"/>
              <a:ext cx="8000" cy="22400"/>
            </a:xfrm>
            <a:custGeom>
              <a:avLst/>
              <a:gdLst/>
              <a:ahLst/>
              <a:cxnLst/>
              <a:rect l="l" t="t" r="r" b="b"/>
              <a:pathLst>
                <a:path w="320" h="896" extrusionOk="0">
                  <a:moveTo>
                    <a:pt x="61" y="0"/>
                  </a:moveTo>
                  <a:cubicBezTo>
                    <a:pt x="21" y="299"/>
                    <a:pt x="1" y="597"/>
                    <a:pt x="41" y="895"/>
                  </a:cubicBezTo>
                  <a:cubicBezTo>
                    <a:pt x="319" y="597"/>
                    <a:pt x="319" y="299"/>
                    <a:pt x="6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5" name="Google Shape;395;p3"/>
            <p:cNvSpPr/>
            <p:nvPr/>
          </p:nvSpPr>
          <p:spPr>
            <a:xfrm>
              <a:off x="2857375" y="3673575"/>
              <a:ext cx="4500" cy="9000"/>
            </a:xfrm>
            <a:custGeom>
              <a:avLst/>
              <a:gdLst/>
              <a:ahLst/>
              <a:cxnLst/>
              <a:rect l="l" t="t" r="r" b="b"/>
              <a:pathLst>
                <a:path w="180" h="360" extrusionOk="0">
                  <a:moveTo>
                    <a:pt x="80" y="1"/>
                  </a:moveTo>
                  <a:cubicBezTo>
                    <a:pt x="60" y="41"/>
                    <a:pt x="1" y="120"/>
                    <a:pt x="1" y="200"/>
                  </a:cubicBezTo>
                  <a:cubicBezTo>
                    <a:pt x="1" y="260"/>
                    <a:pt x="1" y="339"/>
                    <a:pt x="100" y="359"/>
                  </a:cubicBezTo>
                  <a:cubicBezTo>
                    <a:pt x="140" y="359"/>
                    <a:pt x="160" y="260"/>
                    <a:pt x="180" y="200"/>
                  </a:cubicBezTo>
                  <a:cubicBezTo>
                    <a:pt x="160" y="140"/>
                    <a:pt x="140" y="41"/>
                    <a:pt x="8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6" name="Google Shape;396;p3"/>
            <p:cNvSpPr/>
            <p:nvPr/>
          </p:nvSpPr>
          <p:spPr>
            <a:xfrm>
              <a:off x="2856875" y="3650100"/>
              <a:ext cx="4500" cy="6600"/>
            </a:xfrm>
            <a:custGeom>
              <a:avLst/>
              <a:gdLst/>
              <a:ahLst/>
              <a:cxnLst/>
              <a:rect l="l" t="t" r="r" b="b"/>
              <a:pathLst>
                <a:path w="180" h="264" extrusionOk="0">
                  <a:moveTo>
                    <a:pt x="100" y="0"/>
                  </a:moveTo>
                  <a:cubicBezTo>
                    <a:pt x="75" y="0"/>
                    <a:pt x="50" y="15"/>
                    <a:pt x="21" y="45"/>
                  </a:cubicBezTo>
                  <a:cubicBezTo>
                    <a:pt x="21" y="104"/>
                    <a:pt x="1" y="204"/>
                    <a:pt x="100" y="264"/>
                  </a:cubicBezTo>
                  <a:lnTo>
                    <a:pt x="180" y="45"/>
                  </a:lnTo>
                  <a:cubicBezTo>
                    <a:pt x="150" y="15"/>
                    <a:pt x="125" y="0"/>
                    <a:pt x="10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7" name="Google Shape;397;p3"/>
            <p:cNvSpPr/>
            <p:nvPr/>
          </p:nvSpPr>
          <p:spPr>
            <a:xfrm>
              <a:off x="2843950" y="3713875"/>
              <a:ext cx="9475" cy="4000"/>
            </a:xfrm>
            <a:custGeom>
              <a:avLst/>
              <a:gdLst/>
              <a:ahLst/>
              <a:cxnLst/>
              <a:rect l="l" t="t" r="r" b="b"/>
              <a:pathLst>
                <a:path w="379" h="160" extrusionOk="0">
                  <a:moveTo>
                    <a:pt x="378" y="0"/>
                  </a:moveTo>
                  <a:cubicBezTo>
                    <a:pt x="219" y="0"/>
                    <a:pt x="80" y="20"/>
                    <a:pt x="0" y="159"/>
                  </a:cubicBezTo>
                  <a:lnTo>
                    <a:pt x="378" y="159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8" name="Google Shape;398;p3"/>
            <p:cNvSpPr/>
            <p:nvPr/>
          </p:nvSpPr>
          <p:spPr>
            <a:xfrm>
              <a:off x="2856875" y="3645250"/>
              <a:ext cx="4500" cy="5975"/>
            </a:xfrm>
            <a:custGeom>
              <a:avLst/>
              <a:gdLst/>
              <a:ahLst/>
              <a:cxnLst/>
              <a:rect l="l" t="t" r="r" b="b"/>
              <a:pathLst>
                <a:path w="180" h="239" extrusionOk="0">
                  <a:moveTo>
                    <a:pt x="1" y="0"/>
                  </a:moveTo>
                  <a:cubicBezTo>
                    <a:pt x="1" y="80"/>
                    <a:pt x="21" y="159"/>
                    <a:pt x="21" y="239"/>
                  </a:cubicBezTo>
                  <a:lnTo>
                    <a:pt x="180" y="239"/>
                  </a:lnTo>
                  <a:cubicBezTo>
                    <a:pt x="120" y="159"/>
                    <a:pt x="60" y="100"/>
                    <a:pt x="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9" name="Google Shape;399;p3"/>
            <p:cNvSpPr/>
            <p:nvPr/>
          </p:nvSpPr>
          <p:spPr>
            <a:xfrm>
              <a:off x="3103050" y="4284300"/>
              <a:ext cx="21400" cy="49250"/>
            </a:xfrm>
            <a:custGeom>
              <a:avLst/>
              <a:gdLst/>
              <a:ahLst/>
              <a:cxnLst/>
              <a:rect l="l" t="t" r="r" b="b"/>
              <a:pathLst>
                <a:path w="856" h="1970" extrusionOk="0">
                  <a:moveTo>
                    <a:pt x="359" y="0"/>
                  </a:moveTo>
                  <a:cubicBezTo>
                    <a:pt x="60" y="279"/>
                    <a:pt x="160" y="577"/>
                    <a:pt x="259" y="876"/>
                  </a:cubicBezTo>
                  <a:cubicBezTo>
                    <a:pt x="398" y="1234"/>
                    <a:pt x="1" y="1691"/>
                    <a:pt x="498" y="1970"/>
                  </a:cubicBezTo>
                  <a:cubicBezTo>
                    <a:pt x="856" y="1552"/>
                    <a:pt x="776" y="1055"/>
                    <a:pt x="717" y="557"/>
                  </a:cubicBezTo>
                  <a:cubicBezTo>
                    <a:pt x="478" y="458"/>
                    <a:pt x="577" y="139"/>
                    <a:pt x="35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0" name="Google Shape;400;p3"/>
            <p:cNvSpPr/>
            <p:nvPr/>
          </p:nvSpPr>
          <p:spPr>
            <a:xfrm>
              <a:off x="3104550" y="4306225"/>
              <a:ext cx="10450" cy="50200"/>
            </a:xfrm>
            <a:custGeom>
              <a:avLst/>
              <a:gdLst/>
              <a:ahLst/>
              <a:cxnLst/>
              <a:rect l="l" t="t" r="r" b="b"/>
              <a:pathLst>
                <a:path w="418" h="2008" extrusionOk="0">
                  <a:moveTo>
                    <a:pt x="174" y="1"/>
                  </a:moveTo>
                  <a:cubicBezTo>
                    <a:pt x="145" y="1"/>
                    <a:pt x="107" y="21"/>
                    <a:pt x="60" y="58"/>
                  </a:cubicBezTo>
                  <a:cubicBezTo>
                    <a:pt x="40" y="416"/>
                    <a:pt x="40" y="814"/>
                    <a:pt x="20" y="1192"/>
                  </a:cubicBezTo>
                  <a:cubicBezTo>
                    <a:pt x="0" y="1510"/>
                    <a:pt x="20" y="1789"/>
                    <a:pt x="239" y="2008"/>
                  </a:cubicBezTo>
                  <a:cubicBezTo>
                    <a:pt x="418" y="1709"/>
                    <a:pt x="199" y="1391"/>
                    <a:pt x="418" y="1113"/>
                  </a:cubicBezTo>
                  <a:cubicBezTo>
                    <a:pt x="100" y="814"/>
                    <a:pt x="299" y="416"/>
                    <a:pt x="239" y="78"/>
                  </a:cubicBezTo>
                  <a:cubicBezTo>
                    <a:pt x="228" y="26"/>
                    <a:pt x="207" y="1"/>
                    <a:pt x="17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1" name="Google Shape;401;p3"/>
            <p:cNvSpPr/>
            <p:nvPr/>
          </p:nvSpPr>
          <p:spPr>
            <a:xfrm>
              <a:off x="3120450" y="4347450"/>
              <a:ext cx="5500" cy="8475"/>
            </a:xfrm>
            <a:custGeom>
              <a:avLst/>
              <a:gdLst/>
              <a:ahLst/>
              <a:cxnLst/>
              <a:rect l="l" t="t" r="r" b="b"/>
              <a:pathLst>
                <a:path w="220" h="339" extrusionOk="0">
                  <a:moveTo>
                    <a:pt x="80" y="1"/>
                  </a:moveTo>
                  <a:cubicBezTo>
                    <a:pt x="60" y="120"/>
                    <a:pt x="21" y="219"/>
                    <a:pt x="1" y="339"/>
                  </a:cubicBezTo>
                  <a:lnTo>
                    <a:pt x="180" y="339"/>
                  </a:lnTo>
                  <a:cubicBezTo>
                    <a:pt x="160" y="239"/>
                    <a:pt x="220" y="60"/>
                    <a:pt x="8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2" name="Google Shape;402;p3"/>
            <p:cNvSpPr/>
            <p:nvPr/>
          </p:nvSpPr>
          <p:spPr>
            <a:xfrm>
              <a:off x="2697725" y="3595500"/>
              <a:ext cx="27875" cy="193500"/>
            </a:xfrm>
            <a:custGeom>
              <a:avLst/>
              <a:gdLst/>
              <a:ahLst/>
              <a:cxnLst/>
              <a:rect l="l" t="t" r="r" b="b"/>
              <a:pathLst>
                <a:path w="1115" h="7740" extrusionOk="0">
                  <a:moveTo>
                    <a:pt x="542" y="4232"/>
                  </a:moveTo>
                  <a:cubicBezTo>
                    <a:pt x="557" y="4286"/>
                    <a:pt x="574" y="4338"/>
                    <a:pt x="597" y="4387"/>
                  </a:cubicBezTo>
                  <a:lnTo>
                    <a:pt x="597" y="4387"/>
                  </a:lnTo>
                  <a:cubicBezTo>
                    <a:pt x="579" y="4359"/>
                    <a:pt x="559" y="4319"/>
                    <a:pt x="538" y="4259"/>
                  </a:cubicBezTo>
                  <a:lnTo>
                    <a:pt x="538" y="4259"/>
                  </a:lnTo>
                  <a:cubicBezTo>
                    <a:pt x="539" y="4258"/>
                    <a:pt x="541" y="4248"/>
                    <a:pt x="542" y="4232"/>
                  </a:cubicBezTo>
                  <a:close/>
                  <a:moveTo>
                    <a:pt x="677" y="4434"/>
                  </a:moveTo>
                  <a:cubicBezTo>
                    <a:pt x="682" y="4434"/>
                    <a:pt x="677" y="4440"/>
                    <a:pt x="666" y="4440"/>
                  </a:cubicBezTo>
                  <a:cubicBezTo>
                    <a:pt x="665" y="4440"/>
                    <a:pt x="664" y="4440"/>
                    <a:pt x="663" y="4439"/>
                  </a:cubicBezTo>
                  <a:lnTo>
                    <a:pt x="663" y="4439"/>
                  </a:lnTo>
                  <a:cubicBezTo>
                    <a:pt x="670" y="4435"/>
                    <a:pt x="675" y="4434"/>
                    <a:pt x="677" y="4434"/>
                  </a:cubicBezTo>
                  <a:close/>
                  <a:moveTo>
                    <a:pt x="478" y="1"/>
                  </a:moveTo>
                  <a:cubicBezTo>
                    <a:pt x="399" y="60"/>
                    <a:pt x="319" y="120"/>
                    <a:pt x="299" y="220"/>
                  </a:cubicBezTo>
                  <a:cubicBezTo>
                    <a:pt x="180" y="1413"/>
                    <a:pt x="140" y="2587"/>
                    <a:pt x="319" y="3780"/>
                  </a:cubicBezTo>
                  <a:cubicBezTo>
                    <a:pt x="399" y="3846"/>
                    <a:pt x="444" y="3926"/>
                    <a:pt x="476" y="4013"/>
                  </a:cubicBezTo>
                  <a:lnTo>
                    <a:pt x="476" y="4013"/>
                  </a:lnTo>
                  <a:cubicBezTo>
                    <a:pt x="457" y="3986"/>
                    <a:pt x="431" y="3961"/>
                    <a:pt x="399" y="3940"/>
                  </a:cubicBezTo>
                  <a:cubicBezTo>
                    <a:pt x="299" y="3940"/>
                    <a:pt x="220" y="3979"/>
                    <a:pt x="180" y="4079"/>
                  </a:cubicBezTo>
                  <a:cubicBezTo>
                    <a:pt x="1" y="4536"/>
                    <a:pt x="21" y="4954"/>
                    <a:pt x="180" y="5392"/>
                  </a:cubicBezTo>
                  <a:cubicBezTo>
                    <a:pt x="538" y="5969"/>
                    <a:pt x="339" y="6625"/>
                    <a:pt x="419" y="7222"/>
                  </a:cubicBezTo>
                  <a:cubicBezTo>
                    <a:pt x="498" y="7441"/>
                    <a:pt x="478" y="7719"/>
                    <a:pt x="817" y="7739"/>
                  </a:cubicBezTo>
                  <a:lnTo>
                    <a:pt x="817" y="5153"/>
                  </a:lnTo>
                  <a:cubicBezTo>
                    <a:pt x="817" y="4974"/>
                    <a:pt x="817" y="4815"/>
                    <a:pt x="996" y="4715"/>
                  </a:cubicBezTo>
                  <a:cubicBezTo>
                    <a:pt x="1055" y="4676"/>
                    <a:pt x="1075" y="4656"/>
                    <a:pt x="1075" y="4596"/>
                  </a:cubicBezTo>
                  <a:cubicBezTo>
                    <a:pt x="1115" y="4497"/>
                    <a:pt x="1095" y="4377"/>
                    <a:pt x="1075" y="4258"/>
                  </a:cubicBezTo>
                  <a:cubicBezTo>
                    <a:pt x="976" y="3940"/>
                    <a:pt x="1035" y="3601"/>
                    <a:pt x="996" y="3283"/>
                  </a:cubicBezTo>
                  <a:cubicBezTo>
                    <a:pt x="976" y="2567"/>
                    <a:pt x="976" y="1811"/>
                    <a:pt x="936" y="1095"/>
                  </a:cubicBezTo>
                  <a:cubicBezTo>
                    <a:pt x="916" y="697"/>
                    <a:pt x="1016" y="200"/>
                    <a:pt x="47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3" name="Google Shape;403;p3"/>
            <p:cNvSpPr/>
            <p:nvPr/>
          </p:nvSpPr>
          <p:spPr>
            <a:xfrm>
              <a:off x="2702225" y="3774600"/>
              <a:ext cx="15925" cy="133375"/>
            </a:xfrm>
            <a:custGeom>
              <a:avLst/>
              <a:gdLst/>
              <a:ahLst/>
              <a:cxnLst/>
              <a:rect l="l" t="t" r="r" b="b"/>
              <a:pathLst>
                <a:path w="637" h="5335" extrusionOk="0">
                  <a:moveTo>
                    <a:pt x="386" y="0"/>
                  </a:moveTo>
                  <a:cubicBezTo>
                    <a:pt x="351" y="0"/>
                    <a:pt x="319" y="25"/>
                    <a:pt x="298" y="78"/>
                  </a:cubicBezTo>
                  <a:cubicBezTo>
                    <a:pt x="159" y="197"/>
                    <a:pt x="119" y="396"/>
                    <a:pt x="60" y="575"/>
                  </a:cubicBezTo>
                  <a:cubicBezTo>
                    <a:pt x="40" y="655"/>
                    <a:pt x="20" y="734"/>
                    <a:pt x="20" y="794"/>
                  </a:cubicBezTo>
                  <a:cubicBezTo>
                    <a:pt x="20" y="973"/>
                    <a:pt x="0" y="1172"/>
                    <a:pt x="0" y="1351"/>
                  </a:cubicBezTo>
                  <a:cubicBezTo>
                    <a:pt x="20" y="1430"/>
                    <a:pt x="20" y="1470"/>
                    <a:pt x="40" y="1550"/>
                  </a:cubicBezTo>
                  <a:cubicBezTo>
                    <a:pt x="99" y="1669"/>
                    <a:pt x="99" y="1828"/>
                    <a:pt x="60" y="1948"/>
                  </a:cubicBezTo>
                  <a:lnTo>
                    <a:pt x="60" y="2147"/>
                  </a:lnTo>
                  <a:cubicBezTo>
                    <a:pt x="60" y="2326"/>
                    <a:pt x="60" y="2485"/>
                    <a:pt x="119" y="2664"/>
                  </a:cubicBezTo>
                  <a:lnTo>
                    <a:pt x="119" y="3479"/>
                  </a:lnTo>
                  <a:cubicBezTo>
                    <a:pt x="279" y="3619"/>
                    <a:pt x="279" y="3718"/>
                    <a:pt x="119" y="3837"/>
                  </a:cubicBezTo>
                  <a:cubicBezTo>
                    <a:pt x="20" y="4156"/>
                    <a:pt x="20" y="4454"/>
                    <a:pt x="119" y="4772"/>
                  </a:cubicBezTo>
                  <a:cubicBezTo>
                    <a:pt x="60" y="4951"/>
                    <a:pt x="40" y="5111"/>
                    <a:pt x="119" y="5270"/>
                  </a:cubicBezTo>
                  <a:cubicBezTo>
                    <a:pt x="185" y="5298"/>
                    <a:pt x="264" y="5335"/>
                    <a:pt x="329" y="5335"/>
                  </a:cubicBezTo>
                  <a:cubicBezTo>
                    <a:pt x="402" y="5335"/>
                    <a:pt x="458" y="5288"/>
                    <a:pt x="458" y="5131"/>
                  </a:cubicBezTo>
                  <a:cubicBezTo>
                    <a:pt x="497" y="4574"/>
                    <a:pt x="497" y="4036"/>
                    <a:pt x="497" y="3479"/>
                  </a:cubicBezTo>
                  <a:cubicBezTo>
                    <a:pt x="537" y="3440"/>
                    <a:pt x="557" y="3360"/>
                    <a:pt x="557" y="3280"/>
                  </a:cubicBezTo>
                  <a:cubicBezTo>
                    <a:pt x="557" y="3181"/>
                    <a:pt x="557" y="3062"/>
                    <a:pt x="537" y="2962"/>
                  </a:cubicBezTo>
                  <a:cubicBezTo>
                    <a:pt x="418" y="2863"/>
                    <a:pt x="497" y="2763"/>
                    <a:pt x="557" y="2664"/>
                  </a:cubicBezTo>
                  <a:lnTo>
                    <a:pt x="557" y="2246"/>
                  </a:lnTo>
                  <a:lnTo>
                    <a:pt x="557" y="2027"/>
                  </a:lnTo>
                  <a:lnTo>
                    <a:pt x="557" y="1669"/>
                  </a:lnTo>
                  <a:lnTo>
                    <a:pt x="557" y="1331"/>
                  </a:lnTo>
                  <a:cubicBezTo>
                    <a:pt x="597" y="1132"/>
                    <a:pt x="517" y="953"/>
                    <a:pt x="637" y="774"/>
                  </a:cubicBezTo>
                  <a:lnTo>
                    <a:pt x="637" y="595"/>
                  </a:lnTo>
                  <a:cubicBezTo>
                    <a:pt x="438" y="456"/>
                    <a:pt x="497" y="257"/>
                    <a:pt x="477" y="58"/>
                  </a:cubicBezTo>
                  <a:cubicBezTo>
                    <a:pt x="449" y="20"/>
                    <a:pt x="417" y="0"/>
                    <a:pt x="38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4" name="Google Shape;404;p3"/>
            <p:cNvSpPr/>
            <p:nvPr/>
          </p:nvSpPr>
          <p:spPr>
            <a:xfrm>
              <a:off x="2722600" y="3707275"/>
              <a:ext cx="99000" cy="16700"/>
            </a:xfrm>
            <a:custGeom>
              <a:avLst/>
              <a:gdLst/>
              <a:ahLst/>
              <a:cxnLst/>
              <a:rect l="l" t="t" r="r" b="b"/>
              <a:pathLst>
                <a:path w="3960" h="668" extrusionOk="0">
                  <a:moveTo>
                    <a:pt x="2750" y="0"/>
                  </a:moveTo>
                  <a:cubicBezTo>
                    <a:pt x="2327" y="0"/>
                    <a:pt x="1903" y="70"/>
                    <a:pt x="1480" y="70"/>
                  </a:cubicBezTo>
                  <a:cubicBezTo>
                    <a:pt x="1418" y="70"/>
                    <a:pt x="1356" y="69"/>
                    <a:pt x="1294" y="65"/>
                  </a:cubicBezTo>
                  <a:lnTo>
                    <a:pt x="498" y="65"/>
                  </a:lnTo>
                  <a:cubicBezTo>
                    <a:pt x="319" y="65"/>
                    <a:pt x="160" y="105"/>
                    <a:pt x="1" y="225"/>
                  </a:cubicBezTo>
                  <a:cubicBezTo>
                    <a:pt x="35" y="598"/>
                    <a:pt x="242" y="667"/>
                    <a:pt x="537" y="667"/>
                  </a:cubicBezTo>
                  <a:cubicBezTo>
                    <a:pt x="588" y="667"/>
                    <a:pt x="641" y="665"/>
                    <a:pt x="697" y="662"/>
                  </a:cubicBezTo>
                  <a:cubicBezTo>
                    <a:pt x="1294" y="602"/>
                    <a:pt x="1910" y="602"/>
                    <a:pt x="2507" y="583"/>
                  </a:cubicBezTo>
                  <a:cubicBezTo>
                    <a:pt x="2710" y="450"/>
                    <a:pt x="2925" y="420"/>
                    <a:pt x="3143" y="420"/>
                  </a:cubicBezTo>
                  <a:cubicBezTo>
                    <a:pt x="3330" y="420"/>
                    <a:pt x="3519" y="442"/>
                    <a:pt x="3705" y="442"/>
                  </a:cubicBezTo>
                  <a:cubicBezTo>
                    <a:pt x="3791" y="442"/>
                    <a:pt x="3876" y="437"/>
                    <a:pt x="3959" y="423"/>
                  </a:cubicBezTo>
                  <a:cubicBezTo>
                    <a:pt x="3860" y="205"/>
                    <a:pt x="3542" y="304"/>
                    <a:pt x="3442" y="85"/>
                  </a:cubicBezTo>
                  <a:cubicBezTo>
                    <a:pt x="3211" y="21"/>
                    <a:pt x="2981" y="0"/>
                    <a:pt x="275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5" name="Google Shape;405;p3"/>
            <p:cNvSpPr/>
            <p:nvPr/>
          </p:nvSpPr>
          <p:spPr>
            <a:xfrm>
              <a:off x="2712650" y="3828125"/>
              <a:ext cx="6500" cy="29500"/>
            </a:xfrm>
            <a:custGeom>
              <a:avLst/>
              <a:gdLst/>
              <a:ahLst/>
              <a:cxnLst/>
              <a:rect l="l" t="t" r="r" b="b"/>
              <a:pathLst>
                <a:path w="260" h="1180" extrusionOk="0">
                  <a:moveTo>
                    <a:pt x="162" y="1"/>
                  </a:moveTo>
                  <a:cubicBezTo>
                    <a:pt x="130" y="1"/>
                    <a:pt x="100" y="16"/>
                    <a:pt x="80" y="45"/>
                  </a:cubicBezTo>
                  <a:cubicBezTo>
                    <a:pt x="60" y="224"/>
                    <a:pt x="60" y="403"/>
                    <a:pt x="60" y="583"/>
                  </a:cubicBezTo>
                  <a:cubicBezTo>
                    <a:pt x="1" y="642"/>
                    <a:pt x="1" y="722"/>
                    <a:pt x="60" y="801"/>
                  </a:cubicBezTo>
                  <a:cubicBezTo>
                    <a:pt x="60" y="901"/>
                    <a:pt x="80" y="1020"/>
                    <a:pt x="80" y="1120"/>
                  </a:cubicBezTo>
                  <a:cubicBezTo>
                    <a:pt x="100" y="1159"/>
                    <a:pt x="125" y="1179"/>
                    <a:pt x="155" y="1179"/>
                  </a:cubicBezTo>
                  <a:cubicBezTo>
                    <a:pt x="185" y="1179"/>
                    <a:pt x="220" y="1159"/>
                    <a:pt x="259" y="1120"/>
                  </a:cubicBezTo>
                  <a:lnTo>
                    <a:pt x="259" y="45"/>
                  </a:lnTo>
                  <a:cubicBezTo>
                    <a:pt x="230" y="16"/>
                    <a:pt x="195" y="1"/>
                    <a:pt x="16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6" name="Google Shape;406;p3"/>
            <p:cNvSpPr/>
            <p:nvPr/>
          </p:nvSpPr>
          <p:spPr>
            <a:xfrm>
              <a:off x="2713150" y="3793450"/>
              <a:ext cx="5000" cy="14925"/>
            </a:xfrm>
            <a:custGeom>
              <a:avLst/>
              <a:gdLst/>
              <a:ahLst/>
              <a:cxnLst/>
              <a:rect l="l" t="t" r="r" b="b"/>
              <a:pathLst>
                <a:path w="200" h="597" extrusionOk="0">
                  <a:moveTo>
                    <a:pt x="200" y="0"/>
                  </a:moveTo>
                  <a:cubicBezTo>
                    <a:pt x="1" y="139"/>
                    <a:pt x="60" y="338"/>
                    <a:pt x="60" y="537"/>
                  </a:cubicBezTo>
                  <a:cubicBezTo>
                    <a:pt x="80" y="577"/>
                    <a:pt x="105" y="597"/>
                    <a:pt x="130" y="597"/>
                  </a:cubicBezTo>
                  <a:cubicBezTo>
                    <a:pt x="155" y="597"/>
                    <a:pt x="180" y="577"/>
                    <a:pt x="200" y="537"/>
                  </a:cubicBezTo>
                  <a:lnTo>
                    <a:pt x="200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7" name="Google Shape;407;p3"/>
            <p:cNvSpPr/>
            <p:nvPr/>
          </p:nvSpPr>
          <p:spPr>
            <a:xfrm>
              <a:off x="2714650" y="3806875"/>
              <a:ext cx="4500" cy="10100"/>
            </a:xfrm>
            <a:custGeom>
              <a:avLst/>
              <a:gdLst/>
              <a:ahLst/>
              <a:cxnLst/>
              <a:rect l="l" t="t" r="r" b="b"/>
              <a:pathLst>
                <a:path w="180" h="404" extrusionOk="0">
                  <a:moveTo>
                    <a:pt x="0" y="0"/>
                  </a:moveTo>
                  <a:cubicBezTo>
                    <a:pt x="0" y="139"/>
                    <a:pt x="0" y="259"/>
                    <a:pt x="20" y="358"/>
                  </a:cubicBezTo>
                  <a:cubicBezTo>
                    <a:pt x="50" y="388"/>
                    <a:pt x="75" y="403"/>
                    <a:pt x="100" y="403"/>
                  </a:cubicBezTo>
                  <a:cubicBezTo>
                    <a:pt x="125" y="403"/>
                    <a:pt x="150" y="388"/>
                    <a:pt x="179" y="358"/>
                  </a:cubicBezTo>
                  <a:lnTo>
                    <a:pt x="179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8" name="Google Shape;408;p3"/>
            <p:cNvSpPr/>
            <p:nvPr/>
          </p:nvSpPr>
          <p:spPr>
            <a:xfrm>
              <a:off x="2714150" y="3816325"/>
              <a:ext cx="4000" cy="9900"/>
            </a:xfrm>
            <a:custGeom>
              <a:avLst/>
              <a:gdLst/>
              <a:ahLst/>
              <a:cxnLst/>
              <a:rect l="l" t="t" r="r" b="b"/>
              <a:pathLst>
                <a:path w="160" h="396" extrusionOk="0">
                  <a:moveTo>
                    <a:pt x="20" y="0"/>
                  </a:moveTo>
                  <a:cubicBezTo>
                    <a:pt x="20" y="100"/>
                    <a:pt x="20" y="219"/>
                    <a:pt x="0" y="358"/>
                  </a:cubicBezTo>
                  <a:cubicBezTo>
                    <a:pt x="27" y="385"/>
                    <a:pt x="54" y="396"/>
                    <a:pt x="79" y="396"/>
                  </a:cubicBezTo>
                  <a:cubicBezTo>
                    <a:pt x="110" y="396"/>
                    <a:pt x="138" y="380"/>
                    <a:pt x="160" y="358"/>
                  </a:cubicBezTo>
                  <a:lnTo>
                    <a:pt x="160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9" name="Google Shape;409;p3"/>
            <p:cNvSpPr/>
            <p:nvPr/>
          </p:nvSpPr>
          <p:spPr>
            <a:xfrm>
              <a:off x="2714150" y="3856100"/>
              <a:ext cx="4000" cy="4500"/>
            </a:xfrm>
            <a:custGeom>
              <a:avLst/>
              <a:gdLst/>
              <a:ahLst/>
              <a:cxnLst/>
              <a:rect l="l" t="t" r="r" b="b"/>
              <a:pathLst>
                <a:path w="160" h="180" extrusionOk="0">
                  <a:moveTo>
                    <a:pt x="20" y="1"/>
                  </a:moveTo>
                  <a:cubicBezTo>
                    <a:pt x="20" y="80"/>
                    <a:pt x="20" y="120"/>
                    <a:pt x="0" y="180"/>
                  </a:cubicBezTo>
                  <a:lnTo>
                    <a:pt x="160" y="180"/>
                  </a:lnTo>
                  <a:lnTo>
                    <a:pt x="160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0" name="Google Shape;410;p3"/>
            <p:cNvSpPr/>
            <p:nvPr/>
          </p:nvSpPr>
          <p:spPr>
            <a:xfrm>
              <a:off x="2714650" y="3825275"/>
              <a:ext cx="4500" cy="4000"/>
            </a:xfrm>
            <a:custGeom>
              <a:avLst/>
              <a:gdLst/>
              <a:ahLst/>
              <a:cxnLst/>
              <a:rect l="l" t="t" r="r" b="b"/>
              <a:pathLst>
                <a:path w="180" h="160" extrusionOk="0">
                  <a:moveTo>
                    <a:pt x="0" y="0"/>
                  </a:moveTo>
                  <a:lnTo>
                    <a:pt x="0" y="159"/>
                  </a:lnTo>
                  <a:lnTo>
                    <a:pt x="179" y="15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1" name="Google Shape;411;p3"/>
            <p:cNvSpPr/>
            <p:nvPr/>
          </p:nvSpPr>
          <p:spPr>
            <a:xfrm>
              <a:off x="3080675" y="4006800"/>
              <a:ext cx="5000" cy="5475"/>
            </a:xfrm>
            <a:custGeom>
              <a:avLst/>
              <a:gdLst/>
              <a:ahLst/>
              <a:cxnLst/>
              <a:rect l="l" t="t" r="r" b="b"/>
              <a:pathLst>
                <a:path w="200" h="219" extrusionOk="0">
                  <a:moveTo>
                    <a:pt x="60" y="0"/>
                  </a:moveTo>
                  <a:cubicBezTo>
                    <a:pt x="20" y="60"/>
                    <a:pt x="20" y="139"/>
                    <a:pt x="0" y="219"/>
                  </a:cubicBezTo>
                  <a:cubicBezTo>
                    <a:pt x="80" y="139"/>
                    <a:pt x="199" y="100"/>
                    <a:pt x="6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2" name="Google Shape;412;p3"/>
            <p:cNvSpPr/>
            <p:nvPr/>
          </p:nvSpPr>
          <p:spPr>
            <a:xfrm>
              <a:off x="2294900" y="4857700"/>
              <a:ext cx="59225" cy="29875"/>
            </a:xfrm>
            <a:custGeom>
              <a:avLst/>
              <a:gdLst/>
              <a:ahLst/>
              <a:cxnLst/>
              <a:rect l="l" t="t" r="r" b="b"/>
              <a:pathLst>
                <a:path w="2369" h="1195" extrusionOk="0">
                  <a:moveTo>
                    <a:pt x="1871" y="1"/>
                  </a:moveTo>
                  <a:cubicBezTo>
                    <a:pt x="1587" y="18"/>
                    <a:pt x="1288" y="83"/>
                    <a:pt x="1001" y="83"/>
                  </a:cubicBezTo>
                  <a:cubicBezTo>
                    <a:pt x="966" y="83"/>
                    <a:pt x="931" y="82"/>
                    <a:pt x="896" y="80"/>
                  </a:cubicBezTo>
                  <a:cubicBezTo>
                    <a:pt x="717" y="80"/>
                    <a:pt x="518" y="80"/>
                    <a:pt x="359" y="100"/>
                  </a:cubicBezTo>
                  <a:cubicBezTo>
                    <a:pt x="220" y="120"/>
                    <a:pt x="100" y="180"/>
                    <a:pt x="1" y="299"/>
                  </a:cubicBezTo>
                  <a:cubicBezTo>
                    <a:pt x="200" y="518"/>
                    <a:pt x="458" y="617"/>
                    <a:pt x="717" y="637"/>
                  </a:cubicBezTo>
                  <a:cubicBezTo>
                    <a:pt x="729" y="637"/>
                    <a:pt x="741" y="636"/>
                    <a:pt x="753" y="636"/>
                  </a:cubicBezTo>
                  <a:cubicBezTo>
                    <a:pt x="1132" y="636"/>
                    <a:pt x="1405" y="937"/>
                    <a:pt x="1771" y="995"/>
                  </a:cubicBezTo>
                  <a:cubicBezTo>
                    <a:pt x="1891" y="1075"/>
                    <a:pt x="2010" y="1115"/>
                    <a:pt x="2149" y="1194"/>
                  </a:cubicBezTo>
                  <a:cubicBezTo>
                    <a:pt x="2269" y="1015"/>
                    <a:pt x="2368" y="836"/>
                    <a:pt x="2348" y="637"/>
                  </a:cubicBezTo>
                  <a:cubicBezTo>
                    <a:pt x="2308" y="319"/>
                    <a:pt x="2249" y="40"/>
                    <a:pt x="187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3" name="Google Shape;413;p3"/>
            <p:cNvSpPr/>
            <p:nvPr/>
          </p:nvSpPr>
          <p:spPr>
            <a:xfrm>
              <a:off x="2312825" y="4871375"/>
              <a:ext cx="26375" cy="17225"/>
            </a:xfrm>
            <a:custGeom>
              <a:avLst/>
              <a:gdLst/>
              <a:ahLst/>
              <a:cxnLst/>
              <a:rect l="l" t="t" r="r" b="b"/>
              <a:pathLst>
                <a:path w="1055" h="689" extrusionOk="0">
                  <a:moveTo>
                    <a:pt x="383" y="1"/>
                  </a:moveTo>
                  <a:cubicBezTo>
                    <a:pt x="266" y="1"/>
                    <a:pt x="138" y="30"/>
                    <a:pt x="0" y="90"/>
                  </a:cubicBezTo>
                  <a:cubicBezTo>
                    <a:pt x="60" y="170"/>
                    <a:pt x="100" y="229"/>
                    <a:pt x="179" y="289"/>
                  </a:cubicBezTo>
                  <a:cubicBezTo>
                    <a:pt x="80" y="647"/>
                    <a:pt x="438" y="528"/>
                    <a:pt x="537" y="667"/>
                  </a:cubicBezTo>
                  <a:cubicBezTo>
                    <a:pt x="571" y="682"/>
                    <a:pt x="603" y="689"/>
                    <a:pt x="633" y="689"/>
                  </a:cubicBezTo>
                  <a:cubicBezTo>
                    <a:pt x="761" y="689"/>
                    <a:pt x="854" y="569"/>
                    <a:pt x="935" y="488"/>
                  </a:cubicBezTo>
                  <a:cubicBezTo>
                    <a:pt x="975" y="468"/>
                    <a:pt x="995" y="468"/>
                    <a:pt x="1054" y="448"/>
                  </a:cubicBezTo>
                  <a:cubicBezTo>
                    <a:pt x="874" y="157"/>
                    <a:pt x="655" y="1"/>
                    <a:pt x="383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4" name="Google Shape;414;p3"/>
            <p:cNvSpPr/>
            <p:nvPr/>
          </p:nvSpPr>
          <p:spPr>
            <a:xfrm>
              <a:off x="2294425" y="4878600"/>
              <a:ext cx="30850" cy="12450"/>
            </a:xfrm>
            <a:custGeom>
              <a:avLst/>
              <a:gdLst/>
              <a:ahLst/>
              <a:cxnLst/>
              <a:rect l="l" t="t" r="r" b="b"/>
              <a:pathLst>
                <a:path w="1234" h="498" extrusionOk="0">
                  <a:moveTo>
                    <a:pt x="895" y="0"/>
                  </a:moveTo>
                  <a:cubicBezTo>
                    <a:pt x="611" y="0"/>
                    <a:pt x="345" y="180"/>
                    <a:pt x="45" y="180"/>
                  </a:cubicBezTo>
                  <a:cubicBezTo>
                    <a:pt x="30" y="180"/>
                    <a:pt x="15" y="180"/>
                    <a:pt x="0" y="179"/>
                  </a:cubicBezTo>
                  <a:lnTo>
                    <a:pt x="0" y="179"/>
                  </a:lnTo>
                  <a:cubicBezTo>
                    <a:pt x="0" y="239"/>
                    <a:pt x="20" y="279"/>
                    <a:pt x="20" y="338"/>
                  </a:cubicBezTo>
                  <a:cubicBezTo>
                    <a:pt x="318" y="358"/>
                    <a:pt x="637" y="298"/>
                    <a:pt x="915" y="497"/>
                  </a:cubicBezTo>
                  <a:cubicBezTo>
                    <a:pt x="1015" y="477"/>
                    <a:pt x="1134" y="438"/>
                    <a:pt x="1233" y="378"/>
                  </a:cubicBezTo>
                  <a:cubicBezTo>
                    <a:pt x="1134" y="259"/>
                    <a:pt x="1015" y="139"/>
                    <a:pt x="89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5" name="Google Shape;415;p3"/>
            <p:cNvSpPr/>
            <p:nvPr/>
          </p:nvSpPr>
          <p:spPr>
            <a:xfrm>
              <a:off x="2253125" y="4846750"/>
              <a:ext cx="26400" cy="14025"/>
            </a:xfrm>
            <a:custGeom>
              <a:avLst/>
              <a:gdLst/>
              <a:ahLst/>
              <a:cxnLst/>
              <a:rect l="l" t="t" r="r" b="b"/>
              <a:pathLst>
                <a:path w="1056" h="561" extrusionOk="0">
                  <a:moveTo>
                    <a:pt x="458" y="1"/>
                  </a:moveTo>
                  <a:cubicBezTo>
                    <a:pt x="379" y="1"/>
                    <a:pt x="279" y="41"/>
                    <a:pt x="200" y="61"/>
                  </a:cubicBezTo>
                  <a:cubicBezTo>
                    <a:pt x="100" y="140"/>
                    <a:pt x="1" y="220"/>
                    <a:pt x="61" y="359"/>
                  </a:cubicBezTo>
                  <a:lnTo>
                    <a:pt x="61" y="379"/>
                  </a:lnTo>
                  <a:cubicBezTo>
                    <a:pt x="311" y="379"/>
                    <a:pt x="533" y="561"/>
                    <a:pt x="798" y="561"/>
                  </a:cubicBezTo>
                  <a:cubicBezTo>
                    <a:pt x="849" y="561"/>
                    <a:pt x="901" y="554"/>
                    <a:pt x="956" y="538"/>
                  </a:cubicBezTo>
                  <a:cubicBezTo>
                    <a:pt x="1035" y="458"/>
                    <a:pt x="1055" y="379"/>
                    <a:pt x="996" y="279"/>
                  </a:cubicBezTo>
                  <a:cubicBezTo>
                    <a:pt x="896" y="61"/>
                    <a:pt x="677" y="1"/>
                    <a:pt x="45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6" name="Google Shape;416;p3"/>
            <p:cNvSpPr/>
            <p:nvPr/>
          </p:nvSpPr>
          <p:spPr>
            <a:xfrm>
              <a:off x="2277000" y="4851450"/>
              <a:ext cx="28375" cy="14225"/>
            </a:xfrm>
            <a:custGeom>
              <a:avLst/>
              <a:gdLst/>
              <a:ahLst/>
              <a:cxnLst/>
              <a:rect l="l" t="t" r="r" b="b"/>
              <a:pathLst>
                <a:path w="1135" h="569" extrusionOk="0">
                  <a:moveTo>
                    <a:pt x="469" y="1"/>
                  </a:moveTo>
                  <a:cubicBezTo>
                    <a:pt x="378" y="1"/>
                    <a:pt x="287" y="17"/>
                    <a:pt x="200" y="52"/>
                  </a:cubicBezTo>
                  <a:cubicBezTo>
                    <a:pt x="120" y="72"/>
                    <a:pt x="41" y="131"/>
                    <a:pt x="1" y="191"/>
                  </a:cubicBezTo>
                  <a:lnTo>
                    <a:pt x="1" y="350"/>
                  </a:lnTo>
                  <a:cubicBezTo>
                    <a:pt x="120" y="350"/>
                    <a:pt x="220" y="370"/>
                    <a:pt x="339" y="430"/>
                  </a:cubicBezTo>
                  <a:cubicBezTo>
                    <a:pt x="478" y="489"/>
                    <a:pt x="617" y="469"/>
                    <a:pt x="737" y="549"/>
                  </a:cubicBezTo>
                  <a:lnTo>
                    <a:pt x="737" y="569"/>
                  </a:lnTo>
                  <a:cubicBezTo>
                    <a:pt x="836" y="549"/>
                    <a:pt x="976" y="549"/>
                    <a:pt x="1095" y="549"/>
                  </a:cubicBezTo>
                  <a:cubicBezTo>
                    <a:pt x="1135" y="469"/>
                    <a:pt x="1135" y="390"/>
                    <a:pt x="1115" y="330"/>
                  </a:cubicBezTo>
                  <a:cubicBezTo>
                    <a:pt x="1035" y="191"/>
                    <a:pt x="936" y="131"/>
                    <a:pt x="816" y="72"/>
                  </a:cubicBezTo>
                  <a:cubicBezTo>
                    <a:pt x="705" y="27"/>
                    <a:pt x="587" y="1"/>
                    <a:pt x="46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7" name="Google Shape;417;p3"/>
            <p:cNvSpPr/>
            <p:nvPr/>
          </p:nvSpPr>
          <p:spPr>
            <a:xfrm>
              <a:off x="2285450" y="4860825"/>
              <a:ext cx="9975" cy="3950"/>
            </a:xfrm>
            <a:custGeom>
              <a:avLst/>
              <a:gdLst/>
              <a:ahLst/>
              <a:cxnLst/>
              <a:rect l="l" t="t" r="r" b="b"/>
              <a:pathLst>
                <a:path w="399" h="158" extrusionOk="0">
                  <a:moveTo>
                    <a:pt x="113" y="0"/>
                  </a:moveTo>
                  <a:cubicBezTo>
                    <a:pt x="77" y="0"/>
                    <a:pt x="40" y="5"/>
                    <a:pt x="1" y="15"/>
                  </a:cubicBezTo>
                  <a:cubicBezTo>
                    <a:pt x="88" y="101"/>
                    <a:pt x="204" y="158"/>
                    <a:pt x="338" y="158"/>
                  </a:cubicBezTo>
                  <a:cubicBezTo>
                    <a:pt x="358" y="158"/>
                    <a:pt x="378" y="157"/>
                    <a:pt x="399" y="154"/>
                  </a:cubicBezTo>
                  <a:cubicBezTo>
                    <a:pt x="323" y="49"/>
                    <a:pt x="225" y="0"/>
                    <a:pt x="113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8" name="Google Shape;418;p3"/>
            <p:cNvSpPr/>
            <p:nvPr/>
          </p:nvSpPr>
          <p:spPr>
            <a:xfrm>
              <a:off x="3071425" y="4186325"/>
              <a:ext cx="24700" cy="67650"/>
            </a:xfrm>
            <a:custGeom>
              <a:avLst/>
              <a:gdLst/>
              <a:ahLst/>
              <a:cxnLst/>
              <a:rect l="l" t="t" r="r" b="b"/>
              <a:pathLst>
                <a:path w="988" h="2706" extrusionOk="0">
                  <a:moveTo>
                    <a:pt x="370" y="0"/>
                  </a:moveTo>
                  <a:lnTo>
                    <a:pt x="350" y="20"/>
                  </a:lnTo>
                  <a:cubicBezTo>
                    <a:pt x="335" y="19"/>
                    <a:pt x="321" y="19"/>
                    <a:pt x="307" y="19"/>
                  </a:cubicBezTo>
                  <a:cubicBezTo>
                    <a:pt x="1" y="19"/>
                    <a:pt x="94" y="227"/>
                    <a:pt x="152" y="398"/>
                  </a:cubicBezTo>
                  <a:lnTo>
                    <a:pt x="152" y="1612"/>
                  </a:lnTo>
                  <a:lnTo>
                    <a:pt x="191" y="1612"/>
                  </a:lnTo>
                  <a:cubicBezTo>
                    <a:pt x="470" y="1930"/>
                    <a:pt x="132" y="2567"/>
                    <a:pt x="728" y="2706"/>
                  </a:cubicBezTo>
                  <a:cubicBezTo>
                    <a:pt x="788" y="2626"/>
                    <a:pt x="788" y="2527"/>
                    <a:pt x="748" y="2467"/>
                  </a:cubicBezTo>
                  <a:cubicBezTo>
                    <a:pt x="748" y="2328"/>
                    <a:pt x="748" y="2189"/>
                    <a:pt x="868" y="2109"/>
                  </a:cubicBezTo>
                  <a:cubicBezTo>
                    <a:pt x="987" y="1333"/>
                    <a:pt x="848" y="617"/>
                    <a:pt x="37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9" name="Google Shape;419;p3"/>
            <p:cNvSpPr/>
            <p:nvPr/>
          </p:nvSpPr>
          <p:spPr>
            <a:xfrm>
              <a:off x="3103050" y="4236050"/>
              <a:ext cx="3000" cy="3000"/>
            </a:xfrm>
            <a:custGeom>
              <a:avLst/>
              <a:gdLst/>
              <a:ahLst/>
              <a:cxnLst/>
              <a:rect l="l" t="t" r="r" b="b"/>
              <a:pathLst>
                <a:path w="120" h="120" extrusionOk="0">
                  <a:moveTo>
                    <a:pt x="120" y="1"/>
                  </a:moveTo>
                  <a:lnTo>
                    <a:pt x="120" y="1"/>
                  </a:lnTo>
                  <a:cubicBezTo>
                    <a:pt x="80" y="21"/>
                    <a:pt x="20" y="80"/>
                    <a:pt x="1" y="120"/>
                  </a:cubicBezTo>
                  <a:lnTo>
                    <a:pt x="120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0" name="Google Shape;420;p3"/>
            <p:cNvSpPr/>
            <p:nvPr/>
          </p:nvSpPr>
          <p:spPr>
            <a:xfrm>
              <a:off x="3093600" y="4250175"/>
              <a:ext cx="18425" cy="58025"/>
            </a:xfrm>
            <a:custGeom>
              <a:avLst/>
              <a:gdLst/>
              <a:ahLst/>
              <a:cxnLst/>
              <a:rect l="l" t="t" r="r" b="b"/>
              <a:pathLst>
                <a:path w="737" h="2321" extrusionOk="0">
                  <a:moveTo>
                    <a:pt x="371" y="1"/>
                  </a:moveTo>
                  <a:cubicBezTo>
                    <a:pt x="348" y="1"/>
                    <a:pt x="323" y="4"/>
                    <a:pt x="299" y="13"/>
                  </a:cubicBezTo>
                  <a:cubicBezTo>
                    <a:pt x="180" y="32"/>
                    <a:pt x="180" y="172"/>
                    <a:pt x="180" y="311"/>
                  </a:cubicBezTo>
                  <a:cubicBezTo>
                    <a:pt x="100" y="470"/>
                    <a:pt x="1" y="649"/>
                    <a:pt x="60" y="848"/>
                  </a:cubicBezTo>
                  <a:cubicBezTo>
                    <a:pt x="80" y="928"/>
                    <a:pt x="100" y="1007"/>
                    <a:pt x="160" y="1067"/>
                  </a:cubicBezTo>
                  <a:cubicBezTo>
                    <a:pt x="379" y="1445"/>
                    <a:pt x="339" y="1922"/>
                    <a:pt x="538" y="2300"/>
                  </a:cubicBezTo>
                  <a:cubicBezTo>
                    <a:pt x="577" y="2300"/>
                    <a:pt x="637" y="2300"/>
                    <a:pt x="677" y="2320"/>
                  </a:cubicBezTo>
                  <a:cubicBezTo>
                    <a:pt x="697" y="2002"/>
                    <a:pt x="697" y="1703"/>
                    <a:pt x="677" y="1365"/>
                  </a:cubicBezTo>
                  <a:cubicBezTo>
                    <a:pt x="737" y="1007"/>
                    <a:pt x="398" y="649"/>
                    <a:pt x="577" y="251"/>
                  </a:cubicBezTo>
                  <a:cubicBezTo>
                    <a:pt x="629" y="148"/>
                    <a:pt x="517" y="1"/>
                    <a:pt x="37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1" name="Google Shape;421;p3"/>
            <p:cNvSpPr/>
            <p:nvPr/>
          </p:nvSpPr>
          <p:spPr>
            <a:xfrm>
              <a:off x="3084650" y="4248475"/>
              <a:ext cx="17925" cy="37275"/>
            </a:xfrm>
            <a:custGeom>
              <a:avLst/>
              <a:gdLst/>
              <a:ahLst/>
              <a:cxnLst/>
              <a:rect l="l" t="t" r="r" b="b"/>
              <a:pathLst>
                <a:path w="717" h="1491" extrusionOk="0">
                  <a:moveTo>
                    <a:pt x="219" y="1"/>
                  </a:moveTo>
                  <a:cubicBezTo>
                    <a:pt x="219" y="81"/>
                    <a:pt x="199" y="140"/>
                    <a:pt x="160" y="220"/>
                  </a:cubicBezTo>
                  <a:cubicBezTo>
                    <a:pt x="60" y="299"/>
                    <a:pt x="20" y="419"/>
                    <a:pt x="20" y="538"/>
                  </a:cubicBezTo>
                  <a:cubicBezTo>
                    <a:pt x="1" y="717"/>
                    <a:pt x="20" y="896"/>
                    <a:pt x="40" y="1075"/>
                  </a:cubicBezTo>
                  <a:cubicBezTo>
                    <a:pt x="60" y="1155"/>
                    <a:pt x="100" y="1234"/>
                    <a:pt x="140" y="1314"/>
                  </a:cubicBezTo>
                  <a:cubicBezTo>
                    <a:pt x="235" y="1409"/>
                    <a:pt x="342" y="1491"/>
                    <a:pt x="482" y="1491"/>
                  </a:cubicBezTo>
                  <a:cubicBezTo>
                    <a:pt x="518" y="1491"/>
                    <a:pt x="556" y="1485"/>
                    <a:pt x="597" y="1473"/>
                  </a:cubicBezTo>
                  <a:cubicBezTo>
                    <a:pt x="717" y="1314"/>
                    <a:pt x="697" y="1175"/>
                    <a:pt x="617" y="996"/>
                  </a:cubicBezTo>
                  <a:cubicBezTo>
                    <a:pt x="597" y="936"/>
                    <a:pt x="558" y="916"/>
                    <a:pt x="538" y="896"/>
                  </a:cubicBezTo>
                  <a:cubicBezTo>
                    <a:pt x="359" y="737"/>
                    <a:pt x="558" y="498"/>
                    <a:pt x="359" y="379"/>
                  </a:cubicBezTo>
                  <a:cubicBezTo>
                    <a:pt x="359" y="240"/>
                    <a:pt x="339" y="100"/>
                    <a:pt x="21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2" name="Google Shape;422;p3"/>
            <p:cNvSpPr/>
            <p:nvPr/>
          </p:nvSpPr>
          <p:spPr>
            <a:xfrm>
              <a:off x="3092600" y="4257925"/>
              <a:ext cx="9975" cy="12975"/>
            </a:xfrm>
            <a:custGeom>
              <a:avLst/>
              <a:gdLst/>
              <a:ahLst/>
              <a:cxnLst/>
              <a:rect l="l" t="t" r="r" b="b"/>
              <a:pathLst>
                <a:path w="399" h="519" extrusionOk="0">
                  <a:moveTo>
                    <a:pt x="41" y="1"/>
                  </a:moveTo>
                  <a:cubicBezTo>
                    <a:pt x="41" y="200"/>
                    <a:pt x="1" y="399"/>
                    <a:pt x="220" y="518"/>
                  </a:cubicBezTo>
                  <a:cubicBezTo>
                    <a:pt x="180" y="339"/>
                    <a:pt x="399" y="160"/>
                    <a:pt x="24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3" name="Google Shape;423;p3"/>
            <p:cNvSpPr/>
            <p:nvPr/>
          </p:nvSpPr>
          <p:spPr>
            <a:xfrm>
              <a:off x="2687800" y="4851225"/>
              <a:ext cx="17425" cy="9100"/>
            </a:xfrm>
            <a:custGeom>
              <a:avLst/>
              <a:gdLst/>
              <a:ahLst/>
              <a:cxnLst/>
              <a:rect l="l" t="t" r="r" b="b"/>
              <a:pathLst>
                <a:path w="697" h="364" extrusionOk="0">
                  <a:moveTo>
                    <a:pt x="179" y="1"/>
                  </a:moveTo>
                  <a:cubicBezTo>
                    <a:pt x="139" y="140"/>
                    <a:pt x="0" y="299"/>
                    <a:pt x="219" y="359"/>
                  </a:cubicBezTo>
                  <a:cubicBezTo>
                    <a:pt x="253" y="362"/>
                    <a:pt x="286" y="363"/>
                    <a:pt x="319" y="363"/>
                  </a:cubicBezTo>
                  <a:cubicBezTo>
                    <a:pt x="531" y="363"/>
                    <a:pt x="696" y="295"/>
                    <a:pt x="69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4" name="Google Shape;424;p3"/>
            <p:cNvSpPr/>
            <p:nvPr/>
          </p:nvSpPr>
          <p:spPr>
            <a:xfrm>
              <a:off x="2679825" y="4865925"/>
              <a:ext cx="8500" cy="4725"/>
            </a:xfrm>
            <a:custGeom>
              <a:avLst/>
              <a:gdLst/>
              <a:ahLst/>
              <a:cxnLst/>
              <a:rect l="l" t="t" r="r" b="b"/>
              <a:pathLst>
                <a:path w="340" h="189" extrusionOk="0">
                  <a:moveTo>
                    <a:pt x="212" y="1"/>
                  </a:moveTo>
                  <a:cubicBezTo>
                    <a:pt x="180" y="1"/>
                    <a:pt x="147" y="3"/>
                    <a:pt x="120" y="10"/>
                  </a:cubicBezTo>
                  <a:cubicBezTo>
                    <a:pt x="80" y="10"/>
                    <a:pt x="41" y="69"/>
                    <a:pt x="1" y="109"/>
                  </a:cubicBezTo>
                  <a:cubicBezTo>
                    <a:pt x="21" y="149"/>
                    <a:pt x="80" y="149"/>
                    <a:pt x="120" y="169"/>
                  </a:cubicBezTo>
                  <a:cubicBezTo>
                    <a:pt x="200" y="109"/>
                    <a:pt x="339" y="189"/>
                    <a:pt x="339" y="10"/>
                  </a:cubicBezTo>
                  <a:cubicBezTo>
                    <a:pt x="339" y="10"/>
                    <a:pt x="277" y="1"/>
                    <a:pt x="21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5" name="Google Shape;425;p3"/>
            <p:cNvSpPr/>
            <p:nvPr/>
          </p:nvSpPr>
          <p:spPr>
            <a:xfrm>
              <a:off x="3090625" y="4843275"/>
              <a:ext cx="82075" cy="17625"/>
            </a:xfrm>
            <a:custGeom>
              <a:avLst/>
              <a:gdLst/>
              <a:ahLst/>
              <a:cxnLst/>
              <a:rect l="l" t="t" r="r" b="b"/>
              <a:pathLst>
                <a:path w="3283" h="705" extrusionOk="0">
                  <a:moveTo>
                    <a:pt x="2089" y="1"/>
                  </a:moveTo>
                  <a:cubicBezTo>
                    <a:pt x="1452" y="1"/>
                    <a:pt x="776" y="21"/>
                    <a:pt x="120" y="21"/>
                  </a:cubicBezTo>
                  <a:lnTo>
                    <a:pt x="120" y="160"/>
                  </a:lnTo>
                  <a:cubicBezTo>
                    <a:pt x="199" y="279"/>
                    <a:pt x="0" y="399"/>
                    <a:pt x="120" y="518"/>
                  </a:cubicBezTo>
                  <a:cubicBezTo>
                    <a:pt x="213" y="512"/>
                    <a:pt x="306" y="510"/>
                    <a:pt x="398" y="510"/>
                  </a:cubicBezTo>
                  <a:cubicBezTo>
                    <a:pt x="1224" y="510"/>
                    <a:pt x="2040" y="705"/>
                    <a:pt x="2879" y="705"/>
                  </a:cubicBezTo>
                  <a:cubicBezTo>
                    <a:pt x="2974" y="705"/>
                    <a:pt x="3068" y="702"/>
                    <a:pt x="3163" y="697"/>
                  </a:cubicBezTo>
                  <a:cubicBezTo>
                    <a:pt x="3283" y="379"/>
                    <a:pt x="2944" y="359"/>
                    <a:pt x="2805" y="180"/>
                  </a:cubicBezTo>
                  <a:cubicBezTo>
                    <a:pt x="2586" y="80"/>
                    <a:pt x="2288" y="200"/>
                    <a:pt x="208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6" name="Google Shape;426;p3"/>
            <p:cNvSpPr/>
            <p:nvPr/>
          </p:nvSpPr>
          <p:spPr>
            <a:xfrm>
              <a:off x="3160250" y="4845275"/>
              <a:ext cx="53725" cy="16600"/>
            </a:xfrm>
            <a:custGeom>
              <a:avLst/>
              <a:gdLst/>
              <a:ahLst/>
              <a:cxnLst/>
              <a:rect l="l" t="t" r="r" b="b"/>
              <a:pathLst>
                <a:path w="2149" h="664" extrusionOk="0">
                  <a:moveTo>
                    <a:pt x="1234" y="20"/>
                  </a:moveTo>
                  <a:lnTo>
                    <a:pt x="1234" y="40"/>
                  </a:lnTo>
                  <a:cubicBezTo>
                    <a:pt x="1191" y="94"/>
                    <a:pt x="1130" y="130"/>
                    <a:pt x="1065" y="130"/>
                  </a:cubicBezTo>
                  <a:cubicBezTo>
                    <a:pt x="1009" y="130"/>
                    <a:pt x="950" y="104"/>
                    <a:pt x="895" y="40"/>
                  </a:cubicBezTo>
                  <a:cubicBezTo>
                    <a:pt x="875" y="30"/>
                    <a:pt x="846" y="25"/>
                    <a:pt x="813" y="25"/>
                  </a:cubicBezTo>
                  <a:cubicBezTo>
                    <a:pt x="781" y="25"/>
                    <a:pt x="746" y="30"/>
                    <a:pt x="716" y="40"/>
                  </a:cubicBezTo>
                  <a:cubicBezTo>
                    <a:pt x="667" y="110"/>
                    <a:pt x="612" y="144"/>
                    <a:pt x="555" y="144"/>
                  </a:cubicBezTo>
                  <a:cubicBezTo>
                    <a:pt x="498" y="144"/>
                    <a:pt x="438" y="110"/>
                    <a:pt x="378" y="40"/>
                  </a:cubicBezTo>
                  <a:cubicBezTo>
                    <a:pt x="259" y="80"/>
                    <a:pt x="159" y="80"/>
                    <a:pt x="20" y="80"/>
                  </a:cubicBezTo>
                  <a:cubicBezTo>
                    <a:pt x="0" y="338"/>
                    <a:pt x="279" y="418"/>
                    <a:pt x="378" y="597"/>
                  </a:cubicBezTo>
                  <a:cubicBezTo>
                    <a:pt x="625" y="640"/>
                    <a:pt x="875" y="664"/>
                    <a:pt x="1123" y="664"/>
                  </a:cubicBezTo>
                  <a:cubicBezTo>
                    <a:pt x="1458" y="664"/>
                    <a:pt x="1790" y="620"/>
                    <a:pt x="2109" y="517"/>
                  </a:cubicBezTo>
                  <a:cubicBezTo>
                    <a:pt x="2109" y="458"/>
                    <a:pt x="2109" y="418"/>
                    <a:pt x="2149" y="358"/>
                  </a:cubicBezTo>
                  <a:cubicBezTo>
                    <a:pt x="1950" y="0"/>
                    <a:pt x="1572" y="40"/>
                    <a:pt x="1234" y="2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7" name="Google Shape;427;p3"/>
            <p:cNvSpPr/>
            <p:nvPr/>
          </p:nvSpPr>
          <p:spPr>
            <a:xfrm>
              <a:off x="3085150" y="4847250"/>
              <a:ext cx="23400" cy="8975"/>
            </a:xfrm>
            <a:custGeom>
              <a:avLst/>
              <a:gdLst/>
              <a:ahLst/>
              <a:cxnLst/>
              <a:rect l="l" t="t" r="r" b="b"/>
              <a:pathLst>
                <a:path w="936" h="359" extrusionOk="0">
                  <a:moveTo>
                    <a:pt x="339" y="1"/>
                  </a:moveTo>
                  <a:lnTo>
                    <a:pt x="339" y="1"/>
                  </a:lnTo>
                  <a:cubicBezTo>
                    <a:pt x="219" y="41"/>
                    <a:pt x="100" y="120"/>
                    <a:pt x="0" y="160"/>
                  </a:cubicBezTo>
                  <a:lnTo>
                    <a:pt x="0" y="339"/>
                  </a:lnTo>
                  <a:cubicBezTo>
                    <a:pt x="100" y="359"/>
                    <a:pt x="219" y="359"/>
                    <a:pt x="339" y="359"/>
                  </a:cubicBezTo>
                  <a:cubicBezTo>
                    <a:pt x="219" y="240"/>
                    <a:pt x="935" y="120"/>
                    <a:pt x="33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8" name="Google Shape;428;p3"/>
            <p:cNvSpPr/>
            <p:nvPr/>
          </p:nvSpPr>
          <p:spPr>
            <a:xfrm>
              <a:off x="2714650" y="3529125"/>
              <a:ext cx="137775" cy="68250"/>
            </a:xfrm>
            <a:custGeom>
              <a:avLst/>
              <a:gdLst/>
              <a:ahLst/>
              <a:cxnLst/>
              <a:rect l="l" t="t" r="r" b="b"/>
              <a:pathLst>
                <a:path w="5511" h="2730" extrusionOk="0">
                  <a:moveTo>
                    <a:pt x="436" y="0"/>
                  </a:moveTo>
                  <a:cubicBezTo>
                    <a:pt x="405" y="0"/>
                    <a:pt x="373" y="9"/>
                    <a:pt x="339" y="30"/>
                  </a:cubicBezTo>
                  <a:cubicBezTo>
                    <a:pt x="239" y="129"/>
                    <a:pt x="179" y="249"/>
                    <a:pt x="140" y="408"/>
                  </a:cubicBezTo>
                  <a:cubicBezTo>
                    <a:pt x="120" y="1144"/>
                    <a:pt x="0" y="1920"/>
                    <a:pt x="279" y="2636"/>
                  </a:cubicBezTo>
                  <a:cubicBezTo>
                    <a:pt x="316" y="2698"/>
                    <a:pt x="361" y="2729"/>
                    <a:pt x="414" y="2729"/>
                  </a:cubicBezTo>
                  <a:cubicBezTo>
                    <a:pt x="446" y="2729"/>
                    <a:pt x="480" y="2718"/>
                    <a:pt x="518" y="2696"/>
                  </a:cubicBezTo>
                  <a:cubicBezTo>
                    <a:pt x="518" y="2258"/>
                    <a:pt x="537" y="1820"/>
                    <a:pt x="537" y="1363"/>
                  </a:cubicBezTo>
                  <a:cubicBezTo>
                    <a:pt x="537" y="1038"/>
                    <a:pt x="702" y="860"/>
                    <a:pt x="1000" y="860"/>
                  </a:cubicBezTo>
                  <a:cubicBezTo>
                    <a:pt x="1030" y="860"/>
                    <a:pt x="1062" y="862"/>
                    <a:pt x="1094" y="865"/>
                  </a:cubicBezTo>
                  <a:cubicBezTo>
                    <a:pt x="1741" y="934"/>
                    <a:pt x="2383" y="951"/>
                    <a:pt x="3022" y="951"/>
                  </a:cubicBezTo>
                  <a:cubicBezTo>
                    <a:pt x="3621" y="951"/>
                    <a:pt x="4217" y="936"/>
                    <a:pt x="4810" y="936"/>
                  </a:cubicBezTo>
                  <a:cubicBezTo>
                    <a:pt x="5044" y="936"/>
                    <a:pt x="5278" y="939"/>
                    <a:pt x="5511" y="945"/>
                  </a:cubicBezTo>
                  <a:lnTo>
                    <a:pt x="5511" y="746"/>
                  </a:lnTo>
                  <a:cubicBezTo>
                    <a:pt x="4439" y="649"/>
                    <a:pt x="3353" y="551"/>
                    <a:pt x="2266" y="551"/>
                  </a:cubicBezTo>
                  <a:cubicBezTo>
                    <a:pt x="2021" y="551"/>
                    <a:pt x="1777" y="556"/>
                    <a:pt x="1532" y="567"/>
                  </a:cubicBezTo>
                  <a:cubicBezTo>
                    <a:pt x="1313" y="567"/>
                    <a:pt x="1055" y="567"/>
                    <a:pt x="836" y="547"/>
                  </a:cubicBezTo>
                  <a:cubicBezTo>
                    <a:pt x="537" y="507"/>
                    <a:pt x="557" y="308"/>
                    <a:pt x="597" y="70"/>
                  </a:cubicBezTo>
                  <a:cubicBezTo>
                    <a:pt x="545" y="31"/>
                    <a:pt x="493" y="0"/>
                    <a:pt x="43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9" name="Google Shape;429;p3"/>
            <p:cNvSpPr/>
            <p:nvPr/>
          </p:nvSpPr>
          <p:spPr>
            <a:xfrm>
              <a:off x="2853400" y="3465875"/>
              <a:ext cx="17425" cy="121700"/>
            </a:xfrm>
            <a:custGeom>
              <a:avLst/>
              <a:gdLst/>
              <a:ahLst/>
              <a:cxnLst/>
              <a:rect l="l" t="t" r="r" b="b"/>
              <a:pathLst>
                <a:path w="697" h="4868" extrusionOk="0">
                  <a:moveTo>
                    <a:pt x="451" y="0"/>
                  </a:moveTo>
                  <a:cubicBezTo>
                    <a:pt x="381" y="0"/>
                    <a:pt x="329" y="51"/>
                    <a:pt x="319" y="213"/>
                  </a:cubicBezTo>
                  <a:cubicBezTo>
                    <a:pt x="319" y="372"/>
                    <a:pt x="319" y="511"/>
                    <a:pt x="160" y="610"/>
                  </a:cubicBezTo>
                  <a:cubicBezTo>
                    <a:pt x="120" y="790"/>
                    <a:pt x="120" y="988"/>
                    <a:pt x="199" y="1108"/>
                  </a:cubicBezTo>
                  <a:cubicBezTo>
                    <a:pt x="299" y="1207"/>
                    <a:pt x="299" y="1347"/>
                    <a:pt x="199" y="1466"/>
                  </a:cubicBezTo>
                  <a:lnTo>
                    <a:pt x="199" y="2003"/>
                  </a:lnTo>
                  <a:cubicBezTo>
                    <a:pt x="319" y="2301"/>
                    <a:pt x="339" y="2600"/>
                    <a:pt x="199" y="2898"/>
                  </a:cubicBezTo>
                  <a:cubicBezTo>
                    <a:pt x="140" y="2938"/>
                    <a:pt x="140" y="2978"/>
                    <a:pt x="140" y="3037"/>
                  </a:cubicBezTo>
                  <a:cubicBezTo>
                    <a:pt x="319" y="3634"/>
                    <a:pt x="0" y="4291"/>
                    <a:pt x="339" y="4868"/>
                  </a:cubicBezTo>
                  <a:cubicBezTo>
                    <a:pt x="418" y="4828"/>
                    <a:pt x="438" y="4768"/>
                    <a:pt x="438" y="4688"/>
                  </a:cubicBezTo>
                  <a:lnTo>
                    <a:pt x="438" y="4490"/>
                  </a:lnTo>
                  <a:cubicBezTo>
                    <a:pt x="438" y="4330"/>
                    <a:pt x="418" y="4151"/>
                    <a:pt x="498" y="3972"/>
                  </a:cubicBezTo>
                  <a:lnTo>
                    <a:pt x="498" y="3654"/>
                  </a:lnTo>
                  <a:cubicBezTo>
                    <a:pt x="418" y="3535"/>
                    <a:pt x="418" y="3395"/>
                    <a:pt x="498" y="3276"/>
                  </a:cubicBezTo>
                  <a:cubicBezTo>
                    <a:pt x="498" y="2500"/>
                    <a:pt x="498" y="1764"/>
                    <a:pt x="518" y="988"/>
                  </a:cubicBezTo>
                  <a:cubicBezTo>
                    <a:pt x="518" y="750"/>
                    <a:pt x="438" y="471"/>
                    <a:pt x="657" y="252"/>
                  </a:cubicBezTo>
                  <a:cubicBezTo>
                    <a:pt x="697" y="193"/>
                    <a:pt x="697" y="113"/>
                    <a:pt x="657" y="73"/>
                  </a:cubicBezTo>
                  <a:cubicBezTo>
                    <a:pt x="584" y="37"/>
                    <a:pt x="511" y="0"/>
                    <a:pt x="45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0" name="Google Shape;430;p3"/>
            <p:cNvSpPr/>
            <p:nvPr/>
          </p:nvSpPr>
          <p:spPr>
            <a:xfrm>
              <a:off x="2861350" y="3582450"/>
              <a:ext cx="4500" cy="5625"/>
            </a:xfrm>
            <a:custGeom>
              <a:avLst/>
              <a:gdLst/>
              <a:ahLst/>
              <a:cxnLst/>
              <a:rect l="l" t="t" r="r" b="b"/>
              <a:pathLst>
                <a:path w="180" h="225" extrusionOk="0">
                  <a:moveTo>
                    <a:pt x="83" y="1"/>
                  </a:moveTo>
                  <a:cubicBezTo>
                    <a:pt x="50" y="1"/>
                    <a:pt x="21" y="16"/>
                    <a:pt x="1" y="45"/>
                  </a:cubicBezTo>
                  <a:lnTo>
                    <a:pt x="1" y="224"/>
                  </a:lnTo>
                  <a:lnTo>
                    <a:pt x="180" y="224"/>
                  </a:lnTo>
                  <a:lnTo>
                    <a:pt x="180" y="45"/>
                  </a:lnTo>
                  <a:cubicBezTo>
                    <a:pt x="150" y="16"/>
                    <a:pt x="115" y="1"/>
                    <a:pt x="83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1" name="Google Shape;431;p3"/>
            <p:cNvSpPr/>
            <p:nvPr/>
          </p:nvSpPr>
          <p:spPr>
            <a:xfrm>
              <a:off x="3075200" y="4848000"/>
              <a:ext cx="9975" cy="3250"/>
            </a:xfrm>
            <a:custGeom>
              <a:avLst/>
              <a:gdLst/>
              <a:ahLst/>
              <a:cxnLst/>
              <a:rect l="l" t="t" r="r" b="b"/>
              <a:pathLst>
                <a:path w="399" h="130" extrusionOk="0">
                  <a:moveTo>
                    <a:pt x="143" y="0"/>
                  </a:moveTo>
                  <a:cubicBezTo>
                    <a:pt x="86" y="0"/>
                    <a:pt x="34" y="21"/>
                    <a:pt x="20" y="90"/>
                  </a:cubicBezTo>
                  <a:cubicBezTo>
                    <a:pt x="1" y="90"/>
                    <a:pt x="100" y="130"/>
                    <a:pt x="140" y="130"/>
                  </a:cubicBezTo>
                  <a:lnTo>
                    <a:pt x="398" y="130"/>
                  </a:lnTo>
                  <a:cubicBezTo>
                    <a:pt x="319" y="90"/>
                    <a:pt x="279" y="11"/>
                    <a:pt x="219" y="11"/>
                  </a:cubicBezTo>
                  <a:cubicBezTo>
                    <a:pt x="195" y="4"/>
                    <a:pt x="168" y="0"/>
                    <a:pt x="143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2" name="Google Shape;432;p3"/>
            <p:cNvSpPr/>
            <p:nvPr/>
          </p:nvSpPr>
          <p:spPr>
            <a:xfrm>
              <a:off x="1540975" y="4101775"/>
              <a:ext cx="3500" cy="10975"/>
            </a:xfrm>
            <a:custGeom>
              <a:avLst/>
              <a:gdLst/>
              <a:ahLst/>
              <a:cxnLst/>
              <a:rect l="l" t="t" r="r" b="b"/>
              <a:pathLst>
                <a:path w="140" h="439" extrusionOk="0">
                  <a:moveTo>
                    <a:pt x="1" y="1"/>
                  </a:moveTo>
                  <a:cubicBezTo>
                    <a:pt x="1" y="180"/>
                    <a:pt x="20" y="319"/>
                    <a:pt x="120" y="438"/>
                  </a:cubicBezTo>
                  <a:cubicBezTo>
                    <a:pt x="140" y="299"/>
                    <a:pt x="140" y="120"/>
                    <a:pt x="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3" name="Google Shape;433;p3"/>
            <p:cNvSpPr/>
            <p:nvPr/>
          </p:nvSpPr>
          <p:spPr>
            <a:xfrm>
              <a:off x="2337675" y="4812950"/>
              <a:ext cx="86075" cy="76600"/>
            </a:xfrm>
            <a:custGeom>
              <a:avLst/>
              <a:gdLst/>
              <a:ahLst/>
              <a:cxnLst/>
              <a:rect l="l" t="t" r="r" b="b"/>
              <a:pathLst>
                <a:path w="3443" h="3064" extrusionOk="0">
                  <a:moveTo>
                    <a:pt x="2348" y="0"/>
                  </a:moveTo>
                  <a:cubicBezTo>
                    <a:pt x="2149" y="0"/>
                    <a:pt x="1950" y="80"/>
                    <a:pt x="1771" y="139"/>
                  </a:cubicBezTo>
                  <a:cubicBezTo>
                    <a:pt x="1353" y="677"/>
                    <a:pt x="936" y="1174"/>
                    <a:pt x="259" y="1373"/>
                  </a:cubicBezTo>
                  <a:cubicBezTo>
                    <a:pt x="160" y="1472"/>
                    <a:pt x="80" y="1532"/>
                    <a:pt x="21" y="1671"/>
                  </a:cubicBezTo>
                  <a:cubicBezTo>
                    <a:pt x="1" y="1731"/>
                    <a:pt x="21" y="1810"/>
                    <a:pt x="100" y="1870"/>
                  </a:cubicBezTo>
                  <a:cubicBezTo>
                    <a:pt x="458" y="1930"/>
                    <a:pt x="438" y="2208"/>
                    <a:pt x="438" y="2467"/>
                  </a:cubicBezTo>
                  <a:cubicBezTo>
                    <a:pt x="510" y="2503"/>
                    <a:pt x="582" y="2531"/>
                    <a:pt x="653" y="2531"/>
                  </a:cubicBezTo>
                  <a:cubicBezTo>
                    <a:pt x="701" y="2531"/>
                    <a:pt x="749" y="2519"/>
                    <a:pt x="796" y="2487"/>
                  </a:cubicBezTo>
                  <a:cubicBezTo>
                    <a:pt x="881" y="2233"/>
                    <a:pt x="976" y="1989"/>
                    <a:pt x="1179" y="1989"/>
                  </a:cubicBezTo>
                  <a:cubicBezTo>
                    <a:pt x="1263" y="1989"/>
                    <a:pt x="1365" y="2030"/>
                    <a:pt x="1493" y="2129"/>
                  </a:cubicBezTo>
                  <a:cubicBezTo>
                    <a:pt x="1871" y="2407"/>
                    <a:pt x="2368" y="2407"/>
                    <a:pt x="2766" y="2626"/>
                  </a:cubicBezTo>
                  <a:cubicBezTo>
                    <a:pt x="2766" y="2745"/>
                    <a:pt x="2786" y="2845"/>
                    <a:pt x="2786" y="2944"/>
                  </a:cubicBezTo>
                  <a:cubicBezTo>
                    <a:pt x="2845" y="2984"/>
                    <a:pt x="2885" y="2984"/>
                    <a:pt x="2945" y="3004"/>
                  </a:cubicBezTo>
                  <a:cubicBezTo>
                    <a:pt x="3004" y="3044"/>
                    <a:pt x="3064" y="3064"/>
                    <a:pt x="3124" y="3064"/>
                  </a:cubicBezTo>
                  <a:cubicBezTo>
                    <a:pt x="3184" y="3064"/>
                    <a:pt x="3243" y="3044"/>
                    <a:pt x="3303" y="3004"/>
                  </a:cubicBezTo>
                  <a:cubicBezTo>
                    <a:pt x="3442" y="2586"/>
                    <a:pt x="3184" y="2308"/>
                    <a:pt x="2965" y="2029"/>
                  </a:cubicBezTo>
                  <a:lnTo>
                    <a:pt x="2965" y="1970"/>
                  </a:lnTo>
                  <a:cubicBezTo>
                    <a:pt x="3084" y="1751"/>
                    <a:pt x="3343" y="1612"/>
                    <a:pt x="3263" y="1313"/>
                  </a:cubicBezTo>
                  <a:cubicBezTo>
                    <a:pt x="3243" y="1194"/>
                    <a:pt x="3184" y="1094"/>
                    <a:pt x="3104" y="995"/>
                  </a:cubicBezTo>
                  <a:cubicBezTo>
                    <a:pt x="3064" y="935"/>
                    <a:pt x="3004" y="895"/>
                    <a:pt x="2945" y="875"/>
                  </a:cubicBezTo>
                  <a:cubicBezTo>
                    <a:pt x="2865" y="816"/>
                    <a:pt x="2786" y="736"/>
                    <a:pt x="2766" y="637"/>
                  </a:cubicBezTo>
                  <a:cubicBezTo>
                    <a:pt x="2786" y="318"/>
                    <a:pt x="2746" y="40"/>
                    <a:pt x="234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4" name="Google Shape;434;p3"/>
            <p:cNvSpPr/>
            <p:nvPr/>
          </p:nvSpPr>
          <p:spPr>
            <a:xfrm>
              <a:off x="2352600" y="4852725"/>
              <a:ext cx="53725" cy="25900"/>
            </a:xfrm>
            <a:custGeom>
              <a:avLst/>
              <a:gdLst/>
              <a:ahLst/>
              <a:cxnLst/>
              <a:rect l="l" t="t" r="r" b="b"/>
              <a:pathLst>
                <a:path w="2149" h="1036" extrusionOk="0">
                  <a:moveTo>
                    <a:pt x="399" y="1"/>
                  </a:moveTo>
                  <a:cubicBezTo>
                    <a:pt x="314" y="1"/>
                    <a:pt x="232" y="84"/>
                    <a:pt x="160" y="200"/>
                  </a:cubicBezTo>
                  <a:cubicBezTo>
                    <a:pt x="0" y="438"/>
                    <a:pt x="80" y="637"/>
                    <a:pt x="179" y="876"/>
                  </a:cubicBezTo>
                  <a:cubicBezTo>
                    <a:pt x="179" y="961"/>
                    <a:pt x="190" y="1036"/>
                    <a:pt x="253" y="1036"/>
                  </a:cubicBezTo>
                  <a:cubicBezTo>
                    <a:pt x="279" y="1036"/>
                    <a:pt x="313" y="1024"/>
                    <a:pt x="359" y="995"/>
                  </a:cubicBezTo>
                  <a:cubicBezTo>
                    <a:pt x="955" y="1015"/>
                    <a:pt x="1552" y="1015"/>
                    <a:pt x="2149" y="1015"/>
                  </a:cubicBezTo>
                  <a:cubicBezTo>
                    <a:pt x="1671" y="558"/>
                    <a:pt x="975" y="498"/>
                    <a:pt x="498" y="40"/>
                  </a:cubicBezTo>
                  <a:cubicBezTo>
                    <a:pt x="465" y="13"/>
                    <a:pt x="432" y="1"/>
                    <a:pt x="39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5" name="Google Shape;435;p3"/>
            <p:cNvSpPr/>
            <p:nvPr/>
          </p:nvSpPr>
          <p:spPr>
            <a:xfrm>
              <a:off x="2348625" y="4874600"/>
              <a:ext cx="13450" cy="12475"/>
            </a:xfrm>
            <a:custGeom>
              <a:avLst/>
              <a:gdLst/>
              <a:ahLst/>
              <a:cxnLst/>
              <a:rect l="l" t="t" r="r" b="b"/>
              <a:pathLst>
                <a:path w="538" h="499" extrusionOk="0">
                  <a:moveTo>
                    <a:pt x="0" y="1"/>
                  </a:moveTo>
                  <a:lnTo>
                    <a:pt x="0" y="498"/>
                  </a:lnTo>
                  <a:cubicBezTo>
                    <a:pt x="25" y="498"/>
                    <a:pt x="50" y="498"/>
                    <a:pt x="74" y="498"/>
                  </a:cubicBezTo>
                  <a:cubicBezTo>
                    <a:pt x="309" y="498"/>
                    <a:pt x="537" y="482"/>
                    <a:pt x="537" y="140"/>
                  </a:cubicBezTo>
                  <a:cubicBezTo>
                    <a:pt x="458" y="100"/>
                    <a:pt x="418" y="41"/>
                    <a:pt x="33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6" name="Google Shape;436;p3"/>
            <p:cNvSpPr/>
            <p:nvPr/>
          </p:nvSpPr>
          <p:spPr>
            <a:xfrm>
              <a:off x="2326250" y="4883075"/>
              <a:ext cx="13450" cy="8675"/>
            </a:xfrm>
            <a:custGeom>
              <a:avLst/>
              <a:gdLst/>
              <a:ahLst/>
              <a:cxnLst/>
              <a:rect l="l" t="t" r="r" b="b"/>
              <a:pathLst>
                <a:path w="538" h="347" extrusionOk="0">
                  <a:moveTo>
                    <a:pt x="398" y="0"/>
                  </a:moveTo>
                  <a:cubicBezTo>
                    <a:pt x="239" y="80"/>
                    <a:pt x="119" y="119"/>
                    <a:pt x="0" y="179"/>
                  </a:cubicBezTo>
                  <a:cubicBezTo>
                    <a:pt x="90" y="313"/>
                    <a:pt x="235" y="347"/>
                    <a:pt x="386" y="347"/>
                  </a:cubicBezTo>
                  <a:cubicBezTo>
                    <a:pt x="437" y="347"/>
                    <a:pt x="488" y="343"/>
                    <a:pt x="537" y="338"/>
                  </a:cubicBezTo>
                  <a:cubicBezTo>
                    <a:pt x="497" y="219"/>
                    <a:pt x="438" y="119"/>
                    <a:pt x="39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7" name="Google Shape;437;p3"/>
            <p:cNvSpPr/>
            <p:nvPr/>
          </p:nvSpPr>
          <p:spPr>
            <a:xfrm>
              <a:off x="2704200" y="3943250"/>
              <a:ext cx="10975" cy="50625"/>
            </a:xfrm>
            <a:custGeom>
              <a:avLst/>
              <a:gdLst/>
              <a:ahLst/>
              <a:cxnLst/>
              <a:rect l="l" t="t" r="r" b="b"/>
              <a:pathLst>
                <a:path w="439" h="2025" extrusionOk="0">
                  <a:moveTo>
                    <a:pt x="209" y="1"/>
                  </a:moveTo>
                  <a:cubicBezTo>
                    <a:pt x="160" y="1"/>
                    <a:pt x="110" y="26"/>
                    <a:pt x="60" y="75"/>
                  </a:cubicBezTo>
                  <a:cubicBezTo>
                    <a:pt x="20" y="672"/>
                    <a:pt x="1" y="1269"/>
                    <a:pt x="100" y="1866"/>
                  </a:cubicBezTo>
                  <a:cubicBezTo>
                    <a:pt x="219" y="1925"/>
                    <a:pt x="319" y="1985"/>
                    <a:pt x="438" y="2025"/>
                  </a:cubicBezTo>
                  <a:lnTo>
                    <a:pt x="438" y="1567"/>
                  </a:lnTo>
                  <a:lnTo>
                    <a:pt x="359" y="75"/>
                  </a:lnTo>
                  <a:cubicBezTo>
                    <a:pt x="309" y="26"/>
                    <a:pt x="259" y="1"/>
                    <a:pt x="20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8" name="Google Shape;438;p3"/>
            <p:cNvSpPr/>
            <p:nvPr/>
          </p:nvSpPr>
          <p:spPr>
            <a:xfrm>
              <a:off x="2703700" y="3914775"/>
              <a:ext cx="10475" cy="30875"/>
            </a:xfrm>
            <a:custGeom>
              <a:avLst/>
              <a:gdLst/>
              <a:ahLst/>
              <a:cxnLst/>
              <a:rect l="l" t="t" r="r" b="b"/>
              <a:pathLst>
                <a:path w="419" h="1235" extrusionOk="0">
                  <a:moveTo>
                    <a:pt x="60" y="1"/>
                  </a:moveTo>
                  <a:cubicBezTo>
                    <a:pt x="1" y="419"/>
                    <a:pt x="1" y="817"/>
                    <a:pt x="80" y="1234"/>
                  </a:cubicBezTo>
                  <a:lnTo>
                    <a:pt x="379" y="1234"/>
                  </a:lnTo>
                  <a:cubicBezTo>
                    <a:pt x="418" y="936"/>
                    <a:pt x="418" y="657"/>
                    <a:pt x="399" y="399"/>
                  </a:cubicBezTo>
                  <a:cubicBezTo>
                    <a:pt x="399" y="140"/>
                    <a:pt x="299" y="21"/>
                    <a:pt x="6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9" name="Google Shape;439;p3"/>
            <p:cNvSpPr/>
            <p:nvPr/>
          </p:nvSpPr>
          <p:spPr>
            <a:xfrm>
              <a:off x="3057800" y="4095325"/>
              <a:ext cx="6000" cy="6475"/>
            </a:xfrm>
            <a:custGeom>
              <a:avLst/>
              <a:gdLst/>
              <a:ahLst/>
              <a:cxnLst/>
              <a:rect l="l" t="t" r="r" b="b"/>
              <a:pathLst>
                <a:path w="240" h="259" extrusionOk="0">
                  <a:moveTo>
                    <a:pt x="80" y="0"/>
                  </a:moveTo>
                  <a:lnTo>
                    <a:pt x="80" y="0"/>
                  </a:lnTo>
                  <a:cubicBezTo>
                    <a:pt x="40" y="80"/>
                    <a:pt x="20" y="179"/>
                    <a:pt x="0" y="259"/>
                  </a:cubicBezTo>
                  <a:cubicBezTo>
                    <a:pt x="40" y="179"/>
                    <a:pt x="239" y="159"/>
                    <a:pt x="8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0" name="Google Shape;440;p3"/>
            <p:cNvSpPr/>
            <p:nvPr/>
          </p:nvSpPr>
          <p:spPr>
            <a:xfrm>
              <a:off x="2803675" y="3993250"/>
              <a:ext cx="206400" cy="17225"/>
            </a:xfrm>
            <a:custGeom>
              <a:avLst/>
              <a:gdLst/>
              <a:ahLst/>
              <a:cxnLst/>
              <a:rect l="l" t="t" r="r" b="b"/>
              <a:pathLst>
                <a:path w="8256" h="689" extrusionOk="0">
                  <a:moveTo>
                    <a:pt x="4645" y="0"/>
                  </a:moveTo>
                  <a:cubicBezTo>
                    <a:pt x="4590" y="0"/>
                    <a:pt x="4536" y="15"/>
                    <a:pt x="4476" y="45"/>
                  </a:cubicBezTo>
                  <a:cubicBezTo>
                    <a:pt x="4377" y="164"/>
                    <a:pt x="4237" y="204"/>
                    <a:pt x="4098" y="204"/>
                  </a:cubicBezTo>
                  <a:cubicBezTo>
                    <a:pt x="2904" y="204"/>
                    <a:pt x="1731" y="244"/>
                    <a:pt x="537" y="244"/>
                  </a:cubicBezTo>
                  <a:cubicBezTo>
                    <a:pt x="438" y="463"/>
                    <a:pt x="100" y="303"/>
                    <a:pt x="0" y="562"/>
                  </a:cubicBezTo>
                  <a:cubicBezTo>
                    <a:pt x="338" y="582"/>
                    <a:pt x="637" y="602"/>
                    <a:pt x="955" y="642"/>
                  </a:cubicBezTo>
                  <a:cubicBezTo>
                    <a:pt x="1492" y="642"/>
                    <a:pt x="1989" y="602"/>
                    <a:pt x="2507" y="582"/>
                  </a:cubicBezTo>
                  <a:cubicBezTo>
                    <a:pt x="2554" y="534"/>
                    <a:pt x="2606" y="510"/>
                    <a:pt x="2667" y="510"/>
                  </a:cubicBezTo>
                  <a:cubicBezTo>
                    <a:pt x="2734" y="510"/>
                    <a:pt x="2811" y="539"/>
                    <a:pt x="2904" y="602"/>
                  </a:cubicBezTo>
                  <a:cubicBezTo>
                    <a:pt x="2984" y="582"/>
                    <a:pt x="3024" y="582"/>
                    <a:pt x="3103" y="582"/>
                  </a:cubicBezTo>
                  <a:cubicBezTo>
                    <a:pt x="3255" y="524"/>
                    <a:pt x="3415" y="511"/>
                    <a:pt x="3577" y="511"/>
                  </a:cubicBezTo>
                  <a:cubicBezTo>
                    <a:pt x="3712" y="511"/>
                    <a:pt x="3848" y="520"/>
                    <a:pt x="3983" y="520"/>
                  </a:cubicBezTo>
                  <a:cubicBezTo>
                    <a:pt x="4131" y="520"/>
                    <a:pt x="4277" y="509"/>
                    <a:pt x="4416" y="463"/>
                  </a:cubicBezTo>
                  <a:lnTo>
                    <a:pt x="5670" y="463"/>
                  </a:lnTo>
                  <a:cubicBezTo>
                    <a:pt x="5819" y="522"/>
                    <a:pt x="5978" y="522"/>
                    <a:pt x="6140" y="522"/>
                  </a:cubicBezTo>
                  <a:cubicBezTo>
                    <a:pt x="6301" y="522"/>
                    <a:pt x="6465" y="522"/>
                    <a:pt x="6624" y="582"/>
                  </a:cubicBezTo>
                  <a:cubicBezTo>
                    <a:pt x="6865" y="630"/>
                    <a:pt x="7121" y="656"/>
                    <a:pt x="7373" y="656"/>
                  </a:cubicBezTo>
                  <a:cubicBezTo>
                    <a:pt x="7538" y="656"/>
                    <a:pt x="7701" y="645"/>
                    <a:pt x="7858" y="622"/>
                  </a:cubicBezTo>
                  <a:cubicBezTo>
                    <a:pt x="7932" y="666"/>
                    <a:pt x="8007" y="689"/>
                    <a:pt x="8090" y="689"/>
                  </a:cubicBezTo>
                  <a:cubicBezTo>
                    <a:pt x="8118" y="689"/>
                    <a:pt x="8146" y="686"/>
                    <a:pt x="8176" y="681"/>
                  </a:cubicBezTo>
                  <a:lnTo>
                    <a:pt x="8256" y="602"/>
                  </a:lnTo>
                  <a:cubicBezTo>
                    <a:pt x="8256" y="562"/>
                    <a:pt x="8216" y="502"/>
                    <a:pt x="8216" y="463"/>
                  </a:cubicBezTo>
                  <a:cubicBezTo>
                    <a:pt x="8146" y="444"/>
                    <a:pt x="8073" y="439"/>
                    <a:pt x="7999" y="439"/>
                  </a:cubicBezTo>
                  <a:cubicBezTo>
                    <a:pt x="7931" y="439"/>
                    <a:pt x="7861" y="443"/>
                    <a:pt x="7792" y="443"/>
                  </a:cubicBezTo>
                  <a:cubicBezTo>
                    <a:pt x="7619" y="443"/>
                    <a:pt x="7452" y="419"/>
                    <a:pt x="7321" y="244"/>
                  </a:cubicBezTo>
                  <a:cubicBezTo>
                    <a:pt x="7221" y="204"/>
                    <a:pt x="7102" y="204"/>
                    <a:pt x="7002" y="204"/>
                  </a:cubicBezTo>
                  <a:lnTo>
                    <a:pt x="6963" y="264"/>
                  </a:lnTo>
                  <a:cubicBezTo>
                    <a:pt x="6923" y="283"/>
                    <a:pt x="6888" y="293"/>
                    <a:pt x="6858" y="293"/>
                  </a:cubicBezTo>
                  <a:cubicBezTo>
                    <a:pt x="6828" y="293"/>
                    <a:pt x="6803" y="283"/>
                    <a:pt x="6784" y="264"/>
                  </a:cubicBezTo>
                  <a:cubicBezTo>
                    <a:pt x="6406" y="264"/>
                    <a:pt x="6008" y="264"/>
                    <a:pt x="5630" y="244"/>
                  </a:cubicBezTo>
                  <a:cubicBezTo>
                    <a:pt x="5591" y="238"/>
                    <a:pt x="5551" y="236"/>
                    <a:pt x="5509" y="236"/>
                  </a:cubicBezTo>
                  <a:cubicBezTo>
                    <a:pt x="5431" y="236"/>
                    <a:pt x="5349" y="243"/>
                    <a:pt x="5267" y="243"/>
                  </a:cubicBezTo>
                  <a:cubicBezTo>
                    <a:pt x="5102" y="243"/>
                    <a:pt x="4939" y="215"/>
                    <a:pt x="4814" y="45"/>
                  </a:cubicBezTo>
                  <a:cubicBezTo>
                    <a:pt x="4754" y="15"/>
                    <a:pt x="4700" y="0"/>
                    <a:pt x="464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1" name="Google Shape;441;p3"/>
            <p:cNvSpPr/>
            <p:nvPr/>
          </p:nvSpPr>
          <p:spPr>
            <a:xfrm>
              <a:off x="2590325" y="4865150"/>
              <a:ext cx="12450" cy="8500"/>
            </a:xfrm>
            <a:custGeom>
              <a:avLst/>
              <a:gdLst/>
              <a:ahLst/>
              <a:cxnLst/>
              <a:rect l="l" t="t" r="r" b="b"/>
              <a:pathLst>
                <a:path w="498" h="340" extrusionOk="0">
                  <a:moveTo>
                    <a:pt x="497" y="1"/>
                  </a:moveTo>
                  <a:lnTo>
                    <a:pt x="497" y="1"/>
                  </a:lnTo>
                  <a:cubicBezTo>
                    <a:pt x="338" y="21"/>
                    <a:pt x="159" y="21"/>
                    <a:pt x="0" y="21"/>
                  </a:cubicBezTo>
                  <a:cubicBezTo>
                    <a:pt x="40" y="120"/>
                    <a:pt x="100" y="240"/>
                    <a:pt x="139" y="339"/>
                  </a:cubicBezTo>
                  <a:cubicBezTo>
                    <a:pt x="378" y="339"/>
                    <a:pt x="497" y="240"/>
                    <a:pt x="49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2" name="Google Shape;442;p3"/>
            <p:cNvSpPr/>
            <p:nvPr/>
          </p:nvSpPr>
          <p:spPr>
            <a:xfrm>
              <a:off x="2914075" y="3353925"/>
              <a:ext cx="117375" cy="24275"/>
            </a:xfrm>
            <a:custGeom>
              <a:avLst/>
              <a:gdLst/>
              <a:ahLst/>
              <a:cxnLst/>
              <a:rect l="l" t="t" r="r" b="b"/>
              <a:pathLst>
                <a:path w="4695" h="971" extrusionOk="0">
                  <a:moveTo>
                    <a:pt x="4162" y="1"/>
                  </a:moveTo>
                  <a:cubicBezTo>
                    <a:pt x="4089" y="1"/>
                    <a:pt x="4014" y="8"/>
                    <a:pt x="3939" y="16"/>
                  </a:cubicBezTo>
                  <a:cubicBezTo>
                    <a:pt x="3909" y="6"/>
                    <a:pt x="3889" y="1"/>
                    <a:pt x="3869" y="1"/>
                  </a:cubicBezTo>
                  <a:cubicBezTo>
                    <a:pt x="3850" y="1"/>
                    <a:pt x="3830" y="6"/>
                    <a:pt x="3800" y="16"/>
                  </a:cubicBezTo>
                  <a:cubicBezTo>
                    <a:pt x="3163" y="215"/>
                    <a:pt x="2487" y="274"/>
                    <a:pt x="1850" y="394"/>
                  </a:cubicBezTo>
                  <a:cubicBezTo>
                    <a:pt x="1820" y="434"/>
                    <a:pt x="1796" y="453"/>
                    <a:pt x="1771" y="453"/>
                  </a:cubicBezTo>
                  <a:cubicBezTo>
                    <a:pt x="1746" y="453"/>
                    <a:pt x="1721" y="434"/>
                    <a:pt x="1691" y="394"/>
                  </a:cubicBezTo>
                  <a:cubicBezTo>
                    <a:pt x="1651" y="414"/>
                    <a:pt x="1572" y="453"/>
                    <a:pt x="1512" y="453"/>
                  </a:cubicBezTo>
                  <a:cubicBezTo>
                    <a:pt x="1360" y="582"/>
                    <a:pt x="1181" y="594"/>
                    <a:pt x="998" y="594"/>
                  </a:cubicBezTo>
                  <a:cubicBezTo>
                    <a:pt x="957" y="594"/>
                    <a:pt x="915" y="593"/>
                    <a:pt x="874" y="593"/>
                  </a:cubicBezTo>
                  <a:cubicBezTo>
                    <a:pt x="787" y="593"/>
                    <a:pt x="700" y="596"/>
                    <a:pt x="617" y="613"/>
                  </a:cubicBezTo>
                  <a:cubicBezTo>
                    <a:pt x="478" y="851"/>
                    <a:pt x="179" y="692"/>
                    <a:pt x="0" y="891"/>
                  </a:cubicBezTo>
                  <a:cubicBezTo>
                    <a:pt x="159" y="911"/>
                    <a:pt x="299" y="951"/>
                    <a:pt x="418" y="971"/>
                  </a:cubicBezTo>
                  <a:cubicBezTo>
                    <a:pt x="557" y="971"/>
                    <a:pt x="657" y="951"/>
                    <a:pt x="776" y="951"/>
                  </a:cubicBezTo>
                  <a:cubicBezTo>
                    <a:pt x="935" y="820"/>
                    <a:pt x="1107" y="781"/>
                    <a:pt x="1284" y="781"/>
                  </a:cubicBezTo>
                  <a:cubicBezTo>
                    <a:pt x="1484" y="781"/>
                    <a:pt x="1690" y="830"/>
                    <a:pt x="1890" y="851"/>
                  </a:cubicBezTo>
                  <a:cubicBezTo>
                    <a:pt x="2646" y="812"/>
                    <a:pt x="3382" y="752"/>
                    <a:pt x="4138" y="593"/>
                  </a:cubicBezTo>
                  <a:cubicBezTo>
                    <a:pt x="4337" y="513"/>
                    <a:pt x="4496" y="473"/>
                    <a:pt x="4695" y="414"/>
                  </a:cubicBezTo>
                  <a:lnTo>
                    <a:pt x="4695" y="294"/>
                  </a:lnTo>
                  <a:lnTo>
                    <a:pt x="4496" y="95"/>
                  </a:lnTo>
                  <a:cubicBezTo>
                    <a:pt x="4397" y="21"/>
                    <a:pt x="4283" y="1"/>
                    <a:pt x="416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3" name="Google Shape;443;p3"/>
            <p:cNvSpPr/>
            <p:nvPr/>
          </p:nvSpPr>
          <p:spPr>
            <a:xfrm>
              <a:off x="3195050" y="4781600"/>
              <a:ext cx="7000" cy="11975"/>
            </a:xfrm>
            <a:custGeom>
              <a:avLst/>
              <a:gdLst/>
              <a:ahLst/>
              <a:cxnLst/>
              <a:rect l="l" t="t" r="r" b="b"/>
              <a:pathLst>
                <a:path w="280" h="479" extrusionOk="0">
                  <a:moveTo>
                    <a:pt x="180" y="1"/>
                  </a:moveTo>
                  <a:lnTo>
                    <a:pt x="180" y="1"/>
                  </a:lnTo>
                  <a:cubicBezTo>
                    <a:pt x="21" y="81"/>
                    <a:pt x="60" y="240"/>
                    <a:pt x="1" y="359"/>
                  </a:cubicBezTo>
                  <a:cubicBezTo>
                    <a:pt x="21" y="399"/>
                    <a:pt x="21" y="419"/>
                    <a:pt x="60" y="478"/>
                  </a:cubicBezTo>
                  <a:cubicBezTo>
                    <a:pt x="279" y="359"/>
                    <a:pt x="220" y="160"/>
                    <a:pt x="18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4" name="Google Shape;444;p3"/>
            <p:cNvSpPr/>
            <p:nvPr/>
          </p:nvSpPr>
          <p:spPr>
            <a:xfrm>
              <a:off x="2861350" y="3565675"/>
              <a:ext cx="5500" cy="15050"/>
            </a:xfrm>
            <a:custGeom>
              <a:avLst/>
              <a:gdLst/>
              <a:ahLst/>
              <a:cxnLst/>
              <a:rect l="l" t="t" r="r" b="b"/>
              <a:pathLst>
                <a:path w="220" h="602" extrusionOk="0">
                  <a:moveTo>
                    <a:pt x="140" y="0"/>
                  </a:moveTo>
                  <a:cubicBezTo>
                    <a:pt x="1" y="159"/>
                    <a:pt x="21" y="358"/>
                    <a:pt x="21" y="557"/>
                  </a:cubicBezTo>
                  <a:cubicBezTo>
                    <a:pt x="50" y="587"/>
                    <a:pt x="80" y="602"/>
                    <a:pt x="110" y="602"/>
                  </a:cubicBezTo>
                  <a:cubicBezTo>
                    <a:pt x="140" y="602"/>
                    <a:pt x="170" y="587"/>
                    <a:pt x="200" y="557"/>
                  </a:cubicBezTo>
                  <a:cubicBezTo>
                    <a:pt x="200" y="458"/>
                    <a:pt x="220" y="319"/>
                    <a:pt x="220" y="219"/>
                  </a:cubicBezTo>
                  <a:lnTo>
                    <a:pt x="140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5" name="Google Shape;445;p3"/>
            <p:cNvSpPr/>
            <p:nvPr/>
          </p:nvSpPr>
          <p:spPr>
            <a:xfrm>
              <a:off x="2861350" y="3548275"/>
              <a:ext cx="4500" cy="9450"/>
            </a:xfrm>
            <a:custGeom>
              <a:avLst/>
              <a:gdLst/>
              <a:ahLst/>
              <a:cxnLst/>
              <a:rect l="l" t="t" r="r" b="b"/>
              <a:pathLst>
                <a:path w="180" h="378" extrusionOk="0">
                  <a:moveTo>
                    <a:pt x="140" y="0"/>
                  </a:moveTo>
                  <a:cubicBezTo>
                    <a:pt x="1" y="139"/>
                    <a:pt x="1" y="259"/>
                    <a:pt x="140" y="378"/>
                  </a:cubicBezTo>
                  <a:cubicBezTo>
                    <a:pt x="140" y="259"/>
                    <a:pt x="180" y="99"/>
                    <a:pt x="14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6" name="Google Shape;446;p3"/>
            <p:cNvSpPr/>
            <p:nvPr/>
          </p:nvSpPr>
          <p:spPr>
            <a:xfrm>
              <a:off x="1511625" y="3396575"/>
              <a:ext cx="57725" cy="53925"/>
            </a:xfrm>
            <a:custGeom>
              <a:avLst/>
              <a:gdLst/>
              <a:ahLst/>
              <a:cxnLst/>
              <a:rect l="l" t="t" r="r" b="b"/>
              <a:pathLst>
                <a:path w="2309" h="2157" extrusionOk="0">
                  <a:moveTo>
                    <a:pt x="100" y="1"/>
                  </a:moveTo>
                  <a:cubicBezTo>
                    <a:pt x="100" y="239"/>
                    <a:pt x="80" y="478"/>
                    <a:pt x="41" y="717"/>
                  </a:cubicBezTo>
                  <a:cubicBezTo>
                    <a:pt x="200" y="1194"/>
                    <a:pt x="1" y="1692"/>
                    <a:pt x="240" y="2149"/>
                  </a:cubicBezTo>
                  <a:cubicBezTo>
                    <a:pt x="595" y="2153"/>
                    <a:pt x="877" y="2156"/>
                    <a:pt x="1104" y="2156"/>
                  </a:cubicBezTo>
                  <a:cubicBezTo>
                    <a:pt x="1985" y="2156"/>
                    <a:pt x="2040" y="2108"/>
                    <a:pt x="2308" y="1871"/>
                  </a:cubicBezTo>
                  <a:cubicBezTo>
                    <a:pt x="2062" y="1796"/>
                    <a:pt x="1810" y="1778"/>
                    <a:pt x="1555" y="1778"/>
                  </a:cubicBezTo>
                  <a:cubicBezTo>
                    <a:pt x="1337" y="1778"/>
                    <a:pt x="1116" y="1791"/>
                    <a:pt x="896" y="1791"/>
                  </a:cubicBezTo>
                  <a:cubicBezTo>
                    <a:pt x="854" y="1795"/>
                    <a:pt x="813" y="1797"/>
                    <a:pt x="775" y="1797"/>
                  </a:cubicBezTo>
                  <a:cubicBezTo>
                    <a:pt x="422" y="1797"/>
                    <a:pt x="260" y="1625"/>
                    <a:pt x="260" y="1194"/>
                  </a:cubicBezTo>
                  <a:cubicBezTo>
                    <a:pt x="260" y="796"/>
                    <a:pt x="399" y="379"/>
                    <a:pt x="10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7" name="Google Shape;447;p3"/>
            <p:cNvSpPr/>
            <p:nvPr/>
          </p:nvSpPr>
          <p:spPr>
            <a:xfrm>
              <a:off x="2410775" y="4885025"/>
              <a:ext cx="13450" cy="6025"/>
            </a:xfrm>
            <a:custGeom>
              <a:avLst/>
              <a:gdLst/>
              <a:ahLst/>
              <a:cxnLst/>
              <a:rect l="l" t="t" r="r" b="b"/>
              <a:pathLst>
                <a:path w="538" h="241" extrusionOk="0">
                  <a:moveTo>
                    <a:pt x="415" y="1"/>
                  </a:moveTo>
                  <a:cubicBezTo>
                    <a:pt x="385" y="1"/>
                    <a:pt x="354" y="15"/>
                    <a:pt x="319" y="41"/>
                  </a:cubicBezTo>
                  <a:cubicBezTo>
                    <a:pt x="220" y="81"/>
                    <a:pt x="80" y="81"/>
                    <a:pt x="1" y="101"/>
                  </a:cubicBezTo>
                  <a:cubicBezTo>
                    <a:pt x="1" y="141"/>
                    <a:pt x="1" y="201"/>
                    <a:pt x="21" y="240"/>
                  </a:cubicBezTo>
                  <a:lnTo>
                    <a:pt x="538" y="240"/>
                  </a:lnTo>
                  <a:lnTo>
                    <a:pt x="538" y="81"/>
                  </a:lnTo>
                  <a:cubicBezTo>
                    <a:pt x="493" y="25"/>
                    <a:pt x="455" y="1"/>
                    <a:pt x="41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8" name="Google Shape;448;p3"/>
            <p:cNvSpPr/>
            <p:nvPr/>
          </p:nvSpPr>
          <p:spPr>
            <a:xfrm>
              <a:off x="2973250" y="3999450"/>
              <a:ext cx="4500" cy="2075"/>
            </a:xfrm>
            <a:custGeom>
              <a:avLst/>
              <a:gdLst/>
              <a:ahLst/>
              <a:cxnLst/>
              <a:rect l="l" t="t" r="r" b="b"/>
              <a:pathLst>
                <a:path w="180" h="83" extrusionOk="0">
                  <a:moveTo>
                    <a:pt x="75" y="1"/>
                  </a:moveTo>
                  <a:cubicBezTo>
                    <a:pt x="45" y="1"/>
                    <a:pt x="20" y="6"/>
                    <a:pt x="1" y="16"/>
                  </a:cubicBezTo>
                  <a:cubicBezTo>
                    <a:pt x="43" y="58"/>
                    <a:pt x="73" y="83"/>
                    <a:pt x="102" y="83"/>
                  </a:cubicBezTo>
                  <a:cubicBezTo>
                    <a:pt x="128" y="83"/>
                    <a:pt x="151" y="63"/>
                    <a:pt x="180" y="16"/>
                  </a:cubicBezTo>
                  <a:cubicBezTo>
                    <a:pt x="140" y="6"/>
                    <a:pt x="105" y="1"/>
                    <a:pt x="7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9" name="Google Shape;449;p3"/>
            <p:cNvSpPr/>
            <p:nvPr/>
          </p:nvSpPr>
          <p:spPr>
            <a:xfrm>
              <a:off x="1536000" y="3994850"/>
              <a:ext cx="3500" cy="4500"/>
            </a:xfrm>
            <a:custGeom>
              <a:avLst/>
              <a:gdLst/>
              <a:ahLst/>
              <a:cxnLst/>
              <a:rect l="l" t="t" r="r" b="b"/>
              <a:pathLst>
                <a:path w="140" h="180" extrusionOk="0">
                  <a:moveTo>
                    <a:pt x="1" y="1"/>
                  </a:moveTo>
                  <a:lnTo>
                    <a:pt x="1" y="180"/>
                  </a:lnTo>
                  <a:cubicBezTo>
                    <a:pt x="140" y="100"/>
                    <a:pt x="120" y="40"/>
                    <a:pt x="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0" name="Google Shape;450;p3"/>
            <p:cNvSpPr/>
            <p:nvPr/>
          </p:nvSpPr>
          <p:spPr>
            <a:xfrm>
              <a:off x="2656950" y="4866150"/>
              <a:ext cx="12950" cy="11975"/>
            </a:xfrm>
            <a:custGeom>
              <a:avLst/>
              <a:gdLst/>
              <a:ahLst/>
              <a:cxnLst/>
              <a:rect l="l" t="t" r="r" b="b"/>
              <a:pathLst>
                <a:path w="518" h="479" extrusionOk="0">
                  <a:moveTo>
                    <a:pt x="319" y="1"/>
                  </a:moveTo>
                  <a:cubicBezTo>
                    <a:pt x="120" y="41"/>
                    <a:pt x="41" y="180"/>
                    <a:pt x="1" y="359"/>
                  </a:cubicBezTo>
                  <a:cubicBezTo>
                    <a:pt x="41" y="379"/>
                    <a:pt x="120" y="438"/>
                    <a:pt x="160" y="478"/>
                  </a:cubicBezTo>
                  <a:cubicBezTo>
                    <a:pt x="299" y="399"/>
                    <a:pt x="399" y="359"/>
                    <a:pt x="518" y="299"/>
                  </a:cubicBezTo>
                  <a:cubicBezTo>
                    <a:pt x="498" y="180"/>
                    <a:pt x="518" y="1"/>
                    <a:pt x="31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1" name="Google Shape;451;p3"/>
            <p:cNvSpPr/>
            <p:nvPr/>
          </p:nvSpPr>
          <p:spPr>
            <a:xfrm>
              <a:off x="2861350" y="3579600"/>
              <a:ext cx="5000" cy="4500"/>
            </a:xfrm>
            <a:custGeom>
              <a:avLst/>
              <a:gdLst/>
              <a:ahLst/>
              <a:cxnLst/>
              <a:rect l="l" t="t" r="r" b="b"/>
              <a:pathLst>
                <a:path w="200" h="180" extrusionOk="0">
                  <a:moveTo>
                    <a:pt x="21" y="0"/>
                  </a:moveTo>
                  <a:cubicBezTo>
                    <a:pt x="21" y="40"/>
                    <a:pt x="21" y="120"/>
                    <a:pt x="1" y="179"/>
                  </a:cubicBezTo>
                  <a:lnTo>
                    <a:pt x="200" y="179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2" name="Google Shape;452;p3"/>
            <p:cNvSpPr/>
            <p:nvPr/>
          </p:nvSpPr>
          <p:spPr>
            <a:xfrm>
              <a:off x="3006575" y="4007775"/>
              <a:ext cx="16425" cy="6075"/>
            </a:xfrm>
            <a:custGeom>
              <a:avLst/>
              <a:gdLst/>
              <a:ahLst/>
              <a:cxnLst/>
              <a:rect l="l" t="t" r="r" b="b"/>
              <a:pathLst>
                <a:path w="657" h="243" extrusionOk="0">
                  <a:moveTo>
                    <a:pt x="80" y="1"/>
                  </a:moveTo>
                  <a:lnTo>
                    <a:pt x="40" y="61"/>
                  </a:lnTo>
                  <a:cubicBezTo>
                    <a:pt x="0" y="80"/>
                    <a:pt x="40" y="120"/>
                    <a:pt x="80" y="160"/>
                  </a:cubicBezTo>
                  <a:cubicBezTo>
                    <a:pt x="140" y="200"/>
                    <a:pt x="179" y="200"/>
                    <a:pt x="239" y="200"/>
                  </a:cubicBezTo>
                  <a:cubicBezTo>
                    <a:pt x="267" y="228"/>
                    <a:pt x="299" y="242"/>
                    <a:pt x="333" y="242"/>
                  </a:cubicBezTo>
                  <a:cubicBezTo>
                    <a:pt x="373" y="242"/>
                    <a:pt x="415" y="223"/>
                    <a:pt x="458" y="180"/>
                  </a:cubicBezTo>
                  <a:lnTo>
                    <a:pt x="597" y="180"/>
                  </a:lnTo>
                  <a:cubicBezTo>
                    <a:pt x="637" y="180"/>
                    <a:pt x="637" y="180"/>
                    <a:pt x="657" y="120"/>
                  </a:cubicBezTo>
                  <a:cubicBezTo>
                    <a:pt x="657" y="80"/>
                    <a:pt x="657" y="61"/>
                    <a:pt x="59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3" name="Google Shape;453;p3"/>
            <p:cNvSpPr/>
            <p:nvPr/>
          </p:nvSpPr>
          <p:spPr>
            <a:xfrm>
              <a:off x="3022475" y="4007775"/>
              <a:ext cx="5500" cy="4500"/>
            </a:xfrm>
            <a:custGeom>
              <a:avLst/>
              <a:gdLst/>
              <a:ahLst/>
              <a:cxnLst/>
              <a:rect l="l" t="t" r="r" b="b"/>
              <a:pathLst>
                <a:path w="220" h="180" extrusionOk="0">
                  <a:moveTo>
                    <a:pt x="1" y="1"/>
                  </a:moveTo>
                  <a:lnTo>
                    <a:pt x="1" y="180"/>
                  </a:lnTo>
                  <a:cubicBezTo>
                    <a:pt x="61" y="180"/>
                    <a:pt x="140" y="180"/>
                    <a:pt x="220" y="160"/>
                  </a:cubicBezTo>
                  <a:cubicBezTo>
                    <a:pt x="200" y="100"/>
                    <a:pt x="200" y="61"/>
                    <a:pt x="16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4" name="Google Shape;454;p3"/>
            <p:cNvSpPr/>
            <p:nvPr/>
          </p:nvSpPr>
          <p:spPr>
            <a:xfrm>
              <a:off x="1701125" y="3551750"/>
              <a:ext cx="41300" cy="361675"/>
            </a:xfrm>
            <a:custGeom>
              <a:avLst/>
              <a:gdLst/>
              <a:ahLst/>
              <a:cxnLst/>
              <a:rect l="l" t="t" r="r" b="b"/>
              <a:pathLst>
                <a:path w="1652" h="14467" extrusionOk="0">
                  <a:moveTo>
                    <a:pt x="840" y="13057"/>
                  </a:moveTo>
                  <a:lnTo>
                    <a:pt x="840" y="13057"/>
                  </a:lnTo>
                  <a:cubicBezTo>
                    <a:pt x="843" y="13084"/>
                    <a:pt x="845" y="13112"/>
                    <a:pt x="848" y="13140"/>
                  </a:cubicBezTo>
                  <a:lnTo>
                    <a:pt x="848" y="13140"/>
                  </a:lnTo>
                  <a:cubicBezTo>
                    <a:pt x="843" y="13125"/>
                    <a:pt x="839" y="13108"/>
                    <a:pt x="836" y="13090"/>
                  </a:cubicBezTo>
                  <a:cubicBezTo>
                    <a:pt x="837" y="13079"/>
                    <a:pt x="839" y="13068"/>
                    <a:pt x="840" y="13057"/>
                  </a:cubicBezTo>
                  <a:close/>
                  <a:moveTo>
                    <a:pt x="971" y="13281"/>
                  </a:moveTo>
                  <a:cubicBezTo>
                    <a:pt x="984" y="13281"/>
                    <a:pt x="979" y="13288"/>
                    <a:pt x="964" y="13288"/>
                  </a:cubicBezTo>
                  <a:cubicBezTo>
                    <a:pt x="960" y="13288"/>
                    <a:pt x="954" y="13287"/>
                    <a:pt x="947" y="13285"/>
                  </a:cubicBezTo>
                  <a:lnTo>
                    <a:pt x="947" y="13285"/>
                  </a:lnTo>
                  <a:cubicBezTo>
                    <a:pt x="958" y="13282"/>
                    <a:pt x="966" y="13281"/>
                    <a:pt x="971" y="13281"/>
                  </a:cubicBezTo>
                  <a:close/>
                  <a:moveTo>
                    <a:pt x="338" y="0"/>
                  </a:moveTo>
                  <a:cubicBezTo>
                    <a:pt x="239" y="0"/>
                    <a:pt x="159" y="40"/>
                    <a:pt x="99" y="140"/>
                  </a:cubicBezTo>
                  <a:cubicBezTo>
                    <a:pt x="99" y="1234"/>
                    <a:pt x="0" y="2348"/>
                    <a:pt x="159" y="3442"/>
                  </a:cubicBezTo>
                  <a:cubicBezTo>
                    <a:pt x="179" y="4576"/>
                    <a:pt x="139" y="5690"/>
                    <a:pt x="239" y="6804"/>
                  </a:cubicBezTo>
                  <a:cubicBezTo>
                    <a:pt x="438" y="8793"/>
                    <a:pt x="438" y="10762"/>
                    <a:pt x="537" y="12751"/>
                  </a:cubicBezTo>
                  <a:cubicBezTo>
                    <a:pt x="557" y="13090"/>
                    <a:pt x="458" y="13468"/>
                    <a:pt x="676" y="13786"/>
                  </a:cubicBezTo>
                  <a:cubicBezTo>
                    <a:pt x="855" y="13925"/>
                    <a:pt x="776" y="14104"/>
                    <a:pt x="796" y="14204"/>
                  </a:cubicBezTo>
                  <a:cubicBezTo>
                    <a:pt x="834" y="14355"/>
                    <a:pt x="888" y="14467"/>
                    <a:pt x="978" y="14467"/>
                  </a:cubicBezTo>
                  <a:cubicBezTo>
                    <a:pt x="1030" y="14467"/>
                    <a:pt x="1094" y="14430"/>
                    <a:pt x="1174" y="14343"/>
                  </a:cubicBezTo>
                  <a:cubicBezTo>
                    <a:pt x="1333" y="13468"/>
                    <a:pt x="1651" y="12553"/>
                    <a:pt x="935" y="11757"/>
                  </a:cubicBezTo>
                  <a:cubicBezTo>
                    <a:pt x="816" y="11986"/>
                    <a:pt x="785" y="12219"/>
                    <a:pt x="789" y="12452"/>
                  </a:cubicBezTo>
                  <a:lnTo>
                    <a:pt x="789" y="12452"/>
                  </a:lnTo>
                  <a:cubicBezTo>
                    <a:pt x="770" y="12198"/>
                    <a:pt x="793" y="11920"/>
                    <a:pt x="995" y="11657"/>
                  </a:cubicBezTo>
                  <a:cubicBezTo>
                    <a:pt x="1194" y="11319"/>
                    <a:pt x="1154" y="10981"/>
                    <a:pt x="1174" y="10623"/>
                  </a:cubicBezTo>
                  <a:cubicBezTo>
                    <a:pt x="1253" y="8773"/>
                    <a:pt x="1054" y="6883"/>
                    <a:pt x="935" y="5013"/>
                  </a:cubicBezTo>
                  <a:cubicBezTo>
                    <a:pt x="736" y="4456"/>
                    <a:pt x="776" y="3899"/>
                    <a:pt x="736" y="3322"/>
                  </a:cubicBezTo>
                  <a:cubicBezTo>
                    <a:pt x="736" y="3243"/>
                    <a:pt x="696" y="3143"/>
                    <a:pt x="676" y="3064"/>
                  </a:cubicBezTo>
                  <a:cubicBezTo>
                    <a:pt x="577" y="2805"/>
                    <a:pt x="517" y="2527"/>
                    <a:pt x="597" y="2248"/>
                  </a:cubicBezTo>
                  <a:cubicBezTo>
                    <a:pt x="597" y="2169"/>
                    <a:pt x="637" y="2109"/>
                    <a:pt x="597" y="2029"/>
                  </a:cubicBezTo>
                  <a:cubicBezTo>
                    <a:pt x="577" y="2009"/>
                    <a:pt x="577" y="1950"/>
                    <a:pt x="557" y="1930"/>
                  </a:cubicBezTo>
                  <a:cubicBezTo>
                    <a:pt x="438" y="1810"/>
                    <a:pt x="656" y="1771"/>
                    <a:pt x="637" y="1671"/>
                  </a:cubicBezTo>
                  <a:cubicBezTo>
                    <a:pt x="656" y="1612"/>
                    <a:pt x="656" y="1512"/>
                    <a:pt x="637" y="1433"/>
                  </a:cubicBezTo>
                  <a:cubicBezTo>
                    <a:pt x="497" y="955"/>
                    <a:pt x="756" y="418"/>
                    <a:pt x="33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5" name="Google Shape;455;p3"/>
            <p:cNvSpPr/>
            <p:nvPr/>
          </p:nvSpPr>
          <p:spPr>
            <a:xfrm>
              <a:off x="1679725" y="4119500"/>
              <a:ext cx="96500" cy="283525"/>
            </a:xfrm>
            <a:custGeom>
              <a:avLst/>
              <a:gdLst/>
              <a:ahLst/>
              <a:cxnLst/>
              <a:rect l="l" t="t" r="r" b="b"/>
              <a:pathLst>
                <a:path w="3860" h="11341" extrusionOk="0">
                  <a:moveTo>
                    <a:pt x="3622" y="1"/>
                  </a:moveTo>
                  <a:cubicBezTo>
                    <a:pt x="3471" y="1"/>
                    <a:pt x="3404" y="157"/>
                    <a:pt x="3323" y="286"/>
                  </a:cubicBezTo>
                  <a:cubicBezTo>
                    <a:pt x="3303" y="366"/>
                    <a:pt x="3263" y="406"/>
                    <a:pt x="3243" y="485"/>
                  </a:cubicBezTo>
                  <a:cubicBezTo>
                    <a:pt x="3223" y="605"/>
                    <a:pt x="3164" y="724"/>
                    <a:pt x="3124" y="863"/>
                  </a:cubicBezTo>
                  <a:cubicBezTo>
                    <a:pt x="3104" y="923"/>
                    <a:pt x="3064" y="982"/>
                    <a:pt x="3044" y="1062"/>
                  </a:cubicBezTo>
                  <a:cubicBezTo>
                    <a:pt x="3004" y="1221"/>
                    <a:pt x="2925" y="1380"/>
                    <a:pt x="2865" y="1559"/>
                  </a:cubicBezTo>
                  <a:cubicBezTo>
                    <a:pt x="2825" y="1758"/>
                    <a:pt x="2806" y="1957"/>
                    <a:pt x="2726" y="2116"/>
                  </a:cubicBezTo>
                  <a:cubicBezTo>
                    <a:pt x="2666" y="2256"/>
                    <a:pt x="2607" y="2375"/>
                    <a:pt x="2547" y="2514"/>
                  </a:cubicBezTo>
                  <a:cubicBezTo>
                    <a:pt x="2527" y="2614"/>
                    <a:pt x="2567" y="2753"/>
                    <a:pt x="2567" y="2852"/>
                  </a:cubicBezTo>
                  <a:cubicBezTo>
                    <a:pt x="2567" y="2992"/>
                    <a:pt x="2626" y="3151"/>
                    <a:pt x="2447" y="3210"/>
                  </a:cubicBezTo>
                  <a:lnTo>
                    <a:pt x="2447" y="3191"/>
                  </a:lnTo>
                  <a:lnTo>
                    <a:pt x="2447" y="3191"/>
                  </a:lnTo>
                  <a:cubicBezTo>
                    <a:pt x="2348" y="3350"/>
                    <a:pt x="2507" y="3608"/>
                    <a:pt x="2268" y="3748"/>
                  </a:cubicBezTo>
                  <a:cubicBezTo>
                    <a:pt x="2089" y="4265"/>
                    <a:pt x="1811" y="4762"/>
                    <a:pt x="1751" y="5339"/>
                  </a:cubicBezTo>
                  <a:cubicBezTo>
                    <a:pt x="1632" y="5697"/>
                    <a:pt x="1672" y="6135"/>
                    <a:pt x="1413" y="6433"/>
                  </a:cubicBezTo>
                  <a:cubicBezTo>
                    <a:pt x="1254" y="6831"/>
                    <a:pt x="1234" y="7269"/>
                    <a:pt x="1035" y="7666"/>
                  </a:cubicBezTo>
                  <a:cubicBezTo>
                    <a:pt x="936" y="8343"/>
                    <a:pt x="856" y="9039"/>
                    <a:pt x="498" y="9636"/>
                  </a:cubicBezTo>
                  <a:cubicBezTo>
                    <a:pt x="319" y="9855"/>
                    <a:pt x="558" y="10173"/>
                    <a:pt x="279" y="10352"/>
                  </a:cubicBezTo>
                  <a:lnTo>
                    <a:pt x="279" y="10332"/>
                  </a:lnTo>
                  <a:cubicBezTo>
                    <a:pt x="239" y="10451"/>
                    <a:pt x="259" y="10611"/>
                    <a:pt x="140" y="10710"/>
                  </a:cubicBezTo>
                  <a:cubicBezTo>
                    <a:pt x="60" y="10829"/>
                    <a:pt x="100" y="10969"/>
                    <a:pt x="21" y="11068"/>
                  </a:cubicBezTo>
                  <a:cubicBezTo>
                    <a:pt x="1" y="11128"/>
                    <a:pt x="1" y="11207"/>
                    <a:pt x="1" y="11247"/>
                  </a:cubicBezTo>
                  <a:cubicBezTo>
                    <a:pt x="70" y="11317"/>
                    <a:pt x="140" y="11341"/>
                    <a:pt x="216" y="11341"/>
                  </a:cubicBezTo>
                  <a:cubicBezTo>
                    <a:pt x="314" y="11341"/>
                    <a:pt x="423" y="11301"/>
                    <a:pt x="558" y="11267"/>
                  </a:cubicBezTo>
                  <a:cubicBezTo>
                    <a:pt x="617" y="11227"/>
                    <a:pt x="657" y="11168"/>
                    <a:pt x="677" y="11108"/>
                  </a:cubicBezTo>
                  <a:cubicBezTo>
                    <a:pt x="737" y="10949"/>
                    <a:pt x="757" y="10829"/>
                    <a:pt x="816" y="10710"/>
                  </a:cubicBezTo>
                  <a:cubicBezTo>
                    <a:pt x="856" y="10650"/>
                    <a:pt x="876" y="10571"/>
                    <a:pt x="916" y="10531"/>
                  </a:cubicBezTo>
                  <a:cubicBezTo>
                    <a:pt x="955" y="10432"/>
                    <a:pt x="1015" y="10352"/>
                    <a:pt x="1035" y="10253"/>
                  </a:cubicBezTo>
                  <a:cubicBezTo>
                    <a:pt x="1055" y="10173"/>
                    <a:pt x="1055" y="10133"/>
                    <a:pt x="1075" y="10054"/>
                  </a:cubicBezTo>
                  <a:cubicBezTo>
                    <a:pt x="1115" y="9934"/>
                    <a:pt x="1154" y="9815"/>
                    <a:pt x="1214" y="9676"/>
                  </a:cubicBezTo>
                  <a:cubicBezTo>
                    <a:pt x="1234" y="9616"/>
                    <a:pt x="1234" y="9556"/>
                    <a:pt x="1254" y="9477"/>
                  </a:cubicBezTo>
                  <a:cubicBezTo>
                    <a:pt x="1274" y="9357"/>
                    <a:pt x="1333" y="9238"/>
                    <a:pt x="1373" y="9119"/>
                  </a:cubicBezTo>
                  <a:cubicBezTo>
                    <a:pt x="1413" y="9039"/>
                    <a:pt x="1433" y="8979"/>
                    <a:pt x="1433" y="8920"/>
                  </a:cubicBezTo>
                  <a:cubicBezTo>
                    <a:pt x="1453" y="8780"/>
                    <a:pt x="1473" y="8641"/>
                    <a:pt x="1532" y="8522"/>
                  </a:cubicBezTo>
                  <a:cubicBezTo>
                    <a:pt x="1552" y="8442"/>
                    <a:pt x="1572" y="8383"/>
                    <a:pt x="1612" y="8323"/>
                  </a:cubicBezTo>
                  <a:cubicBezTo>
                    <a:pt x="1652" y="8223"/>
                    <a:pt x="1711" y="8124"/>
                    <a:pt x="1731" y="8025"/>
                  </a:cubicBezTo>
                  <a:cubicBezTo>
                    <a:pt x="1771" y="7925"/>
                    <a:pt x="1771" y="7826"/>
                    <a:pt x="1811" y="7686"/>
                  </a:cubicBezTo>
                  <a:cubicBezTo>
                    <a:pt x="1831" y="7487"/>
                    <a:pt x="1910" y="7328"/>
                    <a:pt x="2010" y="7149"/>
                  </a:cubicBezTo>
                  <a:cubicBezTo>
                    <a:pt x="2428" y="6254"/>
                    <a:pt x="2706" y="5299"/>
                    <a:pt x="2865" y="4344"/>
                  </a:cubicBezTo>
                  <a:cubicBezTo>
                    <a:pt x="2865" y="4165"/>
                    <a:pt x="2905" y="4006"/>
                    <a:pt x="2945" y="3867"/>
                  </a:cubicBezTo>
                  <a:cubicBezTo>
                    <a:pt x="2965" y="3787"/>
                    <a:pt x="2965" y="3708"/>
                    <a:pt x="3004" y="3648"/>
                  </a:cubicBezTo>
                  <a:cubicBezTo>
                    <a:pt x="3024" y="3509"/>
                    <a:pt x="3064" y="3370"/>
                    <a:pt x="3124" y="3250"/>
                  </a:cubicBezTo>
                  <a:cubicBezTo>
                    <a:pt x="3144" y="3191"/>
                    <a:pt x="3164" y="3111"/>
                    <a:pt x="3164" y="3051"/>
                  </a:cubicBezTo>
                  <a:cubicBezTo>
                    <a:pt x="3203" y="2872"/>
                    <a:pt x="3243" y="2713"/>
                    <a:pt x="3303" y="2554"/>
                  </a:cubicBezTo>
                  <a:lnTo>
                    <a:pt x="3363" y="2256"/>
                  </a:lnTo>
                  <a:cubicBezTo>
                    <a:pt x="3402" y="2096"/>
                    <a:pt x="3422" y="1977"/>
                    <a:pt x="3462" y="1858"/>
                  </a:cubicBezTo>
                  <a:cubicBezTo>
                    <a:pt x="3522" y="1758"/>
                    <a:pt x="3542" y="1659"/>
                    <a:pt x="3561" y="1559"/>
                  </a:cubicBezTo>
                  <a:cubicBezTo>
                    <a:pt x="3601" y="1460"/>
                    <a:pt x="3641" y="1360"/>
                    <a:pt x="3661" y="1261"/>
                  </a:cubicBezTo>
                  <a:lnTo>
                    <a:pt x="3740" y="963"/>
                  </a:lnTo>
                  <a:cubicBezTo>
                    <a:pt x="3760" y="823"/>
                    <a:pt x="3800" y="684"/>
                    <a:pt x="3840" y="565"/>
                  </a:cubicBezTo>
                  <a:cubicBezTo>
                    <a:pt x="3860" y="485"/>
                    <a:pt x="3860" y="406"/>
                    <a:pt x="3860" y="326"/>
                  </a:cubicBezTo>
                  <a:cubicBezTo>
                    <a:pt x="3860" y="207"/>
                    <a:pt x="3840" y="107"/>
                    <a:pt x="3740" y="28"/>
                  </a:cubicBezTo>
                  <a:cubicBezTo>
                    <a:pt x="3696" y="9"/>
                    <a:pt x="3657" y="1"/>
                    <a:pt x="362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6" name="Google Shape;456;p3"/>
            <p:cNvSpPr/>
            <p:nvPr/>
          </p:nvSpPr>
          <p:spPr>
            <a:xfrm>
              <a:off x="1660325" y="3742050"/>
              <a:ext cx="23900" cy="200100"/>
            </a:xfrm>
            <a:custGeom>
              <a:avLst/>
              <a:gdLst/>
              <a:ahLst/>
              <a:cxnLst/>
              <a:rect l="l" t="t" r="r" b="b"/>
              <a:pathLst>
                <a:path w="956" h="8004" extrusionOk="0">
                  <a:moveTo>
                    <a:pt x="496" y="0"/>
                  </a:moveTo>
                  <a:cubicBezTo>
                    <a:pt x="471" y="0"/>
                    <a:pt x="445" y="3"/>
                    <a:pt x="419" y="7"/>
                  </a:cubicBezTo>
                  <a:cubicBezTo>
                    <a:pt x="379" y="67"/>
                    <a:pt x="299" y="146"/>
                    <a:pt x="279" y="206"/>
                  </a:cubicBezTo>
                  <a:cubicBezTo>
                    <a:pt x="220" y="345"/>
                    <a:pt x="200" y="465"/>
                    <a:pt x="160" y="584"/>
                  </a:cubicBezTo>
                  <a:cubicBezTo>
                    <a:pt x="1" y="2971"/>
                    <a:pt x="220" y="5358"/>
                    <a:pt x="240" y="7726"/>
                  </a:cubicBezTo>
                  <a:cubicBezTo>
                    <a:pt x="297" y="7854"/>
                    <a:pt x="354" y="8003"/>
                    <a:pt x="470" y="8003"/>
                  </a:cubicBezTo>
                  <a:cubicBezTo>
                    <a:pt x="516" y="8003"/>
                    <a:pt x="570" y="7980"/>
                    <a:pt x="637" y="7924"/>
                  </a:cubicBezTo>
                  <a:cubicBezTo>
                    <a:pt x="936" y="7129"/>
                    <a:pt x="518" y="6273"/>
                    <a:pt x="896" y="5478"/>
                  </a:cubicBezTo>
                  <a:cubicBezTo>
                    <a:pt x="916" y="4543"/>
                    <a:pt x="956" y="3588"/>
                    <a:pt x="916" y="2653"/>
                  </a:cubicBezTo>
                  <a:cubicBezTo>
                    <a:pt x="876" y="1798"/>
                    <a:pt x="936" y="962"/>
                    <a:pt x="737" y="107"/>
                  </a:cubicBezTo>
                  <a:cubicBezTo>
                    <a:pt x="660" y="30"/>
                    <a:pt x="583" y="0"/>
                    <a:pt x="49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7" name="Google Shape;457;p3"/>
            <p:cNvSpPr/>
            <p:nvPr/>
          </p:nvSpPr>
          <p:spPr>
            <a:xfrm>
              <a:off x="1662825" y="3931200"/>
              <a:ext cx="29350" cy="212150"/>
            </a:xfrm>
            <a:custGeom>
              <a:avLst/>
              <a:gdLst/>
              <a:ahLst/>
              <a:cxnLst/>
              <a:rect l="l" t="t" r="r" b="b"/>
              <a:pathLst>
                <a:path w="1174" h="8486" extrusionOk="0">
                  <a:moveTo>
                    <a:pt x="677" y="2388"/>
                  </a:moveTo>
                  <a:lnTo>
                    <a:pt x="677" y="2388"/>
                  </a:lnTo>
                  <a:cubicBezTo>
                    <a:pt x="736" y="2407"/>
                    <a:pt x="776" y="2467"/>
                    <a:pt x="736" y="2547"/>
                  </a:cubicBezTo>
                  <a:lnTo>
                    <a:pt x="736" y="2567"/>
                  </a:lnTo>
                  <a:cubicBezTo>
                    <a:pt x="736" y="2487"/>
                    <a:pt x="716" y="2447"/>
                    <a:pt x="677" y="2388"/>
                  </a:cubicBezTo>
                  <a:close/>
                  <a:moveTo>
                    <a:pt x="279" y="0"/>
                  </a:moveTo>
                  <a:cubicBezTo>
                    <a:pt x="20" y="60"/>
                    <a:pt x="0" y="239"/>
                    <a:pt x="0" y="378"/>
                  </a:cubicBezTo>
                  <a:cubicBezTo>
                    <a:pt x="199" y="1194"/>
                    <a:pt x="40" y="2049"/>
                    <a:pt x="120" y="2865"/>
                  </a:cubicBezTo>
                  <a:cubicBezTo>
                    <a:pt x="179" y="2984"/>
                    <a:pt x="239" y="3084"/>
                    <a:pt x="239" y="3183"/>
                  </a:cubicBezTo>
                  <a:cubicBezTo>
                    <a:pt x="179" y="4059"/>
                    <a:pt x="378" y="4934"/>
                    <a:pt x="338" y="5789"/>
                  </a:cubicBezTo>
                  <a:cubicBezTo>
                    <a:pt x="319" y="6485"/>
                    <a:pt x="478" y="7182"/>
                    <a:pt x="438" y="7878"/>
                  </a:cubicBezTo>
                  <a:cubicBezTo>
                    <a:pt x="597" y="8037"/>
                    <a:pt x="478" y="8276"/>
                    <a:pt x="597" y="8455"/>
                  </a:cubicBezTo>
                  <a:cubicBezTo>
                    <a:pt x="626" y="8477"/>
                    <a:pt x="653" y="8485"/>
                    <a:pt x="679" y="8485"/>
                  </a:cubicBezTo>
                  <a:cubicBezTo>
                    <a:pt x="723" y="8485"/>
                    <a:pt x="766" y="8460"/>
                    <a:pt x="816" y="8435"/>
                  </a:cubicBezTo>
                  <a:cubicBezTo>
                    <a:pt x="895" y="7838"/>
                    <a:pt x="1074" y="7261"/>
                    <a:pt x="995" y="6645"/>
                  </a:cubicBezTo>
                  <a:cubicBezTo>
                    <a:pt x="677" y="6147"/>
                    <a:pt x="895" y="5570"/>
                    <a:pt x="816" y="5033"/>
                  </a:cubicBezTo>
                  <a:cubicBezTo>
                    <a:pt x="816" y="4635"/>
                    <a:pt x="836" y="4198"/>
                    <a:pt x="816" y="3800"/>
                  </a:cubicBezTo>
                  <a:cubicBezTo>
                    <a:pt x="776" y="3502"/>
                    <a:pt x="617" y="3203"/>
                    <a:pt x="736" y="2885"/>
                  </a:cubicBezTo>
                  <a:lnTo>
                    <a:pt x="736" y="2845"/>
                  </a:lnTo>
                  <a:lnTo>
                    <a:pt x="736" y="2845"/>
                  </a:lnTo>
                  <a:cubicBezTo>
                    <a:pt x="776" y="2984"/>
                    <a:pt x="697" y="3143"/>
                    <a:pt x="796" y="3263"/>
                  </a:cubicBezTo>
                  <a:cubicBezTo>
                    <a:pt x="816" y="3283"/>
                    <a:pt x="846" y="3293"/>
                    <a:pt x="881" y="3293"/>
                  </a:cubicBezTo>
                  <a:cubicBezTo>
                    <a:pt x="915" y="3293"/>
                    <a:pt x="955" y="3283"/>
                    <a:pt x="995" y="3263"/>
                  </a:cubicBezTo>
                  <a:cubicBezTo>
                    <a:pt x="1015" y="2905"/>
                    <a:pt x="1035" y="2547"/>
                    <a:pt x="1015" y="2189"/>
                  </a:cubicBezTo>
                  <a:cubicBezTo>
                    <a:pt x="995" y="1691"/>
                    <a:pt x="1174" y="1194"/>
                    <a:pt x="876" y="717"/>
                  </a:cubicBezTo>
                  <a:cubicBezTo>
                    <a:pt x="736" y="776"/>
                    <a:pt x="697" y="876"/>
                    <a:pt x="677" y="995"/>
                  </a:cubicBezTo>
                  <a:lnTo>
                    <a:pt x="677" y="1174"/>
                  </a:lnTo>
                  <a:cubicBezTo>
                    <a:pt x="637" y="1055"/>
                    <a:pt x="637" y="955"/>
                    <a:pt x="637" y="856"/>
                  </a:cubicBezTo>
                  <a:cubicBezTo>
                    <a:pt x="637" y="677"/>
                    <a:pt x="617" y="498"/>
                    <a:pt x="438" y="398"/>
                  </a:cubicBezTo>
                  <a:cubicBezTo>
                    <a:pt x="398" y="279"/>
                    <a:pt x="319" y="140"/>
                    <a:pt x="27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8" name="Google Shape;458;p3"/>
            <p:cNvSpPr/>
            <p:nvPr/>
          </p:nvSpPr>
          <p:spPr>
            <a:xfrm>
              <a:off x="1656350" y="3458250"/>
              <a:ext cx="21425" cy="117675"/>
            </a:xfrm>
            <a:custGeom>
              <a:avLst/>
              <a:gdLst/>
              <a:ahLst/>
              <a:cxnLst/>
              <a:rect l="l" t="t" r="r" b="b"/>
              <a:pathLst>
                <a:path w="857" h="4707" extrusionOk="0">
                  <a:moveTo>
                    <a:pt x="438" y="0"/>
                  </a:moveTo>
                  <a:cubicBezTo>
                    <a:pt x="259" y="0"/>
                    <a:pt x="140" y="100"/>
                    <a:pt x="40" y="219"/>
                  </a:cubicBezTo>
                  <a:cubicBezTo>
                    <a:pt x="200" y="896"/>
                    <a:pt x="100" y="1592"/>
                    <a:pt x="80" y="2288"/>
                  </a:cubicBezTo>
                  <a:cubicBezTo>
                    <a:pt x="60" y="2905"/>
                    <a:pt x="1" y="3581"/>
                    <a:pt x="359" y="4158"/>
                  </a:cubicBezTo>
                  <a:cubicBezTo>
                    <a:pt x="359" y="4158"/>
                    <a:pt x="379" y="4158"/>
                    <a:pt x="399" y="4198"/>
                  </a:cubicBezTo>
                  <a:cubicBezTo>
                    <a:pt x="438" y="4238"/>
                    <a:pt x="399" y="4277"/>
                    <a:pt x="359" y="4297"/>
                  </a:cubicBezTo>
                  <a:cubicBezTo>
                    <a:pt x="343" y="4564"/>
                    <a:pt x="414" y="4707"/>
                    <a:pt x="600" y="4707"/>
                  </a:cubicBezTo>
                  <a:cubicBezTo>
                    <a:pt x="650" y="4707"/>
                    <a:pt x="709" y="4696"/>
                    <a:pt x="776" y="4675"/>
                  </a:cubicBezTo>
                  <a:cubicBezTo>
                    <a:pt x="856" y="4496"/>
                    <a:pt x="856" y="4297"/>
                    <a:pt x="776" y="4138"/>
                  </a:cubicBezTo>
                  <a:cubicBezTo>
                    <a:pt x="737" y="2766"/>
                    <a:pt x="657" y="1373"/>
                    <a:pt x="43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9" name="Google Shape;459;p3"/>
            <p:cNvSpPr/>
            <p:nvPr/>
          </p:nvSpPr>
          <p:spPr>
            <a:xfrm>
              <a:off x="1717025" y="3896375"/>
              <a:ext cx="28875" cy="232300"/>
            </a:xfrm>
            <a:custGeom>
              <a:avLst/>
              <a:gdLst/>
              <a:ahLst/>
              <a:cxnLst/>
              <a:rect l="l" t="t" r="r" b="b"/>
              <a:pathLst>
                <a:path w="1155" h="9292" extrusionOk="0">
                  <a:moveTo>
                    <a:pt x="40" y="1"/>
                  </a:moveTo>
                  <a:cubicBezTo>
                    <a:pt x="50" y="5"/>
                    <a:pt x="59" y="9"/>
                    <a:pt x="68" y="13"/>
                  </a:cubicBezTo>
                  <a:lnTo>
                    <a:pt x="68" y="13"/>
                  </a:lnTo>
                  <a:lnTo>
                    <a:pt x="60" y="1"/>
                  </a:lnTo>
                  <a:close/>
                  <a:moveTo>
                    <a:pt x="68" y="13"/>
                  </a:moveTo>
                  <a:lnTo>
                    <a:pt x="100" y="61"/>
                  </a:lnTo>
                  <a:cubicBezTo>
                    <a:pt x="40" y="160"/>
                    <a:pt x="40" y="260"/>
                    <a:pt x="100" y="359"/>
                  </a:cubicBezTo>
                  <a:cubicBezTo>
                    <a:pt x="60" y="637"/>
                    <a:pt x="1" y="936"/>
                    <a:pt x="120" y="1194"/>
                  </a:cubicBezTo>
                  <a:cubicBezTo>
                    <a:pt x="339" y="1831"/>
                    <a:pt x="100" y="2468"/>
                    <a:pt x="259" y="3064"/>
                  </a:cubicBezTo>
                  <a:cubicBezTo>
                    <a:pt x="140" y="3542"/>
                    <a:pt x="200" y="3979"/>
                    <a:pt x="299" y="4437"/>
                  </a:cubicBezTo>
                  <a:cubicBezTo>
                    <a:pt x="498" y="4855"/>
                    <a:pt x="259" y="5352"/>
                    <a:pt x="438" y="5770"/>
                  </a:cubicBezTo>
                  <a:cubicBezTo>
                    <a:pt x="319" y="6048"/>
                    <a:pt x="398" y="6307"/>
                    <a:pt x="458" y="6566"/>
                  </a:cubicBezTo>
                  <a:cubicBezTo>
                    <a:pt x="558" y="6764"/>
                    <a:pt x="498" y="7003"/>
                    <a:pt x="597" y="7162"/>
                  </a:cubicBezTo>
                  <a:cubicBezTo>
                    <a:pt x="597" y="7859"/>
                    <a:pt x="617" y="8555"/>
                    <a:pt x="617" y="9251"/>
                  </a:cubicBezTo>
                  <a:cubicBezTo>
                    <a:pt x="669" y="9280"/>
                    <a:pt x="714" y="9292"/>
                    <a:pt x="754" y="9292"/>
                  </a:cubicBezTo>
                  <a:cubicBezTo>
                    <a:pt x="853" y="9292"/>
                    <a:pt x="924" y="9217"/>
                    <a:pt x="995" y="9132"/>
                  </a:cubicBezTo>
                  <a:cubicBezTo>
                    <a:pt x="1015" y="9092"/>
                    <a:pt x="1035" y="9012"/>
                    <a:pt x="1015" y="8933"/>
                  </a:cubicBezTo>
                  <a:cubicBezTo>
                    <a:pt x="995" y="8933"/>
                    <a:pt x="995" y="8913"/>
                    <a:pt x="955" y="8893"/>
                  </a:cubicBezTo>
                  <a:cubicBezTo>
                    <a:pt x="955" y="8853"/>
                    <a:pt x="955" y="8813"/>
                    <a:pt x="1015" y="8794"/>
                  </a:cubicBezTo>
                  <a:cubicBezTo>
                    <a:pt x="1035" y="8714"/>
                    <a:pt x="1055" y="8654"/>
                    <a:pt x="1055" y="8595"/>
                  </a:cubicBezTo>
                  <a:cubicBezTo>
                    <a:pt x="1055" y="8435"/>
                    <a:pt x="1095" y="8316"/>
                    <a:pt x="1115" y="8157"/>
                  </a:cubicBezTo>
                  <a:cubicBezTo>
                    <a:pt x="1115" y="8097"/>
                    <a:pt x="1134" y="8018"/>
                    <a:pt x="1134" y="7938"/>
                  </a:cubicBezTo>
                  <a:cubicBezTo>
                    <a:pt x="1154" y="7839"/>
                    <a:pt x="1134" y="7719"/>
                    <a:pt x="1115" y="7600"/>
                  </a:cubicBezTo>
                  <a:cubicBezTo>
                    <a:pt x="1095" y="7520"/>
                    <a:pt x="1095" y="7421"/>
                    <a:pt x="1055" y="7341"/>
                  </a:cubicBezTo>
                  <a:cubicBezTo>
                    <a:pt x="896" y="6307"/>
                    <a:pt x="836" y="5233"/>
                    <a:pt x="816" y="4178"/>
                  </a:cubicBezTo>
                  <a:cubicBezTo>
                    <a:pt x="796" y="4079"/>
                    <a:pt x="757" y="4019"/>
                    <a:pt x="737" y="3920"/>
                  </a:cubicBezTo>
                  <a:cubicBezTo>
                    <a:pt x="617" y="3025"/>
                    <a:pt x="717" y="2149"/>
                    <a:pt x="657" y="1254"/>
                  </a:cubicBezTo>
                  <a:cubicBezTo>
                    <a:pt x="637" y="1055"/>
                    <a:pt x="597" y="856"/>
                    <a:pt x="418" y="697"/>
                  </a:cubicBezTo>
                  <a:cubicBezTo>
                    <a:pt x="147" y="562"/>
                    <a:pt x="385" y="163"/>
                    <a:pt x="68" y="13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0" name="Google Shape;460;p3"/>
            <p:cNvSpPr/>
            <p:nvPr/>
          </p:nvSpPr>
          <p:spPr>
            <a:xfrm>
              <a:off x="1701125" y="3472025"/>
              <a:ext cx="19400" cy="166775"/>
            </a:xfrm>
            <a:custGeom>
              <a:avLst/>
              <a:gdLst/>
              <a:ahLst/>
              <a:cxnLst/>
              <a:rect l="l" t="t" r="r" b="b"/>
              <a:pathLst>
                <a:path w="776" h="6671" extrusionOk="0">
                  <a:moveTo>
                    <a:pt x="236" y="1"/>
                  </a:moveTo>
                  <a:cubicBezTo>
                    <a:pt x="86" y="1"/>
                    <a:pt x="104" y="260"/>
                    <a:pt x="0" y="364"/>
                  </a:cubicBezTo>
                  <a:lnTo>
                    <a:pt x="0" y="6173"/>
                  </a:lnTo>
                  <a:cubicBezTo>
                    <a:pt x="0" y="6332"/>
                    <a:pt x="0" y="6531"/>
                    <a:pt x="159" y="6670"/>
                  </a:cubicBezTo>
                  <a:cubicBezTo>
                    <a:pt x="159" y="5795"/>
                    <a:pt x="159" y="4900"/>
                    <a:pt x="179" y="4025"/>
                  </a:cubicBezTo>
                  <a:cubicBezTo>
                    <a:pt x="179" y="3726"/>
                    <a:pt x="80" y="3428"/>
                    <a:pt x="378" y="3209"/>
                  </a:cubicBezTo>
                  <a:cubicBezTo>
                    <a:pt x="696" y="2911"/>
                    <a:pt x="736" y="2513"/>
                    <a:pt x="756" y="2115"/>
                  </a:cubicBezTo>
                  <a:cubicBezTo>
                    <a:pt x="776" y="1419"/>
                    <a:pt x="696" y="742"/>
                    <a:pt x="458" y="106"/>
                  </a:cubicBezTo>
                  <a:cubicBezTo>
                    <a:pt x="357" y="30"/>
                    <a:pt x="287" y="1"/>
                    <a:pt x="23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1" name="Google Shape;461;p3"/>
            <p:cNvSpPr/>
            <p:nvPr/>
          </p:nvSpPr>
          <p:spPr>
            <a:xfrm>
              <a:off x="1571800" y="4283825"/>
              <a:ext cx="110925" cy="10450"/>
            </a:xfrm>
            <a:custGeom>
              <a:avLst/>
              <a:gdLst/>
              <a:ahLst/>
              <a:cxnLst/>
              <a:rect l="l" t="t" r="r" b="b"/>
              <a:pathLst>
                <a:path w="4437" h="418" extrusionOk="0">
                  <a:moveTo>
                    <a:pt x="2891" y="0"/>
                  </a:moveTo>
                  <a:cubicBezTo>
                    <a:pt x="2503" y="0"/>
                    <a:pt x="2121" y="33"/>
                    <a:pt x="1751" y="79"/>
                  </a:cubicBezTo>
                  <a:cubicBezTo>
                    <a:pt x="1520" y="219"/>
                    <a:pt x="1275" y="240"/>
                    <a:pt x="1027" y="240"/>
                  </a:cubicBezTo>
                  <a:cubicBezTo>
                    <a:pt x="927" y="240"/>
                    <a:pt x="826" y="236"/>
                    <a:pt x="725" y="236"/>
                  </a:cubicBezTo>
                  <a:cubicBezTo>
                    <a:pt x="478" y="236"/>
                    <a:pt x="232" y="257"/>
                    <a:pt x="1" y="397"/>
                  </a:cubicBezTo>
                  <a:lnTo>
                    <a:pt x="4318" y="397"/>
                  </a:lnTo>
                  <a:lnTo>
                    <a:pt x="4357" y="417"/>
                  </a:lnTo>
                  <a:lnTo>
                    <a:pt x="4437" y="377"/>
                  </a:lnTo>
                  <a:cubicBezTo>
                    <a:pt x="4400" y="164"/>
                    <a:pt x="4281" y="128"/>
                    <a:pt x="4149" y="128"/>
                  </a:cubicBezTo>
                  <a:cubicBezTo>
                    <a:pt x="4080" y="128"/>
                    <a:pt x="4008" y="138"/>
                    <a:pt x="3941" y="138"/>
                  </a:cubicBezTo>
                  <a:cubicBezTo>
                    <a:pt x="3860" y="138"/>
                    <a:pt x="3788" y="123"/>
                    <a:pt x="3741" y="59"/>
                  </a:cubicBezTo>
                  <a:cubicBezTo>
                    <a:pt x="3457" y="17"/>
                    <a:pt x="3172" y="0"/>
                    <a:pt x="289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2" name="Google Shape;462;p3"/>
            <p:cNvSpPr/>
            <p:nvPr/>
          </p:nvSpPr>
          <p:spPr>
            <a:xfrm>
              <a:off x="1647900" y="3388125"/>
              <a:ext cx="20900" cy="69025"/>
            </a:xfrm>
            <a:custGeom>
              <a:avLst/>
              <a:gdLst/>
              <a:ahLst/>
              <a:cxnLst/>
              <a:rect l="l" t="t" r="r" b="b"/>
              <a:pathLst>
                <a:path w="836" h="2761" extrusionOk="0">
                  <a:moveTo>
                    <a:pt x="199" y="1"/>
                  </a:moveTo>
                  <a:lnTo>
                    <a:pt x="140" y="40"/>
                  </a:lnTo>
                  <a:cubicBezTo>
                    <a:pt x="120" y="100"/>
                    <a:pt x="140" y="120"/>
                    <a:pt x="199" y="180"/>
                  </a:cubicBezTo>
                  <a:cubicBezTo>
                    <a:pt x="160" y="219"/>
                    <a:pt x="160" y="299"/>
                    <a:pt x="160" y="339"/>
                  </a:cubicBezTo>
                  <a:cubicBezTo>
                    <a:pt x="20" y="518"/>
                    <a:pt x="100" y="717"/>
                    <a:pt x="100" y="916"/>
                  </a:cubicBezTo>
                  <a:cubicBezTo>
                    <a:pt x="100" y="1035"/>
                    <a:pt x="140" y="1134"/>
                    <a:pt x="120" y="1274"/>
                  </a:cubicBezTo>
                  <a:cubicBezTo>
                    <a:pt x="60" y="1433"/>
                    <a:pt x="1" y="1632"/>
                    <a:pt x="160" y="1791"/>
                  </a:cubicBezTo>
                  <a:cubicBezTo>
                    <a:pt x="518" y="2030"/>
                    <a:pt x="199" y="2408"/>
                    <a:pt x="319" y="2686"/>
                  </a:cubicBezTo>
                  <a:cubicBezTo>
                    <a:pt x="378" y="2736"/>
                    <a:pt x="438" y="2761"/>
                    <a:pt x="500" y="2761"/>
                  </a:cubicBezTo>
                  <a:cubicBezTo>
                    <a:pt x="562" y="2761"/>
                    <a:pt x="627" y="2736"/>
                    <a:pt x="697" y="2686"/>
                  </a:cubicBezTo>
                  <a:cubicBezTo>
                    <a:pt x="697" y="1831"/>
                    <a:pt x="836" y="995"/>
                    <a:pt x="538" y="180"/>
                  </a:cubicBezTo>
                  <a:cubicBezTo>
                    <a:pt x="481" y="37"/>
                    <a:pt x="404" y="17"/>
                    <a:pt x="313" y="17"/>
                  </a:cubicBezTo>
                  <a:cubicBezTo>
                    <a:pt x="277" y="17"/>
                    <a:pt x="239" y="20"/>
                    <a:pt x="199" y="20"/>
                  </a:cubicBezTo>
                  <a:lnTo>
                    <a:pt x="199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3" name="Google Shape;463;p3"/>
            <p:cNvSpPr/>
            <p:nvPr/>
          </p:nvSpPr>
          <p:spPr>
            <a:xfrm>
              <a:off x="1673750" y="3878475"/>
              <a:ext cx="10975" cy="80875"/>
            </a:xfrm>
            <a:custGeom>
              <a:avLst/>
              <a:gdLst/>
              <a:ahLst/>
              <a:cxnLst/>
              <a:rect l="l" t="t" r="r" b="b"/>
              <a:pathLst>
                <a:path w="439" h="3235" extrusionOk="0">
                  <a:moveTo>
                    <a:pt x="359" y="1"/>
                  </a:moveTo>
                  <a:cubicBezTo>
                    <a:pt x="41" y="41"/>
                    <a:pt x="41" y="279"/>
                    <a:pt x="41" y="518"/>
                  </a:cubicBezTo>
                  <a:cubicBezTo>
                    <a:pt x="41" y="1194"/>
                    <a:pt x="1" y="1871"/>
                    <a:pt x="1" y="2527"/>
                  </a:cubicBezTo>
                  <a:cubicBezTo>
                    <a:pt x="41" y="2686"/>
                    <a:pt x="41" y="2865"/>
                    <a:pt x="61" y="3024"/>
                  </a:cubicBezTo>
                  <a:cubicBezTo>
                    <a:pt x="123" y="3118"/>
                    <a:pt x="160" y="3235"/>
                    <a:pt x="268" y="3235"/>
                  </a:cubicBezTo>
                  <a:cubicBezTo>
                    <a:pt x="299" y="3235"/>
                    <a:pt x="335" y="3225"/>
                    <a:pt x="379" y="3204"/>
                  </a:cubicBezTo>
                  <a:cubicBezTo>
                    <a:pt x="399" y="3084"/>
                    <a:pt x="399" y="2965"/>
                    <a:pt x="439" y="2845"/>
                  </a:cubicBezTo>
                  <a:cubicBezTo>
                    <a:pt x="399" y="2010"/>
                    <a:pt x="379" y="1194"/>
                    <a:pt x="379" y="359"/>
                  </a:cubicBezTo>
                  <a:cubicBezTo>
                    <a:pt x="379" y="359"/>
                    <a:pt x="359" y="359"/>
                    <a:pt x="359" y="299"/>
                  </a:cubicBezTo>
                  <a:cubicBezTo>
                    <a:pt x="339" y="239"/>
                    <a:pt x="359" y="220"/>
                    <a:pt x="379" y="180"/>
                  </a:cubicBezTo>
                  <a:cubicBezTo>
                    <a:pt x="399" y="100"/>
                    <a:pt x="379" y="41"/>
                    <a:pt x="35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4" name="Google Shape;464;p3"/>
            <p:cNvSpPr/>
            <p:nvPr/>
          </p:nvSpPr>
          <p:spPr>
            <a:xfrm>
              <a:off x="1700125" y="3390425"/>
              <a:ext cx="17425" cy="90725"/>
            </a:xfrm>
            <a:custGeom>
              <a:avLst/>
              <a:gdLst/>
              <a:ahLst/>
              <a:cxnLst/>
              <a:rect l="l" t="t" r="r" b="b"/>
              <a:pathLst>
                <a:path w="697" h="3629" extrusionOk="0">
                  <a:moveTo>
                    <a:pt x="193" y="0"/>
                  </a:moveTo>
                  <a:cubicBezTo>
                    <a:pt x="144" y="0"/>
                    <a:pt x="95" y="15"/>
                    <a:pt x="40" y="48"/>
                  </a:cubicBezTo>
                  <a:lnTo>
                    <a:pt x="40" y="386"/>
                  </a:lnTo>
                  <a:cubicBezTo>
                    <a:pt x="0" y="446"/>
                    <a:pt x="0" y="525"/>
                    <a:pt x="40" y="605"/>
                  </a:cubicBezTo>
                  <a:lnTo>
                    <a:pt x="100" y="645"/>
                  </a:lnTo>
                  <a:cubicBezTo>
                    <a:pt x="120" y="704"/>
                    <a:pt x="120" y="724"/>
                    <a:pt x="80" y="784"/>
                  </a:cubicBezTo>
                  <a:lnTo>
                    <a:pt x="80" y="943"/>
                  </a:lnTo>
                  <a:cubicBezTo>
                    <a:pt x="179" y="1202"/>
                    <a:pt x="199" y="1440"/>
                    <a:pt x="40" y="1659"/>
                  </a:cubicBezTo>
                  <a:cubicBezTo>
                    <a:pt x="20" y="2316"/>
                    <a:pt x="0" y="2992"/>
                    <a:pt x="80" y="3628"/>
                  </a:cubicBezTo>
                  <a:cubicBezTo>
                    <a:pt x="179" y="3509"/>
                    <a:pt x="279" y="3410"/>
                    <a:pt x="378" y="3290"/>
                  </a:cubicBezTo>
                  <a:cubicBezTo>
                    <a:pt x="517" y="3211"/>
                    <a:pt x="557" y="3071"/>
                    <a:pt x="597" y="2873"/>
                  </a:cubicBezTo>
                  <a:cubicBezTo>
                    <a:pt x="677" y="2037"/>
                    <a:pt x="696" y="1221"/>
                    <a:pt x="577" y="406"/>
                  </a:cubicBezTo>
                  <a:cubicBezTo>
                    <a:pt x="537" y="247"/>
                    <a:pt x="438" y="127"/>
                    <a:pt x="319" y="28"/>
                  </a:cubicBezTo>
                  <a:cubicBezTo>
                    <a:pt x="274" y="10"/>
                    <a:pt x="233" y="0"/>
                    <a:pt x="193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5" name="Google Shape;465;p3"/>
            <p:cNvSpPr/>
            <p:nvPr/>
          </p:nvSpPr>
          <p:spPr>
            <a:xfrm>
              <a:off x="1656350" y="3667300"/>
              <a:ext cx="21900" cy="65625"/>
            </a:xfrm>
            <a:custGeom>
              <a:avLst/>
              <a:gdLst/>
              <a:ahLst/>
              <a:cxnLst/>
              <a:rect l="l" t="t" r="r" b="b"/>
              <a:pathLst>
                <a:path w="876" h="2625" extrusionOk="0">
                  <a:moveTo>
                    <a:pt x="350" y="1"/>
                  </a:moveTo>
                  <a:cubicBezTo>
                    <a:pt x="285" y="1"/>
                    <a:pt x="222" y="30"/>
                    <a:pt x="160" y="93"/>
                  </a:cubicBezTo>
                  <a:cubicBezTo>
                    <a:pt x="80" y="908"/>
                    <a:pt x="200" y="1744"/>
                    <a:pt x="1" y="2560"/>
                  </a:cubicBezTo>
                  <a:cubicBezTo>
                    <a:pt x="66" y="2592"/>
                    <a:pt x="117" y="2625"/>
                    <a:pt x="167" y="2625"/>
                  </a:cubicBezTo>
                  <a:cubicBezTo>
                    <a:pt x="178" y="2625"/>
                    <a:pt x="189" y="2623"/>
                    <a:pt x="200" y="2619"/>
                  </a:cubicBezTo>
                  <a:cubicBezTo>
                    <a:pt x="558" y="2579"/>
                    <a:pt x="578" y="2182"/>
                    <a:pt x="876" y="2062"/>
                  </a:cubicBezTo>
                  <a:cubicBezTo>
                    <a:pt x="538" y="1306"/>
                    <a:pt x="538" y="1306"/>
                    <a:pt x="538" y="252"/>
                  </a:cubicBezTo>
                  <a:lnTo>
                    <a:pt x="538" y="73"/>
                  </a:lnTo>
                  <a:cubicBezTo>
                    <a:pt x="471" y="25"/>
                    <a:pt x="409" y="1"/>
                    <a:pt x="35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6" name="Google Shape;466;p3"/>
            <p:cNvSpPr/>
            <p:nvPr/>
          </p:nvSpPr>
          <p:spPr>
            <a:xfrm>
              <a:off x="1655850" y="3714225"/>
              <a:ext cx="22900" cy="43750"/>
            </a:xfrm>
            <a:custGeom>
              <a:avLst/>
              <a:gdLst/>
              <a:ahLst/>
              <a:cxnLst/>
              <a:rect l="l" t="t" r="r" b="b"/>
              <a:pathLst>
                <a:path w="916" h="1750" extrusionOk="0">
                  <a:moveTo>
                    <a:pt x="592" y="1"/>
                  </a:moveTo>
                  <a:cubicBezTo>
                    <a:pt x="531" y="1"/>
                    <a:pt x="486" y="58"/>
                    <a:pt x="478" y="245"/>
                  </a:cubicBezTo>
                  <a:cubicBezTo>
                    <a:pt x="478" y="484"/>
                    <a:pt x="279" y="523"/>
                    <a:pt x="220" y="683"/>
                  </a:cubicBezTo>
                  <a:cubicBezTo>
                    <a:pt x="1" y="961"/>
                    <a:pt x="120" y="1259"/>
                    <a:pt x="140" y="1498"/>
                  </a:cubicBezTo>
                  <a:cubicBezTo>
                    <a:pt x="160" y="1681"/>
                    <a:pt x="222" y="1749"/>
                    <a:pt x="298" y="1749"/>
                  </a:cubicBezTo>
                  <a:cubicBezTo>
                    <a:pt x="372" y="1749"/>
                    <a:pt x="460" y="1685"/>
                    <a:pt x="538" y="1598"/>
                  </a:cubicBezTo>
                  <a:lnTo>
                    <a:pt x="538" y="1180"/>
                  </a:lnTo>
                  <a:cubicBezTo>
                    <a:pt x="677" y="1200"/>
                    <a:pt x="796" y="1200"/>
                    <a:pt x="916" y="1200"/>
                  </a:cubicBezTo>
                  <a:cubicBezTo>
                    <a:pt x="896" y="842"/>
                    <a:pt x="896" y="503"/>
                    <a:pt x="896" y="145"/>
                  </a:cubicBezTo>
                  <a:cubicBezTo>
                    <a:pt x="802" y="122"/>
                    <a:pt x="680" y="1"/>
                    <a:pt x="59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7" name="Google Shape;467;p3"/>
            <p:cNvSpPr/>
            <p:nvPr/>
          </p:nvSpPr>
          <p:spPr>
            <a:xfrm>
              <a:off x="1727475" y="4119675"/>
              <a:ext cx="23400" cy="62800"/>
            </a:xfrm>
            <a:custGeom>
              <a:avLst/>
              <a:gdLst/>
              <a:ahLst/>
              <a:cxnLst/>
              <a:rect l="l" t="t" r="r" b="b"/>
              <a:pathLst>
                <a:path w="936" h="2512" extrusionOk="0">
                  <a:moveTo>
                    <a:pt x="577" y="1"/>
                  </a:moveTo>
                  <a:cubicBezTo>
                    <a:pt x="458" y="160"/>
                    <a:pt x="398" y="299"/>
                    <a:pt x="199" y="339"/>
                  </a:cubicBezTo>
                  <a:cubicBezTo>
                    <a:pt x="140" y="1095"/>
                    <a:pt x="0" y="1811"/>
                    <a:pt x="358" y="2507"/>
                  </a:cubicBezTo>
                  <a:cubicBezTo>
                    <a:pt x="381" y="2510"/>
                    <a:pt x="401" y="2512"/>
                    <a:pt x="420" y="2512"/>
                  </a:cubicBezTo>
                  <a:cubicBezTo>
                    <a:pt x="657" y="2512"/>
                    <a:pt x="663" y="2293"/>
                    <a:pt x="736" y="2109"/>
                  </a:cubicBezTo>
                  <a:cubicBezTo>
                    <a:pt x="836" y="1592"/>
                    <a:pt x="796" y="1055"/>
                    <a:pt x="836" y="518"/>
                  </a:cubicBezTo>
                  <a:cubicBezTo>
                    <a:pt x="856" y="319"/>
                    <a:pt x="935" y="21"/>
                    <a:pt x="57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8" name="Google Shape;468;p3"/>
            <p:cNvSpPr/>
            <p:nvPr/>
          </p:nvSpPr>
          <p:spPr>
            <a:xfrm>
              <a:off x="1678725" y="4194425"/>
              <a:ext cx="17750" cy="60550"/>
            </a:xfrm>
            <a:custGeom>
              <a:avLst/>
              <a:gdLst/>
              <a:ahLst/>
              <a:cxnLst/>
              <a:rect l="l" t="t" r="r" b="b"/>
              <a:pathLst>
                <a:path w="710" h="2422" extrusionOk="0">
                  <a:moveTo>
                    <a:pt x="113" y="0"/>
                  </a:moveTo>
                  <a:cubicBezTo>
                    <a:pt x="91" y="0"/>
                    <a:pt x="67" y="5"/>
                    <a:pt x="41" y="15"/>
                  </a:cubicBezTo>
                  <a:cubicBezTo>
                    <a:pt x="1" y="154"/>
                    <a:pt x="1" y="273"/>
                    <a:pt x="1" y="393"/>
                  </a:cubicBezTo>
                  <a:cubicBezTo>
                    <a:pt x="100" y="512"/>
                    <a:pt x="100" y="611"/>
                    <a:pt x="1" y="751"/>
                  </a:cubicBezTo>
                  <a:cubicBezTo>
                    <a:pt x="1" y="1308"/>
                    <a:pt x="279" y="1805"/>
                    <a:pt x="359" y="2362"/>
                  </a:cubicBezTo>
                  <a:cubicBezTo>
                    <a:pt x="444" y="2381"/>
                    <a:pt x="538" y="2422"/>
                    <a:pt x="602" y="2422"/>
                  </a:cubicBezTo>
                  <a:cubicBezTo>
                    <a:pt x="674" y="2422"/>
                    <a:pt x="710" y="2371"/>
                    <a:pt x="657" y="2183"/>
                  </a:cubicBezTo>
                  <a:cubicBezTo>
                    <a:pt x="438" y="1546"/>
                    <a:pt x="359" y="870"/>
                    <a:pt x="359" y="194"/>
                  </a:cubicBezTo>
                  <a:cubicBezTo>
                    <a:pt x="276" y="111"/>
                    <a:pt x="221" y="0"/>
                    <a:pt x="113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9" name="Google Shape;469;p3"/>
            <p:cNvSpPr/>
            <p:nvPr/>
          </p:nvSpPr>
          <p:spPr>
            <a:xfrm>
              <a:off x="1657350" y="3565675"/>
              <a:ext cx="22400" cy="59475"/>
            </a:xfrm>
            <a:custGeom>
              <a:avLst/>
              <a:gdLst/>
              <a:ahLst/>
              <a:cxnLst/>
              <a:rect l="l" t="t" r="r" b="b"/>
              <a:pathLst>
                <a:path w="896" h="2379" extrusionOk="0">
                  <a:moveTo>
                    <a:pt x="319" y="0"/>
                  </a:moveTo>
                  <a:cubicBezTo>
                    <a:pt x="0" y="259"/>
                    <a:pt x="279" y="498"/>
                    <a:pt x="359" y="756"/>
                  </a:cubicBezTo>
                  <a:cubicBezTo>
                    <a:pt x="160" y="1194"/>
                    <a:pt x="736" y="1552"/>
                    <a:pt x="557" y="1990"/>
                  </a:cubicBezTo>
                  <a:cubicBezTo>
                    <a:pt x="538" y="2049"/>
                    <a:pt x="538" y="2109"/>
                    <a:pt x="557" y="2169"/>
                  </a:cubicBezTo>
                  <a:cubicBezTo>
                    <a:pt x="604" y="2262"/>
                    <a:pt x="651" y="2379"/>
                    <a:pt x="772" y="2379"/>
                  </a:cubicBezTo>
                  <a:cubicBezTo>
                    <a:pt x="807" y="2379"/>
                    <a:pt x="847" y="2370"/>
                    <a:pt x="896" y="2348"/>
                  </a:cubicBezTo>
                  <a:cubicBezTo>
                    <a:pt x="856" y="1910"/>
                    <a:pt x="856" y="1532"/>
                    <a:pt x="836" y="1094"/>
                  </a:cubicBezTo>
                  <a:cubicBezTo>
                    <a:pt x="717" y="876"/>
                    <a:pt x="896" y="597"/>
                    <a:pt x="697" y="378"/>
                  </a:cubicBezTo>
                  <a:cubicBezTo>
                    <a:pt x="518" y="299"/>
                    <a:pt x="398" y="179"/>
                    <a:pt x="31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0" name="Google Shape;470;p3"/>
            <p:cNvSpPr/>
            <p:nvPr/>
          </p:nvSpPr>
          <p:spPr>
            <a:xfrm>
              <a:off x="1676450" y="4043525"/>
              <a:ext cx="11750" cy="53800"/>
            </a:xfrm>
            <a:custGeom>
              <a:avLst/>
              <a:gdLst/>
              <a:ahLst/>
              <a:cxnLst/>
              <a:rect l="l" t="t" r="r" b="b"/>
              <a:pathLst>
                <a:path w="470" h="2152" extrusionOk="0">
                  <a:moveTo>
                    <a:pt x="397" y="1"/>
                  </a:moveTo>
                  <a:cubicBezTo>
                    <a:pt x="0" y="1"/>
                    <a:pt x="321" y="445"/>
                    <a:pt x="92" y="540"/>
                  </a:cubicBezTo>
                  <a:lnTo>
                    <a:pt x="92" y="1754"/>
                  </a:lnTo>
                  <a:cubicBezTo>
                    <a:pt x="92" y="1973"/>
                    <a:pt x="191" y="2132"/>
                    <a:pt x="450" y="2152"/>
                  </a:cubicBezTo>
                  <a:cubicBezTo>
                    <a:pt x="470" y="2072"/>
                    <a:pt x="470" y="2032"/>
                    <a:pt x="450" y="1973"/>
                  </a:cubicBezTo>
                  <a:cubicBezTo>
                    <a:pt x="350" y="1853"/>
                    <a:pt x="350" y="1734"/>
                    <a:pt x="450" y="1595"/>
                  </a:cubicBezTo>
                  <a:lnTo>
                    <a:pt x="450" y="3"/>
                  </a:lnTo>
                  <a:cubicBezTo>
                    <a:pt x="431" y="2"/>
                    <a:pt x="413" y="1"/>
                    <a:pt x="39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1" name="Google Shape;471;p3"/>
            <p:cNvSpPr/>
            <p:nvPr/>
          </p:nvSpPr>
          <p:spPr>
            <a:xfrm>
              <a:off x="1527050" y="3610425"/>
              <a:ext cx="75125" cy="9975"/>
            </a:xfrm>
            <a:custGeom>
              <a:avLst/>
              <a:gdLst/>
              <a:ahLst/>
              <a:cxnLst/>
              <a:rect l="l" t="t" r="r" b="b"/>
              <a:pathLst>
                <a:path w="3005" h="399" extrusionOk="0">
                  <a:moveTo>
                    <a:pt x="1" y="1"/>
                  </a:moveTo>
                  <a:lnTo>
                    <a:pt x="1" y="1"/>
                  </a:lnTo>
                  <a:cubicBezTo>
                    <a:pt x="40" y="140"/>
                    <a:pt x="40" y="259"/>
                    <a:pt x="20" y="398"/>
                  </a:cubicBezTo>
                  <a:cubicBezTo>
                    <a:pt x="1015" y="398"/>
                    <a:pt x="2010" y="379"/>
                    <a:pt x="3004" y="379"/>
                  </a:cubicBezTo>
                  <a:cubicBezTo>
                    <a:pt x="2965" y="180"/>
                    <a:pt x="2746" y="180"/>
                    <a:pt x="2646" y="40"/>
                  </a:cubicBezTo>
                  <a:cubicBezTo>
                    <a:pt x="2217" y="148"/>
                    <a:pt x="1784" y="207"/>
                    <a:pt x="1350" y="207"/>
                  </a:cubicBezTo>
                  <a:cubicBezTo>
                    <a:pt x="899" y="207"/>
                    <a:pt x="447" y="143"/>
                    <a:pt x="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2" name="Google Shape;472;p3"/>
            <p:cNvSpPr/>
            <p:nvPr/>
          </p:nvSpPr>
          <p:spPr>
            <a:xfrm>
              <a:off x="1551925" y="4065475"/>
              <a:ext cx="42250" cy="39800"/>
            </a:xfrm>
            <a:custGeom>
              <a:avLst/>
              <a:gdLst/>
              <a:ahLst/>
              <a:cxnLst/>
              <a:rect l="l" t="t" r="r" b="b"/>
              <a:pathLst>
                <a:path w="1690" h="1592" extrusionOk="0">
                  <a:moveTo>
                    <a:pt x="100" y="0"/>
                  </a:moveTo>
                  <a:cubicBezTo>
                    <a:pt x="0" y="557"/>
                    <a:pt x="100" y="1095"/>
                    <a:pt x="80" y="1592"/>
                  </a:cubicBezTo>
                  <a:lnTo>
                    <a:pt x="219" y="1592"/>
                  </a:lnTo>
                  <a:cubicBezTo>
                    <a:pt x="219" y="1287"/>
                    <a:pt x="310" y="1073"/>
                    <a:pt x="668" y="1073"/>
                  </a:cubicBezTo>
                  <a:cubicBezTo>
                    <a:pt x="683" y="1073"/>
                    <a:pt x="700" y="1074"/>
                    <a:pt x="716" y="1075"/>
                  </a:cubicBezTo>
                  <a:cubicBezTo>
                    <a:pt x="815" y="1080"/>
                    <a:pt x="911" y="1083"/>
                    <a:pt x="1005" y="1083"/>
                  </a:cubicBezTo>
                  <a:cubicBezTo>
                    <a:pt x="1231" y="1083"/>
                    <a:pt x="1446" y="1069"/>
                    <a:pt x="1671" y="1055"/>
                  </a:cubicBezTo>
                  <a:cubicBezTo>
                    <a:pt x="1686" y="940"/>
                    <a:pt x="1690" y="856"/>
                    <a:pt x="1615" y="856"/>
                  </a:cubicBezTo>
                  <a:cubicBezTo>
                    <a:pt x="1587" y="856"/>
                    <a:pt x="1547" y="868"/>
                    <a:pt x="1492" y="896"/>
                  </a:cubicBezTo>
                  <a:cubicBezTo>
                    <a:pt x="438" y="876"/>
                    <a:pt x="438" y="876"/>
                    <a:pt x="10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3" name="Google Shape;473;p3"/>
            <p:cNvSpPr/>
            <p:nvPr/>
          </p:nvSpPr>
          <p:spPr>
            <a:xfrm>
              <a:off x="1593700" y="3664150"/>
              <a:ext cx="60200" cy="8475"/>
            </a:xfrm>
            <a:custGeom>
              <a:avLst/>
              <a:gdLst/>
              <a:ahLst/>
              <a:cxnLst/>
              <a:rect l="l" t="t" r="r" b="b"/>
              <a:pathLst>
                <a:path w="2408" h="339" extrusionOk="0">
                  <a:moveTo>
                    <a:pt x="199" y="0"/>
                  </a:moveTo>
                  <a:cubicBezTo>
                    <a:pt x="120" y="80"/>
                    <a:pt x="80" y="119"/>
                    <a:pt x="0" y="159"/>
                  </a:cubicBezTo>
                  <a:cubicBezTo>
                    <a:pt x="80" y="219"/>
                    <a:pt x="120" y="298"/>
                    <a:pt x="199" y="338"/>
                  </a:cubicBezTo>
                  <a:cubicBezTo>
                    <a:pt x="895" y="298"/>
                    <a:pt x="1612" y="219"/>
                    <a:pt x="2328" y="159"/>
                  </a:cubicBezTo>
                  <a:cubicBezTo>
                    <a:pt x="2367" y="159"/>
                    <a:pt x="2387" y="139"/>
                    <a:pt x="2407" y="119"/>
                  </a:cubicBezTo>
                  <a:cubicBezTo>
                    <a:pt x="2407" y="99"/>
                    <a:pt x="2407" y="40"/>
                    <a:pt x="2328" y="20"/>
                  </a:cubicBezTo>
                  <a:cubicBezTo>
                    <a:pt x="1612" y="0"/>
                    <a:pt x="915" y="0"/>
                    <a:pt x="19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4" name="Google Shape;474;p3"/>
            <p:cNvSpPr/>
            <p:nvPr/>
          </p:nvSpPr>
          <p:spPr>
            <a:xfrm>
              <a:off x="1692150" y="4311150"/>
              <a:ext cx="14950" cy="49250"/>
            </a:xfrm>
            <a:custGeom>
              <a:avLst/>
              <a:gdLst/>
              <a:ahLst/>
              <a:cxnLst/>
              <a:rect l="l" t="t" r="r" b="b"/>
              <a:pathLst>
                <a:path w="598" h="1970" extrusionOk="0">
                  <a:moveTo>
                    <a:pt x="538" y="0"/>
                  </a:moveTo>
                  <a:lnTo>
                    <a:pt x="538" y="0"/>
                  </a:lnTo>
                  <a:cubicBezTo>
                    <a:pt x="260" y="617"/>
                    <a:pt x="61" y="1293"/>
                    <a:pt x="1" y="1970"/>
                  </a:cubicBezTo>
                  <a:cubicBezTo>
                    <a:pt x="140" y="1950"/>
                    <a:pt x="220" y="1850"/>
                    <a:pt x="299" y="1691"/>
                  </a:cubicBezTo>
                  <a:cubicBezTo>
                    <a:pt x="538" y="1154"/>
                    <a:pt x="598" y="577"/>
                    <a:pt x="53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5" name="Google Shape;475;p3"/>
            <p:cNvSpPr/>
            <p:nvPr/>
          </p:nvSpPr>
          <p:spPr>
            <a:xfrm>
              <a:off x="1678225" y="4011775"/>
              <a:ext cx="9475" cy="45275"/>
            </a:xfrm>
            <a:custGeom>
              <a:avLst/>
              <a:gdLst/>
              <a:ahLst/>
              <a:cxnLst/>
              <a:rect l="l" t="t" r="r" b="b"/>
              <a:pathLst>
                <a:path w="379" h="1811" extrusionOk="0">
                  <a:moveTo>
                    <a:pt x="200" y="0"/>
                  </a:moveTo>
                  <a:cubicBezTo>
                    <a:pt x="21" y="60"/>
                    <a:pt x="21" y="239"/>
                    <a:pt x="1" y="398"/>
                  </a:cubicBezTo>
                  <a:cubicBezTo>
                    <a:pt x="21" y="855"/>
                    <a:pt x="21" y="1333"/>
                    <a:pt x="21" y="1810"/>
                  </a:cubicBezTo>
                  <a:cubicBezTo>
                    <a:pt x="260" y="1711"/>
                    <a:pt x="160" y="1393"/>
                    <a:pt x="379" y="1293"/>
                  </a:cubicBezTo>
                  <a:cubicBezTo>
                    <a:pt x="379" y="855"/>
                    <a:pt x="379" y="458"/>
                    <a:pt x="359" y="40"/>
                  </a:cubicBezTo>
                  <a:cubicBezTo>
                    <a:pt x="299" y="20"/>
                    <a:pt x="260" y="20"/>
                    <a:pt x="20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6" name="Google Shape;476;p3"/>
            <p:cNvSpPr/>
            <p:nvPr/>
          </p:nvSpPr>
          <p:spPr>
            <a:xfrm>
              <a:off x="1660325" y="3619375"/>
              <a:ext cx="19925" cy="18250"/>
            </a:xfrm>
            <a:custGeom>
              <a:avLst/>
              <a:gdLst/>
              <a:ahLst/>
              <a:cxnLst/>
              <a:rect l="l" t="t" r="r" b="b"/>
              <a:pathLst>
                <a:path w="797" h="730" extrusionOk="0">
                  <a:moveTo>
                    <a:pt x="419" y="1"/>
                  </a:moveTo>
                  <a:cubicBezTo>
                    <a:pt x="299" y="200"/>
                    <a:pt x="1" y="279"/>
                    <a:pt x="41" y="538"/>
                  </a:cubicBezTo>
                  <a:cubicBezTo>
                    <a:pt x="56" y="584"/>
                    <a:pt x="84" y="714"/>
                    <a:pt x="114" y="714"/>
                  </a:cubicBezTo>
                  <a:cubicBezTo>
                    <a:pt x="122" y="714"/>
                    <a:pt x="131" y="704"/>
                    <a:pt x="140" y="677"/>
                  </a:cubicBezTo>
                  <a:cubicBezTo>
                    <a:pt x="221" y="504"/>
                    <a:pt x="285" y="445"/>
                    <a:pt x="340" y="445"/>
                  </a:cubicBezTo>
                  <a:cubicBezTo>
                    <a:pt x="462" y="445"/>
                    <a:pt x="543" y="730"/>
                    <a:pt x="670" y="730"/>
                  </a:cubicBezTo>
                  <a:cubicBezTo>
                    <a:pt x="685" y="730"/>
                    <a:pt x="700" y="726"/>
                    <a:pt x="717" y="717"/>
                  </a:cubicBezTo>
                  <a:cubicBezTo>
                    <a:pt x="797" y="578"/>
                    <a:pt x="797" y="379"/>
                    <a:pt x="737" y="180"/>
                  </a:cubicBezTo>
                  <a:cubicBezTo>
                    <a:pt x="637" y="120"/>
                    <a:pt x="518" y="40"/>
                    <a:pt x="41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7" name="Google Shape;477;p3"/>
            <p:cNvSpPr/>
            <p:nvPr/>
          </p:nvSpPr>
          <p:spPr>
            <a:xfrm>
              <a:off x="1656350" y="3584575"/>
              <a:ext cx="19925" cy="30850"/>
            </a:xfrm>
            <a:custGeom>
              <a:avLst/>
              <a:gdLst/>
              <a:ahLst/>
              <a:cxnLst/>
              <a:rect l="l" t="t" r="r" b="b"/>
              <a:pathLst>
                <a:path w="797" h="1234" extrusionOk="0">
                  <a:moveTo>
                    <a:pt x="379" y="0"/>
                  </a:moveTo>
                  <a:lnTo>
                    <a:pt x="379" y="0"/>
                  </a:lnTo>
                  <a:cubicBezTo>
                    <a:pt x="1" y="478"/>
                    <a:pt x="319" y="836"/>
                    <a:pt x="578" y="1234"/>
                  </a:cubicBezTo>
                  <a:cubicBezTo>
                    <a:pt x="796" y="1015"/>
                    <a:pt x="776" y="796"/>
                    <a:pt x="637" y="537"/>
                  </a:cubicBezTo>
                  <a:cubicBezTo>
                    <a:pt x="498" y="358"/>
                    <a:pt x="379" y="219"/>
                    <a:pt x="37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8" name="Google Shape;478;p3"/>
            <p:cNvSpPr/>
            <p:nvPr/>
          </p:nvSpPr>
          <p:spPr>
            <a:xfrm>
              <a:off x="1665800" y="4283850"/>
              <a:ext cx="32350" cy="11900"/>
            </a:xfrm>
            <a:custGeom>
              <a:avLst/>
              <a:gdLst/>
              <a:ahLst/>
              <a:cxnLst/>
              <a:rect l="l" t="t" r="r" b="b"/>
              <a:pathLst>
                <a:path w="1294" h="476" extrusionOk="0">
                  <a:moveTo>
                    <a:pt x="700" y="0"/>
                  </a:moveTo>
                  <a:cubicBezTo>
                    <a:pt x="462" y="0"/>
                    <a:pt x="232" y="14"/>
                    <a:pt x="1" y="58"/>
                  </a:cubicBezTo>
                  <a:cubicBezTo>
                    <a:pt x="160" y="317"/>
                    <a:pt x="558" y="98"/>
                    <a:pt x="697" y="376"/>
                  </a:cubicBezTo>
                  <a:cubicBezTo>
                    <a:pt x="916" y="317"/>
                    <a:pt x="1214" y="476"/>
                    <a:pt x="1294" y="18"/>
                  </a:cubicBezTo>
                  <a:cubicBezTo>
                    <a:pt x="1089" y="9"/>
                    <a:pt x="892" y="0"/>
                    <a:pt x="70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9" name="Google Shape;479;p3"/>
            <p:cNvSpPr/>
            <p:nvPr/>
          </p:nvSpPr>
          <p:spPr>
            <a:xfrm>
              <a:off x="1717025" y="3927725"/>
              <a:ext cx="11475" cy="46775"/>
            </a:xfrm>
            <a:custGeom>
              <a:avLst/>
              <a:gdLst/>
              <a:ahLst/>
              <a:cxnLst/>
              <a:rect l="l" t="t" r="r" b="b"/>
              <a:pathLst>
                <a:path w="459" h="1871" extrusionOk="0">
                  <a:moveTo>
                    <a:pt x="100" y="0"/>
                  </a:moveTo>
                  <a:lnTo>
                    <a:pt x="100" y="0"/>
                  </a:lnTo>
                  <a:cubicBezTo>
                    <a:pt x="40" y="617"/>
                    <a:pt x="1" y="1273"/>
                    <a:pt x="239" y="1870"/>
                  </a:cubicBezTo>
                  <a:cubicBezTo>
                    <a:pt x="219" y="1234"/>
                    <a:pt x="458" y="597"/>
                    <a:pt x="10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0" name="Google Shape;480;p3"/>
            <p:cNvSpPr/>
            <p:nvPr/>
          </p:nvSpPr>
          <p:spPr>
            <a:xfrm>
              <a:off x="1589225" y="4082000"/>
              <a:ext cx="31850" cy="9850"/>
            </a:xfrm>
            <a:custGeom>
              <a:avLst/>
              <a:gdLst/>
              <a:ahLst/>
              <a:cxnLst/>
              <a:rect l="l" t="t" r="r" b="b"/>
              <a:pathLst>
                <a:path w="1274" h="394" extrusionOk="0">
                  <a:moveTo>
                    <a:pt x="1126" y="1"/>
                  </a:moveTo>
                  <a:cubicBezTo>
                    <a:pt x="1062" y="1"/>
                    <a:pt x="981" y="30"/>
                    <a:pt x="895" y="56"/>
                  </a:cubicBezTo>
                  <a:cubicBezTo>
                    <a:pt x="838" y="67"/>
                    <a:pt x="780" y="70"/>
                    <a:pt x="721" y="70"/>
                  </a:cubicBezTo>
                  <a:cubicBezTo>
                    <a:pt x="633" y="70"/>
                    <a:pt x="543" y="63"/>
                    <a:pt x="456" y="63"/>
                  </a:cubicBezTo>
                  <a:cubicBezTo>
                    <a:pt x="293" y="63"/>
                    <a:pt x="136" y="89"/>
                    <a:pt x="0" y="235"/>
                  </a:cubicBezTo>
                  <a:cubicBezTo>
                    <a:pt x="60" y="294"/>
                    <a:pt x="139" y="334"/>
                    <a:pt x="179" y="394"/>
                  </a:cubicBezTo>
                  <a:cubicBezTo>
                    <a:pt x="433" y="304"/>
                    <a:pt x="709" y="259"/>
                    <a:pt x="990" y="259"/>
                  </a:cubicBezTo>
                  <a:cubicBezTo>
                    <a:pt x="1084" y="259"/>
                    <a:pt x="1179" y="264"/>
                    <a:pt x="1273" y="274"/>
                  </a:cubicBezTo>
                  <a:lnTo>
                    <a:pt x="1253" y="235"/>
                  </a:lnTo>
                  <a:cubicBezTo>
                    <a:pt x="1265" y="53"/>
                    <a:pt x="1211" y="1"/>
                    <a:pt x="112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1" name="Google Shape;481;p3"/>
            <p:cNvSpPr/>
            <p:nvPr/>
          </p:nvSpPr>
          <p:spPr>
            <a:xfrm>
              <a:off x="1714050" y="4252475"/>
              <a:ext cx="12450" cy="27375"/>
            </a:xfrm>
            <a:custGeom>
              <a:avLst/>
              <a:gdLst/>
              <a:ahLst/>
              <a:cxnLst/>
              <a:rect l="l" t="t" r="r" b="b"/>
              <a:pathLst>
                <a:path w="498" h="1095" extrusionOk="0">
                  <a:moveTo>
                    <a:pt x="358" y="0"/>
                  </a:moveTo>
                  <a:lnTo>
                    <a:pt x="358" y="0"/>
                  </a:lnTo>
                  <a:cubicBezTo>
                    <a:pt x="139" y="338"/>
                    <a:pt x="60" y="736"/>
                    <a:pt x="0" y="1094"/>
                  </a:cubicBezTo>
                  <a:cubicBezTo>
                    <a:pt x="498" y="855"/>
                    <a:pt x="338" y="418"/>
                    <a:pt x="35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2" name="Google Shape;482;p3"/>
            <p:cNvSpPr/>
            <p:nvPr/>
          </p:nvSpPr>
          <p:spPr>
            <a:xfrm>
              <a:off x="1705100" y="4280325"/>
              <a:ext cx="9975" cy="30850"/>
            </a:xfrm>
            <a:custGeom>
              <a:avLst/>
              <a:gdLst/>
              <a:ahLst/>
              <a:cxnLst/>
              <a:rect l="l" t="t" r="r" b="b"/>
              <a:pathLst>
                <a:path w="399" h="1234" extrusionOk="0">
                  <a:moveTo>
                    <a:pt x="358" y="0"/>
                  </a:moveTo>
                  <a:lnTo>
                    <a:pt x="358" y="0"/>
                  </a:lnTo>
                  <a:cubicBezTo>
                    <a:pt x="120" y="358"/>
                    <a:pt x="20" y="796"/>
                    <a:pt x="0" y="1233"/>
                  </a:cubicBezTo>
                  <a:cubicBezTo>
                    <a:pt x="318" y="895"/>
                    <a:pt x="398" y="438"/>
                    <a:pt x="35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3" name="Google Shape;483;p3"/>
            <p:cNvSpPr/>
            <p:nvPr/>
          </p:nvSpPr>
          <p:spPr>
            <a:xfrm>
              <a:off x="1723500" y="4007775"/>
              <a:ext cx="8475" cy="33350"/>
            </a:xfrm>
            <a:custGeom>
              <a:avLst/>
              <a:gdLst/>
              <a:ahLst/>
              <a:cxnLst/>
              <a:rect l="l" t="t" r="r" b="b"/>
              <a:pathLst>
                <a:path w="339" h="1334" extrusionOk="0">
                  <a:moveTo>
                    <a:pt x="0" y="1"/>
                  </a:moveTo>
                  <a:lnTo>
                    <a:pt x="0" y="1"/>
                  </a:lnTo>
                  <a:cubicBezTo>
                    <a:pt x="40" y="478"/>
                    <a:pt x="0" y="916"/>
                    <a:pt x="159" y="1334"/>
                  </a:cubicBezTo>
                  <a:cubicBezTo>
                    <a:pt x="120" y="896"/>
                    <a:pt x="338" y="419"/>
                    <a:pt x="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4" name="Google Shape;484;p3"/>
            <p:cNvSpPr/>
            <p:nvPr/>
          </p:nvSpPr>
          <p:spPr>
            <a:xfrm>
              <a:off x="1672275" y="4142050"/>
              <a:ext cx="11450" cy="22900"/>
            </a:xfrm>
            <a:custGeom>
              <a:avLst/>
              <a:gdLst/>
              <a:ahLst/>
              <a:cxnLst/>
              <a:rect l="l" t="t" r="r" b="b"/>
              <a:pathLst>
                <a:path w="458" h="916" extrusionOk="0">
                  <a:moveTo>
                    <a:pt x="259" y="1"/>
                  </a:moveTo>
                  <a:cubicBezTo>
                    <a:pt x="159" y="160"/>
                    <a:pt x="0" y="299"/>
                    <a:pt x="100" y="518"/>
                  </a:cubicBezTo>
                  <a:cubicBezTo>
                    <a:pt x="259" y="598"/>
                    <a:pt x="199" y="856"/>
                    <a:pt x="458" y="916"/>
                  </a:cubicBezTo>
                  <a:lnTo>
                    <a:pt x="458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5" name="Google Shape;485;p3"/>
            <p:cNvSpPr/>
            <p:nvPr/>
          </p:nvSpPr>
          <p:spPr>
            <a:xfrm>
              <a:off x="1698125" y="3360275"/>
              <a:ext cx="14450" cy="32350"/>
            </a:xfrm>
            <a:custGeom>
              <a:avLst/>
              <a:gdLst/>
              <a:ahLst/>
              <a:cxnLst/>
              <a:rect l="l" t="t" r="r" b="b"/>
              <a:pathLst>
                <a:path w="578" h="1294" extrusionOk="0">
                  <a:moveTo>
                    <a:pt x="319" y="1"/>
                  </a:moveTo>
                  <a:lnTo>
                    <a:pt x="160" y="160"/>
                  </a:lnTo>
                  <a:cubicBezTo>
                    <a:pt x="1" y="418"/>
                    <a:pt x="21" y="657"/>
                    <a:pt x="120" y="916"/>
                  </a:cubicBezTo>
                  <a:lnTo>
                    <a:pt x="120" y="1055"/>
                  </a:lnTo>
                  <a:cubicBezTo>
                    <a:pt x="80" y="1134"/>
                    <a:pt x="80" y="1214"/>
                    <a:pt x="120" y="1294"/>
                  </a:cubicBezTo>
                  <a:cubicBezTo>
                    <a:pt x="180" y="1254"/>
                    <a:pt x="259" y="1254"/>
                    <a:pt x="299" y="1254"/>
                  </a:cubicBezTo>
                  <a:cubicBezTo>
                    <a:pt x="418" y="1154"/>
                    <a:pt x="478" y="1035"/>
                    <a:pt x="518" y="836"/>
                  </a:cubicBezTo>
                  <a:cubicBezTo>
                    <a:pt x="558" y="538"/>
                    <a:pt x="578" y="219"/>
                    <a:pt x="31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6" name="Google Shape;486;p3"/>
            <p:cNvSpPr/>
            <p:nvPr/>
          </p:nvSpPr>
          <p:spPr>
            <a:xfrm>
              <a:off x="1672775" y="3560700"/>
              <a:ext cx="8475" cy="32350"/>
            </a:xfrm>
            <a:custGeom>
              <a:avLst/>
              <a:gdLst/>
              <a:ahLst/>
              <a:cxnLst/>
              <a:rect l="l" t="t" r="r" b="b"/>
              <a:pathLst>
                <a:path w="339" h="1294" extrusionOk="0">
                  <a:moveTo>
                    <a:pt x="80" y="0"/>
                  </a:moveTo>
                  <a:cubicBezTo>
                    <a:pt x="80" y="199"/>
                    <a:pt x="40" y="378"/>
                    <a:pt x="40" y="577"/>
                  </a:cubicBezTo>
                  <a:cubicBezTo>
                    <a:pt x="100" y="836"/>
                    <a:pt x="0" y="1094"/>
                    <a:pt x="199" y="1293"/>
                  </a:cubicBezTo>
                  <a:cubicBezTo>
                    <a:pt x="239" y="856"/>
                    <a:pt x="338" y="438"/>
                    <a:pt x="8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7" name="Google Shape;487;p3"/>
            <p:cNvSpPr/>
            <p:nvPr/>
          </p:nvSpPr>
          <p:spPr>
            <a:xfrm>
              <a:off x="1651875" y="3661150"/>
              <a:ext cx="18425" cy="8475"/>
            </a:xfrm>
            <a:custGeom>
              <a:avLst/>
              <a:gdLst/>
              <a:ahLst/>
              <a:cxnLst/>
              <a:rect l="l" t="t" r="r" b="b"/>
              <a:pathLst>
                <a:path w="737" h="339" extrusionOk="0">
                  <a:moveTo>
                    <a:pt x="523" y="0"/>
                  </a:moveTo>
                  <a:cubicBezTo>
                    <a:pt x="383" y="0"/>
                    <a:pt x="205" y="152"/>
                    <a:pt x="63" y="152"/>
                  </a:cubicBezTo>
                  <a:cubicBezTo>
                    <a:pt x="42" y="152"/>
                    <a:pt x="21" y="148"/>
                    <a:pt x="1" y="140"/>
                  </a:cubicBezTo>
                  <a:lnTo>
                    <a:pt x="1" y="279"/>
                  </a:lnTo>
                  <a:cubicBezTo>
                    <a:pt x="120" y="279"/>
                    <a:pt x="239" y="319"/>
                    <a:pt x="359" y="339"/>
                  </a:cubicBezTo>
                  <a:cubicBezTo>
                    <a:pt x="478" y="339"/>
                    <a:pt x="617" y="319"/>
                    <a:pt x="737" y="319"/>
                  </a:cubicBezTo>
                  <a:cubicBezTo>
                    <a:pt x="699" y="73"/>
                    <a:pt x="620" y="0"/>
                    <a:pt x="523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8" name="Google Shape;488;p3"/>
            <p:cNvSpPr/>
            <p:nvPr/>
          </p:nvSpPr>
          <p:spPr>
            <a:xfrm>
              <a:off x="1589225" y="4109175"/>
              <a:ext cx="19400" cy="6200"/>
            </a:xfrm>
            <a:custGeom>
              <a:avLst/>
              <a:gdLst/>
              <a:ahLst/>
              <a:cxnLst/>
              <a:rect l="l" t="t" r="r" b="b"/>
              <a:pathLst>
                <a:path w="776" h="248" extrusionOk="0">
                  <a:moveTo>
                    <a:pt x="446" y="1"/>
                  </a:moveTo>
                  <a:cubicBezTo>
                    <a:pt x="296" y="1"/>
                    <a:pt x="152" y="83"/>
                    <a:pt x="0" y="83"/>
                  </a:cubicBezTo>
                  <a:lnTo>
                    <a:pt x="0" y="222"/>
                  </a:lnTo>
                  <a:cubicBezTo>
                    <a:pt x="148" y="222"/>
                    <a:pt x="296" y="248"/>
                    <a:pt x="443" y="248"/>
                  </a:cubicBezTo>
                  <a:cubicBezTo>
                    <a:pt x="554" y="248"/>
                    <a:pt x="665" y="233"/>
                    <a:pt x="776" y="182"/>
                  </a:cubicBezTo>
                  <a:cubicBezTo>
                    <a:pt x="661" y="42"/>
                    <a:pt x="552" y="1"/>
                    <a:pt x="44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9" name="Google Shape;489;p3"/>
            <p:cNvSpPr/>
            <p:nvPr/>
          </p:nvSpPr>
          <p:spPr>
            <a:xfrm>
              <a:off x="1678725" y="4185800"/>
              <a:ext cx="12900" cy="13475"/>
            </a:xfrm>
            <a:custGeom>
              <a:avLst/>
              <a:gdLst/>
              <a:ahLst/>
              <a:cxnLst/>
              <a:rect l="l" t="t" r="r" b="b"/>
              <a:pathLst>
                <a:path w="516" h="539" extrusionOk="0">
                  <a:moveTo>
                    <a:pt x="175" y="0"/>
                  </a:moveTo>
                  <a:cubicBezTo>
                    <a:pt x="128" y="0"/>
                    <a:pt x="71" y="7"/>
                    <a:pt x="1" y="21"/>
                  </a:cubicBezTo>
                  <a:cubicBezTo>
                    <a:pt x="1" y="121"/>
                    <a:pt x="41" y="240"/>
                    <a:pt x="41" y="360"/>
                  </a:cubicBezTo>
                  <a:cubicBezTo>
                    <a:pt x="140" y="439"/>
                    <a:pt x="259" y="499"/>
                    <a:pt x="359" y="539"/>
                  </a:cubicBezTo>
                  <a:cubicBezTo>
                    <a:pt x="306" y="346"/>
                    <a:pt x="515" y="0"/>
                    <a:pt x="17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0" name="Google Shape;490;p3"/>
            <p:cNvSpPr/>
            <p:nvPr/>
          </p:nvSpPr>
          <p:spPr>
            <a:xfrm>
              <a:off x="1651875" y="3454775"/>
              <a:ext cx="14450" cy="8475"/>
            </a:xfrm>
            <a:custGeom>
              <a:avLst/>
              <a:gdLst/>
              <a:ahLst/>
              <a:cxnLst/>
              <a:rect l="l" t="t" r="r" b="b"/>
              <a:pathLst>
                <a:path w="578" h="339" extrusionOk="0">
                  <a:moveTo>
                    <a:pt x="160" y="0"/>
                  </a:moveTo>
                  <a:cubicBezTo>
                    <a:pt x="160" y="120"/>
                    <a:pt x="1" y="239"/>
                    <a:pt x="180" y="338"/>
                  </a:cubicBezTo>
                  <a:cubicBezTo>
                    <a:pt x="359" y="338"/>
                    <a:pt x="498" y="299"/>
                    <a:pt x="578" y="120"/>
                  </a:cubicBezTo>
                  <a:cubicBezTo>
                    <a:pt x="578" y="60"/>
                    <a:pt x="578" y="20"/>
                    <a:pt x="53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1" name="Google Shape;491;p3"/>
            <p:cNvSpPr/>
            <p:nvPr/>
          </p:nvSpPr>
          <p:spPr>
            <a:xfrm>
              <a:off x="1736925" y="4172100"/>
              <a:ext cx="10950" cy="19325"/>
            </a:xfrm>
            <a:custGeom>
              <a:avLst/>
              <a:gdLst/>
              <a:ahLst/>
              <a:cxnLst/>
              <a:rect l="l" t="t" r="r" b="b"/>
              <a:pathLst>
                <a:path w="438" h="773" extrusionOk="0">
                  <a:moveTo>
                    <a:pt x="271" y="0"/>
                  </a:moveTo>
                  <a:cubicBezTo>
                    <a:pt x="246" y="0"/>
                    <a:pt x="221" y="5"/>
                    <a:pt x="199" y="12"/>
                  </a:cubicBezTo>
                  <a:cubicBezTo>
                    <a:pt x="140" y="172"/>
                    <a:pt x="199" y="351"/>
                    <a:pt x="0" y="410"/>
                  </a:cubicBezTo>
                  <a:cubicBezTo>
                    <a:pt x="60" y="549"/>
                    <a:pt x="120" y="649"/>
                    <a:pt x="199" y="709"/>
                  </a:cubicBezTo>
                  <a:cubicBezTo>
                    <a:pt x="225" y="752"/>
                    <a:pt x="251" y="772"/>
                    <a:pt x="273" y="772"/>
                  </a:cubicBezTo>
                  <a:cubicBezTo>
                    <a:pt x="303" y="772"/>
                    <a:pt x="327" y="737"/>
                    <a:pt x="338" y="669"/>
                  </a:cubicBezTo>
                  <a:cubicBezTo>
                    <a:pt x="358" y="569"/>
                    <a:pt x="358" y="470"/>
                    <a:pt x="398" y="370"/>
                  </a:cubicBezTo>
                  <a:cubicBezTo>
                    <a:pt x="438" y="271"/>
                    <a:pt x="438" y="152"/>
                    <a:pt x="398" y="52"/>
                  </a:cubicBezTo>
                  <a:cubicBezTo>
                    <a:pt x="360" y="14"/>
                    <a:pt x="314" y="0"/>
                    <a:pt x="27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2" name="Google Shape;492;p3"/>
            <p:cNvSpPr/>
            <p:nvPr/>
          </p:nvSpPr>
          <p:spPr>
            <a:xfrm>
              <a:off x="1678225" y="4396200"/>
              <a:ext cx="19425" cy="13950"/>
            </a:xfrm>
            <a:custGeom>
              <a:avLst/>
              <a:gdLst/>
              <a:ahLst/>
              <a:cxnLst/>
              <a:rect l="l" t="t" r="r" b="b"/>
              <a:pathLst>
                <a:path w="777" h="558" extrusionOk="0">
                  <a:moveTo>
                    <a:pt x="578" y="0"/>
                  </a:moveTo>
                  <a:lnTo>
                    <a:pt x="578" y="0"/>
                  </a:lnTo>
                  <a:cubicBezTo>
                    <a:pt x="399" y="60"/>
                    <a:pt x="220" y="139"/>
                    <a:pt x="61" y="179"/>
                  </a:cubicBezTo>
                  <a:cubicBezTo>
                    <a:pt x="1" y="239"/>
                    <a:pt x="1" y="279"/>
                    <a:pt x="1" y="338"/>
                  </a:cubicBezTo>
                  <a:cubicBezTo>
                    <a:pt x="180" y="358"/>
                    <a:pt x="319" y="378"/>
                    <a:pt x="399" y="557"/>
                  </a:cubicBezTo>
                  <a:cubicBezTo>
                    <a:pt x="777" y="478"/>
                    <a:pt x="717" y="259"/>
                    <a:pt x="57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3" name="Google Shape;493;p3"/>
            <p:cNvSpPr/>
            <p:nvPr/>
          </p:nvSpPr>
          <p:spPr>
            <a:xfrm>
              <a:off x="1695650" y="3365250"/>
              <a:ext cx="7475" cy="18425"/>
            </a:xfrm>
            <a:custGeom>
              <a:avLst/>
              <a:gdLst/>
              <a:ahLst/>
              <a:cxnLst/>
              <a:rect l="l" t="t" r="r" b="b"/>
              <a:pathLst>
                <a:path w="299" h="737" extrusionOk="0">
                  <a:moveTo>
                    <a:pt x="80" y="0"/>
                  </a:moveTo>
                  <a:cubicBezTo>
                    <a:pt x="100" y="239"/>
                    <a:pt x="0" y="518"/>
                    <a:pt x="199" y="737"/>
                  </a:cubicBezTo>
                  <a:cubicBezTo>
                    <a:pt x="299" y="498"/>
                    <a:pt x="219" y="239"/>
                    <a:pt x="21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4" name="Google Shape;494;p3"/>
            <p:cNvSpPr/>
            <p:nvPr/>
          </p:nvSpPr>
          <p:spPr>
            <a:xfrm>
              <a:off x="1701125" y="3414975"/>
              <a:ext cx="6475" cy="17925"/>
            </a:xfrm>
            <a:custGeom>
              <a:avLst/>
              <a:gdLst/>
              <a:ahLst/>
              <a:cxnLst/>
              <a:rect l="l" t="t" r="r" b="b"/>
              <a:pathLst>
                <a:path w="259" h="717" extrusionOk="0">
                  <a:moveTo>
                    <a:pt x="20" y="1"/>
                  </a:moveTo>
                  <a:cubicBezTo>
                    <a:pt x="20" y="220"/>
                    <a:pt x="0" y="458"/>
                    <a:pt x="0" y="717"/>
                  </a:cubicBezTo>
                  <a:cubicBezTo>
                    <a:pt x="259" y="458"/>
                    <a:pt x="259" y="239"/>
                    <a:pt x="2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5" name="Google Shape;495;p3"/>
            <p:cNvSpPr/>
            <p:nvPr/>
          </p:nvSpPr>
          <p:spPr>
            <a:xfrm>
              <a:off x="1686700" y="4360375"/>
              <a:ext cx="8475" cy="17925"/>
            </a:xfrm>
            <a:custGeom>
              <a:avLst/>
              <a:gdLst/>
              <a:ahLst/>
              <a:cxnLst/>
              <a:rect l="l" t="t" r="r" b="b"/>
              <a:pathLst>
                <a:path w="339" h="717" extrusionOk="0">
                  <a:moveTo>
                    <a:pt x="219" y="1"/>
                  </a:moveTo>
                  <a:lnTo>
                    <a:pt x="219" y="1"/>
                  </a:lnTo>
                  <a:cubicBezTo>
                    <a:pt x="20" y="200"/>
                    <a:pt x="20" y="438"/>
                    <a:pt x="0" y="717"/>
                  </a:cubicBezTo>
                  <a:cubicBezTo>
                    <a:pt x="338" y="538"/>
                    <a:pt x="219" y="240"/>
                    <a:pt x="21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6" name="Google Shape;496;p3"/>
            <p:cNvSpPr/>
            <p:nvPr/>
          </p:nvSpPr>
          <p:spPr>
            <a:xfrm>
              <a:off x="1735425" y="4199250"/>
              <a:ext cx="7000" cy="13950"/>
            </a:xfrm>
            <a:custGeom>
              <a:avLst/>
              <a:gdLst/>
              <a:ahLst/>
              <a:cxnLst/>
              <a:rect l="l" t="t" r="r" b="b"/>
              <a:pathLst>
                <a:path w="280" h="558" extrusionOk="0">
                  <a:moveTo>
                    <a:pt x="200" y="1"/>
                  </a:moveTo>
                  <a:lnTo>
                    <a:pt x="200" y="1"/>
                  </a:lnTo>
                  <a:cubicBezTo>
                    <a:pt x="21" y="120"/>
                    <a:pt x="1" y="359"/>
                    <a:pt x="21" y="558"/>
                  </a:cubicBezTo>
                  <a:cubicBezTo>
                    <a:pt x="279" y="458"/>
                    <a:pt x="219" y="219"/>
                    <a:pt x="20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7" name="Google Shape;497;p3"/>
            <p:cNvSpPr/>
            <p:nvPr/>
          </p:nvSpPr>
          <p:spPr>
            <a:xfrm>
              <a:off x="1727475" y="4062000"/>
              <a:ext cx="6000" cy="14925"/>
            </a:xfrm>
            <a:custGeom>
              <a:avLst/>
              <a:gdLst/>
              <a:ahLst/>
              <a:cxnLst/>
              <a:rect l="l" t="t" r="r" b="b"/>
              <a:pathLst>
                <a:path w="240" h="597" extrusionOk="0">
                  <a:moveTo>
                    <a:pt x="40" y="0"/>
                  </a:moveTo>
                  <a:lnTo>
                    <a:pt x="40" y="0"/>
                  </a:lnTo>
                  <a:cubicBezTo>
                    <a:pt x="0" y="199"/>
                    <a:pt x="80" y="398"/>
                    <a:pt x="179" y="597"/>
                  </a:cubicBezTo>
                  <a:cubicBezTo>
                    <a:pt x="199" y="378"/>
                    <a:pt x="239" y="139"/>
                    <a:pt x="4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8" name="Google Shape;498;p3"/>
            <p:cNvSpPr/>
            <p:nvPr/>
          </p:nvSpPr>
          <p:spPr>
            <a:xfrm>
              <a:off x="1665300" y="4434475"/>
              <a:ext cx="6000" cy="15450"/>
            </a:xfrm>
            <a:custGeom>
              <a:avLst/>
              <a:gdLst/>
              <a:ahLst/>
              <a:cxnLst/>
              <a:rect l="l" t="t" r="r" b="b"/>
              <a:pathLst>
                <a:path w="240" h="618" extrusionOk="0">
                  <a:moveTo>
                    <a:pt x="180" y="1"/>
                  </a:moveTo>
                  <a:lnTo>
                    <a:pt x="180" y="1"/>
                  </a:lnTo>
                  <a:cubicBezTo>
                    <a:pt x="21" y="160"/>
                    <a:pt x="21" y="399"/>
                    <a:pt x="1" y="618"/>
                  </a:cubicBezTo>
                  <a:cubicBezTo>
                    <a:pt x="239" y="458"/>
                    <a:pt x="180" y="220"/>
                    <a:pt x="18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9" name="Google Shape;499;p3"/>
            <p:cNvSpPr/>
            <p:nvPr/>
          </p:nvSpPr>
          <p:spPr>
            <a:xfrm>
              <a:off x="1661475" y="3649725"/>
              <a:ext cx="2850" cy="3400"/>
            </a:xfrm>
            <a:custGeom>
              <a:avLst/>
              <a:gdLst/>
              <a:ahLst/>
              <a:cxnLst/>
              <a:rect l="l" t="t" r="r" b="b"/>
              <a:pathLst>
                <a:path w="114" h="136" extrusionOk="0">
                  <a:moveTo>
                    <a:pt x="74" y="0"/>
                  </a:moveTo>
                  <a:cubicBezTo>
                    <a:pt x="54" y="0"/>
                    <a:pt x="14" y="20"/>
                    <a:pt x="14" y="60"/>
                  </a:cubicBezTo>
                  <a:cubicBezTo>
                    <a:pt x="0" y="103"/>
                    <a:pt x="27" y="135"/>
                    <a:pt x="58" y="135"/>
                  </a:cubicBezTo>
                  <a:cubicBezTo>
                    <a:pt x="70" y="135"/>
                    <a:pt x="83" y="131"/>
                    <a:pt x="94" y="119"/>
                  </a:cubicBezTo>
                  <a:cubicBezTo>
                    <a:pt x="114" y="119"/>
                    <a:pt x="114" y="80"/>
                    <a:pt x="114" y="60"/>
                  </a:cubicBezTo>
                  <a:cubicBezTo>
                    <a:pt x="114" y="20"/>
                    <a:pt x="94" y="0"/>
                    <a:pt x="74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0" name="Google Shape;500;p3"/>
            <p:cNvSpPr/>
            <p:nvPr/>
          </p:nvSpPr>
          <p:spPr>
            <a:xfrm>
              <a:off x="1683200" y="4377800"/>
              <a:ext cx="4500" cy="9475"/>
            </a:xfrm>
            <a:custGeom>
              <a:avLst/>
              <a:gdLst/>
              <a:ahLst/>
              <a:cxnLst/>
              <a:rect l="l" t="t" r="r" b="b"/>
              <a:pathLst>
                <a:path w="180" h="379" extrusionOk="0">
                  <a:moveTo>
                    <a:pt x="160" y="0"/>
                  </a:moveTo>
                  <a:cubicBezTo>
                    <a:pt x="1" y="80"/>
                    <a:pt x="1" y="219"/>
                    <a:pt x="1" y="378"/>
                  </a:cubicBezTo>
                  <a:cubicBezTo>
                    <a:pt x="160" y="298"/>
                    <a:pt x="180" y="139"/>
                    <a:pt x="16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1" name="Google Shape;501;p3"/>
            <p:cNvSpPr/>
            <p:nvPr/>
          </p:nvSpPr>
          <p:spPr>
            <a:xfrm>
              <a:off x="1678725" y="4387250"/>
              <a:ext cx="5000" cy="8975"/>
            </a:xfrm>
            <a:custGeom>
              <a:avLst/>
              <a:gdLst/>
              <a:ahLst/>
              <a:cxnLst/>
              <a:rect l="l" t="t" r="r" b="b"/>
              <a:pathLst>
                <a:path w="200" h="359" extrusionOk="0">
                  <a:moveTo>
                    <a:pt x="180" y="0"/>
                  </a:moveTo>
                  <a:cubicBezTo>
                    <a:pt x="61" y="100"/>
                    <a:pt x="1" y="219"/>
                    <a:pt x="61" y="358"/>
                  </a:cubicBezTo>
                  <a:cubicBezTo>
                    <a:pt x="180" y="259"/>
                    <a:pt x="200" y="139"/>
                    <a:pt x="18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2" name="Google Shape;502;p3"/>
            <p:cNvSpPr/>
            <p:nvPr/>
          </p:nvSpPr>
          <p:spPr>
            <a:xfrm>
              <a:off x="1558375" y="4258425"/>
              <a:ext cx="5000" cy="8475"/>
            </a:xfrm>
            <a:custGeom>
              <a:avLst/>
              <a:gdLst/>
              <a:ahLst/>
              <a:cxnLst/>
              <a:rect l="l" t="t" r="r" b="b"/>
              <a:pathLst>
                <a:path w="200" h="339" extrusionOk="0">
                  <a:moveTo>
                    <a:pt x="180" y="1"/>
                  </a:moveTo>
                  <a:lnTo>
                    <a:pt x="180" y="1"/>
                  </a:lnTo>
                  <a:cubicBezTo>
                    <a:pt x="1" y="120"/>
                    <a:pt x="1" y="220"/>
                    <a:pt x="200" y="339"/>
                  </a:cubicBezTo>
                  <a:cubicBezTo>
                    <a:pt x="200" y="220"/>
                    <a:pt x="200" y="100"/>
                    <a:pt x="18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3" name="Google Shape;503;p3"/>
            <p:cNvSpPr/>
            <p:nvPr/>
          </p:nvSpPr>
          <p:spPr>
            <a:xfrm>
              <a:off x="1739900" y="4189800"/>
              <a:ext cx="5500" cy="9975"/>
            </a:xfrm>
            <a:custGeom>
              <a:avLst/>
              <a:gdLst/>
              <a:ahLst/>
              <a:cxnLst/>
              <a:rect l="l" t="t" r="r" b="b"/>
              <a:pathLst>
                <a:path w="220" h="399" extrusionOk="0">
                  <a:moveTo>
                    <a:pt x="200" y="1"/>
                  </a:moveTo>
                  <a:lnTo>
                    <a:pt x="200" y="1"/>
                  </a:lnTo>
                  <a:cubicBezTo>
                    <a:pt x="140" y="21"/>
                    <a:pt x="100" y="60"/>
                    <a:pt x="40" y="60"/>
                  </a:cubicBezTo>
                  <a:cubicBezTo>
                    <a:pt x="40" y="160"/>
                    <a:pt x="21" y="279"/>
                    <a:pt x="1" y="398"/>
                  </a:cubicBezTo>
                  <a:cubicBezTo>
                    <a:pt x="200" y="319"/>
                    <a:pt x="219" y="180"/>
                    <a:pt x="20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4" name="Google Shape;504;p3"/>
            <p:cNvSpPr/>
            <p:nvPr/>
          </p:nvSpPr>
          <p:spPr>
            <a:xfrm>
              <a:off x="1682700" y="4083875"/>
              <a:ext cx="5000" cy="8975"/>
            </a:xfrm>
            <a:custGeom>
              <a:avLst/>
              <a:gdLst/>
              <a:ahLst/>
              <a:cxnLst/>
              <a:rect l="l" t="t" r="r" b="b"/>
              <a:pathLst>
                <a:path w="200" h="359" extrusionOk="0">
                  <a:moveTo>
                    <a:pt x="180" y="0"/>
                  </a:moveTo>
                  <a:cubicBezTo>
                    <a:pt x="1" y="120"/>
                    <a:pt x="1" y="239"/>
                    <a:pt x="180" y="359"/>
                  </a:cubicBezTo>
                  <a:cubicBezTo>
                    <a:pt x="200" y="239"/>
                    <a:pt x="200" y="120"/>
                    <a:pt x="18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5" name="Google Shape;505;p3"/>
            <p:cNvSpPr/>
            <p:nvPr/>
          </p:nvSpPr>
          <p:spPr>
            <a:xfrm>
              <a:off x="1664300" y="3562200"/>
              <a:ext cx="4500" cy="3500"/>
            </a:xfrm>
            <a:custGeom>
              <a:avLst/>
              <a:gdLst/>
              <a:ahLst/>
              <a:cxnLst/>
              <a:rect l="l" t="t" r="r" b="b"/>
              <a:pathLst>
                <a:path w="180" h="140" extrusionOk="0">
                  <a:moveTo>
                    <a:pt x="41" y="0"/>
                  </a:moveTo>
                  <a:cubicBezTo>
                    <a:pt x="1" y="40"/>
                    <a:pt x="1" y="99"/>
                    <a:pt x="41" y="139"/>
                  </a:cubicBezTo>
                  <a:cubicBezTo>
                    <a:pt x="180" y="99"/>
                    <a:pt x="180" y="40"/>
                    <a:pt x="4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6" name="Google Shape;506;p3"/>
            <p:cNvSpPr/>
            <p:nvPr/>
          </p:nvSpPr>
          <p:spPr>
            <a:xfrm>
              <a:off x="1698125" y="3400050"/>
              <a:ext cx="2525" cy="5500"/>
            </a:xfrm>
            <a:custGeom>
              <a:avLst/>
              <a:gdLst/>
              <a:ahLst/>
              <a:cxnLst/>
              <a:rect l="l" t="t" r="r" b="b"/>
              <a:pathLst>
                <a:path w="101" h="220" extrusionOk="0">
                  <a:moveTo>
                    <a:pt x="100" y="1"/>
                  </a:moveTo>
                  <a:cubicBezTo>
                    <a:pt x="21" y="100"/>
                    <a:pt x="1" y="160"/>
                    <a:pt x="100" y="220"/>
                  </a:cubicBezTo>
                  <a:lnTo>
                    <a:pt x="100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7" name="Google Shape;507;p3"/>
            <p:cNvSpPr/>
            <p:nvPr/>
          </p:nvSpPr>
          <p:spPr>
            <a:xfrm>
              <a:off x="1700625" y="3405525"/>
              <a:ext cx="4000" cy="4500"/>
            </a:xfrm>
            <a:custGeom>
              <a:avLst/>
              <a:gdLst/>
              <a:ahLst/>
              <a:cxnLst/>
              <a:rect l="l" t="t" r="r" b="b"/>
              <a:pathLst>
                <a:path w="160" h="180" extrusionOk="0">
                  <a:moveTo>
                    <a:pt x="0" y="1"/>
                  </a:moveTo>
                  <a:cubicBezTo>
                    <a:pt x="0" y="80"/>
                    <a:pt x="0" y="120"/>
                    <a:pt x="20" y="180"/>
                  </a:cubicBezTo>
                  <a:cubicBezTo>
                    <a:pt x="159" y="100"/>
                    <a:pt x="119" y="41"/>
                    <a:pt x="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8" name="Google Shape;508;p3"/>
            <p:cNvSpPr/>
            <p:nvPr/>
          </p:nvSpPr>
          <p:spPr>
            <a:xfrm>
              <a:off x="1697625" y="3386625"/>
              <a:ext cx="3025" cy="6000"/>
            </a:xfrm>
            <a:custGeom>
              <a:avLst/>
              <a:gdLst/>
              <a:ahLst/>
              <a:cxnLst/>
              <a:rect l="l" t="t" r="r" b="b"/>
              <a:pathLst>
                <a:path w="121" h="240" extrusionOk="0">
                  <a:moveTo>
                    <a:pt x="120" y="1"/>
                  </a:moveTo>
                  <a:cubicBezTo>
                    <a:pt x="1" y="80"/>
                    <a:pt x="1" y="160"/>
                    <a:pt x="120" y="240"/>
                  </a:cubicBezTo>
                  <a:lnTo>
                    <a:pt x="120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9" name="Google Shape;509;p3"/>
            <p:cNvSpPr/>
            <p:nvPr/>
          </p:nvSpPr>
          <p:spPr>
            <a:xfrm>
              <a:off x="1716025" y="3898875"/>
              <a:ext cx="2525" cy="7475"/>
            </a:xfrm>
            <a:custGeom>
              <a:avLst/>
              <a:gdLst/>
              <a:ahLst/>
              <a:cxnLst/>
              <a:rect l="l" t="t" r="r" b="b"/>
              <a:pathLst>
                <a:path w="101" h="299" extrusionOk="0">
                  <a:moveTo>
                    <a:pt x="100" y="0"/>
                  </a:moveTo>
                  <a:cubicBezTo>
                    <a:pt x="1" y="100"/>
                    <a:pt x="1" y="199"/>
                    <a:pt x="100" y="299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0" name="Google Shape;510;p3"/>
            <p:cNvSpPr/>
            <p:nvPr/>
          </p:nvSpPr>
          <p:spPr>
            <a:xfrm>
              <a:off x="1681225" y="3883450"/>
              <a:ext cx="1500" cy="4500"/>
            </a:xfrm>
            <a:custGeom>
              <a:avLst/>
              <a:gdLst/>
              <a:ahLst/>
              <a:cxnLst/>
              <a:rect l="l" t="t" r="r" b="b"/>
              <a:pathLst>
                <a:path w="60" h="180" extrusionOk="0">
                  <a:moveTo>
                    <a:pt x="60" y="1"/>
                  </a:moveTo>
                  <a:cubicBezTo>
                    <a:pt x="60" y="21"/>
                    <a:pt x="0" y="60"/>
                    <a:pt x="0" y="60"/>
                  </a:cubicBezTo>
                  <a:cubicBezTo>
                    <a:pt x="0" y="100"/>
                    <a:pt x="40" y="120"/>
                    <a:pt x="60" y="180"/>
                  </a:cubicBezTo>
                  <a:lnTo>
                    <a:pt x="60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1" name="Google Shape;511;p3"/>
            <p:cNvSpPr/>
            <p:nvPr/>
          </p:nvSpPr>
          <p:spPr>
            <a:xfrm>
              <a:off x="1692150" y="4666475"/>
              <a:ext cx="98000" cy="19775"/>
            </a:xfrm>
            <a:custGeom>
              <a:avLst/>
              <a:gdLst/>
              <a:ahLst/>
              <a:cxnLst/>
              <a:rect l="l" t="t" r="r" b="b"/>
              <a:pathLst>
                <a:path w="3920" h="791" extrusionOk="0">
                  <a:moveTo>
                    <a:pt x="960" y="1"/>
                  </a:moveTo>
                  <a:cubicBezTo>
                    <a:pt x="768" y="1"/>
                    <a:pt x="575" y="19"/>
                    <a:pt x="379" y="70"/>
                  </a:cubicBezTo>
                  <a:cubicBezTo>
                    <a:pt x="160" y="90"/>
                    <a:pt x="1" y="190"/>
                    <a:pt x="1" y="468"/>
                  </a:cubicBezTo>
                  <a:cubicBezTo>
                    <a:pt x="1221" y="561"/>
                    <a:pt x="2425" y="791"/>
                    <a:pt x="3643" y="791"/>
                  </a:cubicBezTo>
                  <a:cubicBezTo>
                    <a:pt x="3735" y="791"/>
                    <a:pt x="3827" y="789"/>
                    <a:pt x="3920" y="787"/>
                  </a:cubicBezTo>
                  <a:cubicBezTo>
                    <a:pt x="3920" y="558"/>
                    <a:pt x="3791" y="493"/>
                    <a:pt x="3642" y="493"/>
                  </a:cubicBezTo>
                  <a:cubicBezTo>
                    <a:pt x="3596" y="493"/>
                    <a:pt x="3549" y="499"/>
                    <a:pt x="3502" y="508"/>
                  </a:cubicBezTo>
                  <a:cubicBezTo>
                    <a:pt x="3431" y="525"/>
                    <a:pt x="3383" y="532"/>
                    <a:pt x="3352" y="532"/>
                  </a:cubicBezTo>
                  <a:cubicBezTo>
                    <a:pt x="3175" y="532"/>
                    <a:pt x="3580" y="288"/>
                    <a:pt x="3420" y="288"/>
                  </a:cubicBezTo>
                  <a:cubicBezTo>
                    <a:pt x="3415" y="288"/>
                    <a:pt x="3409" y="289"/>
                    <a:pt x="3403" y="289"/>
                  </a:cubicBezTo>
                  <a:cubicBezTo>
                    <a:pt x="3265" y="115"/>
                    <a:pt x="3089" y="89"/>
                    <a:pt x="2913" y="89"/>
                  </a:cubicBezTo>
                  <a:cubicBezTo>
                    <a:pt x="2838" y="89"/>
                    <a:pt x="2764" y="93"/>
                    <a:pt x="2692" y="93"/>
                  </a:cubicBezTo>
                  <a:cubicBezTo>
                    <a:pt x="2663" y="93"/>
                    <a:pt x="2635" y="92"/>
                    <a:pt x="2607" y="90"/>
                  </a:cubicBezTo>
                  <a:cubicBezTo>
                    <a:pt x="2514" y="100"/>
                    <a:pt x="2422" y="104"/>
                    <a:pt x="2330" y="104"/>
                  </a:cubicBezTo>
                  <a:cubicBezTo>
                    <a:pt x="1868" y="104"/>
                    <a:pt x="1418" y="1"/>
                    <a:pt x="96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2" name="Google Shape;512;p3"/>
            <p:cNvSpPr/>
            <p:nvPr/>
          </p:nvSpPr>
          <p:spPr>
            <a:xfrm>
              <a:off x="1757800" y="4664250"/>
              <a:ext cx="77625" cy="22850"/>
            </a:xfrm>
            <a:custGeom>
              <a:avLst/>
              <a:gdLst/>
              <a:ahLst/>
              <a:cxnLst/>
              <a:rect l="l" t="t" r="r" b="b"/>
              <a:pathLst>
                <a:path w="3105" h="914" extrusionOk="0">
                  <a:moveTo>
                    <a:pt x="419" y="0"/>
                  </a:moveTo>
                  <a:cubicBezTo>
                    <a:pt x="359" y="0"/>
                    <a:pt x="299" y="20"/>
                    <a:pt x="220" y="20"/>
                  </a:cubicBezTo>
                  <a:cubicBezTo>
                    <a:pt x="100" y="100"/>
                    <a:pt x="1" y="179"/>
                    <a:pt x="60" y="319"/>
                  </a:cubicBezTo>
                  <a:cubicBezTo>
                    <a:pt x="299" y="378"/>
                    <a:pt x="578" y="299"/>
                    <a:pt x="796" y="498"/>
                  </a:cubicBezTo>
                  <a:cubicBezTo>
                    <a:pt x="1095" y="697"/>
                    <a:pt x="1473" y="677"/>
                    <a:pt x="1811" y="736"/>
                  </a:cubicBezTo>
                  <a:cubicBezTo>
                    <a:pt x="2048" y="774"/>
                    <a:pt x="2286" y="913"/>
                    <a:pt x="2523" y="913"/>
                  </a:cubicBezTo>
                  <a:cubicBezTo>
                    <a:pt x="2664" y="913"/>
                    <a:pt x="2804" y="864"/>
                    <a:pt x="2945" y="716"/>
                  </a:cubicBezTo>
                  <a:cubicBezTo>
                    <a:pt x="2905" y="518"/>
                    <a:pt x="3005" y="398"/>
                    <a:pt x="3104" y="239"/>
                  </a:cubicBezTo>
                  <a:cubicBezTo>
                    <a:pt x="2949" y="198"/>
                    <a:pt x="2791" y="186"/>
                    <a:pt x="2631" y="186"/>
                  </a:cubicBezTo>
                  <a:cubicBezTo>
                    <a:pt x="2423" y="186"/>
                    <a:pt x="2212" y="206"/>
                    <a:pt x="2004" y="206"/>
                  </a:cubicBezTo>
                  <a:cubicBezTo>
                    <a:pt x="1762" y="206"/>
                    <a:pt x="1523" y="179"/>
                    <a:pt x="1294" y="60"/>
                  </a:cubicBezTo>
                  <a:cubicBezTo>
                    <a:pt x="995" y="20"/>
                    <a:pt x="717" y="20"/>
                    <a:pt x="41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3" name="Google Shape;513;p3"/>
            <p:cNvSpPr/>
            <p:nvPr/>
          </p:nvSpPr>
          <p:spPr>
            <a:xfrm>
              <a:off x="1792625" y="4678175"/>
              <a:ext cx="51250" cy="18925"/>
            </a:xfrm>
            <a:custGeom>
              <a:avLst/>
              <a:gdLst/>
              <a:ahLst/>
              <a:cxnLst/>
              <a:rect l="l" t="t" r="r" b="b"/>
              <a:pathLst>
                <a:path w="2050" h="757" extrusionOk="0">
                  <a:moveTo>
                    <a:pt x="458" y="0"/>
                  </a:moveTo>
                  <a:cubicBezTo>
                    <a:pt x="358" y="120"/>
                    <a:pt x="0" y="0"/>
                    <a:pt x="100" y="319"/>
                  </a:cubicBezTo>
                  <a:cubicBezTo>
                    <a:pt x="756" y="458"/>
                    <a:pt x="1373" y="617"/>
                    <a:pt x="2049" y="756"/>
                  </a:cubicBezTo>
                  <a:cubicBezTo>
                    <a:pt x="1990" y="418"/>
                    <a:pt x="1850" y="219"/>
                    <a:pt x="1552" y="140"/>
                  </a:cubicBezTo>
                  <a:cubicBezTo>
                    <a:pt x="1494" y="152"/>
                    <a:pt x="1436" y="157"/>
                    <a:pt x="1379" y="157"/>
                  </a:cubicBezTo>
                  <a:cubicBezTo>
                    <a:pt x="1064" y="157"/>
                    <a:pt x="761" y="0"/>
                    <a:pt x="45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4" name="Google Shape;514;p3"/>
            <p:cNvSpPr/>
            <p:nvPr/>
          </p:nvSpPr>
          <p:spPr>
            <a:xfrm>
              <a:off x="1616075" y="4686125"/>
              <a:ext cx="55225" cy="24100"/>
            </a:xfrm>
            <a:custGeom>
              <a:avLst/>
              <a:gdLst/>
              <a:ahLst/>
              <a:cxnLst/>
              <a:rect l="l" t="t" r="r" b="b"/>
              <a:pathLst>
                <a:path w="2209" h="964" extrusionOk="0">
                  <a:moveTo>
                    <a:pt x="0" y="1"/>
                  </a:moveTo>
                  <a:lnTo>
                    <a:pt x="0" y="1"/>
                  </a:lnTo>
                  <a:cubicBezTo>
                    <a:pt x="60" y="359"/>
                    <a:pt x="265" y="370"/>
                    <a:pt x="490" y="370"/>
                  </a:cubicBezTo>
                  <a:cubicBezTo>
                    <a:pt x="505" y="370"/>
                    <a:pt x="520" y="370"/>
                    <a:pt x="535" y="370"/>
                  </a:cubicBezTo>
                  <a:cubicBezTo>
                    <a:pt x="596" y="370"/>
                    <a:pt x="657" y="371"/>
                    <a:pt x="717" y="379"/>
                  </a:cubicBezTo>
                  <a:cubicBezTo>
                    <a:pt x="995" y="379"/>
                    <a:pt x="1274" y="379"/>
                    <a:pt x="1274" y="737"/>
                  </a:cubicBezTo>
                  <a:cubicBezTo>
                    <a:pt x="1380" y="896"/>
                    <a:pt x="1539" y="913"/>
                    <a:pt x="1710" y="913"/>
                  </a:cubicBezTo>
                  <a:cubicBezTo>
                    <a:pt x="1759" y="913"/>
                    <a:pt x="1808" y="912"/>
                    <a:pt x="1858" y="912"/>
                  </a:cubicBezTo>
                  <a:cubicBezTo>
                    <a:pt x="1895" y="912"/>
                    <a:pt x="1933" y="913"/>
                    <a:pt x="1970" y="916"/>
                  </a:cubicBezTo>
                  <a:cubicBezTo>
                    <a:pt x="1992" y="948"/>
                    <a:pt x="2026" y="963"/>
                    <a:pt x="2065" y="963"/>
                  </a:cubicBezTo>
                  <a:cubicBezTo>
                    <a:pt x="2097" y="963"/>
                    <a:pt x="2133" y="953"/>
                    <a:pt x="2169" y="936"/>
                  </a:cubicBezTo>
                  <a:cubicBezTo>
                    <a:pt x="2208" y="896"/>
                    <a:pt x="2208" y="816"/>
                    <a:pt x="2189" y="737"/>
                  </a:cubicBezTo>
                  <a:cubicBezTo>
                    <a:pt x="2049" y="677"/>
                    <a:pt x="1970" y="577"/>
                    <a:pt x="2049" y="398"/>
                  </a:cubicBezTo>
                  <a:cubicBezTo>
                    <a:pt x="1990" y="279"/>
                    <a:pt x="1910" y="219"/>
                    <a:pt x="1791" y="199"/>
                  </a:cubicBezTo>
                  <a:cubicBezTo>
                    <a:pt x="1767" y="205"/>
                    <a:pt x="1748" y="208"/>
                    <a:pt x="1730" y="208"/>
                  </a:cubicBezTo>
                  <a:cubicBezTo>
                    <a:pt x="1686" y="208"/>
                    <a:pt x="1654" y="194"/>
                    <a:pt x="1612" y="180"/>
                  </a:cubicBezTo>
                  <a:cubicBezTo>
                    <a:pt x="1488" y="189"/>
                    <a:pt x="1363" y="194"/>
                    <a:pt x="1238" y="194"/>
                  </a:cubicBezTo>
                  <a:cubicBezTo>
                    <a:pt x="820" y="194"/>
                    <a:pt x="399" y="138"/>
                    <a:pt x="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5" name="Google Shape;515;p3"/>
            <p:cNvSpPr/>
            <p:nvPr/>
          </p:nvSpPr>
          <p:spPr>
            <a:xfrm>
              <a:off x="1663325" y="4693025"/>
              <a:ext cx="38300" cy="22950"/>
            </a:xfrm>
            <a:custGeom>
              <a:avLst/>
              <a:gdLst/>
              <a:ahLst/>
              <a:cxnLst/>
              <a:rect l="l" t="t" r="r" b="b"/>
              <a:pathLst>
                <a:path w="1532" h="918" extrusionOk="0">
                  <a:moveTo>
                    <a:pt x="680" y="0"/>
                  </a:moveTo>
                  <a:cubicBezTo>
                    <a:pt x="612" y="0"/>
                    <a:pt x="543" y="7"/>
                    <a:pt x="475" y="7"/>
                  </a:cubicBezTo>
                  <a:cubicBezTo>
                    <a:pt x="449" y="7"/>
                    <a:pt x="423" y="6"/>
                    <a:pt x="398" y="3"/>
                  </a:cubicBezTo>
                  <a:lnTo>
                    <a:pt x="398" y="3"/>
                  </a:lnTo>
                  <a:cubicBezTo>
                    <a:pt x="0" y="142"/>
                    <a:pt x="537" y="461"/>
                    <a:pt x="279" y="640"/>
                  </a:cubicBezTo>
                  <a:cubicBezTo>
                    <a:pt x="312" y="848"/>
                    <a:pt x="399" y="918"/>
                    <a:pt x="511" y="918"/>
                  </a:cubicBezTo>
                  <a:cubicBezTo>
                    <a:pt x="602" y="918"/>
                    <a:pt x="709" y="872"/>
                    <a:pt x="816" y="819"/>
                  </a:cubicBezTo>
                  <a:cubicBezTo>
                    <a:pt x="1074" y="759"/>
                    <a:pt x="1333" y="858"/>
                    <a:pt x="1532" y="640"/>
                  </a:cubicBezTo>
                  <a:cubicBezTo>
                    <a:pt x="1512" y="620"/>
                    <a:pt x="1512" y="600"/>
                    <a:pt x="1492" y="560"/>
                  </a:cubicBezTo>
                  <a:cubicBezTo>
                    <a:pt x="1413" y="480"/>
                    <a:pt x="1393" y="401"/>
                    <a:pt x="1353" y="301"/>
                  </a:cubicBezTo>
                  <a:cubicBezTo>
                    <a:pt x="1253" y="222"/>
                    <a:pt x="1114" y="162"/>
                    <a:pt x="995" y="103"/>
                  </a:cubicBezTo>
                  <a:cubicBezTo>
                    <a:pt x="898" y="17"/>
                    <a:pt x="790" y="0"/>
                    <a:pt x="68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6" name="Google Shape;516;p3"/>
            <p:cNvSpPr/>
            <p:nvPr/>
          </p:nvSpPr>
          <p:spPr>
            <a:xfrm>
              <a:off x="1698625" y="4698550"/>
              <a:ext cx="48275" cy="13450"/>
            </a:xfrm>
            <a:custGeom>
              <a:avLst/>
              <a:gdLst/>
              <a:ahLst/>
              <a:cxnLst/>
              <a:rect l="l" t="t" r="r" b="b"/>
              <a:pathLst>
                <a:path w="1931" h="538" extrusionOk="0">
                  <a:moveTo>
                    <a:pt x="1015" y="1"/>
                  </a:moveTo>
                  <a:cubicBezTo>
                    <a:pt x="707" y="1"/>
                    <a:pt x="398" y="41"/>
                    <a:pt x="100" y="41"/>
                  </a:cubicBezTo>
                  <a:cubicBezTo>
                    <a:pt x="1" y="180"/>
                    <a:pt x="1" y="299"/>
                    <a:pt x="100" y="399"/>
                  </a:cubicBezTo>
                  <a:lnTo>
                    <a:pt x="140" y="419"/>
                  </a:lnTo>
                  <a:cubicBezTo>
                    <a:pt x="227" y="346"/>
                    <a:pt x="311" y="320"/>
                    <a:pt x="392" y="320"/>
                  </a:cubicBezTo>
                  <a:cubicBezTo>
                    <a:pt x="624" y="320"/>
                    <a:pt x="834" y="538"/>
                    <a:pt x="1055" y="538"/>
                  </a:cubicBezTo>
                  <a:cubicBezTo>
                    <a:pt x="1274" y="319"/>
                    <a:pt x="1691" y="518"/>
                    <a:pt x="1930" y="200"/>
                  </a:cubicBezTo>
                  <a:cubicBezTo>
                    <a:pt x="1632" y="41"/>
                    <a:pt x="1323" y="1"/>
                    <a:pt x="101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7" name="Google Shape;517;p3"/>
            <p:cNvSpPr/>
            <p:nvPr/>
          </p:nvSpPr>
          <p:spPr>
            <a:xfrm>
              <a:off x="1724975" y="4701550"/>
              <a:ext cx="25400" cy="11625"/>
            </a:xfrm>
            <a:custGeom>
              <a:avLst/>
              <a:gdLst/>
              <a:ahLst/>
              <a:cxnLst/>
              <a:rect l="l" t="t" r="r" b="b"/>
              <a:pathLst>
                <a:path w="1016" h="465" extrusionOk="0">
                  <a:moveTo>
                    <a:pt x="876" y="80"/>
                  </a:moveTo>
                  <a:cubicBezTo>
                    <a:pt x="538" y="159"/>
                    <a:pt x="180" y="0"/>
                    <a:pt x="1" y="418"/>
                  </a:cubicBezTo>
                  <a:cubicBezTo>
                    <a:pt x="100" y="418"/>
                    <a:pt x="200" y="418"/>
                    <a:pt x="299" y="458"/>
                  </a:cubicBezTo>
                  <a:cubicBezTo>
                    <a:pt x="339" y="428"/>
                    <a:pt x="369" y="413"/>
                    <a:pt x="399" y="413"/>
                  </a:cubicBezTo>
                  <a:cubicBezTo>
                    <a:pt x="429" y="413"/>
                    <a:pt x="458" y="428"/>
                    <a:pt x="498" y="458"/>
                  </a:cubicBezTo>
                  <a:cubicBezTo>
                    <a:pt x="550" y="461"/>
                    <a:pt x="601" y="465"/>
                    <a:pt x="649" y="465"/>
                  </a:cubicBezTo>
                  <a:cubicBezTo>
                    <a:pt x="857" y="465"/>
                    <a:pt x="1015" y="407"/>
                    <a:pt x="1015" y="100"/>
                  </a:cubicBezTo>
                  <a:cubicBezTo>
                    <a:pt x="976" y="80"/>
                    <a:pt x="916" y="80"/>
                    <a:pt x="876" y="8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8" name="Google Shape;518;p3"/>
            <p:cNvSpPr/>
            <p:nvPr/>
          </p:nvSpPr>
          <p:spPr>
            <a:xfrm>
              <a:off x="1660825" y="4687175"/>
              <a:ext cx="27375" cy="9550"/>
            </a:xfrm>
            <a:custGeom>
              <a:avLst/>
              <a:gdLst/>
              <a:ahLst/>
              <a:cxnLst/>
              <a:rect l="l" t="t" r="r" b="b"/>
              <a:pathLst>
                <a:path w="1095" h="382" extrusionOk="0">
                  <a:moveTo>
                    <a:pt x="377" y="0"/>
                  </a:moveTo>
                  <a:cubicBezTo>
                    <a:pt x="258" y="0"/>
                    <a:pt x="133" y="44"/>
                    <a:pt x="1" y="157"/>
                  </a:cubicBezTo>
                  <a:cubicBezTo>
                    <a:pt x="80" y="197"/>
                    <a:pt x="120" y="277"/>
                    <a:pt x="200" y="337"/>
                  </a:cubicBezTo>
                  <a:cubicBezTo>
                    <a:pt x="229" y="366"/>
                    <a:pt x="259" y="381"/>
                    <a:pt x="289" y="381"/>
                  </a:cubicBezTo>
                  <a:cubicBezTo>
                    <a:pt x="319" y="381"/>
                    <a:pt x="349" y="366"/>
                    <a:pt x="379" y="337"/>
                  </a:cubicBezTo>
                  <a:lnTo>
                    <a:pt x="1095" y="337"/>
                  </a:lnTo>
                  <a:cubicBezTo>
                    <a:pt x="864" y="201"/>
                    <a:pt x="633" y="0"/>
                    <a:pt x="37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9" name="Google Shape;519;p3"/>
            <p:cNvSpPr/>
            <p:nvPr/>
          </p:nvSpPr>
          <p:spPr>
            <a:xfrm>
              <a:off x="1771600" y="4676175"/>
              <a:ext cx="32475" cy="9975"/>
            </a:xfrm>
            <a:custGeom>
              <a:avLst/>
              <a:gdLst/>
              <a:ahLst/>
              <a:cxnLst/>
              <a:rect l="l" t="t" r="r" b="b"/>
              <a:pathLst>
                <a:path w="1299" h="399" extrusionOk="0">
                  <a:moveTo>
                    <a:pt x="244" y="1"/>
                  </a:moveTo>
                  <a:cubicBezTo>
                    <a:pt x="165" y="41"/>
                    <a:pt x="65" y="80"/>
                    <a:pt x="46" y="120"/>
                  </a:cubicBezTo>
                  <a:cubicBezTo>
                    <a:pt x="1" y="210"/>
                    <a:pt x="68" y="221"/>
                    <a:pt x="138" y="221"/>
                  </a:cubicBezTo>
                  <a:cubicBezTo>
                    <a:pt x="161" y="221"/>
                    <a:pt x="185" y="220"/>
                    <a:pt x="205" y="220"/>
                  </a:cubicBezTo>
                  <a:cubicBezTo>
                    <a:pt x="256" y="220"/>
                    <a:pt x="310" y="216"/>
                    <a:pt x="365" y="216"/>
                  </a:cubicBezTo>
                  <a:cubicBezTo>
                    <a:pt x="502" y="216"/>
                    <a:pt x="642" y="237"/>
                    <a:pt x="742" y="379"/>
                  </a:cubicBezTo>
                  <a:lnTo>
                    <a:pt x="841" y="399"/>
                  </a:lnTo>
                  <a:lnTo>
                    <a:pt x="941" y="399"/>
                  </a:lnTo>
                  <a:cubicBezTo>
                    <a:pt x="1060" y="299"/>
                    <a:pt x="1160" y="180"/>
                    <a:pt x="1299" y="80"/>
                  </a:cubicBezTo>
                  <a:lnTo>
                    <a:pt x="244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0" name="Google Shape;520;p3"/>
            <p:cNvSpPr/>
            <p:nvPr/>
          </p:nvSpPr>
          <p:spPr>
            <a:xfrm>
              <a:off x="1691175" y="4699800"/>
              <a:ext cx="9975" cy="9475"/>
            </a:xfrm>
            <a:custGeom>
              <a:avLst/>
              <a:gdLst/>
              <a:ahLst/>
              <a:cxnLst/>
              <a:rect l="l" t="t" r="r" b="b"/>
              <a:pathLst>
                <a:path w="399" h="379" extrusionOk="0">
                  <a:moveTo>
                    <a:pt x="311" y="1"/>
                  </a:moveTo>
                  <a:cubicBezTo>
                    <a:pt x="284" y="1"/>
                    <a:pt x="259" y="11"/>
                    <a:pt x="239" y="30"/>
                  </a:cubicBezTo>
                  <a:cubicBezTo>
                    <a:pt x="159" y="90"/>
                    <a:pt x="0" y="209"/>
                    <a:pt x="40" y="269"/>
                  </a:cubicBezTo>
                  <a:cubicBezTo>
                    <a:pt x="70" y="359"/>
                    <a:pt x="129" y="379"/>
                    <a:pt x="197" y="379"/>
                  </a:cubicBezTo>
                  <a:cubicBezTo>
                    <a:pt x="250" y="379"/>
                    <a:pt x="309" y="366"/>
                    <a:pt x="361" y="366"/>
                  </a:cubicBezTo>
                  <a:cubicBezTo>
                    <a:pt x="374" y="366"/>
                    <a:pt x="386" y="367"/>
                    <a:pt x="398" y="369"/>
                  </a:cubicBezTo>
                  <a:lnTo>
                    <a:pt x="398" y="30"/>
                  </a:lnTo>
                  <a:cubicBezTo>
                    <a:pt x="368" y="11"/>
                    <a:pt x="338" y="1"/>
                    <a:pt x="31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1" name="Google Shape;521;p3"/>
            <p:cNvSpPr/>
            <p:nvPr/>
          </p:nvSpPr>
          <p:spPr>
            <a:xfrm>
              <a:off x="1820475" y="4712225"/>
              <a:ext cx="5975" cy="4700"/>
            </a:xfrm>
            <a:custGeom>
              <a:avLst/>
              <a:gdLst/>
              <a:ahLst/>
              <a:cxnLst/>
              <a:rect l="l" t="t" r="r" b="b"/>
              <a:pathLst>
                <a:path w="239" h="188" extrusionOk="0">
                  <a:moveTo>
                    <a:pt x="162" y="1"/>
                  </a:moveTo>
                  <a:cubicBezTo>
                    <a:pt x="140" y="1"/>
                    <a:pt x="120" y="11"/>
                    <a:pt x="100" y="31"/>
                  </a:cubicBezTo>
                  <a:cubicBezTo>
                    <a:pt x="60" y="71"/>
                    <a:pt x="20" y="90"/>
                    <a:pt x="0" y="150"/>
                  </a:cubicBezTo>
                  <a:cubicBezTo>
                    <a:pt x="43" y="177"/>
                    <a:pt x="75" y="188"/>
                    <a:pt x="101" y="188"/>
                  </a:cubicBezTo>
                  <a:cubicBezTo>
                    <a:pt x="173" y="188"/>
                    <a:pt x="195" y="104"/>
                    <a:pt x="239" y="31"/>
                  </a:cubicBezTo>
                  <a:cubicBezTo>
                    <a:pt x="209" y="11"/>
                    <a:pt x="184" y="1"/>
                    <a:pt x="16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2" name="Google Shape;522;p3"/>
            <p:cNvSpPr/>
            <p:nvPr/>
          </p:nvSpPr>
          <p:spPr>
            <a:xfrm>
              <a:off x="1810025" y="4789800"/>
              <a:ext cx="108950" cy="30200"/>
            </a:xfrm>
            <a:custGeom>
              <a:avLst/>
              <a:gdLst/>
              <a:ahLst/>
              <a:cxnLst/>
              <a:rect l="l" t="t" r="r" b="b"/>
              <a:pathLst>
                <a:path w="4358" h="1208" extrusionOk="0">
                  <a:moveTo>
                    <a:pt x="607" y="1"/>
                  </a:moveTo>
                  <a:cubicBezTo>
                    <a:pt x="564" y="1"/>
                    <a:pt x="521" y="4"/>
                    <a:pt x="478" y="11"/>
                  </a:cubicBezTo>
                  <a:cubicBezTo>
                    <a:pt x="359" y="71"/>
                    <a:pt x="199" y="51"/>
                    <a:pt x="100" y="150"/>
                  </a:cubicBezTo>
                  <a:cubicBezTo>
                    <a:pt x="1" y="250"/>
                    <a:pt x="1" y="369"/>
                    <a:pt x="100" y="508"/>
                  </a:cubicBezTo>
                  <a:cubicBezTo>
                    <a:pt x="120" y="548"/>
                    <a:pt x="120" y="588"/>
                    <a:pt x="120" y="648"/>
                  </a:cubicBezTo>
                  <a:cubicBezTo>
                    <a:pt x="359" y="747"/>
                    <a:pt x="657" y="608"/>
                    <a:pt x="856" y="867"/>
                  </a:cubicBezTo>
                  <a:lnTo>
                    <a:pt x="995" y="867"/>
                  </a:lnTo>
                  <a:cubicBezTo>
                    <a:pt x="1386" y="837"/>
                    <a:pt x="1799" y="693"/>
                    <a:pt x="2158" y="693"/>
                  </a:cubicBezTo>
                  <a:cubicBezTo>
                    <a:pt x="2274" y="693"/>
                    <a:pt x="2385" y="708"/>
                    <a:pt x="2487" y="747"/>
                  </a:cubicBezTo>
                  <a:cubicBezTo>
                    <a:pt x="2925" y="926"/>
                    <a:pt x="3422" y="1006"/>
                    <a:pt x="3880" y="1185"/>
                  </a:cubicBezTo>
                  <a:cubicBezTo>
                    <a:pt x="3964" y="1185"/>
                    <a:pt x="4049" y="1207"/>
                    <a:pt x="4122" y="1207"/>
                  </a:cubicBezTo>
                  <a:cubicBezTo>
                    <a:pt x="4186" y="1207"/>
                    <a:pt x="4240" y="1190"/>
                    <a:pt x="4277" y="1125"/>
                  </a:cubicBezTo>
                  <a:cubicBezTo>
                    <a:pt x="4337" y="1026"/>
                    <a:pt x="4357" y="827"/>
                    <a:pt x="4238" y="727"/>
                  </a:cubicBezTo>
                  <a:cubicBezTo>
                    <a:pt x="4093" y="582"/>
                    <a:pt x="3914" y="404"/>
                    <a:pt x="3778" y="404"/>
                  </a:cubicBezTo>
                  <a:cubicBezTo>
                    <a:pt x="3765" y="404"/>
                    <a:pt x="3753" y="406"/>
                    <a:pt x="3740" y="409"/>
                  </a:cubicBezTo>
                  <a:cubicBezTo>
                    <a:pt x="3669" y="419"/>
                    <a:pt x="3598" y="424"/>
                    <a:pt x="3527" y="424"/>
                  </a:cubicBezTo>
                  <a:cubicBezTo>
                    <a:pt x="2970" y="424"/>
                    <a:pt x="2444" y="141"/>
                    <a:pt x="1886" y="141"/>
                  </a:cubicBezTo>
                  <a:cubicBezTo>
                    <a:pt x="1828" y="141"/>
                    <a:pt x="1770" y="144"/>
                    <a:pt x="1711" y="150"/>
                  </a:cubicBezTo>
                  <a:cubicBezTo>
                    <a:pt x="1612" y="210"/>
                    <a:pt x="1522" y="240"/>
                    <a:pt x="1435" y="240"/>
                  </a:cubicBezTo>
                  <a:cubicBezTo>
                    <a:pt x="1348" y="240"/>
                    <a:pt x="1264" y="210"/>
                    <a:pt x="1174" y="150"/>
                  </a:cubicBezTo>
                  <a:cubicBezTo>
                    <a:pt x="995" y="69"/>
                    <a:pt x="802" y="1"/>
                    <a:pt x="60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3" name="Google Shape;523;p3"/>
            <p:cNvSpPr/>
            <p:nvPr/>
          </p:nvSpPr>
          <p:spPr>
            <a:xfrm>
              <a:off x="2101450" y="4820400"/>
              <a:ext cx="127350" cy="29075"/>
            </a:xfrm>
            <a:custGeom>
              <a:avLst/>
              <a:gdLst/>
              <a:ahLst/>
              <a:cxnLst/>
              <a:rect l="l" t="t" r="r" b="b"/>
              <a:pathLst>
                <a:path w="5094" h="1163" extrusionOk="0">
                  <a:moveTo>
                    <a:pt x="717" y="1"/>
                  </a:moveTo>
                  <a:cubicBezTo>
                    <a:pt x="657" y="20"/>
                    <a:pt x="558" y="20"/>
                    <a:pt x="478" y="40"/>
                  </a:cubicBezTo>
                  <a:cubicBezTo>
                    <a:pt x="339" y="120"/>
                    <a:pt x="180" y="180"/>
                    <a:pt x="60" y="299"/>
                  </a:cubicBezTo>
                  <a:cubicBezTo>
                    <a:pt x="1" y="379"/>
                    <a:pt x="1" y="438"/>
                    <a:pt x="60" y="518"/>
                  </a:cubicBezTo>
                  <a:cubicBezTo>
                    <a:pt x="398" y="538"/>
                    <a:pt x="796" y="498"/>
                    <a:pt x="1135" y="697"/>
                  </a:cubicBezTo>
                  <a:cubicBezTo>
                    <a:pt x="1234" y="796"/>
                    <a:pt x="1333" y="876"/>
                    <a:pt x="1473" y="896"/>
                  </a:cubicBezTo>
                  <a:cubicBezTo>
                    <a:pt x="1632" y="936"/>
                    <a:pt x="1786" y="936"/>
                    <a:pt x="1943" y="936"/>
                  </a:cubicBezTo>
                  <a:cubicBezTo>
                    <a:pt x="2099" y="936"/>
                    <a:pt x="2258" y="936"/>
                    <a:pt x="2428" y="975"/>
                  </a:cubicBezTo>
                  <a:cubicBezTo>
                    <a:pt x="2451" y="971"/>
                    <a:pt x="2474" y="969"/>
                    <a:pt x="2497" y="969"/>
                  </a:cubicBezTo>
                  <a:cubicBezTo>
                    <a:pt x="2617" y="969"/>
                    <a:pt x="2736" y="1017"/>
                    <a:pt x="2856" y="1017"/>
                  </a:cubicBezTo>
                  <a:cubicBezTo>
                    <a:pt x="2932" y="1017"/>
                    <a:pt x="3008" y="998"/>
                    <a:pt x="3084" y="936"/>
                  </a:cubicBezTo>
                  <a:cubicBezTo>
                    <a:pt x="3220" y="936"/>
                    <a:pt x="3363" y="915"/>
                    <a:pt x="3504" y="915"/>
                  </a:cubicBezTo>
                  <a:cubicBezTo>
                    <a:pt x="3673" y="915"/>
                    <a:pt x="3838" y="945"/>
                    <a:pt x="3979" y="1075"/>
                  </a:cubicBezTo>
                  <a:lnTo>
                    <a:pt x="4158" y="1075"/>
                  </a:lnTo>
                  <a:cubicBezTo>
                    <a:pt x="4303" y="1129"/>
                    <a:pt x="4452" y="1163"/>
                    <a:pt x="4598" y="1163"/>
                  </a:cubicBezTo>
                  <a:cubicBezTo>
                    <a:pt x="4772" y="1163"/>
                    <a:pt x="4941" y="1114"/>
                    <a:pt x="5093" y="995"/>
                  </a:cubicBezTo>
                  <a:cubicBezTo>
                    <a:pt x="5093" y="896"/>
                    <a:pt x="5073" y="816"/>
                    <a:pt x="4994" y="737"/>
                  </a:cubicBezTo>
                  <a:cubicBezTo>
                    <a:pt x="4894" y="637"/>
                    <a:pt x="4775" y="597"/>
                    <a:pt x="4636" y="538"/>
                  </a:cubicBezTo>
                  <a:cubicBezTo>
                    <a:pt x="4158" y="438"/>
                    <a:pt x="3701" y="398"/>
                    <a:pt x="3263" y="299"/>
                  </a:cubicBezTo>
                  <a:cubicBezTo>
                    <a:pt x="2487" y="239"/>
                    <a:pt x="1751" y="100"/>
                    <a:pt x="995" y="20"/>
                  </a:cubicBezTo>
                  <a:cubicBezTo>
                    <a:pt x="896" y="1"/>
                    <a:pt x="836" y="1"/>
                    <a:pt x="71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4" name="Google Shape;524;p3"/>
            <p:cNvSpPr/>
            <p:nvPr/>
          </p:nvSpPr>
          <p:spPr>
            <a:xfrm>
              <a:off x="1991050" y="4809975"/>
              <a:ext cx="111925" cy="32100"/>
            </a:xfrm>
            <a:custGeom>
              <a:avLst/>
              <a:gdLst/>
              <a:ahLst/>
              <a:cxnLst/>
              <a:rect l="l" t="t" r="r" b="b"/>
              <a:pathLst>
                <a:path w="4477" h="1284" extrusionOk="0">
                  <a:moveTo>
                    <a:pt x="331" y="1"/>
                  </a:moveTo>
                  <a:cubicBezTo>
                    <a:pt x="70" y="1"/>
                    <a:pt x="27" y="143"/>
                    <a:pt x="0" y="537"/>
                  </a:cubicBezTo>
                  <a:cubicBezTo>
                    <a:pt x="35" y="539"/>
                    <a:pt x="71" y="540"/>
                    <a:pt x="106" y="540"/>
                  </a:cubicBezTo>
                  <a:cubicBezTo>
                    <a:pt x="214" y="540"/>
                    <a:pt x="324" y="532"/>
                    <a:pt x="428" y="532"/>
                  </a:cubicBezTo>
                  <a:cubicBezTo>
                    <a:pt x="567" y="532"/>
                    <a:pt x="697" y="547"/>
                    <a:pt x="796" y="617"/>
                  </a:cubicBezTo>
                  <a:cubicBezTo>
                    <a:pt x="1309" y="899"/>
                    <a:pt x="1806" y="915"/>
                    <a:pt x="2329" y="915"/>
                  </a:cubicBezTo>
                  <a:cubicBezTo>
                    <a:pt x="2395" y="915"/>
                    <a:pt x="2461" y="915"/>
                    <a:pt x="2527" y="915"/>
                  </a:cubicBezTo>
                  <a:cubicBezTo>
                    <a:pt x="2964" y="935"/>
                    <a:pt x="3402" y="855"/>
                    <a:pt x="3800" y="1193"/>
                  </a:cubicBezTo>
                  <a:cubicBezTo>
                    <a:pt x="3872" y="1259"/>
                    <a:pt x="3946" y="1283"/>
                    <a:pt x="4021" y="1283"/>
                  </a:cubicBezTo>
                  <a:cubicBezTo>
                    <a:pt x="4173" y="1283"/>
                    <a:pt x="4329" y="1181"/>
                    <a:pt x="4476" y="1114"/>
                  </a:cubicBezTo>
                  <a:lnTo>
                    <a:pt x="4476" y="915"/>
                  </a:lnTo>
                  <a:cubicBezTo>
                    <a:pt x="4476" y="855"/>
                    <a:pt x="4456" y="835"/>
                    <a:pt x="4417" y="796"/>
                  </a:cubicBezTo>
                  <a:cubicBezTo>
                    <a:pt x="4277" y="597"/>
                    <a:pt x="4059" y="557"/>
                    <a:pt x="3780" y="457"/>
                  </a:cubicBezTo>
                  <a:cubicBezTo>
                    <a:pt x="3745" y="461"/>
                    <a:pt x="3710" y="462"/>
                    <a:pt x="3675" y="462"/>
                  </a:cubicBezTo>
                  <a:cubicBezTo>
                    <a:pt x="3345" y="462"/>
                    <a:pt x="3025" y="328"/>
                    <a:pt x="2684" y="328"/>
                  </a:cubicBezTo>
                  <a:cubicBezTo>
                    <a:pt x="2632" y="328"/>
                    <a:pt x="2580" y="331"/>
                    <a:pt x="2527" y="338"/>
                  </a:cubicBezTo>
                  <a:cubicBezTo>
                    <a:pt x="2426" y="381"/>
                    <a:pt x="2316" y="414"/>
                    <a:pt x="2210" y="414"/>
                  </a:cubicBezTo>
                  <a:cubicBezTo>
                    <a:pt x="2169" y="414"/>
                    <a:pt x="2128" y="409"/>
                    <a:pt x="2089" y="398"/>
                  </a:cubicBezTo>
                  <a:cubicBezTo>
                    <a:pt x="2010" y="358"/>
                    <a:pt x="1930" y="338"/>
                    <a:pt x="1870" y="338"/>
                  </a:cubicBezTo>
                  <a:cubicBezTo>
                    <a:pt x="1532" y="318"/>
                    <a:pt x="1214" y="258"/>
                    <a:pt x="935" y="99"/>
                  </a:cubicBezTo>
                  <a:cubicBezTo>
                    <a:pt x="658" y="38"/>
                    <a:pt x="466" y="1"/>
                    <a:pt x="33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5" name="Google Shape;525;p3"/>
            <p:cNvSpPr/>
            <p:nvPr/>
          </p:nvSpPr>
          <p:spPr>
            <a:xfrm>
              <a:off x="1692150" y="4780750"/>
              <a:ext cx="84575" cy="21775"/>
            </a:xfrm>
            <a:custGeom>
              <a:avLst/>
              <a:gdLst/>
              <a:ahLst/>
              <a:cxnLst/>
              <a:rect l="l" t="t" r="r" b="b"/>
              <a:pathLst>
                <a:path w="3383" h="871" extrusionOk="0">
                  <a:moveTo>
                    <a:pt x="2372" y="0"/>
                  </a:moveTo>
                  <a:cubicBezTo>
                    <a:pt x="2155" y="0"/>
                    <a:pt x="1937" y="60"/>
                    <a:pt x="1720" y="60"/>
                  </a:cubicBezTo>
                  <a:cubicBezTo>
                    <a:pt x="1624" y="60"/>
                    <a:pt x="1529" y="48"/>
                    <a:pt x="1433" y="15"/>
                  </a:cubicBezTo>
                  <a:cubicBezTo>
                    <a:pt x="1330" y="67"/>
                    <a:pt x="1216" y="82"/>
                    <a:pt x="1097" y="82"/>
                  </a:cubicBezTo>
                  <a:cubicBezTo>
                    <a:pt x="929" y="82"/>
                    <a:pt x="751" y="51"/>
                    <a:pt x="581" y="51"/>
                  </a:cubicBezTo>
                  <a:cubicBezTo>
                    <a:pt x="361" y="51"/>
                    <a:pt x="155" y="102"/>
                    <a:pt x="1" y="333"/>
                  </a:cubicBezTo>
                  <a:cubicBezTo>
                    <a:pt x="55" y="388"/>
                    <a:pt x="143" y="475"/>
                    <a:pt x="203" y="475"/>
                  </a:cubicBezTo>
                  <a:cubicBezTo>
                    <a:pt x="209" y="475"/>
                    <a:pt x="214" y="474"/>
                    <a:pt x="220" y="473"/>
                  </a:cubicBezTo>
                  <a:cubicBezTo>
                    <a:pt x="381" y="417"/>
                    <a:pt x="535" y="394"/>
                    <a:pt x="685" y="394"/>
                  </a:cubicBezTo>
                  <a:cubicBezTo>
                    <a:pt x="1074" y="394"/>
                    <a:pt x="1433" y="548"/>
                    <a:pt x="1791" y="691"/>
                  </a:cubicBezTo>
                  <a:cubicBezTo>
                    <a:pt x="1950" y="771"/>
                    <a:pt x="2129" y="870"/>
                    <a:pt x="2328" y="870"/>
                  </a:cubicBezTo>
                  <a:cubicBezTo>
                    <a:pt x="2587" y="433"/>
                    <a:pt x="3104" y="791"/>
                    <a:pt x="3383" y="493"/>
                  </a:cubicBezTo>
                  <a:cubicBezTo>
                    <a:pt x="3224" y="294"/>
                    <a:pt x="3005" y="234"/>
                    <a:pt x="2806" y="115"/>
                  </a:cubicBezTo>
                  <a:cubicBezTo>
                    <a:pt x="2661" y="27"/>
                    <a:pt x="2517" y="0"/>
                    <a:pt x="237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6" name="Google Shape;526;p3"/>
            <p:cNvSpPr/>
            <p:nvPr/>
          </p:nvSpPr>
          <p:spPr>
            <a:xfrm>
              <a:off x="2123825" y="4837800"/>
              <a:ext cx="57150" cy="15050"/>
            </a:xfrm>
            <a:custGeom>
              <a:avLst/>
              <a:gdLst/>
              <a:ahLst/>
              <a:cxnLst/>
              <a:rect l="l" t="t" r="r" b="b"/>
              <a:pathLst>
                <a:path w="2286" h="602" extrusionOk="0">
                  <a:moveTo>
                    <a:pt x="259" y="1"/>
                  </a:moveTo>
                  <a:lnTo>
                    <a:pt x="259" y="1"/>
                  </a:lnTo>
                  <a:cubicBezTo>
                    <a:pt x="1" y="279"/>
                    <a:pt x="379" y="339"/>
                    <a:pt x="438" y="518"/>
                  </a:cubicBezTo>
                  <a:cubicBezTo>
                    <a:pt x="526" y="538"/>
                    <a:pt x="613" y="546"/>
                    <a:pt x="699" y="546"/>
                  </a:cubicBezTo>
                  <a:cubicBezTo>
                    <a:pt x="1013" y="546"/>
                    <a:pt x="1319" y="440"/>
                    <a:pt x="1629" y="440"/>
                  </a:cubicBezTo>
                  <a:cubicBezTo>
                    <a:pt x="1813" y="440"/>
                    <a:pt x="1999" y="477"/>
                    <a:pt x="2189" y="598"/>
                  </a:cubicBezTo>
                  <a:cubicBezTo>
                    <a:pt x="2196" y="600"/>
                    <a:pt x="2202" y="602"/>
                    <a:pt x="2208" y="602"/>
                  </a:cubicBezTo>
                  <a:cubicBezTo>
                    <a:pt x="2286" y="602"/>
                    <a:pt x="2266" y="369"/>
                    <a:pt x="2229" y="240"/>
                  </a:cubicBezTo>
                  <a:cubicBezTo>
                    <a:pt x="2057" y="197"/>
                    <a:pt x="1885" y="164"/>
                    <a:pt x="1720" y="164"/>
                  </a:cubicBezTo>
                  <a:cubicBezTo>
                    <a:pt x="1656" y="164"/>
                    <a:pt x="1594" y="169"/>
                    <a:pt x="1533" y="180"/>
                  </a:cubicBezTo>
                  <a:cubicBezTo>
                    <a:pt x="1430" y="125"/>
                    <a:pt x="1323" y="113"/>
                    <a:pt x="1214" y="113"/>
                  </a:cubicBezTo>
                  <a:cubicBezTo>
                    <a:pt x="1124" y="113"/>
                    <a:pt x="1032" y="121"/>
                    <a:pt x="942" y="121"/>
                  </a:cubicBezTo>
                  <a:cubicBezTo>
                    <a:pt x="824" y="121"/>
                    <a:pt x="708" y="107"/>
                    <a:pt x="598" y="41"/>
                  </a:cubicBezTo>
                  <a:cubicBezTo>
                    <a:pt x="478" y="21"/>
                    <a:pt x="379" y="21"/>
                    <a:pt x="25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7" name="Google Shape;527;p3"/>
            <p:cNvSpPr/>
            <p:nvPr/>
          </p:nvSpPr>
          <p:spPr>
            <a:xfrm>
              <a:off x="1991050" y="4795700"/>
              <a:ext cx="35825" cy="18400"/>
            </a:xfrm>
            <a:custGeom>
              <a:avLst/>
              <a:gdLst/>
              <a:ahLst/>
              <a:cxnLst/>
              <a:rect l="l" t="t" r="r" b="b"/>
              <a:pathLst>
                <a:path w="1433" h="736" extrusionOk="0">
                  <a:moveTo>
                    <a:pt x="48" y="1"/>
                  </a:moveTo>
                  <a:cubicBezTo>
                    <a:pt x="33" y="1"/>
                    <a:pt x="17" y="6"/>
                    <a:pt x="0" y="14"/>
                  </a:cubicBezTo>
                  <a:lnTo>
                    <a:pt x="0" y="432"/>
                  </a:lnTo>
                  <a:cubicBezTo>
                    <a:pt x="40" y="491"/>
                    <a:pt x="120" y="531"/>
                    <a:pt x="199" y="571"/>
                  </a:cubicBezTo>
                  <a:cubicBezTo>
                    <a:pt x="339" y="611"/>
                    <a:pt x="518" y="670"/>
                    <a:pt x="677" y="690"/>
                  </a:cubicBezTo>
                  <a:cubicBezTo>
                    <a:pt x="796" y="701"/>
                    <a:pt x="910" y="736"/>
                    <a:pt x="1021" y="736"/>
                  </a:cubicBezTo>
                  <a:cubicBezTo>
                    <a:pt x="1113" y="736"/>
                    <a:pt x="1203" y="712"/>
                    <a:pt x="1293" y="631"/>
                  </a:cubicBezTo>
                  <a:cubicBezTo>
                    <a:pt x="1433" y="392"/>
                    <a:pt x="1333" y="213"/>
                    <a:pt x="1095" y="113"/>
                  </a:cubicBezTo>
                  <a:lnTo>
                    <a:pt x="717" y="113"/>
                  </a:lnTo>
                  <a:cubicBezTo>
                    <a:pt x="699" y="139"/>
                    <a:pt x="678" y="154"/>
                    <a:pt x="651" y="154"/>
                  </a:cubicBezTo>
                  <a:cubicBezTo>
                    <a:pt x="617" y="154"/>
                    <a:pt x="574" y="130"/>
                    <a:pt x="518" y="74"/>
                  </a:cubicBezTo>
                  <a:cubicBezTo>
                    <a:pt x="489" y="44"/>
                    <a:pt x="438" y="26"/>
                    <a:pt x="390" y="26"/>
                  </a:cubicBezTo>
                  <a:cubicBezTo>
                    <a:pt x="372" y="26"/>
                    <a:pt x="355" y="28"/>
                    <a:pt x="339" y="34"/>
                  </a:cubicBezTo>
                  <a:cubicBezTo>
                    <a:pt x="309" y="14"/>
                    <a:pt x="269" y="4"/>
                    <a:pt x="227" y="4"/>
                  </a:cubicBezTo>
                  <a:cubicBezTo>
                    <a:pt x="184" y="4"/>
                    <a:pt x="140" y="14"/>
                    <a:pt x="100" y="34"/>
                  </a:cubicBezTo>
                  <a:cubicBezTo>
                    <a:pt x="88" y="10"/>
                    <a:pt x="70" y="1"/>
                    <a:pt x="4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8" name="Google Shape;528;p3"/>
            <p:cNvSpPr/>
            <p:nvPr/>
          </p:nvSpPr>
          <p:spPr>
            <a:xfrm>
              <a:off x="1745375" y="4790575"/>
              <a:ext cx="38225" cy="12100"/>
            </a:xfrm>
            <a:custGeom>
              <a:avLst/>
              <a:gdLst/>
              <a:ahLst/>
              <a:cxnLst/>
              <a:rect l="l" t="t" r="r" b="b"/>
              <a:pathLst>
                <a:path w="1529" h="484" extrusionOk="0">
                  <a:moveTo>
                    <a:pt x="577" y="0"/>
                  </a:moveTo>
                  <a:cubicBezTo>
                    <a:pt x="319" y="0"/>
                    <a:pt x="0" y="40"/>
                    <a:pt x="199" y="477"/>
                  </a:cubicBezTo>
                  <a:cubicBezTo>
                    <a:pt x="259" y="481"/>
                    <a:pt x="318" y="484"/>
                    <a:pt x="377" y="484"/>
                  </a:cubicBezTo>
                  <a:cubicBezTo>
                    <a:pt x="629" y="484"/>
                    <a:pt x="868" y="440"/>
                    <a:pt x="1095" y="279"/>
                  </a:cubicBezTo>
                  <a:cubicBezTo>
                    <a:pt x="1124" y="298"/>
                    <a:pt x="1154" y="308"/>
                    <a:pt x="1184" y="308"/>
                  </a:cubicBezTo>
                  <a:cubicBezTo>
                    <a:pt x="1214" y="308"/>
                    <a:pt x="1244" y="298"/>
                    <a:pt x="1274" y="279"/>
                  </a:cubicBezTo>
                  <a:cubicBezTo>
                    <a:pt x="1285" y="273"/>
                    <a:pt x="1300" y="271"/>
                    <a:pt x="1317" y="271"/>
                  </a:cubicBezTo>
                  <a:cubicBezTo>
                    <a:pt x="1352" y="271"/>
                    <a:pt x="1395" y="279"/>
                    <a:pt x="1430" y="279"/>
                  </a:cubicBezTo>
                  <a:cubicBezTo>
                    <a:pt x="1492" y="279"/>
                    <a:pt x="1529" y="252"/>
                    <a:pt x="1453" y="100"/>
                  </a:cubicBezTo>
                  <a:lnTo>
                    <a:pt x="1274" y="100"/>
                  </a:lnTo>
                  <a:cubicBezTo>
                    <a:pt x="1241" y="104"/>
                    <a:pt x="1210" y="107"/>
                    <a:pt x="1178" y="107"/>
                  </a:cubicBezTo>
                  <a:cubicBezTo>
                    <a:pt x="960" y="107"/>
                    <a:pt x="769" y="0"/>
                    <a:pt x="57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9" name="Google Shape;529;p3"/>
            <p:cNvSpPr/>
            <p:nvPr/>
          </p:nvSpPr>
          <p:spPr>
            <a:xfrm>
              <a:off x="1977125" y="4807475"/>
              <a:ext cx="56225" cy="17925"/>
            </a:xfrm>
            <a:custGeom>
              <a:avLst/>
              <a:gdLst/>
              <a:ahLst/>
              <a:cxnLst/>
              <a:rect l="l" t="t" r="r" b="b"/>
              <a:pathLst>
                <a:path w="2249" h="717" extrusionOk="0">
                  <a:moveTo>
                    <a:pt x="577" y="0"/>
                  </a:moveTo>
                  <a:cubicBezTo>
                    <a:pt x="478" y="219"/>
                    <a:pt x="0" y="458"/>
                    <a:pt x="597" y="717"/>
                  </a:cubicBezTo>
                  <a:cubicBezTo>
                    <a:pt x="597" y="518"/>
                    <a:pt x="657" y="398"/>
                    <a:pt x="876" y="358"/>
                  </a:cubicBezTo>
                  <a:cubicBezTo>
                    <a:pt x="918" y="355"/>
                    <a:pt x="960" y="354"/>
                    <a:pt x="1002" y="354"/>
                  </a:cubicBezTo>
                  <a:cubicBezTo>
                    <a:pt x="1238" y="354"/>
                    <a:pt x="1469" y="405"/>
                    <a:pt x="1671" y="557"/>
                  </a:cubicBezTo>
                  <a:cubicBezTo>
                    <a:pt x="1691" y="557"/>
                    <a:pt x="1751" y="537"/>
                    <a:pt x="1771" y="537"/>
                  </a:cubicBezTo>
                  <a:cubicBezTo>
                    <a:pt x="1950" y="518"/>
                    <a:pt x="2149" y="478"/>
                    <a:pt x="2248" y="299"/>
                  </a:cubicBezTo>
                  <a:cubicBezTo>
                    <a:pt x="2248" y="219"/>
                    <a:pt x="2228" y="140"/>
                    <a:pt x="2149" y="100"/>
                  </a:cubicBezTo>
                  <a:cubicBezTo>
                    <a:pt x="2097" y="74"/>
                    <a:pt x="2048" y="59"/>
                    <a:pt x="2002" y="59"/>
                  </a:cubicBezTo>
                  <a:cubicBezTo>
                    <a:pt x="1943" y="59"/>
                    <a:pt x="1887" y="84"/>
                    <a:pt x="1831" y="140"/>
                  </a:cubicBezTo>
                  <a:lnTo>
                    <a:pt x="1095" y="140"/>
                  </a:lnTo>
                  <a:cubicBezTo>
                    <a:pt x="995" y="60"/>
                    <a:pt x="836" y="100"/>
                    <a:pt x="73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0" name="Google Shape;530;p3"/>
            <p:cNvSpPr/>
            <p:nvPr/>
          </p:nvSpPr>
          <p:spPr>
            <a:xfrm>
              <a:off x="1946800" y="4803000"/>
              <a:ext cx="34825" cy="4475"/>
            </a:xfrm>
            <a:custGeom>
              <a:avLst/>
              <a:gdLst/>
              <a:ahLst/>
              <a:cxnLst/>
              <a:rect l="l" t="t" r="r" b="b"/>
              <a:pathLst>
                <a:path w="1393" h="179" extrusionOk="0">
                  <a:moveTo>
                    <a:pt x="0" y="0"/>
                  </a:moveTo>
                  <a:cubicBezTo>
                    <a:pt x="237" y="131"/>
                    <a:pt x="448" y="178"/>
                    <a:pt x="641" y="178"/>
                  </a:cubicBezTo>
                  <a:cubicBezTo>
                    <a:pt x="917" y="178"/>
                    <a:pt x="1158" y="82"/>
                    <a:pt x="1393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1" name="Google Shape;531;p3"/>
            <p:cNvSpPr/>
            <p:nvPr/>
          </p:nvSpPr>
          <p:spPr>
            <a:xfrm>
              <a:off x="1934350" y="4811450"/>
              <a:ext cx="15450" cy="9100"/>
            </a:xfrm>
            <a:custGeom>
              <a:avLst/>
              <a:gdLst/>
              <a:ahLst/>
              <a:cxnLst/>
              <a:rect l="l" t="t" r="r" b="b"/>
              <a:pathLst>
                <a:path w="618" h="364" extrusionOk="0">
                  <a:moveTo>
                    <a:pt x="319" y="1"/>
                  </a:moveTo>
                  <a:cubicBezTo>
                    <a:pt x="220" y="100"/>
                    <a:pt x="21" y="40"/>
                    <a:pt x="1" y="199"/>
                  </a:cubicBezTo>
                  <a:cubicBezTo>
                    <a:pt x="84" y="317"/>
                    <a:pt x="182" y="363"/>
                    <a:pt x="306" y="363"/>
                  </a:cubicBezTo>
                  <a:cubicBezTo>
                    <a:pt x="329" y="363"/>
                    <a:pt x="353" y="362"/>
                    <a:pt x="379" y="359"/>
                  </a:cubicBezTo>
                  <a:cubicBezTo>
                    <a:pt x="478" y="339"/>
                    <a:pt x="617" y="299"/>
                    <a:pt x="597" y="160"/>
                  </a:cubicBezTo>
                  <a:cubicBezTo>
                    <a:pt x="578" y="40"/>
                    <a:pt x="458" y="40"/>
                    <a:pt x="31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2" name="Google Shape;532;p3"/>
            <p:cNvSpPr/>
            <p:nvPr/>
          </p:nvSpPr>
          <p:spPr>
            <a:xfrm>
              <a:off x="1928875" y="4808200"/>
              <a:ext cx="13450" cy="8250"/>
            </a:xfrm>
            <a:custGeom>
              <a:avLst/>
              <a:gdLst/>
              <a:ahLst/>
              <a:cxnLst/>
              <a:rect l="l" t="t" r="r" b="b"/>
              <a:pathLst>
                <a:path w="538" h="330" extrusionOk="0">
                  <a:moveTo>
                    <a:pt x="224" y="1"/>
                  </a:moveTo>
                  <a:cubicBezTo>
                    <a:pt x="182" y="1"/>
                    <a:pt x="140" y="20"/>
                    <a:pt x="100" y="71"/>
                  </a:cubicBezTo>
                  <a:cubicBezTo>
                    <a:pt x="1" y="170"/>
                    <a:pt x="100" y="270"/>
                    <a:pt x="200" y="329"/>
                  </a:cubicBezTo>
                  <a:cubicBezTo>
                    <a:pt x="339" y="310"/>
                    <a:pt x="478" y="290"/>
                    <a:pt x="538" y="131"/>
                  </a:cubicBezTo>
                  <a:cubicBezTo>
                    <a:pt x="439" y="116"/>
                    <a:pt x="329" y="1"/>
                    <a:pt x="22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3" name="Google Shape;533;p3"/>
            <p:cNvSpPr/>
            <p:nvPr/>
          </p:nvSpPr>
          <p:spPr>
            <a:xfrm>
              <a:off x="1839375" y="4793550"/>
              <a:ext cx="13450" cy="4125"/>
            </a:xfrm>
            <a:custGeom>
              <a:avLst/>
              <a:gdLst/>
              <a:ahLst/>
              <a:cxnLst/>
              <a:rect l="l" t="t" r="r" b="b"/>
              <a:pathLst>
                <a:path w="538" h="165" extrusionOk="0">
                  <a:moveTo>
                    <a:pt x="0" y="0"/>
                  </a:moveTo>
                  <a:cubicBezTo>
                    <a:pt x="100" y="110"/>
                    <a:pt x="194" y="165"/>
                    <a:pt x="284" y="165"/>
                  </a:cubicBezTo>
                  <a:cubicBezTo>
                    <a:pt x="373" y="165"/>
                    <a:pt x="458" y="110"/>
                    <a:pt x="53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4" name="Google Shape;534;p3"/>
            <p:cNvSpPr/>
            <p:nvPr/>
          </p:nvSpPr>
          <p:spPr>
            <a:xfrm>
              <a:off x="1809025" y="4793550"/>
              <a:ext cx="4000" cy="8975"/>
            </a:xfrm>
            <a:custGeom>
              <a:avLst/>
              <a:gdLst/>
              <a:ahLst/>
              <a:cxnLst/>
              <a:rect l="l" t="t" r="r" b="b"/>
              <a:pathLst>
                <a:path w="160" h="359" extrusionOk="0">
                  <a:moveTo>
                    <a:pt x="1" y="0"/>
                  </a:moveTo>
                  <a:cubicBezTo>
                    <a:pt x="1" y="160"/>
                    <a:pt x="21" y="279"/>
                    <a:pt x="160" y="358"/>
                  </a:cubicBezTo>
                  <a:lnTo>
                    <a:pt x="160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5" name="Google Shape;535;p3"/>
            <p:cNvSpPr/>
            <p:nvPr/>
          </p:nvSpPr>
          <p:spPr>
            <a:xfrm>
              <a:off x="1813000" y="4789700"/>
              <a:ext cx="9475" cy="3875"/>
            </a:xfrm>
            <a:custGeom>
              <a:avLst/>
              <a:gdLst/>
              <a:ahLst/>
              <a:cxnLst/>
              <a:rect l="l" t="t" r="r" b="b"/>
              <a:pathLst>
                <a:path w="379" h="155" extrusionOk="0">
                  <a:moveTo>
                    <a:pt x="259" y="1"/>
                  </a:moveTo>
                  <a:cubicBezTo>
                    <a:pt x="144" y="1"/>
                    <a:pt x="61" y="49"/>
                    <a:pt x="1" y="154"/>
                  </a:cubicBezTo>
                  <a:cubicBezTo>
                    <a:pt x="160" y="154"/>
                    <a:pt x="279" y="135"/>
                    <a:pt x="379" y="15"/>
                  </a:cubicBezTo>
                  <a:cubicBezTo>
                    <a:pt x="335" y="5"/>
                    <a:pt x="295" y="1"/>
                    <a:pt x="25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6" name="Google Shape;536;p3"/>
            <p:cNvSpPr/>
            <p:nvPr/>
          </p:nvSpPr>
          <p:spPr>
            <a:xfrm>
              <a:off x="2102800" y="4838125"/>
              <a:ext cx="6150" cy="3200"/>
            </a:xfrm>
            <a:custGeom>
              <a:avLst/>
              <a:gdLst/>
              <a:ahLst/>
              <a:cxnLst/>
              <a:rect l="l" t="t" r="r" b="b"/>
              <a:pathLst>
                <a:path w="246" h="128" extrusionOk="0">
                  <a:moveTo>
                    <a:pt x="49" y="1"/>
                  </a:moveTo>
                  <a:cubicBezTo>
                    <a:pt x="1" y="1"/>
                    <a:pt x="1" y="27"/>
                    <a:pt x="46" y="87"/>
                  </a:cubicBezTo>
                  <a:cubicBezTo>
                    <a:pt x="106" y="107"/>
                    <a:pt x="146" y="107"/>
                    <a:pt x="205" y="127"/>
                  </a:cubicBezTo>
                  <a:cubicBezTo>
                    <a:pt x="225" y="127"/>
                    <a:pt x="225" y="87"/>
                    <a:pt x="245" y="67"/>
                  </a:cubicBezTo>
                  <a:cubicBezTo>
                    <a:pt x="205" y="28"/>
                    <a:pt x="146" y="8"/>
                    <a:pt x="106" y="8"/>
                  </a:cubicBezTo>
                  <a:cubicBezTo>
                    <a:pt x="82" y="3"/>
                    <a:pt x="63" y="1"/>
                    <a:pt x="4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7" name="Google Shape;537;p3"/>
            <p:cNvSpPr/>
            <p:nvPr/>
          </p:nvSpPr>
          <p:spPr>
            <a:xfrm>
              <a:off x="2218825" y="4806425"/>
              <a:ext cx="84075" cy="37900"/>
            </a:xfrm>
            <a:custGeom>
              <a:avLst/>
              <a:gdLst/>
              <a:ahLst/>
              <a:cxnLst/>
              <a:rect l="l" t="t" r="r" b="b"/>
              <a:pathLst>
                <a:path w="3363" h="1516" extrusionOk="0">
                  <a:moveTo>
                    <a:pt x="305" y="0"/>
                  </a:moveTo>
                  <a:cubicBezTo>
                    <a:pt x="276" y="0"/>
                    <a:pt x="248" y="1"/>
                    <a:pt x="219" y="3"/>
                  </a:cubicBezTo>
                  <a:cubicBezTo>
                    <a:pt x="80" y="142"/>
                    <a:pt x="0" y="261"/>
                    <a:pt x="219" y="361"/>
                  </a:cubicBezTo>
                  <a:cubicBezTo>
                    <a:pt x="478" y="500"/>
                    <a:pt x="816" y="579"/>
                    <a:pt x="1055" y="778"/>
                  </a:cubicBezTo>
                  <a:cubicBezTo>
                    <a:pt x="1214" y="878"/>
                    <a:pt x="955" y="878"/>
                    <a:pt x="876" y="938"/>
                  </a:cubicBezTo>
                  <a:cubicBezTo>
                    <a:pt x="902" y="1134"/>
                    <a:pt x="997" y="1201"/>
                    <a:pt x="1128" y="1201"/>
                  </a:cubicBezTo>
                  <a:cubicBezTo>
                    <a:pt x="1195" y="1201"/>
                    <a:pt x="1272" y="1183"/>
                    <a:pt x="1353" y="1156"/>
                  </a:cubicBezTo>
                  <a:cubicBezTo>
                    <a:pt x="1440" y="1098"/>
                    <a:pt x="1506" y="977"/>
                    <a:pt x="1612" y="977"/>
                  </a:cubicBezTo>
                  <a:cubicBezTo>
                    <a:pt x="1615" y="977"/>
                    <a:pt x="1618" y="977"/>
                    <a:pt x="1622" y="977"/>
                  </a:cubicBezTo>
                  <a:lnTo>
                    <a:pt x="1622" y="977"/>
                  </a:lnTo>
                  <a:cubicBezTo>
                    <a:pt x="1555" y="981"/>
                    <a:pt x="1494" y="1035"/>
                    <a:pt x="1433" y="1097"/>
                  </a:cubicBezTo>
                  <a:cubicBezTo>
                    <a:pt x="1481" y="1370"/>
                    <a:pt x="1660" y="1397"/>
                    <a:pt x="1853" y="1397"/>
                  </a:cubicBezTo>
                  <a:cubicBezTo>
                    <a:pt x="1898" y="1397"/>
                    <a:pt x="1944" y="1395"/>
                    <a:pt x="1990" y="1395"/>
                  </a:cubicBezTo>
                  <a:cubicBezTo>
                    <a:pt x="2069" y="1395"/>
                    <a:pt x="2149" y="1375"/>
                    <a:pt x="2228" y="1355"/>
                  </a:cubicBezTo>
                  <a:cubicBezTo>
                    <a:pt x="2289" y="1343"/>
                    <a:pt x="2371" y="1251"/>
                    <a:pt x="2435" y="1251"/>
                  </a:cubicBezTo>
                  <a:cubicBezTo>
                    <a:pt x="2477" y="1251"/>
                    <a:pt x="2511" y="1290"/>
                    <a:pt x="2527" y="1415"/>
                  </a:cubicBezTo>
                  <a:cubicBezTo>
                    <a:pt x="2621" y="1487"/>
                    <a:pt x="2698" y="1516"/>
                    <a:pt x="2764" y="1516"/>
                  </a:cubicBezTo>
                  <a:cubicBezTo>
                    <a:pt x="2936" y="1516"/>
                    <a:pt x="3034" y="1320"/>
                    <a:pt x="3163" y="1176"/>
                  </a:cubicBezTo>
                  <a:cubicBezTo>
                    <a:pt x="3243" y="1037"/>
                    <a:pt x="3322" y="878"/>
                    <a:pt x="3362" y="739"/>
                  </a:cubicBezTo>
                  <a:cubicBezTo>
                    <a:pt x="3362" y="579"/>
                    <a:pt x="3342" y="480"/>
                    <a:pt x="3243" y="381"/>
                  </a:cubicBezTo>
                  <a:lnTo>
                    <a:pt x="3044" y="381"/>
                  </a:lnTo>
                  <a:cubicBezTo>
                    <a:pt x="2885" y="480"/>
                    <a:pt x="2666" y="381"/>
                    <a:pt x="2527" y="560"/>
                  </a:cubicBezTo>
                  <a:cubicBezTo>
                    <a:pt x="2369" y="572"/>
                    <a:pt x="2216" y="585"/>
                    <a:pt x="2066" y="585"/>
                  </a:cubicBezTo>
                  <a:cubicBezTo>
                    <a:pt x="1742" y="585"/>
                    <a:pt x="1433" y="526"/>
                    <a:pt x="1134" y="281"/>
                  </a:cubicBezTo>
                  <a:cubicBezTo>
                    <a:pt x="934" y="99"/>
                    <a:pt x="616" y="0"/>
                    <a:pt x="30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8" name="Google Shape;538;p3"/>
            <p:cNvSpPr/>
            <p:nvPr/>
          </p:nvSpPr>
          <p:spPr>
            <a:xfrm>
              <a:off x="2299375" y="4803000"/>
              <a:ext cx="37325" cy="26450"/>
            </a:xfrm>
            <a:custGeom>
              <a:avLst/>
              <a:gdLst/>
              <a:ahLst/>
              <a:cxnLst/>
              <a:rect l="l" t="t" r="r" b="b"/>
              <a:pathLst>
                <a:path w="1493" h="1058" extrusionOk="0">
                  <a:moveTo>
                    <a:pt x="1075" y="0"/>
                  </a:moveTo>
                  <a:cubicBezTo>
                    <a:pt x="717" y="199"/>
                    <a:pt x="339" y="378"/>
                    <a:pt x="1" y="537"/>
                  </a:cubicBezTo>
                  <a:lnTo>
                    <a:pt x="1" y="896"/>
                  </a:lnTo>
                  <a:cubicBezTo>
                    <a:pt x="74" y="968"/>
                    <a:pt x="96" y="1057"/>
                    <a:pt x="175" y="1057"/>
                  </a:cubicBezTo>
                  <a:cubicBezTo>
                    <a:pt x="183" y="1057"/>
                    <a:pt x="191" y="1056"/>
                    <a:pt x="200" y="1055"/>
                  </a:cubicBezTo>
                  <a:cubicBezTo>
                    <a:pt x="419" y="697"/>
                    <a:pt x="737" y="518"/>
                    <a:pt x="1135" y="378"/>
                  </a:cubicBezTo>
                  <a:cubicBezTo>
                    <a:pt x="1493" y="239"/>
                    <a:pt x="1294" y="100"/>
                    <a:pt x="107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9" name="Google Shape;539;p3"/>
            <p:cNvSpPr/>
            <p:nvPr/>
          </p:nvSpPr>
          <p:spPr>
            <a:xfrm>
              <a:off x="2330225" y="4762525"/>
              <a:ext cx="22400" cy="27625"/>
            </a:xfrm>
            <a:custGeom>
              <a:avLst/>
              <a:gdLst/>
              <a:ahLst/>
              <a:cxnLst/>
              <a:rect l="l" t="t" r="r" b="b"/>
              <a:pathLst>
                <a:path w="896" h="1105" extrusionOk="0">
                  <a:moveTo>
                    <a:pt x="446" y="1"/>
                  </a:moveTo>
                  <a:cubicBezTo>
                    <a:pt x="419" y="1"/>
                    <a:pt x="390" y="3"/>
                    <a:pt x="358" y="8"/>
                  </a:cubicBezTo>
                  <a:cubicBezTo>
                    <a:pt x="279" y="167"/>
                    <a:pt x="159" y="346"/>
                    <a:pt x="179" y="545"/>
                  </a:cubicBezTo>
                  <a:cubicBezTo>
                    <a:pt x="140" y="645"/>
                    <a:pt x="60" y="764"/>
                    <a:pt x="0" y="903"/>
                  </a:cubicBezTo>
                  <a:cubicBezTo>
                    <a:pt x="199" y="923"/>
                    <a:pt x="438" y="863"/>
                    <a:pt x="557" y="1062"/>
                  </a:cubicBezTo>
                  <a:cubicBezTo>
                    <a:pt x="594" y="1090"/>
                    <a:pt x="635" y="1105"/>
                    <a:pt x="673" y="1105"/>
                  </a:cubicBezTo>
                  <a:cubicBezTo>
                    <a:pt x="716" y="1105"/>
                    <a:pt x="755" y="1085"/>
                    <a:pt x="776" y="1042"/>
                  </a:cubicBezTo>
                  <a:cubicBezTo>
                    <a:pt x="895" y="903"/>
                    <a:pt x="895" y="704"/>
                    <a:pt x="876" y="525"/>
                  </a:cubicBezTo>
                  <a:cubicBezTo>
                    <a:pt x="784" y="288"/>
                    <a:pt x="743" y="1"/>
                    <a:pt x="44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0" name="Google Shape;540;p3"/>
            <p:cNvSpPr/>
            <p:nvPr/>
          </p:nvSpPr>
          <p:spPr>
            <a:xfrm>
              <a:off x="2268550" y="4802300"/>
              <a:ext cx="26375" cy="18150"/>
            </a:xfrm>
            <a:custGeom>
              <a:avLst/>
              <a:gdLst/>
              <a:ahLst/>
              <a:cxnLst/>
              <a:rect l="l" t="t" r="r" b="b"/>
              <a:pathLst>
                <a:path w="1055" h="726" extrusionOk="0">
                  <a:moveTo>
                    <a:pt x="123" y="0"/>
                  </a:moveTo>
                  <a:cubicBezTo>
                    <a:pt x="83" y="0"/>
                    <a:pt x="43" y="3"/>
                    <a:pt x="1" y="8"/>
                  </a:cubicBezTo>
                  <a:cubicBezTo>
                    <a:pt x="80" y="227"/>
                    <a:pt x="239" y="327"/>
                    <a:pt x="458" y="367"/>
                  </a:cubicBezTo>
                  <a:cubicBezTo>
                    <a:pt x="717" y="426"/>
                    <a:pt x="538" y="605"/>
                    <a:pt x="538" y="725"/>
                  </a:cubicBezTo>
                  <a:cubicBezTo>
                    <a:pt x="568" y="725"/>
                    <a:pt x="598" y="725"/>
                    <a:pt x="630" y="725"/>
                  </a:cubicBezTo>
                  <a:cubicBezTo>
                    <a:pt x="787" y="725"/>
                    <a:pt x="955" y="711"/>
                    <a:pt x="1055" y="546"/>
                  </a:cubicBezTo>
                  <a:cubicBezTo>
                    <a:pt x="784" y="257"/>
                    <a:pt x="513" y="0"/>
                    <a:pt x="123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1" name="Google Shape;541;p3"/>
            <p:cNvSpPr/>
            <p:nvPr/>
          </p:nvSpPr>
          <p:spPr>
            <a:xfrm>
              <a:off x="2252650" y="4794050"/>
              <a:ext cx="11450" cy="6925"/>
            </a:xfrm>
            <a:custGeom>
              <a:avLst/>
              <a:gdLst/>
              <a:ahLst/>
              <a:cxnLst/>
              <a:rect l="l" t="t" r="r" b="b"/>
              <a:pathLst>
                <a:path w="458" h="277" extrusionOk="0">
                  <a:moveTo>
                    <a:pt x="179" y="0"/>
                  </a:moveTo>
                  <a:cubicBezTo>
                    <a:pt x="99" y="0"/>
                    <a:pt x="0" y="40"/>
                    <a:pt x="0" y="140"/>
                  </a:cubicBezTo>
                  <a:cubicBezTo>
                    <a:pt x="0" y="238"/>
                    <a:pt x="50" y="277"/>
                    <a:pt x="122" y="277"/>
                  </a:cubicBezTo>
                  <a:cubicBezTo>
                    <a:pt x="151" y="277"/>
                    <a:pt x="184" y="270"/>
                    <a:pt x="219" y="259"/>
                  </a:cubicBezTo>
                  <a:cubicBezTo>
                    <a:pt x="298" y="239"/>
                    <a:pt x="378" y="179"/>
                    <a:pt x="458" y="159"/>
                  </a:cubicBezTo>
                  <a:cubicBezTo>
                    <a:pt x="378" y="60"/>
                    <a:pt x="279" y="0"/>
                    <a:pt x="17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2" name="Google Shape;542;p3"/>
            <p:cNvSpPr/>
            <p:nvPr/>
          </p:nvSpPr>
          <p:spPr>
            <a:xfrm>
              <a:off x="2264075" y="4798025"/>
              <a:ext cx="4000" cy="4500"/>
            </a:xfrm>
            <a:custGeom>
              <a:avLst/>
              <a:gdLst/>
              <a:ahLst/>
              <a:cxnLst/>
              <a:rect l="l" t="t" r="r" b="b"/>
              <a:pathLst>
                <a:path w="160" h="180" extrusionOk="0">
                  <a:moveTo>
                    <a:pt x="1" y="0"/>
                  </a:moveTo>
                  <a:lnTo>
                    <a:pt x="1" y="0"/>
                  </a:lnTo>
                  <a:cubicBezTo>
                    <a:pt x="20" y="100"/>
                    <a:pt x="60" y="140"/>
                    <a:pt x="160" y="179"/>
                  </a:cubicBezTo>
                  <a:cubicBezTo>
                    <a:pt x="140" y="80"/>
                    <a:pt x="60" y="20"/>
                    <a:pt x="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3" name="Google Shape;543;p3"/>
            <p:cNvSpPr/>
            <p:nvPr/>
          </p:nvSpPr>
          <p:spPr>
            <a:xfrm>
              <a:off x="1642925" y="4744325"/>
              <a:ext cx="116900" cy="23875"/>
            </a:xfrm>
            <a:custGeom>
              <a:avLst/>
              <a:gdLst/>
              <a:ahLst/>
              <a:cxnLst/>
              <a:rect l="l" t="t" r="r" b="b"/>
              <a:pathLst>
                <a:path w="4676" h="955" extrusionOk="0">
                  <a:moveTo>
                    <a:pt x="1413" y="0"/>
                  </a:moveTo>
                  <a:cubicBezTo>
                    <a:pt x="1075" y="0"/>
                    <a:pt x="697" y="0"/>
                    <a:pt x="379" y="159"/>
                  </a:cubicBezTo>
                  <a:cubicBezTo>
                    <a:pt x="100" y="179"/>
                    <a:pt x="1" y="279"/>
                    <a:pt x="279" y="477"/>
                  </a:cubicBezTo>
                  <a:cubicBezTo>
                    <a:pt x="379" y="557"/>
                    <a:pt x="438" y="597"/>
                    <a:pt x="538" y="676"/>
                  </a:cubicBezTo>
                  <a:cubicBezTo>
                    <a:pt x="1831" y="955"/>
                    <a:pt x="3183" y="776"/>
                    <a:pt x="4417" y="935"/>
                  </a:cubicBezTo>
                  <a:cubicBezTo>
                    <a:pt x="4556" y="895"/>
                    <a:pt x="4616" y="836"/>
                    <a:pt x="4675" y="696"/>
                  </a:cubicBezTo>
                  <a:cubicBezTo>
                    <a:pt x="4675" y="637"/>
                    <a:pt x="4655" y="557"/>
                    <a:pt x="4596" y="477"/>
                  </a:cubicBezTo>
                  <a:cubicBezTo>
                    <a:pt x="4476" y="338"/>
                    <a:pt x="4278" y="239"/>
                    <a:pt x="4079" y="199"/>
                  </a:cubicBezTo>
                  <a:cubicBezTo>
                    <a:pt x="3701" y="179"/>
                    <a:pt x="3323" y="179"/>
                    <a:pt x="2965" y="179"/>
                  </a:cubicBezTo>
                  <a:cubicBezTo>
                    <a:pt x="2926" y="177"/>
                    <a:pt x="2887" y="176"/>
                    <a:pt x="2849" y="176"/>
                  </a:cubicBezTo>
                  <a:cubicBezTo>
                    <a:pt x="2618" y="176"/>
                    <a:pt x="2387" y="210"/>
                    <a:pt x="2148" y="210"/>
                  </a:cubicBezTo>
                  <a:cubicBezTo>
                    <a:pt x="2076" y="210"/>
                    <a:pt x="2004" y="207"/>
                    <a:pt x="1930" y="199"/>
                  </a:cubicBezTo>
                  <a:cubicBezTo>
                    <a:pt x="1910" y="199"/>
                    <a:pt x="1870" y="179"/>
                    <a:pt x="1831" y="179"/>
                  </a:cubicBezTo>
                  <a:cubicBezTo>
                    <a:pt x="1771" y="159"/>
                    <a:pt x="1711" y="99"/>
                    <a:pt x="1632" y="80"/>
                  </a:cubicBezTo>
                  <a:cubicBezTo>
                    <a:pt x="1572" y="40"/>
                    <a:pt x="1493" y="0"/>
                    <a:pt x="1413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4" name="Google Shape;544;p3"/>
            <p:cNvSpPr/>
            <p:nvPr/>
          </p:nvSpPr>
          <p:spPr>
            <a:xfrm>
              <a:off x="1749850" y="4748600"/>
              <a:ext cx="94525" cy="26375"/>
            </a:xfrm>
            <a:custGeom>
              <a:avLst/>
              <a:gdLst/>
              <a:ahLst/>
              <a:cxnLst/>
              <a:rect l="l" t="t" r="r" b="b"/>
              <a:pathLst>
                <a:path w="3781" h="1055" extrusionOk="0">
                  <a:moveTo>
                    <a:pt x="619" y="1"/>
                  </a:moveTo>
                  <a:cubicBezTo>
                    <a:pt x="410" y="1"/>
                    <a:pt x="202" y="85"/>
                    <a:pt x="1" y="267"/>
                  </a:cubicBezTo>
                  <a:cubicBezTo>
                    <a:pt x="100" y="386"/>
                    <a:pt x="299" y="386"/>
                    <a:pt x="359" y="565"/>
                  </a:cubicBezTo>
                  <a:cubicBezTo>
                    <a:pt x="319" y="625"/>
                    <a:pt x="239" y="684"/>
                    <a:pt x="199" y="764"/>
                  </a:cubicBezTo>
                  <a:cubicBezTo>
                    <a:pt x="281" y="846"/>
                    <a:pt x="369" y="875"/>
                    <a:pt x="458" y="875"/>
                  </a:cubicBezTo>
                  <a:cubicBezTo>
                    <a:pt x="594" y="875"/>
                    <a:pt x="734" y="806"/>
                    <a:pt x="863" y="757"/>
                  </a:cubicBezTo>
                  <a:lnTo>
                    <a:pt x="863" y="757"/>
                  </a:lnTo>
                  <a:cubicBezTo>
                    <a:pt x="927" y="872"/>
                    <a:pt x="1038" y="884"/>
                    <a:pt x="1139" y="884"/>
                  </a:cubicBezTo>
                  <a:cubicBezTo>
                    <a:pt x="1165" y="884"/>
                    <a:pt x="1190" y="883"/>
                    <a:pt x="1214" y="883"/>
                  </a:cubicBezTo>
                  <a:cubicBezTo>
                    <a:pt x="1308" y="841"/>
                    <a:pt x="1408" y="816"/>
                    <a:pt x="1511" y="816"/>
                  </a:cubicBezTo>
                  <a:cubicBezTo>
                    <a:pt x="1603" y="816"/>
                    <a:pt x="1697" y="836"/>
                    <a:pt x="1791" y="883"/>
                  </a:cubicBezTo>
                  <a:cubicBezTo>
                    <a:pt x="2245" y="883"/>
                    <a:pt x="2700" y="1055"/>
                    <a:pt x="3161" y="1055"/>
                  </a:cubicBezTo>
                  <a:cubicBezTo>
                    <a:pt x="3366" y="1055"/>
                    <a:pt x="3572" y="1021"/>
                    <a:pt x="3780" y="923"/>
                  </a:cubicBezTo>
                  <a:cubicBezTo>
                    <a:pt x="3621" y="704"/>
                    <a:pt x="3402" y="724"/>
                    <a:pt x="3183" y="704"/>
                  </a:cubicBezTo>
                  <a:cubicBezTo>
                    <a:pt x="3084" y="625"/>
                    <a:pt x="3044" y="505"/>
                    <a:pt x="3024" y="386"/>
                  </a:cubicBezTo>
                  <a:cubicBezTo>
                    <a:pt x="2989" y="388"/>
                    <a:pt x="2953" y="388"/>
                    <a:pt x="2917" y="388"/>
                  </a:cubicBezTo>
                  <a:cubicBezTo>
                    <a:pt x="2679" y="388"/>
                    <a:pt x="2429" y="357"/>
                    <a:pt x="2180" y="357"/>
                  </a:cubicBezTo>
                  <a:cubicBezTo>
                    <a:pt x="2003" y="357"/>
                    <a:pt x="1826" y="373"/>
                    <a:pt x="1652" y="426"/>
                  </a:cubicBezTo>
                  <a:cubicBezTo>
                    <a:pt x="1615" y="442"/>
                    <a:pt x="1582" y="449"/>
                    <a:pt x="1550" y="449"/>
                  </a:cubicBezTo>
                  <a:cubicBezTo>
                    <a:pt x="1424" y="449"/>
                    <a:pt x="1329" y="338"/>
                    <a:pt x="1234" y="227"/>
                  </a:cubicBezTo>
                  <a:cubicBezTo>
                    <a:pt x="1028" y="80"/>
                    <a:pt x="822" y="1"/>
                    <a:pt x="61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5" name="Google Shape;545;p3"/>
            <p:cNvSpPr/>
            <p:nvPr/>
          </p:nvSpPr>
          <p:spPr>
            <a:xfrm>
              <a:off x="1651875" y="4776150"/>
              <a:ext cx="76625" cy="13850"/>
            </a:xfrm>
            <a:custGeom>
              <a:avLst/>
              <a:gdLst/>
              <a:ahLst/>
              <a:cxnLst/>
              <a:rect l="l" t="t" r="r" b="b"/>
              <a:pathLst>
                <a:path w="3065" h="554" extrusionOk="0">
                  <a:moveTo>
                    <a:pt x="1" y="0"/>
                  </a:moveTo>
                  <a:cubicBezTo>
                    <a:pt x="1" y="219"/>
                    <a:pt x="160" y="338"/>
                    <a:pt x="379" y="338"/>
                  </a:cubicBezTo>
                  <a:cubicBezTo>
                    <a:pt x="450" y="427"/>
                    <a:pt x="553" y="501"/>
                    <a:pt x="688" y="501"/>
                  </a:cubicBezTo>
                  <a:cubicBezTo>
                    <a:pt x="704" y="501"/>
                    <a:pt x="720" y="500"/>
                    <a:pt x="737" y="497"/>
                  </a:cubicBezTo>
                  <a:cubicBezTo>
                    <a:pt x="856" y="497"/>
                    <a:pt x="955" y="517"/>
                    <a:pt x="1075" y="517"/>
                  </a:cubicBezTo>
                  <a:cubicBezTo>
                    <a:pt x="1107" y="544"/>
                    <a:pt x="1137" y="554"/>
                    <a:pt x="1168" y="554"/>
                  </a:cubicBezTo>
                  <a:cubicBezTo>
                    <a:pt x="1243" y="554"/>
                    <a:pt x="1316" y="495"/>
                    <a:pt x="1405" y="495"/>
                  </a:cubicBezTo>
                  <a:cubicBezTo>
                    <a:pt x="1414" y="495"/>
                    <a:pt x="1423" y="496"/>
                    <a:pt x="1433" y="497"/>
                  </a:cubicBezTo>
                  <a:lnTo>
                    <a:pt x="1532" y="497"/>
                  </a:lnTo>
                  <a:lnTo>
                    <a:pt x="1632" y="517"/>
                  </a:lnTo>
                  <a:cubicBezTo>
                    <a:pt x="1841" y="348"/>
                    <a:pt x="2089" y="343"/>
                    <a:pt x="2341" y="343"/>
                  </a:cubicBezTo>
                  <a:cubicBezTo>
                    <a:pt x="2356" y="343"/>
                    <a:pt x="2372" y="343"/>
                    <a:pt x="2388" y="343"/>
                  </a:cubicBezTo>
                  <a:cubicBezTo>
                    <a:pt x="2623" y="343"/>
                    <a:pt x="2859" y="339"/>
                    <a:pt x="3064" y="199"/>
                  </a:cubicBezTo>
                  <a:cubicBezTo>
                    <a:pt x="2050" y="120"/>
                    <a:pt x="1035" y="60"/>
                    <a:pt x="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6" name="Google Shape;546;p3"/>
            <p:cNvSpPr/>
            <p:nvPr/>
          </p:nvSpPr>
          <p:spPr>
            <a:xfrm>
              <a:off x="1780675" y="4767125"/>
              <a:ext cx="14450" cy="4575"/>
            </a:xfrm>
            <a:custGeom>
              <a:avLst/>
              <a:gdLst/>
              <a:ahLst/>
              <a:cxnLst/>
              <a:rect l="l" t="t" r="r" b="b"/>
              <a:pathLst>
                <a:path w="578" h="183" extrusionOk="0">
                  <a:moveTo>
                    <a:pt x="289" y="0"/>
                  </a:moveTo>
                  <a:cubicBezTo>
                    <a:pt x="195" y="0"/>
                    <a:pt x="98" y="45"/>
                    <a:pt x="1" y="142"/>
                  </a:cubicBezTo>
                  <a:cubicBezTo>
                    <a:pt x="80" y="142"/>
                    <a:pt x="160" y="162"/>
                    <a:pt x="200" y="182"/>
                  </a:cubicBezTo>
                  <a:cubicBezTo>
                    <a:pt x="339" y="162"/>
                    <a:pt x="458" y="162"/>
                    <a:pt x="578" y="142"/>
                  </a:cubicBezTo>
                  <a:cubicBezTo>
                    <a:pt x="486" y="50"/>
                    <a:pt x="389" y="0"/>
                    <a:pt x="28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7" name="Google Shape;547;p3"/>
            <p:cNvSpPr/>
            <p:nvPr/>
          </p:nvSpPr>
          <p:spPr>
            <a:xfrm>
              <a:off x="1630000" y="4772325"/>
              <a:ext cx="8475" cy="3850"/>
            </a:xfrm>
            <a:custGeom>
              <a:avLst/>
              <a:gdLst/>
              <a:ahLst/>
              <a:cxnLst/>
              <a:rect l="l" t="t" r="r" b="b"/>
              <a:pathLst>
                <a:path w="339" h="154" extrusionOk="0">
                  <a:moveTo>
                    <a:pt x="178" y="1"/>
                  </a:moveTo>
                  <a:cubicBezTo>
                    <a:pt x="125" y="1"/>
                    <a:pt x="65" y="42"/>
                    <a:pt x="0" y="133"/>
                  </a:cubicBezTo>
                  <a:cubicBezTo>
                    <a:pt x="120" y="133"/>
                    <a:pt x="219" y="153"/>
                    <a:pt x="339" y="153"/>
                  </a:cubicBezTo>
                  <a:cubicBezTo>
                    <a:pt x="296" y="57"/>
                    <a:pt x="241" y="1"/>
                    <a:pt x="17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8" name="Google Shape;548;p3"/>
            <p:cNvSpPr/>
            <p:nvPr/>
          </p:nvSpPr>
          <p:spPr>
            <a:xfrm>
              <a:off x="1702100" y="4663750"/>
              <a:ext cx="61200" cy="9575"/>
            </a:xfrm>
            <a:custGeom>
              <a:avLst/>
              <a:gdLst/>
              <a:ahLst/>
              <a:cxnLst/>
              <a:rect l="l" t="t" r="r" b="b"/>
              <a:pathLst>
                <a:path w="2448" h="383" extrusionOk="0">
                  <a:moveTo>
                    <a:pt x="120" y="0"/>
                  </a:moveTo>
                  <a:cubicBezTo>
                    <a:pt x="100" y="40"/>
                    <a:pt x="41" y="120"/>
                    <a:pt x="1" y="179"/>
                  </a:cubicBezTo>
                  <a:cubicBezTo>
                    <a:pt x="80" y="169"/>
                    <a:pt x="158" y="165"/>
                    <a:pt x="237" y="165"/>
                  </a:cubicBezTo>
                  <a:cubicBezTo>
                    <a:pt x="784" y="165"/>
                    <a:pt x="1331" y="382"/>
                    <a:pt x="1887" y="382"/>
                  </a:cubicBezTo>
                  <a:cubicBezTo>
                    <a:pt x="2020" y="382"/>
                    <a:pt x="2154" y="370"/>
                    <a:pt x="2288" y="339"/>
                  </a:cubicBezTo>
                  <a:cubicBezTo>
                    <a:pt x="2348" y="239"/>
                    <a:pt x="2408" y="140"/>
                    <a:pt x="2448" y="40"/>
                  </a:cubicBezTo>
                  <a:cubicBezTo>
                    <a:pt x="1692" y="20"/>
                    <a:pt x="916" y="0"/>
                    <a:pt x="12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9" name="Google Shape;549;p3"/>
            <p:cNvSpPr/>
            <p:nvPr/>
          </p:nvSpPr>
          <p:spPr>
            <a:xfrm>
              <a:off x="1732450" y="4650925"/>
              <a:ext cx="17425" cy="8375"/>
            </a:xfrm>
            <a:custGeom>
              <a:avLst/>
              <a:gdLst/>
              <a:ahLst/>
              <a:cxnLst/>
              <a:rect l="l" t="t" r="r" b="b"/>
              <a:pathLst>
                <a:path w="697" h="335" extrusionOk="0">
                  <a:moveTo>
                    <a:pt x="292" y="0"/>
                  </a:moveTo>
                  <a:cubicBezTo>
                    <a:pt x="168" y="0"/>
                    <a:pt x="104" y="104"/>
                    <a:pt x="0" y="334"/>
                  </a:cubicBezTo>
                  <a:cubicBezTo>
                    <a:pt x="219" y="295"/>
                    <a:pt x="478" y="215"/>
                    <a:pt x="697" y="155"/>
                  </a:cubicBezTo>
                  <a:cubicBezTo>
                    <a:pt x="504" y="55"/>
                    <a:pt x="382" y="0"/>
                    <a:pt x="29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0" name="Google Shape;550;p3"/>
            <p:cNvSpPr/>
            <p:nvPr/>
          </p:nvSpPr>
          <p:spPr>
            <a:xfrm>
              <a:off x="1704600" y="4655400"/>
              <a:ext cx="9475" cy="3900"/>
            </a:xfrm>
            <a:custGeom>
              <a:avLst/>
              <a:gdLst/>
              <a:ahLst/>
              <a:cxnLst/>
              <a:rect l="l" t="t" r="r" b="b"/>
              <a:pathLst>
                <a:path w="379" h="156" extrusionOk="0">
                  <a:moveTo>
                    <a:pt x="140" y="0"/>
                  </a:moveTo>
                  <a:cubicBezTo>
                    <a:pt x="96" y="0"/>
                    <a:pt x="49" y="12"/>
                    <a:pt x="0" y="36"/>
                  </a:cubicBezTo>
                  <a:cubicBezTo>
                    <a:pt x="0" y="36"/>
                    <a:pt x="20" y="116"/>
                    <a:pt x="40" y="155"/>
                  </a:cubicBezTo>
                  <a:lnTo>
                    <a:pt x="378" y="155"/>
                  </a:lnTo>
                  <a:cubicBezTo>
                    <a:pt x="323" y="59"/>
                    <a:pt x="239" y="0"/>
                    <a:pt x="14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1" name="Google Shape;551;p3"/>
            <p:cNvSpPr/>
            <p:nvPr/>
          </p:nvSpPr>
          <p:spPr>
            <a:xfrm>
              <a:off x="1652875" y="4611025"/>
              <a:ext cx="5500" cy="5000"/>
            </a:xfrm>
            <a:custGeom>
              <a:avLst/>
              <a:gdLst/>
              <a:ahLst/>
              <a:cxnLst/>
              <a:rect l="l" t="t" r="r" b="b"/>
              <a:pathLst>
                <a:path w="220" h="200" extrusionOk="0">
                  <a:moveTo>
                    <a:pt x="0" y="1"/>
                  </a:moveTo>
                  <a:cubicBezTo>
                    <a:pt x="0" y="100"/>
                    <a:pt x="40" y="140"/>
                    <a:pt x="120" y="200"/>
                  </a:cubicBezTo>
                  <a:cubicBezTo>
                    <a:pt x="179" y="160"/>
                    <a:pt x="199" y="120"/>
                    <a:pt x="219" y="6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2" name="Google Shape;552;p3"/>
            <p:cNvSpPr/>
            <p:nvPr/>
          </p:nvSpPr>
          <p:spPr>
            <a:xfrm>
              <a:off x="1601650" y="4768675"/>
              <a:ext cx="14450" cy="15450"/>
            </a:xfrm>
            <a:custGeom>
              <a:avLst/>
              <a:gdLst/>
              <a:ahLst/>
              <a:cxnLst/>
              <a:rect l="l" t="t" r="r" b="b"/>
              <a:pathLst>
                <a:path w="578" h="618" extrusionOk="0">
                  <a:moveTo>
                    <a:pt x="20" y="1"/>
                  </a:moveTo>
                  <a:lnTo>
                    <a:pt x="20" y="1"/>
                  </a:lnTo>
                  <a:cubicBezTo>
                    <a:pt x="80" y="279"/>
                    <a:pt x="0" y="498"/>
                    <a:pt x="239" y="617"/>
                  </a:cubicBezTo>
                  <a:cubicBezTo>
                    <a:pt x="299" y="478"/>
                    <a:pt x="458" y="478"/>
                    <a:pt x="577" y="438"/>
                  </a:cubicBezTo>
                  <a:cubicBezTo>
                    <a:pt x="398" y="319"/>
                    <a:pt x="259" y="200"/>
                    <a:pt x="2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3" name="Google Shape;553;p3"/>
            <p:cNvSpPr/>
            <p:nvPr/>
          </p:nvSpPr>
          <p:spPr>
            <a:xfrm>
              <a:off x="1659825" y="4785100"/>
              <a:ext cx="10475" cy="8125"/>
            </a:xfrm>
            <a:custGeom>
              <a:avLst/>
              <a:gdLst/>
              <a:ahLst/>
              <a:cxnLst/>
              <a:rect l="l" t="t" r="r" b="b"/>
              <a:pathLst>
                <a:path w="419" h="325" extrusionOk="0">
                  <a:moveTo>
                    <a:pt x="61" y="0"/>
                  </a:moveTo>
                  <a:cubicBezTo>
                    <a:pt x="41" y="100"/>
                    <a:pt x="21" y="199"/>
                    <a:pt x="1" y="319"/>
                  </a:cubicBezTo>
                  <a:cubicBezTo>
                    <a:pt x="32" y="322"/>
                    <a:pt x="63" y="325"/>
                    <a:pt x="93" y="325"/>
                  </a:cubicBezTo>
                  <a:cubicBezTo>
                    <a:pt x="219" y="325"/>
                    <a:pt x="338" y="284"/>
                    <a:pt x="419" y="139"/>
                  </a:cubicBezTo>
                  <a:cubicBezTo>
                    <a:pt x="339" y="20"/>
                    <a:pt x="220" y="0"/>
                    <a:pt x="6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4" name="Google Shape;554;p3"/>
            <p:cNvSpPr/>
            <p:nvPr/>
          </p:nvSpPr>
          <p:spPr>
            <a:xfrm>
              <a:off x="1678725" y="4786600"/>
              <a:ext cx="8975" cy="5800"/>
            </a:xfrm>
            <a:custGeom>
              <a:avLst/>
              <a:gdLst/>
              <a:ahLst/>
              <a:cxnLst/>
              <a:rect l="l" t="t" r="r" b="b"/>
              <a:pathLst>
                <a:path w="359" h="232" extrusionOk="0">
                  <a:moveTo>
                    <a:pt x="246" y="1"/>
                  </a:moveTo>
                  <a:cubicBezTo>
                    <a:pt x="170" y="1"/>
                    <a:pt x="95" y="86"/>
                    <a:pt x="1" y="99"/>
                  </a:cubicBezTo>
                  <a:cubicBezTo>
                    <a:pt x="69" y="187"/>
                    <a:pt x="132" y="231"/>
                    <a:pt x="190" y="231"/>
                  </a:cubicBezTo>
                  <a:cubicBezTo>
                    <a:pt x="252" y="231"/>
                    <a:pt x="308" y="182"/>
                    <a:pt x="359" y="79"/>
                  </a:cubicBezTo>
                  <a:cubicBezTo>
                    <a:pt x="320" y="21"/>
                    <a:pt x="283" y="1"/>
                    <a:pt x="24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5" name="Google Shape;555;p3"/>
            <p:cNvSpPr/>
            <p:nvPr/>
          </p:nvSpPr>
          <p:spPr>
            <a:xfrm>
              <a:off x="1630000" y="4784100"/>
              <a:ext cx="13450" cy="6000"/>
            </a:xfrm>
            <a:custGeom>
              <a:avLst/>
              <a:gdLst/>
              <a:ahLst/>
              <a:cxnLst/>
              <a:rect l="l" t="t" r="r" b="b"/>
              <a:pathLst>
                <a:path w="538" h="240" extrusionOk="0">
                  <a:moveTo>
                    <a:pt x="0" y="0"/>
                  </a:moveTo>
                  <a:lnTo>
                    <a:pt x="0" y="0"/>
                  </a:lnTo>
                  <a:cubicBezTo>
                    <a:pt x="120" y="239"/>
                    <a:pt x="339" y="179"/>
                    <a:pt x="537" y="199"/>
                  </a:cubicBezTo>
                  <a:cubicBezTo>
                    <a:pt x="378" y="0"/>
                    <a:pt x="199" y="40"/>
                    <a:pt x="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6" name="Google Shape;556;p3"/>
            <p:cNvSpPr/>
            <p:nvPr/>
          </p:nvSpPr>
          <p:spPr>
            <a:xfrm>
              <a:off x="1647900" y="4789000"/>
              <a:ext cx="9975" cy="4225"/>
            </a:xfrm>
            <a:custGeom>
              <a:avLst/>
              <a:gdLst/>
              <a:ahLst/>
              <a:cxnLst/>
              <a:rect l="l" t="t" r="r" b="b"/>
              <a:pathLst>
                <a:path w="399" h="169" extrusionOk="0">
                  <a:moveTo>
                    <a:pt x="44" y="0"/>
                  </a:moveTo>
                  <a:cubicBezTo>
                    <a:pt x="30" y="0"/>
                    <a:pt x="15" y="1"/>
                    <a:pt x="1" y="3"/>
                  </a:cubicBezTo>
                  <a:cubicBezTo>
                    <a:pt x="64" y="131"/>
                    <a:pt x="166" y="169"/>
                    <a:pt x="296" y="169"/>
                  </a:cubicBezTo>
                  <a:cubicBezTo>
                    <a:pt x="328" y="169"/>
                    <a:pt x="363" y="166"/>
                    <a:pt x="398" y="163"/>
                  </a:cubicBezTo>
                  <a:cubicBezTo>
                    <a:pt x="291" y="73"/>
                    <a:pt x="169" y="0"/>
                    <a:pt x="44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7" name="Google Shape;557;p3"/>
            <p:cNvSpPr/>
            <p:nvPr/>
          </p:nvSpPr>
          <p:spPr>
            <a:xfrm>
              <a:off x="1730450" y="4798025"/>
              <a:ext cx="7000" cy="3150"/>
            </a:xfrm>
            <a:custGeom>
              <a:avLst/>
              <a:gdLst/>
              <a:ahLst/>
              <a:cxnLst/>
              <a:rect l="l" t="t" r="r" b="b"/>
              <a:pathLst>
                <a:path w="280" h="126" extrusionOk="0">
                  <a:moveTo>
                    <a:pt x="279" y="0"/>
                  </a:moveTo>
                  <a:cubicBezTo>
                    <a:pt x="200" y="0"/>
                    <a:pt x="140" y="0"/>
                    <a:pt x="100" y="20"/>
                  </a:cubicBezTo>
                  <a:cubicBezTo>
                    <a:pt x="21" y="20"/>
                    <a:pt x="1" y="100"/>
                    <a:pt x="80" y="120"/>
                  </a:cubicBezTo>
                  <a:cubicBezTo>
                    <a:pt x="88" y="124"/>
                    <a:pt x="96" y="125"/>
                    <a:pt x="105" y="125"/>
                  </a:cubicBezTo>
                  <a:cubicBezTo>
                    <a:pt x="142" y="125"/>
                    <a:pt x="187" y="96"/>
                    <a:pt x="220" y="80"/>
                  </a:cubicBezTo>
                  <a:cubicBezTo>
                    <a:pt x="220" y="40"/>
                    <a:pt x="259" y="20"/>
                    <a:pt x="27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8" name="Google Shape;558;p3"/>
            <p:cNvSpPr/>
            <p:nvPr/>
          </p:nvSpPr>
          <p:spPr>
            <a:xfrm>
              <a:off x="1691650" y="4801000"/>
              <a:ext cx="5500" cy="5000"/>
            </a:xfrm>
            <a:custGeom>
              <a:avLst/>
              <a:gdLst/>
              <a:ahLst/>
              <a:cxnLst/>
              <a:rect l="l" t="t" r="r" b="b"/>
              <a:pathLst>
                <a:path w="220" h="200" extrusionOk="0">
                  <a:moveTo>
                    <a:pt x="89" y="1"/>
                  </a:moveTo>
                  <a:cubicBezTo>
                    <a:pt x="1" y="1"/>
                    <a:pt x="51" y="169"/>
                    <a:pt x="21" y="200"/>
                  </a:cubicBezTo>
                  <a:cubicBezTo>
                    <a:pt x="81" y="160"/>
                    <a:pt x="140" y="100"/>
                    <a:pt x="220" y="60"/>
                  </a:cubicBezTo>
                  <a:cubicBezTo>
                    <a:pt x="158" y="18"/>
                    <a:pt x="117" y="1"/>
                    <a:pt x="8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9" name="Google Shape;559;p3"/>
            <p:cNvSpPr/>
            <p:nvPr/>
          </p:nvSpPr>
          <p:spPr>
            <a:xfrm>
              <a:off x="1786650" y="4806475"/>
              <a:ext cx="4000" cy="4000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160" y="1"/>
                  </a:moveTo>
                  <a:cubicBezTo>
                    <a:pt x="100" y="60"/>
                    <a:pt x="40" y="100"/>
                    <a:pt x="1" y="160"/>
                  </a:cubicBezTo>
                  <a:cubicBezTo>
                    <a:pt x="40" y="100"/>
                    <a:pt x="120" y="60"/>
                    <a:pt x="16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0" name="Google Shape;560;p3"/>
            <p:cNvSpPr/>
            <p:nvPr/>
          </p:nvSpPr>
          <p:spPr>
            <a:xfrm>
              <a:off x="1772725" y="4798025"/>
              <a:ext cx="4500" cy="1900"/>
            </a:xfrm>
            <a:custGeom>
              <a:avLst/>
              <a:gdLst/>
              <a:ahLst/>
              <a:cxnLst/>
              <a:rect l="l" t="t" r="r" b="b"/>
              <a:pathLst>
                <a:path w="180" h="76" extrusionOk="0">
                  <a:moveTo>
                    <a:pt x="1" y="0"/>
                  </a:moveTo>
                  <a:cubicBezTo>
                    <a:pt x="30" y="50"/>
                    <a:pt x="60" y="75"/>
                    <a:pt x="90" y="75"/>
                  </a:cubicBezTo>
                  <a:cubicBezTo>
                    <a:pt x="120" y="75"/>
                    <a:pt x="150" y="50"/>
                    <a:pt x="18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1" name="Google Shape;561;p3"/>
            <p:cNvSpPr/>
            <p:nvPr/>
          </p:nvSpPr>
          <p:spPr>
            <a:xfrm>
              <a:off x="1630000" y="4803000"/>
              <a:ext cx="4000" cy="3500"/>
            </a:xfrm>
            <a:custGeom>
              <a:avLst/>
              <a:gdLst/>
              <a:ahLst/>
              <a:cxnLst/>
              <a:rect l="l" t="t" r="r" b="b"/>
              <a:pathLst>
                <a:path w="160" h="140" extrusionOk="0">
                  <a:moveTo>
                    <a:pt x="0" y="0"/>
                  </a:moveTo>
                  <a:lnTo>
                    <a:pt x="0" y="0"/>
                  </a:lnTo>
                  <a:cubicBezTo>
                    <a:pt x="40" y="40"/>
                    <a:pt x="120" y="100"/>
                    <a:pt x="160" y="140"/>
                  </a:cubicBezTo>
                  <a:cubicBezTo>
                    <a:pt x="120" y="80"/>
                    <a:pt x="60" y="20"/>
                    <a:pt x="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2" name="Google Shape;562;p3"/>
            <p:cNvSpPr/>
            <p:nvPr/>
          </p:nvSpPr>
          <p:spPr>
            <a:xfrm>
              <a:off x="1665800" y="4804625"/>
              <a:ext cx="4500" cy="1875"/>
            </a:xfrm>
            <a:custGeom>
              <a:avLst/>
              <a:gdLst/>
              <a:ahLst/>
              <a:cxnLst/>
              <a:rect l="l" t="t" r="r" b="b"/>
              <a:pathLst>
                <a:path w="180" h="75" extrusionOk="0">
                  <a:moveTo>
                    <a:pt x="83" y="0"/>
                  </a:moveTo>
                  <a:cubicBezTo>
                    <a:pt x="55" y="0"/>
                    <a:pt x="30" y="25"/>
                    <a:pt x="1" y="75"/>
                  </a:cubicBezTo>
                  <a:lnTo>
                    <a:pt x="180" y="75"/>
                  </a:lnTo>
                  <a:cubicBezTo>
                    <a:pt x="140" y="25"/>
                    <a:pt x="110" y="0"/>
                    <a:pt x="83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3" name="Google Shape;563;p3"/>
            <p:cNvSpPr/>
            <p:nvPr/>
          </p:nvSpPr>
          <p:spPr>
            <a:xfrm>
              <a:off x="1710550" y="4802500"/>
              <a:ext cx="4525" cy="3500"/>
            </a:xfrm>
            <a:custGeom>
              <a:avLst/>
              <a:gdLst/>
              <a:ahLst/>
              <a:cxnLst/>
              <a:rect l="l" t="t" r="r" b="b"/>
              <a:pathLst>
                <a:path w="181" h="140" extrusionOk="0">
                  <a:moveTo>
                    <a:pt x="180" y="0"/>
                  </a:moveTo>
                  <a:lnTo>
                    <a:pt x="180" y="0"/>
                  </a:lnTo>
                  <a:cubicBezTo>
                    <a:pt x="100" y="40"/>
                    <a:pt x="61" y="100"/>
                    <a:pt x="1" y="140"/>
                  </a:cubicBezTo>
                  <a:cubicBezTo>
                    <a:pt x="61" y="100"/>
                    <a:pt x="120" y="40"/>
                    <a:pt x="18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4" name="Google Shape;564;p3"/>
            <p:cNvSpPr/>
            <p:nvPr/>
          </p:nvSpPr>
          <p:spPr>
            <a:xfrm>
              <a:off x="2120850" y="4632400"/>
              <a:ext cx="17925" cy="4950"/>
            </a:xfrm>
            <a:custGeom>
              <a:avLst/>
              <a:gdLst/>
              <a:ahLst/>
              <a:cxnLst/>
              <a:rect l="l" t="t" r="r" b="b"/>
              <a:pathLst>
                <a:path w="717" h="198" extrusionOk="0">
                  <a:moveTo>
                    <a:pt x="128" y="1"/>
                  </a:moveTo>
                  <a:cubicBezTo>
                    <a:pt x="86" y="1"/>
                    <a:pt x="44" y="1"/>
                    <a:pt x="0" y="1"/>
                  </a:cubicBezTo>
                  <a:cubicBezTo>
                    <a:pt x="105" y="164"/>
                    <a:pt x="250" y="197"/>
                    <a:pt x="400" y="197"/>
                  </a:cubicBezTo>
                  <a:cubicBezTo>
                    <a:pt x="507" y="197"/>
                    <a:pt x="617" y="180"/>
                    <a:pt x="717" y="180"/>
                  </a:cubicBezTo>
                  <a:cubicBezTo>
                    <a:pt x="534" y="14"/>
                    <a:pt x="338" y="1"/>
                    <a:pt x="12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5" name="Google Shape;565;p3"/>
            <p:cNvSpPr/>
            <p:nvPr/>
          </p:nvSpPr>
          <p:spPr>
            <a:xfrm>
              <a:off x="1638450" y="4601075"/>
              <a:ext cx="2500" cy="2525"/>
            </a:xfrm>
            <a:custGeom>
              <a:avLst/>
              <a:gdLst/>
              <a:ahLst/>
              <a:cxnLst/>
              <a:rect l="l" t="t" r="r" b="b"/>
              <a:pathLst>
                <a:path w="100" h="101" extrusionOk="0">
                  <a:moveTo>
                    <a:pt x="1" y="1"/>
                  </a:moveTo>
                  <a:lnTo>
                    <a:pt x="1" y="1"/>
                  </a:lnTo>
                  <a:cubicBezTo>
                    <a:pt x="20" y="41"/>
                    <a:pt x="40" y="61"/>
                    <a:pt x="100" y="100"/>
                  </a:cubicBezTo>
                  <a:cubicBezTo>
                    <a:pt x="40" y="61"/>
                    <a:pt x="20" y="21"/>
                    <a:pt x="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6" name="Google Shape;566;p3"/>
            <p:cNvSpPr/>
            <p:nvPr/>
          </p:nvSpPr>
          <p:spPr>
            <a:xfrm>
              <a:off x="1633975" y="4724250"/>
              <a:ext cx="43800" cy="18600"/>
            </a:xfrm>
            <a:custGeom>
              <a:avLst/>
              <a:gdLst/>
              <a:ahLst/>
              <a:cxnLst/>
              <a:rect l="l" t="t" r="r" b="b"/>
              <a:pathLst>
                <a:path w="1752" h="744" extrusionOk="0">
                  <a:moveTo>
                    <a:pt x="1321" y="1"/>
                  </a:moveTo>
                  <a:cubicBezTo>
                    <a:pt x="1233" y="1"/>
                    <a:pt x="1158" y="36"/>
                    <a:pt x="1095" y="147"/>
                  </a:cubicBezTo>
                  <a:cubicBezTo>
                    <a:pt x="1095" y="166"/>
                    <a:pt x="1075" y="206"/>
                    <a:pt x="1075" y="266"/>
                  </a:cubicBezTo>
                  <a:cubicBezTo>
                    <a:pt x="1015" y="345"/>
                    <a:pt x="975" y="405"/>
                    <a:pt x="896" y="445"/>
                  </a:cubicBezTo>
                  <a:cubicBezTo>
                    <a:pt x="884" y="446"/>
                    <a:pt x="873" y="446"/>
                    <a:pt x="862" y="446"/>
                  </a:cubicBezTo>
                  <a:cubicBezTo>
                    <a:pt x="660" y="446"/>
                    <a:pt x="509" y="281"/>
                    <a:pt x="359" y="186"/>
                  </a:cubicBezTo>
                  <a:cubicBezTo>
                    <a:pt x="314" y="169"/>
                    <a:pt x="258" y="151"/>
                    <a:pt x="205" y="151"/>
                  </a:cubicBezTo>
                  <a:cubicBezTo>
                    <a:pt x="141" y="151"/>
                    <a:pt x="82" y="178"/>
                    <a:pt x="60" y="266"/>
                  </a:cubicBezTo>
                  <a:cubicBezTo>
                    <a:pt x="1" y="425"/>
                    <a:pt x="60" y="584"/>
                    <a:pt x="219" y="604"/>
                  </a:cubicBezTo>
                  <a:cubicBezTo>
                    <a:pt x="458" y="644"/>
                    <a:pt x="697" y="644"/>
                    <a:pt x="935" y="664"/>
                  </a:cubicBezTo>
                  <a:cubicBezTo>
                    <a:pt x="975" y="704"/>
                    <a:pt x="1055" y="743"/>
                    <a:pt x="1114" y="743"/>
                  </a:cubicBezTo>
                  <a:cubicBezTo>
                    <a:pt x="1194" y="743"/>
                    <a:pt x="1274" y="704"/>
                    <a:pt x="1353" y="684"/>
                  </a:cubicBezTo>
                  <a:cubicBezTo>
                    <a:pt x="1373" y="684"/>
                    <a:pt x="1413" y="664"/>
                    <a:pt x="1453" y="644"/>
                  </a:cubicBezTo>
                  <a:cubicBezTo>
                    <a:pt x="1751" y="405"/>
                    <a:pt x="1711" y="186"/>
                    <a:pt x="1393" y="7"/>
                  </a:cubicBezTo>
                  <a:cubicBezTo>
                    <a:pt x="1368" y="3"/>
                    <a:pt x="1344" y="1"/>
                    <a:pt x="132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7" name="Google Shape;567;p3"/>
            <p:cNvSpPr/>
            <p:nvPr/>
          </p:nvSpPr>
          <p:spPr>
            <a:xfrm>
              <a:off x="1657350" y="4709500"/>
              <a:ext cx="27375" cy="19975"/>
            </a:xfrm>
            <a:custGeom>
              <a:avLst/>
              <a:gdLst/>
              <a:ahLst/>
              <a:cxnLst/>
              <a:rect l="l" t="t" r="r" b="b"/>
              <a:pathLst>
                <a:path w="1095" h="799" extrusionOk="0">
                  <a:moveTo>
                    <a:pt x="339" y="1"/>
                  </a:moveTo>
                  <a:cubicBezTo>
                    <a:pt x="279" y="180"/>
                    <a:pt x="140" y="279"/>
                    <a:pt x="0" y="359"/>
                  </a:cubicBezTo>
                  <a:lnTo>
                    <a:pt x="0" y="538"/>
                  </a:lnTo>
                  <a:cubicBezTo>
                    <a:pt x="40" y="577"/>
                    <a:pt x="100" y="597"/>
                    <a:pt x="140" y="657"/>
                  </a:cubicBezTo>
                  <a:lnTo>
                    <a:pt x="160" y="737"/>
                  </a:lnTo>
                  <a:lnTo>
                    <a:pt x="518" y="737"/>
                  </a:lnTo>
                  <a:cubicBezTo>
                    <a:pt x="611" y="768"/>
                    <a:pt x="710" y="799"/>
                    <a:pt x="812" y="799"/>
                  </a:cubicBezTo>
                  <a:cubicBezTo>
                    <a:pt x="904" y="799"/>
                    <a:pt x="1000" y="773"/>
                    <a:pt x="1095" y="697"/>
                  </a:cubicBezTo>
                  <a:cubicBezTo>
                    <a:pt x="955" y="538"/>
                    <a:pt x="955" y="359"/>
                    <a:pt x="1095" y="180"/>
                  </a:cubicBezTo>
                  <a:cubicBezTo>
                    <a:pt x="1061" y="180"/>
                    <a:pt x="1027" y="180"/>
                    <a:pt x="993" y="180"/>
                  </a:cubicBezTo>
                  <a:cubicBezTo>
                    <a:pt x="819" y="180"/>
                    <a:pt x="637" y="166"/>
                    <a:pt x="53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8" name="Google Shape;568;p3"/>
            <p:cNvSpPr/>
            <p:nvPr/>
          </p:nvSpPr>
          <p:spPr>
            <a:xfrm>
              <a:off x="1653375" y="4738350"/>
              <a:ext cx="32350" cy="11550"/>
            </a:xfrm>
            <a:custGeom>
              <a:avLst/>
              <a:gdLst/>
              <a:ahLst/>
              <a:cxnLst/>
              <a:rect l="l" t="t" r="r" b="b"/>
              <a:pathLst>
                <a:path w="1294" h="462" extrusionOk="0">
                  <a:moveTo>
                    <a:pt x="697" y="0"/>
                  </a:moveTo>
                  <a:cubicBezTo>
                    <a:pt x="617" y="0"/>
                    <a:pt x="557" y="0"/>
                    <a:pt x="498" y="40"/>
                  </a:cubicBezTo>
                  <a:lnTo>
                    <a:pt x="498" y="80"/>
                  </a:lnTo>
                  <a:cubicBezTo>
                    <a:pt x="448" y="104"/>
                    <a:pt x="414" y="121"/>
                    <a:pt x="377" y="121"/>
                  </a:cubicBezTo>
                  <a:cubicBezTo>
                    <a:pt x="354" y="121"/>
                    <a:pt x="329" y="115"/>
                    <a:pt x="299" y="100"/>
                  </a:cubicBezTo>
                  <a:lnTo>
                    <a:pt x="159" y="100"/>
                  </a:lnTo>
                  <a:cubicBezTo>
                    <a:pt x="80" y="199"/>
                    <a:pt x="20" y="299"/>
                    <a:pt x="0" y="398"/>
                  </a:cubicBezTo>
                  <a:cubicBezTo>
                    <a:pt x="119" y="446"/>
                    <a:pt x="240" y="461"/>
                    <a:pt x="362" y="461"/>
                  </a:cubicBezTo>
                  <a:cubicBezTo>
                    <a:pt x="590" y="461"/>
                    <a:pt x="821" y="407"/>
                    <a:pt x="1048" y="407"/>
                  </a:cubicBezTo>
                  <a:cubicBezTo>
                    <a:pt x="1103" y="407"/>
                    <a:pt x="1159" y="410"/>
                    <a:pt x="1214" y="418"/>
                  </a:cubicBezTo>
                  <a:cubicBezTo>
                    <a:pt x="1273" y="358"/>
                    <a:pt x="1293" y="299"/>
                    <a:pt x="1273" y="219"/>
                  </a:cubicBezTo>
                  <a:cubicBezTo>
                    <a:pt x="1214" y="159"/>
                    <a:pt x="1174" y="120"/>
                    <a:pt x="1094" y="100"/>
                  </a:cubicBezTo>
                  <a:cubicBezTo>
                    <a:pt x="975" y="40"/>
                    <a:pt x="816" y="20"/>
                    <a:pt x="69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9" name="Google Shape;569;p3"/>
            <p:cNvSpPr/>
            <p:nvPr/>
          </p:nvSpPr>
          <p:spPr>
            <a:xfrm>
              <a:off x="1656350" y="473087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180" y="1"/>
                  </a:moveTo>
                  <a:lnTo>
                    <a:pt x="180" y="1"/>
                  </a:lnTo>
                  <a:cubicBezTo>
                    <a:pt x="100" y="41"/>
                    <a:pt x="60" y="100"/>
                    <a:pt x="1" y="180"/>
                  </a:cubicBezTo>
                  <a:cubicBezTo>
                    <a:pt x="100" y="140"/>
                    <a:pt x="160" y="100"/>
                    <a:pt x="18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0" name="Google Shape;570;p3"/>
            <p:cNvSpPr/>
            <p:nvPr/>
          </p:nvSpPr>
          <p:spPr>
            <a:xfrm>
              <a:off x="1656350" y="4721925"/>
              <a:ext cx="4000" cy="3600"/>
            </a:xfrm>
            <a:custGeom>
              <a:avLst/>
              <a:gdLst/>
              <a:ahLst/>
              <a:cxnLst/>
              <a:rect l="l" t="t" r="r" b="b"/>
              <a:pathLst>
                <a:path w="160" h="144" extrusionOk="0">
                  <a:moveTo>
                    <a:pt x="1" y="1"/>
                  </a:moveTo>
                  <a:lnTo>
                    <a:pt x="1" y="1"/>
                  </a:lnTo>
                  <a:cubicBezTo>
                    <a:pt x="36" y="72"/>
                    <a:pt x="56" y="143"/>
                    <a:pt x="131" y="143"/>
                  </a:cubicBezTo>
                  <a:cubicBezTo>
                    <a:pt x="140" y="143"/>
                    <a:pt x="149" y="142"/>
                    <a:pt x="160" y="140"/>
                  </a:cubicBezTo>
                  <a:cubicBezTo>
                    <a:pt x="100" y="100"/>
                    <a:pt x="60" y="61"/>
                    <a:pt x="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1" name="Google Shape;571;p3"/>
            <p:cNvSpPr/>
            <p:nvPr/>
          </p:nvSpPr>
          <p:spPr>
            <a:xfrm>
              <a:off x="1672775" y="4541775"/>
              <a:ext cx="32350" cy="19425"/>
            </a:xfrm>
            <a:custGeom>
              <a:avLst/>
              <a:gdLst/>
              <a:ahLst/>
              <a:cxnLst/>
              <a:rect l="l" t="t" r="r" b="b"/>
              <a:pathLst>
                <a:path w="1294" h="777" extrusionOk="0">
                  <a:moveTo>
                    <a:pt x="208" y="0"/>
                  </a:moveTo>
                  <a:cubicBezTo>
                    <a:pt x="150" y="0"/>
                    <a:pt x="88" y="24"/>
                    <a:pt x="20" y="85"/>
                  </a:cubicBezTo>
                  <a:cubicBezTo>
                    <a:pt x="20" y="85"/>
                    <a:pt x="0" y="105"/>
                    <a:pt x="0" y="145"/>
                  </a:cubicBezTo>
                  <a:cubicBezTo>
                    <a:pt x="0" y="205"/>
                    <a:pt x="20" y="224"/>
                    <a:pt x="100" y="244"/>
                  </a:cubicBezTo>
                  <a:cubicBezTo>
                    <a:pt x="239" y="284"/>
                    <a:pt x="338" y="324"/>
                    <a:pt x="418" y="443"/>
                  </a:cubicBezTo>
                  <a:cubicBezTo>
                    <a:pt x="636" y="472"/>
                    <a:pt x="800" y="777"/>
                    <a:pt x="1021" y="777"/>
                  </a:cubicBezTo>
                  <a:cubicBezTo>
                    <a:pt x="1102" y="777"/>
                    <a:pt x="1191" y="735"/>
                    <a:pt x="1293" y="622"/>
                  </a:cubicBezTo>
                  <a:cubicBezTo>
                    <a:pt x="1035" y="483"/>
                    <a:pt x="796" y="304"/>
                    <a:pt x="537" y="185"/>
                  </a:cubicBezTo>
                  <a:cubicBezTo>
                    <a:pt x="441" y="116"/>
                    <a:pt x="336" y="0"/>
                    <a:pt x="20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2" name="Google Shape;572;p3"/>
            <p:cNvSpPr/>
            <p:nvPr/>
          </p:nvSpPr>
          <p:spPr>
            <a:xfrm>
              <a:off x="1660325" y="4537700"/>
              <a:ext cx="15450" cy="10200"/>
            </a:xfrm>
            <a:custGeom>
              <a:avLst/>
              <a:gdLst/>
              <a:ahLst/>
              <a:cxnLst/>
              <a:rect l="l" t="t" r="r" b="b"/>
              <a:pathLst>
                <a:path w="618" h="408" extrusionOk="0">
                  <a:moveTo>
                    <a:pt x="190" y="0"/>
                  </a:moveTo>
                  <a:cubicBezTo>
                    <a:pt x="174" y="0"/>
                    <a:pt x="158" y="3"/>
                    <a:pt x="140" y="10"/>
                  </a:cubicBezTo>
                  <a:cubicBezTo>
                    <a:pt x="1" y="69"/>
                    <a:pt x="80" y="268"/>
                    <a:pt x="100" y="387"/>
                  </a:cubicBezTo>
                  <a:cubicBezTo>
                    <a:pt x="279" y="387"/>
                    <a:pt x="438" y="407"/>
                    <a:pt x="617" y="407"/>
                  </a:cubicBezTo>
                  <a:cubicBezTo>
                    <a:pt x="598" y="348"/>
                    <a:pt x="558" y="288"/>
                    <a:pt x="538" y="248"/>
                  </a:cubicBezTo>
                  <a:cubicBezTo>
                    <a:pt x="414" y="195"/>
                    <a:pt x="321" y="0"/>
                    <a:pt x="19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3" name="Google Shape;573;p3"/>
            <p:cNvSpPr/>
            <p:nvPr/>
          </p:nvSpPr>
          <p:spPr>
            <a:xfrm>
              <a:off x="1683200" y="4737375"/>
              <a:ext cx="112425" cy="16900"/>
            </a:xfrm>
            <a:custGeom>
              <a:avLst/>
              <a:gdLst/>
              <a:ahLst/>
              <a:cxnLst/>
              <a:rect l="l" t="t" r="r" b="b"/>
              <a:pathLst>
                <a:path w="4497" h="676" extrusionOk="0">
                  <a:moveTo>
                    <a:pt x="554" y="1"/>
                  </a:moveTo>
                  <a:cubicBezTo>
                    <a:pt x="358" y="1"/>
                    <a:pt x="189" y="123"/>
                    <a:pt x="21" y="278"/>
                  </a:cubicBezTo>
                  <a:cubicBezTo>
                    <a:pt x="1" y="358"/>
                    <a:pt x="1" y="417"/>
                    <a:pt x="1" y="477"/>
                  </a:cubicBezTo>
                  <a:cubicBezTo>
                    <a:pt x="80" y="517"/>
                    <a:pt x="120" y="576"/>
                    <a:pt x="200" y="636"/>
                  </a:cubicBezTo>
                  <a:cubicBezTo>
                    <a:pt x="214" y="637"/>
                    <a:pt x="227" y="637"/>
                    <a:pt x="241" y="637"/>
                  </a:cubicBezTo>
                  <a:cubicBezTo>
                    <a:pt x="466" y="637"/>
                    <a:pt x="699" y="537"/>
                    <a:pt x="928" y="537"/>
                  </a:cubicBezTo>
                  <a:cubicBezTo>
                    <a:pt x="1031" y="537"/>
                    <a:pt x="1134" y="557"/>
                    <a:pt x="1234" y="616"/>
                  </a:cubicBezTo>
                  <a:lnTo>
                    <a:pt x="2667" y="676"/>
                  </a:lnTo>
                  <a:cubicBezTo>
                    <a:pt x="3084" y="676"/>
                    <a:pt x="3482" y="656"/>
                    <a:pt x="3900" y="656"/>
                  </a:cubicBezTo>
                  <a:cubicBezTo>
                    <a:pt x="4139" y="636"/>
                    <a:pt x="4377" y="676"/>
                    <a:pt x="4497" y="437"/>
                  </a:cubicBezTo>
                  <a:cubicBezTo>
                    <a:pt x="4238" y="299"/>
                    <a:pt x="3965" y="266"/>
                    <a:pt x="3688" y="266"/>
                  </a:cubicBezTo>
                  <a:cubicBezTo>
                    <a:pt x="3428" y="266"/>
                    <a:pt x="3165" y="295"/>
                    <a:pt x="2908" y="295"/>
                  </a:cubicBezTo>
                  <a:cubicBezTo>
                    <a:pt x="2806" y="295"/>
                    <a:pt x="2706" y="291"/>
                    <a:pt x="2607" y="278"/>
                  </a:cubicBezTo>
                  <a:cubicBezTo>
                    <a:pt x="2499" y="267"/>
                    <a:pt x="2390" y="263"/>
                    <a:pt x="2281" y="263"/>
                  </a:cubicBezTo>
                  <a:cubicBezTo>
                    <a:pt x="2099" y="263"/>
                    <a:pt x="1917" y="273"/>
                    <a:pt x="1737" y="273"/>
                  </a:cubicBezTo>
                  <a:cubicBezTo>
                    <a:pt x="1448" y="273"/>
                    <a:pt x="1165" y="248"/>
                    <a:pt x="896" y="119"/>
                  </a:cubicBezTo>
                  <a:cubicBezTo>
                    <a:pt x="771" y="36"/>
                    <a:pt x="658" y="1"/>
                    <a:pt x="55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4" name="Google Shape;574;p3"/>
            <p:cNvSpPr/>
            <p:nvPr/>
          </p:nvSpPr>
          <p:spPr>
            <a:xfrm>
              <a:off x="1665300" y="4726400"/>
              <a:ext cx="57725" cy="17950"/>
            </a:xfrm>
            <a:custGeom>
              <a:avLst/>
              <a:gdLst/>
              <a:ahLst/>
              <a:cxnLst/>
              <a:rect l="l" t="t" r="r" b="b"/>
              <a:pathLst>
                <a:path w="2309" h="718" extrusionOk="0">
                  <a:moveTo>
                    <a:pt x="717" y="1"/>
                  </a:moveTo>
                  <a:cubicBezTo>
                    <a:pt x="538" y="21"/>
                    <a:pt x="339" y="21"/>
                    <a:pt x="180" y="61"/>
                  </a:cubicBezTo>
                  <a:cubicBezTo>
                    <a:pt x="418" y="299"/>
                    <a:pt x="80" y="379"/>
                    <a:pt x="1" y="518"/>
                  </a:cubicBezTo>
                  <a:cubicBezTo>
                    <a:pt x="80" y="518"/>
                    <a:pt x="120" y="558"/>
                    <a:pt x="180" y="558"/>
                  </a:cubicBezTo>
                  <a:cubicBezTo>
                    <a:pt x="279" y="618"/>
                    <a:pt x="438" y="598"/>
                    <a:pt x="538" y="697"/>
                  </a:cubicBezTo>
                  <a:cubicBezTo>
                    <a:pt x="598" y="697"/>
                    <a:pt x="677" y="717"/>
                    <a:pt x="717" y="717"/>
                  </a:cubicBezTo>
                  <a:cubicBezTo>
                    <a:pt x="1015" y="677"/>
                    <a:pt x="1294" y="598"/>
                    <a:pt x="1592" y="558"/>
                  </a:cubicBezTo>
                  <a:cubicBezTo>
                    <a:pt x="1650" y="545"/>
                    <a:pt x="1714" y="543"/>
                    <a:pt x="1779" y="543"/>
                  </a:cubicBezTo>
                  <a:cubicBezTo>
                    <a:pt x="1812" y="543"/>
                    <a:pt x="1846" y="544"/>
                    <a:pt x="1879" y="544"/>
                  </a:cubicBezTo>
                  <a:cubicBezTo>
                    <a:pt x="2094" y="544"/>
                    <a:pt x="2295" y="521"/>
                    <a:pt x="2308" y="180"/>
                  </a:cubicBezTo>
                  <a:cubicBezTo>
                    <a:pt x="2288" y="170"/>
                    <a:pt x="2264" y="165"/>
                    <a:pt x="2239" y="165"/>
                  </a:cubicBezTo>
                  <a:cubicBezTo>
                    <a:pt x="2214" y="165"/>
                    <a:pt x="2189" y="170"/>
                    <a:pt x="2169" y="180"/>
                  </a:cubicBezTo>
                  <a:cubicBezTo>
                    <a:pt x="1960" y="120"/>
                    <a:pt x="1756" y="95"/>
                    <a:pt x="1555" y="95"/>
                  </a:cubicBezTo>
                  <a:cubicBezTo>
                    <a:pt x="1353" y="95"/>
                    <a:pt x="1155" y="120"/>
                    <a:pt x="956" y="160"/>
                  </a:cubicBezTo>
                  <a:lnTo>
                    <a:pt x="896" y="1"/>
                  </a:lnTo>
                  <a:cubicBezTo>
                    <a:pt x="866" y="11"/>
                    <a:pt x="831" y="16"/>
                    <a:pt x="799" y="16"/>
                  </a:cubicBezTo>
                  <a:cubicBezTo>
                    <a:pt x="767" y="16"/>
                    <a:pt x="737" y="11"/>
                    <a:pt x="71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5" name="Google Shape;575;p3"/>
            <p:cNvSpPr/>
            <p:nvPr/>
          </p:nvSpPr>
          <p:spPr>
            <a:xfrm>
              <a:off x="2205400" y="4829850"/>
              <a:ext cx="68650" cy="23600"/>
            </a:xfrm>
            <a:custGeom>
              <a:avLst/>
              <a:gdLst/>
              <a:ahLst/>
              <a:cxnLst/>
              <a:rect l="l" t="t" r="r" b="b"/>
              <a:pathLst>
                <a:path w="2746" h="944" extrusionOk="0">
                  <a:moveTo>
                    <a:pt x="1074" y="1"/>
                  </a:moveTo>
                  <a:cubicBezTo>
                    <a:pt x="915" y="140"/>
                    <a:pt x="875" y="319"/>
                    <a:pt x="895" y="518"/>
                  </a:cubicBezTo>
                  <a:cubicBezTo>
                    <a:pt x="776" y="677"/>
                    <a:pt x="627" y="707"/>
                    <a:pt x="470" y="707"/>
                  </a:cubicBezTo>
                  <a:cubicBezTo>
                    <a:pt x="376" y="707"/>
                    <a:pt x="280" y="696"/>
                    <a:pt x="185" y="696"/>
                  </a:cubicBezTo>
                  <a:cubicBezTo>
                    <a:pt x="122" y="696"/>
                    <a:pt x="60" y="701"/>
                    <a:pt x="0" y="717"/>
                  </a:cubicBezTo>
                  <a:cubicBezTo>
                    <a:pt x="116" y="891"/>
                    <a:pt x="249" y="943"/>
                    <a:pt x="387" y="943"/>
                  </a:cubicBezTo>
                  <a:cubicBezTo>
                    <a:pt x="594" y="943"/>
                    <a:pt x="816" y="826"/>
                    <a:pt x="1018" y="826"/>
                  </a:cubicBezTo>
                  <a:cubicBezTo>
                    <a:pt x="1051" y="826"/>
                    <a:pt x="1083" y="829"/>
                    <a:pt x="1114" y="836"/>
                  </a:cubicBezTo>
                  <a:cubicBezTo>
                    <a:pt x="1181" y="776"/>
                    <a:pt x="1249" y="756"/>
                    <a:pt x="1319" y="756"/>
                  </a:cubicBezTo>
                  <a:cubicBezTo>
                    <a:pt x="1459" y="756"/>
                    <a:pt x="1605" y="836"/>
                    <a:pt x="1751" y="836"/>
                  </a:cubicBezTo>
                  <a:cubicBezTo>
                    <a:pt x="1850" y="836"/>
                    <a:pt x="1940" y="785"/>
                    <a:pt x="2040" y="785"/>
                  </a:cubicBezTo>
                  <a:cubicBezTo>
                    <a:pt x="2081" y="785"/>
                    <a:pt x="2123" y="793"/>
                    <a:pt x="2169" y="816"/>
                  </a:cubicBezTo>
                  <a:lnTo>
                    <a:pt x="2308" y="816"/>
                  </a:lnTo>
                  <a:cubicBezTo>
                    <a:pt x="2507" y="717"/>
                    <a:pt x="2745" y="637"/>
                    <a:pt x="2666" y="339"/>
                  </a:cubicBezTo>
                  <a:cubicBezTo>
                    <a:pt x="2447" y="259"/>
                    <a:pt x="2149" y="398"/>
                    <a:pt x="1970" y="140"/>
                  </a:cubicBezTo>
                  <a:cubicBezTo>
                    <a:pt x="1934" y="140"/>
                    <a:pt x="1896" y="141"/>
                    <a:pt x="1858" y="141"/>
                  </a:cubicBezTo>
                  <a:cubicBezTo>
                    <a:pt x="1705" y="141"/>
                    <a:pt x="1540" y="128"/>
                    <a:pt x="1413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6" name="Google Shape;576;p3"/>
            <p:cNvSpPr/>
            <p:nvPr/>
          </p:nvSpPr>
          <p:spPr>
            <a:xfrm>
              <a:off x="2240700" y="4847250"/>
              <a:ext cx="18425" cy="8500"/>
            </a:xfrm>
            <a:custGeom>
              <a:avLst/>
              <a:gdLst/>
              <a:ahLst/>
              <a:cxnLst/>
              <a:rect l="l" t="t" r="r" b="b"/>
              <a:pathLst>
                <a:path w="737" h="340" extrusionOk="0">
                  <a:moveTo>
                    <a:pt x="379" y="1"/>
                  </a:moveTo>
                  <a:cubicBezTo>
                    <a:pt x="279" y="120"/>
                    <a:pt x="80" y="41"/>
                    <a:pt x="1" y="200"/>
                  </a:cubicBezTo>
                  <a:cubicBezTo>
                    <a:pt x="128" y="327"/>
                    <a:pt x="281" y="340"/>
                    <a:pt x="439" y="340"/>
                  </a:cubicBezTo>
                  <a:cubicBezTo>
                    <a:pt x="478" y="340"/>
                    <a:pt x="518" y="339"/>
                    <a:pt x="558" y="339"/>
                  </a:cubicBezTo>
                  <a:cubicBezTo>
                    <a:pt x="597" y="259"/>
                    <a:pt x="677" y="220"/>
                    <a:pt x="737" y="140"/>
                  </a:cubicBezTo>
                  <a:cubicBezTo>
                    <a:pt x="657" y="21"/>
                    <a:pt x="538" y="1"/>
                    <a:pt x="37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7" name="Google Shape;577;p3"/>
            <p:cNvSpPr/>
            <p:nvPr/>
          </p:nvSpPr>
          <p:spPr>
            <a:xfrm>
              <a:off x="2233250" y="4846750"/>
              <a:ext cx="16925" cy="5500"/>
            </a:xfrm>
            <a:custGeom>
              <a:avLst/>
              <a:gdLst/>
              <a:ahLst/>
              <a:cxnLst/>
              <a:rect l="l" t="t" r="r" b="b"/>
              <a:pathLst>
                <a:path w="677" h="220" extrusionOk="0">
                  <a:moveTo>
                    <a:pt x="297" y="0"/>
                  </a:moveTo>
                  <a:cubicBezTo>
                    <a:pt x="187" y="0"/>
                    <a:pt x="83" y="31"/>
                    <a:pt x="0" y="160"/>
                  </a:cubicBezTo>
                  <a:cubicBezTo>
                    <a:pt x="100" y="180"/>
                    <a:pt x="199" y="180"/>
                    <a:pt x="299" y="220"/>
                  </a:cubicBezTo>
                  <a:cubicBezTo>
                    <a:pt x="458" y="160"/>
                    <a:pt x="597" y="180"/>
                    <a:pt x="677" y="21"/>
                  </a:cubicBezTo>
                  <a:lnTo>
                    <a:pt x="677" y="21"/>
                  </a:lnTo>
                  <a:cubicBezTo>
                    <a:pt x="653" y="25"/>
                    <a:pt x="628" y="27"/>
                    <a:pt x="603" y="27"/>
                  </a:cubicBezTo>
                  <a:cubicBezTo>
                    <a:pt x="504" y="27"/>
                    <a:pt x="398" y="0"/>
                    <a:pt x="29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8" name="Google Shape;578;p3"/>
            <p:cNvSpPr/>
            <p:nvPr/>
          </p:nvSpPr>
          <p:spPr>
            <a:xfrm>
              <a:off x="2152175" y="4817425"/>
              <a:ext cx="80600" cy="25375"/>
            </a:xfrm>
            <a:custGeom>
              <a:avLst/>
              <a:gdLst/>
              <a:ahLst/>
              <a:cxnLst/>
              <a:rect l="l" t="t" r="r" b="b"/>
              <a:pathLst>
                <a:path w="3224" h="1015" extrusionOk="0">
                  <a:moveTo>
                    <a:pt x="1" y="0"/>
                  </a:moveTo>
                  <a:cubicBezTo>
                    <a:pt x="220" y="597"/>
                    <a:pt x="856" y="338"/>
                    <a:pt x="1234" y="637"/>
                  </a:cubicBezTo>
                  <a:cubicBezTo>
                    <a:pt x="1692" y="816"/>
                    <a:pt x="2189" y="816"/>
                    <a:pt x="2646" y="836"/>
                  </a:cubicBezTo>
                  <a:cubicBezTo>
                    <a:pt x="2706" y="895"/>
                    <a:pt x="2786" y="935"/>
                    <a:pt x="2845" y="955"/>
                  </a:cubicBezTo>
                  <a:cubicBezTo>
                    <a:pt x="2905" y="995"/>
                    <a:pt x="2985" y="1015"/>
                    <a:pt x="3024" y="1015"/>
                  </a:cubicBezTo>
                  <a:cubicBezTo>
                    <a:pt x="3223" y="895"/>
                    <a:pt x="3203" y="696"/>
                    <a:pt x="3203" y="498"/>
                  </a:cubicBezTo>
                  <a:cubicBezTo>
                    <a:pt x="2129" y="338"/>
                    <a:pt x="1095" y="0"/>
                    <a:pt x="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9" name="Google Shape;579;p3"/>
            <p:cNvSpPr/>
            <p:nvPr/>
          </p:nvSpPr>
          <p:spPr>
            <a:xfrm>
              <a:off x="2105425" y="4808925"/>
              <a:ext cx="78100" cy="24425"/>
            </a:xfrm>
            <a:custGeom>
              <a:avLst/>
              <a:gdLst/>
              <a:ahLst/>
              <a:cxnLst/>
              <a:rect l="l" t="t" r="r" b="b"/>
              <a:pathLst>
                <a:path w="3124" h="977" extrusionOk="0">
                  <a:moveTo>
                    <a:pt x="343" y="0"/>
                  </a:moveTo>
                  <a:cubicBezTo>
                    <a:pt x="301" y="0"/>
                    <a:pt x="259" y="2"/>
                    <a:pt x="220" y="2"/>
                  </a:cubicBezTo>
                  <a:cubicBezTo>
                    <a:pt x="1" y="82"/>
                    <a:pt x="60" y="241"/>
                    <a:pt x="100" y="380"/>
                  </a:cubicBezTo>
                  <a:cubicBezTo>
                    <a:pt x="120" y="460"/>
                    <a:pt x="140" y="499"/>
                    <a:pt x="200" y="579"/>
                  </a:cubicBezTo>
                  <a:lnTo>
                    <a:pt x="279" y="659"/>
                  </a:lnTo>
                  <a:cubicBezTo>
                    <a:pt x="339" y="639"/>
                    <a:pt x="399" y="639"/>
                    <a:pt x="478" y="599"/>
                  </a:cubicBezTo>
                  <a:cubicBezTo>
                    <a:pt x="503" y="582"/>
                    <a:pt x="528" y="573"/>
                    <a:pt x="551" y="573"/>
                  </a:cubicBezTo>
                  <a:cubicBezTo>
                    <a:pt x="584" y="573"/>
                    <a:pt x="614" y="592"/>
                    <a:pt x="637" y="639"/>
                  </a:cubicBezTo>
                  <a:cubicBezTo>
                    <a:pt x="1433" y="857"/>
                    <a:pt x="2288" y="937"/>
                    <a:pt x="3124" y="977"/>
                  </a:cubicBezTo>
                  <a:cubicBezTo>
                    <a:pt x="2865" y="479"/>
                    <a:pt x="2269" y="659"/>
                    <a:pt x="1891" y="340"/>
                  </a:cubicBezTo>
                  <a:cubicBezTo>
                    <a:pt x="1771" y="300"/>
                    <a:pt x="1672" y="281"/>
                    <a:pt x="1592" y="261"/>
                  </a:cubicBezTo>
                  <a:cubicBezTo>
                    <a:pt x="1492" y="189"/>
                    <a:pt x="1379" y="174"/>
                    <a:pt x="1264" y="174"/>
                  </a:cubicBezTo>
                  <a:cubicBezTo>
                    <a:pt x="1180" y="174"/>
                    <a:pt x="1095" y="182"/>
                    <a:pt x="1013" y="182"/>
                  </a:cubicBezTo>
                  <a:cubicBezTo>
                    <a:pt x="892" y="182"/>
                    <a:pt x="776" y="165"/>
                    <a:pt x="677" y="82"/>
                  </a:cubicBezTo>
                  <a:cubicBezTo>
                    <a:pt x="563" y="11"/>
                    <a:pt x="450" y="0"/>
                    <a:pt x="343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0" name="Google Shape;580;p3"/>
            <p:cNvSpPr/>
            <p:nvPr/>
          </p:nvSpPr>
          <p:spPr>
            <a:xfrm>
              <a:off x="2120850" y="4810950"/>
              <a:ext cx="22900" cy="5250"/>
            </a:xfrm>
            <a:custGeom>
              <a:avLst/>
              <a:gdLst/>
              <a:ahLst/>
              <a:cxnLst/>
              <a:rect l="l" t="t" r="r" b="b"/>
              <a:pathLst>
                <a:path w="916" h="210" extrusionOk="0">
                  <a:moveTo>
                    <a:pt x="0" y="1"/>
                  </a:moveTo>
                  <a:cubicBezTo>
                    <a:pt x="138" y="170"/>
                    <a:pt x="299" y="210"/>
                    <a:pt x="467" y="210"/>
                  </a:cubicBezTo>
                  <a:cubicBezTo>
                    <a:pt x="614" y="210"/>
                    <a:pt x="767" y="180"/>
                    <a:pt x="916" y="180"/>
                  </a:cubicBezTo>
                  <a:lnTo>
                    <a:pt x="856" y="21"/>
                  </a:lnTo>
                  <a:cubicBezTo>
                    <a:pt x="577" y="21"/>
                    <a:pt x="279" y="1"/>
                    <a:pt x="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1" name="Google Shape;581;p3"/>
            <p:cNvSpPr/>
            <p:nvPr/>
          </p:nvSpPr>
          <p:spPr>
            <a:xfrm>
              <a:off x="2279500" y="4728900"/>
              <a:ext cx="2000" cy="2000"/>
            </a:xfrm>
            <a:custGeom>
              <a:avLst/>
              <a:gdLst/>
              <a:ahLst/>
              <a:cxnLst/>
              <a:rect l="l" t="t" r="r" b="b"/>
              <a:pathLst>
                <a:path w="80" h="80" extrusionOk="0">
                  <a:moveTo>
                    <a:pt x="21" y="0"/>
                  </a:moveTo>
                  <a:cubicBezTo>
                    <a:pt x="13" y="0"/>
                    <a:pt x="7" y="7"/>
                    <a:pt x="0" y="20"/>
                  </a:cubicBezTo>
                  <a:cubicBezTo>
                    <a:pt x="0" y="60"/>
                    <a:pt x="40" y="60"/>
                    <a:pt x="80" y="80"/>
                  </a:cubicBezTo>
                  <a:cubicBezTo>
                    <a:pt x="53" y="27"/>
                    <a:pt x="36" y="0"/>
                    <a:pt x="2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2" name="Google Shape;582;p3"/>
            <p:cNvSpPr/>
            <p:nvPr/>
          </p:nvSpPr>
          <p:spPr>
            <a:xfrm>
              <a:off x="1616575" y="4660775"/>
              <a:ext cx="2500" cy="2500"/>
            </a:xfrm>
            <a:custGeom>
              <a:avLst/>
              <a:gdLst/>
              <a:ahLst/>
              <a:cxnLst/>
              <a:rect l="l" t="t" r="r" b="b"/>
              <a:pathLst>
                <a:path w="100" h="100" extrusionOk="0">
                  <a:moveTo>
                    <a:pt x="40" y="0"/>
                  </a:moveTo>
                  <a:lnTo>
                    <a:pt x="0" y="100"/>
                  </a:lnTo>
                  <a:lnTo>
                    <a:pt x="100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3" name="Google Shape;583;p3"/>
            <p:cNvSpPr/>
            <p:nvPr/>
          </p:nvSpPr>
          <p:spPr>
            <a:xfrm>
              <a:off x="1628000" y="4661975"/>
              <a:ext cx="2025" cy="1800"/>
            </a:xfrm>
            <a:custGeom>
              <a:avLst/>
              <a:gdLst/>
              <a:ahLst/>
              <a:cxnLst/>
              <a:rect l="l" t="t" r="r" b="b"/>
              <a:pathLst>
                <a:path w="81" h="72" extrusionOk="0">
                  <a:moveTo>
                    <a:pt x="21" y="1"/>
                  </a:moveTo>
                  <a:cubicBezTo>
                    <a:pt x="14" y="1"/>
                    <a:pt x="7" y="5"/>
                    <a:pt x="1" y="12"/>
                  </a:cubicBezTo>
                  <a:cubicBezTo>
                    <a:pt x="1" y="52"/>
                    <a:pt x="41" y="52"/>
                    <a:pt x="80" y="71"/>
                  </a:cubicBezTo>
                  <a:cubicBezTo>
                    <a:pt x="54" y="18"/>
                    <a:pt x="36" y="1"/>
                    <a:pt x="2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4" name="Google Shape;584;p3"/>
            <p:cNvSpPr/>
            <p:nvPr/>
          </p:nvSpPr>
          <p:spPr>
            <a:xfrm>
              <a:off x="1954750" y="4600175"/>
              <a:ext cx="41800" cy="8225"/>
            </a:xfrm>
            <a:custGeom>
              <a:avLst/>
              <a:gdLst/>
              <a:ahLst/>
              <a:cxnLst/>
              <a:rect l="l" t="t" r="r" b="b"/>
              <a:pathLst>
                <a:path w="1672" h="329" extrusionOk="0">
                  <a:moveTo>
                    <a:pt x="435" y="1"/>
                  </a:moveTo>
                  <a:cubicBezTo>
                    <a:pt x="292" y="1"/>
                    <a:pt x="147" y="12"/>
                    <a:pt x="0" y="37"/>
                  </a:cubicBezTo>
                  <a:cubicBezTo>
                    <a:pt x="358" y="196"/>
                    <a:pt x="716" y="329"/>
                    <a:pt x="1092" y="329"/>
                  </a:cubicBezTo>
                  <a:cubicBezTo>
                    <a:pt x="1280" y="329"/>
                    <a:pt x="1472" y="296"/>
                    <a:pt x="1671" y="216"/>
                  </a:cubicBezTo>
                  <a:cubicBezTo>
                    <a:pt x="1270" y="97"/>
                    <a:pt x="858" y="1"/>
                    <a:pt x="43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5" name="Google Shape;585;p3"/>
            <p:cNvSpPr/>
            <p:nvPr/>
          </p:nvSpPr>
          <p:spPr>
            <a:xfrm>
              <a:off x="1933850" y="4596450"/>
              <a:ext cx="18425" cy="6900"/>
            </a:xfrm>
            <a:custGeom>
              <a:avLst/>
              <a:gdLst/>
              <a:ahLst/>
              <a:cxnLst/>
              <a:rect l="l" t="t" r="r" b="b"/>
              <a:pathLst>
                <a:path w="737" h="276" extrusionOk="0">
                  <a:moveTo>
                    <a:pt x="169" y="0"/>
                  </a:moveTo>
                  <a:cubicBezTo>
                    <a:pt x="114" y="0"/>
                    <a:pt x="58" y="3"/>
                    <a:pt x="1" y="7"/>
                  </a:cubicBezTo>
                  <a:cubicBezTo>
                    <a:pt x="116" y="191"/>
                    <a:pt x="244" y="275"/>
                    <a:pt x="389" y="275"/>
                  </a:cubicBezTo>
                  <a:cubicBezTo>
                    <a:pt x="496" y="275"/>
                    <a:pt x="611" y="230"/>
                    <a:pt x="737" y="146"/>
                  </a:cubicBezTo>
                  <a:cubicBezTo>
                    <a:pt x="563" y="36"/>
                    <a:pt x="377" y="0"/>
                    <a:pt x="16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6" name="Google Shape;586;p3"/>
            <p:cNvSpPr/>
            <p:nvPr/>
          </p:nvSpPr>
          <p:spPr>
            <a:xfrm>
              <a:off x="1864225" y="4718800"/>
              <a:ext cx="3525" cy="2175"/>
            </a:xfrm>
            <a:custGeom>
              <a:avLst/>
              <a:gdLst/>
              <a:ahLst/>
              <a:cxnLst/>
              <a:rect l="l" t="t" r="r" b="b"/>
              <a:pathLst>
                <a:path w="141" h="87" extrusionOk="0">
                  <a:moveTo>
                    <a:pt x="81" y="0"/>
                  </a:moveTo>
                  <a:cubicBezTo>
                    <a:pt x="60" y="0"/>
                    <a:pt x="34" y="10"/>
                    <a:pt x="1" y="26"/>
                  </a:cubicBezTo>
                  <a:cubicBezTo>
                    <a:pt x="21" y="66"/>
                    <a:pt x="41" y="86"/>
                    <a:pt x="80" y="86"/>
                  </a:cubicBezTo>
                  <a:cubicBezTo>
                    <a:pt x="100" y="86"/>
                    <a:pt x="120" y="66"/>
                    <a:pt x="140" y="66"/>
                  </a:cubicBezTo>
                  <a:cubicBezTo>
                    <a:pt x="128" y="20"/>
                    <a:pt x="110" y="0"/>
                    <a:pt x="8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7" name="Google Shape;587;p3"/>
            <p:cNvSpPr/>
            <p:nvPr/>
          </p:nvSpPr>
          <p:spPr>
            <a:xfrm>
              <a:off x="1829925" y="4762025"/>
              <a:ext cx="23400" cy="9675"/>
            </a:xfrm>
            <a:custGeom>
              <a:avLst/>
              <a:gdLst/>
              <a:ahLst/>
              <a:cxnLst/>
              <a:rect l="l" t="t" r="r" b="b"/>
              <a:pathLst>
                <a:path w="936" h="387" extrusionOk="0">
                  <a:moveTo>
                    <a:pt x="297" y="1"/>
                  </a:moveTo>
                  <a:cubicBezTo>
                    <a:pt x="187" y="1"/>
                    <a:pt x="80" y="41"/>
                    <a:pt x="0" y="167"/>
                  </a:cubicBezTo>
                  <a:cubicBezTo>
                    <a:pt x="139" y="386"/>
                    <a:pt x="398" y="326"/>
                    <a:pt x="597" y="386"/>
                  </a:cubicBezTo>
                  <a:lnTo>
                    <a:pt x="935" y="386"/>
                  </a:lnTo>
                  <a:cubicBezTo>
                    <a:pt x="876" y="187"/>
                    <a:pt x="637" y="187"/>
                    <a:pt x="537" y="48"/>
                  </a:cubicBezTo>
                  <a:cubicBezTo>
                    <a:pt x="462" y="23"/>
                    <a:pt x="379" y="1"/>
                    <a:pt x="29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8" name="Google Shape;588;p3"/>
            <p:cNvSpPr/>
            <p:nvPr/>
          </p:nvSpPr>
          <p:spPr>
            <a:xfrm>
              <a:off x="1664300" y="4467800"/>
              <a:ext cx="6000" cy="13950"/>
            </a:xfrm>
            <a:custGeom>
              <a:avLst/>
              <a:gdLst/>
              <a:ahLst/>
              <a:cxnLst/>
              <a:rect l="l" t="t" r="r" b="b"/>
              <a:pathLst>
                <a:path w="240" h="558" extrusionOk="0">
                  <a:moveTo>
                    <a:pt x="240" y="1"/>
                  </a:moveTo>
                  <a:cubicBezTo>
                    <a:pt x="1" y="120"/>
                    <a:pt x="61" y="359"/>
                    <a:pt x="61" y="558"/>
                  </a:cubicBezTo>
                  <a:cubicBezTo>
                    <a:pt x="220" y="399"/>
                    <a:pt x="240" y="200"/>
                    <a:pt x="24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9" name="Google Shape;589;p3"/>
            <p:cNvSpPr/>
            <p:nvPr/>
          </p:nvSpPr>
          <p:spPr>
            <a:xfrm>
              <a:off x="1670275" y="4454375"/>
              <a:ext cx="5000" cy="10975"/>
            </a:xfrm>
            <a:custGeom>
              <a:avLst/>
              <a:gdLst/>
              <a:ahLst/>
              <a:cxnLst/>
              <a:rect l="l" t="t" r="r" b="b"/>
              <a:pathLst>
                <a:path w="200" h="439" extrusionOk="0">
                  <a:moveTo>
                    <a:pt x="180" y="1"/>
                  </a:moveTo>
                  <a:lnTo>
                    <a:pt x="180" y="1"/>
                  </a:lnTo>
                  <a:cubicBezTo>
                    <a:pt x="1" y="120"/>
                    <a:pt x="1" y="259"/>
                    <a:pt x="21" y="438"/>
                  </a:cubicBezTo>
                  <a:cubicBezTo>
                    <a:pt x="140" y="319"/>
                    <a:pt x="200" y="160"/>
                    <a:pt x="18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0" name="Google Shape;590;p3"/>
            <p:cNvSpPr/>
            <p:nvPr/>
          </p:nvSpPr>
          <p:spPr>
            <a:xfrm>
              <a:off x="1732450" y="4711125"/>
              <a:ext cx="5000" cy="1875"/>
            </a:xfrm>
            <a:custGeom>
              <a:avLst/>
              <a:gdLst/>
              <a:ahLst/>
              <a:cxnLst/>
              <a:rect l="l" t="t" r="r" b="b"/>
              <a:pathLst>
                <a:path w="200" h="75" extrusionOk="0">
                  <a:moveTo>
                    <a:pt x="107" y="0"/>
                  </a:moveTo>
                  <a:cubicBezTo>
                    <a:pt x="75" y="0"/>
                    <a:pt x="40" y="25"/>
                    <a:pt x="0" y="75"/>
                  </a:cubicBezTo>
                  <a:lnTo>
                    <a:pt x="199" y="75"/>
                  </a:lnTo>
                  <a:cubicBezTo>
                    <a:pt x="169" y="25"/>
                    <a:pt x="140" y="0"/>
                    <a:pt x="10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1" name="Google Shape;591;p3"/>
            <p:cNvSpPr/>
            <p:nvPr/>
          </p:nvSpPr>
          <p:spPr>
            <a:xfrm>
              <a:off x="1954650" y="4721925"/>
              <a:ext cx="5100" cy="3750"/>
            </a:xfrm>
            <a:custGeom>
              <a:avLst/>
              <a:gdLst/>
              <a:ahLst/>
              <a:cxnLst/>
              <a:rect l="l" t="t" r="r" b="b"/>
              <a:pathLst>
                <a:path w="204" h="150" extrusionOk="0">
                  <a:moveTo>
                    <a:pt x="203" y="1"/>
                  </a:moveTo>
                  <a:cubicBezTo>
                    <a:pt x="193" y="16"/>
                    <a:pt x="171" y="20"/>
                    <a:pt x="147" y="20"/>
                  </a:cubicBezTo>
                  <a:cubicBezTo>
                    <a:pt x="129" y="20"/>
                    <a:pt x="109" y="18"/>
                    <a:pt x="90" y="18"/>
                  </a:cubicBezTo>
                  <a:cubicBezTo>
                    <a:pt x="40" y="18"/>
                    <a:pt x="1" y="32"/>
                    <a:pt x="44" y="140"/>
                  </a:cubicBezTo>
                  <a:cubicBezTo>
                    <a:pt x="47" y="146"/>
                    <a:pt x="52" y="149"/>
                    <a:pt x="59" y="149"/>
                  </a:cubicBezTo>
                  <a:cubicBezTo>
                    <a:pt x="94" y="149"/>
                    <a:pt x="170" y="68"/>
                    <a:pt x="203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2" name="Google Shape;592;p3"/>
            <p:cNvSpPr/>
            <p:nvPr/>
          </p:nvSpPr>
          <p:spPr>
            <a:xfrm>
              <a:off x="2245675" y="4677175"/>
              <a:ext cx="8975" cy="4625"/>
            </a:xfrm>
            <a:custGeom>
              <a:avLst/>
              <a:gdLst/>
              <a:ahLst/>
              <a:cxnLst/>
              <a:rect l="l" t="t" r="r" b="b"/>
              <a:pathLst>
                <a:path w="359" h="185" extrusionOk="0">
                  <a:moveTo>
                    <a:pt x="1" y="1"/>
                  </a:moveTo>
                  <a:cubicBezTo>
                    <a:pt x="68" y="135"/>
                    <a:pt x="163" y="184"/>
                    <a:pt x="288" y="184"/>
                  </a:cubicBezTo>
                  <a:cubicBezTo>
                    <a:pt x="310" y="184"/>
                    <a:pt x="334" y="183"/>
                    <a:pt x="359" y="180"/>
                  </a:cubicBezTo>
                  <a:cubicBezTo>
                    <a:pt x="279" y="60"/>
                    <a:pt x="160" y="1"/>
                    <a:pt x="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3" name="Google Shape;593;p3"/>
            <p:cNvSpPr/>
            <p:nvPr/>
          </p:nvSpPr>
          <p:spPr>
            <a:xfrm>
              <a:off x="2237225" y="4672200"/>
              <a:ext cx="8475" cy="5000"/>
            </a:xfrm>
            <a:custGeom>
              <a:avLst/>
              <a:gdLst/>
              <a:ahLst/>
              <a:cxnLst/>
              <a:rect l="l" t="t" r="r" b="b"/>
              <a:pathLst>
                <a:path w="339" h="200" extrusionOk="0">
                  <a:moveTo>
                    <a:pt x="0" y="1"/>
                  </a:moveTo>
                  <a:cubicBezTo>
                    <a:pt x="40" y="180"/>
                    <a:pt x="179" y="200"/>
                    <a:pt x="339" y="200"/>
                  </a:cubicBezTo>
                  <a:cubicBezTo>
                    <a:pt x="279" y="60"/>
                    <a:pt x="140" y="1"/>
                    <a:pt x="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4" name="Google Shape;594;p3"/>
            <p:cNvSpPr/>
            <p:nvPr/>
          </p:nvSpPr>
          <p:spPr>
            <a:xfrm>
              <a:off x="2205400" y="4659700"/>
              <a:ext cx="8975" cy="4575"/>
            </a:xfrm>
            <a:custGeom>
              <a:avLst/>
              <a:gdLst/>
              <a:ahLst/>
              <a:cxnLst/>
              <a:rect l="l" t="t" r="r" b="b"/>
              <a:pathLst>
                <a:path w="359" h="183" extrusionOk="0">
                  <a:moveTo>
                    <a:pt x="48" y="0"/>
                  </a:moveTo>
                  <a:cubicBezTo>
                    <a:pt x="33" y="0"/>
                    <a:pt x="17" y="1"/>
                    <a:pt x="0" y="3"/>
                  </a:cubicBezTo>
                  <a:cubicBezTo>
                    <a:pt x="100" y="143"/>
                    <a:pt x="219" y="182"/>
                    <a:pt x="358" y="182"/>
                  </a:cubicBezTo>
                  <a:cubicBezTo>
                    <a:pt x="287" y="75"/>
                    <a:pt x="184" y="0"/>
                    <a:pt x="4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5" name="Google Shape;595;p3"/>
            <p:cNvSpPr/>
            <p:nvPr/>
          </p:nvSpPr>
          <p:spPr>
            <a:xfrm>
              <a:off x="1813000" y="4800900"/>
              <a:ext cx="18425" cy="10425"/>
            </a:xfrm>
            <a:custGeom>
              <a:avLst/>
              <a:gdLst/>
              <a:ahLst/>
              <a:cxnLst/>
              <a:rect l="l" t="t" r="r" b="b"/>
              <a:pathLst>
                <a:path w="737" h="417" extrusionOk="0">
                  <a:moveTo>
                    <a:pt x="391" y="0"/>
                  </a:moveTo>
                  <a:cubicBezTo>
                    <a:pt x="303" y="0"/>
                    <a:pt x="192" y="73"/>
                    <a:pt x="1" y="204"/>
                  </a:cubicBezTo>
                  <a:cubicBezTo>
                    <a:pt x="101" y="381"/>
                    <a:pt x="237" y="416"/>
                    <a:pt x="383" y="416"/>
                  </a:cubicBezTo>
                  <a:cubicBezTo>
                    <a:pt x="481" y="416"/>
                    <a:pt x="582" y="401"/>
                    <a:pt x="680" y="401"/>
                  </a:cubicBezTo>
                  <a:cubicBezTo>
                    <a:pt x="699" y="401"/>
                    <a:pt x="718" y="401"/>
                    <a:pt x="737" y="403"/>
                  </a:cubicBezTo>
                  <a:cubicBezTo>
                    <a:pt x="580" y="122"/>
                    <a:pt x="505" y="0"/>
                    <a:pt x="39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6" name="Google Shape;596;p3"/>
            <p:cNvSpPr/>
            <p:nvPr/>
          </p:nvSpPr>
          <p:spPr>
            <a:xfrm>
              <a:off x="1799575" y="4806475"/>
              <a:ext cx="2025" cy="2150"/>
            </a:xfrm>
            <a:custGeom>
              <a:avLst/>
              <a:gdLst/>
              <a:ahLst/>
              <a:cxnLst/>
              <a:rect l="l" t="t" r="r" b="b"/>
              <a:pathLst>
                <a:path w="81" h="86" extrusionOk="0">
                  <a:moveTo>
                    <a:pt x="1" y="1"/>
                  </a:moveTo>
                  <a:lnTo>
                    <a:pt x="1" y="1"/>
                  </a:lnTo>
                  <a:cubicBezTo>
                    <a:pt x="13" y="62"/>
                    <a:pt x="25" y="85"/>
                    <a:pt x="42" y="85"/>
                  </a:cubicBezTo>
                  <a:cubicBezTo>
                    <a:pt x="53" y="85"/>
                    <a:pt x="65" y="76"/>
                    <a:pt x="80" y="60"/>
                  </a:cubicBezTo>
                  <a:cubicBezTo>
                    <a:pt x="80" y="40"/>
                    <a:pt x="21" y="40"/>
                    <a:pt x="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7" name="Google Shape;597;p3"/>
            <p:cNvSpPr/>
            <p:nvPr/>
          </p:nvSpPr>
          <p:spPr>
            <a:xfrm>
              <a:off x="2192475" y="4807475"/>
              <a:ext cx="8475" cy="4000"/>
            </a:xfrm>
            <a:custGeom>
              <a:avLst/>
              <a:gdLst/>
              <a:ahLst/>
              <a:cxnLst/>
              <a:rect l="l" t="t" r="r" b="b"/>
              <a:pathLst>
                <a:path w="339" h="160" extrusionOk="0">
                  <a:moveTo>
                    <a:pt x="0" y="0"/>
                  </a:moveTo>
                  <a:cubicBezTo>
                    <a:pt x="80" y="140"/>
                    <a:pt x="199" y="160"/>
                    <a:pt x="338" y="160"/>
                  </a:cubicBezTo>
                  <a:cubicBezTo>
                    <a:pt x="279" y="20"/>
                    <a:pt x="139" y="0"/>
                    <a:pt x="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8" name="Google Shape;598;p3"/>
            <p:cNvSpPr/>
            <p:nvPr/>
          </p:nvSpPr>
          <p:spPr>
            <a:xfrm>
              <a:off x="1690175" y="4726900"/>
              <a:ext cx="29850" cy="4000"/>
            </a:xfrm>
            <a:custGeom>
              <a:avLst/>
              <a:gdLst/>
              <a:ahLst/>
              <a:cxnLst/>
              <a:rect l="l" t="t" r="r" b="b"/>
              <a:pathLst>
                <a:path w="1194" h="160" extrusionOk="0">
                  <a:moveTo>
                    <a:pt x="567" y="0"/>
                  </a:moveTo>
                  <a:cubicBezTo>
                    <a:pt x="378" y="0"/>
                    <a:pt x="189" y="46"/>
                    <a:pt x="0" y="140"/>
                  </a:cubicBezTo>
                  <a:cubicBezTo>
                    <a:pt x="398" y="160"/>
                    <a:pt x="796" y="160"/>
                    <a:pt x="1194" y="160"/>
                  </a:cubicBezTo>
                  <a:cubicBezTo>
                    <a:pt x="985" y="55"/>
                    <a:pt x="776" y="0"/>
                    <a:pt x="56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9" name="Google Shape;599;p3"/>
            <p:cNvSpPr/>
            <p:nvPr/>
          </p:nvSpPr>
          <p:spPr>
            <a:xfrm>
              <a:off x="1673750" y="4566775"/>
              <a:ext cx="5000" cy="3500"/>
            </a:xfrm>
            <a:custGeom>
              <a:avLst/>
              <a:gdLst/>
              <a:ahLst/>
              <a:cxnLst/>
              <a:rect l="l" t="t" r="r" b="b"/>
              <a:pathLst>
                <a:path w="200" h="140" extrusionOk="0">
                  <a:moveTo>
                    <a:pt x="1" y="0"/>
                  </a:moveTo>
                  <a:cubicBezTo>
                    <a:pt x="80" y="40"/>
                    <a:pt x="160" y="100"/>
                    <a:pt x="200" y="140"/>
                  </a:cubicBezTo>
                  <a:cubicBezTo>
                    <a:pt x="180" y="40"/>
                    <a:pt x="100" y="0"/>
                    <a:pt x="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0" name="Google Shape;600;p3"/>
            <p:cNvSpPr/>
            <p:nvPr/>
          </p:nvSpPr>
          <p:spPr>
            <a:xfrm>
              <a:off x="1996025" y="4773650"/>
              <a:ext cx="2000" cy="2025"/>
            </a:xfrm>
            <a:custGeom>
              <a:avLst/>
              <a:gdLst/>
              <a:ahLst/>
              <a:cxnLst/>
              <a:rect l="l" t="t" r="r" b="b"/>
              <a:pathLst>
                <a:path w="80" h="81" extrusionOk="0">
                  <a:moveTo>
                    <a:pt x="80" y="1"/>
                  </a:moveTo>
                  <a:lnTo>
                    <a:pt x="0" y="80"/>
                  </a:lnTo>
                  <a:cubicBezTo>
                    <a:pt x="0" y="80"/>
                    <a:pt x="20" y="80"/>
                    <a:pt x="40" y="60"/>
                  </a:cubicBezTo>
                  <a:cubicBezTo>
                    <a:pt x="80" y="60"/>
                    <a:pt x="80" y="21"/>
                    <a:pt x="8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1" name="Google Shape;601;p3"/>
            <p:cNvSpPr/>
            <p:nvPr/>
          </p:nvSpPr>
          <p:spPr>
            <a:xfrm>
              <a:off x="2538100" y="3423425"/>
              <a:ext cx="30850" cy="322775"/>
            </a:xfrm>
            <a:custGeom>
              <a:avLst/>
              <a:gdLst/>
              <a:ahLst/>
              <a:cxnLst/>
              <a:rect l="l" t="t" r="r" b="b"/>
              <a:pathLst>
                <a:path w="1234" h="12911" extrusionOk="0">
                  <a:moveTo>
                    <a:pt x="776" y="1"/>
                  </a:moveTo>
                  <a:cubicBezTo>
                    <a:pt x="597" y="61"/>
                    <a:pt x="438" y="120"/>
                    <a:pt x="279" y="180"/>
                  </a:cubicBezTo>
                  <a:cubicBezTo>
                    <a:pt x="239" y="697"/>
                    <a:pt x="239" y="1254"/>
                    <a:pt x="160" y="1811"/>
                  </a:cubicBezTo>
                  <a:cubicBezTo>
                    <a:pt x="0" y="4795"/>
                    <a:pt x="239" y="7759"/>
                    <a:pt x="239" y="10743"/>
                  </a:cubicBezTo>
                  <a:cubicBezTo>
                    <a:pt x="299" y="10763"/>
                    <a:pt x="398" y="10803"/>
                    <a:pt x="398" y="10823"/>
                  </a:cubicBezTo>
                  <a:cubicBezTo>
                    <a:pt x="398" y="10882"/>
                    <a:pt x="358" y="10887"/>
                    <a:pt x="316" y="10887"/>
                  </a:cubicBezTo>
                  <a:cubicBezTo>
                    <a:pt x="308" y="10887"/>
                    <a:pt x="299" y="10887"/>
                    <a:pt x="291" y="10887"/>
                  </a:cubicBezTo>
                  <a:cubicBezTo>
                    <a:pt x="257" y="10887"/>
                    <a:pt x="227" y="10890"/>
                    <a:pt x="219" y="10922"/>
                  </a:cubicBezTo>
                  <a:cubicBezTo>
                    <a:pt x="160" y="11161"/>
                    <a:pt x="199" y="11399"/>
                    <a:pt x="239" y="11638"/>
                  </a:cubicBezTo>
                  <a:cubicBezTo>
                    <a:pt x="319" y="11718"/>
                    <a:pt x="378" y="11797"/>
                    <a:pt x="398" y="11857"/>
                  </a:cubicBezTo>
                  <a:cubicBezTo>
                    <a:pt x="478" y="12116"/>
                    <a:pt x="398" y="12394"/>
                    <a:pt x="478" y="12633"/>
                  </a:cubicBezTo>
                  <a:cubicBezTo>
                    <a:pt x="506" y="12761"/>
                    <a:pt x="556" y="12911"/>
                    <a:pt x="684" y="12911"/>
                  </a:cubicBezTo>
                  <a:cubicBezTo>
                    <a:pt x="735" y="12911"/>
                    <a:pt x="797" y="12888"/>
                    <a:pt x="876" y="12832"/>
                  </a:cubicBezTo>
                  <a:cubicBezTo>
                    <a:pt x="1015" y="12613"/>
                    <a:pt x="1015" y="12354"/>
                    <a:pt x="1035" y="12116"/>
                  </a:cubicBezTo>
                  <a:cubicBezTo>
                    <a:pt x="1035" y="11857"/>
                    <a:pt x="1075" y="11598"/>
                    <a:pt x="1035" y="11340"/>
                  </a:cubicBezTo>
                  <a:lnTo>
                    <a:pt x="1035" y="7839"/>
                  </a:lnTo>
                  <a:cubicBezTo>
                    <a:pt x="1075" y="7560"/>
                    <a:pt x="1035" y="7321"/>
                    <a:pt x="1035" y="7063"/>
                  </a:cubicBezTo>
                  <a:lnTo>
                    <a:pt x="1035" y="6764"/>
                  </a:lnTo>
                  <a:lnTo>
                    <a:pt x="1035" y="5770"/>
                  </a:lnTo>
                  <a:lnTo>
                    <a:pt x="1035" y="5352"/>
                  </a:lnTo>
                  <a:lnTo>
                    <a:pt x="1035" y="4477"/>
                  </a:lnTo>
                  <a:lnTo>
                    <a:pt x="1035" y="4178"/>
                  </a:lnTo>
                  <a:lnTo>
                    <a:pt x="1035" y="3084"/>
                  </a:lnTo>
                  <a:cubicBezTo>
                    <a:pt x="1075" y="2647"/>
                    <a:pt x="1075" y="2209"/>
                    <a:pt x="1035" y="1771"/>
                  </a:cubicBezTo>
                  <a:cubicBezTo>
                    <a:pt x="995" y="1175"/>
                    <a:pt x="1234" y="518"/>
                    <a:pt x="77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2" name="Google Shape;602;p3"/>
            <p:cNvSpPr/>
            <p:nvPr/>
          </p:nvSpPr>
          <p:spPr>
            <a:xfrm>
              <a:off x="2230750" y="3395750"/>
              <a:ext cx="223325" cy="32075"/>
            </a:xfrm>
            <a:custGeom>
              <a:avLst/>
              <a:gdLst/>
              <a:ahLst/>
              <a:cxnLst/>
              <a:rect l="l" t="t" r="r" b="b"/>
              <a:pathLst>
                <a:path w="8933" h="1283" extrusionOk="0">
                  <a:moveTo>
                    <a:pt x="339" y="0"/>
                  </a:moveTo>
                  <a:cubicBezTo>
                    <a:pt x="279" y="0"/>
                    <a:pt x="230" y="31"/>
                    <a:pt x="180" y="93"/>
                  </a:cubicBezTo>
                  <a:cubicBezTo>
                    <a:pt x="1" y="392"/>
                    <a:pt x="41" y="690"/>
                    <a:pt x="100" y="989"/>
                  </a:cubicBezTo>
                  <a:cubicBezTo>
                    <a:pt x="160" y="1088"/>
                    <a:pt x="200" y="1168"/>
                    <a:pt x="279" y="1227"/>
                  </a:cubicBezTo>
                  <a:cubicBezTo>
                    <a:pt x="1084" y="1263"/>
                    <a:pt x="1885" y="1283"/>
                    <a:pt x="2685" y="1283"/>
                  </a:cubicBezTo>
                  <a:cubicBezTo>
                    <a:pt x="3665" y="1283"/>
                    <a:pt x="4645" y="1253"/>
                    <a:pt x="5630" y="1188"/>
                  </a:cubicBezTo>
                  <a:cubicBezTo>
                    <a:pt x="5708" y="1207"/>
                    <a:pt x="5784" y="1214"/>
                    <a:pt x="5861" y="1214"/>
                  </a:cubicBezTo>
                  <a:cubicBezTo>
                    <a:pt x="6103" y="1214"/>
                    <a:pt x="6341" y="1140"/>
                    <a:pt x="6582" y="1140"/>
                  </a:cubicBezTo>
                  <a:cubicBezTo>
                    <a:pt x="6734" y="1140"/>
                    <a:pt x="6887" y="1170"/>
                    <a:pt x="7043" y="1267"/>
                  </a:cubicBezTo>
                  <a:cubicBezTo>
                    <a:pt x="7135" y="1258"/>
                    <a:pt x="7229" y="1255"/>
                    <a:pt x="7325" y="1255"/>
                  </a:cubicBezTo>
                  <a:cubicBezTo>
                    <a:pt x="7505" y="1255"/>
                    <a:pt x="7690" y="1266"/>
                    <a:pt x="7876" y="1266"/>
                  </a:cubicBezTo>
                  <a:cubicBezTo>
                    <a:pt x="8226" y="1266"/>
                    <a:pt x="8582" y="1228"/>
                    <a:pt x="8933" y="1008"/>
                  </a:cubicBezTo>
                  <a:cubicBezTo>
                    <a:pt x="8535" y="889"/>
                    <a:pt x="8395" y="670"/>
                    <a:pt x="8296" y="392"/>
                  </a:cubicBezTo>
                  <a:cubicBezTo>
                    <a:pt x="7620" y="392"/>
                    <a:pt x="6963" y="372"/>
                    <a:pt x="6307" y="372"/>
                  </a:cubicBezTo>
                  <a:cubicBezTo>
                    <a:pt x="6167" y="328"/>
                    <a:pt x="6034" y="311"/>
                    <a:pt x="5906" y="311"/>
                  </a:cubicBezTo>
                  <a:cubicBezTo>
                    <a:pt x="5743" y="311"/>
                    <a:pt x="5587" y="338"/>
                    <a:pt x="5431" y="372"/>
                  </a:cubicBezTo>
                  <a:cubicBezTo>
                    <a:pt x="5074" y="419"/>
                    <a:pt x="4710" y="432"/>
                    <a:pt x="4346" y="432"/>
                  </a:cubicBezTo>
                  <a:cubicBezTo>
                    <a:pt x="3867" y="432"/>
                    <a:pt x="3385" y="409"/>
                    <a:pt x="2913" y="409"/>
                  </a:cubicBezTo>
                  <a:cubicBezTo>
                    <a:pt x="2824" y="409"/>
                    <a:pt x="2735" y="410"/>
                    <a:pt x="2646" y="412"/>
                  </a:cubicBezTo>
                  <a:cubicBezTo>
                    <a:pt x="2594" y="391"/>
                    <a:pt x="2538" y="383"/>
                    <a:pt x="2482" y="383"/>
                  </a:cubicBezTo>
                  <a:cubicBezTo>
                    <a:pt x="2348" y="383"/>
                    <a:pt x="2207" y="425"/>
                    <a:pt x="2075" y="425"/>
                  </a:cubicBezTo>
                  <a:cubicBezTo>
                    <a:pt x="1948" y="425"/>
                    <a:pt x="1828" y="386"/>
                    <a:pt x="1731" y="233"/>
                  </a:cubicBezTo>
                  <a:cubicBezTo>
                    <a:pt x="1294" y="193"/>
                    <a:pt x="856" y="292"/>
                    <a:pt x="458" y="34"/>
                  </a:cubicBezTo>
                  <a:cubicBezTo>
                    <a:pt x="414" y="11"/>
                    <a:pt x="374" y="0"/>
                    <a:pt x="33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3" name="Google Shape;603;p3"/>
            <p:cNvSpPr/>
            <p:nvPr/>
          </p:nvSpPr>
          <p:spPr>
            <a:xfrm>
              <a:off x="2225775" y="3612425"/>
              <a:ext cx="26900" cy="250175"/>
            </a:xfrm>
            <a:custGeom>
              <a:avLst/>
              <a:gdLst/>
              <a:ahLst/>
              <a:cxnLst/>
              <a:rect l="l" t="t" r="r" b="b"/>
              <a:pathLst>
                <a:path w="1076" h="10007" extrusionOk="0">
                  <a:moveTo>
                    <a:pt x="504" y="0"/>
                  </a:moveTo>
                  <a:cubicBezTo>
                    <a:pt x="419" y="0"/>
                    <a:pt x="339" y="27"/>
                    <a:pt x="259" y="80"/>
                  </a:cubicBezTo>
                  <a:cubicBezTo>
                    <a:pt x="180" y="159"/>
                    <a:pt x="160" y="219"/>
                    <a:pt x="140" y="299"/>
                  </a:cubicBezTo>
                  <a:lnTo>
                    <a:pt x="140" y="557"/>
                  </a:lnTo>
                  <a:cubicBezTo>
                    <a:pt x="180" y="1154"/>
                    <a:pt x="1" y="1751"/>
                    <a:pt x="60" y="2367"/>
                  </a:cubicBezTo>
                  <a:lnTo>
                    <a:pt x="60" y="2606"/>
                  </a:lnTo>
                  <a:lnTo>
                    <a:pt x="60" y="2845"/>
                  </a:lnTo>
                  <a:cubicBezTo>
                    <a:pt x="80" y="3143"/>
                    <a:pt x="160" y="3442"/>
                    <a:pt x="140" y="3740"/>
                  </a:cubicBezTo>
                  <a:cubicBezTo>
                    <a:pt x="160" y="3979"/>
                    <a:pt x="240" y="4237"/>
                    <a:pt x="200" y="4496"/>
                  </a:cubicBezTo>
                  <a:cubicBezTo>
                    <a:pt x="160" y="4774"/>
                    <a:pt x="240" y="5073"/>
                    <a:pt x="160" y="5371"/>
                  </a:cubicBezTo>
                  <a:lnTo>
                    <a:pt x="80" y="5590"/>
                  </a:lnTo>
                  <a:cubicBezTo>
                    <a:pt x="60" y="5689"/>
                    <a:pt x="1" y="5789"/>
                    <a:pt x="1" y="5928"/>
                  </a:cubicBezTo>
                  <a:cubicBezTo>
                    <a:pt x="1" y="6167"/>
                    <a:pt x="140" y="6426"/>
                    <a:pt x="140" y="6684"/>
                  </a:cubicBezTo>
                  <a:cubicBezTo>
                    <a:pt x="140" y="6784"/>
                    <a:pt x="140" y="6923"/>
                    <a:pt x="160" y="7022"/>
                  </a:cubicBezTo>
                  <a:cubicBezTo>
                    <a:pt x="180" y="7122"/>
                    <a:pt x="279" y="7181"/>
                    <a:pt x="180" y="7281"/>
                  </a:cubicBezTo>
                  <a:cubicBezTo>
                    <a:pt x="160" y="7360"/>
                    <a:pt x="120" y="7420"/>
                    <a:pt x="100" y="7480"/>
                  </a:cubicBezTo>
                  <a:cubicBezTo>
                    <a:pt x="80" y="7679"/>
                    <a:pt x="100" y="7858"/>
                    <a:pt x="120" y="8057"/>
                  </a:cubicBezTo>
                  <a:cubicBezTo>
                    <a:pt x="200" y="8335"/>
                    <a:pt x="220" y="8614"/>
                    <a:pt x="220" y="8872"/>
                  </a:cubicBezTo>
                  <a:cubicBezTo>
                    <a:pt x="220" y="9071"/>
                    <a:pt x="259" y="9270"/>
                    <a:pt x="299" y="9469"/>
                  </a:cubicBezTo>
                  <a:cubicBezTo>
                    <a:pt x="359" y="9628"/>
                    <a:pt x="438" y="9767"/>
                    <a:pt x="538" y="9907"/>
                  </a:cubicBezTo>
                  <a:cubicBezTo>
                    <a:pt x="598" y="9966"/>
                    <a:pt x="677" y="10006"/>
                    <a:pt x="757" y="10006"/>
                  </a:cubicBezTo>
                  <a:cubicBezTo>
                    <a:pt x="876" y="9947"/>
                    <a:pt x="896" y="9827"/>
                    <a:pt x="976" y="9748"/>
                  </a:cubicBezTo>
                  <a:cubicBezTo>
                    <a:pt x="1035" y="9628"/>
                    <a:pt x="1035" y="9509"/>
                    <a:pt x="956" y="9370"/>
                  </a:cubicBezTo>
                  <a:cubicBezTo>
                    <a:pt x="777" y="8614"/>
                    <a:pt x="1075" y="7858"/>
                    <a:pt x="995" y="7082"/>
                  </a:cubicBezTo>
                  <a:cubicBezTo>
                    <a:pt x="995" y="6963"/>
                    <a:pt x="976" y="6843"/>
                    <a:pt x="976" y="6704"/>
                  </a:cubicBezTo>
                  <a:cubicBezTo>
                    <a:pt x="936" y="5769"/>
                    <a:pt x="876" y="4794"/>
                    <a:pt x="976" y="3859"/>
                  </a:cubicBezTo>
                  <a:cubicBezTo>
                    <a:pt x="995" y="3501"/>
                    <a:pt x="757" y="3143"/>
                    <a:pt x="976" y="2845"/>
                  </a:cubicBezTo>
                  <a:cubicBezTo>
                    <a:pt x="1015" y="2686"/>
                    <a:pt x="1015" y="2566"/>
                    <a:pt x="976" y="2407"/>
                  </a:cubicBezTo>
                  <a:cubicBezTo>
                    <a:pt x="856" y="1950"/>
                    <a:pt x="876" y="1472"/>
                    <a:pt x="936" y="995"/>
                  </a:cubicBezTo>
                  <a:cubicBezTo>
                    <a:pt x="976" y="915"/>
                    <a:pt x="976" y="816"/>
                    <a:pt x="976" y="716"/>
                  </a:cubicBezTo>
                  <a:cubicBezTo>
                    <a:pt x="956" y="577"/>
                    <a:pt x="896" y="458"/>
                    <a:pt x="797" y="318"/>
                  </a:cubicBezTo>
                  <a:cubicBezTo>
                    <a:pt x="757" y="279"/>
                    <a:pt x="757" y="259"/>
                    <a:pt x="777" y="199"/>
                  </a:cubicBezTo>
                  <a:cubicBezTo>
                    <a:pt x="757" y="120"/>
                    <a:pt x="697" y="60"/>
                    <a:pt x="637" y="20"/>
                  </a:cubicBezTo>
                  <a:cubicBezTo>
                    <a:pt x="591" y="7"/>
                    <a:pt x="547" y="0"/>
                    <a:pt x="504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4" name="Google Shape;604;p3"/>
            <p:cNvSpPr/>
            <p:nvPr/>
          </p:nvSpPr>
          <p:spPr>
            <a:xfrm>
              <a:off x="2545050" y="3713375"/>
              <a:ext cx="18425" cy="227900"/>
            </a:xfrm>
            <a:custGeom>
              <a:avLst/>
              <a:gdLst/>
              <a:ahLst/>
              <a:cxnLst/>
              <a:rect l="l" t="t" r="r" b="b"/>
              <a:pathLst>
                <a:path w="737" h="9116" extrusionOk="0">
                  <a:moveTo>
                    <a:pt x="1" y="0"/>
                  </a:moveTo>
                  <a:cubicBezTo>
                    <a:pt x="1" y="1055"/>
                    <a:pt x="1" y="2129"/>
                    <a:pt x="21" y="3183"/>
                  </a:cubicBezTo>
                  <a:cubicBezTo>
                    <a:pt x="41" y="5133"/>
                    <a:pt x="21" y="7122"/>
                    <a:pt x="160" y="9091"/>
                  </a:cubicBezTo>
                  <a:cubicBezTo>
                    <a:pt x="218" y="9108"/>
                    <a:pt x="271" y="9116"/>
                    <a:pt x="319" y="9116"/>
                  </a:cubicBezTo>
                  <a:cubicBezTo>
                    <a:pt x="502" y="9116"/>
                    <a:pt x="618" y="9002"/>
                    <a:pt x="697" y="8813"/>
                  </a:cubicBezTo>
                  <a:cubicBezTo>
                    <a:pt x="737" y="8077"/>
                    <a:pt x="558" y="7361"/>
                    <a:pt x="558" y="6605"/>
                  </a:cubicBezTo>
                  <a:cubicBezTo>
                    <a:pt x="538" y="5312"/>
                    <a:pt x="538" y="3999"/>
                    <a:pt x="538" y="2706"/>
                  </a:cubicBezTo>
                  <a:cubicBezTo>
                    <a:pt x="538" y="2706"/>
                    <a:pt x="558" y="2686"/>
                    <a:pt x="558" y="2626"/>
                  </a:cubicBezTo>
                  <a:cubicBezTo>
                    <a:pt x="558" y="2586"/>
                    <a:pt x="538" y="2527"/>
                    <a:pt x="498" y="2487"/>
                  </a:cubicBezTo>
                  <a:cubicBezTo>
                    <a:pt x="476" y="2469"/>
                    <a:pt x="451" y="2462"/>
                    <a:pt x="427" y="2462"/>
                  </a:cubicBezTo>
                  <a:cubicBezTo>
                    <a:pt x="350" y="2462"/>
                    <a:pt x="274" y="2529"/>
                    <a:pt x="261" y="2529"/>
                  </a:cubicBezTo>
                  <a:cubicBezTo>
                    <a:pt x="260" y="2529"/>
                    <a:pt x="260" y="2528"/>
                    <a:pt x="260" y="2527"/>
                  </a:cubicBezTo>
                  <a:cubicBezTo>
                    <a:pt x="538" y="1651"/>
                    <a:pt x="200" y="836"/>
                    <a:pt x="14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5" name="Google Shape;605;p3"/>
            <p:cNvSpPr/>
            <p:nvPr/>
          </p:nvSpPr>
          <p:spPr>
            <a:xfrm>
              <a:off x="2200925" y="4096800"/>
              <a:ext cx="138775" cy="76625"/>
            </a:xfrm>
            <a:custGeom>
              <a:avLst/>
              <a:gdLst/>
              <a:ahLst/>
              <a:cxnLst/>
              <a:rect l="l" t="t" r="r" b="b"/>
              <a:pathLst>
                <a:path w="5551" h="3065" extrusionOk="0">
                  <a:moveTo>
                    <a:pt x="2527" y="1"/>
                  </a:moveTo>
                  <a:cubicBezTo>
                    <a:pt x="2467" y="1"/>
                    <a:pt x="2447" y="21"/>
                    <a:pt x="2387" y="21"/>
                  </a:cubicBezTo>
                  <a:cubicBezTo>
                    <a:pt x="2248" y="100"/>
                    <a:pt x="2129" y="220"/>
                    <a:pt x="2049" y="379"/>
                  </a:cubicBezTo>
                  <a:cubicBezTo>
                    <a:pt x="1952" y="607"/>
                    <a:pt x="1817" y="671"/>
                    <a:pt x="1668" y="671"/>
                  </a:cubicBezTo>
                  <a:cubicBezTo>
                    <a:pt x="1471" y="671"/>
                    <a:pt x="1249" y="559"/>
                    <a:pt x="1058" y="559"/>
                  </a:cubicBezTo>
                  <a:cubicBezTo>
                    <a:pt x="977" y="559"/>
                    <a:pt x="902" y="579"/>
                    <a:pt x="836" y="637"/>
                  </a:cubicBezTo>
                  <a:cubicBezTo>
                    <a:pt x="657" y="975"/>
                    <a:pt x="159" y="737"/>
                    <a:pt x="0" y="1115"/>
                  </a:cubicBezTo>
                  <a:cubicBezTo>
                    <a:pt x="80" y="1135"/>
                    <a:pt x="159" y="1214"/>
                    <a:pt x="239" y="1214"/>
                  </a:cubicBezTo>
                  <a:cubicBezTo>
                    <a:pt x="2089" y="1393"/>
                    <a:pt x="3780" y="2030"/>
                    <a:pt x="5351" y="3064"/>
                  </a:cubicBezTo>
                  <a:cubicBezTo>
                    <a:pt x="5530" y="2985"/>
                    <a:pt x="5550" y="2806"/>
                    <a:pt x="5530" y="2666"/>
                  </a:cubicBezTo>
                  <a:cubicBezTo>
                    <a:pt x="4914" y="2070"/>
                    <a:pt x="4178" y="1672"/>
                    <a:pt x="3362" y="1373"/>
                  </a:cubicBezTo>
                  <a:cubicBezTo>
                    <a:pt x="3123" y="1294"/>
                    <a:pt x="2845" y="1214"/>
                    <a:pt x="2646" y="1075"/>
                  </a:cubicBezTo>
                  <a:cubicBezTo>
                    <a:pt x="2367" y="836"/>
                    <a:pt x="2725" y="518"/>
                    <a:pt x="2626" y="239"/>
                  </a:cubicBezTo>
                  <a:cubicBezTo>
                    <a:pt x="2586" y="140"/>
                    <a:pt x="2546" y="80"/>
                    <a:pt x="252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6" name="Google Shape;606;p3"/>
            <p:cNvSpPr/>
            <p:nvPr/>
          </p:nvSpPr>
          <p:spPr>
            <a:xfrm>
              <a:off x="2654975" y="3627500"/>
              <a:ext cx="20900" cy="214200"/>
            </a:xfrm>
            <a:custGeom>
              <a:avLst/>
              <a:gdLst/>
              <a:ahLst/>
              <a:cxnLst/>
              <a:rect l="l" t="t" r="r" b="b"/>
              <a:pathLst>
                <a:path w="836" h="8568" extrusionOk="0">
                  <a:moveTo>
                    <a:pt x="475" y="1"/>
                  </a:moveTo>
                  <a:cubicBezTo>
                    <a:pt x="416" y="1"/>
                    <a:pt x="345" y="27"/>
                    <a:pt x="259" y="93"/>
                  </a:cubicBezTo>
                  <a:cubicBezTo>
                    <a:pt x="199" y="213"/>
                    <a:pt x="139" y="352"/>
                    <a:pt x="139" y="491"/>
                  </a:cubicBezTo>
                  <a:cubicBezTo>
                    <a:pt x="100" y="1247"/>
                    <a:pt x="199" y="1983"/>
                    <a:pt x="100" y="2699"/>
                  </a:cubicBezTo>
                  <a:cubicBezTo>
                    <a:pt x="80" y="2779"/>
                    <a:pt x="40" y="2859"/>
                    <a:pt x="40" y="2958"/>
                  </a:cubicBezTo>
                  <a:cubicBezTo>
                    <a:pt x="80" y="3396"/>
                    <a:pt x="20" y="3833"/>
                    <a:pt x="0" y="4271"/>
                  </a:cubicBezTo>
                  <a:cubicBezTo>
                    <a:pt x="0" y="4529"/>
                    <a:pt x="100" y="4768"/>
                    <a:pt x="40" y="5047"/>
                  </a:cubicBezTo>
                  <a:cubicBezTo>
                    <a:pt x="20" y="5166"/>
                    <a:pt x="0" y="5266"/>
                    <a:pt x="0" y="5385"/>
                  </a:cubicBezTo>
                  <a:cubicBezTo>
                    <a:pt x="0" y="5524"/>
                    <a:pt x="20" y="5643"/>
                    <a:pt x="40" y="5743"/>
                  </a:cubicBezTo>
                  <a:cubicBezTo>
                    <a:pt x="100" y="5783"/>
                    <a:pt x="139" y="5862"/>
                    <a:pt x="199" y="5922"/>
                  </a:cubicBezTo>
                  <a:cubicBezTo>
                    <a:pt x="378" y="6141"/>
                    <a:pt x="279" y="6459"/>
                    <a:pt x="378" y="6718"/>
                  </a:cubicBezTo>
                  <a:cubicBezTo>
                    <a:pt x="378" y="7334"/>
                    <a:pt x="40" y="8011"/>
                    <a:pt x="537" y="8568"/>
                  </a:cubicBezTo>
                  <a:cubicBezTo>
                    <a:pt x="716" y="7871"/>
                    <a:pt x="458" y="7135"/>
                    <a:pt x="736" y="6439"/>
                  </a:cubicBezTo>
                  <a:cubicBezTo>
                    <a:pt x="716" y="5842"/>
                    <a:pt x="696" y="5246"/>
                    <a:pt x="677" y="4629"/>
                  </a:cubicBezTo>
                  <a:cubicBezTo>
                    <a:pt x="617" y="3157"/>
                    <a:pt x="836" y="1685"/>
                    <a:pt x="736" y="213"/>
                  </a:cubicBezTo>
                  <a:cubicBezTo>
                    <a:pt x="670" y="107"/>
                    <a:pt x="595" y="1"/>
                    <a:pt x="47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7" name="Google Shape;607;p3"/>
            <p:cNvSpPr/>
            <p:nvPr/>
          </p:nvSpPr>
          <p:spPr>
            <a:xfrm>
              <a:off x="2253125" y="3989875"/>
              <a:ext cx="161675" cy="62700"/>
            </a:xfrm>
            <a:custGeom>
              <a:avLst/>
              <a:gdLst/>
              <a:ahLst/>
              <a:cxnLst/>
              <a:rect l="l" t="t" r="r" b="b"/>
              <a:pathLst>
                <a:path w="6467" h="2508" extrusionOk="0">
                  <a:moveTo>
                    <a:pt x="260" y="1"/>
                  </a:moveTo>
                  <a:cubicBezTo>
                    <a:pt x="180" y="41"/>
                    <a:pt x="100" y="120"/>
                    <a:pt x="80" y="200"/>
                  </a:cubicBezTo>
                  <a:cubicBezTo>
                    <a:pt x="41" y="319"/>
                    <a:pt x="1" y="438"/>
                    <a:pt x="1" y="578"/>
                  </a:cubicBezTo>
                  <a:lnTo>
                    <a:pt x="1" y="1314"/>
                  </a:lnTo>
                  <a:cubicBezTo>
                    <a:pt x="1" y="1433"/>
                    <a:pt x="41" y="1572"/>
                    <a:pt x="41" y="1692"/>
                  </a:cubicBezTo>
                  <a:cubicBezTo>
                    <a:pt x="41" y="1811"/>
                    <a:pt x="61" y="1910"/>
                    <a:pt x="80" y="2030"/>
                  </a:cubicBezTo>
                  <a:cubicBezTo>
                    <a:pt x="80" y="2109"/>
                    <a:pt x="140" y="2189"/>
                    <a:pt x="160" y="2269"/>
                  </a:cubicBezTo>
                  <a:cubicBezTo>
                    <a:pt x="200" y="2368"/>
                    <a:pt x="279" y="2467"/>
                    <a:pt x="379" y="2507"/>
                  </a:cubicBezTo>
                  <a:cubicBezTo>
                    <a:pt x="634" y="2380"/>
                    <a:pt x="898" y="2342"/>
                    <a:pt x="1169" y="2342"/>
                  </a:cubicBezTo>
                  <a:cubicBezTo>
                    <a:pt x="1321" y="2342"/>
                    <a:pt x="1475" y="2354"/>
                    <a:pt x="1632" y="2368"/>
                  </a:cubicBezTo>
                  <a:cubicBezTo>
                    <a:pt x="2468" y="2368"/>
                    <a:pt x="3283" y="2328"/>
                    <a:pt x="4139" y="2328"/>
                  </a:cubicBezTo>
                  <a:cubicBezTo>
                    <a:pt x="4178" y="2308"/>
                    <a:pt x="4208" y="2298"/>
                    <a:pt x="4236" y="2298"/>
                  </a:cubicBezTo>
                  <a:cubicBezTo>
                    <a:pt x="4263" y="2298"/>
                    <a:pt x="4288" y="2308"/>
                    <a:pt x="4318" y="2328"/>
                  </a:cubicBezTo>
                  <a:lnTo>
                    <a:pt x="4676" y="2328"/>
                  </a:lnTo>
                  <a:cubicBezTo>
                    <a:pt x="4706" y="2308"/>
                    <a:pt x="4740" y="2298"/>
                    <a:pt x="4773" y="2298"/>
                  </a:cubicBezTo>
                  <a:cubicBezTo>
                    <a:pt x="4805" y="2298"/>
                    <a:pt x="4835" y="2308"/>
                    <a:pt x="4855" y="2328"/>
                  </a:cubicBezTo>
                  <a:cubicBezTo>
                    <a:pt x="5332" y="2308"/>
                    <a:pt x="5810" y="2328"/>
                    <a:pt x="6267" y="2288"/>
                  </a:cubicBezTo>
                  <a:cubicBezTo>
                    <a:pt x="6466" y="2269"/>
                    <a:pt x="6466" y="2089"/>
                    <a:pt x="6307" y="1990"/>
                  </a:cubicBezTo>
                  <a:lnTo>
                    <a:pt x="6307" y="1990"/>
                  </a:lnTo>
                  <a:cubicBezTo>
                    <a:pt x="6277" y="2010"/>
                    <a:pt x="6242" y="2020"/>
                    <a:pt x="6210" y="2020"/>
                  </a:cubicBezTo>
                  <a:cubicBezTo>
                    <a:pt x="6178" y="2020"/>
                    <a:pt x="6148" y="2010"/>
                    <a:pt x="6128" y="1990"/>
                  </a:cubicBezTo>
                  <a:lnTo>
                    <a:pt x="5949" y="1990"/>
                  </a:lnTo>
                  <a:cubicBezTo>
                    <a:pt x="5816" y="2057"/>
                    <a:pt x="5678" y="2082"/>
                    <a:pt x="5538" y="2082"/>
                  </a:cubicBezTo>
                  <a:cubicBezTo>
                    <a:pt x="5385" y="2082"/>
                    <a:pt x="5229" y="2051"/>
                    <a:pt x="5074" y="2010"/>
                  </a:cubicBezTo>
                  <a:cubicBezTo>
                    <a:pt x="3721" y="1990"/>
                    <a:pt x="2328" y="1990"/>
                    <a:pt x="956" y="1970"/>
                  </a:cubicBezTo>
                  <a:cubicBezTo>
                    <a:pt x="399" y="1930"/>
                    <a:pt x="399" y="1910"/>
                    <a:pt x="598" y="1274"/>
                  </a:cubicBezTo>
                  <a:cubicBezTo>
                    <a:pt x="697" y="1055"/>
                    <a:pt x="498" y="995"/>
                    <a:pt x="439" y="876"/>
                  </a:cubicBezTo>
                  <a:cubicBezTo>
                    <a:pt x="379" y="578"/>
                    <a:pt x="538" y="239"/>
                    <a:pt x="26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8" name="Google Shape;608;p3"/>
            <p:cNvSpPr/>
            <p:nvPr/>
          </p:nvSpPr>
          <p:spPr>
            <a:xfrm>
              <a:off x="2343650" y="3775525"/>
              <a:ext cx="135300" cy="13625"/>
            </a:xfrm>
            <a:custGeom>
              <a:avLst/>
              <a:gdLst/>
              <a:ahLst/>
              <a:cxnLst/>
              <a:rect l="l" t="t" r="r" b="b"/>
              <a:pathLst>
                <a:path w="5412" h="545" extrusionOk="0">
                  <a:moveTo>
                    <a:pt x="5013" y="1"/>
                  </a:moveTo>
                  <a:cubicBezTo>
                    <a:pt x="4735" y="21"/>
                    <a:pt x="4516" y="100"/>
                    <a:pt x="4238" y="120"/>
                  </a:cubicBezTo>
                  <a:cubicBezTo>
                    <a:pt x="3681" y="170"/>
                    <a:pt x="3129" y="180"/>
                    <a:pt x="2576" y="180"/>
                  </a:cubicBezTo>
                  <a:cubicBezTo>
                    <a:pt x="2208" y="180"/>
                    <a:pt x="1840" y="176"/>
                    <a:pt x="1471" y="176"/>
                  </a:cubicBezTo>
                  <a:cubicBezTo>
                    <a:pt x="1286" y="176"/>
                    <a:pt x="1101" y="177"/>
                    <a:pt x="915" y="180"/>
                  </a:cubicBezTo>
                  <a:cubicBezTo>
                    <a:pt x="836" y="190"/>
                    <a:pt x="755" y="191"/>
                    <a:pt x="675" y="191"/>
                  </a:cubicBezTo>
                  <a:cubicBezTo>
                    <a:pt x="648" y="191"/>
                    <a:pt x="621" y="191"/>
                    <a:pt x="594" y="191"/>
                  </a:cubicBezTo>
                  <a:cubicBezTo>
                    <a:pt x="381" y="191"/>
                    <a:pt x="173" y="200"/>
                    <a:pt x="0" y="359"/>
                  </a:cubicBezTo>
                  <a:cubicBezTo>
                    <a:pt x="100" y="518"/>
                    <a:pt x="259" y="419"/>
                    <a:pt x="358" y="518"/>
                  </a:cubicBezTo>
                  <a:lnTo>
                    <a:pt x="736" y="518"/>
                  </a:lnTo>
                  <a:cubicBezTo>
                    <a:pt x="846" y="459"/>
                    <a:pt x="965" y="429"/>
                    <a:pt x="1085" y="429"/>
                  </a:cubicBezTo>
                  <a:cubicBezTo>
                    <a:pt x="1204" y="429"/>
                    <a:pt x="1323" y="459"/>
                    <a:pt x="1433" y="518"/>
                  </a:cubicBezTo>
                  <a:cubicBezTo>
                    <a:pt x="2024" y="518"/>
                    <a:pt x="2609" y="545"/>
                    <a:pt x="3189" y="545"/>
                  </a:cubicBezTo>
                  <a:cubicBezTo>
                    <a:pt x="3934" y="545"/>
                    <a:pt x="4673" y="501"/>
                    <a:pt x="5411" y="299"/>
                  </a:cubicBezTo>
                  <a:cubicBezTo>
                    <a:pt x="5391" y="1"/>
                    <a:pt x="5172" y="41"/>
                    <a:pt x="5013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9" name="Google Shape;609;p3"/>
            <p:cNvSpPr/>
            <p:nvPr/>
          </p:nvSpPr>
          <p:spPr>
            <a:xfrm>
              <a:off x="2230250" y="3422950"/>
              <a:ext cx="146750" cy="41050"/>
            </a:xfrm>
            <a:custGeom>
              <a:avLst/>
              <a:gdLst/>
              <a:ahLst/>
              <a:cxnLst/>
              <a:rect l="l" t="t" r="r" b="b"/>
              <a:pathLst>
                <a:path w="5870" h="1642" extrusionOk="0">
                  <a:moveTo>
                    <a:pt x="279" y="0"/>
                  </a:moveTo>
                  <a:cubicBezTo>
                    <a:pt x="200" y="40"/>
                    <a:pt x="160" y="119"/>
                    <a:pt x="80" y="179"/>
                  </a:cubicBezTo>
                  <a:cubicBezTo>
                    <a:pt x="61" y="239"/>
                    <a:pt x="21" y="318"/>
                    <a:pt x="21" y="418"/>
                  </a:cubicBezTo>
                  <a:cubicBezTo>
                    <a:pt x="1" y="696"/>
                    <a:pt x="1" y="935"/>
                    <a:pt x="21" y="1213"/>
                  </a:cubicBezTo>
                  <a:cubicBezTo>
                    <a:pt x="61" y="1373"/>
                    <a:pt x="80" y="1492"/>
                    <a:pt x="180" y="1591"/>
                  </a:cubicBezTo>
                  <a:cubicBezTo>
                    <a:pt x="230" y="1617"/>
                    <a:pt x="273" y="1642"/>
                    <a:pt x="322" y="1642"/>
                  </a:cubicBezTo>
                  <a:cubicBezTo>
                    <a:pt x="351" y="1642"/>
                    <a:pt x="382" y="1633"/>
                    <a:pt x="419" y="1611"/>
                  </a:cubicBezTo>
                  <a:cubicBezTo>
                    <a:pt x="498" y="1492"/>
                    <a:pt x="498" y="1373"/>
                    <a:pt x="419" y="1233"/>
                  </a:cubicBezTo>
                  <a:lnTo>
                    <a:pt x="419" y="517"/>
                  </a:lnTo>
                  <a:cubicBezTo>
                    <a:pt x="478" y="477"/>
                    <a:pt x="518" y="418"/>
                    <a:pt x="598" y="378"/>
                  </a:cubicBezTo>
                  <a:cubicBezTo>
                    <a:pt x="1373" y="378"/>
                    <a:pt x="2149" y="338"/>
                    <a:pt x="2905" y="338"/>
                  </a:cubicBezTo>
                  <a:cubicBezTo>
                    <a:pt x="2995" y="279"/>
                    <a:pt x="3089" y="249"/>
                    <a:pt x="3184" y="249"/>
                  </a:cubicBezTo>
                  <a:cubicBezTo>
                    <a:pt x="3278" y="249"/>
                    <a:pt x="3373" y="279"/>
                    <a:pt x="3462" y="338"/>
                  </a:cubicBezTo>
                  <a:cubicBezTo>
                    <a:pt x="3482" y="368"/>
                    <a:pt x="3512" y="383"/>
                    <a:pt x="3544" y="383"/>
                  </a:cubicBezTo>
                  <a:cubicBezTo>
                    <a:pt x="3577" y="383"/>
                    <a:pt x="3611" y="368"/>
                    <a:pt x="3641" y="338"/>
                  </a:cubicBezTo>
                  <a:cubicBezTo>
                    <a:pt x="3671" y="318"/>
                    <a:pt x="3701" y="308"/>
                    <a:pt x="3733" y="308"/>
                  </a:cubicBezTo>
                  <a:cubicBezTo>
                    <a:pt x="3766" y="308"/>
                    <a:pt x="3800" y="318"/>
                    <a:pt x="3840" y="338"/>
                  </a:cubicBezTo>
                  <a:lnTo>
                    <a:pt x="4178" y="338"/>
                  </a:lnTo>
                  <a:cubicBezTo>
                    <a:pt x="4326" y="257"/>
                    <a:pt x="4484" y="239"/>
                    <a:pt x="4645" y="239"/>
                  </a:cubicBezTo>
                  <a:cubicBezTo>
                    <a:pt x="4778" y="239"/>
                    <a:pt x="4912" y="251"/>
                    <a:pt x="5044" y="251"/>
                  </a:cubicBezTo>
                  <a:cubicBezTo>
                    <a:pt x="5185" y="251"/>
                    <a:pt x="5322" y="237"/>
                    <a:pt x="5451" y="179"/>
                  </a:cubicBezTo>
                  <a:cubicBezTo>
                    <a:pt x="5491" y="199"/>
                    <a:pt x="5571" y="199"/>
                    <a:pt x="5630" y="199"/>
                  </a:cubicBezTo>
                  <a:cubicBezTo>
                    <a:pt x="5650" y="209"/>
                    <a:pt x="5680" y="214"/>
                    <a:pt x="5710" y="214"/>
                  </a:cubicBezTo>
                  <a:cubicBezTo>
                    <a:pt x="5740" y="214"/>
                    <a:pt x="5770" y="209"/>
                    <a:pt x="5790" y="199"/>
                  </a:cubicBezTo>
                  <a:lnTo>
                    <a:pt x="5790" y="179"/>
                  </a:lnTo>
                  <a:cubicBezTo>
                    <a:pt x="5790" y="179"/>
                    <a:pt x="5810" y="179"/>
                    <a:pt x="5849" y="119"/>
                  </a:cubicBezTo>
                  <a:cubicBezTo>
                    <a:pt x="5869" y="60"/>
                    <a:pt x="5849" y="40"/>
                    <a:pt x="5790" y="0"/>
                  </a:cubicBezTo>
                  <a:cubicBezTo>
                    <a:pt x="5501" y="7"/>
                    <a:pt x="5212" y="9"/>
                    <a:pt x="4923" y="9"/>
                  </a:cubicBezTo>
                  <a:cubicBezTo>
                    <a:pt x="4344" y="9"/>
                    <a:pt x="3765" y="0"/>
                    <a:pt x="3186" y="0"/>
                  </a:cubicBezTo>
                  <a:cubicBezTo>
                    <a:pt x="2318" y="0"/>
                    <a:pt x="1453" y="20"/>
                    <a:pt x="598" y="119"/>
                  </a:cubicBezTo>
                  <a:cubicBezTo>
                    <a:pt x="498" y="119"/>
                    <a:pt x="379" y="40"/>
                    <a:pt x="27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0" name="Google Shape;610;p3"/>
            <p:cNvSpPr/>
            <p:nvPr/>
          </p:nvSpPr>
          <p:spPr>
            <a:xfrm>
              <a:off x="2548050" y="3878975"/>
              <a:ext cx="62175" cy="121375"/>
            </a:xfrm>
            <a:custGeom>
              <a:avLst/>
              <a:gdLst/>
              <a:ahLst/>
              <a:cxnLst/>
              <a:rect l="l" t="t" r="r" b="b"/>
              <a:pathLst>
                <a:path w="2487" h="4855" extrusionOk="0">
                  <a:moveTo>
                    <a:pt x="438" y="1"/>
                  </a:moveTo>
                  <a:cubicBezTo>
                    <a:pt x="259" y="776"/>
                    <a:pt x="537" y="1572"/>
                    <a:pt x="398" y="2348"/>
                  </a:cubicBezTo>
                  <a:cubicBezTo>
                    <a:pt x="120" y="2786"/>
                    <a:pt x="239" y="3283"/>
                    <a:pt x="219" y="3760"/>
                  </a:cubicBezTo>
                  <a:cubicBezTo>
                    <a:pt x="319" y="4138"/>
                    <a:pt x="0" y="4636"/>
                    <a:pt x="557" y="4854"/>
                  </a:cubicBezTo>
                  <a:cubicBezTo>
                    <a:pt x="597" y="4218"/>
                    <a:pt x="617" y="3581"/>
                    <a:pt x="617" y="2945"/>
                  </a:cubicBezTo>
                  <a:cubicBezTo>
                    <a:pt x="617" y="2639"/>
                    <a:pt x="746" y="2545"/>
                    <a:pt x="942" y="2545"/>
                  </a:cubicBezTo>
                  <a:cubicBezTo>
                    <a:pt x="1001" y="2545"/>
                    <a:pt x="1065" y="2553"/>
                    <a:pt x="1134" y="2567"/>
                  </a:cubicBezTo>
                  <a:lnTo>
                    <a:pt x="1134" y="2507"/>
                  </a:lnTo>
                  <a:cubicBezTo>
                    <a:pt x="1154" y="2507"/>
                    <a:pt x="1154" y="2487"/>
                    <a:pt x="1194" y="2447"/>
                  </a:cubicBezTo>
                  <a:cubicBezTo>
                    <a:pt x="1214" y="2388"/>
                    <a:pt x="1194" y="2368"/>
                    <a:pt x="1134" y="2328"/>
                  </a:cubicBezTo>
                  <a:cubicBezTo>
                    <a:pt x="935" y="2288"/>
                    <a:pt x="697" y="2388"/>
                    <a:pt x="637" y="2089"/>
                  </a:cubicBezTo>
                  <a:cubicBezTo>
                    <a:pt x="597" y="1771"/>
                    <a:pt x="816" y="1672"/>
                    <a:pt x="1055" y="1652"/>
                  </a:cubicBezTo>
                  <a:cubicBezTo>
                    <a:pt x="1433" y="1592"/>
                    <a:pt x="1830" y="1592"/>
                    <a:pt x="2208" y="1592"/>
                  </a:cubicBezTo>
                  <a:cubicBezTo>
                    <a:pt x="2487" y="1592"/>
                    <a:pt x="2427" y="1433"/>
                    <a:pt x="2368" y="1254"/>
                  </a:cubicBezTo>
                  <a:cubicBezTo>
                    <a:pt x="2310" y="1245"/>
                    <a:pt x="2254" y="1241"/>
                    <a:pt x="2199" y="1241"/>
                  </a:cubicBezTo>
                  <a:cubicBezTo>
                    <a:pt x="1892" y="1241"/>
                    <a:pt x="1617" y="1365"/>
                    <a:pt x="1313" y="1433"/>
                  </a:cubicBezTo>
                  <a:cubicBezTo>
                    <a:pt x="1215" y="1442"/>
                    <a:pt x="1130" y="1448"/>
                    <a:pt x="1056" y="1448"/>
                  </a:cubicBezTo>
                  <a:cubicBezTo>
                    <a:pt x="666" y="1448"/>
                    <a:pt x="591" y="1295"/>
                    <a:pt x="557" y="776"/>
                  </a:cubicBezTo>
                  <a:cubicBezTo>
                    <a:pt x="537" y="498"/>
                    <a:pt x="657" y="239"/>
                    <a:pt x="43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1" name="Google Shape;611;p3"/>
            <p:cNvSpPr/>
            <p:nvPr/>
          </p:nvSpPr>
          <p:spPr>
            <a:xfrm>
              <a:off x="2504775" y="3806825"/>
              <a:ext cx="18425" cy="103025"/>
            </a:xfrm>
            <a:custGeom>
              <a:avLst/>
              <a:gdLst/>
              <a:ahLst/>
              <a:cxnLst/>
              <a:rect l="l" t="t" r="r" b="b"/>
              <a:pathLst>
                <a:path w="737" h="4121" extrusionOk="0">
                  <a:moveTo>
                    <a:pt x="273" y="1"/>
                  </a:moveTo>
                  <a:cubicBezTo>
                    <a:pt x="120" y="1"/>
                    <a:pt x="118" y="169"/>
                    <a:pt x="80" y="301"/>
                  </a:cubicBezTo>
                  <a:cubicBezTo>
                    <a:pt x="60" y="639"/>
                    <a:pt x="160" y="977"/>
                    <a:pt x="1" y="1275"/>
                  </a:cubicBezTo>
                  <a:cubicBezTo>
                    <a:pt x="80" y="1793"/>
                    <a:pt x="180" y="2330"/>
                    <a:pt x="1" y="2847"/>
                  </a:cubicBezTo>
                  <a:cubicBezTo>
                    <a:pt x="120" y="2966"/>
                    <a:pt x="60" y="3145"/>
                    <a:pt x="140" y="3265"/>
                  </a:cubicBezTo>
                  <a:cubicBezTo>
                    <a:pt x="478" y="3444"/>
                    <a:pt x="160" y="4060"/>
                    <a:pt x="717" y="4120"/>
                  </a:cubicBezTo>
                  <a:cubicBezTo>
                    <a:pt x="737" y="2867"/>
                    <a:pt x="418" y="1633"/>
                    <a:pt x="498" y="380"/>
                  </a:cubicBezTo>
                  <a:cubicBezTo>
                    <a:pt x="438" y="261"/>
                    <a:pt x="458" y="42"/>
                    <a:pt x="299" y="2"/>
                  </a:cubicBezTo>
                  <a:cubicBezTo>
                    <a:pt x="290" y="1"/>
                    <a:pt x="281" y="1"/>
                    <a:pt x="273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2" name="Google Shape;612;p3"/>
            <p:cNvSpPr/>
            <p:nvPr/>
          </p:nvSpPr>
          <p:spPr>
            <a:xfrm>
              <a:off x="2379450" y="3800025"/>
              <a:ext cx="111925" cy="11275"/>
            </a:xfrm>
            <a:custGeom>
              <a:avLst/>
              <a:gdLst/>
              <a:ahLst/>
              <a:cxnLst/>
              <a:rect l="l" t="t" r="r" b="b"/>
              <a:pathLst>
                <a:path w="4477" h="451" extrusionOk="0">
                  <a:moveTo>
                    <a:pt x="4265" y="1"/>
                  </a:moveTo>
                  <a:cubicBezTo>
                    <a:pt x="4158" y="1"/>
                    <a:pt x="4029" y="55"/>
                    <a:pt x="3920" y="55"/>
                  </a:cubicBezTo>
                  <a:cubicBezTo>
                    <a:pt x="2905" y="55"/>
                    <a:pt x="1871" y="55"/>
                    <a:pt x="836" y="75"/>
                  </a:cubicBezTo>
                  <a:cubicBezTo>
                    <a:pt x="731" y="75"/>
                    <a:pt x="628" y="68"/>
                    <a:pt x="528" y="68"/>
                  </a:cubicBezTo>
                  <a:cubicBezTo>
                    <a:pt x="344" y="68"/>
                    <a:pt x="168" y="93"/>
                    <a:pt x="1" y="234"/>
                  </a:cubicBezTo>
                  <a:cubicBezTo>
                    <a:pt x="21" y="354"/>
                    <a:pt x="120" y="354"/>
                    <a:pt x="200" y="433"/>
                  </a:cubicBezTo>
                  <a:lnTo>
                    <a:pt x="757" y="433"/>
                  </a:lnTo>
                  <a:cubicBezTo>
                    <a:pt x="776" y="404"/>
                    <a:pt x="801" y="389"/>
                    <a:pt x="826" y="389"/>
                  </a:cubicBezTo>
                  <a:cubicBezTo>
                    <a:pt x="851" y="389"/>
                    <a:pt x="876" y="404"/>
                    <a:pt x="896" y="433"/>
                  </a:cubicBezTo>
                  <a:cubicBezTo>
                    <a:pt x="1220" y="444"/>
                    <a:pt x="1545" y="451"/>
                    <a:pt x="1869" y="451"/>
                  </a:cubicBezTo>
                  <a:cubicBezTo>
                    <a:pt x="2738" y="451"/>
                    <a:pt x="3607" y="405"/>
                    <a:pt x="4477" y="274"/>
                  </a:cubicBezTo>
                  <a:cubicBezTo>
                    <a:pt x="4457" y="55"/>
                    <a:pt x="4372" y="1"/>
                    <a:pt x="426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3" name="Google Shape;613;p3"/>
            <p:cNvSpPr/>
            <p:nvPr/>
          </p:nvSpPr>
          <p:spPr>
            <a:xfrm>
              <a:off x="2547550" y="3967000"/>
              <a:ext cx="17925" cy="78100"/>
            </a:xfrm>
            <a:custGeom>
              <a:avLst/>
              <a:gdLst/>
              <a:ahLst/>
              <a:cxnLst/>
              <a:rect l="l" t="t" r="r" b="b"/>
              <a:pathLst>
                <a:path w="717" h="3124" extrusionOk="0">
                  <a:moveTo>
                    <a:pt x="175" y="1"/>
                  </a:moveTo>
                  <a:cubicBezTo>
                    <a:pt x="153" y="1"/>
                    <a:pt x="128" y="7"/>
                    <a:pt x="100" y="21"/>
                  </a:cubicBezTo>
                  <a:cubicBezTo>
                    <a:pt x="0" y="538"/>
                    <a:pt x="40" y="1075"/>
                    <a:pt x="60" y="1612"/>
                  </a:cubicBezTo>
                  <a:cubicBezTo>
                    <a:pt x="140" y="2845"/>
                    <a:pt x="140" y="2845"/>
                    <a:pt x="418" y="3124"/>
                  </a:cubicBezTo>
                  <a:cubicBezTo>
                    <a:pt x="717" y="2527"/>
                    <a:pt x="518" y="1890"/>
                    <a:pt x="577" y="1294"/>
                  </a:cubicBezTo>
                  <a:cubicBezTo>
                    <a:pt x="319" y="956"/>
                    <a:pt x="518" y="538"/>
                    <a:pt x="418" y="200"/>
                  </a:cubicBezTo>
                  <a:cubicBezTo>
                    <a:pt x="336" y="134"/>
                    <a:pt x="281" y="1"/>
                    <a:pt x="17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4" name="Google Shape;614;p3"/>
            <p:cNvSpPr/>
            <p:nvPr/>
          </p:nvSpPr>
          <p:spPr>
            <a:xfrm>
              <a:off x="2321775" y="3628825"/>
              <a:ext cx="117875" cy="8950"/>
            </a:xfrm>
            <a:custGeom>
              <a:avLst/>
              <a:gdLst/>
              <a:ahLst/>
              <a:cxnLst/>
              <a:rect l="l" t="t" r="r" b="b"/>
              <a:pathLst>
                <a:path w="4715" h="358" extrusionOk="0">
                  <a:moveTo>
                    <a:pt x="716" y="1"/>
                  </a:moveTo>
                  <a:cubicBezTo>
                    <a:pt x="664" y="76"/>
                    <a:pt x="589" y="94"/>
                    <a:pt x="506" y="94"/>
                  </a:cubicBezTo>
                  <a:cubicBezTo>
                    <a:pt x="429" y="94"/>
                    <a:pt x="346" y="78"/>
                    <a:pt x="269" y="78"/>
                  </a:cubicBezTo>
                  <a:cubicBezTo>
                    <a:pt x="143" y="78"/>
                    <a:pt x="35" y="120"/>
                    <a:pt x="0" y="339"/>
                  </a:cubicBezTo>
                  <a:cubicBezTo>
                    <a:pt x="134" y="353"/>
                    <a:pt x="267" y="358"/>
                    <a:pt x="400" y="358"/>
                  </a:cubicBezTo>
                  <a:cubicBezTo>
                    <a:pt x="904" y="358"/>
                    <a:pt x="1401" y="280"/>
                    <a:pt x="1896" y="280"/>
                  </a:cubicBezTo>
                  <a:cubicBezTo>
                    <a:pt x="2027" y="280"/>
                    <a:pt x="2157" y="285"/>
                    <a:pt x="2288" y="299"/>
                  </a:cubicBezTo>
                  <a:cubicBezTo>
                    <a:pt x="2526" y="316"/>
                    <a:pt x="2760" y="325"/>
                    <a:pt x="2992" y="325"/>
                  </a:cubicBezTo>
                  <a:cubicBezTo>
                    <a:pt x="3556" y="325"/>
                    <a:pt x="4105" y="273"/>
                    <a:pt x="4655" y="160"/>
                  </a:cubicBezTo>
                  <a:lnTo>
                    <a:pt x="4695" y="120"/>
                  </a:lnTo>
                  <a:cubicBezTo>
                    <a:pt x="4715" y="80"/>
                    <a:pt x="4695" y="40"/>
                    <a:pt x="4655" y="21"/>
                  </a:cubicBezTo>
                  <a:cubicBezTo>
                    <a:pt x="3322" y="21"/>
                    <a:pt x="2029" y="1"/>
                    <a:pt x="71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5" name="Google Shape;615;p3"/>
            <p:cNvSpPr/>
            <p:nvPr/>
          </p:nvSpPr>
          <p:spPr>
            <a:xfrm>
              <a:off x="2337675" y="3686100"/>
              <a:ext cx="104475" cy="15875"/>
            </a:xfrm>
            <a:custGeom>
              <a:avLst/>
              <a:gdLst/>
              <a:ahLst/>
              <a:cxnLst/>
              <a:rect l="l" t="t" r="r" b="b"/>
              <a:pathLst>
                <a:path w="4179" h="635" extrusionOk="0">
                  <a:moveTo>
                    <a:pt x="2678" y="1"/>
                  </a:moveTo>
                  <a:cubicBezTo>
                    <a:pt x="1797" y="1"/>
                    <a:pt x="935" y="109"/>
                    <a:pt x="60" y="335"/>
                  </a:cubicBezTo>
                  <a:cubicBezTo>
                    <a:pt x="1" y="415"/>
                    <a:pt x="1" y="515"/>
                    <a:pt x="60" y="594"/>
                  </a:cubicBezTo>
                  <a:cubicBezTo>
                    <a:pt x="112" y="620"/>
                    <a:pt x="165" y="635"/>
                    <a:pt x="218" y="635"/>
                  </a:cubicBezTo>
                  <a:cubicBezTo>
                    <a:pt x="288" y="635"/>
                    <a:pt x="360" y="610"/>
                    <a:pt x="438" y="554"/>
                  </a:cubicBezTo>
                  <a:cubicBezTo>
                    <a:pt x="1498" y="520"/>
                    <a:pt x="2573" y="383"/>
                    <a:pt x="3637" y="383"/>
                  </a:cubicBezTo>
                  <a:cubicBezTo>
                    <a:pt x="3811" y="383"/>
                    <a:pt x="3985" y="387"/>
                    <a:pt x="4158" y="395"/>
                  </a:cubicBezTo>
                  <a:cubicBezTo>
                    <a:pt x="4178" y="316"/>
                    <a:pt x="4178" y="256"/>
                    <a:pt x="4178" y="216"/>
                  </a:cubicBezTo>
                  <a:cubicBezTo>
                    <a:pt x="4090" y="106"/>
                    <a:pt x="3982" y="80"/>
                    <a:pt x="3868" y="80"/>
                  </a:cubicBezTo>
                  <a:cubicBezTo>
                    <a:pt x="3766" y="80"/>
                    <a:pt x="3659" y="100"/>
                    <a:pt x="3555" y="100"/>
                  </a:cubicBezTo>
                  <a:cubicBezTo>
                    <a:pt x="3460" y="100"/>
                    <a:pt x="3367" y="83"/>
                    <a:pt x="3283" y="17"/>
                  </a:cubicBezTo>
                  <a:cubicBezTo>
                    <a:pt x="3080" y="6"/>
                    <a:pt x="2879" y="1"/>
                    <a:pt x="267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6" name="Google Shape;616;p3"/>
            <p:cNvSpPr/>
            <p:nvPr/>
          </p:nvSpPr>
          <p:spPr>
            <a:xfrm>
              <a:off x="2297400" y="3661325"/>
              <a:ext cx="117400" cy="17250"/>
            </a:xfrm>
            <a:custGeom>
              <a:avLst/>
              <a:gdLst/>
              <a:ahLst/>
              <a:cxnLst/>
              <a:rect l="l" t="t" r="r" b="b"/>
              <a:pathLst>
                <a:path w="4696" h="690" extrusionOk="0">
                  <a:moveTo>
                    <a:pt x="4272" y="1"/>
                  </a:moveTo>
                  <a:cubicBezTo>
                    <a:pt x="4139" y="1"/>
                    <a:pt x="4002" y="24"/>
                    <a:pt x="3860" y="33"/>
                  </a:cubicBezTo>
                  <a:cubicBezTo>
                    <a:pt x="2641" y="110"/>
                    <a:pt x="1460" y="313"/>
                    <a:pt x="244" y="313"/>
                  </a:cubicBezTo>
                  <a:cubicBezTo>
                    <a:pt x="190" y="313"/>
                    <a:pt x="135" y="313"/>
                    <a:pt x="80" y="312"/>
                  </a:cubicBezTo>
                  <a:cubicBezTo>
                    <a:pt x="20" y="352"/>
                    <a:pt x="0" y="431"/>
                    <a:pt x="60" y="531"/>
                  </a:cubicBezTo>
                  <a:cubicBezTo>
                    <a:pt x="199" y="650"/>
                    <a:pt x="458" y="531"/>
                    <a:pt x="597" y="690"/>
                  </a:cubicBezTo>
                  <a:cubicBezTo>
                    <a:pt x="1453" y="551"/>
                    <a:pt x="2288" y="551"/>
                    <a:pt x="3104" y="431"/>
                  </a:cubicBezTo>
                  <a:cubicBezTo>
                    <a:pt x="3621" y="332"/>
                    <a:pt x="4238" y="511"/>
                    <a:pt x="4695" y="133"/>
                  </a:cubicBezTo>
                  <a:cubicBezTo>
                    <a:pt x="4560" y="29"/>
                    <a:pt x="4419" y="1"/>
                    <a:pt x="427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7" name="Google Shape;617;p3"/>
            <p:cNvSpPr/>
            <p:nvPr/>
          </p:nvSpPr>
          <p:spPr>
            <a:xfrm>
              <a:off x="2477925" y="3760625"/>
              <a:ext cx="43300" cy="77100"/>
            </a:xfrm>
            <a:custGeom>
              <a:avLst/>
              <a:gdLst/>
              <a:ahLst/>
              <a:cxnLst/>
              <a:rect l="l" t="t" r="r" b="b"/>
              <a:pathLst>
                <a:path w="1732" h="3084" extrusionOk="0">
                  <a:moveTo>
                    <a:pt x="1234" y="0"/>
                  </a:moveTo>
                  <a:cubicBezTo>
                    <a:pt x="1154" y="60"/>
                    <a:pt x="1114" y="60"/>
                    <a:pt x="1114" y="100"/>
                  </a:cubicBezTo>
                  <a:cubicBezTo>
                    <a:pt x="1075" y="498"/>
                    <a:pt x="1134" y="895"/>
                    <a:pt x="1035" y="1234"/>
                  </a:cubicBezTo>
                  <a:cubicBezTo>
                    <a:pt x="965" y="1482"/>
                    <a:pt x="771" y="1502"/>
                    <a:pt x="562" y="1502"/>
                  </a:cubicBezTo>
                  <a:cubicBezTo>
                    <a:pt x="523" y="1502"/>
                    <a:pt x="482" y="1501"/>
                    <a:pt x="442" y="1501"/>
                  </a:cubicBezTo>
                  <a:cubicBezTo>
                    <a:pt x="272" y="1501"/>
                    <a:pt x="105" y="1514"/>
                    <a:pt x="0" y="1651"/>
                  </a:cubicBezTo>
                  <a:cubicBezTo>
                    <a:pt x="199" y="1691"/>
                    <a:pt x="418" y="1631"/>
                    <a:pt x="538" y="1850"/>
                  </a:cubicBezTo>
                  <a:cubicBezTo>
                    <a:pt x="856" y="1850"/>
                    <a:pt x="1075" y="1950"/>
                    <a:pt x="1095" y="2308"/>
                  </a:cubicBezTo>
                  <a:cubicBezTo>
                    <a:pt x="1055" y="2546"/>
                    <a:pt x="1114" y="2825"/>
                    <a:pt x="1114" y="3084"/>
                  </a:cubicBezTo>
                  <a:cubicBezTo>
                    <a:pt x="1413" y="2745"/>
                    <a:pt x="1114" y="2308"/>
                    <a:pt x="1353" y="1930"/>
                  </a:cubicBezTo>
                  <a:lnTo>
                    <a:pt x="1353" y="1930"/>
                  </a:lnTo>
                  <a:cubicBezTo>
                    <a:pt x="1453" y="2029"/>
                    <a:pt x="1532" y="2129"/>
                    <a:pt x="1612" y="2208"/>
                  </a:cubicBezTo>
                  <a:cubicBezTo>
                    <a:pt x="1632" y="1989"/>
                    <a:pt x="1632" y="1731"/>
                    <a:pt x="1652" y="1492"/>
                  </a:cubicBezTo>
                  <a:cubicBezTo>
                    <a:pt x="1731" y="1353"/>
                    <a:pt x="1731" y="1234"/>
                    <a:pt x="1632" y="1134"/>
                  </a:cubicBezTo>
                  <a:cubicBezTo>
                    <a:pt x="1293" y="836"/>
                    <a:pt x="1453" y="338"/>
                    <a:pt x="1234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8" name="Google Shape;618;p3"/>
            <p:cNvSpPr/>
            <p:nvPr/>
          </p:nvSpPr>
          <p:spPr>
            <a:xfrm>
              <a:off x="2515225" y="3966500"/>
              <a:ext cx="19925" cy="84075"/>
            </a:xfrm>
            <a:custGeom>
              <a:avLst/>
              <a:gdLst/>
              <a:ahLst/>
              <a:cxnLst/>
              <a:rect l="l" t="t" r="r" b="b"/>
              <a:pathLst>
                <a:path w="797" h="3363" extrusionOk="0">
                  <a:moveTo>
                    <a:pt x="498" y="1"/>
                  </a:moveTo>
                  <a:cubicBezTo>
                    <a:pt x="299" y="100"/>
                    <a:pt x="199" y="259"/>
                    <a:pt x="140" y="458"/>
                  </a:cubicBezTo>
                  <a:cubicBezTo>
                    <a:pt x="0" y="936"/>
                    <a:pt x="319" y="1413"/>
                    <a:pt x="120" y="1871"/>
                  </a:cubicBezTo>
                  <a:cubicBezTo>
                    <a:pt x="219" y="2249"/>
                    <a:pt x="219" y="2647"/>
                    <a:pt x="140" y="3024"/>
                  </a:cubicBezTo>
                  <a:cubicBezTo>
                    <a:pt x="299" y="3064"/>
                    <a:pt x="219" y="3363"/>
                    <a:pt x="537" y="3363"/>
                  </a:cubicBezTo>
                  <a:cubicBezTo>
                    <a:pt x="537" y="2249"/>
                    <a:pt x="796" y="1135"/>
                    <a:pt x="49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9" name="Google Shape;619;p3"/>
            <p:cNvSpPr/>
            <p:nvPr/>
          </p:nvSpPr>
          <p:spPr>
            <a:xfrm>
              <a:off x="2500300" y="3557225"/>
              <a:ext cx="16450" cy="107925"/>
            </a:xfrm>
            <a:custGeom>
              <a:avLst/>
              <a:gdLst/>
              <a:ahLst/>
              <a:cxnLst/>
              <a:rect l="l" t="t" r="r" b="b"/>
              <a:pathLst>
                <a:path w="658" h="4317" extrusionOk="0">
                  <a:moveTo>
                    <a:pt x="160" y="0"/>
                  </a:moveTo>
                  <a:cubicBezTo>
                    <a:pt x="120" y="139"/>
                    <a:pt x="100" y="298"/>
                    <a:pt x="140" y="497"/>
                  </a:cubicBezTo>
                  <a:cubicBezTo>
                    <a:pt x="100" y="597"/>
                    <a:pt x="100" y="716"/>
                    <a:pt x="140" y="816"/>
                  </a:cubicBezTo>
                  <a:cubicBezTo>
                    <a:pt x="100" y="935"/>
                    <a:pt x="100" y="1094"/>
                    <a:pt x="140" y="1214"/>
                  </a:cubicBezTo>
                  <a:cubicBezTo>
                    <a:pt x="1" y="1591"/>
                    <a:pt x="140" y="1969"/>
                    <a:pt x="40" y="2328"/>
                  </a:cubicBezTo>
                  <a:cubicBezTo>
                    <a:pt x="1" y="3004"/>
                    <a:pt x="1" y="3680"/>
                    <a:pt x="160" y="4317"/>
                  </a:cubicBezTo>
                  <a:cubicBezTo>
                    <a:pt x="657" y="4178"/>
                    <a:pt x="359" y="3800"/>
                    <a:pt x="359" y="3521"/>
                  </a:cubicBezTo>
                  <a:cubicBezTo>
                    <a:pt x="398" y="3422"/>
                    <a:pt x="359" y="3302"/>
                    <a:pt x="498" y="3223"/>
                  </a:cubicBezTo>
                  <a:cubicBezTo>
                    <a:pt x="359" y="2825"/>
                    <a:pt x="538" y="2407"/>
                    <a:pt x="359" y="2029"/>
                  </a:cubicBezTo>
                  <a:cubicBezTo>
                    <a:pt x="498" y="1731"/>
                    <a:pt x="398" y="1412"/>
                    <a:pt x="458" y="1114"/>
                  </a:cubicBezTo>
                  <a:lnTo>
                    <a:pt x="458" y="875"/>
                  </a:lnTo>
                  <a:cubicBezTo>
                    <a:pt x="239" y="617"/>
                    <a:pt x="518" y="199"/>
                    <a:pt x="16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0" name="Google Shape;620;p3"/>
            <p:cNvSpPr/>
            <p:nvPr/>
          </p:nvSpPr>
          <p:spPr>
            <a:xfrm>
              <a:off x="2246675" y="3625600"/>
              <a:ext cx="93025" cy="12275"/>
            </a:xfrm>
            <a:custGeom>
              <a:avLst/>
              <a:gdLst/>
              <a:ahLst/>
              <a:cxnLst/>
              <a:rect l="l" t="t" r="r" b="b"/>
              <a:pathLst>
                <a:path w="3721" h="491" extrusionOk="0">
                  <a:moveTo>
                    <a:pt x="518" y="0"/>
                  </a:moveTo>
                  <a:cubicBezTo>
                    <a:pt x="343" y="0"/>
                    <a:pt x="169" y="30"/>
                    <a:pt x="0" y="90"/>
                  </a:cubicBezTo>
                  <a:lnTo>
                    <a:pt x="0" y="309"/>
                  </a:lnTo>
                  <a:cubicBezTo>
                    <a:pt x="20" y="388"/>
                    <a:pt x="60" y="448"/>
                    <a:pt x="140" y="468"/>
                  </a:cubicBezTo>
                  <a:cubicBezTo>
                    <a:pt x="298" y="452"/>
                    <a:pt x="459" y="447"/>
                    <a:pt x="620" y="447"/>
                  </a:cubicBezTo>
                  <a:cubicBezTo>
                    <a:pt x="1066" y="447"/>
                    <a:pt x="1520" y="490"/>
                    <a:pt x="1968" y="490"/>
                  </a:cubicBezTo>
                  <a:cubicBezTo>
                    <a:pt x="2189" y="490"/>
                    <a:pt x="2409" y="480"/>
                    <a:pt x="2626" y="448"/>
                  </a:cubicBezTo>
                  <a:cubicBezTo>
                    <a:pt x="2656" y="418"/>
                    <a:pt x="2686" y="403"/>
                    <a:pt x="2716" y="403"/>
                  </a:cubicBezTo>
                  <a:cubicBezTo>
                    <a:pt x="2746" y="403"/>
                    <a:pt x="2775" y="418"/>
                    <a:pt x="2805" y="448"/>
                  </a:cubicBezTo>
                  <a:lnTo>
                    <a:pt x="3004" y="448"/>
                  </a:lnTo>
                  <a:cubicBezTo>
                    <a:pt x="3183" y="189"/>
                    <a:pt x="3581" y="428"/>
                    <a:pt x="3720" y="130"/>
                  </a:cubicBezTo>
                  <a:cubicBezTo>
                    <a:pt x="2825" y="130"/>
                    <a:pt x="1930" y="130"/>
                    <a:pt x="1035" y="90"/>
                  </a:cubicBezTo>
                  <a:cubicBezTo>
                    <a:pt x="866" y="30"/>
                    <a:pt x="692" y="0"/>
                    <a:pt x="51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1" name="Google Shape;621;p3"/>
            <p:cNvSpPr/>
            <p:nvPr/>
          </p:nvSpPr>
          <p:spPr>
            <a:xfrm>
              <a:off x="2504275" y="3885800"/>
              <a:ext cx="19925" cy="73400"/>
            </a:xfrm>
            <a:custGeom>
              <a:avLst/>
              <a:gdLst/>
              <a:ahLst/>
              <a:cxnLst/>
              <a:rect l="l" t="t" r="r" b="b"/>
              <a:pathLst>
                <a:path w="797" h="2936" extrusionOk="0">
                  <a:moveTo>
                    <a:pt x="409" y="1"/>
                  </a:moveTo>
                  <a:cubicBezTo>
                    <a:pt x="344" y="1"/>
                    <a:pt x="264" y="38"/>
                    <a:pt x="180" y="66"/>
                  </a:cubicBezTo>
                  <a:cubicBezTo>
                    <a:pt x="140" y="126"/>
                    <a:pt x="140" y="205"/>
                    <a:pt x="180" y="285"/>
                  </a:cubicBezTo>
                  <a:cubicBezTo>
                    <a:pt x="279" y="523"/>
                    <a:pt x="140" y="782"/>
                    <a:pt x="140" y="1021"/>
                  </a:cubicBezTo>
                  <a:cubicBezTo>
                    <a:pt x="180" y="1518"/>
                    <a:pt x="1" y="2055"/>
                    <a:pt x="239" y="2552"/>
                  </a:cubicBezTo>
                  <a:cubicBezTo>
                    <a:pt x="259" y="2592"/>
                    <a:pt x="259" y="2612"/>
                    <a:pt x="239" y="2672"/>
                  </a:cubicBezTo>
                  <a:cubicBezTo>
                    <a:pt x="271" y="2828"/>
                    <a:pt x="339" y="2935"/>
                    <a:pt x="473" y="2935"/>
                  </a:cubicBezTo>
                  <a:cubicBezTo>
                    <a:pt x="509" y="2935"/>
                    <a:pt x="551" y="2928"/>
                    <a:pt x="598" y="2911"/>
                  </a:cubicBezTo>
                  <a:cubicBezTo>
                    <a:pt x="796" y="2692"/>
                    <a:pt x="697" y="2413"/>
                    <a:pt x="777" y="2174"/>
                  </a:cubicBezTo>
                  <a:cubicBezTo>
                    <a:pt x="757" y="1777"/>
                    <a:pt x="757" y="1359"/>
                    <a:pt x="737" y="961"/>
                  </a:cubicBezTo>
                  <a:cubicBezTo>
                    <a:pt x="478" y="762"/>
                    <a:pt x="578" y="464"/>
                    <a:pt x="558" y="205"/>
                  </a:cubicBezTo>
                  <a:cubicBezTo>
                    <a:pt x="537" y="47"/>
                    <a:pt x="482" y="1"/>
                    <a:pt x="40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2" name="Google Shape;622;p3"/>
            <p:cNvSpPr/>
            <p:nvPr/>
          </p:nvSpPr>
          <p:spPr>
            <a:xfrm>
              <a:off x="2216825" y="3477150"/>
              <a:ext cx="38325" cy="71575"/>
            </a:xfrm>
            <a:custGeom>
              <a:avLst/>
              <a:gdLst/>
              <a:ahLst/>
              <a:cxnLst/>
              <a:rect l="l" t="t" r="r" b="b"/>
              <a:pathLst>
                <a:path w="1533" h="2863" extrusionOk="0">
                  <a:moveTo>
                    <a:pt x="916" y="0"/>
                  </a:moveTo>
                  <a:cubicBezTo>
                    <a:pt x="498" y="617"/>
                    <a:pt x="896" y="1373"/>
                    <a:pt x="598" y="2049"/>
                  </a:cubicBezTo>
                  <a:cubicBezTo>
                    <a:pt x="458" y="2228"/>
                    <a:pt x="259" y="2268"/>
                    <a:pt x="100" y="2407"/>
                  </a:cubicBezTo>
                  <a:cubicBezTo>
                    <a:pt x="21" y="2467"/>
                    <a:pt x="1" y="2547"/>
                    <a:pt x="1" y="2626"/>
                  </a:cubicBezTo>
                  <a:cubicBezTo>
                    <a:pt x="41" y="2706"/>
                    <a:pt x="80" y="2746"/>
                    <a:pt x="160" y="2805"/>
                  </a:cubicBezTo>
                  <a:cubicBezTo>
                    <a:pt x="259" y="2825"/>
                    <a:pt x="339" y="2845"/>
                    <a:pt x="418" y="2845"/>
                  </a:cubicBezTo>
                  <a:cubicBezTo>
                    <a:pt x="452" y="2858"/>
                    <a:pt x="480" y="2863"/>
                    <a:pt x="507" y="2863"/>
                  </a:cubicBezTo>
                  <a:cubicBezTo>
                    <a:pt x="560" y="2863"/>
                    <a:pt x="604" y="2845"/>
                    <a:pt x="657" y="2845"/>
                  </a:cubicBezTo>
                  <a:cubicBezTo>
                    <a:pt x="796" y="2825"/>
                    <a:pt x="896" y="2765"/>
                    <a:pt x="995" y="2706"/>
                  </a:cubicBezTo>
                  <a:cubicBezTo>
                    <a:pt x="1045" y="2606"/>
                    <a:pt x="1135" y="2606"/>
                    <a:pt x="1229" y="2606"/>
                  </a:cubicBezTo>
                  <a:cubicBezTo>
                    <a:pt x="1324" y="2606"/>
                    <a:pt x="1423" y="2606"/>
                    <a:pt x="1493" y="2507"/>
                  </a:cubicBezTo>
                  <a:cubicBezTo>
                    <a:pt x="1453" y="2208"/>
                    <a:pt x="1413" y="1910"/>
                    <a:pt x="1513" y="1612"/>
                  </a:cubicBezTo>
                  <a:cubicBezTo>
                    <a:pt x="1513" y="1552"/>
                    <a:pt x="1493" y="1492"/>
                    <a:pt x="1453" y="1453"/>
                  </a:cubicBezTo>
                  <a:cubicBezTo>
                    <a:pt x="1214" y="995"/>
                    <a:pt x="1532" y="319"/>
                    <a:pt x="91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3" name="Google Shape;623;p3"/>
            <p:cNvSpPr/>
            <p:nvPr/>
          </p:nvSpPr>
          <p:spPr>
            <a:xfrm>
              <a:off x="2369000" y="3471825"/>
              <a:ext cx="112925" cy="9425"/>
            </a:xfrm>
            <a:custGeom>
              <a:avLst/>
              <a:gdLst/>
              <a:ahLst/>
              <a:cxnLst/>
              <a:rect l="l" t="t" r="r" b="b"/>
              <a:pathLst>
                <a:path w="4517" h="377" extrusionOk="0">
                  <a:moveTo>
                    <a:pt x="3265" y="0"/>
                  </a:moveTo>
                  <a:cubicBezTo>
                    <a:pt x="2151" y="0"/>
                    <a:pt x="1116" y="155"/>
                    <a:pt x="80" y="213"/>
                  </a:cubicBezTo>
                  <a:cubicBezTo>
                    <a:pt x="41" y="213"/>
                    <a:pt x="21" y="233"/>
                    <a:pt x="21" y="253"/>
                  </a:cubicBezTo>
                  <a:cubicBezTo>
                    <a:pt x="1" y="313"/>
                    <a:pt x="21" y="333"/>
                    <a:pt x="80" y="372"/>
                  </a:cubicBezTo>
                  <a:cubicBezTo>
                    <a:pt x="439" y="372"/>
                    <a:pt x="797" y="376"/>
                    <a:pt x="1157" y="376"/>
                  </a:cubicBezTo>
                  <a:cubicBezTo>
                    <a:pt x="2238" y="376"/>
                    <a:pt x="3338" y="343"/>
                    <a:pt x="4517" y="74"/>
                  </a:cubicBezTo>
                  <a:cubicBezTo>
                    <a:pt x="4086" y="21"/>
                    <a:pt x="3670" y="0"/>
                    <a:pt x="326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4" name="Google Shape;624;p3"/>
            <p:cNvSpPr/>
            <p:nvPr/>
          </p:nvSpPr>
          <p:spPr>
            <a:xfrm>
              <a:off x="2575900" y="3931200"/>
              <a:ext cx="89050" cy="19550"/>
            </a:xfrm>
            <a:custGeom>
              <a:avLst/>
              <a:gdLst/>
              <a:ahLst/>
              <a:cxnLst/>
              <a:rect l="l" t="t" r="r" b="b"/>
              <a:pathLst>
                <a:path w="3562" h="782" extrusionOk="0">
                  <a:moveTo>
                    <a:pt x="3382" y="0"/>
                  </a:moveTo>
                  <a:lnTo>
                    <a:pt x="3382" y="0"/>
                  </a:lnTo>
                  <a:cubicBezTo>
                    <a:pt x="3104" y="179"/>
                    <a:pt x="2785" y="179"/>
                    <a:pt x="2467" y="179"/>
                  </a:cubicBezTo>
                  <a:cubicBezTo>
                    <a:pt x="1939" y="179"/>
                    <a:pt x="1403" y="88"/>
                    <a:pt x="870" y="88"/>
                  </a:cubicBezTo>
                  <a:cubicBezTo>
                    <a:pt x="578" y="88"/>
                    <a:pt x="288" y="115"/>
                    <a:pt x="0" y="199"/>
                  </a:cubicBezTo>
                  <a:lnTo>
                    <a:pt x="0" y="398"/>
                  </a:lnTo>
                  <a:cubicBezTo>
                    <a:pt x="895" y="398"/>
                    <a:pt x="1771" y="398"/>
                    <a:pt x="2606" y="378"/>
                  </a:cubicBezTo>
                  <a:cubicBezTo>
                    <a:pt x="2653" y="375"/>
                    <a:pt x="2699" y="373"/>
                    <a:pt x="2743" y="373"/>
                  </a:cubicBezTo>
                  <a:cubicBezTo>
                    <a:pt x="2981" y="373"/>
                    <a:pt x="3169" y="435"/>
                    <a:pt x="3203" y="736"/>
                  </a:cubicBezTo>
                  <a:cubicBezTo>
                    <a:pt x="3233" y="766"/>
                    <a:pt x="3258" y="781"/>
                    <a:pt x="3283" y="781"/>
                  </a:cubicBezTo>
                  <a:cubicBezTo>
                    <a:pt x="3307" y="781"/>
                    <a:pt x="3332" y="766"/>
                    <a:pt x="3362" y="736"/>
                  </a:cubicBezTo>
                  <a:cubicBezTo>
                    <a:pt x="3382" y="498"/>
                    <a:pt x="3561" y="259"/>
                    <a:pt x="338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5" name="Google Shape;625;p3"/>
            <p:cNvSpPr/>
            <p:nvPr/>
          </p:nvSpPr>
          <p:spPr>
            <a:xfrm>
              <a:off x="2246675" y="3779525"/>
              <a:ext cx="81075" cy="16050"/>
            </a:xfrm>
            <a:custGeom>
              <a:avLst/>
              <a:gdLst/>
              <a:ahLst/>
              <a:cxnLst/>
              <a:rect l="l" t="t" r="r" b="b"/>
              <a:pathLst>
                <a:path w="3243" h="642" extrusionOk="0">
                  <a:moveTo>
                    <a:pt x="140" y="0"/>
                  </a:moveTo>
                  <a:lnTo>
                    <a:pt x="0" y="159"/>
                  </a:lnTo>
                  <a:cubicBezTo>
                    <a:pt x="60" y="299"/>
                    <a:pt x="20" y="478"/>
                    <a:pt x="140" y="557"/>
                  </a:cubicBezTo>
                  <a:cubicBezTo>
                    <a:pt x="194" y="588"/>
                    <a:pt x="251" y="599"/>
                    <a:pt x="309" y="599"/>
                  </a:cubicBezTo>
                  <a:cubicBezTo>
                    <a:pt x="439" y="599"/>
                    <a:pt x="572" y="539"/>
                    <a:pt x="697" y="497"/>
                  </a:cubicBezTo>
                  <a:cubicBezTo>
                    <a:pt x="778" y="459"/>
                    <a:pt x="863" y="445"/>
                    <a:pt x="948" y="445"/>
                  </a:cubicBezTo>
                  <a:cubicBezTo>
                    <a:pt x="1178" y="445"/>
                    <a:pt x="1416" y="546"/>
                    <a:pt x="1641" y="546"/>
                  </a:cubicBezTo>
                  <a:cubicBezTo>
                    <a:pt x="1678" y="546"/>
                    <a:pt x="1715" y="544"/>
                    <a:pt x="1751" y="537"/>
                  </a:cubicBezTo>
                  <a:cubicBezTo>
                    <a:pt x="1840" y="607"/>
                    <a:pt x="1930" y="642"/>
                    <a:pt x="2019" y="642"/>
                  </a:cubicBezTo>
                  <a:cubicBezTo>
                    <a:pt x="2109" y="642"/>
                    <a:pt x="2198" y="607"/>
                    <a:pt x="2288" y="537"/>
                  </a:cubicBezTo>
                  <a:cubicBezTo>
                    <a:pt x="2407" y="398"/>
                    <a:pt x="2557" y="373"/>
                    <a:pt x="2713" y="373"/>
                  </a:cubicBezTo>
                  <a:cubicBezTo>
                    <a:pt x="2800" y="373"/>
                    <a:pt x="2890" y="381"/>
                    <a:pt x="2977" y="381"/>
                  </a:cubicBezTo>
                  <a:cubicBezTo>
                    <a:pt x="3048" y="381"/>
                    <a:pt x="3117" y="376"/>
                    <a:pt x="3183" y="358"/>
                  </a:cubicBezTo>
                  <a:cubicBezTo>
                    <a:pt x="3203" y="358"/>
                    <a:pt x="3203" y="338"/>
                    <a:pt x="3223" y="299"/>
                  </a:cubicBezTo>
                  <a:cubicBezTo>
                    <a:pt x="3243" y="279"/>
                    <a:pt x="3223" y="239"/>
                    <a:pt x="3183" y="199"/>
                  </a:cubicBezTo>
                  <a:cubicBezTo>
                    <a:pt x="2925" y="159"/>
                    <a:pt x="2686" y="159"/>
                    <a:pt x="2407" y="159"/>
                  </a:cubicBezTo>
                  <a:cubicBezTo>
                    <a:pt x="2009" y="159"/>
                    <a:pt x="1612" y="214"/>
                    <a:pt x="1214" y="214"/>
                  </a:cubicBezTo>
                  <a:cubicBezTo>
                    <a:pt x="856" y="214"/>
                    <a:pt x="498" y="170"/>
                    <a:pt x="14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6" name="Google Shape;626;p3"/>
            <p:cNvSpPr/>
            <p:nvPr/>
          </p:nvSpPr>
          <p:spPr>
            <a:xfrm>
              <a:off x="2475925" y="3485600"/>
              <a:ext cx="10975" cy="81100"/>
            </a:xfrm>
            <a:custGeom>
              <a:avLst/>
              <a:gdLst/>
              <a:ahLst/>
              <a:cxnLst/>
              <a:rect l="l" t="t" r="r" b="b"/>
              <a:pathLst>
                <a:path w="439" h="3244" extrusionOk="0">
                  <a:moveTo>
                    <a:pt x="140" y="1"/>
                  </a:moveTo>
                  <a:cubicBezTo>
                    <a:pt x="100" y="756"/>
                    <a:pt x="61" y="1492"/>
                    <a:pt x="100" y="2209"/>
                  </a:cubicBezTo>
                  <a:cubicBezTo>
                    <a:pt x="100" y="2567"/>
                    <a:pt x="1" y="2925"/>
                    <a:pt x="240" y="3243"/>
                  </a:cubicBezTo>
                  <a:cubicBezTo>
                    <a:pt x="399" y="3163"/>
                    <a:pt x="299" y="2945"/>
                    <a:pt x="438" y="2825"/>
                  </a:cubicBezTo>
                  <a:cubicBezTo>
                    <a:pt x="438" y="1890"/>
                    <a:pt x="359" y="916"/>
                    <a:pt x="14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7" name="Google Shape;627;p3"/>
            <p:cNvSpPr/>
            <p:nvPr/>
          </p:nvSpPr>
          <p:spPr>
            <a:xfrm>
              <a:off x="2297400" y="3476425"/>
              <a:ext cx="73625" cy="9950"/>
            </a:xfrm>
            <a:custGeom>
              <a:avLst/>
              <a:gdLst/>
              <a:ahLst/>
              <a:cxnLst/>
              <a:rect l="l" t="t" r="r" b="b"/>
              <a:pathLst>
                <a:path w="2945" h="398" extrusionOk="0">
                  <a:moveTo>
                    <a:pt x="1353" y="1"/>
                  </a:moveTo>
                  <a:cubicBezTo>
                    <a:pt x="925" y="1"/>
                    <a:pt x="500" y="34"/>
                    <a:pt x="80" y="169"/>
                  </a:cubicBezTo>
                  <a:cubicBezTo>
                    <a:pt x="80" y="169"/>
                    <a:pt x="60" y="188"/>
                    <a:pt x="20" y="248"/>
                  </a:cubicBezTo>
                  <a:cubicBezTo>
                    <a:pt x="0" y="288"/>
                    <a:pt x="20" y="348"/>
                    <a:pt x="80" y="387"/>
                  </a:cubicBezTo>
                  <a:cubicBezTo>
                    <a:pt x="191" y="395"/>
                    <a:pt x="302" y="398"/>
                    <a:pt x="414" y="398"/>
                  </a:cubicBezTo>
                  <a:cubicBezTo>
                    <a:pt x="1242" y="398"/>
                    <a:pt x="2085" y="224"/>
                    <a:pt x="2944" y="188"/>
                  </a:cubicBezTo>
                  <a:lnTo>
                    <a:pt x="2944" y="29"/>
                  </a:lnTo>
                  <a:cubicBezTo>
                    <a:pt x="2849" y="33"/>
                    <a:pt x="2753" y="35"/>
                    <a:pt x="2658" y="35"/>
                  </a:cubicBezTo>
                  <a:cubicBezTo>
                    <a:pt x="2219" y="35"/>
                    <a:pt x="1784" y="1"/>
                    <a:pt x="1353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8" name="Google Shape;628;p3"/>
            <p:cNvSpPr/>
            <p:nvPr/>
          </p:nvSpPr>
          <p:spPr>
            <a:xfrm>
              <a:off x="2657950" y="3795925"/>
              <a:ext cx="11475" cy="85075"/>
            </a:xfrm>
            <a:custGeom>
              <a:avLst/>
              <a:gdLst/>
              <a:ahLst/>
              <a:cxnLst/>
              <a:rect l="l" t="t" r="r" b="b"/>
              <a:pathLst>
                <a:path w="459" h="3403" extrusionOk="0">
                  <a:moveTo>
                    <a:pt x="279" y="1"/>
                  </a:moveTo>
                  <a:cubicBezTo>
                    <a:pt x="1" y="916"/>
                    <a:pt x="180" y="1851"/>
                    <a:pt x="120" y="2786"/>
                  </a:cubicBezTo>
                  <a:cubicBezTo>
                    <a:pt x="379" y="2905"/>
                    <a:pt x="100" y="3323"/>
                    <a:pt x="458" y="3402"/>
                  </a:cubicBezTo>
                  <a:lnTo>
                    <a:pt x="458" y="1851"/>
                  </a:lnTo>
                  <a:cubicBezTo>
                    <a:pt x="120" y="1274"/>
                    <a:pt x="379" y="617"/>
                    <a:pt x="27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9" name="Google Shape;629;p3"/>
            <p:cNvSpPr/>
            <p:nvPr/>
          </p:nvSpPr>
          <p:spPr>
            <a:xfrm>
              <a:off x="2246675" y="3670650"/>
              <a:ext cx="65675" cy="13900"/>
            </a:xfrm>
            <a:custGeom>
              <a:avLst/>
              <a:gdLst/>
              <a:ahLst/>
              <a:cxnLst/>
              <a:rect l="l" t="t" r="r" b="b"/>
              <a:pathLst>
                <a:path w="2627" h="556" extrusionOk="0">
                  <a:moveTo>
                    <a:pt x="1024" y="1"/>
                  </a:moveTo>
                  <a:cubicBezTo>
                    <a:pt x="689" y="1"/>
                    <a:pt x="355" y="30"/>
                    <a:pt x="20" y="78"/>
                  </a:cubicBezTo>
                  <a:cubicBezTo>
                    <a:pt x="0" y="237"/>
                    <a:pt x="0" y="357"/>
                    <a:pt x="0" y="476"/>
                  </a:cubicBezTo>
                  <a:lnTo>
                    <a:pt x="20" y="556"/>
                  </a:lnTo>
                  <a:lnTo>
                    <a:pt x="100" y="536"/>
                  </a:lnTo>
                  <a:cubicBezTo>
                    <a:pt x="865" y="372"/>
                    <a:pt x="1646" y="275"/>
                    <a:pt x="2414" y="275"/>
                  </a:cubicBezTo>
                  <a:cubicBezTo>
                    <a:pt x="2485" y="275"/>
                    <a:pt x="2556" y="275"/>
                    <a:pt x="2626" y="277"/>
                  </a:cubicBezTo>
                  <a:cubicBezTo>
                    <a:pt x="2550" y="137"/>
                    <a:pt x="2441" y="119"/>
                    <a:pt x="2321" y="119"/>
                  </a:cubicBezTo>
                  <a:cubicBezTo>
                    <a:pt x="2279" y="119"/>
                    <a:pt x="2235" y="122"/>
                    <a:pt x="2191" y="122"/>
                  </a:cubicBezTo>
                  <a:cubicBezTo>
                    <a:pt x="2164" y="122"/>
                    <a:pt x="2136" y="121"/>
                    <a:pt x="2109" y="118"/>
                  </a:cubicBezTo>
                  <a:cubicBezTo>
                    <a:pt x="1747" y="35"/>
                    <a:pt x="1386" y="1"/>
                    <a:pt x="102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0" name="Google Shape;630;p3"/>
            <p:cNvSpPr/>
            <p:nvPr/>
          </p:nvSpPr>
          <p:spPr>
            <a:xfrm>
              <a:off x="2475425" y="3569525"/>
              <a:ext cx="11475" cy="54850"/>
            </a:xfrm>
            <a:custGeom>
              <a:avLst/>
              <a:gdLst/>
              <a:ahLst/>
              <a:cxnLst/>
              <a:rect l="l" t="t" r="r" b="b"/>
              <a:pathLst>
                <a:path w="459" h="2194" extrusionOk="0">
                  <a:moveTo>
                    <a:pt x="342" y="0"/>
                  </a:moveTo>
                  <a:cubicBezTo>
                    <a:pt x="314" y="0"/>
                    <a:pt x="289" y="15"/>
                    <a:pt x="260" y="45"/>
                  </a:cubicBezTo>
                  <a:cubicBezTo>
                    <a:pt x="1" y="741"/>
                    <a:pt x="120" y="1477"/>
                    <a:pt x="100" y="2194"/>
                  </a:cubicBezTo>
                  <a:cubicBezTo>
                    <a:pt x="399" y="2174"/>
                    <a:pt x="458" y="1935"/>
                    <a:pt x="439" y="1696"/>
                  </a:cubicBezTo>
                  <a:lnTo>
                    <a:pt x="439" y="45"/>
                  </a:lnTo>
                  <a:cubicBezTo>
                    <a:pt x="399" y="15"/>
                    <a:pt x="369" y="0"/>
                    <a:pt x="34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1" name="Google Shape;631;p3"/>
            <p:cNvSpPr/>
            <p:nvPr/>
          </p:nvSpPr>
          <p:spPr>
            <a:xfrm>
              <a:off x="2432175" y="3681675"/>
              <a:ext cx="56225" cy="9575"/>
            </a:xfrm>
            <a:custGeom>
              <a:avLst/>
              <a:gdLst/>
              <a:ahLst/>
              <a:cxnLst/>
              <a:rect l="l" t="t" r="r" b="b"/>
              <a:pathLst>
                <a:path w="2249" h="383" extrusionOk="0">
                  <a:moveTo>
                    <a:pt x="1087" y="0"/>
                  </a:moveTo>
                  <a:cubicBezTo>
                    <a:pt x="711" y="0"/>
                    <a:pt x="348" y="35"/>
                    <a:pt x="0" y="174"/>
                  </a:cubicBezTo>
                  <a:cubicBezTo>
                    <a:pt x="83" y="273"/>
                    <a:pt x="190" y="290"/>
                    <a:pt x="299" y="290"/>
                  </a:cubicBezTo>
                  <a:cubicBezTo>
                    <a:pt x="355" y="290"/>
                    <a:pt x="412" y="286"/>
                    <a:pt x="466" y="286"/>
                  </a:cubicBezTo>
                  <a:cubicBezTo>
                    <a:pt x="561" y="286"/>
                    <a:pt x="650" y="299"/>
                    <a:pt x="716" y="373"/>
                  </a:cubicBezTo>
                  <a:cubicBezTo>
                    <a:pt x="872" y="373"/>
                    <a:pt x="1031" y="383"/>
                    <a:pt x="1192" y="383"/>
                  </a:cubicBezTo>
                  <a:cubicBezTo>
                    <a:pt x="1546" y="383"/>
                    <a:pt x="1906" y="336"/>
                    <a:pt x="2248" y="35"/>
                  </a:cubicBezTo>
                  <a:cubicBezTo>
                    <a:pt x="1850" y="35"/>
                    <a:pt x="1462" y="0"/>
                    <a:pt x="108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2" name="Google Shape;632;p3"/>
            <p:cNvSpPr/>
            <p:nvPr/>
          </p:nvSpPr>
          <p:spPr>
            <a:xfrm>
              <a:off x="2415750" y="3655875"/>
              <a:ext cx="57225" cy="9350"/>
            </a:xfrm>
            <a:custGeom>
              <a:avLst/>
              <a:gdLst/>
              <a:ahLst/>
              <a:cxnLst/>
              <a:rect l="l" t="t" r="r" b="b"/>
              <a:pathLst>
                <a:path w="2289" h="374" extrusionOk="0">
                  <a:moveTo>
                    <a:pt x="1778" y="0"/>
                  </a:moveTo>
                  <a:cubicBezTo>
                    <a:pt x="1107" y="0"/>
                    <a:pt x="528" y="79"/>
                    <a:pt x="1" y="351"/>
                  </a:cubicBezTo>
                  <a:cubicBezTo>
                    <a:pt x="245" y="358"/>
                    <a:pt x="490" y="374"/>
                    <a:pt x="740" y="374"/>
                  </a:cubicBezTo>
                  <a:cubicBezTo>
                    <a:pt x="1222" y="374"/>
                    <a:pt x="1725" y="314"/>
                    <a:pt x="2288" y="13"/>
                  </a:cubicBezTo>
                  <a:cubicBezTo>
                    <a:pt x="2112" y="5"/>
                    <a:pt x="1942" y="0"/>
                    <a:pt x="177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3" name="Google Shape;633;p3"/>
            <p:cNvSpPr/>
            <p:nvPr/>
          </p:nvSpPr>
          <p:spPr>
            <a:xfrm>
              <a:off x="2267050" y="3809350"/>
              <a:ext cx="63750" cy="10975"/>
            </a:xfrm>
            <a:custGeom>
              <a:avLst/>
              <a:gdLst/>
              <a:ahLst/>
              <a:cxnLst/>
              <a:rect l="l" t="t" r="r" b="b"/>
              <a:pathLst>
                <a:path w="2550" h="439" extrusionOk="0">
                  <a:moveTo>
                    <a:pt x="2393" y="1"/>
                  </a:moveTo>
                  <a:cubicBezTo>
                    <a:pt x="2323" y="1"/>
                    <a:pt x="2239" y="34"/>
                    <a:pt x="2169" y="60"/>
                  </a:cubicBezTo>
                  <a:cubicBezTo>
                    <a:pt x="1433" y="80"/>
                    <a:pt x="717" y="100"/>
                    <a:pt x="1" y="239"/>
                  </a:cubicBezTo>
                  <a:cubicBezTo>
                    <a:pt x="21" y="359"/>
                    <a:pt x="140" y="359"/>
                    <a:pt x="220" y="438"/>
                  </a:cubicBezTo>
                  <a:cubicBezTo>
                    <a:pt x="996" y="379"/>
                    <a:pt x="1771" y="299"/>
                    <a:pt x="2527" y="259"/>
                  </a:cubicBezTo>
                  <a:cubicBezTo>
                    <a:pt x="2550" y="57"/>
                    <a:pt x="2483" y="1"/>
                    <a:pt x="2393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4" name="Google Shape;634;p3"/>
            <p:cNvSpPr/>
            <p:nvPr/>
          </p:nvSpPr>
          <p:spPr>
            <a:xfrm>
              <a:off x="2502800" y="3667050"/>
              <a:ext cx="11450" cy="64975"/>
            </a:xfrm>
            <a:custGeom>
              <a:avLst/>
              <a:gdLst/>
              <a:ahLst/>
              <a:cxnLst/>
              <a:rect l="l" t="t" r="r" b="b"/>
              <a:pathLst>
                <a:path w="458" h="2599" extrusionOk="0">
                  <a:moveTo>
                    <a:pt x="221" y="1"/>
                  </a:moveTo>
                  <a:cubicBezTo>
                    <a:pt x="164" y="1"/>
                    <a:pt x="107" y="26"/>
                    <a:pt x="60" y="83"/>
                  </a:cubicBezTo>
                  <a:cubicBezTo>
                    <a:pt x="60" y="899"/>
                    <a:pt x="0" y="1754"/>
                    <a:pt x="100" y="2570"/>
                  </a:cubicBezTo>
                  <a:cubicBezTo>
                    <a:pt x="140" y="2590"/>
                    <a:pt x="175" y="2599"/>
                    <a:pt x="204" y="2599"/>
                  </a:cubicBezTo>
                  <a:cubicBezTo>
                    <a:pt x="317" y="2599"/>
                    <a:pt x="355" y="2469"/>
                    <a:pt x="418" y="2390"/>
                  </a:cubicBezTo>
                  <a:lnTo>
                    <a:pt x="418" y="2211"/>
                  </a:lnTo>
                  <a:cubicBezTo>
                    <a:pt x="298" y="1694"/>
                    <a:pt x="298" y="1157"/>
                    <a:pt x="418" y="620"/>
                  </a:cubicBezTo>
                  <a:cubicBezTo>
                    <a:pt x="458" y="421"/>
                    <a:pt x="458" y="262"/>
                    <a:pt x="398" y="83"/>
                  </a:cubicBezTo>
                  <a:cubicBezTo>
                    <a:pt x="346" y="31"/>
                    <a:pt x="283" y="1"/>
                    <a:pt x="22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5" name="Google Shape;635;p3"/>
            <p:cNvSpPr/>
            <p:nvPr/>
          </p:nvSpPr>
          <p:spPr>
            <a:xfrm>
              <a:off x="2237725" y="3454775"/>
              <a:ext cx="17925" cy="58200"/>
            </a:xfrm>
            <a:custGeom>
              <a:avLst/>
              <a:gdLst/>
              <a:ahLst/>
              <a:cxnLst/>
              <a:rect l="l" t="t" r="r" b="b"/>
              <a:pathLst>
                <a:path w="717" h="2328" extrusionOk="0">
                  <a:moveTo>
                    <a:pt x="179" y="0"/>
                  </a:moveTo>
                  <a:cubicBezTo>
                    <a:pt x="179" y="120"/>
                    <a:pt x="159" y="239"/>
                    <a:pt x="159" y="358"/>
                  </a:cubicBezTo>
                  <a:cubicBezTo>
                    <a:pt x="0" y="537"/>
                    <a:pt x="0" y="716"/>
                    <a:pt x="179" y="856"/>
                  </a:cubicBezTo>
                  <a:cubicBezTo>
                    <a:pt x="498" y="1313"/>
                    <a:pt x="358" y="1910"/>
                    <a:pt x="677" y="2328"/>
                  </a:cubicBezTo>
                  <a:cubicBezTo>
                    <a:pt x="696" y="1950"/>
                    <a:pt x="716" y="1572"/>
                    <a:pt x="517" y="1234"/>
                  </a:cubicBezTo>
                  <a:cubicBezTo>
                    <a:pt x="617" y="1134"/>
                    <a:pt x="716" y="1015"/>
                    <a:pt x="696" y="856"/>
                  </a:cubicBezTo>
                  <a:cubicBezTo>
                    <a:pt x="517" y="577"/>
                    <a:pt x="358" y="299"/>
                    <a:pt x="17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6" name="Google Shape;636;p3"/>
            <p:cNvSpPr/>
            <p:nvPr/>
          </p:nvSpPr>
          <p:spPr>
            <a:xfrm>
              <a:off x="2250150" y="3475975"/>
              <a:ext cx="48775" cy="9875"/>
            </a:xfrm>
            <a:custGeom>
              <a:avLst/>
              <a:gdLst/>
              <a:ahLst/>
              <a:cxnLst/>
              <a:rect l="l" t="t" r="r" b="b"/>
              <a:pathLst>
                <a:path w="1951" h="395" extrusionOk="0">
                  <a:moveTo>
                    <a:pt x="334" y="0"/>
                  </a:moveTo>
                  <a:cubicBezTo>
                    <a:pt x="283" y="0"/>
                    <a:pt x="231" y="2"/>
                    <a:pt x="180" y="8"/>
                  </a:cubicBezTo>
                  <a:cubicBezTo>
                    <a:pt x="60" y="107"/>
                    <a:pt x="1" y="226"/>
                    <a:pt x="1" y="386"/>
                  </a:cubicBezTo>
                  <a:cubicBezTo>
                    <a:pt x="438" y="386"/>
                    <a:pt x="867" y="394"/>
                    <a:pt x="1299" y="394"/>
                  </a:cubicBezTo>
                  <a:cubicBezTo>
                    <a:pt x="1515" y="394"/>
                    <a:pt x="1731" y="392"/>
                    <a:pt x="1950" y="386"/>
                  </a:cubicBezTo>
                  <a:lnTo>
                    <a:pt x="1950" y="187"/>
                  </a:lnTo>
                  <a:cubicBezTo>
                    <a:pt x="1883" y="196"/>
                    <a:pt x="1816" y="199"/>
                    <a:pt x="1750" y="199"/>
                  </a:cubicBezTo>
                  <a:cubicBezTo>
                    <a:pt x="1275" y="199"/>
                    <a:pt x="810" y="0"/>
                    <a:pt x="334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7" name="Google Shape;637;p3"/>
            <p:cNvSpPr/>
            <p:nvPr/>
          </p:nvSpPr>
          <p:spPr>
            <a:xfrm>
              <a:off x="2321275" y="3806625"/>
              <a:ext cx="40800" cy="9650"/>
            </a:xfrm>
            <a:custGeom>
              <a:avLst/>
              <a:gdLst/>
              <a:ahLst/>
              <a:cxnLst/>
              <a:rect l="l" t="t" r="r" b="b"/>
              <a:pathLst>
                <a:path w="1632" h="386" extrusionOk="0">
                  <a:moveTo>
                    <a:pt x="709" y="0"/>
                  </a:moveTo>
                  <a:cubicBezTo>
                    <a:pt x="468" y="0"/>
                    <a:pt x="229" y="30"/>
                    <a:pt x="0" y="169"/>
                  </a:cubicBezTo>
                  <a:cubicBezTo>
                    <a:pt x="139" y="189"/>
                    <a:pt x="299" y="209"/>
                    <a:pt x="358" y="368"/>
                  </a:cubicBezTo>
                  <a:cubicBezTo>
                    <a:pt x="390" y="367"/>
                    <a:pt x="421" y="366"/>
                    <a:pt x="453" y="366"/>
                  </a:cubicBezTo>
                  <a:cubicBezTo>
                    <a:pt x="631" y="366"/>
                    <a:pt x="809" y="386"/>
                    <a:pt x="984" y="386"/>
                  </a:cubicBezTo>
                  <a:cubicBezTo>
                    <a:pt x="1207" y="386"/>
                    <a:pt x="1424" y="354"/>
                    <a:pt x="1631" y="209"/>
                  </a:cubicBezTo>
                  <a:cubicBezTo>
                    <a:pt x="1612" y="110"/>
                    <a:pt x="1512" y="90"/>
                    <a:pt x="1432" y="10"/>
                  </a:cubicBezTo>
                  <a:cubicBezTo>
                    <a:pt x="1373" y="15"/>
                    <a:pt x="1313" y="17"/>
                    <a:pt x="1253" y="17"/>
                  </a:cubicBezTo>
                  <a:cubicBezTo>
                    <a:pt x="1072" y="17"/>
                    <a:pt x="890" y="0"/>
                    <a:pt x="70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8" name="Google Shape;638;p3"/>
            <p:cNvSpPr/>
            <p:nvPr/>
          </p:nvSpPr>
          <p:spPr>
            <a:xfrm>
              <a:off x="2270550" y="3695475"/>
              <a:ext cx="56700" cy="13950"/>
            </a:xfrm>
            <a:custGeom>
              <a:avLst/>
              <a:gdLst/>
              <a:ahLst/>
              <a:cxnLst/>
              <a:rect l="l" t="t" r="r" b="b"/>
              <a:pathLst>
                <a:path w="2268" h="558" extrusionOk="0">
                  <a:moveTo>
                    <a:pt x="2228" y="0"/>
                  </a:moveTo>
                  <a:lnTo>
                    <a:pt x="2228" y="0"/>
                  </a:lnTo>
                  <a:cubicBezTo>
                    <a:pt x="1532" y="80"/>
                    <a:pt x="796" y="140"/>
                    <a:pt x="80" y="199"/>
                  </a:cubicBezTo>
                  <a:lnTo>
                    <a:pt x="40" y="259"/>
                  </a:lnTo>
                  <a:cubicBezTo>
                    <a:pt x="0" y="279"/>
                    <a:pt x="40" y="338"/>
                    <a:pt x="80" y="358"/>
                  </a:cubicBezTo>
                  <a:cubicBezTo>
                    <a:pt x="199" y="398"/>
                    <a:pt x="299" y="478"/>
                    <a:pt x="438" y="537"/>
                  </a:cubicBezTo>
                  <a:cubicBezTo>
                    <a:pt x="995" y="338"/>
                    <a:pt x="1631" y="557"/>
                    <a:pt x="2168" y="259"/>
                  </a:cubicBezTo>
                  <a:cubicBezTo>
                    <a:pt x="2268" y="179"/>
                    <a:pt x="2268" y="100"/>
                    <a:pt x="222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9" name="Google Shape;639;p3"/>
            <p:cNvSpPr/>
            <p:nvPr/>
          </p:nvSpPr>
          <p:spPr>
            <a:xfrm>
              <a:off x="2242700" y="3682050"/>
              <a:ext cx="29850" cy="26875"/>
            </a:xfrm>
            <a:custGeom>
              <a:avLst/>
              <a:gdLst/>
              <a:ahLst/>
              <a:cxnLst/>
              <a:rect l="l" t="t" r="r" b="b"/>
              <a:pathLst>
                <a:path w="1194" h="1075" extrusionOk="0">
                  <a:moveTo>
                    <a:pt x="159" y="0"/>
                  </a:moveTo>
                  <a:cubicBezTo>
                    <a:pt x="0" y="398"/>
                    <a:pt x="159" y="716"/>
                    <a:pt x="299" y="1074"/>
                  </a:cubicBezTo>
                  <a:cubicBezTo>
                    <a:pt x="597" y="1074"/>
                    <a:pt x="915" y="1074"/>
                    <a:pt x="1194" y="895"/>
                  </a:cubicBezTo>
                  <a:lnTo>
                    <a:pt x="1194" y="756"/>
                  </a:lnTo>
                  <a:cubicBezTo>
                    <a:pt x="378" y="677"/>
                    <a:pt x="378" y="677"/>
                    <a:pt x="279" y="60"/>
                  </a:cubicBezTo>
                  <a:cubicBezTo>
                    <a:pt x="219" y="20"/>
                    <a:pt x="199" y="0"/>
                    <a:pt x="15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0" name="Google Shape;640;p3"/>
            <p:cNvSpPr/>
            <p:nvPr/>
          </p:nvSpPr>
          <p:spPr>
            <a:xfrm>
              <a:off x="2513725" y="3940650"/>
              <a:ext cx="13950" cy="32850"/>
            </a:xfrm>
            <a:custGeom>
              <a:avLst/>
              <a:gdLst/>
              <a:ahLst/>
              <a:cxnLst/>
              <a:rect l="l" t="t" r="r" b="b"/>
              <a:pathLst>
                <a:path w="558" h="1314" extrusionOk="0">
                  <a:moveTo>
                    <a:pt x="399" y="0"/>
                  </a:moveTo>
                  <a:cubicBezTo>
                    <a:pt x="100" y="179"/>
                    <a:pt x="200" y="498"/>
                    <a:pt x="180" y="756"/>
                  </a:cubicBezTo>
                  <a:cubicBezTo>
                    <a:pt x="1" y="955"/>
                    <a:pt x="1" y="1154"/>
                    <a:pt x="239" y="1313"/>
                  </a:cubicBezTo>
                  <a:cubicBezTo>
                    <a:pt x="498" y="1293"/>
                    <a:pt x="399" y="1015"/>
                    <a:pt x="518" y="915"/>
                  </a:cubicBezTo>
                  <a:cubicBezTo>
                    <a:pt x="518" y="597"/>
                    <a:pt x="558" y="299"/>
                    <a:pt x="39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1" name="Google Shape;641;p3"/>
            <p:cNvSpPr/>
            <p:nvPr/>
          </p:nvSpPr>
          <p:spPr>
            <a:xfrm>
              <a:off x="2549050" y="3936175"/>
              <a:ext cx="10950" cy="35825"/>
            </a:xfrm>
            <a:custGeom>
              <a:avLst/>
              <a:gdLst/>
              <a:ahLst/>
              <a:cxnLst/>
              <a:rect l="l" t="t" r="r" b="b"/>
              <a:pathLst>
                <a:path w="438" h="1433" extrusionOk="0">
                  <a:moveTo>
                    <a:pt x="358" y="0"/>
                  </a:moveTo>
                  <a:cubicBezTo>
                    <a:pt x="219" y="60"/>
                    <a:pt x="119" y="120"/>
                    <a:pt x="0" y="179"/>
                  </a:cubicBezTo>
                  <a:cubicBezTo>
                    <a:pt x="0" y="358"/>
                    <a:pt x="20" y="518"/>
                    <a:pt x="20" y="697"/>
                  </a:cubicBezTo>
                  <a:cubicBezTo>
                    <a:pt x="119" y="816"/>
                    <a:pt x="119" y="955"/>
                    <a:pt x="20" y="1075"/>
                  </a:cubicBezTo>
                  <a:cubicBezTo>
                    <a:pt x="0" y="1134"/>
                    <a:pt x="0" y="1194"/>
                    <a:pt x="20" y="1254"/>
                  </a:cubicBezTo>
                  <a:cubicBezTo>
                    <a:pt x="159" y="1293"/>
                    <a:pt x="259" y="1373"/>
                    <a:pt x="358" y="1433"/>
                  </a:cubicBezTo>
                  <a:cubicBezTo>
                    <a:pt x="378" y="975"/>
                    <a:pt x="438" y="498"/>
                    <a:pt x="35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2" name="Google Shape;642;p3"/>
            <p:cNvSpPr/>
            <p:nvPr/>
          </p:nvSpPr>
          <p:spPr>
            <a:xfrm>
              <a:off x="2249150" y="4043100"/>
              <a:ext cx="14950" cy="54225"/>
            </a:xfrm>
            <a:custGeom>
              <a:avLst/>
              <a:gdLst/>
              <a:ahLst/>
              <a:cxnLst/>
              <a:rect l="l" t="t" r="r" b="b"/>
              <a:pathLst>
                <a:path w="598" h="2169" extrusionOk="0">
                  <a:moveTo>
                    <a:pt x="419" y="0"/>
                  </a:moveTo>
                  <a:lnTo>
                    <a:pt x="419" y="0"/>
                  </a:lnTo>
                  <a:cubicBezTo>
                    <a:pt x="1" y="836"/>
                    <a:pt x="41" y="1651"/>
                    <a:pt x="538" y="2169"/>
                  </a:cubicBezTo>
                  <a:lnTo>
                    <a:pt x="598" y="2169"/>
                  </a:lnTo>
                  <a:cubicBezTo>
                    <a:pt x="598" y="1572"/>
                    <a:pt x="498" y="975"/>
                    <a:pt x="558" y="378"/>
                  </a:cubicBezTo>
                  <a:cubicBezTo>
                    <a:pt x="518" y="259"/>
                    <a:pt x="598" y="80"/>
                    <a:pt x="41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3" name="Google Shape;643;p3"/>
            <p:cNvSpPr/>
            <p:nvPr/>
          </p:nvSpPr>
          <p:spPr>
            <a:xfrm>
              <a:off x="2446100" y="3623650"/>
              <a:ext cx="31850" cy="9775"/>
            </a:xfrm>
            <a:custGeom>
              <a:avLst/>
              <a:gdLst/>
              <a:ahLst/>
              <a:cxnLst/>
              <a:rect l="l" t="t" r="r" b="b"/>
              <a:pathLst>
                <a:path w="1274" h="391" extrusionOk="0">
                  <a:moveTo>
                    <a:pt x="557" y="0"/>
                  </a:moveTo>
                  <a:cubicBezTo>
                    <a:pt x="366" y="0"/>
                    <a:pt x="179" y="34"/>
                    <a:pt x="0" y="168"/>
                  </a:cubicBezTo>
                  <a:cubicBezTo>
                    <a:pt x="80" y="347"/>
                    <a:pt x="279" y="247"/>
                    <a:pt x="358" y="367"/>
                  </a:cubicBezTo>
                  <a:cubicBezTo>
                    <a:pt x="464" y="379"/>
                    <a:pt x="571" y="390"/>
                    <a:pt x="675" y="390"/>
                  </a:cubicBezTo>
                  <a:cubicBezTo>
                    <a:pt x="922" y="390"/>
                    <a:pt x="1147" y="323"/>
                    <a:pt x="1273" y="29"/>
                  </a:cubicBezTo>
                  <a:lnTo>
                    <a:pt x="1273" y="29"/>
                  </a:lnTo>
                  <a:cubicBezTo>
                    <a:pt x="1230" y="33"/>
                    <a:pt x="1187" y="34"/>
                    <a:pt x="1145" y="34"/>
                  </a:cubicBezTo>
                  <a:cubicBezTo>
                    <a:pt x="947" y="34"/>
                    <a:pt x="750" y="0"/>
                    <a:pt x="55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4" name="Google Shape;644;p3"/>
            <p:cNvSpPr/>
            <p:nvPr/>
          </p:nvSpPr>
          <p:spPr>
            <a:xfrm>
              <a:off x="2654975" y="3950100"/>
              <a:ext cx="10450" cy="33950"/>
            </a:xfrm>
            <a:custGeom>
              <a:avLst/>
              <a:gdLst/>
              <a:ahLst/>
              <a:cxnLst/>
              <a:rect l="l" t="t" r="r" b="b"/>
              <a:pathLst>
                <a:path w="418" h="1358" extrusionOk="0">
                  <a:moveTo>
                    <a:pt x="80" y="0"/>
                  </a:moveTo>
                  <a:cubicBezTo>
                    <a:pt x="0" y="418"/>
                    <a:pt x="20" y="816"/>
                    <a:pt x="120" y="1214"/>
                  </a:cubicBezTo>
                  <a:cubicBezTo>
                    <a:pt x="130" y="1313"/>
                    <a:pt x="174" y="1358"/>
                    <a:pt x="231" y="1358"/>
                  </a:cubicBezTo>
                  <a:cubicBezTo>
                    <a:pt x="289" y="1358"/>
                    <a:pt x="358" y="1313"/>
                    <a:pt x="418" y="1234"/>
                  </a:cubicBezTo>
                  <a:cubicBezTo>
                    <a:pt x="120" y="876"/>
                    <a:pt x="338" y="398"/>
                    <a:pt x="21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5" name="Google Shape;645;p3"/>
            <p:cNvSpPr/>
            <p:nvPr/>
          </p:nvSpPr>
          <p:spPr>
            <a:xfrm>
              <a:off x="2506775" y="3682550"/>
              <a:ext cx="6475" cy="39800"/>
            </a:xfrm>
            <a:custGeom>
              <a:avLst/>
              <a:gdLst/>
              <a:ahLst/>
              <a:cxnLst/>
              <a:rect l="l" t="t" r="r" b="b"/>
              <a:pathLst>
                <a:path w="259" h="1592" extrusionOk="0">
                  <a:moveTo>
                    <a:pt x="259" y="0"/>
                  </a:moveTo>
                  <a:cubicBezTo>
                    <a:pt x="0" y="537"/>
                    <a:pt x="0" y="1074"/>
                    <a:pt x="259" y="1591"/>
                  </a:cubicBezTo>
                  <a:lnTo>
                    <a:pt x="259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6" name="Google Shape;646;p3"/>
            <p:cNvSpPr/>
            <p:nvPr/>
          </p:nvSpPr>
          <p:spPr>
            <a:xfrm>
              <a:off x="2247675" y="3814175"/>
              <a:ext cx="24875" cy="10625"/>
            </a:xfrm>
            <a:custGeom>
              <a:avLst/>
              <a:gdLst/>
              <a:ahLst/>
              <a:cxnLst/>
              <a:rect l="l" t="t" r="r" b="b"/>
              <a:pathLst>
                <a:path w="995" h="425" extrusionOk="0">
                  <a:moveTo>
                    <a:pt x="185" y="0"/>
                  </a:moveTo>
                  <a:cubicBezTo>
                    <a:pt x="137" y="0"/>
                    <a:pt x="95" y="20"/>
                    <a:pt x="60" y="66"/>
                  </a:cubicBezTo>
                  <a:cubicBezTo>
                    <a:pt x="20" y="206"/>
                    <a:pt x="0" y="325"/>
                    <a:pt x="119" y="424"/>
                  </a:cubicBezTo>
                  <a:cubicBezTo>
                    <a:pt x="418" y="404"/>
                    <a:pt x="716" y="404"/>
                    <a:pt x="995" y="225"/>
                  </a:cubicBezTo>
                  <a:cubicBezTo>
                    <a:pt x="915" y="186"/>
                    <a:pt x="855" y="106"/>
                    <a:pt x="776" y="46"/>
                  </a:cubicBezTo>
                  <a:cubicBezTo>
                    <a:pt x="696" y="46"/>
                    <a:pt x="617" y="51"/>
                    <a:pt x="537" y="51"/>
                  </a:cubicBezTo>
                  <a:cubicBezTo>
                    <a:pt x="458" y="51"/>
                    <a:pt x="378" y="46"/>
                    <a:pt x="298" y="27"/>
                  </a:cubicBezTo>
                  <a:cubicBezTo>
                    <a:pt x="257" y="10"/>
                    <a:pt x="220" y="0"/>
                    <a:pt x="18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7" name="Google Shape;647;p3"/>
            <p:cNvSpPr/>
            <p:nvPr/>
          </p:nvSpPr>
          <p:spPr>
            <a:xfrm>
              <a:off x="2500300" y="3726800"/>
              <a:ext cx="13950" cy="21900"/>
            </a:xfrm>
            <a:custGeom>
              <a:avLst/>
              <a:gdLst/>
              <a:ahLst/>
              <a:cxnLst/>
              <a:rect l="l" t="t" r="r" b="b"/>
              <a:pathLst>
                <a:path w="558" h="876" extrusionOk="0">
                  <a:moveTo>
                    <a:pt x="518" y="0"/>
                  </a:moveTo>
                  <a:lnTo>
                    <a:pt x="518" y="0"/>
                  </a:lnTo>
                  <a:cubicBezTo>
                    <a:pt x="418" y="60"/>
                    <a:pt x="279" y="120"/>
                    <a:pt x="180" y="180"/>
                  </a:cubicBezTo>
                  <a:cubicBezTo>
                    <a:pt x="299" y="398"/>
                    <a:pt x="1" y="816"/>
                    <a:pt x="478" y="876"/>
                  </a:cubicBezTo>
                  <a:cubicBezTo>
                    <a:pt x="538" y="577"/>
                    <a:pt x="558" y="299"/>
                    <a:pt x="51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8" name="Google Shape;648;p3"/>
            <p:cNvSpPr/>
            <p:nvPr/>
          </p:nvSpPr>
          <p:spPr>
            <a:xfrm>
              <a:off x="2374975" y="3420750"/>
              <a:ext cx="31350" cy="9550"/>
            </a:xfrm>
            <a:custGeom>
              <a:avLst/>
              <a:gdLst/>
              <a:ahLst/>
              <a:cxnLst/>
              <a:rect l="l" t="t" r="r" b="b"/>
              <a:pathLst>
                <a:path w="1254" h="382" extrusionOk="0">
                  <a:moveTo>
                    <a:pt x="784" y="1"/>
                  </a:moveTo>
                  <a:cubicBezTo>
                    <a:pt x="561" y="1"/>
                    <a:pt x="323" y="114"/>
                    <a:pt x="88" y="114"/>
                  </a:cubicBezTo>
                  <a:cubicBezTo>
                    <a:pt x="59" y="114"/>
                    <a:pt x="30" y="112"/>
                    <a:pt x="1" y="108"/>
                  </a:cubicBezTo>
                  <a:lnTo>
                    <a:pt x="1" y="287"/>
                  </a:lnTo>
                  <a:cubicBezTo>
                    <a:pt x="60" y="287"/>
                    <a:pt x="140" y="287"/>
                    <a:pt x="200" y="307"/>
                  </a:cubicBezTo>
                  <a:cubicBezTo>
                    <a:pt x="289" y="357"/>
                    <a:pt x="379" y="381"/>
                    <a:pt x="466" y="381"/>
                  </a:cubicBezTo>
                  <a:cubicBezTo>
                    <a:pt x="553" y="381"/>
                    <a:pt x="637" y="357"/>
                    <a:pt x="717" y="307"/>
                  </a:cubicBezTo>
                  <a:cubicBezTo>
                    <a:pt x="896" y="307"/>
                    <a:pt x="1075" y="287"/>
                    <a:pt x="1254" y="287"/>
                  </a:cubicBezTo>
                  <a:cubicBezTo>
                    <a:pt x="1111" y="64"/>
                    <a:pt x="951" y="1"/>
                    <a:pt x="78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9" name="Google Shape;649;p3"/>
            <p:cNvSpPr/>
            <p:nvPr/>
          </p:nvSpPr>
          <p:spPr>
            <a:xfrm>
              <a:off x="2442125" y="3400475"/>
              <a:ext cx="36325" cy="5500"/>
            </a:xfrm>
            <a:custGeom>
              <a:avLst/>
              <a:gdLst/>
              <a:ahLst/>
              <a:cxnLst/>
              <a:rect l="l" t="t" r="r" b="b"/>
              <a:pathLst>
                <a:path w="1453" h="220" extrusionOk="0">
                  <a:moveTo>
                    <a:pt x="647" y="0"/>
                  </a:moveTo>
                  <a:cubicBezTo>
                    <a:pt x="426" y="0"/>
                    <a:pt x="209" y="40"/>
                    <a:pt x="0" y="203"/>
                  </a:cubicBezTo>
                  <a:cubicBezTo>
                    <a:pt x="71" y="191"/>
                    <a:pt x="143" y="187"/>
                    <a:pt x="215" y="187"/>
                  </a:cubicBezTo>
                  <a:cubicBezTo>
                    <a:pt x="413" y="187"/>
                    <a:pt x="613" y="220"/>
                    <a:pt x="813" y="220"/>
                  </a:cubicBezTo>
                  <a:cubicBezTo>
                    <a:pt x="1028" y="220"/>
                    <a:pt x="1242" y="182"/>
                    <a:pt x="1452" y="24"/>
                  </a:cubicBezTo>
                  <a:lnTo>
                    <a:pt x="1452" y="24"/>
                  </a:lnTo>
                  <a:cubicBezTo>
                    <a:pt x="1391" y="31"/>
                    <a:pt x="1330" y="34"/>
                    <a:pt x="1270" y="34"/>
                  </a:cubicBezTo>
                  <a:cubicBezTo>
                    <a:pt x="1060" y="34"/>
                    <a:pt x="852" y="0"/>
                    <a:pt x="64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0" name="Google Shape;650;p3"/>
            <p:cNvSpPr/>
            <p:nvPr/>
          </p:nvSpPr>
          <p:spPr>
            <a:xfrm>
              <a:off x="2420225" y="3686025"/>
              <a:ext cx="30875" cy="5500"/>
            </a:xfrm>
            <a:custGeom>
              <a:avLst/>
              <a:gdLst/>
              <a:ahLst/>
              <a:cxnLst/>
              <a:rect l="l" t="t" r="r" b="b"/>
              <a:pathLst>
                <a:path w="1235" h="220" extrusionOk="0">
                  <a:moveTo>
                    <a:pt x="478" y="0"/>
                  </a:moveTo>
                  <a:cubicBezTo>
                    <a:pt x="339" y="20"/>
                    <a:pt x="160" y="20"/>
                    <a:pt x="1" y="20"/>
                  </a:cubicBezTo>
                  <a:cubicBezTo>
                    <a:pt x="137" y="177"/>
                    <a:pt x="300" y="202"/>
                    <a:pt x="464" y="202"/>
                  </a:cubicBezTo>
                  <a:cubicBezTo>
                    <a:pt x="542" y="202"/>
                    <a:pt x="620" y="196"/>
                    <a:pt x="696" y="196"/>
                  </a:cubicBezTo>
                  <a:cubicBezTo>
                    <a:pt x="765" y="196"/>
                    <a:pt x="833" y="201"/>
                    <a:pt x="896" y="219"/>
                  </a:cubicBezTo>
                  <a:cubicBezTo>
                    <a:pt x="1015" y="219"/>
                    <a:pt x="1135" y="199"/>
                    <a:pt x="1234" y="199"/>
                  </a:cubicBezTo>
                  <a:cubicBezTo>
                    <a:pt x="1128" y="51"/>
                    <a:pt x="994" y="32"/>
                    <a:pt x="853" y="32"/>
                  </a:cubicBezTo>
                  <a:cubicBezTo>
                    <a:pt x="806" y="32"/>
                    <a:pt x="757" y="35"/>
                    <a:pt x="709" y="35"/>
                  </a:cubicBezTo>
                  <a:cubicBezTo>
                    <a:pt x="631" y="35"/>
                    <a:pt x="553" y="29"/>
                    <a:pt x="47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1" name="Google Shape;651;p3"/>
            <p:cNvSpPr/>
            <p:nvPr/>
          </p:nvSpPr>
          <p:spPr>
            <a:xfrm>
              <a:off x="2334700" y="3427475"/>
              <a:ext cx="31850" cy="5075"/>
            </a:xfrm>
            <a:custGeom>
              <a:avLst/>
              <a:gdLst/>
              <a:ahLst/>
              <a:cxnLst/>
              <a:rect l="l" t="t" r="r" b="b"/>
              <a:pathLst>
                <a:path w="1274" h="203" extrusionOk="0">
                  <a:moveTo>
                    <a:pt x="598" y="0"/>
                  </a:moveTo>
                  <a:cubicBezTo>
                    <a:pt x="393" y="0"/>
                    <a:pt x="192" y="33"/>
                    <a:pt x="0" y="177"/>
                  </a:cubicBezTo>
                  <a:cubicBezTo>
                    <a:pt x="42" y="173"/>
                    <a:pt x="83" y="172"/>
                    <a:pt x="125" y="172"/>
                  </a:cubicBezTo>
                  <a:cubicBezTo>
                    <a:pt x="309" y="172"/>
                    <a:pt x="499" y="202"/>
                    <a:pt x="687" y="202"/>
                  </a:cubicBezTo>
                  <a:cubicBezTo>
                    <a:pt x="889" y="202"/>
                    <a:pt x="1088" y="167"/>
                    <a:pt x="1273" y="18"/>
                  </a:cubicBezTo>
                  <a:lnTo>
                    <a:pt x="1273" y="18"/>
                  </a:lnTo>
                  <a:cubicBezTo>
                    <a:pt x="1225" y="22"/>
                    <a:pt x="1177" y="24"/>
                    <a:pt x="1129" y="24"/>
                  </a:cubicBezTo>
                  <a:cubicBezTo>
                    <a:pt x="950" y="24"/>
                    <a:pt x="773" y="0"/>
                    <a:pt x="59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2" name="Google Shape;652;p3"/>
            <p:cNvSpPr/>
            <p:nvPr/>
          </p:nvSpPr>
          <p:spPr>
            <a:xfrm>
              <a:off x="2357075" y="3805125"/>
              <a:ext cx="26875" cy="6750"/>
            </a:xfrm>
            <a:custGeom>
              <a:avLst/>
              <a:gdLst/>
              <a:ahLst/>
              <a:cxnLst/>
              <a:rect l="l" t="t" r="r" b="b"/>
              <a:pathLst>
                <a:path w="1075" h="270" extrusionOk="0">
                  <a:moveTo>
                    <a:pt x="641" y="0"/>
                  </a:moveTo>
                  <a:cubicBezTo>
                    <a:pt x="455" y="0"/>
                    <a:pt x="273" y="76"/>
                    <a:pt x="84" y="76"/>
                  </a:cubicBezTo>
                  <a:cubicBezTo>
                    <a:pt x="56" y="76"/>
                    <a:pt x="29" y="74"/>
                    <a:pt x="0" y="70"/>
                  </a:cubicBezTo>
                  <a:lnTo>
                    <a:pt x="0" y="70"/>
                  </a:lnTo>
                  <a:lnTo>
                    <a:pt x="199" y="269"/>
                  </a:lnTo>
                  <a:cubicBezTo>
                    <a:pt x="498" y="269"/>
                    <a:pt x="796" y="249"/>
                    <a:pt x="1075" y="249"/>
                  </a:cubicBezTo>
                  <a:lnTo>
                    <a:pt x="876" y="50"/>
                  </a:lnTo>
                  <a:cubicBezTo>
                    <a:pt x="796" y="13"/>
                    <a:pt x="718" y="0"/>
                    <a:pt x="64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3" name="Google Shape;653;p3"/>
            <p:cNvSpPr/>
            <p:nvPr/>
          </p:nvSpPr>
          <p:spPr>
            <a:xfrm>
              <a:off x="2499300" y="3587050"/>
              <a:ext cx="7500" cy="27875"/>
            </a:xfrm>
            <a:custGeom>
              <a:avLst/>
              <a:gdLst/>
              <a:ahLst/>
              <a:cxnLst/>
              <a:rect l="l" t="t" r="r" b="b"/>
              <a:pathLst>
                <a:path w="300" h="1115" extrusionOk="0">
                  <a:moveTo>
                    <a:pt x="180" y="1"/>
                  </a:moveTo>
                  <a:lnTo>
                    <a:pt x="180" y="1"/>
                  </a:lnTo>
                  <a:cubicBezTo>
                    <a:pt x="1" y="339"/>
                    <a:pt x="60" y="717"/>
                    <a:pt x="80" y="1115"/>
                  </a:cubicBezTo>
                  <a:cubicBezTo>
                    <a:pt x="299" y="776"/>
                    <a:pt x="180" y="379"/>
                    <a:pt x="18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4" name="Google Shape;654;p3"/>
            <p:cNvSpPr/>
            <p:nvPr/>
          </p:nvSpPr>
          <p:spPr>
            <a:xfrm>
              <a:off x="2326250" y="3784000"/>
              <a:ext cx="26375" cy="5000"/>
            </a:xfrm>
            <a:custGeom>
              <a:avLst/>
              <a:gdLst/>
              <a:ahLst/>
              <a:cxnLst/>
              <a:rect l="l" t="t" r="r" b="b"/>
              <a:pathLst>
                <a:path w="1055" h="200" extrusionOk="0">
                  <a:moveTo>
                    <a:pt x="696" y="0"/>
                  </a:moveTo>
                  <a:cubicBezTo>
                    <a:pt x="458" y="20"/>
                    <a:pt x="219" y="20"/>
                    <a:pt x="0" y="20"/>
                  </a:cubicBezTo>
                  <a:lnTo>
                    <a:pt x="0" y="199"/>
                  </a:lnTo>
                  <a:cubicBezTo>
                    <a:pt x="358" y="199"/>
                    <a:pt x="716" y="199"/>
                    <a:pt x="1054" y="179"/>
                  </a:cubicBezTo>
                  <a:cubicBezTo>
                    <a:pt x="995" y="20"/>
                    <a:pt x="836" y="20"/>
                    <a:pt x="69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5" name="Google Shape;655;p3"/>
            <p:cNvSpPr/>
            <p:nvPr/>
          </p:nvSpPr>
          <p:spPr>
            <a:xfrm>
              <a:off x="2504275" y="3644750"/>
              <a:ext cx="9475" cy="24375"/>
            </a:xfrm>
            <a:custGeom>
              <a:avLst/>
              <a:gdLst/>
              <a:ahLst/>
              <a:cxnLst/>
              <a:rect l="l" t="t" r="r" b="b"/>
              <a:pathLst>
                <a:path w="379" h="975" extrusionOk="0">
                  <a:moveTo>
                    <a:pt x="200" y="0"/>
                  </a:moveTo>
                  <a:cubicBezTo>
                    <a:pt x="160" y="279"/>
                    <a:pt x="279" y="597"/>
                    <a:pt x="1" y="796"/>
                  </a:cubicBezTo>
                  <a:lnTo>
                    <a:pt x="1" y="975"/>
                  </a:lnTo>
                  <a:lnTo>
                    <a:pt x="339" y="975"/>
                  </a:lnTo>
                  <a:cubicBezTo>
                    <a:pt x="359" y="657"/>
                    <a:pt x="379" y="299"/>
                    <a:pt x="20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6" name="Google Shape;656;p3"/>
            <p:cNvSpPr/>
            <p:nvPr/>
          </p:nvSpPr>
          <p:spPr>
            <a:xfrm>
              <a:off x="2700725" y="3869025"/>
              <a:ext cx="5000" cy="23900"/>
            </a:xfrm>
            <a:custGeom>
              <a:avLst/>
              <a:gdLst/>
              <a:ahLst/>
              <a:cxnLst/>
              <a:rect l="l" t="t" r="r" b="b"/>
              <a:pathLst>
                <a:path w="200" h="956" extrusionOk="0">
                  <a:moveTo>
                    <a:pt x="159" y="1"/>
                  </a:moveTo>
                  <a:cubicBezTo>
                    <a:pt x="0" y="339"/>
                    <a:pt x="0" y="637"/>
                    <a:pt x="159" y="956"/>
                  </a:cubicBezTo>
                  <a:cubicBezTo>
                    <a:pt x="199" y="637"/>
                    <a:pt x="199" y="339"/>
                    <a:pt x="15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7" name="Google Shape;657;p3"/>
            <p:cNvSpPr/>
            <p:nvPr/>
          </p:nvSpPr>
          <p:spPr>
            <a:xfrm>
              <a:off x="2506775" y="3584575"/>
              <a:ext cx="7475" cy="22900"/>
            </a:xfrm>
            <a:custGeom>
              <a:avLst/>
              <a:gdLst/>
              <a:ahLst/>
              <a:cxnLst/>
              <a:rect l="l" t="t" r="r" b="b"/>
              <a:pathLst>
                <a:path w="299" h="916" extrusionOk="0">
                  <a:moveTo>
                    <a:pt x="199" y="0"/>
                  </a:moveTo>
                  <a:lnTo>
                    <a:pt x="199" y="0"/>
                  </a:lnTo>
                  <a:cubicBezTo>
                    <a:pt x="0" y="279"/>
                    <a:pt x="100" y="617"/>
                    <a:pt x="100" y="915"/>
                  </a:cubicBezTo>
                  <a:cubicBezTo>
                    <a:pt x="299" y="637"/>
                    <a:pt x="259" y="318"/>
                    <a:pt x="19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8" name="Google Shape;658;p3"/>
            <p:cNvSpPr/>
            <p:nvPr/>
          </p:nvSpPr>
          <p:spPr>
            <a:xfrm>
              <a:off x="2544075" y="3689725"/>
              <a:ext cx="9950" cy="11250"/>
            </a:xfrm>
            <a:custGeom>
              <a:avLst/>
              <a:gdLst/>
              <a:ahLst/>
              <a:cxnLst/>
              <a:rect l="l" t="t" r="r" b="b"/>
              <a:pathLst>
                <a:path w="398" h="450" extrusionOk="0">
                  <a:moveTo>
                    <a:pt x="266" y="1"/>
                  </a:moveTo>
                  <a:cubicBezTo>
                    <a:pt x="199" y="1"/>
                    <a:pt x="109" y="60"/>
                    <a:pt x="40" y="71"/>
                  </a:cubicBezTo>
                  <a:cubicBezTo>
                    <a:pt x="40" y="111"/>
                    <a:pt x="40" y="171"/>
                    <a:pt x="0" y="250"/>
                  </a:cubicBezTo>
                  <a:cubicBezTo>
                    <a:pt x="100" y="310"/>
                    <a:pt x="199" y="449"/>
                    <a:pt x="279" y="449"/>
                  </a:cubicBezTo>
                  <a:cubicBezTo>
                    <a:pt x="398" y="409"/>
                    <a:pt x="378" y="230"/>
                    <a:pt x="358" y="131"/>
                  </a:cubicBezTo>
                  <a:cubicBezTo>
                    <a:pt x="350" y="31"/>
                    <a:pt x="314" y="1"/>
                    <a:pt x="26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9" name="Google Shape;659;p3"/>
            <p:cNvSpPr/>
            <p:nvPr/>
          </p:nvSpPr>
          <p:spPr>
            <a:xfrm>
              <a:off x="2437650" y="3627825"/>
              <a:ext cx="17425" cy="5000"/>
            </a:xfrm>
            <a:custGeom>
              <a:avLst/>
              <a:gdLst/>
              <a:ahLst/>
              <a:cxnLst/>
              <a:rect l="l" t="t" r="r" b="b"/>
              <a:pathLst>
                <a:path w="697" h="200" extrusionOk="0">
                  <a:moveTo>
                    <a:pt x="338" y="1"/>
                  </a:moveTo>
                  <a:cubicBezTo>
                    <a:pt x="239" y="41"/>
                    <a:pt x="119" y="41"/>
                    <a:pt x="0" y="61"/>
                  </a:cubicBezTo>
                  <a:lnTo>
                    <a:pt x="0" y="200"/>
                  </a:lnTo>
                  <a:lnTo>
                    <a:pt x="696" y="200"/>
                  </a:lnTo>
                  <a:cubicBezTo>
                    <a:pt x="637" y="41"/>
                    <a:pt x="478" y="41"/>
                    <a:pt x="33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0" name="Google Shape;660;p3"/>
            <p:cNvSpPr/>
            <p:nvPr/>
          </p:nvSpPr>
          <p:spPr>
            <a:xfrm>
              <a:off x="2701725" y="3819800"/>
              <a:ext cx="5000" cy="19425"/>
            </a:xfrm>
            <a:custGeom>
              <a:avLst/>
              <a:gdLst/>
              <a:ahLst/>
              <a:cxnLst/>
              <a:rect l="l" t="t" r="r" b="b"/>
              <a:pathLst>
                <a:path w="200" h="777" extrusionOk="0">
                  <a:moveTo>
                    <a:pt x="139" y="0"/>
                  </a:moveTo>
                  <a:cubicBezTo>
                    <a:pt x="119" y="0"/>
                    <a:pt x="60" y="40"/>
                    <a:pt x="20" y="40"/>
                  </a:cubicBezTo>
                  <a:cubicBezTo>
                    <a:pt x="0" y="319"/>
                    <a:pt x="0" y="557"/>
                    <a:pt x="119" y="776"/>
                  </a:cubicBezTo>
                  <a:cubicBezTo>
                    <a:pt x="199" y="538"/>
                    <a:pt x="159" y="279"/>
                    <a:pt x="13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1" name="Google Shape;661;p3"/>
            <p:cNvSpPr/>
            <p:nvPr/>
          </p:nvSpPr>
          <p:spPr>
            <a:xfrm>
              <a:off x="2362050" y="3784500"/>
              <a:ext cx="17425" cy="4500"/>
            </a:xfrm>
            <a:custGeom>
              <a:avLst/>
              <a:gdLst/>
              <a:ahLst/>
              <a:cxnLst/>
              <a:rect l="l" t="t" r="r" b="b"/>
              <a:pathLst>
                <a:path w="697" h="180" extrusionOk="0">
                  <a:moveTo>
                    <a:pt x="349" y="0"/>
                  </a:moveTo>
                  <a:cubicBezTo>
                    <a:pt x="229" y="0"/>
                    <a:pt x="110" y="60"/>
                    <a:pt x="0" y="179"/>
                  </a:cubicBezTo>
                  <a:lnTo>
                    <a:pt x="697" y="179"/>
                  </a:lnTo>
                  <a:cubicBezTo>
                    <a:pt x="587" y="60"/>
                    <a:pt x="468" y="0"/>
                    <a:pt x="34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2" name="Google Shape;662;p3"/>
            <p:cNvSpPr/>
            <p:nvPr/>
          </p:nvSpPr>
          <p:spPr>
            <a:xfrm>
              <a:off x="2521200" y="3963525"/>
              <a:ext cx="6975" cy="13450"/>
            </a:xfrm>
            <a:custGeom>
              <a:avLst/>
              <a:gdLst/>
              <a:ahLst/>
              <a:cxnLst/>
              <a:rect l="l" t="t" r="r" b="b"/>
              <a:pathLst>
                <a:path w="279" h="538" extrusionOk="0">
                  <a:moveTo>
                    <a:pt x="219" y="0"/>
                  </a:moveTo>
                  <a:cubicBezTo>
                    <a:pt x="80" y="100"/>
                    <a:pt x="60" y="259"/>
                    <a:pt x="20" y="398"/>
                  </a:cubicBezTo>
                  <a:lnTo>
                    <a:pt x="0" y="458"/>
                  </a:lnTo>
                  <a:lnTo>
                    <a:pt x="60" y="538"/>
                  </a:lnTo>
                  <a:cubicBezTo>
                    <a:pt x="219" y="458"/>
                    <a:pt x="259" y="279"/>
                    <a:pt x="279" y="120"/>
                  </a:cubicBezTo>
                  <a:cubicBezTo>
                    <a:pt x="279" y="80"/>
                    <a:pt x="279" y="40"/>
                    <a:pt x="21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3" name="Google Shape;663;p3"/>
            <p:cNvSpPr/>
            <p:nvPr/>
          </p:nvSpPr>
          <p:spPr>
            <a:xfrm>
              <a:off x="2481400" y="3557225"/>
              <a:ext cx="5500" cy="13450"/>
            </a:xfrm>
            <a:custGeom>
              <a:avLst/>
              <a:gdLst/>
              <a:ahLst/>
              <a:cxnLst/>
              <a:rect l="l" t="t" r="r" b="b"/>
              <a:pathLst>
                <a:path w="220" h="538" extrusionOk="0">
                  <a:moveTo>
                    <a:pt x="200" y="0"/>
                  </a:moveTo>
                  <a:cubicBezTo>
                    <a:pt x="40" y="100"/>
                    <a:pt x="21" y="239"/>
                    <a:pt x="1" y="398"/>
                  </a:cubicBezTo>
                  <a:cubicBezTo>
                    <a:pt x="1" y="438"/>
                    <a:pt x="21" y="497"/>
                    <a:pt x="21" y="537"/>
                  </a:cubicBezTo>
                  <a:lnTo>
                    <a:pt x="200" y="537"/>
                  </a:lnTo>
                  <a:cubicBezTo>
                    <a:pt x="200" y="338"/>
                    <a:pt x="219" y="179"/>
                    <a:pt x="20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4" name="Google Shape;664;p3"/>
            <p:cNvSpPr/>
            <p:nvPr/>
          </p:nvSpPr>
          <p:spPr>
            <a:xfrm>
              <a:off x="2379450" y="3427900"/>
              <a:ext cx="12950" cy="4150"/>
            </a:xfrm>
            <a:custGeom>
              <a:avLst/>
              <a:gdLst/>
              <a:ahLst/>
              <a:cxnLst/>
              <a:rect l="l" t="t" r="r" b="b"/>
              <a:pathLst>
                <a:path w="518" h="166" extrusionOk="0">
                  <a:moveTo>
                    <a:pt x="1" y="1"/>
                  </a:moveTo>
                  <a:cubicBezTo>
                    <a:pt x="90" y="110"/>
                    <a:pt x="180" y="165"/>
                    <a:pt x="267" y="165"/>
                  </a:cubicBezTo>
                  <a:cubicBezTo>
                    <a:pt x="354" y="165"/>
                    <a:pt x="438" y="110"/>
                    <a:pt x="51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5" name="Google Shape;665;p3"/>
            <p:cNvSpPr/>
            <p:nvPr/>
          </p:nvSpPr>
          <p:spPr>
            <a:xfrm>
              <a:off x="2303850" y="3428150"/>
              <a:ext cx="13475" cy="3775"/>
            </a:xfrm>
            <a:custGeom>
              <a:avLst/>
              <a:gdLst/>
              <a:ahLst/>
              <a:cxnLst/>
              <a:rect l="l" t="t" r="r" b="b"/>
              <a:pathLst>
                <a:path w="539" h="151" extrusionOk="0">
                  <a:moveTo>
                    <a:pt x="276" y="1"/>
                  </a:moveTo>
                  <a:cubicBezTo>
                    <a:pt x="179" y="1"/>
                    <a:pt x="84" y="56"/>
                    <a:pt x="1" y="150"/>
                  </a:cubicBezTo>
                  <a:lnTo>
                    <a:pt x="538" y="150"/>
                  </a:lnTo>
                  <a:cubicBezTo>
                    <a:pt x="453" y="46"/>
                    <a:pt x="363" y="1"/>
                    <a:pt x="27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6" name="Google Shape;666;p3"/>
            <p:cNvSpPr/>
            <p:nvPr/>
          </p:nvSpPr>
          <p:spPr>
            <a:xfrm>
              <a:off x="2326250" y="3694975"/>
              <a:ext cx="13450" cy="7675"/>
            </a:xfrm>
            <a:custGeom>
              <a:avLst/>
              <a:gdLst/>
              <a:ahLst/>
              <a:cxnLst/>
              <a:rect l="l" t="t" r="r" b="b"/>
              <a:pathLst>
                <a:path w="538" h="307" extrusionOk="0">
                  <a:moveTo>
                    <a:pt x="517" y="0"/>
                  </a:moveTo>
                  <a:cubicBezTo>
                    <a:pt x="338" y="0"/>
                    <a:pt x="159" y="20"/>
                    <a:pt x="0" y="20"/>
                  </a:cubicBezTo>
                  <a:lnTo>
                    <a:pt x="0" y="199"/>
                  </a:lnTo>
                  <a:cubicBezTo>
                    <a:pt x="83" y="272"/>
                    <a:pt x="176" y="306"/>
                    <a:pt x="272" y="306"/>
                  </a:cubicBezTo>
                  <a:cubicBezTo>
                    <a:pt x="361" y="306"/>
                    <a:pt x="451" y="277"/>
                    <a:pt x="537" y="219"/>
                  </a:cubicBezTo>
                  <a:cubicBezTo>
                    <a:pt x="517" y="160"/>
                    <a:pt x="517" y="80"/>
                    <a:pt x="51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7" name="Google Shape;667;p3"/>
            <p:cNvSpPr/>
            <p:nvPr/>
          </p:nvSpPr>
          <p:spPr>
            <a:xfrm>
              <a:off x="2550025" y="3954075"/>
              <a:ext cx="4000" cy="9475"/>
            </a:xfrm>
            <a:custGeom>
              <a:avLst/>
              <a:gdLst/>
              <a:ahLst/>
              <a:cxnLst/>
              <a:rect l="l" t="t" r="r" b="b"/>
              <a:pathLst>
                <a:path w="160" h="379" extrusionOk="0">
                  <a:moveTo>
                    <a:pt x="1" y="0"/>
                  </a:moveTo>
                  <a:lnTo>
                    <a:pt x="1" y="378"/>
                  </a:lnTo>
                  <a:cubicBezTo>
                    <a:pt x="140" y="259"/>
                    <a:pt x="160" y="140"/>
                    <a:pt x="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8" name="Google Shape;668;p3"/>
            <p:cNvSpPr/>
            <p:nvPr/>
          </p:nvSpPr>
          <p:spPr>
            <a:xfrm>
              <a:off x="2704700" y="3860575"/>
              <a:ext cx="5500" cy="8475"/>
            </a:xfrm>
            <a:custGeom>
              <a:avLst/>
              <a:gdLst/>
              <a:ahLst/>
              <a:cxnLst/>
              <a:rect l="l" t="t" r="r" b="b"/>
              <a:pathLst>
                <a:path w="220" h="339" extrusionOk="0">
                  <a:moveTo>
                    <a:pt x="0" y="1"/>
                  </a:moveTo>
                  <a:lnTo>
                    <a:pt x="0" y="339"/>
                  </a:lnTo>
                  <a:cubicBezTo>
                    <a:pt x="219" y="219"/>
                    <a:pt x="199" y="120"/>
                    <a:pt x="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9" name="Google Shape;669;p3"/>
            <p:cNvSpPr/>
            <p:nvPr/>
          </p:nvSpPr>
          <p:spPr>
            <a:xfrm>
              <a:off x="2247675" y="3807875"/>
              <a:ext cx="7475" cy="8475"/>
            </a:xfrm>
            <a:custGeom>
              <a:avLst/>
              <a:gdLst/>
              <a:ahLst/>
              <a:cxnLst/>
              <a:rect l="l" t="t" r="r" b="b"/>
              <a:pathLst>
                <a:path w="299" h="339" extrusionOk="0">
                  <a:moveTo>
                    <a:pt x="100" y="0"/>
                  </a:moveTo>
                  <a:cubicBezTo>
                    <a:pt x="0" y="119"/>
                    <a:pt x="0" y="239"/>
                    <a:pt x="119" y="338"/>
                  </a:cubicBezTo>
                  <a:cubicBezTo>
                    <a:pt x="179" y="338"/>
                    <a:pt x="259" y="318"/>
                    <a:pt x="298" y="318"/>
                  </a:cubicBezTo>
                  <a:cubicBezTo>
                    <a:pt x="298" y="199"/>
                    <a:pt x="279" y="99"/>
                    <a:pt x="27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0" name="Google Shape;670;p3"/>
            <p:cNvSpPr/>
            <p:nvPr/>
          </p:nvSpPr>
          <p:spPr>
            <a:xfrm>
              <a:off x="2312325" y="3635100"/>
              <a:ext cx="4500" cy="1700"/>
            </a:xfrm>
            <a:custGeom>
              <a:avLst/>
              <a:gdLst/>
              <a:ahLst/>
              <a:cxnLst/>
              <a:rect l="l" t="t" r="r" b="b"/>
              <a:pathLst>
                <a:path w="180" h="68" extrusionOk="0">
                  <a:moveTo>
                    <a:pt x="95" y="1"/>
                  </a:moveTo>
                  <a:cubicBezTo>
                    <a:pt x="63" y="1"/>
                    <a:pt x="32" y="26"/>
                    <a:pt x="0" y="68"/>
                  </a:cubicBezTo>
                  <a:lnTo>
                    <a:pt x="179" y="68"/>
                  </a:lnTo>
                  <a:cubicBezTo>
                    <a:pt x="151" y="21"/>
                    <a:pt x="123" y="1"/>
                    <a:pt x="9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1" name="Google Shape;671;p3"/>
            <p:cNvSpPr/>
            <p:nvPr/>
          </p:nvSpPr>
          <p:spPr>
            <a:xfrm>
              <a:off x="2501800" y="3568650"/>
              <a:ext cx="2000" cy="8475"/>
            </a:xfrm>
            <a:custGeom>
              <a:avLst/>
              <a:gdLst/>
              <a:ahLst/>
              <a:cxnLst/>
              <a:rect l="l" t="t" r="r" b="b"/>
              <a:pathLst>
                <a:path w="80" h="339" extrusionOk="0">
                  <a:moveTo>
                    <a:pt x="80" y="1"/>
                  </a:moveTo>
                  <a:cubicBezTo>
                    <a:pt x="0" y="120"/>
                    <a:pt x="0" y="219"/>
                    <a:pt x="80" y="339"/>
                  </a:cubicBezTo>
                  <a:lnTo>
                    <a:pt x="80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2" name="Google Shape;672;p3"/>
            <p:cNvSpPr/>
            <p:nvPr/>
          </p:nvSpPr>
          <p:spPr>
            <a:xfrm>
              <a:off x="2321775" y="3429650"/>
              <a:ext cx="5000" cy="2275"/>
            </a:xfrm>
            <a:custGeom>
              <a:avLst/>
              <a:gdLst/>
              <a:ahLst/>
              <a:cxnLst/>
              <a:rect l="l" t="t" r="r" b="b"/>
              <a:pathLst>
                <a:path w="200" h="91" extrusionOk="0">
                  <a:moveTo>
                    <a:pt x="100" y="1"/>
                  </a:moveTo>
                  <a:cubicBezTo>
                    <a:pt x="70" y="1"/>
                    <a:pt x="40" y="30"/>
                    <a:pt x="0" y="90"/>
                  </a:cubicBezTo>
                  <a:lnTo>
                    <a:pt x="199" y="90"/>
                  </a:lnTo>
                  <a:cubicBezTo>
                    <a:pt x="159" y="30"/>
                    <a:pt x="129" y="1"/>
                    <a:pt x="10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3" name="Google Shape;673;p3"/>
            <p:cNvSpPr/>
            <p:nvPr/>
          </p:nvSpPr>
          <p:spPr>
            <a:xfrm>
              <a:off x="2371000" y="3428400"/>
              <a:ext cx="4000" cy="1525"/>
            </a:xfrm>
            <a:custGeom>
              <a:avLst/>
              <a:gdLst/>
              <a:ahLst/>
              <a:cxnLst/>
              <a:rect l="l" t="t" r="r" b="b"/>
              <a:pathLst>
                <a:path w="160" h="61" extrusionOk="0">
                  <a:moveTo>
                    <a:pt x="0" y="1"/>
                  </a:moveTo>
                  <a:cubicBezTo>
                    <a:pt x="20" y="41"/>
                    <a:pt x="50" y="61"/>
                    <a:pt x="80" y="61"/>
                  </a:cubicBezTo>
                  <a:cubicBezTo>
                    <a:pt x="110" y="61"/>
                    <a:pt x="140" y="41"/>
                    <a:pt x="16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4" name="Google Shape;674;p3"/>
            <p:cNvSpPr/>
            <p:nvPr/>
          </p:nvSpPr>
          <p:spPr>
            <a:xfrm>
              <a:off x="2241700" y="3431900"/>
              <a:ext cx="4000" cy="4500"/>
            </a:xfrm>
            <a:custGeom>
              <a:avLst/>
              <a:gdLst/>
              <a:ahLst/>
              <a:cxnLst/>
              <a:rect l="l" t="t" r="r" b="b"/>
              <a:pathLst>
                <a:path w="160" h="180" extrusionOk="0">
                  <a:moveTo>
                    <a:pt x="160" y="0"/>
                  </a:moveTo>
                  <a:cubicBezTo>
                    <a:pt x="60" y="40"/>
                    <a:pt x="20" y="80"/>
                    <a:pt x="0" y="179"/>
                  </a:cubicBezTo>
                  <a:cubicBezTo>
                    <a:pt x="40" y="139"/>
                    <a:pt x="120" y="80"/>
                    <a:pt x="16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5" name="Google Shape;675;p3"/>
            <p:cNvSpPr/>
            <p:nvPr/>
          </p:nvSpPr>
          <p:spPr>
            <a:xfrm>
              <a:off x="2317300" y="3431900"/>
              <a:ext cx="4500" cy="2625"/>
            </a:xfrm>
            <a:custGeom>
              <a:avLst/>
              <a:gdLst/>
              <a:ahLst/>
              <a:cxnLst/>
              <a:rect l="l" t="t" r="r" b="b"/>
              <a:pathLst>
                <a:path w="180" h="105" extrusionOk="0">
                  <a:moveTo>
                    <a:pt x="0" y="0"/>
                  </a:moveTo>
                  <a:cubicBezTo>
                    <a:pt x="30" y="70"/>
                    <a:pt x="55" y="105"/>
                    <a:pt x="82" y="105"/>
                  </a:cubicBezTo>
                  <a:cubicBezTo>
                    <a:pt x="109" y="105"/>
                    <a:pt x="139" y="70"/>
                    <a:pt x="17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6" name="Google Shape;676;p3"/>
            <p:cNvSpPr/>
            <p:nvPr/>
          </p:nvSpPr>
          <p:spPr>
            <a:xfrm>
              <a:off x="1973650" y="3191675"/>
              <a:ext cx="29850" cy="227875"/>
            </a:xfrm>
            <a:custGeom>
              <a:avLst/>
              <a:gdLst/>
              <a:ahLst/>
              <a:cxnLst/>
              <a:rect l="l" t="t" r="r" b="b"/>
              <a:pathLst>
                <a:path w="1194" h="9115" extrusionOk="0">
                  <a:moveTo>
                    <a:pt x="418" y="1"/>
                  </a:moveTo>
                  <a:cubicBezTo>
                    <a:pt x="319" y="21"/>
                    <a:pt x="239" y="120"/>
                    <a:pt x="199" y="200"/>
                  </a:cubicBezTo>
                  <a:cubicBezTo>
                    <a:pt x="0" y="3084"/>
                    <a:pt x="139" y="5949"/>
                    <a:pt x="179" y="8794"/>
                  </a:cubicBezTo>
                  <a:cubicBezTo>
                    <a:pt x="219" y="8893"/>
                    <a:pt x="239" y="8992"/>
                    <a:pt x="319" y="9072"/>
                  </a:cubicBezTo>
                  <a:cubicBezTo>
                    <a:pt x="365" y="9100"/>
                    <a:pt x="411" y="9115"/>
                    <a:pt x="455" y="9115"/>
                  </a:cubicBezTo>
                  <a:cubicBezTo>
                    <a:pt x="506" y="9115"/>
                    <a:pt x="554" y="9095"/>
                    <a:pt x="597" y="9052"/>
                  </a:cubicBezTo>
                  <a:cubicBezTo>
                    <a:pt x="875" y="8694"/>
                    <a:pt x="696" y="8197"/>
                    <a:pt x="975" y="7839"/>
                  </a:cubicBezTo>
                  <a:cubicBezTo>
                    <a:pt x="1035" y="7580"/>
                    <a:pt x="935" y="7302"/>
                    <a:pt x="1074" y="7083"/>
                  </a:cubicBezTo>
                  <a:cubicBezTo>
                    <a:pt x="1074" y="7043"/>
                    <a:pt x="1074" y="6983"/>
                    <a:pt x="1114" y="6963"/>
                  </a:cubicBezTo>
                  <a:cubicBezTo>
                    <a:pt x="1094" y="6605"/>
                    <a:pt x="915" y="6307"/>
                    <a:pt x="995" y="5969"/>
                  </a:cubicBezTo>
                  <a:cubicBezTo>
                    <a:pt x="915" y="5770"/>
                    <a:pt x="1194" y="5591"/>
                    <a:pt x="1035" y="5372"/>
                  </a:cubicBezTo>
                  <a:cubicBezTo>
                    <a:pt x="935" y="5113"/>
                    <a:pt x="995" y="4875"/>
                    <a:pt x="995" y="4616"/>
                  </a:cubicBezTo>
                  <a:cubicBezTo>
                    <a:pt x="1015" y="4477"/>
                    <a:pt x="995" y="4357"/>
                    <a:pt x="915" y="4258"/>
                  </a:cubicBezTo>
                  <a:cubicBezTo>
                    <a:pt x="915" y="4019"/>
                    <a:pt x="895" y="3781"/>
                    <a:pt x="895" y="3562"/>
                  </a:cubicBezTo>
                  <a:cubicBezTo>
                    <a:pt x="836" y="2368"/>
                    <a:pt x="895" y="1175"/>
                    <a:pt x="73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7" name="Google Shape;677;p3"/>
            <p:cNvSpPr/>
            <p:nvPr/>
          </p:nvSpPr>
          <p:spPr>
            <a:xfrm>
              <a:off x="2197925" y="3385475"/>
              <a:ext cx="30375" cy="220800"/>
            </a:xfrm>
            <a:custGeom>
              <a:avLst/>
              <a:gdLst/>
              <a:ahLst/>
              <a:cxnLst/>
              <a:rect l="l" t="t" r="r" b="b"/>
              <a:pathLst>
                <a:path w="1215" h="8832" extrusionOk="0">
                  <a:moveTo>
                    <a:pt x="520" y="0"/>
                  </a:moveTo>
                  <a:cubicBezTo>
                    <a:pt x="434" y="0"/>
                    <a:pt x="356" y="29"/>
                    <a:pt x="279" y="107"/>
                  </a:cubicBezTo>
                  <a:cubicBezTo>
                    <a:pt x="279" y="226"/>
                    <a:pt x="379" y="345"/>
                    <a:pt x="259" y="485"/>
                  </a:cubicBezTo>
                  <a:cubicBezTo>
                    <a:pt x="299" y="644"/>
                    <a:pt x="220" y="843"/>
                    <a:pt x="279" y="1022"/>
                  </a:cubicBezTo>
                  <a:cubicBezTo>
                    <a:pt x="259" y="1081"/>
                    <a:pt x="200" y="1121"/>
                    <a:pt x="180" y="1181"/>
                  </a:cubicBezTo>
                  <a:cubicBezTo>
                    <a:pt x="220" y="2474"/>
                    <a:pt x="160" y="3767"/>
                    <a:pt x="279" y="5060"/>
                  </a:cubicBezTo>
                  <a:cubicBezTo>
                    <a:pt x="279" y="5199"/>
                    <a:pt x="279" y="5358"/>
                    <a:pt x="120" y="5458"/>
                  </a:cubicBezTo>
                  <a:cubicBezTo>
                    <a:pt x="80" y="5497"/>
                    <a:pt x="21" y="5577"/>
                    <a:pt x="21" y="5657"/>
                  </a:cubicBezTo>
                  <a:cubicBezTo>
                    <a:pt x="61" y="5696"/>
                    <a:pt x="61" y="5716"/>
                    <a:pt x="61" y="5776"/>
                  </a:cubicBezTo>
                  <a:cubicBezTo>
                    <a:pt x="120" y="6015"/>
                    <a:pt x="100" y="6293"/>
                    <a:pt x="100" y="6572"/>
                  </a:cubicBezTo>
                  <a:cubicBezTo>
                    <a:pt x="100" y="6711"/>
                    <a:pt x="80" y="6890"/>
                    <a:pt x="100" y="7049"/>
                  </a:cubicBezTo>
                  <a:cubicBezTo>
                    <a:pt x="100" y="7149"/>
                    <a:pt x="120" y="7268"/>
                    <a:pt x="160" y="7387"/>
                  </a:cubicBezTo>
                  <a:cubicBezTo>
                    <a:pt x="319" y="7845"/>
                    <a:pt x="1" y="8402"/>
                    <a:pt x="498" y="8780"/>
                  </a:cubicBezTo>
                  <a:cubicBezTo>
                    <a:pt x="588" y="8816"/>
                    <a:pt x="662" y="8832"/>
                    <a:pt x="721" y="8832"/>
                  </a:cubicBezTo>
                  <a:cubicBezTo>
                    <a:pt x="992" y="8832"/>
                    <a:pt x="990" y="8510"/>
                    <a:pt x="1055" y="8282"/>
                  </a:cubicBezTo>
                  <a:cubicBezTo>
                    <a:pt x="1115" y="7686"/>
                    <a:pt x="1075" y="7109"/>
                    <a:pt x="976" y="6552"/>
                  </a:cubicBezTo>
                  <a:cubicBezTo>
                    <a:pt x="956" y="6472"/>
                    <a:pt x="896" y="6393"/>
                    <a:pt x="836" y="6313"/>
                  </a:cubicBezTo>
                  <a:cubicBezTo>
                    <a:pt x="836" y="6273"/>
                    <a:pt x="816" y="6194"/>
                    <a:pt x="816" y="6154"/>
                  </a:cubicBezTo>
                  <a:cubicBezTo>
                    <a:pt x="1214" y="5478"/>
                    <a:pt x="777" y="4761"/>
                    <a:pt x="896" y="4065"/>
                  </a:cubicBezTo>
                  <a:cubicBezTo>
                    <a:pt x="1115" y="2772"/>
                    <a:pt x="856" y="1479"/>
                    <a:pt x="777" y="186"/>
                  </a:cubicBezTo>
                  <a:cubicBezTo>
                    <a:pt x="757" y="107"/>
                    <a:pt x="677" y="47"/>
                    <a:pt x="598" y="7"/>
                  </a:cubicBezTo>
                  <a:cubicBezTo>
                    <a:pt x="571" y="3"/>
                    <a:pt x="545" y="0"/>
                    <a:pt x="52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8" name="Google Shape;678;p3"/>
            <p:cNvSpPr/>
            <p:nvPr/>
          </p:nvSpPr>
          <p:spPr>
            <a:xfrm>
              <a:off x="1984575" y="3387625"/>
              <a:ext cx="29375" cy="276075"/>
            </a:xfrm>
            <a:custGeom>
              <a:avLst/>
              <a:gdLst/>
              <a:ahLst/>
              <a:cxnLst/>
              <a:rect l="l" t="t" r="r" b="b"/>
              <a:pathLst>
                <a:path w="1175" h="11043" extrusionOk="0">
                  <a:moveTo>
                    <a:pt x="458" y="1"/>
                  </a:moveTo>
                  <a:cubicBezTo>
                    <a:pt x="240" y="21"/>
                    <a:pt x="100" y="140"/>
                    <a:pt x="100" y="399"/>
                  </a:cubicBezTo>
                  <a:cubicBezTo>
                    <a:pt x="100" y="697"/>
                    <a:pt x="80" y="956"/>
                    <a:pt x="80" y="1254"/>
                  </a:cubicBezTo>
                  <a:cubicBezTo>
                    <a:pt x="80" y="1314"/>
                    <a:pt x="80" y="1333"/>
                    <a:pt x="100" y="1393"/>
                  </a:cubicBezTo>
                  <a:cubicBezTo>
                    <a:pt x="41" y="1453"/>
                    <a:pt x="1" y="1592"/>
                    <a:pt x="1" y="1692"/>
                  </a:cubicBezTo>
                  <a:cubicBezTo>
                    <a:pt x="1" y="1751"/>
                    <a:pt x="41" y="1831"/>
                    <a:pt x="41" y="1910"/>
                  </a:cubicBezTo>
                  <a:cubicBezTo>
                    <a:pt x="61" y="2428"/>
                    <a:pt x="41" y="2985"/>
                    <a:pt x="41" y="3502"/>
                  </a:cubicBezTo>
                  <a:lnTo>
                    <a:pt x="41" y="5113"/>
                  </a:lnTo>
                  <a:cubicBezTo>
                    <a:pt x="1" y="6008"/>
                    <a:pt x="80" y="6903"/>
                    <a:pt x="299" y="7799"/>
                  </a:cubicBezTo>
                  <a:cubicBezTo>
                    <a:pt x="478" y="8415"/>
                    <a:pt x="379" y="9052"/>
                    <a:pt x="399" y="9669"/>
                  </a:cubicBezTo>
                  <a:cubicBezTo>
                    <a:pt x="438" y="10007"/>
                    <a:pt x="379" y="10385"/>
                    <a:pt x="558" y="10703"/>
                  </a:cubicBezTo>
                  <a:cubicBezTo>
                    <a:pt x="633" y="10873"/>
                    <a:pt x="727" y="11043"/>
                    <a:pt x="906" y="11043"/>
                  </a:cubicBezTo>
                  <a:cubicBezTo>
                    <a:pt x="916" y="11043"/>
                    <a:pt x="926" y="11042"/>
                    <a:pt x="936" y="11041"/>
                  </a:cubicBezTo>
                  <a:cubicBezTo>
                    <a:pt x="1155" y="11001"/>
                    <a:pt x="1175" y="10783"/>
                    <a:pt x="1175" y="10603"/>
                  </a:cubicBezTo>
                  <a:cubicBezTo>
                    <a:pt x="1175" y="10265"/>
                    <a:pt x="1095" y="9907"/>
                    <a:pt x="1035" y="9569"/>
                  </a:cubicBezTo>
                  <a:cubicBezTo>
                    <a:pt x="1055" y="8216"/>
                    <a:pt x="1055" y="6884"/>
                    <a:pt x="836" y="5531"/>
                  </a:cubicBezTo>
                  <a:cubicBezTo>
                    <a:pt x="737" y="4894"/>
                    <a:pt x="677" y="4238"/>
                    <a:pt x="737" y="3601"/>
                  </a:cubicBezTo>
                  <a:cubicBezTo>
                    <a:pt x="757" y="3502"/>
                    <a:pt x="737" y="3402"/>
                    <a:pt x="697" y="3323"/>
                  </a:cubicBezTo>
                  <a:cubicBezTo>
                    <a:pt x="578" y="2646"/>
                    <a:pt x="538" y="1950"/>
                    <a:pt x="558" y="1254"/>
                  </a:cubicBezTo>
                  <a:lnTo>
                    <a:pt x="558" y="1035"/>
                  </a:lnTo>
                  <a:cubicBezTo>
                    <a:pt x="538" y="936"/>
                    <a:pt x="478" y="836"/>
                    <a:pt x="538" y="737"/>
                  </a:cubicBezTo>
                  <a:cubicBezTo>
                    <a:pt x="558" y="657"/>
                    <a:pt x="558" y="617"/>
                    <a:pt x="558" y="538"/>
                  </a:cubicBezTo>
                  <a:cubicBezTo>
                    <a:pt x="538" y="418"/>
                    <a:pt x="538" y="279"/>
                    <a:pt x="538" y="160"/>
                  </a:cubicBezTo>
                  <a:cubicBezTo>
                    <a:pt x="538" y="80"/>
                    <a:pt x="498" y="40"/>
                    <a:pt x="45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9" name="Google Shape;679;p3"/>
            <p:cNvSpPr/>
            <p:nvPr/>
          </p:nvSpPr>
          <p:spPr>
            <a:xfrm>
              <a:off x="2114875" y="3622475"/>
              <a:ext cx="37325" cy="205475"/>
            </a:xfrm>
            <a:custGeom>
              <a:avLst/>
              <a:gdLst/>
              <a:ahLst/>
              <a:cxnLst/>
              <a:rect l="l" t="t" r="r" b="b"/>
              <a:pathLst>
                <a:path w="1493" h="8219" extrusionOk="0">
                  <a:moveTo>
                    <a:pt x="257" y="1"/>
                  </a:moveTo>
                  <a:cubicBezTo>
                    <a:pt x="195" y="1"/>
                    <a:pt x="130" y="26"/>
                    <a:pt x="60" y="76"/>
                  </a:cubicBezTo>
                  <a:cubicBezTo>
                    <a:pt x="1" y="314"/>
                    <a:pt x="1" y="553"/>
                    <a:pt x="60" y="792"/>
                  </a:cubicBezTo>
                  <a:cubicBezTo>
                    <a:pt x="100" y="792"/>
                    <a:pt x="100" y="792"/>
                    <a:pt x="120" y="851"/>
                  </a:cubicBezTo>
                  <a:cubicBezTo>
                    <a:pt x="120" y="891"/>
                    <a:pt x="120" y="911"/>
                    <a:pt x="60" y="971"/>
                  </a:cubicBezTo>
                  <a:cubicBezTo>
                    <a:pt x="60" y="1050"/>
                    <a:pt x="100" y="1090"/>
                    <a:pt x="100" y="1170"/>
                  </a:cubicBezTo>
                  <a:cubicBezTo>
                    <a:pt x="200" y="1329"/>
                    <a:pt x="120" y="1568"/>
                    <a:pt x="220" y="1747"/>
                  </a:cubicBezTo>
                  <a:cubicBezTo>
                    <a:pt x="239" y="1886"/>
                    <a:pt x="239" y="2065"/>
                    <a:pt x="259" y="2204"/>
                  </a:cubicBezTo>
                  <a:cubicBezTo>
                    <a:pt x="418" y="2582"/>
                    <a:pt x="239" y="2980"/>
                    <a:pt x="438" y="3398"/>
                  </a:cubicBezTo>
                  <a:cubicBezTo>
                    <a:pt x="518" y="4253"/>
                    <a:pt x="558" y="5128"/>
                    <a:pt x="637" y="5984"/>
                  </a:cubicBezTo>
                  <a:cubicBezTo>
                    <a:pt x="856" y="6660"/>
                    <a:pt x="558" y="7416"/>
                    <a:pt x="896" y="8072"/>
                  </a:cubicBezTo>
                  <a:cubicBezTo>
                    <a:pt x="975" y="8183"/>
                    <a:pt x="1066" y="8218"/>
                    <a:pt x="1170" y="8218"/>
                  </a:cubicBezTo>
                  <a:cubicBezTo>
                    <a:pt x="1197" y="8218"/>
                    <a:pt x="1225" y="8216"/>
                    <a:pt x="1254" y="8212"/>
                  </a:cubicBezTo>
                  <a:cubicBezTo>
                    <a:pt x="1353" y="8172"/>
                    <a:pt x="1413" y="8112"/>
                    <a:pt x="1433" y="8013"/>
                  </a:cubicBezTo>
                  <a:cubicBezTo>
                    <a:pt x="1453" y="7774"/>
                    <a:pt x="1413" y="7555"/>
                    <a:pt x="1453" y="7336"/>
                  </a:cubicBezTo>
                  <a:cubicBezTo>
                    <a:pt x="1493" y="5924"/>
                    <a:pt x="1334" y="4492"/>
                    <a:pt x="1035" y="3099"/>
                  </a:cubicBezTo>
                  <a:cubicBezTo>
                    <a:pt x="836" y="2781"/>
                    <a:pt x="856" y="2443"/>
                    <a:pt x="856" y="2085"/>
                  </a:cubicBezTo>
                  <a:cubicBezTo>
                    <a:pt x="856" y="1985"/>
                    <a:pt x="856" y="1906"/>
                    <a:pt x="836" y="1806"/>
                  </a:cubicBezTo>
                  <a:cubicBezTo>
                    <a:pt x="796" y="1647"/>
                    <a:pt x="717" y="1468"/>
                    <a:pt x="637" y="1309"/>
                  </a:cubicBezTo>
                  <a:cubicBezTo>
                    <a:pt x="359" y="951"/>
                    <a:pt x="657" y="473"/>
                    <a:pt x="438" y="76"/>
                  </a:cubicBezTo>
                  <a:cubicBezTo>
                    <a:pt x="379" y="26"/>
                    <a:pt x="319" y="1"/>
                    <a:pt x="25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0" name="Google Shape;680;p3"/>
            <p:cNvSpPr/>
            <p:nvPr/>
          </p:nvSpPr>
          <p:spPr>
            <a:xfrm>
              <a:off x="2193450" y="3261325"/>
              <a:ext cx="29375" cy="149700"/>
            </a:xfrm>
            <a:custGeom>
              <a:avLst/>
              <a:gdLst/>
              <a:ahLst/>
              <a:cxnLst/>
              <a:rect l="l" t="t" r="r" b="b"/>
              <a:pathLst>
                <a:path w="1175" h="5988" extrusionOk="0">
                  <a:moveTo>
                    <a:pt x="598" y="2486"/>
                  </a:moveTo>
                  <a:cubicBezTo>
                    <a:pt x="614" y="2536"/>
                    <a:pt x="610" y="2544"/>
                    <a:pt x="602" y="2544"/>
                  </a:cubicBezTo>
                  <a:cubicBezTo>
                    <a:pt x="599" y="2544"/>
                    <a:pt x="595" y="2543"/>
                    <a:pt x="592" y="2542"/>
                  </a:cubicBezTo>
                  <a:lnTo>
                    <a:pt x="592" y="2542"/>
                  </a:lnTo>
                  <a:cubicBezTo>
                    <a:pt x="595" y="2521"/>
                    <a:pt x="598" y="2500"/>
                    <a:pt x="598" y="2486"/>
                  </a:cubicBezTo>
                  <a:close/>
                  <a:moveTo>
                    <a:pt x="589" y="2562"/>
                  </a:moveTo>
                  <a:cubicBezTo>
                    <a:pt x="591" y="2568"/>
                    <a:pt x="594" y="2576"/>
                    <a:pt x="598" y="2586"/>
                  </a:cubicBezTo>
                  <a:cubicBezTo>
                    <a:pt x="631" y="2642"/>
                    <a:pt x="646" y="2666"/>
                    <a:pt x="638" y="2666"/>
                  </a:cubicBezTo>
                  <a:cubicBezTo>
                    <a:pt x="632" y="2666"/>
                    <a:pt x="612" y="2652"/>
                    <a:pt x="578" y="2626"/>
                  </a:cubicBezTo>
                  <a:cubicBezTo>
                    <a:pt x="578" y="2626"/>
                    <a:pt x="584" y="2596"/>
                    <a:pt x="589" y="2562"/>
                  </a:cubicBezTo>
                  <a:close/>
                  <a:moveTo>
                    <a:pt x="634" y="0"/>
                  </a:moveTo>
                  <a:cubicBezTo>
                    <a:pt x="502" y="0"/>
                    <a:pt x="401" y="88"/>
                    <a:pt x="299" y="219"/>
                  </a:cubicBezTo>
                  <a:cubicBezTo>
                    <a:pt x="1" y="776"/>
                    <a:pt x="458" y="1293"/>
                    <a:pt x="339" y="1830"/>
                  </a:cubicBezTo>
                  <a:cubicBezTo>
                    <a:pt x="379" y="1890"/>
                    <a:pt x="419" y="1890"/>
                    <a:pt x="498" y="1890"/>
                  </a:cubicBezTo>
                  <a:cubicBezTo>
                    <a:pt x="604" y="1985"/>
                    <a:pt x="614" y="2092"/>
                    <a:pt x="606" y="2201"/>
                  </a:cubicBezTo>
                  <a:lnTo>
                    <a:pt x="606" y="2201"/>
                  </a:lnTo>
                  <a:cubicBezTo>
                    <a:pt x="603" y="2137"/>
                    <a:pt x="590" y="2073"/>
                    <a:pt x="558" y="2009"/>
                  </a:cubicBezTo>
                  <a:cubicBezTo>
                    <a:pt x="518" y="1969"/>
                    <a:pt x="478" y="1949"/>
                    <a:pt x="441" y="1949"/>
                  </a:cubicBezTo>
                  <a:cubicBezTo>
                    <a:pt x="404" y="1949"/>
                    <a:pt x="369" y="1969"/>
                    <a:pt x="339" y="2009"/>
                  </a:cubicBezTo>
                  <a:cubicBezTo>
                    <a:pt x="200" y="2228"/>
                    <a:pt x="240" y="2486"/>
                    <a:pt x="299" y="2725"/>
                  </a:cubicBezTo>
                  <a:cubicBezTo>
                    <a:pt x="299" y="3063"/>
                    <a:pt x="279" y="3382"/>
                    <a:pt x="339" y="3700"/>
                  </a:cubicBezTo>
                  <a:cubicBezTo>
                    <a:pt x="438" y="4476"/>
                    <a:pt x="160" y="5252"/>
                    <a:pt x="458" y="5988"/>
                  </a:cubicBezTo>
                  <a:cubicBezTo>
                    <a:pt x="598" y="5809"/>
                    <a:pt x="637" y="5610"/>
                    <a:pt x="538" y="5391"/>
                  </a:cubicBezTo>
                  <a:cubicBezTo>
                    <a:pt x="538" y="5391"/>
                    <a:pt x="558" y="5371"/>
                    <a:pt x="558" y="5351"/>
                  </a:cubicBezTo>
                  <a:cubicBezTo>
                    <a:pt x="558" y="5311"/>
                    <a:pt x="538" y="5271"/>
                    <a:pt x="498" y="5252"/>
                  </a:cubicBezTo>
                  <a:cubicBezTo>
                    <a:pt x="558" y="5172"/>
                    <a:pt x="598" y="5112"/>
                    <a:pt x="657" y="5053"/>
                  </a:cubicBezTo>
                  <a:cubicBezTo>
                    <a:pt x="737" y="4993"/>
                    <a:pt x="757" y="4953"/>
                    <a:pt x="777" y="4874"/>
                  </a:cubicBezTo>
                  <a:cubicBezTo>
                    <a:pt x="757" y="4754"/>
                    <a:pt x="757" y="4655"/>
                    <a:pt x="757" y="4516"/>
                  </a:cubicBezTo>
                  <a:cubicBezTo>
                    <a:pt x="796" y="4217"/>
                    <a:pt x="1035" y="3998"/>
                    <a:pt x="1075" y="3700"/>
                  </a:cubicBezTo>
                  <a:cubicBezTo>
                    <a:pt x="1135" y="2606"/>
                    <a:pt x="1174" y="1512"/>
                    <a:pt x="1055" y="418"/>
                  </a:cubicBezTo>
                  <a:cubicBezTo>
                    <a:pt x="995" y="278"/>
                    <a:pt x="936" y="139"/>
                    <a:pt x="796" y="40"/>
                  </a:cubicBezTo>
                  <a:cubicBezTo>
                    <a:pt x="737" y="13"/>
                    <a:pt x="683" y="0"/>
                    <a:pt x="634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1" name="Google Shape;681;p3"/>
            <p:cNvSpPr/>
            <p:nvPr/>
          </p:nvSpPr>
          <p:spPr>
            <a:xfrm>
              <a:off x="2085050" y="3095925"/>
              <a:ext cx="24875" cy="106225"/>
            </a:xfrm>
            <a:custGeom>
              <a:avLst/>
              <a:gdLst/>
              <a:ahLst/>
              <a:cxnLst/>
              <a:rect l="l" t="t" r="r" b="b"/>
              <a:pathLst>
                <a:path w="995" h="4249" extrusionOk="0">
                  <a:moveTo>
                    <a:pt x="413" y="1"/>
                  </a:moveTo>
                  <a:cubicBezTo>
                    <a:pt x="338" y="1"/>
                    <a:pt x="252" y="60"/>
                    <a:pt x="159" y="71"/>
                  </a:cubicBezTo>
                  <a:cubicBezTo>
                    <a:pt x="60" y="867"/>
                    <a:pt x="219" y="1683"/>
                    <a:pt x="159" y="2538"/>
                  </a:cubicBezTo>
                  <a:cubicBezTo>
                    <a:pt x="159" y="3075"/>
                    <a:pt x="0" y="3712"/>
                    <a:pt x="318" y="4249"/>
                  </a:cubicBezTo>
                  <a:cubicBezTo>
                    <a:pt x="498" y="4070"/>
                    <a:pt x="557" y="3831"/>
                    <a:pt x="816" y="3751"/>
                  </a:cubicBezTo>
                  <a:cubicBezTo>
                    <a:pt x="915" y="3592"/>
                    <a:pt x="935" y="3433"/>
                    <a:pt x="935" y="3254"/>
                  </a:cubicBezTo>
                  <a:cubicBezTo>
                    <a:pt x="995" y="2419"/>
                    <a:pt x="736" y="1563"/>
                    <a:pt x="836" y="728"/>
                  </a:cubicBezTo>
                  <a:cubicBezTo>
                    <a:pt x="856" y="489"/>
                    <a:pt x="796" y="270"/>
                    <a:pt x="557" y="131"/>
                  </a:cubicBezTo>
                  <a:cubicBezTo>
                    <a:pt x="516" y="31"/>
                    <a:pt x="467" y="1"/>
                    <a:pt x="413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2" name="Google Shape;682;p3"/>
            <p:cNvSpPr/>
            <p:nvPr/>
          </p:nvSpPr>
          <p:spPr>
            <a:xfrm>
              <a:off x="2098975" y="3323525"/>
              <a:ext cx="24875" cy="108650"/>
            </a:xfrm>
            <a:custGeom>
              <a:avLst/>
              <a:gdLst/>
              <a:ahLst/>
              <a:cxnLst/>
              <a:rect l="l" t="t" r="r" b="b"/>
              <a:pathLst>
                <a:path w="995" h="4346" extrusionOk="0">
                  <a:moveTo>
                    <a:pt x="98" y="1"/>
                  </a:moveTo>
                  <a:cubicBezTo>
                    <a:pt x="64" y="1"/>
                    <a:pt x="36" y="39"/>
                    <a:pt x="0" y="98"/>
                  </a:cubicBezTo>
                  <a:cubicBezTo>
                    <a:pt x="60" y="1510"/>
                    <a:pt x="139" y="2923"/>
                    <a:pt x="179" y="4335"/>
                  </a:cubicBezTo>
                  <a:cubicBezTo>
                    <a:pt x="211" y="4342"/>
                    <a:pt x="239" y="4345"/>
                    <a:pt x="265" y="4345"/>
                  </a:cubicBezTo>
                  <a:cubicBezTo>
                    <a:pt x="458" y="4345"/>
                    <a:pt x="462" y="4155"/>
                    <a:pt x="497" y="3997"/>
                  </a:cubicBezTo>
                  <a:cubicBezTo>
                    <a:pt x="478" y="3818"/>
                    <a:pt x="577" y="3679"/>
                    <a:pt x="696" y="3559"/>
                  </a:cubicBezTo>
                  <a:cubicBezTo>
                    <a:pt x="736" y="3520"/>
                    <a:pt x="736" y="3480"/>
                    <a:pt x="756" y="3460"/>
                  </a:cubicBezTo>
                  <a:lnTo>
                    <a:pt x="756" y="3122"/>
                  </a:lnTo>
                  <a:cubicBezTo>
                    <a:pt x="776" y="3002"/>
                    <a:pt x="995" y="2923"/>
                    <a:pt x="856" y="2783"/>
                  </a:cubicBezTo>
                  <a:cubicBezTo>
                    <a:pt x="438" y="2207"/>
                    <a:pt x="657" y="1530"/>
                    <a:pt x="537" y="914"/>
                  </a:cubicBezTo>
                  <a:cubicBezTo>
                    <a:pt x="478" y="595"/>
                    <a:pt x="537" y="237"/>
                    <a:pt x="179" y="58"/>
                  </a:cubicBezTo>
                  <a:cubicBezTo>
                    <a:pt x="147" y="18"/>
                    <a:pt x="121" y="1"/>
                    <a:pt x="9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3" name="Google Shape;683;p3"/>
            <p:cNvSpPr/>
            <p:nvPr/>
          </p:nvSpPr>
          <p:spPr>
            <a:xfrm>
              <a:off x="2091600" y="3190375"/>
              <a:ext cx="22300" cy="73075"/>
            </a:xfrm>
            <a:custGeom>
              <a:avLst/>
              <a:gdLst/>
              <a:ahLst/>
              <a:cxnLst/>
              <a:rect l="l" t="t" r="r" b="b"/>
              <a:pathLst>
                <a:path w="892" h="2923" extrusionOk="0">
                  <a:moveTo>
                    <a:pt x="235" y="1"/>
                  </a:moveTo>
                  <a:cubicBezTo>
                    <a:pt x="1" y="1"/>
                    <a:pt x="121" y="308"/>
                    <a:pt x="56" y="471"/>
                  </a:cubicBezTo>
                  <a:cubicBezTo>
                    <a:pt x="176" y="1266"/>
                    <a:pt x="56" y="2082"/>
                    <a:pt x="275" y="2917"/>
                  </a:cubicBezTo>
                  <a:cubicBezTo>
                    <a:pt x="298" y="2921"/>
                    <a:pt x="319" y="2922"/>
                    <a:pt x="337" y="2922"/>
                  </a:cubicBezTo>
                  <a:cubicBezTo>
                    <a:pt x="662" y="2922"/>
                    <a:pt x="410" y="2458"/>
                    <a:pt x="673" y="2420"/>
                  </a:cubicBezTo>
                  <a:cubicBezTo>
                    <a:pt x="733" y="2341"/>
                    <a:pt x="773" y="2261"/>
                    <a:pt x="792" y="2181"/>
                  </a:cubicBezTo>
                  <a:cubicBezTo>
                    <a:pt x="832" y="2062"/>
                    <a:pt x="852" y="1943"/>
                    <a:pt x="852" y="1823"/>
                  </a:cubicBezTo>
                  <a:lnTo>
                    <a:pt x="852" y="1565"/>
                  </a:lnTo>
                  <a:cubicBezTo>
                    <a:pt x="852" y="1246"/>
                    <a:pt x="872" y="928"/>
                    <a:pt x="892" y="590"/>
                  </a:cubicBezTo>
                  <a:cubicBezTo>
                    <a:pt x="852" y="331"/>
                    <a:pt x="693" y="152"/>
                    <a:pt x="454" y="53"/>
                  </a:cubicBezTo>
                  <a:cubicBezTo>
                    <a:pt x="359" y="16"/>
                    <a:pt x="288" y="1"/>
                    <a:pt x="23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4" name="Google Shape;684;p3"/>
            <p:cNvSpPr/>
            <p:nvPr/>
          </p:nvSpPr>
          <p:spPr>
            <a:xfrm>
              <a:off x="1999425" y="3096125"/>
              <a:ext cx="58775" cy="46450"/>
            </a:xfrm>
            <a:custGeom>
              <a:avLst/>
              <a:gdLst/>
              <a:ahLst/>
              <a:cxnLst/>
              <a:rect l="l" t="t" r="r" b="b"/>
              <a:pathLst>
                <a:path w="2351" h="1858" extrusionOk="0">
                  <a:moveTo>
                    <a:pt x="472" y="1"/>
                  </a:moveTo>
                  <a:cubicBezTo>
                    <a:pt x="441" y="1"/>
                    <a:pt x="408" y="16"/>
                    <a:pt x="362" y="43"/>
                  </a:cubicBezTo>
                  <a:cubicBezTo>
                    <a:pt x="0" y="1074"/>
                    <a:pt x="575" y="1858"/>
                    <a:pt x="1639" y="1858"/>
                  </a:cubicBezTo>
                  <a:cubicBezTo>
                    <a:pt x="1745" y="1858"/>
                    <a:pt x="1857" y="1850"/>
                    <a:pt x="1973" y="1834"/>
                  </a:cubicBezTo>
                  <a:cubicBezTo>
                    <a:pt x="2092" y="1834"/>
                    <a:pt x="2172" y="1774"/>
                    <a:pt x="2232" y="1675"/>
                  </a:cubicBezTo>
                  <a:cubicBezTo>
                    <a:pt x="2271" y="1555"/>
                    <a:pt x="2232" y="1416"/>
                    <a:pt x="2351" y="1316"/>
                  </a:cubicBezTo>
                  <a:cubicBezTo>
                    <a:pt x="2340" y="1156"/>
                    <a:pt x="2288" y="1068"/>
                    <a:pt x="2221" y="1068"/>
                  </a:cubicBezTo>
                  <a:cubicBezTo>
                    <a:pt x="2171" y="1068"/>
                    <a:pt x="2112" y="1116"/>
                    <a:pt x="2053" y="1217"/>
                  </a:cubicBezTo>
                  <a:cubicBezTo>
                    <a:pt x="1904" y="1446"/>
                    <a:pt x="1722" y="1517"/>
                    <a:pt x="1530" y="1517"/>
                  </a:cubicBezTo>
                  <a:cubicBezTo>
                    <a:pt x="1389" y="1517"/>
                    <a:pt x="1241" y="1478"/>
                    <a:pt x="1098" y="1436"/>
                  </a:cubicBezTo>
                  <a:cubicBezTo>
                    <a:pt x="760" y="1336"/>
                    <a:pt x="640" y="1038"/>
                    <a:pt x="680" y="660"/>
                  </a:cubicBezTo>
                  <a:cubicBezTo>
                    <a:pt x="700" y="461"/>
                    <a:pt x="640" y="262"/>
                    <a:pt x="581" y="63"/>
                  </a:cubicBezTo>
                  <a:cubicBezTo>
                    <a:pt x="538" y="21"/>
                    <a:pt x="507" y="1"/>
                    <a:pt x="47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5" name="Google Shape;685;p3"/>
            <p:cNvSpPr/>
            <p:nvPr/>
          </p:nvSpPr>
          <p:spPr>
            <a:xfrm>
              <a:off x="2104925" y="3483800"/>
              <a:ext cx="15450" cy="78775"/>
            </a:xfrm>
            <a:custGeom>
              <a:avLst/>
              <a:gdLst/>
              <a:ahLst/>
              <a:cxnLst/>
              <a:rect l="l" t="t" r="r" b="b"/>
              <a:pathLst>
                <a:path w="618" h="3151" extrusionOk="0">
                  <a:moveTo>
                    <a:pt x="283" y="0"/>
                  </a:moveTo>
                  <a:cubicBezTo>
                    <a:pt x="219" y="0"/>
                    <a:pt x="157" y="25"/>
                    <a:pt x="100" y="73"/>
                  </a:cubicBezTo>
                  <a:cubicBezTo>
                    <a:pt x="1" y="1047"/>
                    <a:pt x="220" y="1982"/>
                    <a:pt x="240" y="2937"/>
                  </a:cubicBezTo>
                  <a:cubicBezTo>
                    <a:pt x="334" y="3000"/>
                    <a:pt x="391" y="3151"/>
                    <a:pt x="510" y="3151"/>
                  </a:cubicBezTo>
                  <a:cubicBezTo>
                    <a:pt x="541" y="3151"/>
                    <a:pt x="576" y="3141"/>
                    <a:pt x="618" y="3116"/>
                  </a:cubicBezTo>
                  <a:lnTo>
                    <a:pt x="618" y="1525"/>
                  </a:lnTo>
                  <a:cubicBezTo>
                    <a:pt x="439" y="1067"/>
                    <a:pt x="618" y="570"/>
                    <a:pt x="498" y="92"/>
                  </a:cubicBezTo>
                  <a:cubicBezTo>
                    <a:pt x="425" y="30"/>
                    <a:pt x="353" y="0"/>
                    <a:pt x="283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6" name="Google Shape;686;p3"/>
            <p:cNvSpPr/>
            <p:nvPr/>
          </p:nvSpPr>
          <p:spPr>
            <a:xfrm>
              <a:off x="1985575" y="3579600"/>
              <a:ext cx="33350" cy="95625"/>
            </a:xfrm>
            <a:custGeom>
              <a:avLst/>
              <a:gdLst/>
              <a:ahLst/>
              <a:cxnLst/>
              <a:rect l="l" t="t" r="r" b="b"/>
              <a:pathLst>
                <a:path w="1334" h="3825" extrusionOk="0">
                  <a:moveTo>
                    <a:pt x="398" y="0"/>
                  </a:moveTo>
                  <a:cubicBezTo>
                    <a:pt x="1" y="1214"/>
                    <a:pt x="21" y="2407"/>
                    <a:pt x="398" y="3621"/>
                  </a:cubicBezTo>
                  <a:cubicBezTo>
                    <a:pt x="503" y="3766"/>
                    <a:pt x="612" y="3825"/>
                    <a:pt x="727" y="3825"/>
                  </a:cubicBezTo>
                  <a:cubicBezTo>
                    <a:pt x="832" y="3825"/>
                    <a:pt x="941" y="3776"/>
                    <a:pt x="1055" y="3700"/>
                  </a:cubicBezTo>
                  <a:cubicBezTo>
                    <a:pt x="1135" y="3621"/>
                    <a:pt x="1194" y="3541"/>
                    <a:pt x="1194" y="3462"/>
                  </a:cubicBezTo>
                  <a:cubicBezTo>
                    <a:pt x="1135" y="3123"/>
                    <a:pt x="1333" y="2805"/>
                    <a:pt x="1135" y="2507"/>
                  </a:cubicBezTo>
                  <a:cubicBezTo>
                    <a:pt x="1095" y="2308"/>
                    <a:pt x="1015" y="2109"/>
                    <a:pt x="955" y="1910"/>
                  </a:cubicBezTo>
                  <a:cubicBezTo>
                    <a:pt x="936" y="2328"/>
                    <a:pt x="916" y="2785"/>
                    <a:pt x="896" y="3283"/>
                  </a:cubicBezTo>
                  <a:cubicBezTo>
                    <a:pt x="558" y="2984"/>
                    <a:pt x="597" y="2686"/>
                    <a:pt x="597" y="2387"/>
                  </a:cubicBezTo>
                  <a:lnTo>
                    <a:pt x="597" y="617"/>
                  </a:lnTo>
                  <a:cubicBezTo>
                    <a:pt x="597" y="398"/>
                    <a:pt x="637" y="139"/>
                    <a:pt x="39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7" name="Google Shape;687;p3"/>
            <p:cNvSpPr/>
            <p:nvPr/>
          </p:nvSpPr>
          <p:spPr>
            <a:xfrm>
              <a:off x="2011450" y="3637775"/>
              <a:ext cx="72625" cy="31875"/>
            </a:xfrm>
            <a:custGeom>
              <a:avLst/>
              <a:gdLst/>
              <a:ahLst/>
              <a:cxnLst/>
              <a:rect l="l" t="t" r="r" b="b"/>
              <a:pathLst>
                <a:path w="2905" h="1275" extrusionOk="0">
                  <a:moveTo>
                    <a:pt x="1870" y="1"/>
                  </a:moveTo>
                  <a:cubicBezTo>
                    <a:pt x="1625" y="144"/>
                    <a:pt x="1377" y="180"/>
                    <a:pt x="1126" y="180"/>
                  </a:cubicBezTo>
                  <a:cubicBezTo>
                    <a:pt x="874" y="180"/>
                    <a:pt x="619" y="144"/>
                    <a:pt x="364" y="144"/>
                  </a:cubicBezTo>
                  <a:cubicBezTo>
                    <a:pt x="276" y="144"/>
                    <a:pt x="188" y="148"/>
                    <a:pt x="100" y="160"/>
                  </a:cubicBezTo>
                  <a:cubicBezTo>
                    <a:pt x="0" y="538"/>
                    <a:pt x="20" y="896"/>
                    <a:pt x="159" y="1254"/>
                  </a:cubicBezTo>
                  <a:cubicBezTo>
                    <a:pt x="180" y="1268"/>
                    <a:pt x="201" y="1275"/>
                    <a:pt x="220" y="1275"/>
                  </a:cubicBezTo>
                  <a:cubicBezTo>
                    <a:pt x="254" y="1275"/>
                    <a:pt x="279" y="1253"/>
                    <a:pt x="279" y="1214"/>
                  </a:cubicBezTo>
                  <a:cubicBezTo>
                    <a:pt x="279" y="916"/>
                    <a:pt x="159" y="558"/>
                    <a:pt x="617" y="558"/>
                  </a:cubicBezTo>
                  <a:cubicBezTo>
                    <a:pt x="1296" y="558"/>
                    <a:pt x="1959" y="344"/>
                    <a:pt x="2621" y="344"/>
                  </a:cubicBezTo>
                  <a:cubicBezTo>
                    <a:pt x="2715" y="344"/>
                    <a:pt x="2810" y="349"/>
                    <a:pt x="2904" y="359"/>
                  </a:cubicBezTo>
                  <a:cubicBezTo>
                    <a:pt x="2805" y="160"/>
                    <a:pt x="2566" y="100"/>
                    <a:pt x="2387" y="1"/>
                  </a:cubicBezTo>
                  <a:cubicBezTo>
                    <a:pt x="2290" y="54"/>
                    <a:pt x="2199" y="91"/>
                    <a:pt x="2108" y="91"/>
                  </a:cubicBezTo>
                  <a:cubicBezTo>
                    <a:pt x="2030" y="91"/>
                    <a:pt x="1952" y="65"/>
                    <a:pt x="187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8" name="Google Shape;688;p3"/>
            <p:cNvSpPr/>
            <p:nvPr/>
          </p:nvSpPr>
          <p:spPr>
            <a:xfrm>
              <a:off x="2023375" y="3499250"/>
              <a:ext cx="42800" cy="58475"/>
            </a:xfrm>
            <a:custGeom>
              <a:avLst/>
              <a:gdLst/>
              <a:ahLst/>
              <a:cxnLst/>
              <a:rect l="l" t="t" r="r" b="b"/>
              <a:pathLst>
                <a:path w="1712" h="2339" extrusionOk="0">
                  <a:moveTo>
                    <a:pt x="1372" y="0"/>
                  </a:moveTo>
                  <a:cubicBezTo>
                    <a:pt x="1320" y="0"/>
                    <a:pt x="1260" y="38"/>
                    <a:pt x="1194" y="131"/>
                  </a:cubicBezTo>
                  <a:cubicBezTo>
                    <a:pt x="796" y="668"/>
                    <a:pt x="478" y="1245"/>
                    <a:pt x="120" y="1822"/>
                  </a:cubicBezTo>
                  <a:cubicBezTo>
                    <a:pt x="0" y="2060"/>
                    <a:pt x="120" y="2220"/>
                    <a:pt x="299" y="2339"/>
                  </a:cubicBezTo>
                  <a:cubicBezTo>
                    <a:pt x="418" y="2319"/>
                    <a:pt x="518" y="2259"/>
                    <a:pt x="597" y="2120"/>
                  </a:cubicBezTo>
                  <a:cubicBezTo>
                    <a:pt x="916" y="1702"/>
                    <a:pt x="975" y="1106"/>
                    <a:pt x="1532" y="867"/>
                  </a:cubicBezTo>
                  <a:cubicBezTo>
                    <a:pt x="1711" y="708"/>
                    <a:pt x="1671" y="509"/>
                    <a:pt x="1592" y="310"/>
                  </a:cubicBezTo>
                  <a:cubicBezTo>
                    <a:pt x="1552" y="151"/>
                    <a:pt x="1477" y="0"/>
                    <a:pt x="137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9" name="Google Shape;689;p3"/>
            <p:cNvSpPr/>
            <p:nvPr/>
          </p:nvSpPr>
          <p:spPr>
            <a:xfrm>
              <a:off x="2102450" y="3417925"/>
              <a:ext cx="20900" cy="59750"/>
            </a:xfrm>
            <a:custGeom>
              <a:avLst/>
              <a:gdLst/>
              <a:ahLst/>
              <a:cxnLst/>
              <a:rect l="l" t="t" r="r" b="b"/>
              <a:pathLst>
                <a:path w="836" h="2390" extrusionOk="0">
                  <a:moveTo>
                    <a:pt x="304" y="0"/>
                  </a:moveTo>
                  <a:cubicBezTo>
                    <a:pt x="277" y="0"/>
                    <a:pt x="250" y="7"/>
                    <a:pt x="219" y="22"/>
                  </a:cubicBezTo>
                  <a:cubicBezTo>
                    <a:pt x="199" y="221"/>
                    <a:pt x="239" y="420"/>
                    <a:pt x="40" y="559"/>
                  </a:cubicBezTo>
                  <a:lnTo>
                    <a:pt x="40" y="738"/>
                  </a:lnTo>
                  <a:cubicBezTo>
                    <a:pt x="100" y="798"/>
                    <a:pt x="100" y="857"/>
                    <a:pt x="40" y="917"/>
                  </a:cubicBezTo>
                  <a:cubicBezTo>
                    <a:pt x="0" y="1414"/>
                    <a:pt x="40" y="1912"/>
                    <a:pt x="160" y="2389"/>
                  </a:cubicBezTo>
                  <a:cubicBezTo>
                    <a:pt x="196" y="2374"/>
                    <a:pt x="232" y="2369"/>
                    <a:pt x="268" y="2369"/>
                  </a:cubicBezTo>
                  <a:cubicBezTo>
                    <a:pt x="328" y="2369"/>
                    <a:pt x="388" y="2382"/>
                    <a:pt x="451" y="2382"/>
                  </a:cubicBezTo>
                  <a:cubicBezTo>
                    <a:pt x="498" y="2382"/>
                    <a:pt x="547" y="2375"/>
                    <a:pt x="597" y="2349"/>
                  </a:cubicBezTo>
                  <a:cubicBezTo>
                    <a:pt x="597" y="2349"/>
                    <a:pt x="617" y="2330"/>
                    <a:pt x="617" y="2290"/>
                  </a:cubicBezTo>
                  <a:cubicBezTo>
                    <a:pt x="617" y="2230"/>
                    <a:pt x="617" y="2210"/>
                    <a:pt x="557" y="2151"/>
                  </a:cubicBezTo>
                  <a:cubicBezTo>
                    <a:pt x="557" y="2111"/>
                    <a:pt x="557" y="2091"/>
                    <a:pt x="597" y="2031"/>
                  </a:cubicBezTo>
                  <a:cubicBezTo>
                    <a:pt x="617" y="1912"/>
                    <a:pt x="836" y="1832"/>
                    <a:pt x="717" y="1653"/>
                  </a:cubicBezTo>
                  <a:cubicBezTo>
                    <a:pt x="657" y="1594"/>
                    <a:pt x="617" y="1534"/>
                    <a:pt x="557" y="1474"/>
                  </a:cubicBezTo>
                  <a:cubicBezTo>
                    <a:pt x="538" y="1216"/>
                    <a:pt x="538" y="997"/>
                    <a:pt x="518" y="738"/>
                  </a:cubicBezTo>
                  <a:cubicBezTo>
                    <a:pt x="418" y="519"/>
                    <a:pt x="518" y="281"/>
                    <a:pt x="438" y="42"/>
                  </a:cubicBezTo>
                  <a:cubicBezTo>
                    <a:pt x="389" y="17"/>
                    <a:pt x="347" y="0"/>
                    <a:pt x="304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0" name="Google Shape;690;p3"/>
            <p:cNvSpPr/>
            <p:nvPr/>
          </p:nvSpPr>
          <p:spPr>
            <a:xfrm>
              <a:off x="2189975" y="3208900"/>
              <a:ext cx="25400" cy="57900"/>
            </a:xfrm>
            <a:custGeom>
              <a:avLst/>
              <a:gdLst/>
              <a:ahLst/>
              <a:cxnLst/>
              <a:rect l="l" t="t" r="r" b="b"/>
              <a:pathLst>
                <a:path w="1016" h="2316" extrusionOk="0">
                  <a:moveTo>
                    <a:pt x="722" y="1"/>
                  </a:moveTo>
                  <a:cubicBezTo>
                    <a:pt x="470" y="1"/>
                    <a:pt x="425" y="280"/>
                    <a:pt x="279" y="426"/>
                  </a:cubicBezTo>
                  <a:cubicBezTo>
                    <a:pt x="219" y="466"/>
                    <a:pt x="180" y="545"/>
                    <a:pt x="140" y="625"/>
                  </a:cubicBezTo>
                  <a:cubicBezTo>
                    <a:pt x="100" y="844"/>
                    <a:pt x="40" y="1102"/>
                    <a:pt x="1" y="1321"/>
                  </a:cubicBezTo>
                  <a:cubicBezTo>
                    <a:pt x="1" y="1440"/>
                    <a:pt x="20" y="1540"/>
                    <a:pt x="180" y="1580"/>
                  </a:cubicBezTo>
                  <a:cubicBezTo>
                    <a:pt x="239" y="1818"/>
                    <a:pt x="339" y="2077"/>
                    <a:pt x="418" y="2316"/>
                  </a:cubicBezTo>
                  <a:cubicBezTo>
                    <a:pt x="538" y="2236"/>
                    <a:pt x="677" y="2196"/>
                    <a:pt x="796" y="2137"/>
                  </a:cubicBezTo>
                  <a:cubicBezTo>
                    <a:pt x="836" y="2097"/>
                    <a:pt x="876" y="2017"/>
                    <a:pt x="876" y="1958"/>
                  </a:cubicBezTo>
                  <a:cubicBezTo>
                    <a:pt x="796" y="1679"/>
                    <a:pt x="776" y="1381"/>
                    <a:pt x="896" y="1102"/>
                  </a:cubicBezTo>
                  <a:cubicBezTo>
                    <a:pt x="836" y="724"/>
                    <a:pt x="1015" y="346"/>
                    <a:pt x="796" y="8"/>
                  </a:cubicBezTo>
                  <a:cubicBezTo>
                    <a:pt x="770" y="3"/>
                    <a:pt x="745" y="1"/>
                    <a:pt x="72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1" name="Google Shape;691;p3"/>
            <p:cNvSpPr/>
            <p:nvPr/>
          </p:nvSpPr>
          <p:spPr>
            <a:xfrm>
              <a:off x="2105925" y="3237450"/>
              <a:ext cx="83575" cy="16925"/>
            </a:xfrm>
            <a:custGeom>
              <a:avLst/>
              <a:gdLst/>
              <a:ahLst/>
              <a:cxnLst/>
              <a:rect l="l" t="t" r="r" b="b"/>
              <a:pathLst>
                <a:path w="3343" h="677" extrusionOk="0">
                  <a:moveTo>
                    <a:pt x="2845" y="0"/>
                  </a:moveTo>
                  <a:cubicBezTo>
                    <a:pt x="2746" y="0"/>
                    <a:pt x="2646" y="0"/>
                    <a:pt x="2547" y="40"/>
                  </a:cubicBezTo>
                  <a:cubicBezTo>
                    <a:pt x="2400" y="64"/>
                    <a:pt x="2254" y="73"/>
                    <a:pt x="2107" y="73"/>
                  </a:cubicBezTo>
                  <a:cubicBezTo>
                    <a:pt x="1771" y="73"/>
                    <a:pt x="1437" y="28"/>
                    <a:pt x="1106" y="28"/>
                  </a:cubicBezTo>
                  <a:cubicBezTo>
                    <a:pt x="759" y="28"/>
                    <a:pt x="416" y="77"/>
                    <a:pt x="80" y="279"/>
                  </a:cubicBezTo>
                  <a:cubicBezTo>
                    <a:pt x="80" y="358"/>
                    <a:pt x="60" y="398"/>
                    <a:pt x="60" y="477"/>
                  </a:cubicBezTo>
                  <a:cubicBezTo>
                    <a:pt x="21" y="477"/>
                    <a:pt x="21" y="497"/>
                    <a:pt x="1" y="557"/>
                  </a:cubicBezTo>
                  <a:cubicBezTo>
                    <a:pt x="1" y="597"/>
                    <a:pt x="21" y="657"/>
                    <a:pt x="80" y="676"/>
                  </a:cubicBezTo>
                  <a:cubicBezTo>
                    <a:pt x="1050" y="676"/>
                    <a:pt x="1972" y="449"/>
                    <a:pt x="2933" y="449"/>
                  </a:cubicBezTo>
                  <a:cubicBezTo>
                    <a:pt x="3036" y="449"/>
                    <a:pt x="3139" y="452"/>
                    <a:pt x="3243" y="458"/>
                  </a:cubicBezTo>
                  <a:cubicBezTo>
                    <a:pt x="3343" y="100"/>
                    <a:pt x="3044" y="100"/>
                    <a:pt x="284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2" name="Google Shape;692;p3"/>
            <p:cNvSpPr/>
            <p:nvPr/>
          </p:nvSpPr>
          <p:spPr>
            <a:xfrm>
              <a:off x="2117375" y="3454775"/>
              <a:ext cx="75100" cy="13950"/>
            </a:xfrm>
            <a:custGeom>
              <a:avLst/>
              <a:gdLst/>
              <a:ahLst/>
              <a:cxnLst/>
              <a:rect l="l" t="t" r="r" b="b"/>
              <a:pathLst>
                <a:path w="3004" h="558" extrusionOk="0">
                  <a:moveTo>
                    <a:pt x="2288" y="0"/>
                  </a:moveTo>
                  <a:cubicBezTo>
                    <a:pt x="1552" y="60"/>
                    <a:pt x="836" y="120"/>
                    <a:pt x="120" y="199"/>
                  </a:cubicBezTo>
                  <a:cubicBezTo>
                    <a:pt x="60" y="318"/>
                    <a:pt x="40" y="438"/>
                    <a:pt x="0" y="557"/>
                  </a:cubicBezTo>
                  <a:cubicBezTo>
                    <a:pt x="915" y="338"/>
                    <a:pt x="1910" y="458"/>
                    <a:pt x="3004" y="60"/>
                  </a:cubicBezTo>
                  <a:cubicBezTo>
                    <a:pt x="2626" y="20"/>
                    <a:pt x="2447" y="20"/>
                    <a:pt x="228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3" name="Google Shape;693;p3"/>
            <p:cNvSpPr/>
            <p:nvPr/>
          </p:nvSpPr>
          <p:spPr>
            <a:xfrm>
              <a:off x="1993525" y="3368725"/>
              <a:ext cx="44300" cy="41975"/>
            </a:xfrm>
            <a:custGeom>
              <a:avLst/>
              <a:gdLst/>
              <a:ahLst/>
              <a:cxnLst/>
              <a:rect l="l" t="t" r="r" b="b"/>
              <a:pathLst>
                <a:path w="1772" h="1679" extrusionOk="0">
                  <a:moveTo>
                    <a:pt x="240" y="1"/>
                  </a:moveTo>
                  <a:cubicBezTo>
                    <a:pt x="41" y="220"/>
                    <a:pt x="220" y="498"/>
                    <a:pt x="100" y="757"/>
                  </a:cubicBezTo>
                  <a:lnTo>
                    <a:pt x="100" y="916"/>
                  </a:lnTo>
                  <a:cubicBezTo>
                    <a:pt x="1" y="1075"/>
                    <a:pt x="1" y="1174"/>
                    <a:pt x="120" y="1294"/>
                  </a:cubicBezTo>
                  <a:lnTo>
                    <a:pt x="120" y="1473"/>
                  </a:lnTo>
                  <a:cubicBezTo>
                    <a:pt x="100" y="1473"/>
                    <a:pt x="80" y="1493"/>
                    <a:pt x="41" y="1513"/>
                  </a:cubicBezTo>
                  <a:cubicBezTo>
                    <a:pt x="21" y="1532"/>
                    <a:pt x="41" y="1592"/>
                    <a:pt x="100" y="1612"/>
                  </a:cubicBezTo>
                  <a:lnTo>
                    <a:pt x="100" y="1592"/>
                  </a:lnTo>
                  <a:cubicBezTo>
                    <a:pt x="100" y="1653"/>
                    <a:pt x="124" y="1679"/>
                    <a:pt x="170" y="1679"/>
                  </a:cubicBezTo>
                  <a:cubicBezTo>
                    <a:pt x="184" y="1679"/>
                    <a:pt x="201" y="1676"/>
                    <a:pt x="220" y="1672"/>
                  </a:cubicBezTo>
                  <a:cubicBezTo>
                    <a:pt x="299" y="1592"/>
                    <a:pt x="339" y="1513"/>
                    <a:pt x="419" y="1453"/>
                  </a:cubicBezTo>
                  <a:cubicBezTo>
                    <a:pt x="539" y="1296"/>
                    <a:pt x="689" y="1271"/>
                    <a:pt x="841" y="1271"/>
                  </a:cubicBezTo>
                  <a:cubicBezTo>
                    <a:pt x="914" y="1271"/>
                    <a:pt x="987" y="1277"/>
                    <a:pt x="1058" y="1277"/>
                  </a:cubicBezTo>
                  <a:cubicBezTo>
                    <a:pt x="1084" y="1277"/>
                    <a:pt x="1110" y="1276"/>
                    <a:pt x="1135" y="1274"/>
                  </a:cubicBezTo>
                  <a:cubicBezTo>
                    <a:pt x="1374" y="1254"/>
                    <a:pt x="1553" y="1194"/>
                    <a:pt x="1771" y="916"/>
                  </a:cubicBezTo>
                  <a:lnTo>
                    <a:pt x="976" y="916"/>
                  </a:lnTo>
                  <a:cubicBezTo>
                    <a:pt x="319" y="876"/>
                    <a:pt x="319" y="876"/>
                    <a:pt x="279" y="259"/>
                  </a:cubicBezTo>
                  <a:cubicBezTo>
                    <a:pt x="279" y="180"/>
                    <a:pt x="240" y="80"/>
                    <a:pt x="24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4" name="Google Shape;694;p3"/>
            <p:cNvSpPr/>
            <p:nvPr/>
          </p:nvSpPr>
          <p:spPr>
            <a:xfrm>
              <a:off x="2008950" y="3073950"/>
              <a:ext cx="49250" cy="29250"/>
            </a:xfrm>
            <a:custGeom>
              <a:avLst/>
              <a:gdLst/>
              <a:ahLst/>
              <a:cxnLst/>
              <a:rect l="l" t="t" r="r" b="b"/>
              <a:pathLst>
                <a:path w="1970" h="1170" extrusionOk="0">
                  <a:moveTo>
                    <a:pt x="1067" y="0"/>
                  </a:moveTo>
                  <a:cubicBezTo>
                    <a:pt x="543" y="0"/>
                    <a:pt x="327" y="247"/>
                    <a:pt x="1" y="930"/>
                  </a:cubicBezTo>
                  <a:cubicBezTo>
                    <a:pt x="60" y="950"/>
                    <a:pt x="120" y="950"/>
                    <a:pt x="200" y="950"/>
                  </a:cubicBezTo>
                  <a:cubicBezTo>
                    <a:pt x="219" y="871"/>
                    <a:pt x="299" y="831"/>
                    <a:pt x="359" y="751"/>
                  </a:cubicBezTo>
                  <a:cubicBezTo>
                    <a:pt x="379" y="692"/>
                    <a:pt x="398" y="632"/>
                    <a:pt x="458" y="612"/>
                  </a:cubicBezTo>
                  <a:cubicBezTo>
                    <a:pt x="742" y="390"/>
                    <a:pt x="915" y="271"/>
                    <a:pt x="1048" y="271"/>
                  </a:cubicBezTo>
                  <a:cubicBezTo>
                    <a:pt x="1213" y="271"/>
                    <a:pt x="1316" y="454"/>
                    <a:pt x="1493" y="851"/>
                  </a:cubicBezTo>
                  <a:cubicBezTo>
                    <a:pt x="1552" y="970"/>
                    <a:pt x="1552" y="1149"/>
                    <a:pt x="1851" y="1169"/>
                  </a:cubicBezTo>
                  <a:cubicBezTo>
                    <a:pt x="1970" y="751"/>
                    <a:pt x="1552" y="453"/>
                    <a:pt x="1592" y="55"/>
                  </a:cubicBezTo>
                  <a:cubicBezTo>
                    <a:pt x="1387" y="20"/>
                    <a:pt x="1215" y="0"/>
                    <a:pt x="106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5" name="Google Shape;695;p3"/>
            <p:cNvSpPr/>
            <p:nvPr/>
          </p:nvSpPr>
          <p:spPr>
            <a:xfrm>
              <a:off x="2108425" y="3557225"/>
              <a:ext cx="17925" cy="45775"/>
            </a:xfrm>
            <a:custGeom>
              <a:avLst/>
              <a:gdLst/>
              <a:ahLst/>
              <a:cxnLst/>
              <a:rect l="l" t="t" r="r" b="b"/>
              <a:pathLst>
                <a:path w="717" h="1831" extrusionOk="0">
                  <a:moveTo>
                    <a:pt x="119" y="0"/>
                  </a:moveTo>
                  <a:lnTo>
                    <a:pt x="119" y="0"/>
                  </a:lnTo>
                  <a:cubicBezTo>
                    <a:pt x="279" y="597"/>
                    <a:pt x="0" y="1233"/>
                    <a:pt x="279" y="1830"/>
                  </a:cubicBezTo>
                  <a:cubicBezTo>
                    <a:pt x="517" y="1810"/>
                    <a:pt x="557" y="1591"/>
                    <a:pt x="657" y="1432"/>
                  </a:cubicBezTo>
                  <a:cubicBezTo>
                    <a:pt x="716" y="995"/>
                    <a:pt x="517" y="597"/>
                    <a:pt x="497" y="179"/>
                  </a:cubicBezTo>
                  <a:cubicBezTo>
                    <a:pt x="378" y="119"/>
                    <a:pt x="259" y="40"/>
                    <a:pt x="11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6" name="Google Shape;696;p3"/>
            <p:cNvSpPr/>
            <p:nvPr/>
          </p:nvSpPr>
          <p:spPr>
            <a:xfrm>
              <a:off x="1997025" y="3458600"/>
              <a:ext cx="50750" cy="23050"/>
            </a:xfrm>
            <a:custGeom>
              <a:avLst/>
              <a:gdLst/>
              <a:ahLst/>
              <a:cxnLst/>
              <a:rect l="l" t="t" r="r" b="b"/>
              <a:pathLst>
                <a:path w="2030" h="922" extrusionOk="0">
                  <a:moveTo>
                    <a:pt x="186" y="0"/>
                  </a:moveTo>
                  <a:cubicBezTo>
                    <a:pt x="149" y="0"/>
                    <a:pt x="113" y="10"/>
                    <a:pt x="80" y="26"/>
                  </a:cubicBezTo>
                  <a:cubicBezTo>
                    <a:pt x="40" y="205"/>
                    <a:pt x="0" y="384"/>
                    <a:pt x="100" y="563"/>
                  </a:cubicBezTo>
                  <a:cubicBezTo>
                    <a:pt x="139" y="603"/>
                    <a:pt x="139" y="683"/>
                    <a:pt x="159" y="742"/>
                  </a:cubicBezTo>
                  <a:cubicBezTo>
                    <a:pt x="159" y="802"/>
                    <a:pt x="199" y="862"/>
                    <a:pt x="279" y="921"/>
                  </a:cubicBezTo>
                  <a:lnTo>
                    <a:pt x="1731" y="921"/>
                  </a:lnTo>
                  <a:cubicBezTo>
                    <a:pt x="1830" y="842"/>
                    <a:pt x="2029" y="782"/>
                    <a:pt x="1890" y="583"/>
                  </a:cubicBezTo>
                  <a:lnTo>
                    <a:pt x="696" y="583"/>
                  </a:lnTo>
                  <a:cubicBezTo>
                    <a:pt x="338" y="583"/>
                    <a:pt x="279" y="364"/>
                    <a:pt x="338" y="66"/>
                  </a:cubicBezTo>
                  <a:cubicBezTo>
                    <a:pt x="292" y="19"/>
                    <a:pt x="238" y="0"/>
                    <a:pt x="18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7" name="Google Shape;697;p3"/>
            <p:cNvSpPr/>
            <p:nvPr/>
          </p:nvSpPr>
          <p:spPr>
            <a:xfrm>
              <a:off x="2111400" y="3306050"/>
              <a:ext cx="39800" cy="36975"/>
            </a:xfrm>
            <a:custGeom>
              <a:avLst/>
              <a:gdLst/>
              <a:ahLst/>
              <a:cxnLst/>
              <a:rect l="l" t="t" r="r" b="b"/>
              <a:pathLst>
                <a:path w="1592" h="1479" extrusionOk="0">
                  <a:moveTo>
                    <a:pt x="466" y="0"/>
                  </a:moveTo>
                  <a:cubicBezTo>
                    <a:pt x="436" y="0"/>
                    <a:pt x="403" y="25"/>
                    <a:pt x="359" y="81"/>
                  </a:cubicBezTo>
                  <a:cubicBezTo>
                    <a:pt x="0" y="996"/>
                    <a:pt x="140" y="1334"/>
                    <a:pt x="836" y="1473"/>
                  </a:cubicBezTo>
                  <a:cubicBezTo>
                    <a:pt x="862" y="1477"/>
                    <a:pt x="887" y="1478"/>
                    <a:pt x="911" y="1478"/>
                  </a:cubicBezTo>
                  <a:cubicBezTo>
                    <a:pt x="1187" y="1478"/>
                    <a:pt x="1373" y="1281"/>
                    <a:pt x="1592" y="1135"/>
                  </a:cubicBezTo>
                  <a:cubicBezTo>
                    <a:pt x="1539" y="1037"/>
                    <a:pt x="1477" y="1007"/>
                    <a:pt x="1412" y="1007"/>
                  </a:cubicBezTo>
                  <a:cubicBezTo>
                    <a:pt x="1330" y="1007"/>
                    <a:pt x="1242" y="1053"/>
                    <a:pt x="1154" y="1075"/>
                  </a:cubicBezTo>
                  <a:cubicBezTo>
                    <a:pt x="1042" y="1092"/>
                    <a:pt x="943" y="1101"/>
                    <a:pt x="857" y="1101"/>
                  </a:cubicBezTo>
                  <a:cubicBezTo>
                    <a:pt x="427" y="1101"/>
                    <a:pt x="322" y="880"/>
                    <a:pt x="438" y="300"/>
                  </a:cubicBezTo>
                  <a:cubicBezTo>
                    <a:pt x="458" y="200"/>
                    <a:pt x="498" y="121"/>
                    <a:pt x="538" y="41"/>
                  </a:cubicBezTo>
                  <a:cubicBezTo>
                    <a:pt x="512" y="15"/>
                    <a:pt x="489" y="0"/>
                    <a:pt x="46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8" name="Google Shape;698;p3"/>
            <p:cNvSpPr/>
            <p:nvPr/>
          </p:nvSpPr>
          <p:spPr>
            <a:xfrm>
              <a:off x="2056700" y="3507475"/>
              <a:ext cx="29350" cy="42800"/>
            </a:xfrm>
            <a:custGeom>
              <a:avLst/>
              <a:gdLst/>
              <a:ahLst/>
              <a:cxnLst/>
              <a:rect l="l" t="t" r="r" b="b"/>
              <a:pathLst>
                <a:path w="1174" h="1712" extrusionOk="0">
                  <a:moveTo>
                    <a:pt x="259" y="1"/>
                  </a:moveTo>
                  <a:lnTo>
                    <a:pt x="259" y="1"/>
                  </a:lnTo>
                  <a:cubicBezTo>
                    <a:pt x="239" y="200"/>
                    <a:pt x="279" y="419"/>
                    <a:pt x="80" y="538"/>
                  </a:cubicBezTo>
                  <a:cubicBezTo>
                    <a:pt x="0" y="1115"/>
                    <a:pt x="498" y="1334"/>
                    <a:pt x="756" y="1692"/>
                  </a:cubicBezTo>
                  <a:cubicBezTo>
                    <a:pt x="783" y="1705"/>
                    <a:pt x="807" y="1712"/>
                    <a:pt x="831" y="1712"/>
                  </a:cubicBezTo>
                  <a:cubicBezTo>
                    <a:pt x="878" y="1712"/>
                    <a:pt x="922" y="1685"/>
                    <a:pt x="975" y="1632"/>
                  </a:cubicBezTo>
                  <a:cubicBezTo>
                    <a:pt x="1174" y="1493"/>
                    <a:pt x="1075" y="1334"/>
                    <a:pt x="975" y="1194"/>
                  </a:cubicBezTo>
                  <a:cubicBezTo>
                    <a:pt x="736" y="797"/>
                    <a:pt x="498" y="399"/>
                    <a:pt x="25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9" name="Google Shape;699;p3"/>
            <p:cNvSpPr/>
            <p:nvPr/>
          </p:nvSpPr>
          <p:spPr>
            <a:xfrm>
              <a:off x="2124825" y="3280100"/>
              <a:ext cx="40300" cy="23500"/>
            </a:xfrm>
            <a:custGeom>
              <a:avLst/>
              <a:gdLst/>
              <a:ahLst/>
              <a:cxnLst/>
              <a:rect l="l" t="t" r="r" b="b"/>
              <a:pathLst>
                <a:path w="1612" h="940" extrusionOk="0">
                  <a:moveTo>
                    <a:pt x="699" y="1"/>
                  </a:moveTo>
                  <a:cubicBezTo>
                    <a:pt x="364" y="1"/>
                    <a:pt x="207" y="224"/>
                    <a:pt x="1" y="741"/>
                  </a:cubicBezTo>
                  <a:cubicBezTo>
                    <a:pt x="120" y="661"/>
                    <a:pt x="219" y="582"/>
                    <a:pt x="339" y="482"/>
                  </a:cubicBezTo>
                  <a:cubicBezTo>
                    <a:pt x="565" y="299"/>
                    <a:pt x="719" y="200"/>
                    <a:pt x="846" y="200"/>
                  </a:cubicBezTo>
                  <a:cubicBezTo>
                    <a:pt x="1009" y="200"/>
                    <a:pt x="1126" y="363"/>
                    <a:pt x="1294" y="721"/>
                  </a:cubicBezTo>
                  <a:lnTo>
                    <a:pt x="1433" y="940"/>
                  </a:lnTo>
                  <a:cubicBezTo>
                    <a:pt x="1592" y="840"/>
                    <a:pt x="1512" y="661"/>
                    <a:pt x="1592" y="562"/>
                  </a:cubicBezTo>
                  <a:cubicBezTo>
                    <a:pt x="1612" y="522"/>
                    <a:pt x="1612" y="442"/>
                    <a:pt x="1612" y="383"/>
                  </a:cubicBezTo>
                  <a:cubicBezTo>
                    <a:pt x="1552" y="323"/>
                    <a:pt x="1493" y="263"/>
                    <a:pt x="1433" y="184"/>
                  </a:cubicBezTo>
                  <a:cubicBezTo>
                    <a:pt x="1112" y="65"/>
                    <a:pt x="880" y="1"/>
                    <a:pt x="69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0" name="Google Shape;700;p3"/>
            <p:cNvSpPr/>
            <p:nvPr/>
          </p:nvSpPr>
          <p:spPr>
            <a:xfrm>
              <a:off x="1994525" y="3336950"/>
              <a:ext cx="40800" cy="29825"/>
            </a:xfrm>
            <a:custGeom>
              <a:avLst/>
              <a:gdLst/>
              <a:ahLst/>
              <a:cxnLst/>
              <a:rect l="l" t="t" r="r" b="b"/>
              <a:pathLst>
                <a:path w="1632" h="1193" extrusionOk="0">
                  <a:moveTo>
                    <a:pt x="152" y="1"/>
                  </a:moveTo>
                  <a:cubicBezTo>
                    <a:pt x="132" y="1"/>
                    <a:pt x="108" y="21"/>
                    <a:pt x="80" y="58"/>
                  </a:cubicBezTo>
                  <a:cubicBezTo>
                    <a:pt x="60" y="436"/>
                    <a:pt x="60" y="794"/>
                    <a:pt x="259" y="1152"/>
                  </a:cubicBezTo>
                  <a:lnTo>
                    <a:pt x="1632" y="1152"/>
                  </a:lnTo>
                  <a:cubicBezTo>
                    <a:pt x="1035" y="695"/>
                    <a:pt x="1" y="1192"/>
                    <a:pt x="200" y="78"/>
                  </a:cubicBezTo>
                  <a:cubicBezTo>
                    <a:pt x="189" y="26"/>
                    <a:pt x="173" y="1"/>
                    <a:pt x="15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1" name="Google Shape;701;p3"/>
            <p:cNvSpPr/>
            <p:nvPr/>
          </p:nvSpPr>
          <p:spPr>
            <a:xfrm>
              <a:off x="2117875" y="3392600"/>
              <a:ext cx="42775" cy="8975"/>
            </a:xfrm>
            <a:custGeom>
              <a:avLst/>
              <a:gdLst/>
              <a:ahLst/>
              <a:cxnLst/>
              <a:rect l="l" t="t" r="r" b="b"/>
              <a:pathLst>
                <a:path w="1711" h="359" extrusionOk="0">
                  <a:moveTo>
                    <a:pt x="100" y="1"/>
                  </a:moveTo>
                  <a:cubicBezTo>
                    <a:pt x="80" y="120"/>
                    <a:pt x="20" y="239"/>
                    <a:pt x="0" y="359"/>
                  </a:cubicBezTo>
                  <a:cubicBezTo>
                    <a:pt x="577" y="299"/>
                    <a:pt x="1134" y="200"/>
                    <a:pt x="1711" y="80"/>
                  </a:cubicBezTo>
                  <a:cubicBezTo>
                    <a:pt x="1691" y="60"/>
                    <a:pt x="1691" y="20"/>
                    <a:pt x="169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2" name="Google Shape;702;p3"/>
            <p:cNvSpPr/>
            <p:nvPr/>
          </p:nvSpPr>
          <p:spPr>
            <a:xfrm>
              <a:off x="1996025" y="3298100"/>
              <a:ext cx="45275" cy="11000"/>
            </a:xfrm>
            <a:custGeom>
              <a:avLst/>
              <a:gdLst/>
              <a:ahLst/>
              <a:cxnLst/>
              <a:rect l="l" t="t" r="r" b="b"/>
              <a:pathLst>
                <a:path w="1811" h="440" extrusionOk="0">
                  <a:moveTo>
                    <a:pt x="20" y="1"/>
                  </a:moveTo>
                  <a:cubicBezTo>
                    <a:pt x="0" y="120"/>
                    <a:pt x="0" y="240"/>
                    <a:pt x="0" y="359"/>
                  </a:cubicBezTo>
                  <a:cubicBezTo>
                    <a:pt x="23" y="415"/>
                    <a:pt x="58" y="440"/>
                    <a:pt x="98" y="440"/>
                  </a:cubicBezTo>
                  <a:cubicBezTo>
                    <a:pt x="130" y="440"/>
                    <a:pt x="165" y="425"/>
                    <a:pt x="199" y="399"/>
                  </a:cubicBezTo>
                  <a:cubicBezTo>
                    <a:pt x="677" y="319"/>
                    <a:pt x="1134" y="240"/>
                    <a:pt x="1811" y="120"/>
                  </a:cubicBezTo>
                  <a:cubicBezTo>
                    <a:pt x="1413" y="24"/>
                    <a:pt x="1073" y="8"/>
                    <a:pt x="763" y="8"/>
                  </a:cubicBezTo>
                  <a:cubicBezTo>
                    <a:pt x="618" y="8"/>
                    <a:pt x="481" y="11"/>
                    <a:pt x="346" y="11"/>
                  </a:cubicBezTo>
                  <a:cubicBezTo>
                    <a:pt x="236" y="11"/>
                    <a:pt x="128" y="9"/>
                    <a:pt x="2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3" name="Google Shape;703;p3"/>
            <p:cNvSpPr/>
            <p:nvPr/>
          </p:nvSpPr>
          <p:spPr>
            <a:xfrm>
              <a:off x="1991550" y="3409025"/>
              <a:ext cx="11950" cy="63175"/>
            </a:xfrm>
            <a:custGeom>
              <a:avLst/>
              <a:gdLst/>
              <a:ahLst/>
              <a:cxnLst/>
              <a:rect l="l" t="t" r="r" b="b"/>
              <a:pathLst>
                <a:path w="478" h="2527" extrusionOk="0">
                  <a:moveTo>
                    <a:pt x="199" y="0"/>
                  </a:moveTo>
                  <a:cubicBezTo>
                    <a:pt x="179" y="338"/>
                    <a:pt x="159" y="657"/>
                    <a:pt x="179" y="975"/>
                  </a:cubicBezTo>
                  <a:cubicBezTo>
                    <a:pt x="219" y="1472"/>
                    <a:pt x="0" y="2029"/>
                    <a:pt x="319" y="2526"/>
                  </a:cubicBezTo>
                  <a:cubicBezTo>
                    <a:pt x="358" y="2347"/>
                    <a:pt x="358" y="2168"/>
                    <a:pt x="378" y="1989"/>
                  </a:cubicBezTo>
                  <a:cubicBezTo>
                    <a:pt x="458" y="1870"/>
                    <a:pt x="478" y="1751"/>
                    <a:pt x="398" y="1631"/>
                  </a:cubicBezTo>
                  <a:cubicBezTo>
                    <a:pt x="378" y="1094"/>
                    <a:pt x="259" y="597"/>
                    <a:pt x="319" y="80"/>
                  </a:cubicBezTo>
                  <a:cubicBezTo>
                    <a:pt x="299" y="60"/>
                    <a:pt x="259" y="40"/>
                    <a:pt x="19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4" name="Google Shape;704;p3"/>
            <p:cNvSpPr/>
            <p:nvPr/>
          </p:nvSpPr>
          <p:spPr>
            <a:xfrm>
              <a:off x="2115375" y="3593025"/>
              <a:ext cx="11975" cy="31350"/>
            </a:xfrm>
            <a:custGeom>
              <a:avLst/>
              <a:gdLst/>
              <a:ahLst/>
              <a:cxnLst/>
              <a:rect l="l" t="t" r="r" b="b"/>
              <a:pathLst>
                <a:path w="479" h="1254" extrusionOk="0">
                  <a:moveTo>
                    <a:pt x="379" y="0"/>
                  </a:moveTo>
                  <a:cubicBezTo>
                    <a:pt x="160" y="80"/>
                    <a:pt x="80" y="219"/>
                    <a:pt x="1" y="398"/>
                  </a:cubicBezTo>
                  <a:cubicBezTo>
                    <a:pt x="21" y="677"/>
                    <a:pt x="21" y="975"/>
                    <a:pt x="21" y="1254"/>
                  </a:cubicBezTo>
                  <a:lnTo>
                    <a:pt x="398" y="1254"/>
                  </a:lnTo>
                  <a:cubicBezTo>
                    <a:pt x="478" y="816"/>
                    <a:pt x="438" y="398"/>
                    <a:pt x="37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5" name="Google Shape;705;p3"/>
            <p:cNvSpPr/>
            <p:nvPr/>
          </p:nvSpPr>
          <p:spPr>
            <a:xfrm>
              <a:off x="1998000" y="3477150"/>
              <a:ext cx="7500" cy="48750"/>
            </a:xfrm>
            <a:custGeom>
              <a:avLst/>
              <a:gdLst/>
              <a:ahLst/>
              <a:cxnLst/>
              <a:rect l="l" t="t" r="r" b="b"/>
              <a:pathLst>
                <a:path w="300" h="1950" extrusionOk="0">
                  <a:moveTo>
                    <a:pt x="120" y="0"/>
                  </a:moveTo>
                  <a:cubicBezTo>
                    <a:pt x="1" y="339"/>
                    <a:pt x="61" y="1433"/>
                    <a:pt x="299" y="1950"/>
                  </a:cubicBezTo>
                  <a:cubicBezTo>
                    <a:pt x="299" y="1353"/>
                    <a:pt x="260" y="756"/>
                    <a:pt x="260" y="159"/>
                  </a:cubicBezTo>
                  <a:cubicBezTo>
                    <a:pt x="220" y="120"/>
                    <a:pt x="160" y="40"/>
                    <a:pt x="12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6" name="Google Shape;706;p3"/>
            <p:cNvSpPr/>
            <p:nvPr/>
          </p:nvSpPr>
          <p:spPr>
            <a:xfrm>
              <a:off x="2093500" y="3249375"/>
              <a:ext cx="14950" cy="35325"/>
            </a:xfrm>
            <a:custGeom>
              <a:avLst/>
              <a:gdLst/>
              <a:ahLst/>
              <a:cxnLst/>
              <a:rect l="l" t="t" r="r" b="b"/>
              <a:pathLst>
                <a:path w="598" h="1413" extrusionOk="0">
                  <a:moveTo>
                    <a:pt x="557" y="0"/>
                  </a:moveTo>
                  <a:cubicBezTo>
                    <a:pt x="319" y="100"/>
                    <a:pt x="418" y="418"/>
                    <a:pt x="199" y="518"/>
                  </a:cubicBezTo>
                  <a:cubicBezTo>
                    <a:pt x="160" y="836"/>
                    <a:pt x="0" y="1134"/>
                    <a:pt x="299" y="1413"/>
                  </a:cubicBezTo>
                  <a:cubicBezTo>
                    <a:pt x="518" y="1055"/>
                    <a:pt x="597" y="617"/>
                    <a:pt x="577" y="199"/>
                  </a:cubicBezTo>
                  <a:cubicBezTo>
                    <a:pt x="577" y="120"/>
                    <a:pt x="557" y="80"/>
                    <a:pt x="55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7" name="Google Shape;707;p3"/>
            <p:cNvSpPr/>
            <p:nvPr/>
          </p:nvSpPr>
          <p:spPr>
            <a:xfrm>
              <a:off x="1998000" y="3166100"/>
              <a:ext cx="37825" cy="7200"/>
            </a:xfrm>
            <a:custGeom>
              <a:avLst/>
              <a:gdLst/>
              <a:ahLst/>
              <a:cxnLst/>
              <a:rect l="l" t="t" r="r" b="b"/>
              <a:pathLst>
                <a:path w="1513" h="288" extrusionOk="0">
                  <a:moveTo>
                    <a:pt x="1020" y="1"/>
                  </a:moveTo>
                  <a:cubicBezTo>
                    <a:pt x="725" y="1"/>
                    <a:pt x="408" y="127"/>
                    <a:pt x="1" y="228"/>
                  </a:cubicBezTo>
                  <a:cubicBezTo>
                    <a:pt x="223" y="270"/>
                    <a:pt x="418" y="287"/>
                    <a:pt x="598" y="287"/>
                  </a:cubicBezTo>
                  <a:cubicBezTo>
                    <a:pt x="934" y="287"/>
                    <a:pt x="1215" y="226"/>
                    <a:pt x="1513" y="149"/>
                  </a:cubicBezTo>
                  <a:cubicBezTo>
                    <a:pt x="1348" y="41"/>
                    <a:pt x="1187" y="1"/>
                    <a:pt x="102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8" name="Google Shape;708;p3"/>
            <p:cNvSpPr/>
            <p:nvPr/>
          </p:nvSpPr>
          <p:spPr>
            <a:xfrm>
              <a:off x="1996525" y="3323475"/>
              <a:ext cx="26875" cy="15450"/>
            </a:xfrm>
            <a:custGeom>
              <a:avLst/>
              <a:gdLst/>
              <a:ahLst/>
              <a:cxnLst/>
              <a:rect l="l" t="t" r="r" b="b"/>
              <a:pathLst>
                <a:path w="1075" h="618" extrusionOk="0">
                  <a:moveTo>
                    <a:pt x="709" y="1"/>
                  </a:moveTo>
                  <a:cubicBezTo>
                    <a:pt x="506" y="1"/>
                    <a:pt x="315" y="101"/>
                    <a:pt x="131" y="101"/>
                  </a:cubicBezTo>
                  <a:cubicBezTo>
                    <a:pt x="121" y="101"/>
                    <a:pt x="110" y="101"/>
                    <a:pt x="100" y="100"/>
                  </a:cubicBezTo>
                  <a:cubicBezTo>
                    <a:pt x="80" y="279"/>
                    <a:pt x="20" y="418"/>
                    <a:pt x="0" y="597"/>
                  </a:cubicBezTo>
                  <a:cubicBezTo>
                    <a:pt x="60" y="597"/>
                    <a:pt x="80" y="617"/>
                    <a:pt x="120" y="617"/>
                  </a:cubicBezTo>
                  <a:cubicBezTo>
                    <a:pt x="358" y="299"/>
                    <a:pt x="816" y="418"/>
                    <a:pt x="1074" y="140"/>
                  </a:cubicBezTo>
                  <a:cubicBezTo>
                    <a:pt x="948" y="34"/>
                    <a:pt x="826" y="1"/>
                    <a:pt x="70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9" name="Google Shape;709;p3"/>
            <p:cNvSpPr/>
            <p:nvPr/>
          </p:nvSpPr>
          <p:spPr>
            <a:xfrm>
              <a:off x="2015425" y="3448300"/>
              <a:ext cx="33825" cy="9475"/>
            </a:xfrm>
            <a:custGeom>
              <a:avLst/>
              <a:gdLst/>
              <a:ahLst/>
              <a:cxnLst/>
              <a:rect l="l" t="t" r="r" b="b"/>
              <a:pathLst>
                <a:path w="1353" h="379" extrusionOk="0">
                  <a:moveTo>
                    <a:pt x="1353" y="1"/>
                  </a:moveTo>
                  <a:lnTo>
                    <a:pt x="1353" y="1"/>
                  </a:lnTo>
                  <a:cubicBezTo>
                    <a:pt x="1144" y="50"/>
                    <a:pt x="935" y="55"/>
                    <a:pt x="726" y="55"/>
                  </a:cubicBezTo>
                  <a:cubicBezTo>
                    <a:pt x="674" y="55"/>
                    <a:pt x="622" y="55"/>
                    <a:pt x="570" y="55"/>
                  </a:cubicBezTo>
                  <a:cubicBezTo>
                    <a:pt x="413" y="55"/>
                    <a:pt x="256" y="58"/>
                    <a:pt x="100" y="80"/>
                  </a:cubicBezTo>
                  <a:cubicBezTo>
                    <a:pt x="20" y="180"/>
                    <a:pt x="0" y="299"/>
                    <a:pt x="100" y="379"/>
                  </a:cubicBezTo>
                  <a:cubicBezTo>
                    <a:pt x="756" y="319"/>
                    <a:pt x="1035" y="259"/>
                    <a:pt x="1353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0" name="Google Shape;710;p3"/>
            <p:cNvSpPr/>
            <p:nvPr/>
          </p:nvSpPr>
          <p:spPr>
            <a:xfrm>
              <a:off x="2113875" y="3410000"/>
              <a:ext cx="38825" cy="9975"/>
            </a:xfrm>
            <a:custGeom>
              <a:avLst/>
              <a:gdLst/>
              <a:ahLst/>
              <a:cxnLst/>
              <a:rect l="l" t="t" r="r" b="b"/>
              <a:pathLst>
                <a:path w="1553" h="399" extrusionOk="0">
                  <a:moveTo>
                    <a:pt x="160" y="1"/>
                  </a:moveTo>
                  <a:cubicBezTo>
                    <a:pt x="100" y="1"/>
                    <a:pt x="81" y="1"/>
                    <a:pt x="61" y="21"/>
                  </a:cubicBezTo>
                  <a:cubicBezTo>
                    <a:pt x="41" y="61"/>
                    <a:pt x="1" y="140"/>
                    <a:pt x="1" y="220"/>
                  </a:cubicBezTo>
                  <a:cubicBezTo>
                    <a:pt x="41" y="299"/>
                    <a:pt x="61" y="359"/>
                    <a:pt x="140" y="399"/>
                  </a:cubicBezTo>
                  <a:cubicBezTo>
                    <a:pt x="578" y="200"/>
                    <a:pt x="1075" y="220"/>
                    <a:pt x="1553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1" name="Google Shape;711;p3"/>
            <p:cNvSpPr/>
            <p:nvPr/>
          </p:nvSpPr>
          <p:spPr>
            <a:xfrm>
              <a:off x="2040275" y="3472675"/>
              <a:ext cx="25900" cy="8475"/>
            </a:xfrm>
            <a:custGeom>
              <a:avLst/>
              <a:gdLst/>
              <a:ahLst/>
              <a:cxnLst/>
              <a:rect l="l" t="t" r="r" b="b"/>
              <a:pathLst>
                <a:path w="1036" h="339" extrusionOk="0">
                  <a:moveTo>
                    <a:pt x="160" y="0"/>
                  </a:moveTo>
                  <a:cubicBezTo>
                    <a:pt x="120" y="120"/>
                    <a:pt x="41" y="219"/>
                    <a:pt x="1" y="338"/>
                  </a:cubicBezTo>
                  <a:lnTo>
                    <a:pt x="737" y="338"/>
                  </a:lnTo>
                  <a:cubicBezTo>
                    <a:pt x="1035" y="338"/>
                    <a:pt x="936" y="140"/>
                    <a:pt x="89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2" name="Google Shape;712;p3"/>
            <p:cNvSpPr/>
            <p:nvPr/>
          </p:nvSpPr>
          <p:spPr>
            <a:xfrm>
              <a:off x="2030825" y="3552750"/>
              <a:ext cx="24900" cy="23100"/>
            </a:xfrm>
            <a:custGeom>
              <a:avLst/>
              <a:gdLst/>
              <a:ahLst/>
              <a:cxnLst/>
              <a:rect l="l" t="t" r="r" b="b"/>
              <a:pathLst>
                <a:path w="996" h="924" extrusionOk="0">
                  <a:moveTo>
                    <a:pt x="200" y="0"/>
                  </a:moveTo>
                  <a:lnTo>
                    <a:pt x="1" y="199"/>
                  </a:lnTo>
                  <a:cubicBezTo>
                    <a:pt x="200" y="477"/>
                    <a:pt x="419" y="716"/>
                    <a:pt x="717" y="895"/>
                  </a:cubicBezTo>
                  <a:cubicBezTo>
                    <a:pt x="757" y="915"/>
                    <a:pt x="790" y="924"/>
                    <a:pt x="819" y="924"/>
                  </a:cubicBezTo>
                  <a:cubicBezTo>
                    <a:pt x="906" y="924"/>
                    <a:pt x="951" y="845"/>
                    <a:pt x="996" y="756"/>
                  </a:cubicBezTo>
                  <a:cubicBezTo>
                    <a:pt x="836" y="378"/>
                    <a:pt x="618" y="100"/>
                    <a:pt x="20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3" name="Google Shape;713;p3"/>
            <p:cNvSpPr/>
            <p:nvPr/>
          </p:nvSpPr>
          <p:spPr>
            <a:xfrm>
              <a:off x="2047750" y="3569825"/>
              <a:ext cx="12950" cy="19750"/>
            </a:xfrm>
            <a:custGeom>
              <a:avLst/>
              <a:gdLst/>
              <a:ahLst/>
              <a:cxnLst/>
              <a:rect l="l" t="t" r="r" b="b"/>
              <a:pathLst>
                <a:path w="518" h="790" extrusionOk="0">
                  <a:moveTo>
                    <a:pt x="390" y="0"/>
                  </a:moveTo>
                  <a:cubicBezTo>
                    <a:pt x="345" y="0"/>
                    <a:pt x="305" y="10"/>
                    <a:pt x="259" y="33"/>
                  </a:cubicBezTo>
                  <a:cubicBezTo>
                    <a:pt x="199" y="93"/>
                    <a:pt x="120" y="153"/>
                    <a:pt x="40" y="212"/>
                  </a:cubicBezTo>
                  <a:cubicBezTo>
                    <a:pt x="20" y="411"/>
                    <a:pt x="0" y="590"/>
                    <a:pt x="0" y="789"/>
                  </a:cubicBezTo>
                  <a:cubicBezTo>
                    <a:pt x="338" y="749"/>
                    <a:pt x="498" y="550"/>
                    <a:pt x="498" y="232"/>
                  </a:cubicBezTo>
                  <a:cubicBezTo>
                    <a:pt x="517" y="153"/>
                    <a:pt x="517" y="93"/>
                    <a:pt x="498" y="13"/>
                  </a:cubicBezTo>
                  <a:cubicBezTo>
                    <a:pt x="456" y="5"/>
                    <a:pt x="422" y="0"/>
                    <a:pt x="39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4" name="Google Shape;714;p3"/>
            <p:cNvSpPr/>
            <p:nvPr/>
          </p:nvSpPr>
          <p:spPr>
            <a:xfrm>
              <a:off x="2001000" y="3448300"/>
              <a:ext cx="16925" cy="10475"/>
            </a:xfrm>
            <a:custGeom>
              <a:avLst/>
              <a:gdLst/>
              <a:ahLst/>
              <a:cxnLst/>
              <a:rect l="l" t="t" r="r" b="b"/>
              <a:pathLst>
                <a:path w="677" h="419" extrusionOk="0">
                  <a:moveTo>
                    <a:pt x="20" y="1"/>
                  </a:moveTo>
                  <a:cubicBezTo>
                    <a:pt x="20" y="160"/>
                    <a:pt x="0" y="279"/>
                    <a:pt x="0" y="398"/>
                  </a:cubicBezTo>
                  <a:cubicBezTo>
                    <a:pt x="40" y="398"/>
                    <a:pt x="120" y="418"/>
                    <a:pt x="179" y="418"/>
                  </a:cubicBezTo>
                  <a:cubicBezTo>
                    <a:pt x="338" y="418"/>
                    <a:pt x="498" y="398"/>
                    <a:pt x="677" y="379"/>
                  </a:cubicBezTo>
                  <a:lnTo>
                    <a:pt x="677" y="80"/>
                  </a:lnTo>
                  <a:cubicBezTo>
                    <a:pt x="478" y="80"/>
                    <a:pt x="239" y="60"/>
                    <a:pt x="2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5" name="Google Shape;715;p3"/>
            <p:cNvSpPr/>
            <p:nvPr/>
          </p:nvSpPr>
          <p:spPr>
            <a:xfrm>
              <a:off x="2061175" y="3547775"/>
              <a:ext cx="19925" cy="15175"/>
            </a:xfrm>
            <a:custGeom>
              <a:avLst/>
              <a:gdLst/>
              <a:ahLst/>
              <a:cxnLst/>
              <a:rect l="l" t="t" r="r" b="b"/>
              <a:pathLst>
                <a:path w="797" h="607" extrusionOk="0">
                  <a:moveTo>
                    <a:pt x="577" y="0"/>
                  </a:moveTo>
                  <a:cubicBezTo>
                    <a:pt x="199" y="0"/>
                    <a:pt x="0" y="179"/>
                    <a:pt x="20" y="577"/>
                  </a:cubicBezTo>
                  <a:cubicBezTo>
                    <a:pt x="60" y="597"/>
                    <a:pt x="100" y="607"/>
                    <a:pt x="140" y="607"/>
                  </a:cubicBezTo>
                  <a:cubicBezTo>
                    <a:pt x="179" y="607"/>
                    <a:pt x="219" y="597"/>
                    <a:pt x="259" y="577"/>
                  </a:cubicBezTo>
                  <a:lnTo>
                    <a:pt x="776" y="199"/>
                  </a:lnTo>
                  <a:cubicBezTo>
                    <a:pt x="776" y="159"/>
                    <a:pt x="796" y="80"/>
                    <a:pt x="796" y="20"/>
                  </a:cubicBezTo>
                  <a:cubicBezTo>
                    <a:pt x="716" y="20"/>
                    <a:pt x="657" y="0"/>
                    <a:pt x="57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6" name="Google Shape;716;p3"/>
            <p:cNvSpPr/>
            <p:nvPr/>
          </p:nvSpPr>
          <p:spPr>
            <a:xfrm>
              <a:off x="2097475" y="3301100"/>
              <a:ext cx="7975" cy="24400"/>
            </a:xfrm>
            <a:custGeom>
              <a:avLst/>
              <a:gdLst/>
              <a:ahLst/>
              <a:cxnLst/>
              <a:rect l="l" t="t" r="r" b="b"/>
              <a:pathLst>
                <a:path w="319" h="976" extrusionOk="0">
                  <a:moveTo>
                    <a:pt x="140" y="0"/>
                  </a:moveTo>
                  <a:cubicBezTo>
                    <a:pt x="1" y="338"/>
                    <a:pt x="60" y="637"/>
                    <a:pt x="60" y="975"/>
                  </a:cubicBezTo>
                  <a:cubicBezTo>
                    <a:pt x="120" y="975"/>
                    <a:pt x="199" y="975"/>
                    <a:pt x="239" y="935"/>
                  </a:cubicBezTo>
                  <a:cubicBezTo>
                    <a:pt x="199" y="637"/>
                    <a:pt x="319" y="338"/>
                    <a:pt x="14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7" name="Google Shape;717;p3"/>
            <p:cNvSpPr/>
            <p:nvPr/>
          </p:nvSpPr>
          <p:spPr>
            <a:xfrm>
              <a:off x="2110400" y="3413825"/>
              <a:ext cx="7000" cy="22575"/>
            </a:xfrm>
            <a:custGeom>
              <a:avLst/>
              <a:gdLst/>
              <a:ahLst/>
              <a:cxnLst/>
              <a:rect l="l" t="t" r="r" b="b"/>
              <a:pathLst>
                <a:path w="280" h="903" extrusionOk="0">
                  <a:moveTo>
                    <a:pt x="146" y="1"/>
                  </a:moveTo>
                  <a:cubicBezTo>
                    <a:pt x="54" y="1"/>
                    <a:pt x="8" y="42"/>
                    <a:pt x="40" y="186"/>
                  </a:cubicBezTo>
                  <a:cubicBezTo>
                    <a:pt x="80" y="445"/>
                    <a:pt x="1" y="703"/>
                    <a:pt x="200" y="902"/>
                  </a:cubicBezTo>
                  <a:lnTo>
                    <a:pt x="279" y="226"/>
                  </a:lnTo>
                  <a:cubicBezTo>
                    <a:pt x="239" y="166"/>
                    <a:pt x="239" y="87"/>
                    <a:pt x="220" y="7"/>
                  </a:cubicBezTo>
                  <a:cubicBezTo>
                    <a:pt x="193" y="3"/>
                    <a:pt x="168" y="1"/>
                    <a:pt x="14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8" name="Google Shape;718;p3"/>
            <p:cNvSpPr/>
            <p:nvPr/>
          </p:nvSpPr>
          <p:spPr>
            <a:xfrm>
              <a:off x="2106425" y="3475225"/>
              <a:ext cx="12450" cy="10900"/>
            </a:xfrm>
            <a:custGeom>
              <a:avLst/>
              <a:gdLst/>
              <a:ahLst/>
              <a:cxnLst/>
              <a:rect l="l" t="t" r="r" b="b"/>
              <a:pathLst>
                <a:path w="498" h="436" extrusionOk="0">
                  <a:moveTo>
                    <a:pt x="156" y="1"/>
                  </a:moveTo>
                  <a:cubicBezTo>
                    <a:pt x="98" y="1"/>
                    <a:pt x="44" y="31"/>
                    <a:pt x="1" y="117"/>
                  </a:cubicBezTo>
                  <a:cubicBezTo>
                    <a:pt x="40" y="217"/>
                    <a:pt x="40" y="316"/>
                    <a:pt x="80" y="435"/>
                  </a:cubicBezTo>
                  <a:lnTo>
                    <a:pt x="398" y="435"/>
                  </a:lnTo>
                  <a:cubicBezTo>
                    <a:pt x="498" y="316"/>
                    <a:pt x="498" y="197"/>
                    <a:pt x="379" y="97"/>
                  </a:cubicBezTo>
                  <a:cubicBezTo>
                    <a:pt x="311" y="52"/>
                    <a:pt x="231" y="1"/>
                    <a:pt x="15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9" name="Google Shape;719;p3"/>
            <p:cNvSpPr/>
            <p:nvPr/>
          </p:nvSpPr>
          <p:spPr>
            <a:xfrm>
              <a:off x="2055700" y="3561700"/>
              <a:ext cx="11950" cy="13950"/>
            </a:xfrm>
            <a:custGeom>
              <a:avLst/>
              <a:gdLst/>
              <a:ahLst/>
              <a:cxnLst/>
              <a:rect l="l" t="t" r="r" b="b"/>
              <a:pathLst>
                <a:path w="478" h="558" extrusionOk="0">
                  <a:moveTo>
                    <a:pt x="279" y="0"/>
                  </a:moveTo>
                  <a:cubicBezTo>
                    <a:pt x="20" y="0"/>
                    <a:pt x="1" y="119"/>
                    <a:pt x="80" y="318"/>
                  </a:cubicBezTo>
                  <a:cubicBezTo>
                    <a:pt x="100" y="378"/>
                    <a:pt x="100" y="497"/>
                    <a:pt x="120" y="557"/>
                  </a:cubicBezTo>
                  <a:cubicBezTo>
                    <a:pt x="319" y="418"/>
                    <a:pt x="478" y="239"/>
                    <a:pt x="47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0" name="Google Shape;720;p3"/>
            <p:cNvSpPr/>
            <p:nvPr/>
          </p:nvSpPr>
          <p:spPr>
            <a:xfrm>
              <a:off x="2178550" y="3237575"/>
              <a:ext cx="15425" cy="11325"/>
            </a:xfrm>
            <a:custGeom>
              <a:avLst/>
              <a:gdLst/>
              <a:ahLst/>
              <a:cxnLst/>
              <a:rect l="l" t="t" r="r" b="b"/>
              <a:pathLst>
                <a:path w="617" h="453" extrusionOk="0">
                  <a:moveTo>
                    <a:pt x="281" y="0"/>
                  </a:moveTo>
                  <a:cubicBezTo>
                    <a:pt x="184" y="0"/>
                    <a:pt x="90" y="45"/>
                    <a:pt x="0" y="134"/>
                  </a:cubicBezTo>
                  <a:lnTo>
                    <a:pt x="338" y="453"/>
                  </a:lnTo>
                  <a:lnTo>
                    <a:pt x="617" y="453"/>
                  </a:lnTo>
                  <a:cubicBezTo>
                    <a:pt x="597" y="353"/>
                    <a:pt x="597" y="234"/>
                    <a:pt x="577" y="134"/>
                  </a:cubicBezTo>
                  <a:cubicBezTo>
                    <a:pt x="477" y="45"/>
                    <a:pt x="378" y="0"/>
                    <a:pt x="28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1" name="Google Shape;721;p3"/>
            <p:cNvSpPr/>
            <p:nvPr/>
          </p:nvSpPr>
          <p:spPr>
            <a:xfrm>
              <a:off x="1993525" y="3307075"/>
              <a:ext cx="7000" cy="18900"/>
            </a:xfrm>
            <a:custGeom>
              <a:avLst/>
              <a:gdLst/>
              <a:ahLst/>
              <a:cxnLst/>
              <a:rect l="l" t="t" r="r" b="b"/>
              <a:pathLst>
                <a:path w="280" h="756" extrusionOk="0">
                  <a:moveTo>
                    <a:pt x="100" y="0"/>
                  </a:moveTo>
                  <a:cubicBezTo>
                    <a:pt x="41" y="279"/>
                    <a:pt x="1" y="537"/>
                    <a:pt x="220" y="756"/>
                  </a:cubicBezTo>
                  <a:cubicBezTo>
                    <a:pt x="240" y="497"/>
                    <a:pt x="240" y="279"/>
                    <a:pt x="279" y="40"/>
                  </a:cubicBezTo>
                  <a:cubicBezTo>
                    <a:pt x="220" y="0"/>
                    <a:pt x="140" y="0"/>
                    <a:pt x="10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2" name="Google Shape;722;p3"/>
            <p:cNvSpPr/>
            <p:nvPr/>
          </p:nvSpPr>
          <p:spPr>
            <a:xfrm>
              <a:off x="2194950" y="3311550"/>
              <a:ext cx="6000" cy="17925"/>
            </a:xfrm>
            <a:custGeom>
              <a:avLst/>
              <a:gdLst/>
              <a:ahLst/>
              <a:cxnLst/>
              <a:rect l="l" t="t" r="r" b="b"/>
              <a:pathLst>
                <a:path w="240" h="717" extrusionOk="0">
                  <a:moveTo>
                    <a:pt x="239" y="0"/>
                  </a:moveTo>
                  <a:cubicBezTo>
                    <a:pt x="0" y="259"/>
                    <a:pt x="20" y="477"/>
                    <a:pt x="219" y="716"/>
                  </a:cubicBezTo>
                  <a:cubicBezTo>
                    <a:pt x="219" y="477"/>
                    <a:pt x="239" y="259"/>
                    <a:pt x="23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3" name="Google Shape;723;p3"/>
            <p:cNvSpPr/>
            <p:nvPr/>
          </p:nvSpPr>
          <p:spPr>
            <a:xfrm>
              <a:off x="2160625" y="3294125"/>
              <a:ext cx="4500" cy="12975"/>
            </a:xfrm>
            <a:custGeom>
              <a:avLst/>
              <a:gdLst/>
              <a:ahLst/>
              <a:cxnLst/>
              <a:rect l="l" t="t" r="r" b="b"/>
              <a:pathLst>
                <a:path w="180" h="519" extrusionOk="0">
                  <a:moveTo>
                    <a:pt x="160" y="1"/>
                  </a:moveTo>
                  <a:cubicBezTo>
                    <a:pt x="21" y="100"/>
                    <a:pt x="21" y="220"/>
                    <a:pt x="1" y="379"/>
                  </a:cubicBezTo>
                  <a:cubicBezTo>
                    <a:pt x="21" y="458"/>
                    <a:pt x="100" y="518"/>
                    <a:pt x="180" y="518"/>
                  </a:cubicBezTo>
                  <a:cubicBezTo>
                    <a:pt x="180" y="359"/>
                    <a:pt x="160" y="180"/>
                    <a:pt x="16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4" name="Google Shape;724;p3"/>
            <p:cNvSpPr/>
            <p:nvPr/>
          </p:nvSpPr>
          <p:spPr>
            <a:xfrm>
              <a:off x="2117375" y="3651200"/>
              <a:ext cx="5000" cy="13950"/>
            </a:xfrm>
            <a:custGeom>
              <a:avLst/>
              <a:gdLst/>
              <a:ahLst/>
              <a:cxnLst/>
              <a:rect l="l" t="t" r="r" b="b"/>
              <a:pathLst>
                <a:path w="200" h="558" extrusionOk="0">
                  <a:moveTo>
                    <a:pt x="0" y="1"/>
                  </a:moveTo>
                  <a:lnTo>
                    <a:pt x="0" y="498"/>
                  </a:lnTo>
                  <a:cubicBezTo>
                    <a:pt x="40" y="518"/>
                    <a:pt x="60" y="538"/>
                    <a:pt x="120" y="558"/>
                  </a:cubicBezTo>
                  <a:cubicBezTo>
                    <a:pt x="120" y="359"/>
                    <a:pt x="199" y="160"/>
                    <a:pt x="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5" name="Google Shape;725;p3"/>
            <p:cNvSpPr/>
            <p:nvPr/>
          </p:nvSpPr>
          <p:spPr>
            <a:xfrm>
              <a:off x="2120850" y="3298100"/>
              <a:ext cx="4500" cy="9000"/>
            </a:xfrm>
            <a:custGeom>
              <a:avLst/>
              <a:gdLst/>
              <a:ahLst/>
              <a:cxnLst/>
              <a:rect l="l" t="t" r="r" b="b"/>
              <a:pathLst>
                <a:path w="180" h="360" extrusionOk="0">
                  <a:moveTo>
                    <a:pt x="179" y="1"/>
                  </a:moveTo>
                  <a:lnTo>
                    <a:pt x="179" y="1"/>
                  </a:lnTo>
                  <a:cubicBezTo>
                    <a:pt x="20" y="61"/>
                    <a:pt x="0" y="220"/>
                    <a:pt x="0" y="359"/>
                  </a:cubicBezTo>
                  <a:lnTo>
                    <a:pt x="160" y="359"/>
                  </a:lnTo>
                  <a:cubicBezTo>
                    <a:pt x="179" y="240"/>
                    <a:pt x="179" y="120"/>
                    <a:pt x="17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6" name="Google Shape;726;p3"/>
            <p:cNvSpPr/>
            <p:nvPr/>
          </p:nvSpPr>
          <p:spPr>
            <a:xfrm>
              <a:off x="2116375" y="3642250"/>
              <a:ext cx="1525" cy="4500"/>
            </a:xfrm>
            <a:custGeom>
              <a:avLst/>
              <a:gdLst/>
              <a:ahLst/>
              <a:cxnLst/>
              <a:rect l="l" t="t" r="r" b="b"/>
              <a:pathLst>
                <a:path w="61" h="180" extrusionOk="0">
                  <a:moveTo>
                    <a:pt x="0" y="1"/>
                  </a:moveTo>
                  <a:lnTo>
                    <a:pt x="0" y="180"/>
                  </a:lnTo>
                  <a:cubicBezTo>
                    <a:pt x="0" y="160"/>
                    <a:pt x="60" y="120"/>
                    <a:pt x="60" y="120"/>
                  </a:cubicBezTo>
                  <a:cubicBezTo>
                    <a:pt x="60" y="80"/>
                    <a:pt x="40" y="60"/>
                    <a:pt x="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7" name="Google Shape;727;p3"/>
            <p:cNvSpPr/>
            <p:nvPr/>
          </p:nvSpPr>
          <p:spPr>
            <a:xfrm>
              <a:off x="2103450" y="3436375"/>
              <a:ext cx="2000" cy="4500"/>
            </a:xfrm>
            <a:custGeom>
              <a:avLst/>
              <a:gdLst/>
              <a:ahLst/>
              <a:cxnLst/>
              <a:rect l="l" t="t" r="r" b="b"/>
              <a:pathLst>
                <a:path w="80" h="180" extrusionOk="0">
                  <a:moveTo>
                    <a:pt x="0" y="0"/>
                  </a:moveTo>
                  <a:cubicBezTo>
                    <a:pt x="0" y="80"/>
                    <a:pt x="0" y="139"/>
                    <a:pt x="20" y="179"/>
                  </a:cubicBezTo>
                  <a:cubicBezTo>
                    <a:pt x="20" y="159"/>
                    <a:pt x="80" y="139"/>
                    <a:pt x="80" y="139"/>
                  </a:cubicBezTo>
                  <a:cubicBezTo>
                    <a:pt x="60" y="80"/>
                    <a:pt x="20" y="60"/>
                    <a:pt x="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8" name="Google Shape;728;p3"/>
            <p:cNvSpPr/>
            <p:nvPr/>
          </p:nvSpPr>
          <p:spPr>
            <a:xfrm>
              <a:off x="2200925" y="3307075"/>
              <a:ext cx="6475" cy="4500"/>
            </a:xfrm>
            <a:custGeom>
              <a:avLst/>
              <a:gdLst/>
              <a:ahLst/>
              <a:cxnLst/>
              <a:rect l="l" t="t" r="r" b="b"/>
              <a:pathLst>
                <a:path w="259" h="180" extrusionOk="0">
                  <a:moveTo>
                    <a:pt x="0" y="0"/>
                  </a:moveTo>
                  <a:lnTo>
                    <a:pt x="0" y="179"/>
                  </a:lnTo>
                  <a:cubicBezTo>
                    <a:pt x="60" y="179"/>
                    <a:pt x="100" y="179"/>
                    <a:pt x="159" y="159"/>
                  </a:cubicBezTo>
                  <a:cubicBezTo>
                    <a:pt x="179" y="159"/>
                    <a:pt x="179" y="139"/>
                    <a:pt x="239" y="99"/>
                  </a:cubicBezTo>
                  <a:cubicBezTo>
                    <a:pt x="259" y="80"/>
                    <a:pt x="239" y="60"/>
                    <a:pt x="159" y="40"/>
                  </a:cubicBezTo>
                  <a:cubicBezTo>
                    <a:pt x="100" y="40"/>
                    <a:pt x="60" y="0"/>
                    <a:pt x="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9" name="Google Shape;729;p3"/>
            <p:cNvSpPr/>
            <p:nvPr/>
          </p:nvSpPr>
          <p:spPr>
            <a:xfrm>
              <a:off x="2116375" y="3454775"/>
              <a:ext cx="4000" cy="5000"/>
            </a:xfrm>
            <a:custGeom>
              <a:avLst/>
              <a:gdLst/>
              <a:ahLst/>
              <a:cxnLst/>
              <a:rect l="l" t="t" r="r" b="b"/>
              <a:pathLst>
                <a:path w="160" h="200" extrusionOk="0">
                  <a:moveTo>
                    <a:pt x="0" y="0"/>
                  </a:moveTo>
                  <a:cubicBezTo>
                    <a:pt x="0" y="100"/>
                    <a:pt x="60" y="159"/>
                    <a:pt x="160" y="199"/>
                  </a:cubicBezTo>
                  <a:cubicBezTo>
                    <a:pt x="100" y="120"/>
                    <a:pt x="60" y="40"/>
                    <a:pt x="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0" name="Google Shape;730;p3"/>
            <p:cNvSpPr/>
            <p:nvPr/>
          </p:nvSpPr>
          <p:spPr>
            <a:xfrm>
              <a:off x="2225275" y="3306575"/>
              <a:ext cx="87575" cy="90025"/>
            </a:xfrm>
            <a:custGeom>
              <a:avLst/>
              <a:gdLst/>
              <a:ahLst/>
              <a:cxnLst/>
              <a:rect l="l" t="t" r="r" b="b"/>
              <a:pathLst>
                <a:path w="3503" h="3601" extrusionOk="0">
                  <a:moveTo>
                    <a:pt x="516" y="1"/>
                  </a:moveTo>
                  <a:cubicBezTo>
                    <a:pt x="450" y="1"/>
                    <a:pt x="400" y="32"/>
                    <a:pt x="359" y="100"/>
                  </a:cubicBezTo>
                  <a:cubicBezTo>
                    <a:pt x="279" y="199"/>
                    <a:pt x="260" y="299"/>
                    <a:pt x="220" y="398"/>
                  </a:cubicBezTo>
                  <a:cubicBezTo>
                    <a:pt x="160" y="875"/>
                    <a:pt x="180" y="1373"/>
                    <a:pt x="200" y="1870"/>
                  </a:cubicBezTo>
                  <a:cubicBezTo>
                    <a:pt x="260" y="2467"/>
                    <a:pt x="1" y="3084"/>
                    <a:pt x="478" y="3601"/>
                  </a:cubicBezTo>
                  <a:lnTo>
                    <a:pt x="618" y="3601"/>
                  </a:lnTo>
                  <a:cubicBezTo>
                    <a:pt x="657" y="2785"/>
                    <a:pt x="677" y="1950"/>
                    <a:pt x="657" y="1114"/>
                  </a:cubicBezTo>
                  <a:cubicBezTo>
                    <a:pt x="657" y="716"/>
                    <a:pt x="797" y="577"/>
                    <a:pt x="1214" y="557"/>
                  </a:cubicBezTo>
                  <a:cubicBezTo>
                    <a:pt x="1932" y="484"/>
                    <a:pt x="2633" y="376"/>
                    <a:pt x="3332" y="376"/>
                  </a:cubicBezTo>
                  <a:cubicBezTo>
                    <a:pt x="3389" y="376"/>
                    <a:pt x="3445" y="377"/>
                    <a:pt x="3502" y="378"/>
                  </a:cubicBezTo>
                  <a:cubicBezTo>
                    <a:pt x="3350" y="226"/>
                    <a:pt x="3174" y="196"/>
                    <a:pt x="2994" y="196"/>
                  </a:cubicBezTo>
                  <a:cubicBezTo>
                    <a:pt x="2881" y="196"/>
                    <a:pt x="2767" y="208"/>
                    <a:pt x="2655" y="208"/>
                  </a:cubicBezTo>
                  <a:cubicBezTo>
                    <a:pt x="2571" y="208"/>
                    <a:pt x="2488" y="201"/>
                    <a:pt x="2408" y="179"/>
                  </a:cubicBezTo>
                  <a:cubicBezTo>
                    <a:pt x="2346" y="173"/>
                    <a:pt x="2283" y="170"/>
                    <a:pt x="2221" y="170"/>
                  </a:cubicBezTo>
                  <a:cubicBezTo>
                    <a:pt x="1938" y="170"/>
                    <a:pt x="1652" y="223"/>
                    <a:pt x="1369" y="223"/>
                  </a:cubicBezTo>
                  <a:cubicBezTo>
                    <a:pt x="1114" y="223"/>
                    <a:pt x="862" y="180"/>
                    <a:pt x="618" y="20"/>
                  </a:cubicBezTo>
                  <a:cubicBezTo>
                    <a:pt x="580" y="7"/>
                    <a:pt x="546" y="1"/>
                    <a:pt x="51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1" name="Google Shape;731;p3"/>
            <p:cNvSpPr/>
            <p:nvPr/>
          </p:nvSpPr>
          <p:spPr>
            <a:xfrm>
              <a:off x="2288950" y="3400550"/>
              <a:ext cx="77600" cy="9350"/>
            </a:xfrm>
            <a:custGeom>
              <a:avLst/>
              <a:gdLst/>
              <a:ahLst/>
              <a:cxnLst/>
              <a:rect l="l" t="t" r="r" b="b"/>
              <a:pathLst>
                <a:path w="3104" h="374" extrusionOk="0">
                  <a:moveTo>
                    <a:pt x="935" y="1"/>
                  </a:moveTo>
                  <a:cubicBezTo>
                    <a:pt x="814" y="88"/>
                    <a:pt x="688" y="106"/>
                    <a:pt x="564" y="106"/>
                  </a:cubicBezTo>
                  <a:cubicBezTo>
                    <a:pt x="471" y="106"/>
                    <a:pt x="379" y="96"/>
                    <a:pt x="289" y="96"/>
                  </a:cubicBezTo>
                  <a:cubicBezTo>
                    <a:pt x="224" y="96"/>
                    <a:pt x="161" y="101"/>
                    <a:pt x="100" y="120"/>
                  </a:cubicBezTo>
                  <a:cubicBezTo>
                    <a:pt x="20" y="180"/>
                    <a:pt x="0" y="240"/>
                    <a:pt x="40" y="319"/>
                  </a:cubicBezTo>
                  <a:cubicBezTo>
                    <a:pt x="716" y="319"/>
                    <a:pt x="1413" y="339"/>
                    <a:pt x="2089" y="339"/>
                  </a:cubicBezTo>
                  <a:cubicBezTo>
                    <a:pt x="2258" y="339"/>
                    <a:pt x="2437" y="374"/>
                    <a:pt x="2611" y="374"/>
                  </a:cubicBezTo>
                  <a:cubicBezTo>
                    <a:pt x="2785" y="374"/>
                    <a:pt x="2954" y="339"/>
                    <a:pt x="3103" y="200"/>
                  </a:cubicBezTo>
                  <a:cubicBezTo>
                    <a:pt x="3044" y="110"/>
                    <a:pt x="2944" y="110"/>
                    <a:pt x="2840" y="110"/>
                  </a:cubicBezTo>
                  <a:cubicBezTo>
                    <a:pt x="2735" y="110"/>
                    <a:pt x="2626" y="110"/>
                    <a:pt x="2546" y="21"/>
                  </a:cubicBezTo>
                  <a:lnTo>
                    <a:pt x="2348" y="21"/>
                  </a:lnTo>
                  <a:cubicBezTo>
                    <a:pt x="2328" y="51"/>
                    <a:pt x="2303" y="66"/>
                    <a:pt x="2278" y="66"/>
                  </a:cubicBezTo>
                  <a:cubicBezTo>
                    <a:pt x="2253" y="66"/>
                    <a:pt x="2228" y="51"/>
                    <a:pt x="2208" y="21"/>
                  </a:cubicBezTo>
                  <a:cubicBezTo>
                    <a:pt x="1791" y="21"/>
                    <a:pt x="1353" y="1"/>
                    <a:pt x="93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2" name="Google Shape;732;p3"/>
            <p:cNvSpPr/>
            <p:nvPr/>
          </p:nvSpPr>
          <p:spPr>
            <a:xfrm>
              <a:off x="2352600" y="3400550"/>
              <a:ext cx="35825" cy="5500"/>
            </a:xfrm>
            <a:custGeom>
              <a:avLst/>
              <a:gdLst/>
              <a:ahLst/>
              <a:cxnLst/>
              <a:rect l="l" t="t" r="r" b="b"/>
              <a:pathLst>
                <a:path w="1433" h="220" extrusionOk="0">
                  <a:moveTo>
                    <a:pt x="697" y="1"/>
                  </a:moveTo>
                  <a:cubicBezTo>
                    <a:pt x="478" y="1"/>
                    <a:pt x="239" y="21"/>
                    <a:pt x="0" y="21"/>
                  </a:cubicBezTo>
                  <a:cubicBezTo>
                    <a:pt x="140" y="220"/>
                    <a:pt x="359" y="180"/>
                    <a:pt x="557" y="200"/>
                  </a:cubicBezTo>
                  <a:cubicBezTo>
                    <a:pt x="856" y="200"/>
                    <a:pt x="1114" y="200"/>
                    <a:pt x="1433" y="180"/>
                  </a:cubicBezTo>
                  <a:cubicBezTo>
                    <a:pt x="1316" y="28"/>
                    <a:pt x="1165" y="7"/>
                    <a:pt x="1012" y="7"/>
                  </a:cubicBezTo>
                  <a:cubicBezTo>
                    <a:pt x="951" y="7"/>
                    <a:pt x="890" y="10"/>
                    <a:pt x="830" y="10"/>
                  </a:cubicBezTo>
                  <a:cubicBezTo>
                    <a:pt x="784" y="10"/>
                    <a:pt x="739" y="8"/>
                    <a:pt x="69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3" name="Google Shape;733;p3"/>
            <p:cNvSpPr/>
            <p:nvPr/>
          </p:nvSpPr>
          <p:spPr>
            <a:xfrm>
              <a:off x="2276500" y="3401050"/>
              <a:ext cx="35850" cy="6875"/>
            </a:xfrm>
            <a:custGeom>
              <a:avLst/>
              <a:gdLst/>
              <a:ahLst/>
              <a:cxnLst/>
              <a:rect l="l" t="t" r="r" b="b"/>
              <a:pathLst>
                <a:path w="1434" h="275" extrusionOk="0">
                  <a:moveTo>
                    <a:pt x="1433" y="1"/>
                  </a:moveTo>
                  <a:cubicBezTo>
                    <a:pt x="956" y="1"/>
                    <a:pt x="498" y="1"/>
                    <a:pt x="1" y="21"/>
                  </a:cubicBezTo>
                  <a:cubicBezTo>
                    <a:pt x="32" y="219"/>
                    <a:pt x="118" y="275"/>
                    <a:pt x="224" y="275"/>
                  </a:cubicBezTo>
                  <a:cubicBezTo>
                    <a:pt x="320" y="275"/>
                    <a:pt x="434" y="228"/>
                    <a:pt x="538" y="200"/>
                  </a:cubicBezTo>
                  <a:cubicBezTo>
                    <a:pt x="606" y="182"/>
                    <a:pt x="677" y="177"/>
                    <a:pt x="749" y="177"/>
                  </a:cubicBezTo>
                  <a:cubicBezTo>
                    <a:pt x="827" y="177"/>
                    <a:pt x="907" y="182"/>
                    <a:pt x="985" y="182"/>
                  </a:cubicBezTo>
                  <a:cubicBezTo>
                    <a:pt x="1150" y="182"/>
                    <a:pt x="1308" y="157"/>
                    <a:pt x="1433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4" name="Google Shape;734;p3"/>
            <p:cNvSpPr/>
            <p:nvPr/>
          </p:nvSpPr>
          <p:spPr>
            <a:xfrm>
              <a:off x="2267550" y="3400550"/>
              <a:ext cx="22400" cy="8925"/>
            </a:xfrm>
            <a:custGeom>
              <a:avLst/>
              <a:gdLst/>
              <a:ahLst/>
              <a:cxnLst/>
              <a:rect l="l" t="t" r="r" b="b"/>
              <a:pathLst>
                <a:path w="896" h="357" extrusionOk="0">
                  <a:moveTo>
                    <a:pt x="200" y="1"/>
                  </a:moveTo>
                  <a:cubicBezTo>
                    <a:pt x="120" y="80"/>
                    <a:pt x="1" y="180"/>
                    <a:pt x="1" y="240"/>
                  </a:cubicBezTo>
                  <a:cubicBezTo>
                    <a:pt x="1" y="334"/>
                    <a:pt x="51" y="357"/>
                    <a:pt x="113" y="357"/>
                  </a:cubicBezTo>
                  <a:cubicBezTo>
                    <a:pt x="168" y="357"/>
                    <a:pt x="232" y="339"/>
                    <a:pt x="279" y="339"/>
                  </a:cubicBezTo>
                  <a:cubicBezTo>
                    <a:pt x="498" y="339"/>
                    <a:pt x="697" y="319"/>
                    <a:pt x="896" y="319"/>
                  </a:cubicBezTo>
                  <a:lnTo>
                    <a:pt x="896" y="200"/>
                  </a:lnTo>
                  <a:cubicBezTo>
                    <a:pt x="697" y="180"/>
                    <a:pt x="498" y="200"/>
                    <a:pt x="359" y="21"/>
                  </a:cubicBezTo>
                  <a:cubicBezTo>
                    <a:pt x="342" y="29"/>
                    <a:pt x="326" y="34"/>
                    <a:pt x="307" y="34"/>
                  </a:cubicBezTo>
                  <a:cubicBezTo>
                    <a:pt x="279" y="34"/>
                    <a:pt x="246" y="24"/>
                    <a:pt x="20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5" name="Google Shape;735;p3"/>
            <p:cNvSpPr/>
            <p:nvPr/>
          </p:nvSpPr>
          <p:spPr>
            <a:xfrm>
              <a:off x="2344650" y="3401050"/>
              <a:ext cx="4000" cy="1725"/>
            </a:xfrm>
            <a:custGeom>
              <a:avLst/>
              <a:gdLst/>
              <a:ahLst/>
              <a:cxnLst/>
              <a:rect l="l" t="t" r="r" b="b"/>
              <a:pathLst>
                <a:path w="160" h="69" extrusionOk="0">
                  <a:moveTo>
                    <a:pt x="0" y="1"/>
                  </a:moveTo>
                  <a:cubicBezTo>
                    <a:pt x="28" y="48"/>
                    <a:pt x="52" y="68"/>
                    <a:pt x="76" y="68"/>
                  </a:cubicBezTo>
                  <a:cubicBezTo>
                    <a:pt x="102" y="68"/>
                    <a:pt x="128" y="43"/>
                    <a:pt x="15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6" name="Google Shape;736;p3"/>
            <p:cNvSpPr/>
            <p:nvPr/>
          </p:nvSpPr>
          <p:spPr>
            <a:xfrm>
              <a:off x="2467975" y="3090900"/>
              <a:ext cx="27875" cy="82900"/>
            </a:xfrm>
            <a:custGeom>
              <a:avLst/>
              <a:gdLst/>
              <a:ahLst/>
              <a:cxnLst/>
              <a:rect l="l" t="t" r="r" b="b"/>
              <a:pathLst>
                <a:path w="1115" h="3316" extrusionOk="0">
                  <a:moveTo>
                    <a:pt x="331" y="0"/>
                  </a:moveTo>
                  <a:cubicBezTo>
                    <a:pt x="224" y="0"/>
                    <a:pt x="119" y="43"/>
                    <a:pt x="20" y="153"/>
                  </a:cubicBezTo>
                  <a:cubicBezTo>
                    <a:pt x="1" y="232"/>
                    <a:pt x="20" y="332"/>
                    <a:pt x="40" y="392"/>
                  </a:cubicBezTo>
                  <a:cubicBezTo>
                    <a:pt x="100" y="491"/>
                    <a:pt x="140" y="630"/>
                    <a:pt x="160" y="750"/>
                  </a:cubicBezTo>
                  <a:cubicBezTo>
                    <a:pt x="299" y="1287"/>
                    <a:pt x="219" y="1923"/>
                    <a:pt x="597" y="2421"/>
                  </a:cubicBezTo>
                  <a:cubicBezTo>
                    <a:pt x="836" y="2679"/>
                    <a:pt x="717" y="3017"/>
                    <a:pt x="756" y="3316"/>
                  </a:cubicBezTo>
                  <a:cubicBezTo>
                    <a:pt x="1115" y="2659"/>
                    <a:pt x="856" y="1983"/>
                    <a:pt x="916" y="1346"/>
                  </a:cubicBezTo>
                  <a:cubicBezTo>
                    <a:pt x="617" y="968"/>
                    <a:pt x="816" y="551"/>
                    <a:pt x="737" y="153"/>
                  </a:cubicBezTo>
                  <a:cubicBezTo>
                    <a:pt x="697" y="93"/>
                    <a:pt x="637" y="73"/>
                    <a:pt x="597" y="73"/>
                  </a:cubicBezTo>
                  <a:cubicBezTo>
                    <a:pt x="508" y="29"/>
                    <a:pt x="419" y="0"/>
                    <a:pt x="33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7" name="Google Shape;737;p3"/>
            <p:cNvSpPr/>
            <p:nvPr/>
          </p:nvSpPr>
          <p:spPr>
            <a:xfrm>
              <a:off x="2348625" y="3177750"/>
              <a:ext cx="6000" cy="8975"/>
            </a:xfrm>
            <a:custGeom>
              <a:avLst/>
              <a:gdLst/>
              <a:ahLst/>
              <a:cxnLst/>
              <a:rect l="l" t="t" r="r" b="b"/>
              <a:pathLst>
                <a:path w="240" h="359" extrusionOk="0">
                  <a:moveTo>
                    <a:pt x="159" y="1"/>
                  </a:moveTo>
                  <a:cubicBezTo>
                    <a:pt x="0" y="100"/>
                    <a:pt x="0" y="240"/>
                    <a:pt x="159" y="359"/>
                  </a:cubicBezTo>
                  <a:cubicBezTo>
                    <a:pt x="199" y="359"/>
                    <a:pt x="219" y="339"/>
                    <a:pt x="219" y="299"/>
                  </a:cubicBezTo>
                  <a:cubicBezTo>
                    <a:pt x="239" y="260"/>
                    <a:pt x="219" y="240"/>
                    <a:pt x="159" y="180"/>
                  </a:cubicBezTo>
                  <a:lnTo>
                    <a:pt x="159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8" name="Google Shape;738;p3"/>
            <p:cNvSpPr/>
            <p:nvPr/>
          </p:nvSpPr>
          <p:spPr>
            <a:xfrm>
              <a:off x="2433175" y="3178750"/>
              <a:ext cx="8975" cy="3500"/>
            </a:xfrm>
            <a:custGeom>
              <a:avLst/>
              <a:gdLst/>
              <a:ahLst/>
              <a:cxnLst/>
              <a:rect l="l" t="t" r="r" b="b"/>
              <a:pathLst>
                <a:path w="359" h="140" extrusionOk="0">
                  <a:moveTo>
                    <a:pt x="358" y="1"/>
                  </a:moveTo>
                  <a:cubicBezTo>
                    <a:pt x="219" y="1"/>
                    <a:pt x="100" y="21"/>
                    <a:pt x="0" y="140"/>
                  </a:cubicBezTo>
                  <a:cubicBezTo>
                    <a:pt x="139" y="140"/>
                    <a:pt x="259" y="120"/>
                    <a:pt x="35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9" name="Google Shape;739;p3"/>
            <p:cNvSpPr/>
            <p:nvPr/>
          </p:nvSpPr>
          <p:spPr>
            <a:xfrm>
              <a:off x="2352600" y="3182225"/>
              <a:ext cx="8975" cy="4500"/>
            </a:xfrm>
            <a:custGeom>
              <a:avLst/>
              <a:gdLst/>
              <a:ahLst/>
              <a:cxnLst/>
              <a:rect l="l" t="t" r="r" b="b"/>
              <a:pathLst>
                <a:path w="359" h="180" extrusionOk="0">
                  <a:moveTo>
                    <a:pt x="0" y="1"/>
                  </a:moveTo>
                  <a:lnTo>
                    <a:pt x="0" y="180"/>
                  </a:lnTo>
                  <a:cubicBezTo>
                    <a:pt x="160" y="180"/>
                    <a:pt x="279" y="160"/>
                    <a:pt x="359" y="21"/>
                  </a:cubicBezTo>
                  <a:cubicBezTo>
                    <a:pt x="219" y="1"/>
                    <a:pt x="120" y="1"/>
                    <a:pt x="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0" name="Google Shape;740;p3"/>
            <p:cNvSpPr/>
            <p:nvPr/>
          </p:nvSpPr>
          <p:spPr>
            <a:xfrm>
              <a:off x="2227775" y="3266775"/>
              <a:ext cx="156175" cy="40325"/>
            </a:xfrm>
            <a:custGeom>
              <a:avLst/>
              <a:gdLst/>
              <a:ahLst/>
              <a:cxnLst/>
              <a:rect l="l" t="t" r="r" b="b"/>
              <a:pathLst>
                <a:path w="6247" h="1613" extrusionOk="0">
                  <a:moveTo>
                    <a:pt x="378" y="1"/>
                  </a:moveTo>
                  <a:lnTo>
                    <a:pt x="378" y="1"/>
                  </a:lnTo>
                  <a:cubicBezTo>
                    <a:pt x="0" y="558"/>
                    <a:pt x="0" y="1095"/>
                    <a:pt x="398" y="1612"/>
                  </a:cubicBezTo>
                  <a:lnTo>
                    <a:pt x="518" y="1612"/>
                  </a:lnTo>
                  <a:cubicBezTo>
                    <a:pt x="566" y="1322"/>
                    <a:pt x="744" y="1267"/>
                    <a:pt x="958" y="1267"/>
                  </a:cubicBezTo>
                  <a:cubicBezTo>
                    <a:pt x="1009" y="1267"/>
                    <a:pt x="1061" y="1270"/>
                    <a:pt x="1114" y="1274"/>
                  </a:cubicBezTo>
                  <a:cubicBezTo>
                    <a:pt x="1288" y="1286"/>
                    <a:pt x="1462" y="1291"/>
                    <a:pt x="1634" y="1291"/>
                  </a:cubicBezTo>
                  <a:cubicBezTo>
                    <a:pt x="2752" y="1291"/>
                    <a:pt x="3851" y="1078"/>
                    <a:pt x="4957" y="1078"/>
                  </a:cubicBezTo>
                  <a:cubicBezTo>
                    <a:pt x="5128" y="1078"/>
                    <a:pt x="5299" y="1083"/>
                    <a:pt x="5471" y="1095"/>
                  </a:cubicBezTo>
                  <a:cubicBezTo>
                    <a:pt x="5523" y="1101"/>
                    <a:pt x="5576" y="1103"/>
                    <a:pt x="5628" y="1103"/>
                  </a:cubicBezTo>
                  <a:cubicBezTo>
                    <a:pt x="5753" y="1103"/>
                    <a:pt x="5876" y="1089"/>
                    <a:pt x="5988" y="1075"/>
                  </a:cubicBezTo>
                  <a:cubicBezTo>
                    <a:pt x="6167" y="1055"/>
                    <a:pt x="6207" y="896"/>
                    <a:pt x="6247" y="757"/>
                  </a:cubicBezTo>
                  <a:lnTo>
                    <a:pt x="6247" y="757"/>
                  </a:lnTo>
                  <a:cubicBezTo>
                    <a:pt x="6048" y="816"/>
                    <a:pt x="5869" y="896"/>
                    <a:pt x="5650" y="896"/>
                  </a:cubicBezTo>
                  <a:cubicBezTo>
                    <a:pt x="5232" y="896"/>
                    <a:pt x="4817" y="894"/>
                    <a:pt x="4402" y="894"/>
                  </a:cubicBezTo>
                  <a:cubicBezTo>
                    <a:pt x="3572" y="894"/>
                    <a:pt x="2746" y="903"/>
                    <a:pt x="1910" y="956"/>
                  </a:cubicBezTo>
                  <a:cubicBezTo>
                    <a:pt x="1636" y="969"/>
                    <a:pt x="1425" y="983"/>
                    <a:pt x="1259" y="983"/>
                  </a:cubicBezTo>
                  <a:cubicBezTo>
                    <a:pt x="699" y="983"/>
                    <a:pt x="639" y="828"/>
                    <a:pt x="37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1" name="Google Shape;741;p3"/>
            <p:cNvSpPr/>
            <p:nvPr/>
          </p:nvSpPr>
          <p:spPr>
            <a:xfrm>
              <a:off x="1988075" y="2984725"/>
              <a:ext cx="60200" cy="16450"/>
            </a:xfrm>
            <a:custGeom>
              <a:avLst/>
              <a:gdLst/>
              <a:ahLst/>
              <a:cxnLst/>
              <a:rect l="l" t="t" r="r" b="b"/>
              <a:pathLst>
                <a:path w="2408" h="658" extrusionOk="0">
                  <a:moveTo>
                    <a:pt x="1469" y="0"/>
                  </a:moveTo>
                  <a:cubicBezTo>
                    <a:pt x="1096" y="0"/>
                    <a:pt x="734" y="46"/>
                    <a:pt x="381" y="46"/>
                  </a:cubicBezTo>
                  <a:cubicBezTo>
                    <a:pt x="253" y="46"/>
                    <a:pt x="126" y="40"/>
                    <a:pt x="0" y="23"/>
                  </a:cubicBezTo>
                  <a:lnTo>
                    <a:pt x="0" y="600"/>
                  </a:lnTo>
                  <a:cubicBezTo>
                    <a:pt x="102" y="640"/>
                    <a:pt x="202" y="657"/>
                    <a:pt x="302" y="657"/>
                  </a:cubicBezTo>
                  <a:cubicBezTo>
                    <a:pt x="551" y="657"/>
                    <a:pt x="793" y="549"/>
                    <a:pt x="1035" y="421"/>
                  </a:cubicBezTo>
                  <a:cubicBezTo>
                    <a:pt x="1492" y="421"/>
                    <a:pt x="1890" y="262"/>
                    <a:pt x="2407" y="143"/>
                  </a:cubicBezTo>
                  <a:cubicBezTo>
                    <a:pt x="2086" y="31"/>
                    <a:pt x="1774" y="0"/>
                    <a:pt x="146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2" name="Google Shape;742;p3"/>
            <p:cNvSpPr/>
            <p:nvPr/>
          </p:nvSpPr>
          <p:spPr>
            <a:xfrm>
              <a:off x="2199425" y="3177750"/>
              <a:ext cx="22900" cy="90550"/>
            </a:xfrm>
            <a:custGeom>
              <a:avLst/>
              <a:gdLst/>
              <a:ahLst/>
              <a:cxnLst/>
              <a:rect l="l" t="t" r="r" b="b"/>
              <a:pathLst>
                <a:path w="916" h="3622" extrusionOk="0">
                  <a:moveTo>
                    <a:pt x="597" y="1"/>
                  </a:moveTo>
                  <a:cubicBezTo>
                    <a:pt x="458" y="61"/>
                    <a:pt x="359" y="140"/>
                    <a:pt x="259" y="180"/>
                  </a:cubicBezTo>
                  <a:cubicBezTo>
                    <a:pt x="239" y="200"/>
                    <a:pt x="199" y="240"/>
                    <a:pt x="199" y="279"/>
                  </a:cubicBezTo>
                  <a:cubicBezTo>
                    <a:pt x="20" y="637"/>
                    <a:pt x="1" y="956"/>
                    <a:pt x="299" y="1254"/>
                  </a:cubicBezTo>
                  <a:cubicBezTo>
                    <a:pt x="597" y="1652"/>
                    <a:pt x="359" y="2090"/>
                    <a:pt x="438" y="2527"/>
                  </a:cubicBezTo>
                  <a:cubicBezTo>
                    <a:pt x="299" y="2746"/>
                    <a:pt x="339" y="2965"/>
                    <a:pt x="418" y="3184"/>
                  </a:cubicBezTo>
                  <a:lnTo>
                    <a:pt x="418" y="3383"/>
                  </a:lnTo>
                  <a:lnTo>
                    <a:pt x="557" y="3621"/>
                  </a:lnTo>
                  <a:cubicBezTo>
                    <a:pt x="737" y="3542"/>
                    <a:pt x="836" y="3363"/>
                    <a:pt x="896" y="3184"/>
                  </a:cubicBezTo>
                  <a:cubicBezTo>
                    <a:pt x="916" y="2965"/>
                    <a:pt x="916" y="2746"/>
                    <a:pt x="756" y="2547"/>
                  </a:cubicBezTo>
                  <a:cubicBezTo>
                    <a:pt x="518" y="1771"/>
                    <a:pt x="597" y="996"/>
                    <a:pt x="637" y="200"/>
                  </a:cubicBezTo>
                  <a:cubicBezTo>
                    <a:pt x="617" y="140"/>
                    <a:pt x="617" y="80"/>
                    <a:pt x="59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3" name="Google Shape;743;p3"/>
            <p:cNvSpPr/>
            <p:nvPr/>
          </p:nvSpPr>
          <p:spPr>
            <a:xfrm>
              <a:off x="2269050" y="3173775"/>
              <a:ext cx="58700" cy="9975"/>
            </a:xfrm>
            <a:custGeom>
              <a:avLst/>
              <a:gdLst/>
              <a:ahLst/>
              <a:cxnLst/>
              <a:rect l="l" t="t" r="r" b="b"/>
              <a:pathLst>
                <a:path w="2348" h="399" extrusionOk="0">
                  <a:moveTo>
                    <a:pt x="1214" y="1"/>
                  </a:moveTo>
                  <a:cubicBezTo>
                    <a:pt x="916" y="339"/>
                    <a:pt x="458" y="21"/>
                    <a:pt x="0" y="399"/>
                  </a:cubicBezTo>
                  <a:cubicBezTo>
                    <a:pt x="219" y="352"/>
                    <a:pt x="432" y="338"/>
                    <a:pt x="641" y="338"/>
                  </a:cubicBezTo>
                  <a:cubicBezTo>
                    <a:pt x="961" y="338"/>
                    <a:pt x="1271" y="371"/>
                    <a:pt x="1577" y="371"/>
                  </a:cubicBezTo>
                  <a:cubicBezTo>
                    <a:pt x="1836" y="371"/>
                    <a:pt x="2092" y="347"/>
                    <a:pt x="2348" y="259"/>
                  </a:cubicBezTo>
                  <a:cubicBezTo>
                    <a:pt x="2205" y="167"/>
                    <a:pt x="2055" y="160"/>
                    <a:pt x="1911" y="160"/>
                  </a:cubicBezTo>
                  <a:cubicBezTo>
                    <a:pt x="1885" y="160"/>
                    <a:pt x="1859" y="160"/>
                    <a:pt x="1833" y="160"/>
                  </a:cubicBezTo>
                  <a:cubicBezTo>
                    <a:pt x="1666" y="160"/>
                    <a:pt x="1512" y="150"/>
                    <a:pt x="1393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4" name="Google Shape;744;p3"/>
            <p:cNvSpPr/>
            <p:nvPr/>
          </p:nvSpPr>
          <p:spPr>
            <a:xfrm>
              <a:off x="2183500" y="3052250"/>
              <a:ext cx="44800" cy="170300"/>
            </a:xfrm>
            <a:custGeom>
              <a:avLst/>
              <a:gdLst/>
              <a:ahLst/>
              <a:cxnLst/>
              <a:rect l="l" t="t" r="r" b="b"/>
              <a:pathLst>
                <a:path w="1792" h="6812" extrusionOk="0">
                  <a:moveTo>
                    <a:pt x="1255" y="1"/>
                  </a:moveTo>
                  <a:cubicBezTo>
                    <a:pt x="1123" y="1"/>
                    <a:pt x="990" y="20"/>
                    <a:pt x="856" y="28"/>
                  </a:cubicBezTo>
                  <a:cubicBezTo>
                    <a:pt x="710" y="28"/>
                    <a:pt x="547" y="72"/>
                    <a:pt x="389" y="72"/>
                  </a:cubicBezTo>
                  <a:cubicBezTo>
                    <a:pt x="310" y="72"/>
                    <a:pt x="233" y="61"/>
                    <a:pt x="160" y="28"/>
                  </a:cubicBezTo>
                  <a:lnTo>
                    <a:pt x="160" y="28"/>
                  </a:lnTo>
                  <a:cubicBezTo>
                    <a:pt x="160" y="903"/>
                    <a:pt x="180" y="1798"/>
                    <a:pt x="180" y="2674"/>
                  </a:cubicBezTo>
                  <a:cubicBezTo>
                    <a:pt x="359" y="2912"/>
                    <a:pt x="140" y="3171"/>
                    <a:pt x="279" y="3390"/>
                  </a:cubicBezTo>
                  <a:cubicBezTo>
                    <a:pt x="379" y="3788"/>
                    <a:pt x="836" y="4185"/>
                    <a:pt x="299" y="4583"/>
                  </a:cubicBezTo>
                  <a:cubicBezTo>
                    <a:pt x="279" y="5001"/>
                    <a:pt x="299" y="5399"/>
                    <a:pt x="200" y="5797"/>
                  </a:cubicBezTo>
                  <a:cubicBezTo>
                    <a:pt x="100" y="6175"/>
                    <a:pt x="1" y="6612"/>
                    <a:pt x="538" y="6811"/>
                  </a:cubicBezTo>
                  <a:lnTo>
                    <a:pt x="578" y="6771"/>
                  </a:lnTo>
                  <a:cubicBezTo>
                    <a:pt x="1035" y="6314"/>
                    <a:pt x="578" y="5697"/>
                    <a:pt x="856" y="5220"/>
                  </a:cubicBezTo>
                  <a:lnTo>
                    <a:pt x="936" y="5200"/>
                  </a:lnTo>
                  <a:cubicBezTo>
                    <a:pt x="936" y="4305"/>
                    <a:pt x="896" y="3430"/>
                    <a:pt x="896" y="2534"/>
                  </a:cubicBezTo>
                  <a:cubicBezTo>
                    <a:pt x="797" y="1778"/>
                    <a:pt x="757" y="983"/>
                    <a:pt x="896" y="207"/>
                  </a:cubicBezTo>
                  <a:cubicBezTo>
                    <a:pt x="1194" y="207"/>
                    <a:pt x="1493" y="187"/>
                    <a:pt x="1791" y="187"/>
                  </a:cubicBezTo>
                  <a:cubicBezTo>
                    <a:pt x="1618" y="37"/>
                    <a:pt x="1438" y="1"/>
                    <a:pt x="125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5" name="Google Shape;745;p3"/>
            <p:cNvSpPr/>
            <p:nvPr/>
          </p:nvSpPr>
          <p:spPr>
            <a:xfrm>
              <a:off x="2451575" y="3089250"/>
              <a:ext cx="31850" cy="8475"/>
            </a:xfrm>
            <a:custGeom>
              <a:avLst/>
              <a:gdLst/>
              <a:ahLst/>
              <a:cxnLst/>
              <a:rect l="l" t="t" r="r" b="b"/>
              <a:pathLst>
                <a:path w="1274" h="339" extrusionOk="0">
                  <a:moveTo>
                    <a:pt x="20" y="0"/>
                  </a:moveTo>
                  <a:cubicBezTo>
                    <a:pt x="0" y="40"/>
                    <a:pt x="0" y="99"/>
                    <a:pt x="0" y="139"/>
                  </a:cubicBezTo>
                  <a:cubicBezTo>
                    <a:pt x="20" y="199"/>
                    <a:pt x="80" y="199"/>
                    <a:pt x="119" y="199"/>
                  </a:cubicBezTo>
                  <a:cubicBezTo>
                    <a:pt x="179" y="199"/>
                    <a:pt x="219" y="219"/>
                    <a:pt x="279" y="239"/>
                  </a:cubicBezTo>
                  <a:cubicBezTo>
                    <a:pt x="378" y="239"/>
                    <a:pt x="458" y="259"/>
                    <a:pt x="517" y="318"/>
                  </a:cubicBezTo>
                  <a:cubicBezTo>
                    <a:pt x="577" y="318"/>
                    <a:pt x="657" y="338"/>
                    <a:pt x="696" y="338"/>
                  </a:cubicBezTo>
                  <a:cubicBezTo>
                    <a:pt x="816" y="119"/>
                    <a:pt x="1054" y="159"/>
                    <a:pt x="1273" y="139"/>
                  </a:cubicBezTo>
                  <a:cubicBezTo>
                    <a:pt x="1273" y="119"/>
                    <a:pt x="1253" y="60"/>
                    <a:pt x="1214" y="40"/>
                  </a:cubicBezTo>
                  <a:cubicBezTo>
                    <a:pt x="816" y="20"/>
                    <a:pt x="418" y="20"/>
                    <a:pt x="2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6" name="Google Shape;746;p3"/>
            <p:cNvSpPr/>
            <p:nvPr/>
          </p:nvSpPr>
          <p:spPr>
            <a:xfrm>
              <a:off x="2352600" y="3070825"/>
              <a:ext cx="9975" cy="5000"/>
            </a:xfrm>
            <a:custGeom>
              <a:avLst/>
              <a:gdLst/>
              <a:ahLst/>
              <a:cxnLst/>
              <a:rect l="l" t="t" r="r" b="b"/>
              <a:pathLst>
                <a:path w="399" h="200" extrusionOk="0">
                  <a:moveTo>
                    <a:pt x="40" y="1"/>
                  </a:moveTo>
                  <a:cubicBezTo>
                    <a:pt x="0" y="61"/>
                    <a:pt x="0" y="100"/>
                    <a:pt x="0" y="160"/>
                  </a:cubicBezTo>
                  <a:cubicBezTo>
                    <a:pt x="60" y="200"/>
                    <a:pt x="100" y="200"/>
                    <a:pt x="160" y="200"/>
                  </a:cubicBezTo>
                  <a:cubicBezTo>
                    <a:pt x="239" y="180"/>
                    <a:pt x="299" y="140"/>
                    <a:pt x="398" y="100"/>
                  </a:cubicBezTo>
                  <a:cubicBezTo>
                    <a:pt x="349" y="21"/>
                    <a:pt x="289" y="6"/>
                    <a:pt x="227" y="6"/>
                  </a:cubicBezTo>
                  <a:cubicBezTo>
                    <a:pt x="189" y="6"/>
                    <a:pt x="151" y="11"/>
                    <a:pt x="114" y="11"/>
                  </a:cubicBezTo>
                  <a:cubicBezTo>
                    <a:pt x="89" y="11"/>
                    <a:pt x="64" y="9"/>
                    <a:pt x="4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7" name="Google Shape;747;p3"/>
            <p:cNvSpPr/>
            <p:nvPr/>
          </p:nvSpPr>
          <p:spPr>
            <a:xfrm>
              <a:off x="2554500" y="3298050"/>
              <a:ext cx="105475" cy="81250"/>
            </a:xfrm>
            <a:custGeom>
              <a:avLst/>
              <a:gdLst/>
              <a:ahLst/>
              <a:cxnLst/>
              <a:rect l="l" t="t" r="r" b="b"/>
              <a:pathLst>
                <a:path w="4219" h="3250" extrusionOk="0">
                  <a:moveTo>
                    <a:pt x="262" y="0"/>
                  </a:moveTo>
                  <a:cubicBezTo>
                    <a:pt x="173" y="0"/>
                    <a:pt x="84" y="28"/>
                    <a:pt x="1" y="142"/>
                  </a:cubicBezTo>
                  <a:cubicBezTo>
                    <a:pt x="299" y="1057"/>
                    <a:pt x="80" y="1952"/>
                    <a:pt x="80" y="2887"/>
                  </a:cubicBezTo>
                  <a:cubicBezTo>
                    <a:pt x="100" y="2927"/>
                    <a:pt x="100" y="2987"/>
                    <a:pt x="80" y="3027"/>
                  </a:cubicBezTo>
                  <a:cubicBezTo>
                    <a:pt x="100" y="3106"/>
                    <a:pt x="140" y="3146"/>
                    <a:pt x="160" y="3226"/>
                  </a:cubicBezTo>
                  <a:cubicBezTo>
                    <a:pt x="187" y="3242"/>
                    <a:pt x="215" y="3249"/>
                    <a:pt x="241" y="3249"/>
                  </a:cubicBezTo>
                  <a:cubicBezTo>
                    <a:pt x="310" y="3249"/>
                    <a:pt x="370" y="3198"/>
                    <a:pt x="399" y="3126"/>
                  </a:cubicBezTo>
                  <a:cubicBezTo>
                    <a:pt x="538" y="2907"/>
                    <a:pt x="578" y="2649"/>
                    <a:pt x="558" y="2430"/>
                  </a:cubicBezTo>
                  <a:cubicBezTo>
                    <a:pt x="540" y="1794"/>
                    <a:pt x="803" y="1507"/>
                    <a:pt x="1364" y="1507"/>
                  </a:cubicBezTo>
                  <a:cubicBezTo>
                    <a:pt x="1417" y="1507"/>
                    <a:pt x="1474" y="1510"/>
                    <a:pt x="1533" y="1515"/>
                  </a:cubicBezTo>
                  <a:cubicBezTo>
                    <a:pt x="1682" y="1525"/>
                    <a:pt x="1831" y="1530"/>
                    <a:pt x="1980" y="1530"/>
                  </a:cubicBezTo>
                  <a:cubicBezTo>
                    <a:pt x="2129" y="1530"/>
                    <a:pt x="2279" y="1525"/>
                    <a:pt x="2428" y="1515"/>
                  </a:cubicBezTo>
                  <a:cubicBezTo>
                    <a:pt x="2503" y="1507"/>
                    <a:pt x="2580" y="1504"/>
                    <a:pt x="2656" y="1504"/>
                  </a:cubicBezTo>
                  <a:cubicBezTo>
                    <a:pt x="2866" y="1504"/>
                    <a:pt x="3079" y="1525"/>
                    <a:pt x="3289" y="1525"/>
                  </a:cubicBezTo>
                  <a:cubicBezTo>
                    <a:pt x="3609" y="1525"/>
                    <a:pt x="3925" y="1477"/>
                    <a:pt x="4218" y="1236"/>
                  </a:cubicBezTo>
                  <a:cubicBezTo>
                    <a:pt x="4103" y="1110"/>
                    <a:pt x="3968" y="1083"/>
                    <a:pt x="3832" y="1083"/>
                  </a:cubicBezTo>
                  <a:cubicBezTo>
                    <a:pt x="3733" y="1083"/>
                    <a:pt x="3634" y="1097"/>
                    <a:pt x="3542" y="1097"/>
                  </a:cubicBezTo>
                  <a:cubicBezTo>
                    <a:pt x="2945" y="1097"/>
                    <a:pt x="2357" y="1079"/>
                    <a:pt x="1766" y="1079"/>
                  </a:cubicBezTo>
                  <a:cubicBezTo>
                    <a:pt x="1471" y="1079"/>
                    <a:pt x="1175" y="1084"/>
                    <a:pt x="876" y="1097"/>
                  </a:cubicBezTo>
                  <a:cubicBezTo>
                    <a:pt x="458" y="1097"/>
                    <a:pt x="299" y="938"/>
                    <a:pt x="339" y="520"/>
                  </a:cubicBezTo>
                  <a:cubicBezTo>
                    <a:pt x="359" y="321"/>
                    <a:pt x="419" y="162"/>
                    <a:pt x="498" y="23"/>
                  </a:cubicBezTo>
                  <a:cubicBezTo>
                    <a:pt x="422" y="23"/>
                    <a:pt x="342" y="0"/>
                    <a:pt x="26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8" name="Google Shape;748;p3"/>
            <p:cNvSpPr/>
            <p:nvPr/>
          </p:nvSpPr>
          <p:spPr>
            <a:xfrm>
              <a:off x="2580375" y="3294125"/>
              <a:ext cx="95500" cy="8975"/>
            </a:xfrm>
            <a:custGeom>
              <a:avLst/>
              <a:gdLst/>
              <a:ahLst/>
              <a:cxnLst/>
              <a:rect l="l" t="t" r="r" b="b"/>
              <a:pathLst>
                <a:path w="3820" h="359" extrusionOk="0">
                  <a:moveTo>
                    <a:pt x="1035" y="0"/>
                  </a:moveTo>
                  <a:cubicBezTo>
                    <a:pt x="678" y="0"/>
                    <a:pt x="326" y="13"/>
                    <a:pt x="0" y="160"/>
                  </a:cubicBezTo>
                  <a:cubicBezTo>
                    <a:pt x="124" y="306"/>
                    <a:pt x="279" y="338"/>
                    <a:pt x="442" y="338"/>
                  </a:cubicBezTo>
                  <a:cubicBezTo>
                    <a:pt x="566" y="338"/>
                    <a:pt x="695" y="319"/>
                    <a:pt x="816" y="319"/>
                  </a:cubicBezTo>
                  <a:cubicBezTo>
                    <a:pt x="1791" y="359"/>
                    <a:pt x="2765" y="359"/>
                    <a:pt x="3720" y="359"/>
                  </a:cubicBezTo>
                  <a:cubicBezTo>
                    <a:pt x="3800" y="319"/>
                    <a:pt x="3820" y="259"/>
                    <a:pt x="3760" y="160"/>
                  </a:cubicBezTo>
                  <a:cubicBezTo>
                    <a:pt x="3602" y="134"/>
                    <a:pt x="3444" y="126"/>
                    <a:pt x="3288" y="126"/>
                  </a:cubicBezTo>
                  <a:cubicBezTo>
                    <a:pt x="3013" y="126"/>
                    <a:pt x="2740" y="151"/>
                    <a:pt x="2471" y="151"/>
                  </a:cubicBezTo>
                  <a:cubicBezTo>
                    <a:pt x="2181" y="151"/>
                    <a:pt x="1895" y="122"/>
                    <a:pt x="1612" y="1"/>
                  </a:cubicBezTo>
                  <a:lnTo>
                    <a:pt x="1413" y="1"/>
                  </a:lnTo>
                  <a:lnTo>
                    <a:pt x="1333" y="41"/>
                  </a:lnTo>
                  <a:lnTo>
                    <a:pt x="1273" y="1"/>
                  </a:lnTo>
                  <a:cubicBezTo>
                    <a:pt x="1194" y="1"/>
                    <a:pt x="1114" y="0"/>
                    <a:pt x="103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9" name="Google Shape;749;p3"/>
            <p:cNvSpPr/>
            <p:nvPr/>
          </p:nvSpPr>
          <p:spPr>
            <a:xfrm>
              <a:off x="2218225" y="3229975"/>
              <a:ext cx="17525" cy="31050"/>
            </a:xfrm>
            <a:custGeom>
              <a:avLst/>
              <a:gdLst/>
              <a:ahLst/>
              <a:cxnLst/>
              <a:rect l="l" t="t" r="r" b="b"/>
              <a:pathLst>
                <a:path w="701" h="1242" extrusionOk="0">
                  <a:moveTo>
                    <a:pt x="84" y="1"/>
                  </a:moveTo>
                  <a:cubicBezTo>
                    <a:pt x="84" y="160"/>
                    <a:pt x="64" y="279"/>
                    <a:pt x="44" y="438"/>
                  </a:cubicBezTo>
                  <a:lnTo>
                    <a:pt x="44" y="1135"/>
                  </a:lnTo>
                  <a:cubicBezTo>
                    <a:pt x="60" y="1151"/>
                    <a:pt x="76" y="1180"/>
                    <a:pt x="114" y="1180"/>
                  </a:cubicBezTo>
                  <a:cubicBezTo>
                    <a:pt x="122" y="1180"/>
                    <a:pt x="132" y="1178"/>
                    <a:pt x="144" y="1174"/>
                  </a:cubicBezTo>
                  <a:cubicBezTo>
                    <a:pt x="183" y="1194"/>
                    <a:pt x="203" y="1194"/>
                    <a:pt x="263" y="1234"/>
                  </a:cubicBezTo>
                  <a:cubicBezTo>
                    <a:pt x="290" y="1239"/>
                    <a:pt x="313" y="1242"/>
                    <a:pt x="336" y="1242"/>
                  </a:cubicBezTo>
                  <a:cubicBezTo>
                    <a:pt x="396" y="1242"/>
                    <a:pt x="443" y="1223"/>
                    <a:pt x="502" y="1194"/>
                  </a:cubicBezTo>
                  <a:cubicBezTo>
                    <a:pt x="601" y="1135"/>
                    <a:pt x="701" y="1055"/>
                    <a:pt x="601" y="896"/>
                  </a:cubicBezTo>
                  <a:cubicBezTo>
                    <a:pt x="641" y="856"/>
                    <a:pt x="601" y="796"/>
                    <a:pt x="581" y="757"/>
                  </a:cubicBezTo>
                  <a:cubicBezTo>
                    <a:pt x="573" y="757"/>
                    <a:pt x="565" y="757"/>
                    <a:pt x="557" y="757"/>
                  </a:cubicBezTo>
                  <a:cubicBezTo>
                    <a:pt x="0" y="757"/>
                    <a:pt x="535" y="79"/>
                    <a:pt x="8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0" name="Google Shape;750;p3"/>
            <p:cNvSpPr/>
            <p:nvPr/>
          </p:nvSpPr>
          <p:spPr>
            <a:xfrm>
              <a:off x="2222800" y="3253350"/>
              <a:ext cx="14950" cy="53750"/>
            </a:xfrm>
            <a:custGeom>
              <a:avLst/>
              <a:gdLst/>
              <a:ahLst/>
              <a:cxnLst/>
              <a:rect l="l" t="t" r="r" b="b"/>
              <a:pathLst>
                <a:path w="598" h="2150" extrusionOk="0">
                  <a:moveTo>
                    <a:pt x="398" y="1"/>
                  </a:moveTo>
                  <a:lnTo>
                    <a:pt x="199" y="200"/>
                  </a:lnTo>
                  <a:cubicBezTo>
                    <a:pt x="0" y="637"/>
                    <a:pt x="160" y="1135"/>
                    <a:pt x="100" y="1592"/>
                  </a:cubicBezTo>
                  <a:cubicBezTo>
                    <a:pt x="80" y="1831"/>
                    <a:pt x="160" y="2129"/>
                    <a:pt x="518" y="2129"/>
                  </a:cubicBezTo>
                  <a:lnTo>
                    <a:pt x="597" y="2149"/>
                  </a:lnTo>
                  <a:lnTo>
                    <a:pt x="597" y="538"/>
                  </a:lnTo>
                  <a:cubicBezTo>
                    <a:pt x="577" y="359"/>
                    <a:pt x="577" y="219"/>
                    <a:pt x="557" y="40"/>
                  </a:cubicBezTo>
                  <a:cubicBezTo>
                    <a:pt x="498" y="40"/>
                    <a:pt x="458" y="21"/>
                    <a:pt x="39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1" name="Google Shape;751;p3"/>
            <p:cNvSpPr/>
            <p:nvPr/>
          </p:nvSpPr>
          <p:spPr>
            <a:xfrm>
              <a:off x="2097475" y="3083275"/>
              <a:ext cx="1525" cy="2000"/>
            </a:xfrm>
            <a:custGeom>
              <a:avLst/>
              <a:gdLst/>
              <a:ahLst/>
              <a:cxnLst/>
              <a:rect l="l" t="t" r="r" b="b"/>
              <a:pathLst>
                <a:path w="61" h="80" extrusionOk="0">
                  <a:moveTo>
                    <a:pt x="60" y="0"/>
                  </a:moveTo>
                  <a:lnTo>
                    <a:pt x="1" y="80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2" name="Google Shape;752;p3"/>
            <p:cNvSpPr/>
            <p:nvPr/>
          </p:nvSpPr>
          <p:spPr>
            <a:xfrm>
              <a:off x="2555500" y="3378675"/>
              <a:ext cx="22900" cy="127100"/>
            </a:xfrm>
            <a:custGeom>
              <a:avLst/>
              <a:gdLst/>
              <a:ahLst/>
              <a:cxnLst/>
              <a:rect l="l" t="t" r="r" b="b"/>
              <a:pathLst>
                <a:path w="916" h="5084" extrusionOk="0">
                  <a:moveTo>
                    <a:pt x="279" y="1"/>
                  </a:moveTo>
                  <a:cubicBezTo>
                    <a:pt x="239" y="1"/>
                    <a:pt x="200" y="1"/>
                    <a:pt x="140" y="20"/>
                  </a:cubicBezTo>
                  <a:cubicBezTo>
                    <a:pt x="120" y="597"/>
                    <a:pt x="100" y="1194"/>
                    <a:pt x="80" y="1851"/>
                  </a:cubicBezTo>
                  <a:cubicBezTo>
                    <a:pt x="100" y="2010"/>
                    <a:pt x="100" y="2189"/>
                    <a:pt x="120" y="2368"/>
                  </a:cubicBezTo>
                  <a:cubicBezTo>
                    <a:pt x="219" y="3263"/>
                    <a:pt x="1" y="4158"/>
                    <a:pt x="140" y="5053"/>
                  </a:cubicBezTo>
                  <a:cubicBezTo>
                    <a:pt x="180" y="5073"/>
                    <a:pt x="219" y="5083"/>
                    <a:pt x="259" y="5083"/>
                  </a:cubicBezTo>
                  <a:cubicBezTo>
                    <a:pt x="299" y="5083"/>
                    <a:pt x="339" y="5073"/>
                    <a:pt x="379" y="5053"/>
                  </a:cubicBezTo>
                  <a:cubicBezTo>
                    <a:pt x="617" y="4795"/>
                    <a:pt x="916" y="4616"/>
                    <a:pt x="896" y="4178"/>
                  </a:cubicBezTo>
                  <a:cubicBezTo>
                    <a:pt x="796" y="3044"/>
                    <a:pt x="498" y="1890"/>
                    <a:pt x="498" y="757"/>
                  </a:cubicBezTo>
                  <a:cubicBezTo>
                    <a:pt x="498" y="478"/>
                    <a:pt x="518" y="200"/>
                    <a:pt x="27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3" name="Google Shape;753;p3"/>
            <p:cNvSpPr/>
            <p:nvPr/>
          </p:nvSpPr>
          <p:spPr>
            <a:xfrm>
              <a:off x="2330225" y="2990775"/>
              <a:ext cx="9475" cy="4000"/>
            </a:xfrm>
            <a:custGeom>
              <a:avLst/>
              <a:gdLst/>
              <a:ahLst/>
              <a:cxnLst/>
              <a:rect l="l" t="t" r="r" b="b"/>
              <a:pathLst>
                <a:path w="379" h="160" extrusionOk="0">
                  <a:moveTo>
                    <a:pt x="0" y="0"/>
                  </a:moveTo>
                  <a:cubicBezTo>
                    <a:pt x="100" y="120"/>
                    <a:pt x="239" y="159"/>
                    <a:pt x="378" y="159"/>
                  </a:cubicBezTo>
                  <a:cubicBezTo>
                    <a:pt x="358" y="100"/>
                    <a:pt x="358" y="80"/>
                    <a:pt x="338" y="20"/>
                  </a:cubicBezTo>
                  <a:cubicBezTo>
                    <a:pt x="239" y="20"/>
                    <a:pt x="100" y="0"/>
                    <a:pt x="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4" name="Google Shape;754;p3"/>
            <p:cNvSpPr/>
            <p:nvPr/>
          </p:nvSpPr>
          <p:spPr>
            <a:xfrm>
              <a:off x="2847425" y="3263800"/>
              <a:ext cx="4500" cy="3500"/>
            </a:xfrm>
            <a:custGeom>
              <a:avLst/>
              <a:gdLst/>
              <a:ahLst/>
              <a:cxnLst/>
              <a:rect l="l" t="t" r="r" b="b"/>
              <a:pathLst>
                <a:path w="180" h="140" extrusionOk="0">
                  <a:moveTo>
                    <a:pt x="1" y="0"/>
                  </a:moveTo>
                  <a:cubicBezTo>
                    <a:pt x="1" y="100"/>
                    <a:pt x="80" y="120"/>
                    <a:pt x="180" y="140"/>
                  </a:cubicBezTo>
                  <a:cubicBezTo>
                    <a:pt x="180" y="40"/>
                    <a:pt x="140" y="0"/>
                    <a:pt x="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5" name="Google Shape;755;p3"/>
            <p:cNvSpPr/>
            <p:nvPr/>
          </p:nvSpPr>
          <p:spPr>
            <a:xfrm>
              <a:off x="2772325" y="3427900"/>
              <a:ext cx="58725" cy="75625"/>
            </a:xfrm>
            <a:custGeom>
              <a:avLst/>
              <a:gdLst/>
              <a:ahLst/>
              <a:cxnLst/>
              <a:rect l="l" t="t" r="r" b="b"/>
              <a:pathLst>
                <a:path w="2349" h="3025" extrusionOk="0">
                  <a:moveTo>
                    <a:pt x="2289" y="1"/>
                  </a:moveTo>
                  <a:cubicBezTo>
                    <a:pt x="1891" y="160"/>
                    <a:pt x="1970" y="518"/>
                    <a:pt x="1970" y="836"/>
                  </a:cubicBezTo>
                  <a:cubicBezTo>
                    <a:pt x="1970" y="1473"/>
                    <a:pt x="2070" y="2129"/>
                    <a:pt x="1831" y="2806"/>
                  </a:cubicBezTo>
                  <a:cubicBezTo>
                    <a:pt x="1557" y="2698"/>
                    <a:pt x="1275" y="2677"/>
                    <a:pt x="990" y="2677"/>
                  </a:cubicBezTo>
                  <a:cubicBezTo>
                    <a:pt x="801" y="2677"/>
                    <a:pt x="610" y="2686"/>
                    <a:pt x="419" y="2686"/>
                  </a:cubicBezTo>
                  <a:cubicBezTo>
                    <a:pt x="180" y="2686"/>
                    <a:pt x="21" y="2786"/>
                    <a:pt x="1" y="3025"/>
                  </a:cubicBezTo>
                  <a:cubicBezTo>
                    <a:pt x="61" y="3025"/>
                    <a:pt x="120" y="3025"/>
                    <a:pt x="180" y="3005"/>
                  </a:cubicBezTo>
                  <a:cubicBezTo>
                    <a:pt x="349" y="2935"/>
                    <a:pt x="523" y="2905"/>
                    <a:pt x="697" y="2905"/>
                  </a:cubicBezTo>
                  <a:cubicBezTo>
                    <a:pt x="871" y="2905"/>
                    <a:pt x="1045" y="2935"/>
                    <a:pt x="1214" y="2985"/>
                  </a:cubicBezTo>
                  <a:cubicBezTo>
                    <a:pt x="1513" y="3005"/>
                    <a:pt x="1811" y="3005"/>
                    <a:pt x="2110" y="3005"/>
                  </a:cubicBezTo>
                  <a:cubicBezTo>
                    <a:pt x="2348" y="2806"/>
                    <a:pt x="2110" y="2488"/>
                    <a:pt x="2308" y="2289"/>
                  </a:cubicBezTo>
                  <a:cubicBezTo>
                    <a:pt x="2308" y="1533"/>
                    <a:pt x="2289" y="777"/>
                    <a:pt x="228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6" name="Google Shape;756;p3"/>
            <p:cNvSpPr/>
            <p:nvPr/>
          </p:nvSpPr>
          <p:spPr>
            <a:xfrm>
              <a:off x="2718125" y="3471175"/>
              <a:ext cx="79600" cy="63675"/>
            </a:xfrm>
            <a:custGeom>
              <a:avLst/>
              <a:gdLst/>
              <a:ahLst/>
              <a:cxnLst/>
              <a:rect l="l" t="t" r="r" b="b"/>
              <a:pathLst>
                <a:path w="3184" h="2547" extrusionOk="0">
                  <a:moveTo>
                    <a:pt x="359" y="1"/>
                  </a:moveTo>
                  <a:cubicBezTo>
                    <a:pt x="140" y="418"/>
                    <a:pt x="279" y="876"/>
                    <a:pt x="180" y="1294"/>
                  </a:cubicBezTo>
                  <a:cubicBezTo>
                    <a:pt x="80" y="1393"/>
                    <a:pt x="60" y="1493"/>
                    <a:pt x="20" y="1612"/>
                  </a:cubicBezTo>
                  <a:cubicBezTo>
                    <a:pt x="1" y="1751"/>
                    <a:pt x="20" y="1871"/>
                    <a:pt x="60" y="1990"/>
                  </a:cubicBezTo>
                  <a:cubicBezTo>
                    <a:pt x="100" y="2149"/>
                    <a:pt x="200" y="2268"/>
                    <a:pt x="379" y="2348"/>
                  </a:cubicBezTo>
                  <a:lnTo>
                    <a:pt x="458" y="2408"/>
                  </a:lnTo>
                  <a:cubicBezTo>
                    <a:pt x="704" y="2373"/>
                    <a:pt x="953" y="2359"/>
                    <a:pt x="1202" y="2359"/>
                  </a:cubicBezTo>
                  <a:cubicBezTo>
                    <a:pt x="1818" y="2359"/>
                    <a:pt x="2441" y="2448"/>
                    <a:pt x="3064" y="2547"/>
                  </a:cubicBezTo>
                  <a:cubicBezTo>
                    <a:pt x="3183" y="2189"/>
                    <a:pt x="2786" y="2348"/>
                    <a:pt x="2706" y="2189"/>
                  </a:cubicBezTo>
                  <a:cubicBezTo>
                    <a:pt x="2209" y="2189"/>
                    <a:pt x="1711" y="2189"/>
                    <a:pt x="1214" y="2169"/>
                  </a:cubicBezTo>
                  <a:cubicBezTo>
                    <a:pt x="518" y="2149"/>
                    <a:pt x="418" y="2010"/>
                    <a:pt x="398" y="1314"/>
                  </a:cubicBezTo>
                  <a:cubicBezTo>
                    <a:pt x="379" y="876"/>
                    <a:pt x="379" y="458"/>
                    <a:pt x="35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7" name="Google Shape;757;p3"/>
            <p:cNvSpPr/>
            <p:nvPr/>
          </p:nvSpPr>
          <p:spPr>
            <a:xfrm>
              <a:off x="2761900" y="3448725"/>
              <a:ext cx="14925" cy="40875"/>
            </a:xfrm>
            <a:custGeom>
              <a:avLst/>
              <a:gdLst/>
              <a:ahLst/>
              <a:cxnLst/>
              <a:rect l="l" t="t" r="r" b="b"/>
              <a:pathLst>
                <a:path w="597" h="1635" extrusionOk="0">
                  <a:moveTo>
                    <a:pt x="324" y="1"/>
                  </a:moveTo>
                  <a:cubicBezTo>
                    <a:pt x="297" y="1"/>
                    <a:pt x="271" y="20"/>
                    <a:pt x="239" y="63"/>
                  </a:cubicBezTo>
                  <a:cubicBezTo>
                    <a:pt x="20" y="580"/>
                    <a:pt x="0" y="1098"/>
                    <a:pt x="239" y="1635"/>
                  </a:cubicBezTo>
                  <a:cubicBezTo>
                    <a:pt x="597" y="1157"/>
                    <a:pt x="338" y="580"/>
                    <a:pt x="438" y="83"/>
                  </a:cubicBezTo>
                  <a:lnTo>
                    <a:pt x="398" y="43"/>
                  </a:lnTo>
                  <a:cubicBezTo>
                    <a:pt x="370" y="16"/>
                    <a:pt x="347" y="1"/>
                    <a:pt x="32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8" name="Google Shape;758;p3"/>
            <p:cNvSpPr/>
            <p:nvPr/>
          </p:nvSpPr>
          <p:spPr>
            <a:xfrm>
              <a:off x="2786250" y="3525875"/>
              <a:ext cx="24900" cy="8975"/>
            </a:xfrm>
            <a:custGeom>
              <a:avLst/>
              <a:gdLst/>
              <a:ahLst/>
              <a:cxnLst/>
              <a:rect l="l" t="t" r="r" b="b"/>
              <a:pathLst>
                <a:path w="996" h="359" extrusionOk="0">
                  <a:moveTo>
                    <a:pt x="1" y="1"/>
                  </a:moveTo>
                  <a:lnTo>
                    <a:pt x="1" y="1"/>
                  </a:lnTo>
                  <a:cubicBezTo>
                    <a:pt x="100" y="140"/>
                    <a:pt x="220" y="220"/>
                    <a:pt x="339" y="359"/>
                  </a:cubicBezTo>
                  <a:cubicBezTo>
                    <a:pt x="370" y="350"/>
                    <a:pt x="404" y="347"/>
                    <a:pt x="439" y="347"/>
                  </a:cubicBezTo>
                  <a:cubicBezTo>
                    <a:pt x="507" y="347"/>
                    <a:pt x="580" y="357"/>
                    <a:pt x="652" y="357"/>
                  </a:cubicBezTo>
                  <a:cubicBezTo>
                    <a:pt x="788" y="357"/>
                    <a:pt x="919" y="319"/>
                    <a:pt x="996" y="100"/>
                  </a:cubicBezTo>
                  <a:cubicBezTo>
                    <a:pt x="816" y="21"/>
                    <a:pt x="647" y="6"/>
                    <a:pt x="483" y="6"/>
                  </a:cubicBezTo>
                  <a:cubicBezTo>
                    <a:pt x="385" y="6"/>
                    <a:pt x="288" y="11"/>
                    <a:pt x="192" y="11"/>
                  </a:cubicBezTo>
                  <a:cubicBezTo>
                    <a:pt x="128" y="11"/>
                    <a:pt x="65" y="9"/>
                    <a:pt x="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9" name="Google Shape;759;p3"/>
            <p:cNvSpPr/>
            <p:nvPr/>
          </p:nvSpPr>
          <p:spPr>
            <a:xfrm>
              <a:off x="2776800" y="3498600"/>
              <a:ext cx="25900" cy="4925"/>
            </a:xfrm>
            <a:custGeom>
              <a:avLst/>
              <a:gdLst/>
              <a:ahLst/>
              <a:cxnLst/>
              <a:rect l="l" t="t" r="r" b="b"/>
              <a:pathLst>
                <a:path w="1036" h="197" extrusionOk="0">
                  <a:moveTo>
                    <a:pt x="508" y="0"/>
                  </a:moveTo>
                  <a:cubicBezTo>
                    <a:pt x="337" y="0"/>
                    <a:pt x="167" y="60"/>
                    <a:pt x="1" y="197"/>
                  </a:cubicBezTo>
                  <a:cubicBezTo>
                    <a:pt x="339" y="197"/>
                    <a:pt x="717" y="177"/>
                    <a:pt x="1035" y="177"/>
                  </a:cubicBezTo>
                  <a:cubicBezTo>
                    <a:pt x="863" y="65"/>
                    <a:pt x="685" y="0"/>
                    <a:pt x="50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0" name="Google Shape;760;p3"/>
            <p:cNvSpPr/>
            <p:nvPr/>
          </p:nvSpPr>
          <p:spPr>
            <a:xfrm>
              <a:off x="2854900" y="3517425"/>
              <a:ext cx="9475" cy="22400"/>
            </a:xfrm>
            <a:custGeom>
              <a:avLst/>
              <a:gdLst/>
              <a:ahLst/>
              <a:cxnLst/>
              <a:rect l="l" t="t" r="r" b="b"/>
              <a:pathLst>
                <a:path w="379" h="896" extrusionOk="0">
                  <a:moveTo>
                    <a:pt x="100" y="1"/>
                  </a:moveTo>
                  <a:cubicBezTo>
                    <a:pt x="60" y="299"/>
                    <a:pt x="0" y="558"/>
                    <a:pt x="100" y="896"/>
                  </a:cubicBezTo>
                  <a:cubicBezTo>
                    <a:pt x="378" y="597"/>
                    <a:pt x="338" y="299"/>
                    <a:pt x="10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1" name="Google Shape;761;p3"/>
            <p:cNvSpPr/>
            <p:nvPr/>
          </p:nvSpPr>
          <p:spPr>
            <a:xfrm>
              <a:off x="2767850" y="3432875"/>
              <a:ext cx="6500" cy="17450"/>
            </a:xfrm>
            <a:custGeom>
              <a:avLst/>
              <a:gdLst/>
              <a:ahLst/>
              <a:cxnLst/>
              <a:rect l="l" t="t" r="r" b="b"/>
              <a:pathLst>
                <a:path w="260" h="698" extrusionOk="0">
                  <a:moveTo>
                    <a:pt x="1" y="1"/>
                  </a:moveTo>
                  <a:lnTo>
                    <a:pt x="1" y="697"/>
                  </a:lnTo>
                  <a:cubicBezTo>
                    <a:pt x="61" y="697"/>
                    <a:pt x="100" y="697"/>
                    <a:pt x="160" y="677"/>
                  </a:cubicBezTo>
                  <a:cubicBezTo>
                    <a:pt x="160" y="419"/>
                    <a:pt x="259" y="180"/>
                    <a:pt x="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2" name="Google Shape;762;p3"/>
            <p:cNvSpPr/>
            <p:nvPr/>
          </p:nvSpPr>
          <p:spPr>
            <a:xfrm>
              <a:off x="2857375" y="3495050"/>
              <a:ext cx="4500" cy="8475"/>
            </a:xfrm>
            <a:custGeom>
              <a:avLst/>
              <a:gdLst/>
              <a:ahLst/>
              <a:cxnLst/>
              <a:rect l="l" t="t" r="r" b="b"/>
              <a:pathLst>
                <a:path w="180" h="339" extrusionOk="0">
                  <a:moveTo>
                    <a:pt x="1" y="0"/>
                  </a:moveTo>
                  <a:lnTo>
                    <a:pt x="1" y="339"/>
                  </a:lnTo>
                  <a:cubicBezTo>
                    <a:pt x="160" y="239"/>
                    <a:pt x="180" y="120"/>
                    <a:pt x="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3" name="Google Shape;763;p3"/>
            <p:cNvSpPr/>
            <p:nvPr/>
          </p:nvSpPr>
          <p:spPr>
            <a:xfrm>
              <a:off x="2710675" y="3489075"/>
              <a:ext cx="11950" cy="25900"/>
            </a:xfrm>
            <a:custGeom>
              <a:avLst/>
              <a:gdLst/>
              <a:ahLst/>
              <a:cxnLst/>
              <a:rect l="l" t="t" r="r" b="b"/>
              <a:pathLst>
                <a:path w="478" h="1036" extrusionOk="0">
                  <a:moveTo>
                    <a:pt x="259" y="1"/>
                  </a:moveTo>
                  <a:cubicBezTo>
                    <a:pt x="199" y="80"/>
                    <a:pt x="179" y="140"/>
                    <a:pt x="139" y="200"/>
                  </a:cubicBezTo>
                  <a:cubicBezTo>
                    <a:pt x="0" y="399"/>
                    <a:pt x="80" y="637"/>
                    <a:pt x="80" y="856"/>
                  </a:cubicBezTo>
                  <a:cubicBezTo>
                    <a:pt x="100" y="956"/>
                    <a:pt x="159" y="995"/>
                    <a:pt x="259" y="1035"/>
                  </a:cubicBezTo>
                  <a:cubicBezTo>
                    <a:pt x="318" y="1035"/>
                    <a:pt x="398" y="995"/>
                    <a:pt x="478" y="936"/>
                  </a:cubicBezTo>
                  <a:lnTo>
                    <a:pt x="478" y="578"/>
                  </a:lnTo>
                  <a:cubicBezTo>
                    <a:pt x="338" y="478"/>
                    <a:pt x="358" y="319"/>
                    <a:pt x="338" y="100"/>
                  </a:cubicBezTo>
                  <a:cubicBezTo>
                    <a:pt x="338" y="80"/>
                    <a:pt x="279" y="41"/>
                    <a:pt x="25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4" name="Google Shape;764;p3"/>
            <p:cNvSpPr/>
            <p:nvPr/>
          </p:nvSpPr>
          <p:spPr>
            <a:xfrm>
              <a:off x="2709675" y="3495050"/>
              <a:ext cx="7975" cy="27900"/>
            </a:xfrm>
            <a:custGeom>
              <a:avLst/>
              <a:gdLst/>
              <a:ahLst/>
              <a:cxnLst/>
              <a:rect l="l" t="t" r="r" b="b"/>
              <a:pathLst>
                <a:path w="319" h="1116" extrusionOk="0">
                  <a:moveTo>
                    <a:pt x="0" y="0"/>
                  </a:moveTo>
                  <a:lnTo>
                    <a:pt x="0" y="1055"/>
                  </a:lnTo>
                  <a:cubicBezTo>
                    <a:pt x="26" y="1093"/>
                    <a:pt x="68" y="1115"/>
                    <a:pt x="117" y="1115"/>
                  </a:cubicBezTo>
                  <a:cubicBezTo>
                    <a:pt x="143" y="1115"/>
                    <a:pt x="171" y="1109"/>
                    <a:pt x="199" y="1095"/>
                  </a:cubicBezTo>
                  <a:cubicBezTo>
                    <a:pt x="219" y="1055"/>
                    <a:pt x="239" y="1015"/>
                    <a:pt x="279" y="995"/>
                  </a:cubicBezTo>
                  <a:cubicBezTo>
                    <a:pt x="319" y="896"/>
                    <a:pt x="299" y="756"/>
                    <a:pt x="199" y="697"/>
                  </a:cubicBezTo>
                  <a:cubicBezTo>
                    <a:pt x="199" y="458"/>
                    <a:pt x="179" y="219"/>
                    <a:pt x="17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5" name="Google Shape;765;p3"/>
            <p:cNvSpPr/>
            <p:nvPr/>
          </p:nvSpPr>
          <p:spPr>
            <a:xfrm>
              <a:off x="2960325" y="3355800"/>
              <a:ext cx="48750" cy="9650"/>
            </a:xfrm>
            <a:custGeom>
              <a:avLst/>
              <a:gdLst/>
              <a:ahLst/>
              <a:cxnLst/>
              <a:rect l="l" t="t" r="r" b="b"/>
              <a:pathLst>
                <a:path w="1950" h="386" extrusionOk="0">
                  <a:moveTo>
                    <a:pt x="1950" y="1"/>
                  </a:moveTo>
                  <a:cubicBezTo>
                    <a:pt x="1254" y="1"/>
                    <a:pt x="617" y="120"/>
                    <a:pt x="0" y="378"/>
                  </a:cubicBezTo>
                  <a:cubicBezTo>
                    <a:pt x="87" y="383"/>
                    <a:pt x="172" y="386"/>
                    <a:pt x="257" y="386"/>
                  </a:cubicBezTo>
                  <a:cubicBezTo>
                    <a:pt x="854" y="386"/>
                    <a:pt x="1410" y="262"/>
                    <a:pt x="195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6" name="Google Shape;766;p3"/>
            <p:cNvSpPr/>
            <p:nvPr/>
          </p:nvSpPr>
          <p:spPr>
            <a:xfrm>
              <a:off x="3012550" y="3351400"/>
              <a:ext cx="18900" cy="4925"/>
            </a:xfrm>
            <a:custGeom>
              <a:avLst/>
              <a:gdLst/>
              <a:ahLst/>
              <a:cxnLst/>
              <a:rect l="l" t="t" r="r" b="b"/>
              <a:pathLst>
                <a:path w="756" h="197" extrusionOk="0">
                  <a:moveTo>
                    <a:pt x="542" y="0"/>
                  </a:moveTo>
                  <a:cubicBezTo>
                    <a:pt x="350" y="0"/>
                    <a:pt x="159" y="46"/>
                    <a:pt x="0" y="177"/>
                  </a:cubicBezTo>
                  <a:cubicBezTo>
                    <a:pt x="159" y="177"/>
                    <a:pt x="358" y="196"/>
                    <a:pt x="557" y="196"/>
                  </a:cubicBezTo>
                  <a:cubicBezTo>
                    <a:pt x="637" y="157"/>
                    <a:pt x="696" y="97"/>
                    <a:pt x="756" y="17"/>
                  </a:cubicBezTo>
                  <a:cubicBezTo>
                    <a:pt x="686" y="7"/>
                    <a:pt x="614" y="0"/>
                    <a:pt x="54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7" name="Google Shape;767;p3"/>
            <p:cNvSpPr/>
            <p:nvPr/>
          </p:nvSpPr>
          <p:spPr>
            <a:xfrm>
              <a:off x="2955850" y="3364500"/>
              <a:ext cx="3500" cy="3200"/>
            </a:xfrm>
            <a:custGeom>
              <a:avLst/>
              <a:gdLst/>
              <a:ahLst/>
              <a:cxnLst/>
              <a:rect l="l" t="t" r="r" b="b"/>
              <a:pathLst>
                <a:path w="140" h="128" extrusionOk="0">
                  <a:moveTo>
                    <a:pt x="70" y="1"/>
                  </a:moveTo>
                  <a:cubicBezTo>
                    <a:pt x="45" y="1"/>
                    <a:pt x="20" y="11"/>
                    <a:pt x="0" y="30"/>
                  </a:cubicBezTo>
                  <a:cubicBezTo>
                    <a:pt x="19" y="97"/>
                    <a:pt x="43" y="128"/>
                    <a:pt x="67" y="128"/>
                  </a:cubicBezTo>
                  <a:cubicBezTo>
                    <a:pt x="93" y="128"/>
                    <a:pt x="119" y="92"/>
                    <a:pt x="140" y="30"/>
                  </a:cubicBezTo>
                  <a:cubicBezTo>
                    <a:pt x="120" y="11"/>
                    <a:pt x="95" y="1"/>
                    <a:pt x="7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8" name="Google Shape;768;p3"/>
            <p:cNvSpPr/>
            <p:nvPr/>
          </p:nvSpPr>
          <p:spPr>
            <a:xfrm>
              <a:off x="3000100" y="3345625"/>
              <a:ext cx="4000" cy="2750"/>
            </a:xfrm>
            <a:custGeom>
              <a:avLst/>
              <a:gdLst/>
              <a:ahLst/>
              <a:cxnLst/>
              <a:rect l="l" t="t" r="r" b="b"/>
              <a:pathLst>
                <a:path w="160" h="110" extrusionOk="0">
                  <a:moveTo>
                    <a:pt x="78" y="1"/>
                  </a:moveTo>
                  <a:cubicBezTo>
                    <a:pt x="54" y="1"/>
                    <a:pt x="27" y="27"/>
                    <a:pt x="1" y="89"/>
                  </a:cubicBezTo>
                  <a:cubicBezTo>
                    <a:pt x="41" y="89"/>
                    <a:pt x="120" y="89"/>
                    <a:pt x="160" y="109"/>
                  </a:cubicBezTo>
                  <a:cubicBezTo>
                    <a:pt x="138" y="43"/>
                    <a:pt x="109" y="1"/>
                    <a:pt x="7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9" name="Google Shape;769;p3"/>
            <p:cNvSpPr/>
            <p:nvPr/>
          </p:nvSpPr>
          <p:spPr>
            <a:xfrm>
              <a:off x="2674375" y="3298600"/>
              <a:ext cx="45275" cy="27900"/>
            </a:xfrm>
            <a:custGeom>
              <a:avLst/>
              <a:gdLst/>
              <a:ahLst/>
              <a:cxnLst/>
              <a:rect l="l" t="t" r="r" b="b"/>
              <a:pathLst>
                <a:path w="1811" h="1116" extrusionOk="0">
                  <a:moveTo>
                    <a:pt x="20" y="1"/>
                  </a:moveTo>
                  <a:cubicBezTo>
                    <a:pt x="20" y="41"/>
                    <a:pt x="0" y="120"/>
                    <a:pt x="0" y="180"/>
                  </a:cubicBezTo>
                  <a:lnTo>
                    <a:pt x="0" y="1035"/>
                  </a:lnTo>
                  <a:cubicBezTo>
                    <a:pt x="56" y="1091"/>
                    <a:pt x="112" y="1116"/>
                    <a:pt x="172" y="1116"/>
                  </a:cubicBezTo>
                  <a:cubicBezTo>
                    <a:pt x="218" y="1116"/>
                    <a:pt x="266" y="1101"/>
                    <a:pt x="318" y="1075"/>
                  </a:cubicBezTo>
                  <a:cubicBezTo>
                    <a:pt x="398" y="896"/>
                    <a:pt x="60" y="538"/>
                    <a:pt x="537" y="498"/>
                  </a:cubicBezTo>
                  <a:cubicBezTo>
                    <a:pt x="458" y="419"/>
                    <a:pt x="418" y="339"/>
                    <a:pt x="338" y="240"/>
                  </a:cubicBezTo>
                  <a:cubicBezTo>
                    <a:pt x="497" y="160"/>
                    <a:pt x="663" y="142"/>
                    <a:pt x="830" y="142"/>
                  </a:cubicBezTo>
                  <a:cubicBezTo>
                    <a:pt x="964" y="142"/>
                    <a:pt x="1099" y="154"/>
                    <a:pt x="1232" y="154"/>
                  </a:cubicBezTo>
                  <a:cubicBezTo>
                    <a:pt x="1432" y="154"/>
                    <a:pt x="1627" y="128"/>
                    <a:pt x="181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0" name="Google Shape;770;p3"/>
            <p:cNvSpPr/>
            <p:nvPr/>
          </p:nvSpPr>
          <p:spPr>
            <a:xfrm>
              <a:off x="2941925" y="3275350"/>
              <a:ext cx="31350" cy="5375"/>
            </a:xfrm>
            <a:custGeom>
              <a:avLst/>
              <a:gdLst/>
              <a:ahLst/>
              <a:cxnLst/>
              <a:rect l="l" t="t" r="r" b="b"/>
              <a:pathLst>
                <a:path w="1254" h="215" extrusionOk="0">
                  <a:moveTo>
                    <a:pt x="642" y="1"/>
                  </a:moveTo>
                  <a:cubicBezTo>
                    <a:pt x="433" y="1"/>
                    <a:pt x="219" y="66"/>
                    <a:pt x="0" y="175"/>
                  </a:cubicBezTo>
                  <a:cubicBezTo>
                    <a:pt x="438" y="175"/>
                    <a:pt x="836" y="215"/>
                    <a:pt x="1254" y="215"/>
                  </a:cubicBezTo>
                  <a:cubicBezTo>
                    <a:pt x="1055" y="66"/>
                    <a:pt x="851" y="1"/>
                    <a:pt x="64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1" name="Google Shape;771;p3"/>
            <p:cNvSpPr/>
            <p:nvPr/>
          </p:nvSpPr>
          <p:spPr>
            <a:xfrm>
              <a:off x="2911075" y="3280450"/>
              <a:ext cx="19925" cy="4225"/>
            </a:xfrm>
            <a:custGeom>
              <a:avLst/>
              <a:gdLst/>
              <a:ahLst/>
              <a:cxnLst/>
              <a:rect l="l" t="t" r="r" b="b"/>
              <a:pathLst>
                <a:path w="797" h="169" extrusionOk="0">
                  <a:moveTo>
                    <a:pt x="376" y="1"/>
                  </a:moveTo>
                  <a:cubicBezTo>
                    <a:pt x="240" y="1"/>
                    <a:pt x="110" y="31"/>
                    <a:pt x="1" y="150"/>
                  </a:cubicBezTo>
                  <a:cubicBezTo>
                    <a:pt x="100" y="158"/>
                    <a:pt x="202" y="168"/>
                    <a:pt x="305" y="168"/>
                  </a:cubicBezTo>
                  <a:cubicBezTo>
                    <a:pt x="470" y="168"/>
                    <a:pt x="637" y="141"/>
                    <a:pt x="797" y="31"/>
                  </a:cubicBezTo>
                  <a:cubicBezTo>
                    <a:pt x="657" y="31"/>
                    <a:pt x="513" y="1"/>
                    <a:pt x="37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2" name="Google Shape;772;p3"/>
            <p:cNvSpPr/>
            <p:nvPr/>
          </p:nvSpPr>
          <p:spPr>
            <a:xfrm>
              <a:off x="2874775" y="3285175"/>
              <a:ext cx="19425" cy="4175"/>
            </a:xfrm>
            <a:custGeom>
              <a:avLst/>
              <a:gdLst/>
              <a:ahLst/>
              <a:cxnLst/>
              <a:rect l="l" t="t" r="r" b="b"/>
              <a:pathLst>
                <a:path w="777" h="167" extrusionOk="0">
                  <a:moveTo>
                    <a:pt x="425" y="0"/>
                  </a:moveTo>
                  <a:cubicBezTo>
                    <a:pt x="279" y="0"/>
                    <a:pt x="131" y="30"/>
                    <a:pt x="1" y="160"/>
                  </a:cubicBezTo>
                  <a:cubicBezTo>
                    <a:pt x="58" y="164"/>
                    <a:pt x="115" y="166"/>
                    <a:pt x="171" y="166"/>
                  </a:cubicBezTo>
                  <a:cubicBezTo>
                    <a:pt x="386" y="166"/>
                    <a:pt x="587" y="131"/>
                    <a:pt x="777" y="21"/>
                  </a:cubicBezTo>
                  <a:cubicBezTo>
                    <a:pt x="668" y="21"/>
                    <a:pt x="547" y="0"/>
                    <a:pt x="42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3" name="Google Shape;773;p3"/>
            <p:cNvSpPr/>
            <p:nvPr/>
          </p:nvSpPr>
          <p:spPr>
            <a:xfrm>
              <a:off x="2973250" y="3280700"/>
              <a:ext cx="4500" cy="5000"/>
            </a:xfrm>
            <a:custGeom>
              <a:avLst/>
              <a:gdLst/>
              <a:ahLst/>
              <a:cxnLst/>
              <a:rect l="l" t="t" r="r" b="b"/>
              <a:pathLst>
                <a:path w="180" h="200" extrusionOk="0">
                  <a:moveTo>
                    <a:pt x="1" y="1"/>
                  </a:moveTo>
                  <a:cubicBezTo>
                    <a:pt x="80" y="41"/>
                    <a:pt x="120" y="120"/>
                    <a:pt x="180" y="200"/>
                  </a:cubicBezTo>
                  <a:lnTo>
                    <a:pt x="180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4" name="Google Shape;774;p3"/>
            <p:cNvSpPr/>
            <p:nvPr/>
          </p:nvSpPr>
          <p:spPr>
            <a:xfrm>
              <a:off x="2980225" y="3297500"/>
              <a:ext cx="5975" cy="16050"/>
            </a:xfrm>
            <a:custGeom>
              <a:avLst/>
              <a:gdLst/>
              <a:ahLst/>
              <a:cxnLst/>
              <a:rect l="l" t="t" r="r" b="b"/>
              <a:pathLst>
                <a:path w="239" h="642" extrusionOk="0">
                  <a:moveTo>
                    <a:pt x="139" y="0"/>
                  </a:moveTo>
                  <a:cubicBezTo>
                    <a:pt x="109" y="0"/>
                    <a:pt x="80" y="15"/>
                    <a:pt x="40" y="45"/>
                  </a:cubicBezTo>
                  <a:cubicBezTo>
                    <a:pt x="0" y="264"/>
                    <a:pt x="100" y="463"/>
                    <a:pt x="219" y="642"/>
                  </a:cubicBezTo>
                  <a:cubicBezTo>
                    <a:pt x="239" y="443"/>
                    <a:pt x="239" y="244"/>
                    <a:pt x="239" y="45"/>
                  </a:cubicBezTo>
                  <a:cubicBezTo>
                    <a:pt x="199" y="15"/>
                    <a:pt x="169" y="0"/>
                    <a:pt x="13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5" name="Google Shape;775;p3"/>
            <p:cNvSpPr/>
            <p:nvPr/>
          </p:nvSpPr>
          <p:spPr>
            <a:xfrm>
              <a:off x="2980225" y="3294125"/>
              <a:ext cx="5975" cy="4500"/>
            </a:xfrm>
            <a:custGeom>
              <a:avLst/>
              <a:gdLst/>
              <a:ahLst/>
              <a:cxnLst/>
              <a:rect l="l" t="t" r="r" b="b"/>
              <a:pathLst>
                <a:path w="239" h="180" extrusionOk="0">
                  <a:moveTo>
                    <a:pt x="20" y="1"/>
                  </a:moveTo>
                  <a:lnTo>
                    <a:pt x="20" y="1"/>
                  </a:lnTo>
                  <a:cubicBezTo>
                    <a:pt x="0" y="80"/>
                    <a:pt x="0" y="120"/>
                    <a:pt x="40" y="180"/>
                  </a:cubicBezTo>
                  <a:lnTo>
                    <a:pt x="239" y="180"/>
                  </a:lnTo>
                  <a:cubicBezTo>
                    <a:pt x="219" y="80"/>
                    <a:pt x="139" y="21"/>
                    <a:pt x="2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6" name="Google Shape;776;p3"/>
            <p:cNvSpPr/>
            <p:nvPr/>
          </p:nvSpPr>
          <p:spPr>
            <a:xfrm>
              <a:off x="2983700" y="3314525"/>
              <a:ext cx="2500" cy="7475"/>
            </a:xfrm>
            <a:custGeom>
              <a:avLst/>
              <a:gdLst/>
              <a:ahLst/>
              <a:cxnLst/>
              <a:rect l="l" t="t" r="r" b="b"/>
              <a:pathLst>
                <a:path w="100" h="299" extrusionOk="0">
                  <a:moveTo>
                    <a:pt x="100" y="0"/>
                  </a:moveTo>
                  <a:cubicBezTo>
                    <a:pt x="0" y="100"/>
                    <a:pt x="0" y="199"/>
                    <a:pt x="100" y="299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7" name="Google Shape;777;p3"/>
            <p:cNvSpPr/>
            <p:nvPr/>
          </p:nvSpPr>
          <p:spPr>
            <a:xfrm>
              <a:off x="2968775" y="4762150"/>
              <a:ext cx="186025" cy="34900"/>
            </a:xfrm>
            <a:custGeom>
              <a:avLst/>
              <a:gdLst/>
              <a:ahLst/>
              <a:cxnLst/>
              <a:rect l="l" t="t" r="r" b="b"/>
              <a:pathLst>
                <a:path w="7441" h="1396" extrusionOk="0">
                  <a:moveTo>
                    <a:pt x="1569" y="0"/>
                  </a:moveTo>
                  <a:cubicBezTo>
                    <a:pt x="1472" y="0"/>
                    <a:pt x="1375" y="15"/>
                    <a:pt x="1274" y="43"/>
                  </a:cubicBezTo>
                  <a:cubicBezTo>
                    <a:pt x="995" y="123"/>
                    <a:pt x="717" y="142"/>
                    <a:pt x="418" y="162"/>
                  </a:cubicBezTo>
                  <a:cubicBezTo>
                    <a:pt x="299" y="182"/>
                    <a:pt x="180" y="222"/>
                    <a:pt x="80" y="282"/>
                  </a:cubicBezTo>
                  <a:cubicBezTo>
                    <a:pt x="60" y="321"/>
                    <a:pt x="20" y="361"/>
                    <a:pt x="1" y="381"/>
                  </a:cubicBezTo>
                  <a:cubicBezTo>
                    <a:pt x="120" y="560"/>
                    <a:pt x="299" y="540"/>
                    <a:pt x="478" y="560"/>
                  </a:cubicBezTo>
                  <a:cubicBezTo>
                    <a:pt x="597" y="580"/>
                    <a:pt x="597" y="640"/>
                    <a:pt x="518" y="739"/>
                  </a:cubicBezTo>
                  <a:cubicBezTo>
                    <a:pt x="498" y="938"/>
                    <a:pt x="657" y="978"/>
                    <a:pt x="796" y="978"/>
                  </a:cubicBezTo>
                  <a:cubicBezTo>
                    <a:pt x="1691" y="1237"/>
                    <a:pt x="2666" y="1038"/>
                    <a:pt x="3561" y="1256"/>
                  </a:cubicBezTo>
                  <a:cubicBezTo>
                    <a:pt x="4275" y="1306"/>
                    <a:pt x="4988" y="1396"/>
                    <a:pt x="5701" y="1396"/>
                  </a:cubicBezTo>
                  <a:cubicBezTo>
                    <a:pt x="6122" y="1396"/>
                    <a:pt x="6542" y="1365"/>
                    <a:pt x="6963" y="1276"/>
                  </a:cubicBezTo>
                  <a:cubicBezTo>
                    <a:pt x="7241" y="1217"/>
                    <a:pt x="7440" y="1057"/>
                    <a:pt x="7420" y="739"/>
                  </a:cubicBezTo>
                  <a:cubicBezTo>
                    <a:pt x="7341" y="461"/>
                    <a:pt x="7142" y="341"/>
                    <a:pt x="6883" y="341"/>
                  </a:cubicBezTo>
                  <a:cubicBezTo>
                    <a:pt x="5790" y="341"/>
                    <a:pt x="4673" y="98"/>
                    <a:pt x="3550" y="98"/>
                  </a:cubicBezTo>
                  <a:cubicBezTo>
                    <a:pt x="3203" y="98"/>
                    <a:pt x="2855" y="121"/>
                    <a:pt x="2507" y="182"/>
                  </a:cubicBezTo>
                  <a:cubicBezTo>
                    <a:pt x="2504" y="181"/>
                    <a:pt x="2500" y="181"/>
                    <a:pt x="2497" y="181"/>
                  </a:cubicBezTo>
                  <a:cubicBezTo>
                    <a:pt x="2429" y="181"/>
                    <a:pt x="2399" y="322"/>
                    <a:pt x="2332" y="322"/>
                  </a:cubicBezTo>
                  <a:cubicBezTo>
                    <a:pt x="2310" y="322"/>
                    <a:pt x="2283" y="306"/>
                    <a:pt x="2248" y="262"/>
                  </a:cubicBezTo>
                  <a:cubicBezTo>
                    <a:pt x="2209" y="242"/>
                    <a:pt x="2169" y="222"/>
                    <a:pt x="2149" y="182"/>
                  </a:cubicBezTo>
                  <a:cubicBezTo>
                    <a:pt x="2069" y="142"/>
                    <a:pt x="1990" y="83"/>
                    <a:pt x="1910" y="63"/>
                  </a:cubicBezTo>
                  <a:cubicBezTo>
                    <a:pt x="1793" y="20"/>
                    <a:pt x="1681" y="0"/>
                    <a:pt x="156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8" name="Google Shape;778;p3"/>
            <p:cNvSpPr/>
            <p:nvPr/>
          </p:nvSpPr>
          <p:spPr>
            <a:xfrm>
              <a:off x="3070225" y="4257325"/>
              <a:ext cx="31850" cy="180675"/>
            </a:xfrm>
            <a:custGeom>
              <a:avLst/>
              <a:gdLst/>
              <a:ahLst/>
              <a:cxnLst/>
              <a:rect l="l" t="t" r="r" b="b"/>
              <a:pathLst>
                <a:path w="1274" h="7227" extrusionOk="0">
                  <a:moveTo>
                    <a:pt x="319" y="0"/>
                  </a:moveTo>
                  <a:cubicBezTo>
                    <a:pt x="289" y="0"/>
                    <a:pt x="259" y="15"/>
                    <a:pt x="219" y="45"/>
                  </a:cubicBezTo>
                  <a:cubicBezTo>
                    <a:pt x="1" y="880"/>
                    <a:pt x="140" y="1736"/>
                    <a:pt x="299" y="2571"/>
                  </a:cubicBezTo>
                  <a:cubicBezTo>
                    <a:pt x="398" y="3208"/>
                    <a:pt x="617" y="3824"/>
                    <a:pt x="518" y="4501"/>
                  </a:cubicBezTo>
                  <a:cubicBezTo>
                    <a:pt x="677" y="4560"/>
                    <a:pt x="697" y="4700"/>
                    <a:pt x="637" y="4839"/>
                  </a:cubicBezTo>
                  <a:cubicBezTo>
                    <a:pt x="538" y="5098"/>
                    <a:pt x="617" y="5336"/>
                    <a:pt x="717" y="5555"/>
                  </a:cubicBezTo>
                  <a:cubicBezTo>
                    <a:pt x="936" y="5754"/>
                    <a:pt x="737" y="6052"/>
                    <a:pt x="896" y="6291"/>
                  </a:cubicBezTo>
                  <a:lnTo>
                    <a:pt x="896" y="6430"/>
                  </a:lnTo>
                  <a:cubicBezTo>
                    <a:pt x="975" y="6689"/>
                    <a:pt x="816" y="6948"/>
                    <a:pt x="1095" y="7226"/>
                  </a:cubicBezTo>
                  <a:cubicBezTo>
                    <a:pt x="1095" y="6788"/>
                    <a:pt x="1075" y="6410"/>
                    <a:pt x="1095" y="6033"/>
                  </a:cubicBezTo>
                  <a:cubicBezTo>
                    <a:pt x="1115" y="5714"/>
                    <a:pt x="975" y="5336"/>
                    <a:pt x="1274" y="5038"/>
                  </a:cubicBezTo>
                  <a:cubicBezTo>
                    <a:pt x="1234" y="4759"/>
                    <a:pt x="1214" y="4521"/>
                    <a:pt x="1214" y="4242"/>
                  </a:cubicBezTo>
                  <a:cubicBezTo>
                    <a:pt x="1194" y="3347"/>
                    <a:pt x="816" y="2531"/>
                    <a:pt x="916" y="1636"/>
                  </a:cubicBezTo>
                  <a:cubicBezTo>
                    <a:pt x="975" y="1358"/>
                    <a:pt x="896" y="1139"/>
                    <a:pt x="737" y="920"/>
                  </a:cubicBezTo>
                  <a:cubicBezTo>
                    <a:pt x="737" y="860"/>
                    <a:pt x="717" y="821"/>
                    <a:pt x="717" y="761"/>
                  </a:cubicBezTo>
                  <a:cubicBezTo>
                    <a:pt x="617" y="522"/>
                    <a:pt x="637" y="244"/>
                    <a:pt x="418" y="45"/>
                  </a:cubicBezTo>
                  <a:cubicBezTo>
                    <a:pt x="379" y="15"/>
                    <a:pt x="349" y="0"/>
                    <a:pt x="31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9" name="Google Shape;779;p3"/>
            <p:cNvSpPr/>
            <p:nvPr/>
          </p:nvSpPr>
          <p:spPr>
            <a:xfrm>
              <a:off x="2563450" y="4617925"/>
              <a:ext cx="179125" cy="56125"/>
            </a:xfrm>
            <a:custGeom>
              <a:avLst/>
              <a:gdLst/>
              <a:ahLst/>
              <a:cxnLst/>
              <a:rect l="l" t="t" r="r" b="b"/>
              <a:pathLst>
                <a:path w="7165" h="2245" extrusionOk="0">
                  <a:moveTo>
                    <a:pt x="6723" y="1"/>
                  </a:moveTo>
                  <a:cubicBezTo>
                    <a:pt x="6597" y="1"/>
                    <a:pt x="6475" y="20"/>
                    <a:pt x="6347" y="63"/>
                  </a:cubicBezTo>
                  <a:cubicBezTo>
                    <a:pt x="6168" y="162"/>
                    <a:pt x="5949" y="63"/>
                    <a:pt x="5790" y="182"/>
                  </a:cubicBezTo>
                  <a:cubicBezTo>
                    <a:pt x="5703" y="177"/>
                    <a:pt x="5616" y="175"/>
                    <a:pt x="5530" y="175"/>
                  </a:cubicBezTo>
                  <a:cubicBezTo>
                    <a:pt x="4591" y="175"/>
                    <a:pt x="3697" y="453"/>
                    <a:pt x="2786" y="580"/>
                  </a:cubicBezTo>
                  <a:cubicBezTo>
                    <a:pt x="2567" y="719"/>
                    <a:pt x="2309" y="839"/>
                    <a:pt x="2070" y="958"/>
                  </a:cubicBezTo>
                  <a:cubicBezTo>
                    <a:pt x="2010" y="1018"/>
                    <a:pt x="1931" y="1038"/>
                    <a:pt x="1871" y="1077"/>
                  </a:cubicBezTo>
                  <a:cubicBezTo>
                    <a:pt x="1811" y="1077"/>
                    <a:pt x="1771" y="1077"/>
                    <a:pt x="1712" y="1137"/>
                  </a:cubicBezTo>
                  <a:cubicBezTo>
                    <a:pt x="1592" y="1217"/>
                    <a:pt x="1433" y="1217"/>
                    <a:pt x="1314" y="1257"/>
                  </a:cubicBezTo>
                  <a:cubicBezTo>
                    <a:pt x="1302" y="1251"/>
                    <a:pt x="1289" y="1248"/>
                    <a:pt x="1275" y="1248"/>
                  </a:cubicBezTo>
                  <a:cubicBezTo>
                    <a:pt x="1243" y="1248"/>
                    <a:pt x="1209" y="1262"/>
                    <a:pt x="1195" y="1276"/>
                  </a:cubicBezTo>
                  <a:cubicBezTo>
                    <a:pt x="1105" y="1365"/>
                    <a:pt x="1000" y="1439"/>
                    <a:pt x="865" y="1439"/>
                  </a:cubicBezTo>
                  <a:cubicBezTo>
                    <a:pt x="849" y="1439"/>
                    <a:pt x="833" y="1438"/>
                    <a:pt x="817" y="1436"/>
                  </a:cubicBezTo>
                  <a:cubicBezTo>
                    <a:pt x="793" y="1430"/>
                    <a:pt x="773" y="1427"/>
                    <a:pt x="755" y="1427"/>
                  </a:cubicBezTo>
                  <a:cubicBezTo>
                    <a:pt x="712" y="1427"/>
                    <a:pt x="680" y="1441"/>
                    <a:pt x="638" y="1455"/>
                  </a:cubicBezTo>
                  <a:cubicBezTo>
                    <a:pt x="598" y="1515"/>
                    <a:pt x="538" y="1575"/>
                    <a:pt x="439" y="1615"/>
                  </a:cubicBezTo>
                  <a:cubicBezTo>
                    <a:pt x="419" y="1714"/>
                    <a:pt x="299" y="1754"/>
                    <a:pt x="220" y="1833"/>
                  </a:cubicBezTo>
                  <a:cubicBezTo>
                    <a:pt x="120" y="1953"/>
                    <a:pt x="1" y="2052"/>
                    <a:pt x="120" y="2231"/>
                  </a:cubicBezTo>
                  <a:cubicBezTo>
                    <a:pt x="153" y="2239"/>
                    <a:pt x="186" y="2244"/>
                    <a:pt x="218" y="2244"/>
                  </a:cubicBezTo>
                  <a:cubicBezTo>
                    <a:pt x="262" y="2244"/>
                    <a:pt x="304" y="2235"/>
                    <a:pt x="339" y="2211"/>
                  </a:cubicBezTo>
                  <a:cubicBezTo>
                    <a:pt x="399" y="2211"/>
                    <a:pt x="439" y="2211"/>
                    <a:pt x="498" y="2152"/>
                  </a:cubicBezTo>
                  <a:cubicBezTo>
                    <a:pt x="578" y="2112"/>
                    <a:pt x="638" y="2052"/>
                    <a:pt x="717" y="2032"/>
                  </a:cubicBezTo>
                  <a:cubicBezTo>
                    <a:pt x="735" y="2038"/>
                    <a:pt x="750" y="2041"/>
                    <a:pt x="765" y="2041"/>
                  </a:cubicBezTo>
                  <a:cubicBezTo>
                    <a:pt x="802" y="2041"/>
                    <a:pt x="834" y="2026"/>
                    <a:pt x="876" y="2012"/>
                  </a:cubicBezTo>
                  <a:cubicBezTo>
                    <a:pt x="996" y="1913"/>
                    <a:pt x="1135" y="1933"/>
                    <a:pt x="1274" y="1853"/>
                  </a:cubicBezTo>
                  <a:cubicBezTo>
                    <a:pt x="1286" y="1859"/>
                    <a:pt x="1297" y="1862"/>
                    <a:pt x="1309" y="1862"/>
                  </a:cubicBezTo>
                  <a:cubicBezTo>
                    <a:pt x="1337" y="1862"/>
                    <a:pt x="1365" y="1847"/>
                    <a:pt x="1393" y="1833"/>
                  </a:cubicBezTo>
                  <a:cubicBezTo>
                    <a:pt x="1453" y="1774"/>
                    <a:pt x="1473" y="1754"/>
                    <a:pt x="1473" y="1654"/>
                  </a:cubicBezTo>
                  <a:cubicBezTo>
                    <a:pt x="1513" y="1615"/>
                    <a:pt x="1592" y="1615"/>
                    <a:pt x="1652" y="1615"/>
                  </a:cubicBezTo>
                  <a:lnTo>
                    <a:pt x="1712" y="1634"/>
                  </a:lnTo>
                  <a:cubicBezTo>
                    <a:pt x="1791" y="1634"/>
                    <a:pt x="1851" y="1634"/>
                    <a:pt x="1891" y="1575"/>
                  </a:cubicBezTo>
                  <a:cubicBezTo>
                    <a:pt x="1970" y="1535"/>
                    <a:pt x="2050" y="1475"/>
                    <a:pt x="2110" y="1455"/>
                  </a:cubicBezTo>
                  <a:cubicBezTo>
                    <a:pt x="3343" y="1177"/>
                    <a:pt x="4576" y="879"/>
                    <a:pt x="5830" y="580"/>
                  </a:cubicBezTo>
                  <a:cubicBezTo>
                    <a:pt x="5871" y="508"/>
                    <a:pt x="5928" y="473"/>
                    <a:pt x="5991" y="473"/>
                  </a:cubicBezTo>
                  <a:cubicBezTo>
                    <a:pt x="6048" y="473"/>
                    <a:pt x="6110" y="503"/>
                    <a:pt x="6168" y="560"/>
                  </a:cubicBezTo>
                  <a:lnTo>
                    <a:pt x="6347" y="560"/>
                  </a:lnTo>
                  <a:cubicBezTo>
                    <a:pt x="6392" y="481"/>
                    <a:pt x="6485" y="465"/>
                    <a:pt x="6591" y="465"/>
                  </a:cubicBezTo>
                  <a:cubicBezTo>
                    <a:pt x="6667" y="465"/>
                    <a:pt x="6750" y="473"/>
                    <a:pt x="6826" y="473"/>
                  </a:cubicBezTo>
                  <a:cubicBezTo>
                    <a:pt x="7017" y="473"/>
                    <a:pt x="7165" y="419"/>
                    <a:pt x="7063" y="43"/>
                  </a:cubicBezTo>
                  <a:cubicBezTo>
                    <a:pt x="6943" y="15"/>
                    <a:pt x="6831" y="1"/>
                    <a:pt x="6723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0" name="Google Shape;780;p3"/>
            <p:cNvSpPr/>
            <p:nvPr/>
          </p:nvSpPr>
          <p:spPr>
            <a:xfrm>
              <a:off x="3010550" y="4611250"/>
              <a:ext cx="110425" cy="66950"/>
            </a:xfrm>
            <a:custGeom>
              <a:avLst/>
              <a:gdLst/>
              <a:ahLst/>
              <a:cxnLst/>
              <a:rect l="l" t="t" r="r" b="b"/>
              <a:pathLst>
                <a:path w="4417" h="2678" extrusionOk="0">
                  <a:moveTo>
                    <a:pt x="2564" y="1"/>
                  </a:moveTo>
                  <a:cubicBezTo>
                    <a:pt x="2513" y="1"/>
                    <a:pt x="2461" y="4"/>
                    <a:pt x="2408" y="12"/>
                  </a:cubicBezTo>
                  <a:cubicBezTo>
                    <a:pt x="2328" y="230"/>
                    <a:pt x="2487" y="350"/>
                    <a:pt x="2606" y="509"/>
                  </a:cubicBezTo>
                  <a:cubicBezTo>
                    <a:pt x="3561" y="608"/>
                    <a:pt x="3581" y="648"/>
                    <a:pt x="2984" y="1524"/>
                  </a:cubicBezTo>
                  <a:cubicBezTo>
                    <a:pt x="2917" y="1322"/>
                    <a:pt x="2907" y="1079"/>
                    <a:pt x="2667" y="1079"/>
                  </a:cubicBezTo>
                  <a:cubicBezTo>
                    <a:pt x="2622" y="1079"/>
                    <a:pt x="2569" y="1087"/>
                    <a:pt x="2507" y="1106"/>
                  </a:cubicBezTo>
                  <a:cubicBezTo>
                    <a:pt x="2288" y="1185"/>
                    <a:pt x="2030" y="1185"/>
                    <a:pt x="1811" y="1225"/>
                  </a:cubicBezTo>
                  <a:cubicBezTo>
                    <a:pt x="1789" y="1227"/>
                    <a:pt x="1765" y="1228"/>
                    <a:pt x="1740" y="1228"/>
                  </a:cubicBezTo>
                  <a:cubicBezTo>
                    <a:pt x="1639" y="1228"/>
                    <a:pt x="1515" y="1215"/>
                    <a:pt x="1405" y="1215"/>
                  </a:cubicBezTo>
                  <a:cubicBezTo>
                    <a:pt x="1269" y="1215"/>
                    <a:pt x="1154" y="1235"/>
                    <a:pt x="1134" y="1325"/>
                  </a:cubicBezTo>
                  <a:cubicBezTo>
                    <a:pt x="1061" y="1703"/>
                    <a:pt x="871" y="1770"/>
                    <a:pt x="658" y="1770"/>
                  </a:cubicBezTo>
                  <a:cubicBezTo>
                    <a:pt x="540" y="1770"/>
                    <a:pt x="415" y="1749"/>
                    <a:pt x="299" y="1749"/>
                  </a:cubicBezTo>
                  <a:cubicBezTo>
                    <a:pt x="228" y="1749"/>
                    <a:pt x="160" y="1757"/>
                    <a:pt x="100" y="1782"/>
                  </a:cubicBezTo>
                  <a:cubicBezTo>
                    <a:pt x="20" y="1882"/>
                    <a:pt x="0" y="1981"/>
                    <a:pt x="40" y="2100"/>
                  </a:cubicBezTo>
                  <a:cubicBezTo>
                    <a:pt x="179" y="2181"/>
                    <a:pt x="320" y="2207"/>
                    <a:pt x="463" y="2207"/>
                  </a:cubicBezTo>
                  <a:cubicBezTo>
                    <a:pt x="711" y="2207"/>
                    <a:pt x="964" y="2130"/>
                    <a:pt x="1210" y="2130"/>
                  </a:cubicBezTo>
                  <a:cubicBezTo>
                    <a:pt x="1312" y="2130"/>
                    <a:pt x="1413" y="2143"/>
                    <a:pt x="1512" y="2180"/>
                  </a:cubicBezTo>
                  <a:cubicBezTo>
                    <a:pt x="1592" y="2200"/>
                    <a:pt x="1671" y="2200"/>
                    <a:pt x="1731" y="2200"/>
                  </a:cubicBezTo>
                  <a:cubicBezTo>
                    <a:pt x="1970" y="2140"/>
                    <a:pt x="2209" y="2120"/>
                    <a:pt x="2427" y="2120"/>
                  </a:cubicBezTo>
                  <a:cubicBezTo>
                    <a:pt x="2567" y="2120"/>
                    <a:pt x="2666" y="2100"/>
                    <a:pt x="2785" y="2081"/>
                  </a:cubicBezTo>
                  <a:cubicBezTo>
                    <a:pt x="2946" y="2035"/>
                    <a:pt x="3114" y="1989"/>
                    <a:pt x="3276" y="1989"/>
                  </a:cubicBezTo>
                  <a:cubicBezTo>
                    <a:pt x="3395" y="1989"/>
                    <a:pt x="3512" y="2013"/>
                    <a:pt x="3621" y="2081"/>
                  </a:cubicBezTo>
                  <a:cubicBezTo>
                    <a:pt x="3800" y="2200"/>
                    <a:pt x="3919" y="2379"/>
                    <a:pt x="4059" y="2538"/>
                  </a:cubicBezTo>
                  <a:cubicBezTo>
                    <a:pt x="4098" y="2598"/>
                    <a:pt x="4158" y="2638"/>
                    <a:pt x="4218" y="2677"/>
                  </a:cubicBezTo>
                  <a:cubicBezTo>
                    <a:pt x="4297" y="2598"/>
                    <a:pt x="4417" y="2439"/>
                    <a:pt x="4357" y="2379"/>
                  </a:cubicBezTo>
                  <a:cubicBezTo>
                    <a:pt x="3979" y="1921"/>
                    <a:pt x="4218" y="1344"/>
                    <a:pt x="4019" y="887"/>
                  </a:cubicBezTo>
                  <a:lnTo>
                    <a:pt x="3999" y="807"/>
                  </a:lnTo>
                  <a:cubicBezTo>
                    <a:pt x="3979" y="728"/>
                    <a:pt x="3899" y="648"/>
                    <a:pt x="3880" y="589"/>
                  </a:cubicBezTo>
                  <a:lnTo>
                    <a:pt x="3880" y="509"/>
                  </a:lnTo>
                  <a:cubicBezTo>
                    <a:pt x="3447" y="329"/>
                    <a:pt x="3063" y="1"/>
                    <a:pt x="256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1" name="Google Shape;781;p3"/>
            <p:cNvSpPr/>
            <p:nvPr/>
          </p:nvSpPr>
          <p:spPr>
            <a:xfrm>
              <a:off x="3020500" y="4752575"/>
              <a:ext cx="146225" cy="30075"/>
            </a:xfrm>
            <a:custGeom>
              <a:avLst/>
              <a:gdLst/>
              <a:ahLst/>
              <a:cxnLst/>
              <a:rect l="l" t="t" r="r" b="b"/>
              <a:pathLst>
                <a:path w="5849" h="1203" extrusionOk="0">
                  <a:moveTo>
                    <a:pt x="3124" y="0"/>
                  </a:moveTo>
                  <a:cubicBezTo>
                    <a:pt x="2763" y="0"/>
                    <a:pt x="2399" y="29"/>
                    <a:pt x="2029" y="108"/>
                  </a:cubicBezTo>
                  <a:cubicBezTo>
                    <a:pt x="1852" y="135"/>
                    <a:pt x="1665" y="190"/>
                    <a:pt x="1469" y="190"/>
                  </a:cubicBezTo>
                  <a:cubicBezTo>
                    <a:pt x="1379" y="190"/>
                    <a:pt x="1288" y="179"/>
                    <a:pt x="1194" y="147"/>
                  </a:cubicBezTo>
                  <a:cubicBezTo>
                    <a:pt x="1114" y="128"/>
                    <a:pt x="1035" y="128"/>
                    <a:pt x="975" y="128"/>
                  </a:cubicBezTo>
                  <a:cubicBezTo>
                    <a:pt x="776" y="227"/>
                    <a:pt x="518" y="167"/>
                    <a:pt x="299" y="247"/>
                  </a:cubicBezTo>
                  <a:cubicBezTo>
                    <a:pt x="219" y="307"/>
                    <a:pt x="140" y="346"/>
                    <a:pt x="100" y="406"/>
                  </a:cubicBezTo>
                  <a:cubicBezTo>
                    <a:pt x="20" y="506"/>
                    <a:pt x="0" y="605"/>
                    <a:pt x="80" y="724"/>
                  </a:cubicBezTo>
                  <a:cubicBezTo>
                    <a:pt x="101" y="767"/>
                    <a:pt x="128" y="787"/>
                    <a:pt x="158" y="787"/>
                  </a:cubicBezTo>
                  <a:cubicBezTo>
                    <a:pt x="184" y="787"/>
                    <a:pt x="211" y="772"/>
                    <a:pt x="239" y="744"/>
                  </a:cubicBezTo>
                  <a:cubicBezTo>
                    <a:pt x="353" y="757"/>
                    <a:pt x="467" y="762"/>
                    <a:pt x="581" y="762"/>
                  </a:cubicBezTo>
                  <a:cubicBezTo>
                    <a:pt x="967" y="762"/>
                    <a:pt x="1354" y="704"/>
                    <a:pt x="1740" y="704"/>
                  </a:cubicBezTo>
                  <a:cubicBezTo>
                    <a:pt x="1936" y="704"/>
                    <a:pt x="2132" y="719"/>
                    <a:pt x="2328" y="764"/>
                  </a:cubicBezTo>
                  <a:cubicBezTo>
                    <a:pt x="2666" y="864"/>
                    <a:pt x="2964" y="844"/>
                    <a:pt x="3283" y="864"/>
                  </a:cubicBezTo>
                  <a:cubicBezTo>
                    <a:pt x="3919" y="903"/>
                    <a:pt x="4615" y="824"/>
                    <a:pt x="5252" y="1102"/>
                  </a:cubicBezTo>
                  <a:cubicBezTo>
                    <a:pt x="5345" y="1168"/>
                    <a:pt x="5430" y="1202"/>
                    <a:pt x="5510" y="1202"/>
                  </a:cubicBezTo>
                  <a:cubicBezTo>
                    <a:pt x="5600" y="1202"/>
                    <a:pt x="5685" y="1158"/>
                    <a:pt x="5769" y="1063"/>
                  </a:cubicBezTo>
                  <a:cubicBezTo>
                    <a:pt x="5769" y="1023"/>
                    <a:pt x="5769" y="963"/>
                    <a:pt x="5789" y="923"/>
                  </a:cubicBezTo>
                  <a:cubicBezTo>
                    <a:pt x="5789" y="923"/>
                    <a:pt x="5809" y="903"/>
                    <a:pt x="5809" y="844"/>
                  </a:cubicBezTo>
                  <a:cubicBezTo>
                    <a:pt x="5849" y="804"/>
                    <a:pt x="5809" y="744"/>
                    <a:pt x="5769" y="724"/>
                  </a:cubicBezTo>
                  <a:cubicBezTo>
                    <a:pt x="5710" y="625"/>
                    <a:pt x="5650" y="506"/>
                    <a:pt x="5590" y="406"/>
                  </a:cubicBezTo>
                  <a:cubicBezTo>
                    <a:pt x="5351" y="227"/>
                    <a:pt x="5053" y="167"/>
                    <a:pt x="4775" y="128"/>
                  </a:cubicBezTo>
                  <a:cubicBezTo>
                    <a:pt x="4222" y="67"/>
                    <a:pt x="3676" y="0"/>
                    <a:pt x="3124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2" name="Google Shape;782;p3"/>
            <p:cNvSpPr/>
            <p:nvPr/>
          </p:nvSpPr>
          <p:spPr>
            <a:xfrm>
              <a:off x="3064750" y="4705525"/>
              <a:ext cx="95525" cy="57700"/>
            </a:xfrm>
            <a:custGeom>
              <a:avLst/>
              <a:gdLst/>
              <a:ahLst/>
              <a:cxnLst/>
              <a:rect l="l" t="t" r="r" b="b"/>
              <a:pathLst>
                <a:path w="3821" h="2308" extrusionOk="0">
                  <a:moveTo>
                    <a:pt x="3005" y="0"/>
                  </a:moveTo>
                  <a:cubicBezTo>
                    <a:pt x="2787" y="96"/>
                    <a:pt x="2587" y="303"/>
                    <a:pt x="2369" y="303"/>
                  </a:cubicBezTo>
                  <a:cubicBezTo>
                    <a:pt x="2268" y="303"/>
                    <a:pt x="2163" y="259"/>
                    <a:pt x="2050" y="140"/>
                  </a:cubicBezTo>
                  <a:cubicBezTo>
                    <a:pt x="1990" y="80"/>
                    <a:pt x="1930" y="50"/>
                    <a:pt x="1871" y="50"/>
                  </a:cubicBezTo>
                  <a:cubicBezTo>
                    <a:pt x="1811" y="50"/>
                    <a:pt x="1751" y="80"/>
                    <a:pt x="1692" y="140"/>
                  </a:cubicBezTo>
                  <a:cubicBezTo>
                    <a:pt x="1497" y="406"/>
                    <a:pt x="1244" y="446"/>
                    <a:pt x="981" y="446"/>
                  </a:cubicBezTo>
                  <a:cubicBezTo>
                    <a:pt x="872" y="446"/>
                    <a:pt x="761" y="439"/>
                    <a:pt x="652" y="439"/>
                  </a:cubicBezTo>
                  <a:cubicBezTo>
                    <a:pt x="516" y="439"/>
                    <a:pt x="383" y="449"/>
                    <a:pt x="259" y="498"/>
                  </a:cubicBezTo>
                  <a:cubicBezTo>
                    <a:pt x="120" y="617"/>
                    <a:pt x="1" y="736"/>
                    <a:pt x="21" y="935"/>
                  </a:cubicBezTo>
                  <a:cubicBezTo>
                    <a:pt x="100" y="1055"/>
                    <a:pt x="200" y="1134"/>
                    <a:pt x="319" y="1194"/>
                  </a:cubicBezTo>
                  <a:cubicBezTo>
                    <a:pt x="382" y="1198"/>
                    <a:pt x="445" y="1200"/>
                    <a:pt x="509" y="1200"/>
                  </a:cubicBezTo>
                  <a:cubicBezTo>
                    <a:pt x="1085" y="1200"/>
                    <a:pt x="1675" y="1051"/>
                    <a:pt x="2249" y="1015"/>
                  </a:cubicBezTo>
                  <a:cubicBezTo>
                    <a:pt x="2547" y="1015"/>
                    <a:pt x="2647" y="1154"/>
                    <a:pt x="2706" y="1333"/>
                  </a:cubicBezTo>
                  <a:cubicBezTo>
                    <a:pt x="2746" y="1532"/>
                    <a:pt x="2487" y="1393"/>
                    <a:pt x="2428" y="1512"/>
                  </a:cubicBezTo>
                  <a:cubicBezTo>
                    <a:pt x="2249" y="1970"/>
                    <a:pt x="3005" y="1831"/>
                    <a:pt x="2925" y="2248"/>
                  </a:cubicBezTo>
                  <a:cubicBezTo>
                    <a:pt x="3223" y="2288"/>
                    <a:pt x="3522" y="2288"/>
                    <a:pt x="3820" y="2308"/>
                  </a:cubicBezTo>
                  <a:cubicBezTo>
                    <a:pt x="3383" y="2029"/>
                    <a:pt x="3780" y="1492"/>
                    <a:pt x="3442" y="1214"/>
                  </a:cubicBezTo>
                  <a:cubicBezTo>
                    <a:pt x="3104" y="896"/>
                    <a:pt x="3044" y="458"/>
                    <a:pt x="300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3" name="Google Shape;783;p3"/>
            <p:cNvSpPr/>
            <p:nvPr/>
          </p:nvSpPr>
          <p:spPr>
            <a:xfrm>
              <a:off x="3050825" y="4788150"/>
              <a:ext cx="114425" cy="21275"/>
            </a:xfrm>
            <a:custGeom>
              <a:avLst/>
              <a:gdLst/>
              <a:ahLst/>
              <a:cxnLst/>
              <a:rect l="l" t="t" r="r" b="b"/>
              <a:pathLst>
                <a:path w="4577" h="851" extrusionOk="0">
                  <a:moveTo>
                    <a:pt x="791" y="1"/>
                  </a:moveTo>
                  <a:cubicBezTo>
                    <a:pt x="627" y="1"/>
                    <a:pt x="463" y="6"/>
                    <a:pt x="299" y="17"/>
                  </a:cubicBezTo>
                  <a:cubicBezTo>
                    <a:pt x="120" y="77"/>
                    <a:pt x="21" y="197"/>
                    <a:pt x="1" y="376"/>
                  </a:cubicBezTo>
                  <a:cubicBezTo>
                    <a:pt x="21" y="475"/>
                    <a:pt x="60" y="515"/>
                    <a:pt x="120" y="574"/>
                  </a:cubicBezTo>
                  <a:lnTo>
                    <a:pt x="2965" y="793"/>
                  </a:lnTo>
                  <a:cubicBezTo>
                    <a:pt x="3109" y="838"/>
                    <a:pt x="3254" y="851"/>
                    <a:pt x="3399" y="851"/>
                  </a:cubicBezTo>
                  <a:cubicBezTo>
                    <a:pt x="3572" y="851"/>
                    <a:pt x="3746" y="833"/>
                    <a:pt x="3920" y="833"/>
                  </a:cubicBezTo>
                  <a:cubicBezTo>
                    <a:pt x="3989" y="843"/>
                    <a:pt x="4064" y="850"/>
                    <a:pt x="4137" y="850"/>
                  </a:cubicBezTo>
                  <a:cubicBezTo>
                    <a:pt x="4355" y="850"/>
                    <a:pt x="4556" y="783"/>
                    <a:pt x="4556" y="515"/>
                  </a:cubicBezTo>
                  <a:cubicBezTo>
                    <a:pt x="4576" y="197"/>
                    <a:pt x="4278" y="117"/>
                    <a:pt x="3979" y="117"/>
                  </a:cubicBezTo>
                  <a:cubicBezTo>
                    <a:pt x="3860" y="117"/>
                    <a:pt x="3721" y="117"/>
                    <a:pt x="3621" y="77"/>
                  </a:cubicBezTo>
                  <a:cubicBezTo>
                    <a:pt x="3423" y="95"/>
                    <a:pt x="3226" y="102"/>
                    <a:pt x="3029" y="102"/>
                  </a:cubicBezTo>
                  <a:cubicBezTo>
                    <a:pt x="2281" y="102"/>
                    <a:pt x="1539" y="1"/>
                    <a:pt x="79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4" name="Google Shape;784;p3"/>
            <p:cNvSpPr/>
            <p:nvPr/>
          </p:nvSpPr>
          <p:spPr>
            <a:xfrm>
              <a:off x="2662425" y="4819850"/>
              <a:ext cx="147225" cy="17975"/>
            </a:xfrm>
            <a:custGeom>
              <a:avLst/>
              <a:gdLst/>
              <a:ahLst/>
              <a:cxnLst/>
              <a:rect l="l" t="t" r="r" b="b"/>
              <a:pathLst>
                <a:path w="5889" h="719" extrusionOk="0">
                  <a:moveTo>
                    <a:pt x="4189" y="1"/>
                  </a:moveTo>
                  <a:cubicBezTo>
                    <a:pt x="3927" y="1"/>
                    <a:pt x="3663" y="34"/>
                    <a:pt x="3401" y="34"/>
                  </a:cubicBezTo>
                  <a:cubicBezTo>
                    <a:pt x="3322" y="34"/>
                    <a:pt x="3242" y="30"/>
                    <a:pt x="3164" y="23"/>
                  </a:cubicBezTo>
                  <a:cubicBezTo>
                    <a:pt x="2129" y="122"/>
                    <a:pt x="1115" y="241"/>
                    <a:pt x="100" y="321"/>
                  </a:cubicBezTo>
                  <a:cubicBezTo>
                    <a:pt x="1" y="460"/>
                    <a:pt x="1" y="599"/>
                    <a:pt x="100" y="719"/>
                  </a:cubicBezTo>
                  <a:cubicBezTo>
                    <a:pt x="2010" y="520"/>
                    <a:pt x="3900" y="560"/>
                    <a:pt x="5809" y="520"/>
                  </a:cubicBezTo>
                  <a:cubicBezTo>
                    <a:pt x="5889" y="460"/>
                    <a:pt x="5889" y="420"/>
                    <a:pt x="5869" y="321"/>
                  </a:cubicBezTo>
                  <a:cubicBezTo>
                    <a:pt x="5809" y="222"/>
                    <a:pt x="5750" y="162"/>
                    <a:pt x="5650" y="122"/>
                  </a:cubicBezTo>
                  <a:cubicBezTo>
                    <a:pt x="5491" y="82"/>
                    <a:pt x="5372" y="82"/>
                    <a:pt x="5252" y="23"/>
                  </a:cubicBezTo>
                  <a:lnTo>
                    <a:pt x="5093" y="162"/>
                  </a:lnTo>
                  <a:cubicBezTo>
                    <a:pt x="4981" y="244"/>
                    <a:pt x="4865" y="267"/>
                    <a:pt x="4757" y="267"/>
                  </a:cubicBezTo>
                  <a:cubicBezTo>
                    <a:pt x="4750" y="267"/>
                    <a:pt x="4743" y="267"/>
                    <a:pt x="4736" y="267"/>
                  </a:cubicBezTo>
                  <a:lnTo>
                    <a:pt x="4736" y="267"/>
                  </a:lnTo>
                  <a:cubicBezTo>
                    <a:pt x="4807" y="250"/>
                    <a:pt x="4881" y="218"/>
                    <a:pt x="4954" y="162"/>
                  </a:cubicBezTo>
                  <a:cubicBezTo>
                    <a:pt x="4705" y="33"/>
                    <a:pt x="4448" y="1"/>
                    <a:pt x="418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5" name="Google Shape;785;p3"/>
            <p:cNvSpPr/>
            <p:nvPr/>
          </p:nvSpPr>
          <p:spPr>
            <a:xfrm>
              <a:off x="2757925" y="4608050"/>
              <a:ext cx="141250" cy="18550"/>
            </a:xfrm>
            <a:custGeom>
              <a:avLst/>
              <a:gdLst/>
              <a:ahLst/>
              <a:cxnLst/>
              <a:rect l="l" t="t" r="r" b="b"/>
              <a:pathLst>
                <a:path w="5650" h="742" extrusionOk="0">
                  <a:moveTo>
                    <a:pt x="4471" y="0"/>
                  </a:moveTo>
                  <a:cubicBezTo>
                    <a:pt x="4282" y="0"/>
                    <a:pt x="4098" y="13"/>
                    <a:pt x="3919" y="60"/>
                  </a:cubicBezTo>
                  <a:cubicBezTo>
                    <a:pt x="3850" y="59"/>
                    <a:pt x="3781" y="58"/>
                    <a:pt x="3713" y="58"/>
                  </a:cubicBezTo>
                  <a:cubicBezTo>
                    <a:pt x="2725" y="58"/>
                    <a:pt x="1723" y="186"/>
                    <a:pt x="756" y="279"/>
                  </a:cubicBezTo>
                  <a:cubicBezTo>
                    <a:pt x="557" y="458"/>
                    <a:pt x="199" y="239"/>
                    <a:pt x="0" y="557"/>
                  </a:cubicBezTo>
                  <a:cubicBezTo>
                    <a:pt x="217" y="699"/>
                    <a:pt x="429" y="742"/>
                    <a:pt x="640" y="742"/>
                  </a:cubicBezTo>
                  <a:cubicBezTo>
                    <a:pt x="876" y="742"/>
                    <a:pt x="1112" y="688"/>
                    <a:pt x="1353" y="657"/>
                  </a:cubicBezTo>
                  <a:lnTo>
                    <a:pt x="1392" y="677"/>
                  </a:lnTo>
                  <a:lnTo>
                    <a:pt x="1452" y="657"/>
                  </a:lnTo>
                  <a:cubicBezTo>
                    <a:pt x="1505" y="643"/>
                    <a:pt x="1559" y="637"/>
                    <a:pt x="1613" y="637"/>
                  </a:cubicBezTo>
                  <a:cubicBezTo>
                    <a:pt x="1780" y="637"/>
                    <a:pt x="1950" y="688"/>
                    <a:pt x="2118" y="688"/>
                  </a:cubicBezTo>
                  <a:cubicBezTo>
                    <a:pt x="2202" y="688"/>
                    <a:pt x="2285" y="675"/>
                    <a:pt x="2367" y="637"/>
                  </a:cubicBezTo>
                  <a:cubicBezTo>
                    <a:pt x="2651" y="535"/>
                    <a:pt x="2941" y="510"/>
                    <a:pt x="3232" y="510"/>
                  </a:cubicBezTo>
                  <a:cubicBezTo>
                    <a:pt x="3503" y="510"/>
                    <a:pt x="3776" y="532"/>
                    <a:pt x="4046" y="532"/>
                  </a:cubicBezTo>
                  <a:cubicBezTo>
                    <a:pt x="4278" y="532"/>
                    <a:pt x="4508" y="516"/>
                    <a:pt x="4734" y="458"/>
                  </a:cubicBezTo>
                  <a:cubicBezTo>
                    <a:pt x="4852" y="490"/>
                    <a:pt x="4969" y="510"/>
                    <a:pt x="5089" y="510"/>
                  </a:cubicBezTo>
                  <a:cubicBezTo>
                    <a:pt x="5193" y="510"/>
                    <a:pt x="5300" y="495"/>
                    <a:pt x="5411" y="458"/>
                  </a:cubicBezTo>
                  <a:cubicBezTo>
                    <a:pt x="5510" y="378"/>
                    <a:pt x="5650" y="319"/>
                    <a:pt x="5630" y="140"/>
                  </a:cubicBezTo>
                  <a:cubicBezTo>
                    <a:pt x="5570" y="40"/>
                    <a:pt x="5470" y="20"/>
                    <a:pt x="5371" y="20"/>
                  </a:cubicBezTo>
                  <a:cubicBezTo>
                    <a:pt x="5323" y="22"/>
                    <a:pt x="5275" y="23"/>
                    <a:pt x="5227" y="23"/>
                  </a:cubicBezTo>
                  <a:cubicBezTo>
                    <a:pt x="4972" y="23"/>
                    <a:pt x="4718" y="0"/>
                    <a:pt x="447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6" name="Google Shape;786;p3"/>
            <p:cNvSpPr/>
            <p:nvPr/>
          </p:nvSpPr>
          <p:spPr>
            <a:xfrm>
              <a:off x="2945900" y="4611025"/>
              <a:ext cx="130325" cy="13225"/>
            </a:xfrm>
            <a:custGeom>
              <a:avLst/>
              <a:gdLst/>
              <a:ahLst/>
              <a:cxnLst/>
              <a:rect l="l" t="t" r="r" b="b"/>
              <a:pathLst>
                <a:path w="5213" h="529" extrusionOk="0">
                  <a:moveTo>
                    <a:pt x="3889" y="232"/>
                  </a:moveTo>
                  <a:cubicBezTo>
                    <a:pt x="3930" y="232"/>
                    <a:pt x="3949" y="254"/>
                    <a:pt x="3979" y="299"/>
                  </a:cubicBezTo>
                  <a:cubicBezTo>
                    <a:pt x="3939" y="239"/>
                    <a:pt x="3899" y="239"/>
                    <a:pt x="3840" y="239"/>
                  </a:cubicBezTo>
                  <a:cubicBezTo>
                    <a:pt x="3860" y="235"/>
                    <a:pt x="3876" y="232"/>
                    <a:pt x="3889" y="232"/>
                  </a:cubicBezTo>
                  <a:close/>
                  <a:moveTo>
                    <a:pt x="3721" y="238"/>
                  </a:moveTo>
                  <a:cubicBezTo>
                    <a:pt x="3723" y="238"/>
                    <a:pt x="3725" y="238"/>
                    <a:pt x="3727" y="238"/>
                  </a:cubicBezTo>
                  <a:lnTo>
                    <a:pt x="3727" y="238"/>
                  </a:lnTo>
                  <a:cubicBezTo>
                    <a:pt x="3637" y="238"/>
                    <a:pt x="3539" y="249"/>
                    <a:pt x="3442" y="319"/>
                  </a:cubicBezTo>
                  <a:cubicBezTo>
                    <a:pt x="3527" y="248"/>
                    <a:pt x="3623" y="238"/>
                    <a:pt x="3721" y="238"/>
                  </a:cubicBezTo>
                  <a:close/>
                  <a:moveTo>
                    <a:pt x="2189" y="1"/>
                  </a:moveTo>
                  <a:cubicBezTo>
                    <a:pt x="1887" y="107"/>
                    <a:pt x="1576" y="112"/>
                    <a:pt x="1268" y="112"/>
                  </a:cubicBezTo>
                  <a:cubicBezTo>
                    <a:pt x="1230" y="112"/>
                    <a:pt x="1192" y="112"/>
                    <a:pt x="1155" y="112"/>
                  </a:cubicBezTo>
                  <a:cubicBezTo>
                    <a:pt x="750" y="112"/>
                    <a:pt x="355" y="122"/>
                    <a:pt x="0" y="359"/>
                  </a:cubicBezTo>
                  <a:cubicBezTo>
                    <a:pt x="576" y="500"/>
                    <a:pt x="1164" y="529"/>
                    <a:pt x="1758" y="529"/>
                  </a:cubicBezTo>
                  <a:cubicBezTo>
                    <a:pt x="2158" y="529"/>
                    <a:pt x="2561" y="516"/>
                    <a:pt x="2965" y="516"/>
                  </a:cubicBezTo>
                  <a:cubicBezTo>
                    <a:pt x="3057" y="516"/>
                    <a:pt x="3150" y="516"/>
                    <a:pt x="3243" y="518"/>
                  </a:cubicBezTo>
                  <a:cubicBezTo>
                    <a:pt x="3303" y="498"/>
                    <a:pt x="3323" y="458"/>
                    <a:pt x="3303" y="419"/>
                  </a:cubicBezTo>
                  <a:lnTo>
                    <a:pt x="3283" y="359"/>
                  </a:lnTo>
                  <a:lnTo>
                    <a:pt x="3382" y="359"/>
                  </a:lnTo>
                  <a:lnTo>
                    <a:pt x="3421" y="333"/>
                  </a:lnTo>
                  <a:lnTo>
                    <a:pt x="3421" y="333"/>
                  </a:lnTo>
                  <a:cubicBezTo>
                    <a:pt x="3416" y="340"/>
                    <a:pt x="3411" y="350"/>
                    <a:pt x="3402" y="359"/>
                  </a:cubicBezTo>
                  <a:cubicBezTo>
                    <a:pt x="3382" y="419"/>
                    <a:pt x="3382" y="438"/>
                    <a:pt x="3422" y="498"/>
                  </a:cubicBezTo>
                  <a:lnTo>
                    <a:pt x="5192" y="498"/>
                  </a:lnTo>
                  <a:cubicBezTo>
                    <a:pt x="5212" y="299"/>
                    <a:pt x="5113" y="140"/>
                    <a:pt x="499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7" name="Google Shape;787;p3"/>
            <p:cNvSpPr/>
            <p:nvPr/>
          </p:nvSpPr>
          <p:spPr>
            <a:xfrm>
              <a:off x="2519200" y="4802725"/>
              <a:ext cx="124850" cy="28525"/>
            </a:xfrm>
            <a:custGeom>
              <a:avLst/>
              <a:gdLst/>
              <a:ahLst/>
              <a:cxnLst/>
              <a:rect l="l" t="t" r="r" b="b"/>
              <a:pathLst>
                <a:path w="4994" h="1141" extrusionOk="0">
                  <a:moveTo>
                    <a:pt x="3283" y="1"/>
                  </a:moveTo>
                  <a:cubicBezTo>
                    <a:pt x="2282" y="1"/>
                    <a:pt x="1340" y="329"/>
                    <a:pt x="359" y="509"/>
                  </a:cubicBezTo>
                  <a:cubicBezTo>
                    <a:pt x="279" y="529"/>
                    <a:pt x="180" y="588"/>
                    <a:pt x="100" y="648"/>
                  </a:cubicBezTo>
                  <a:cubicBezTo>
                    <a:pt x="20" y="807"/>
                    <a:pt x="1" y="926"/>
                    <a:pt x="100" y="1086"/>
                  </a:cubicBezTo>
                  <a:cubicBezTo>
                    <a:pt x="199" y="1115"/>
                    <a:pt x="299" y="1140"/>
                    <a:pt x="396" y="1140"/>
                  </a:cubicBezTo>
                  <a:cubicBezTo>
                    <a:pt x="493" y="1140"/>
                    <a:pt x="587" y="1115"/>
                    <a:pt x="677" y="1046"/>
                  </a:cubicBezTo>
                  <a:lnTo>
                    <a:pt x="1194" y="1046"/>
                  </a:lnTo>
                  <a:cubicBezTo>
                    <a:pt x="1294" y="946"/>
                    <a:pt x="1418" y="946"/>
                    <a:pt x="1542" y="946"/>
                  </a:cubicBezTo>
                  <a:cubicBezTo>
                    <a:pt x="1667" y="946"/>
                    <a:pt x="1791" y="946"/>
                    <a:pt x="1890" y="847"/>
                  </a:cubicBezTo>
                  <a:cubicBezTo>
                    <a:pt x="2030" y="847"/>
                    <a:pt x="2129" y="827"/>
                    <a:pt x="2248" y="827"/>
                  </a:cubicBezTo>
                  <a:cubicBezTo>
                    <a:pt x="2328" y="787"/>
                    <a:pt x="2368" y="727"/>
                    <a:pt x="2447" y="688"/>
                  </a:cubicBezTo>
                  <a:cubicBezTo>
                    <a:pt x="2666" y="688"/>
                    <a:pt x="2925" y="648"/>
                    <a:pt x="3144" y="648"/>
                  </a:cubicBezTo>
                  <a:cubicBezTo>
                    <a:pt x="3283" y="509"/>
                    <a:pt x="3522" y="628"/>
                    <a:pt x="3681" y="509"/>
                  </a:cubicBezTo>
                  <a:cubicBezTo>
                    <a:pt x="3820" y="489"/>
                    <a:pt x="3939" y="489"/>
                    <a:pt x="4059" y="449"/>
                  </a:cubicBezTo>
                  <a:cubicBezTo>
                    <a:pt x="4134" y="401"/>
                    <a:pt x="4217" y="391"/>
                    <a:pt x="4302" y="391"/>
                  </a:cubicBezTo>
                  <a:cubicBezTo>
                    <a:pt x="4363" y="391"/>
                    <a:pt x="4426" y="396"/>
                    <a:pt x="4488" y="396"/>
                  </a:cubicBezTo>
                  <a:cubicBezTo>
                    <a:pt x="4588" y="396"/>
                    <a:pt x="4686" y="382"/>
                    <a:pt x="4775" y="310"/>
                  </a:cubicBezTo>
                  <a:cubicBezTo>
                    <a:pt x="4854" y="310"/>
                    <a:pt x="4894" y="290"/>
                    <a:pt x="4954" y="290"/>
                  </a:cubicBezTo>
                  <a:cubicBezTo>
                    <a:pt x="4994" y="210"/>
                    <a:pt x="4994" y="131"/>
                    <a:pt x="4894" y="51"/>
                  </a:cubicBezTo>
                  <a:cubicBezTo>
                    <a:pt x="4824" y="37"/>
                    <a:pt x="4773" y="23"/>
                    <a:pt x="4715" y="23"/>
                  </a:cubicBezTo>
                  <a:cubicBezTo>
                    <a:pt x="4690" y="23"/>
                    <a:pt x="4665" y="25"/>
                    <a:pt x="4636" y="31"/>
                  </a:cubicBezTo>
                  <a:cubicBezTo>
                    <a:pt x="4533" y="57"/>
                    <a:pt x="4431" y="64"/>
                    <a:pt x="4330" y="64"/>
                  </a:cubicBezTo>
                  <a:cubicBezTo>
                    <a:pt x="4196" y="64"/>
                    <a:pt x="4064" y="51"/>
                    <a:pt x="3939" y="51"/>
                  </a:cubicBezTo>
                  <a:cubicBezTo>
                    <a:pt x="3717" y="16"/>
                    <a:pt x="3498" y="1"/>
                    <a:pt x="3283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8" name="Google Shape;788;p3"/>
            <p:cNvSpPr/>
            <p:nvPr/>
          </p:nvSpPr>
          <p:spPr>
            <a:xfrm>
              <a:off x="2529650" y="4779125"/>
              <a:ext cx="115900" cy="31850"/>
            </a:xfrm>
            <a:custGeom>
              <a:avLst/>
              <a:gdLst/>
              <a:ahLst/>
              <a:cxnLst/>
              <a:rect l="l" t="t" r="r" b="b"/>
              <a:pathLst>
                <a:path w="4636" h="1274" extrusionOk="0">
                  <a:moveTo>
                    <a:pt x="4536" y="20"/>
                  </a:moveTo>
                  <a:cubicBezTo>
                    <a:pt x="3859" y="60"/>
                    <a:pt x="3223" y="1"/>
                    <a:pt x="2547" y="259"/>
                  </a:cubicBezTo>
                  <a:cubicBezTo>
                    <a:pt x="2149" y="398"/>
                    <a:pt x="1671" y="478"/>
                    <a:pt x="1253" y="677"/>
                  </a:cubicBezTo>
                  <a:cubicBezTo>
                    <a:pt x="1219" y="700"/>
                    <a:pt x="1187" y="709"/>
                    <a:pt x="1156" y="709"/>
                  </a:cubicBezTo>
                  <a:cubicBezTo>
                    <a:pt x="1079" y="709"/>
                    <a:pt x="1012" y="648"/>
                    <a:pt x="955" y="577"/>
                  </a:cubicBezTo>
                  <a:cubicBezTo>
                    <a:pt x="817" y="529"/>
                    <a:pt x="687" y="498"/>
                    <a:pt x="566" y="498"/>
                  </a:cubicBezTo>
                  <a:cubicBezTo>
                    <a:pt x="337" y="498"/>
                    <a:pt x="143" y="610"/>
                    <a:pt x="0" y="935"/>
                  </a:cubicBezTo>
                  <a:cubicBezTo>
                    <a:pt x="159" y="1154"/>
                    <a:pt x="398" y="1194"/>
                    <a:pt x="637" y="1274"/>
                  </a:cubicBezTo>
                  <a:cubicBezTo>
                    <a:pt x="1333" y="1174"/>
                    <a:pt x="2049" y="1174"/>
                    <a:pt x="2566" y="597"/>
                  </a:cubicBezTo>
                  <a:cubicBezTo>
                    <a:pt x="2745" y="597"/>
                    <a:pt x="2924" y="577"/>
                    <a:pt x="3084" y="577"/>
                  </a:cubicBezTo>
                  <a:cubicBezTo>
                    <a:pt x="3263" y="458"/>
                    <a:pt x="3481" y="597"/>
                    <a:pt x="3641" y="398"/>
                  </a:cubicBezTo>
                  <a:cubicBezTo>
                    <a:pt x="3939" y="378"/>
                    <a:pt x="4237" y="378"/>
                    <a:pt x="4536" y="378"/>
                  </a:cubicBezTo>
                  <a:cubicBezTo>
                    <a:pt x="4635" y="259"/>
                    <a:pt x="4635" y="160"/>
                    <a:pt x="4536" y="2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9" name="Google Shape;789;p3"/>
            <p:cNvSpPr/>
            <p:nvPr/>
          </p:nvSpPr>
          <p:spPr>
            <a:xfrm>
              <a:off x="2462000" y="4836375"/>
              <a:ext cx="122875" cy="21600"/>
            </a:xfrm>
            <a:custGeom>
              <a:avLst/>
              <a:gdLst/>
              <a:ahLst/>
              <a:cxnLst/>
              <a:rect l="l" t="t" r="r" b="b"/>
              <a:pathLst>
                <a:path w="4915" h="864" extrusionOk="0">
                  <a:moveTo>
                    <a:pt x="4240" y="1"/>
                  </a:moveTo>
                  <a:cubicBezTo>
                    <a:pt x="4047" y="1"/>
                    <a:pt x="3854" y="40"/>
                    <a:pt x="3661" y="98"/>
                  </a:cubicBezTo>
                  <a:cubicBezTo>
                    <a:pt x="3601" y="147"/>
                    <a:pt x="3542" y="172"/>
                    <a:pt x="3480" y="172"/>
                  </a:cubicBezTo>
                  <a:cubicBezTo>
                    <a:pt x="3417" y="172"/>
                    <a:pt x="3353" y="147"/>
                    <a:pt x="3283" y="98"/>
                  </a:cubicBezTo>
                  <a:lnTo>
                    <a:pt x="3124" y="98"/>
                  </a:lnTo>
                  <a:cubicBezTo>
                    <a:pt x="2965" y="257"/>
                    <a:pt x="2726" y="137"/>
                    <a:pt x="2567" y="257"/>
                  </a:cubicBezTo>
                  <a:cubicBezTo>
                    <a:pt x="2527" y="277"/>
                    <a:pt x="2448" y="277"/>
                    <a:pt x="2388" y="277"/>
                  </a:cubicBezTo>
                  <a:cubicBezTo>
                    <a:pt x="2285" y="287"/>
                    <a:pt x="2181" y="291"/>
                    <a:pt x="2076" y="291"/>
                  </a:cubicBezTo>
                  <a:cubicBezTo>
                    <a:pt x="1794" y="291"/>
                    <a:pt x="1509" y="263"/>
                    <a:pt x="1225" y="263"/>
                  </a:cubicBezTo>
                  <a:cubicBezTo>
                    <a:pt x="1008" y="263"/>
                    <a:pt x="792" y="279"/>
                    <a:pt x="578" y="336"/>
                  </a:cubicBezTo>
                  <a:cubicBezTo>
                    <a:pt x="279" y="436"/>
                    <a:pt x="1" y="495"/>
                    <a:pt x="458" y="794"/>
                  </a:cubicBezTo>
                  <a:cubicBezTo>
                    <a:pt x="637" y="794"/>
                    <a:pt x="797" y="834"/>
                    <a:pt x="976" y="834"/>
                  </a:cubicBezTo>
                  <a:cubicBezTo>
                    <a:pt x="1005" y="854"/>
                    <a:pt x="1035" y="864"/>
                    <a:pt x="1065" y="864"/>
                  </a:cubicBezTo>
                  <a:cubicBezTo>
                    <a:pt x="1095" y="864"/>
                    <a:pt x="1125" y="854"/>
                    <a:pt x="1155" y="834"/>
                  </a:cubicBezTo>
                  <a:cubicBezTo>
                    <a:pt x="2289" y="694"/>
                    <a:pt x="3462" y="555"/>
                    <a:pt x="4616" y="436"/>
                  </a:cubicBezTo>
                  <a:cubicBezTo>
                    <a:pt x="4735" y="396"/>
                    <a:pt x="4835" y="356"/>
                    <a:pt x="4914" y="257"/>
                  </a:cubicBezTo>
                  <a:cubicBezTo>
                    <a:pt x="4914" y="197"/>
                    <a:pt x="4875" y="157"/>
                    <a:pt x="4855" y="157"/>
                  </a:cubicBezTo>
                  <a:cubicBezTo>
                    <a:pt x="4650" y="45"/>
                    <a:pt x="4445" y="1"/>
                    <a:pt x="424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0" name="Google Shape;790;p3"/>
            <p:cNvSpPr/>
            <p:nvPr/>
          </p:nvSpPr>
          <p:spPr>
            <a:xfrm>
              <a:off x="3030450" y="4671075"/>
              <a:ext cx="90025" cy="29500"/>
            </a:xfrm>
            <a:custGeom>
              <a:avLst/>
              <a:gdLst/>
              <a:ahLst/>
              <a:cxnLst/>
              <a:rect l="l" t="t" r="r" b="b"/>
              <a:pathLst>
                <a:path w="3601" h="1180" extrusionOk="0">
                  <a:moveTo>
                    <a:pt x="3248" y="1"/>
                  </a:moveTo>
                  <a:cubicBezTo>
                    <a:pt x="3193" y="1"/>
                    <a:pt x="3133" y="16"/>
                    <a:pt x="3064" y="46"/>
                  </a:cubicBezTo>
                  <a:cubicBezTo>
                    <a:pt x="2924" y="85"/>
                    <a:pt x="2825" y="125"/>
                    <a:pt x="2726" y="205"/>
                  </a:cubicBezTo>
                  <a:cubicBezTo>
                    <a:pt x="2308" y="344"/>
                    <a:pt x="1870" y="483"/>
                    <a:pt x="1413" y="483"/>
                  </a:cubicBezTo>
                  <a:lnTo>
                    <a:pt x="0" y="702"/>
                  </a:lnTo>
                  <a:cubicBezTo>
                    <a:pt x="498" y="702"/>
                    <a:pt x="796" y="1179"/>
                    <a:pt x="1234" y="1179"/>
                  </a:cubicBezTo>
                  <a:cubicBezTo>
                    <a:pt x="1500" y="1061"/>
                    <a:pt x="1789" y="998"/>
                    <a:pt x="2083" y="998"/>
                  </a:cubicBezTo>
                  <a:cubicBezTo>
                    <a:pt x="2184" y="998"/>
                    <a:pt x="2286" y="1005"/>
                    <a:pt x="2387" y="1020"/>
                  </a:cubicBezTo>
                  <a:cubicBezTo>
                    <a:pt x="2487" y="1020"/>
                    <a:pt x="2566" y="1000"/>
                    <a:pt x="2626" y="1000"/>
                  </a:cubicBezTo>
                  <a:cubicBezTo>
                    <a:pt x="2765" y="961"/>
                    <a:pt x="2885" y="941"/>
                    <a:pt x="2984" y="901"/>
                  </a:cubicBezTo>
                  <a:cubicBezTo>
                    <a:pt x="3032" y="806"/>
                    <a:pt x="3079" y="776"/>
                    <a:pt x="3127" y="776"/>
                  </a:cubicBezTo>
                  <a:cubicBezTo>
                    <a:pt x="3209" y="776"/>
                    <a:pt x="3291" y="865"/>
                    <a:pt x="3373" y="865"/>
                  </a:cubicBezTo>
                  <a:cubicBezTo>
                    <a:pt x="3383" y="865"/>
                    <a:pt x="3392" y="864"/>
                    <a:pt x="3402" y="861"/>
                  </a:cubicBezTo>
                  <a:cubicBezTo>
                    <a:pt x="3481" y="861"/>
                    <a:pt x="3561" y="821"/>
                    <a:pt x="3601" y="782"/>
                  </a:cubicBezTo>
                  <a:cubicBezTo>
                    <a:pt x="3521" y="603"/>
                    <a:pt x="3402" y="443"/>
                    <a:pt x="3422" y="245"/>
                  </a:cubicBezTo>
                  <a:cubicBezTo>
                    <a:pt x="3422" y="205"/>
                    <a:pt x="3402" y="125"/>
                    <a:pt x="3402" y="46"/>
                  </a:cubicBezTo>
                  <a:cubicBezTo>
                    <a:pt x="3352" y="16"/>
                    <a:pt x="3302" y="1"/>
                    <a:pt x="324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1" name="Google Shape;791;p3"/>
            <p:cNvSpPr/>
            <p:nvPr/>
          </p:nvSpPr>
          <p:spPr>
            <a:xfrm>
              <a:off x="2896675" y="4606725"/>
              <a:ext cx="111425" cy="14275"/>
            </a:xfrm>
            <a:custGeom>
              <a:avLst/>
              <a:gdLst/>
              <a:ahLst/>
              <a:cxnLst/>
              <a:rect l="l" t="t" r="r" b="b"/>
              <a:pathLst>
                <a:path w="4457" h="571" extrusionOk="0">
                  <a:moveTo>
                    <a:pt x="831" y="0"/>
                  </a:moveTo>
                  <a:cubicBezTo>
                    <a:pt x="554" y="0"/>
                    <a:pt x="279" y="34"/>
                    <a:pt x="0" y="133"/>
                  </a:cubicBezTo>
                  <a:lnTo>
                    <a:pt x="0" y="292"/>
                  </a:lnTo>
                  <a:cubicBezTo>
                    <a:pt x="159" y="451"/>
                    <a:pt x="418" y="292"/>
                    <a:pt x="557" y="491"/>
                  </a:cubicBezTo>
                  <a:lnTo>
                    <a:pt x="716" y="491"/>
                  </a:lnTo>
                  <a:cubicBezTo>
                    <a:pt x="748" y="459"/>
                    <a:pt x="774" y="439"/>
                    <a:pt x="804" y="439"/>
                  </a:cubicBezTo>
                  <a:cubicBezTo>
                    <a:pt x="830" y="439"/>
                    <a:pt x="858" y="454"/>
                    <a:pt x="895" y="491"/>
                  </a:cubicBezTo>
                  <a:cubicBezTo>
                    <a:pt x="1122" y="516"/>
                    <a:pt x="1340" y="541"/>
                    <a:pt x="1561" y="541"/>
                  </a:cubicBezTo>
                  <a:cubicBezTo>
                    <a:pt x="1689" y="541"/>
                    <a:pt x="1818" y="533"/>
                    <a:pt x="1950" y="511"/>
                  </a:cubicBezTo>
                  <a:cubicBezTo>
                    <a:pt x="2013" y="517"/>
                    <a:pt x="2077" y="520"/>
                    <a:pt x="2140" y="520"/>
                  </a:cubicBezTo>
                  <a:cubicBezTo>
                    <a:pt x="2604" y="520"/>
                    <a:pt x="3061" y="369"/>
                    <a:pt x="3559" y="369"/>
                  </a:cubicBezTo>
                  <a:cubicBezTo>
                    <a:pt x="3842" y="369"/>
                    <a:pt x="4138" y="418"/>
                    <a:pt x="4456" y="571"/>
                  </a:cubicBezTo>
                  <a:cubicBezTo>
                    <a:pt x="4257" y="332"/>
                    <a:pt x="4197" y="232"/>
                    <a:pt x="4138" y="173"/>
                  </a:cubicBezTo>
                  <a:cubicBezTo>
                    <a:pt x="3382" y="73"/>
                    <a:pt x="2606" y="133"/>
                    <a:pt x="1850" y="93"/>
                  </a:cubicBezTo>
                  <a:cubicBezTo>
                    <a:pt x="1502" y="50"/>
                    <a:pt x="1165" y="0"/>
                    <a:pt x="83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2" name="Google Shape;792;p3"/>
            <p:cNvSpPr/>
            <p:nvPr/>
          </p:nvSpPr>
          <p:spPr>
            <a:xfrm>
              <a:off x="2984200" y="4784100"/>
              <a:ext cx="74125" cy="16400"/>
            </a:xfrm>
            <a:custGeom>
              <a:avLst/>
              <a:gdLst/>
              <a:ahLst/>
              <a:cxnLst/>
              <a:rect l="l" t="t" r="r" b="b"/>
              <a:pathLst>
                <a:path w="2965" h="656" extrusionOk="0">
                  <a:moveTo>
                    <a:pt x="1211" y="0"/>
                  </a:moveTo>
                  <a:cubicBezTo>
                    <a:pt x="844" y="0"/>
                    <a:pt x="473" y="17"/>
                    <a:pt x="100" y="40"/>
                  </a:cubicBezTo>
                  <a:cubicBezTo>
                    <a:pt x="80" y="40"/>
                    <a:pt x="60" y="60"/>
                    <a:pt x="40" y="80"/>
                  </a:cubicBezTo>
                  <a:cubicBezTo>
                    <a:pt x="0" y="100"/>
                    <a:pt x="0" y="140"/>
                    <a:pt x="80" y="179"/>
                  </a:cubicBezTo>
                  <a:cubicBezTo>
                    <a:pt x="221" y="344"/>
                    <a:pt x="404" y="363"/>
                    <a:pt x="592" y="363"/>
                  </a:cubicBezTo>
                  <a:cubicBezTo>
                    <a:pt x="646" y="363"/>
                    <a:pt x="701" y="361"/>
                    <a:pt x="755" y="361"/>
                  </a:cubicBezTo>
                  <a:cubicBezTo>
                    <a:pt x="830" y="361"/>
                    <a:pt x="904" y="364"/>
                    <a:pt x="975" y="378"/>
                  </a:cubicBezTo>
                  <a:cubicBezTo>
                    <a:pt x="1074" y="478"/>
                    <a:pt x="1253" y="458"/>
                    <a:pt x="1353" y="538"/>
                  </a:cubicBezTo>
                  <a:cubicBezTo>
                    <a:pt x="1557" y="626"/>
                    <a:pt x="1765" y="656"/>
                    <a:pt x="1975" y="656"/>
                  </a:cubicBezTo>
                  <a:cubicBezTo>
                    <a:pt x="2236" y="656"/>
                    <a:pt x="2501" y="610"/>
                    <a:pt x="2765" y="577"/>
                  </a:cubicBezTo>
                  <a:cubicBezTo>
                    <a:pt x="2845" y="458"/>
                    <a:pt x="2885" y="299"/>
                    <a:pt x="2964" y="179"/>
                  </a:cubicBezTo>
                  <a:cubicBezTo>
                    <a:pt x="2387" y="44"/>
                    <a:pt x="1803" y="0"/>
                    <a:pt x="121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3" name="Google Shape;793;p3"/>
            <p:cNvSpPr/>
            <p:nvPr/>
          </p:nvSpPr>
          <p:spPr>
            <a:xfrm>
              <a:off x="2450075" y="4828350"/>
              <a:ext cx="72625" cy="27375"/>
            </a:xfrm>
            <a:custGeom>
              <a:avLst/>
              <a:gdLst/>
              <a:ahLst/>
              <a:cxnLst/>
              <a:rect l="l" t="t" r="r" b="b"/>
              <a:pathLst>
                <a:path w="2905" h="1095" extrusionOk="0">
                  <a:moveTo>
                    <a:pt x="2228" y="1"/>
                  </a:moveTo>
                  <a:cubicBezTo>
                    <a:pt x="1731" y="160"/>
                    <a:pt x="1174" y="21"/>
                    <a:pt x="697" y="259"/>
                  </a:cubicBezTo>
                  <a:cubicBezTo>
                    <a:pt x="478" y="518"/>
                    <a:pt x="0" y="618"/>
                    <a:pt x="40" y="1095"/>
                  </a:cubicBezTo>
                  <a:cubicBezTo>
                    <a:pt x="358" y="1075"/>
                    <a:pt x="657" y="1075"/>
                    <a:pt x="955" y="1075"/>
                  </a:cubicBezTo>
                  <a:cubicBezTo>
                    <a:pt x="935" y="976"/>
                    <a:pt x="736" y="797"/>
                    <a:pt x="1035" y="797"/>
                  </a:cubicBezTo>
                  <a:cubicBezTo>
                    <a:pt x="1220" y="797"/>
                    <a:pt x="1408" y="802"/>
                    <a:pt x="1598" y="802"/>
                  </a:cubicBezTo>
                  <a:cubicBezTo>
                    <a:pt x="2040" y="802"/>
                    <a:pt x="2487" y="773"/>
                    <a:pt x="2905" y="578"/>
                  </a:cubicBezTo>
                  <a:cubicBezTo>
                    <a:pt x="2606" y="578"/>
                    <a:pt x="2626" y="419"/>
                    <a:pt x="2726" y="200"/>
                  </a:cubicBezTo>
                  <a:cubicBezTo>
                    <a:pt x="2606" y="61"/>
                    <a:pt x="2407" y="1"/>
                    <a:pt x="222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4" name="Google Shape;794;p3"/>
            <p:cNvSpPr/>
            <p:nvPr/>
          </p:nvSpPr>
          <p:spPr>
            <a:xfrm>
              <a:off x="3019000" y="4817750"/>
              <a:ext cx="106950" cy="15100"/>
            </a:xfrm>
            <a:custGeom>
              <a:avLst/>
              <a:gdLst/>
              <a:ahLst/>
              <a:cxnLst/>
              <a:rect l="l" t="t" r="r" b="b"/>
              <a:pathLst>
                <a:path w="4278" h="604" extrusionOk="0">
                  <a:moveTo>
                    <a:pt x="3437" y="0"/>
                  </a:moveTo>
                  <a:cubicBezTo>
                    <a:pt x="3350" y="0"/>
                    <a:pt x="3259" y="23"/>
                    <a:pt x="3164" y="87"/>
                  </a:cubicBezTo>
                  <a:cubicBezTo>
                    <a:pt x="2268" y="107"/>
                    <a:pt x="1373" y="107"/>
                    <a:pt x="478" y="107"/>
                  </a:cubicBezTo>
                  <a:cubicBezTo>
                    <a:pt x="379" y="246"/>
                    <a:pt x="1" y="126"/>
                    <a:pt x="140" y="485"/>
                  </a:cubicBezTo>
                  <a:cubicBezTo>
                    <a:pt x="207" y="565"/>
                    <a:pt x="270" y="594"/>
                    <a:pt x="330" y="594"/>
                  </a:cubicBezTo>
                  <a:cubicBezTo>
                    <a:pt x="449" y="594"/>
                    <a:pt x="558" y="484"/>
                    <a:pt x="677" y="445"/>
                  </a:cubicBezTo>
                  <a:cubicBezTo>
                    <a:pt x="746" y="383"/>
                    <a:pt x="816" y="363"/>
                    <a:pt x="883" y="363"/>
                  </a:cubicBezTo>
                  <a:cubicBezTo>
                    <a:pt x="989" y="363"/>
                    <a:pt x="1089" y="413"/>
                    <a:pt x="1174" y="425"/>
                  </a:cubicBezTo>
                  <a:cubicBezTo>
                    <a:pt x="1300" y="495"/>
                    <a:pt x="1423" y="518"/>
                    <a:pt x="1545" y="518"/>
                  </a:cubicBezTo>
                  <a:cubicBezTo>
                    <a:pt x="1772" y="518"/>
                    <a:pt x="1996" y="438"/>
                    <a:pt x="2229" y="425"/>
                  </a:cubicBezTo>
                  <a:cubicBezTo>
                    <a:pt x="2458" y="359"/>
                    <a:pt x="2687" y="312"/>
                    <a:pt x="2916" y="312"/>
                  </a:cubicBezTo>
                  <a:cubicBezTo>
                    <a:pt x="3105" y="312"/>
                    <a:pt x="3293" y="344"/>
                    <a:pt x="3482" y="425"/>
                  </a:cubicBezTo>
                  <a:cubicBezTo>
                    <a:pt x="3561" y="465"/>
                    <a:pt x="3621" y="544"/>
                    <a:pt x="3681" y="604"/>
                  </a:cubicBezTo>
                  <a:lnTo>
                    <a:pt x="3860" y="604"/>
                  </a:lnTo>
                  <a:cubicBezTo>
                    <a:pt x="3959" y="504"/>
                    <a:pt x="4158" y="524"/>
                    <a:pt x="4218" y="405"/>
                  </a:cubicBezTo>
                  <a:cubicBezTo>
                    <a:pt x="4278" y="226"/>
                    <a:pt x="4118" y="206"/>
                    <a:pt x="3959" y="146"/>
                  </a:cubicBezTo>
                  <a:cubicBezTo>
                    <a:pt x="3797" y="106"/>
                    <a:pt x="3625" y="0"/>
                    <a:pt x="343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5" name="Google Shape;795;p3"/>
            <p:cNvSpPr/>
            <p:nvPr/>
          </p:nvSpPr>
          <p:spPr>
            <a:xfrm>
              <a:off x="2868325" y="4820400"/>
              <a:ext cx="84550" cy="12175"/>
            </a:xfrm>
            <a:custGeom>
              <a:avLst/>
              <a:gdLst/>
              <a:ahLst/>
              <a:cxnLst/>
              <a:rect l="l" t="t" r="r" b="b"/>
              <a:pathLst>
                <a:path w="3382" h="487" extrusionOk="0">
                  <a:moveTo>
                    <a:pt x="60" y="1"/>
                  </a:moveTo>
                  <a:cubicBezTo>
                    <a:pt x="20" y="80"/>
                    <a:pt x="0" y="120"/>
                    <a:pt x="40" y="200"/>
                  </a:cubicBezTo>
                  <a:cubicBezTo>
                    <a:pt x="159" y="279"/>
                    <a:pt x="338" y="219"/>
                    <a:pt x="438" y="339"/>
                  </a:cubicBezTo>
                  <a:cubicBezTo>
                    <a:pt x="650" y="407"/>
                    <a:pt x="862" y="428"/>
                    <a:pt x="1073" y="428"/>
                  </a:cubicBezTo>
                  <a:cubicBezTo>
                    <a:pt x="1356" y="428"/>
                    <a:pt x="1636" y="390"/>
                    <a:pt x="1910" y="379"/>
                  </a:cubicBezTo>
                  <a:cubicBezTo>
                    <a:pt x="2165" y="379"/>
                    <a:pt x="2460" y="486"/>
                    <a:pt x="2756" y="486"/>
                  </a:cubicBezTo>
                  <a:cubicBezTo>
                    <a:pt x="2969" y="486"/>
                    <a:pt x="3182" y="431"/>
                    <a:pt x="3382" y="239"/>
                  </a:cubicBezTo>
                  <a:cubicBezTo>
                    <a:pt x="3084" y="100"/>
                    <a:pt x="2785" y="239"/>
                    <a:pt x="2586" y="1"/>
                  </a:cubicBezTo>
                  <a:cubicBezTo>
                    <a:pt x="2029" y="1"/>
                    <a:pt x="1472" y="9"/>
                    <a:pt x="909" y="9"/>
                  </a:cubicBezTo>
                  <a:cubicBezTo>
                    <a:pt x="628" y="9"/>
                    <a:pt x="345" y="7"/>
                    <a:pt x="6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6" name="Google Shape;796;p3"/>
            <p:cNvSpPr/>
            <p:nvPr/>
          </p:nvSpPr>
          <p:spPr>
            <a:xfrm>
              <a:off x="2580875" y="4826375"/>
              <a:ext cx="84550" cy="16425"/>
            </a:xfrm>
            <a:custGeom>
              <a:avLst/>
              <a:gdLst/>
              <a:ahLst/>
              <a:cxnLst/>
              <a:rect l="l" t="t" r="r" b="b"/>
              <a:pathLst>
                <a:path w="3382" h="657" extrusionOk="0">
                  <a:moveTo>
                    <a:pt x="1942" y="0"/>
                  </a:moveTo>
                  <a:cubicBezTo>
                    <a:pt x="1820" y="0"/>
                    <a:pt x="1701" y="30"/>
                    <a:pt x="1592" y="100"/>
                  </a:cubicBezTo>
                  <a:cubicBezTo>
                    <a:pt x="1472" y="150"/>
                    <a:pt x="1350" y="165"/>
                    <a:pt x="1226" y="165"/>
                  </a:cubicBezTo>
                  <a:cubicBezTo>
                    <a:pt x="1062" y="165"/>
                    <a:pt x="894" y="139"/>
                    <a:pt x="726" y="139"/>
                  </a:cubicBezTo>
                  <a:cubicBezTo>
                    <a:pt x="624" y="139"/>
                    <a:pt x="521" y="149"/>
                    <a:pt x="418" y="179"/>
                  </a:cubicBezTo>
                  <a:cubicBezTo>
                    <a:pt x="179" y="259"/>
                    <a:pt x="0" y="358"/>
                    <a:pt x="179" y="657"/>
                  </a:cubicBezTo>
                  <a:cubicBezTo>
                    <a:pt x="1074" y="597"/>
                    <a:pt x="1970" y="597"/>
                    <a:pt x="2865" y="458"/>
                  </a:cubicBezTo>
                  <a:cubicBezTo>
                    <a:pt x="2924" y="408"/>
                    <a:pt x="2979" y="383"/>
                    <a:pt x="3034" y="383"/>
                  </a:cubicBezTo>
                  <a:cubicBezTo>
                    <a:pt x="3089" y="383"/>
                    <a:pt x="3143" y="408"/>
                    <a:pt x="3203" y="458"/>
                  </a:cubicBezTo>
                  <a:lnTo>
                    <a:pt x="3382" y="458"/>
                  </a:lnTo>
                  <a:lnTo>
                    <a:pt x="3382" y="140"/>
                  </a:lnTo>
                  <a:cubicBezTo>
                    <a:pt x="3268" y="47"/>
                    <a:pt x="3144" y="13"/>
                    <a:pt x="3017" y="13"/>
                  </a:cubicBezTo>
                  <a:cubicBezTo>
                    <a:pt x="2900" y="13"/>
                    <a:pt x="2781" y="42"/>
                    <a:pt x="2666" y="80"/>
                  </a:cubicBezTo>
                  <a:lnTo>
                    <a:pt x="2308" y="80"/>
                  </a:lnTo>
                  <a:cubicBezTo>
                    <a:pt x="2188" y="30"/>
                    <a:pt x="2064" y="0"/>
                    <a:pt x="194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7" name="Google Shape;797;p3"/>
            <p:cNvSpPr/>
            <p:nvPr/>
          </p:nvSpPr>
          <p:spPr>
            <a:xfrm>
              <a:off x="3124925" y="4778625"/>
              <a:ext cx="54750" cy="33475"/>
            </a:xfrm>
            <a:custGeom>
              <a:avLst/>
              <a:gdLst/>
              <a:ahLst/>
              <a:cxnLst/>
              <a:rect l="l" t="t" r="r" b="b"/>
              <a:pathLst>
                <a:path w="2190" h="1339" extrusionOk="0">
                  <a:moveTo>
                    <a:pt x="1592" y="1"/>
                  </a:moveTo>
                  <a:cubicBezTo>
                    <a:pt x="1413" y="1"/>
                    <a:pt x="1234" y="21"/>
                    <a:pt x="1075" y="21"/>
                  </a:cubicBezTo>
                  <a:cubicBezTo>
                    <a:pt x="1075" y="299"/>
                    <a:pt x="896" y="398"/>
                    <a:pt x="677" y="418"/>
                  </a:cubicBezTo>
                  <a:cubicBezTo>
                    <a:pt x="896" y="677"/>
                    <a:pt x="1393" y="498"/>
                    <a:pt x="1493" y="1015"/>
                  </a:cubicBezTo>
                  <a:cubicBezTo>
                    <a:pt x="1298" y="1093"/>
                    <a:pt x="1099" y="1110"/>
                    <a:pt x="902" y="1110"/>
                  </a:cubicBezTo>
                  <a:cubicBezTo>
                    <a:pt x="752" y="1110"/>
                    <a:pt x="604" y="1100"/>
                    <a:pt x="457" y="1100"/>
                  </a:cubicBezTo>
                  <a:cubicBezTo>
                    <a:pt x="302" y="1100"/>
                    <a:pt x="149" y="1111"/>
                    <a:pt x="1" y="1154"/>
                  </a:cubicBezTo>
                  <a:cubicBezTo>
                    <a:pt x="278" y="1279"/>
                    <a:pt x="551" y="1339"/>
                    <a:pt x="821" y="1339"/>
                  </a:cubicBezTo>
                  <a:cubicBezTo>
                    <a:pt x="1113" y="1339"/>
                    <a:pt x="1402" y="1269"/>
                    <a:pt x="1692" y="1135"/>
                  </a:cubicBezTo>
                  <a:cubicBezTo>
                    <a:pt x="2129" y="975"/>
                    <a:pt x="2189" y="717"/>
                    <a:pt x="1811" y="458"/>
                  </a:cubicBezTo>
                  <a:cubicBezTo>
                    <a:pt x="1592" y="299"/>
                    <a:pt x="1513" y="219"/>
                    <a:pt x="159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8" name="Google Shape;798;p3"/>
            <p:cNvSpPr/>
            <p:nvPr/>
          </p:nvSpPr>
          <p:spPr>
            <a:xfrm>
              <a:off x="2899150" y="4750600"/>
              <a:ext cx="57600" cy="19725"/>
            </a:xfrm>
            <a:custGeom>
              <a:avLst/>
              <a:gdLst/>
              <a:ahLst/>
              <a:cxnLst/>
              <a:rect l="l" t="t" r="r" b="b"/>
              <a:pathLst>
                <a:path w="2304" h="789" extrusionOk="0">
                  <a:moveTo>
                    <a:pt x="829" y="0"/>
                  </a:moveTo>
                  <a:cubicBezTo>
                    <a:pt x="579" y="0"/>
                    <a:pt x="334" y="54"/>
                    <a:pt x="100" y="207"/>
                  </a:cubicBezTo>
                  <a:cubicBezTo>
                    <a:pt x="20" y="346"/>
                    <a:pt x="1" y="505"/>
                    <a:pt x="120" y="624"/>
                  </a:cubicBezTo>
                  <a:lnTo>
                    <a:pt x="299" y="624"/>
                  </a:lnTo>
                  <a:cubicBezTo>
                    <a:pt x="359" y="575"/>
                    <a:pt x="413" y="550"/>
                    <a:pt x="470" y="550"/>
                  </a:cubicBezTo>
                  <a:cubicBezTo>
                    <a:pt x="528" y="550"/>
                    <a:pt x="587" y="575"/>
                    <a:pt x="657" y="624"/>
                  </a:cubicBezTo>
                  <a:cubicBezTo>
                    <a:pt x="995" y="664"/>
                    <a:pt x="1353" y="604"/>
                    <a:pt x="1691" y="724"/>
                  </a:cubicBezTo>
                  <a:cubicBezTo>
                    <a:pt x="1784" y="761"/>
                    <a:pt x="1876" y="789"/>
                    <a:pt x="1966" y="789"/>
                  </a:cubicBezTo>
                  <a:cubicBezTo>
                    <a:pt x="2070" y="789"/>
                    <a:pt x="2172" y="751"/>
                    <a:pt x="2268" y="644"/>
                  </a:cubicBezTo>
                  <a:cubicBezTo>
                    <a:pt x="2303" y="365"/>
                    <a:pt x="2200" y="239"/>
                    <a:pt x="1973" y="239"/>
                  </a:cubicBezTo>
                  <a:cubicBezTo>
                    <a:pt x="1941" y="239"/>
                    <a:pt x="1907" y="241"/>
                    <a:pt x="1870" y="246"/>
                  </a:cubicBezTo>
                  <a:cubicBezTo>
                    <a:pt x="1751" y="246"/>
                    <a:pt x="1612" y="226"/>
                    <a:pt x="1552" y="107"/>
                  </a:cubicBezTo>
                  <a:cubicBezTo>
                    <a:pt x="1309" y="49"/>
                    <a:pt x="1067" y="0"/>
                    <a:pt x="82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9" name="Google Shape;799;p3"/>
            <p:cNvSpPr/>
            <p:nvPr/>
          </p:nvSpPr>
          <p:spPr>
            <a:xfrm>
              <a:off x="2723100" y="4614925"/>
              <a:ext cx="68650" cy="17025"/>
            </a:xfrm>
            <a:custGeom>
              <a:avLst/>
              <a:gdLst/>
              <a:ahLst/>
              <a:cxnLst/>
              <a:rect l="l" t="t" r="r" b="b"/>
              <a:pathLst>
                <a:path w="2746" h="681" extrusionOk="0">
                  <a:moveTo>
                    <a:pt x="1737" y="1"/>
                  </a:moveTo>
                  <a:cubicBezTo>
                    <a:pt x="1392" y="1"/>
                    <a:pt x="1049" y="21"/>
                    <a:pt x="737" y="163"/>
                  </a:cubicBezTo>
                  <a:cubicBezTo>
                    <a:pt x="697" y="362"/>
                    <a:pt x="637" y="501"/>
                    <a:pt x="398" y="501"/>
                  </a:cubicBezTo>
                  <a:cubicBezTo>
                    <a:pt x="239" y="501"/>
                    <a:pt x="100" y="561"/>
                    <a:pt x="1" y="680"/>
                  </a:cubicBezTo>
                  <a:cubicBezTo>
                    <a:pt x="935" y="640"/>
                    <a:pt x="1851" y="640"/>
                    <a:pt x="2746" y="362"/>
                  </a:cubicBezTo>
                  <a:cubicBezTo>
                    <a:pt x="2368" y="362"/>
                    <a:pt x="1990" y="342"/>
                    <a:pt x="1552" y="302"/>
                  </a:cubicBezTo>
                  <a:cubicBezTo>
                    <a:pt x="1771" y="143"/>
                    <a:pt x="2049" y="203"/>
                    <a:pt x="2149" y="4"/>
                  </a:cubicBezTo>
                  <a:cubicBezTo>
                    <a:pt x="2013" y="4"/>
                    <a:pt x="1874" y="1"/>
                    <a:pt x="173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0" name="Google Shape;800;p3"/>
            <p:cNvSpPr/>
            <p:nvPr/>
          </p:nvSpPr>
          <p:spPr>
            <a:xfrm>
              <a:off x="2643025" y="4793300"/>
              <a:ext cx="66675" cy="18550"/>
            </a:xfrm>
            <a:custGeom>
              <a:avLst/>
              <a:gdLst/>
              <a:ahLst/>
              <a:cxnLst/>
              <a:rect l="l" t="t" r="r" b="b"/>
              <a:pathLst>
                <a:path w="2667" h="742" extrusionOk="0">
                  <a:moveTo>
                    <a:pt x="1682" y="0"/>
                  </a:moveTo>
                  <a:cubicBezTo>
                    <a:pt x="1652" y="0"/>
                    <a:pt x="1622" y="10"/>
                    <a:pt x="1592" y="30"/>
                  </a:cubicBezTo>
                  <a:cubicBezTo>
                    <a:pt x="1254" y="209"/>
                    <a:pt x="876" y="170"/>
                    <a:pt x="518" y="209"/>
                  </a:cubicBezTo>
                  <a:lnTo>
                    <a:pt x="359" y="209"/>
                  </a:lnTo>
                  <a:cubicBezTo>
                    <a:pt x="299" y="229"/>
                    <a:pt x="259" y="289"/>
                    <a:pt x="200" y="329"/>
                  </a:cubicBezTo>
                  <a:cubicBezTo>
                    <a:pt x="120" y="388"/>
                    <a:pt x="60" y="468"/>
                    <a:pt x="1" y="567"/>
                  </a:cubicBezTo>
                  <a:lnTo>
                    <a:pt x="1" y="707"/>
                  </a:lnTo>
                  <a:cubicBezTo>
                    <a:pt x="118" y="731"/>
                    <a:pt x="234" y="742"/>
                    <a:pt x="348" y="742"/>
                  </a:cubicBezTo>
                  <a:cubicBezTo>
                    <a:pt x="921" y="742"/>
                    <a:pt x="1459" y="482"/>
                    <a:pt x="2027" y="482"/>
                  </a:cubicBezTo>
                  <a:cubicBezTo>
                    <a:pt x="2074" y="482"/>
                    <a:pt x="2122" y="484"/>
                    <a:pt x="2169" y="488"/>
                  </a:cubicBezTo>
                  <a:cubicBezTo>
                    <a:pt x="2263" y="498"/>
                    <a:pt x="2361" y="530"/>
                    <a:pt x="2452" y="530"/>
                  </a:cubicBezTo>
                  <a:cubicBezTo>
                    <a:pt x="2534" y="530"/>
                    <a:pt x="2609" y="503"/>
                    <a:pt x="2666" y="408"/>
                  </a:cubicBezTo>
                  <a:cubicBezTo>
                    <a:pt x="2647" y="289"/>
                    <a:pt x="2587" y="209"/>
                    <a:pt x="2487" y="170"/>
                  </a:cubicBezTo>
                  <a:cubicBezTo>
                    <a:pt x="2368" y="110"/>
                    <a:pt x="2209" y="130"/>
                    <a:pt x="2109" y="30"/>
                  </a:cubicBezTo>
                  <a:lnTo>
                    <a:pt x="1970" y="30"/>
                  </a:lnTo>
                  <a:cubicBezTo>
                    <a:pt x="1933" y="67"/>
                    <a:pt x="1905" y="83"/>
                    <a:pt x="1877" y="83"/>
                  </a:cubicBezTo>
                  <a:cubicBezTo>
                    <a:pt x="1845" y="83"/>
                    <a:pt x="1814" y="62"/>
                    <a:pt x="1771" y="30"/>
                  </a:cubicBezTo>
                  <a:cubicBezTo>
                    <a:pt x="1741" y="10"/>
                    <a:pt x="1712" y="0"/>
                    <a:pt x="168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1" name="Google Shape;801;p3"/>
            <p:cNvSpPr/>
            <p:nvPr/>
          </p:nvSpPr>
          <p:spPr>
            <a:xfrm>
              <a:off x="2806650" y="4819900"/>
              <a:ext cx="64175" cy="12950"/>
            </a:xfrm>
            <a:custGeom>
              <a:avLst/>
              <a:gdLst/>
              <a:ahLst/>
              <a:cxnLst/>
              <a:rect l="l" t="t" r="r" b="b"/>
              <a:pathLst>
                <a:path w="2567" h="518" extrusionOk="0">
                  <a:moveTo>
                    <a:pt x="398" y="1"/>
                  </a:moveTo>
                  <a:cubicBezTo>
                    <a:pt x="319" y="140"/>
                    <a:pt x="120" y="60"/>
                    <a:pt x="20" y="160"/>
                  </a:cubicBezTo>
                  <a:cubicBezTo>
                    <a:pt x="0" y="160"/>
                    <a:pt x="0" y="200"/>
                    <a:pt x="0" y="239"/>
                  </a:cubicBezTo>
                  <a:cubicBezTo>
                    <a:pt x="0" y="299"/>
                    <a:pt x="0" y="339"/>
                    <a:pt x="40" y="359"/>
                  </a:cubicBezTo>
                  <a:lnTo>
                    <a:pt x="40" y="518"/>
                  </a:lnTo>
                  <a:cubicBezTo>
                    <a:pt x="776" y="458"/>
                    <a:pt x="1492" y="399"/>
                    <a:pt x="2209" y="339"/>
                  </a:cubicBezTo>
                  <a:cubicBezTo>
                    <a:pt x="2308" y="259"/>
                    <a:pt x="2487" y="339"/>
                    <a:pt x="2567" y="200"/>
                  </a:cubicBezTo>
                  <a:lnTo>
                    <a:pt x="2567" y="40"/>
                  </a:lnTo>
                  <a:cubicBezTo>
                    <a:pt x="1831" y="21"/>
                    <a:pt x="1114" y="21"/>
                    <a:pt x="39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2" name="Google Shape;802;p3"/>
            <p:cNvSpPr/>
            <p:nvPr/>
          </p:nvSpPr>
          <p:spPr>
            <a:xfrm>
              <a:off x="2857375" y="4746925"/>
              <a:ext cx="44275" cy="19825"/>
            </a:xfrm>
            <a:custGeom>
              <a:avLst/>
              <a:gdLst/>
              <a:ahLst/>
              <a:cxnLst/>
              <a:rect l="l" t="t" r="r" b="b"/>
              <a:pathLst>
                <a:path w="1771" h="793" extrusionOk="0">
                  <a:moveTo>
                    <a:pt x="1052" y="0"/>
                  </a:moveTo>
                  <a:cubicBezTo>
                    <a:pt x="995" y="0"/>
                    <a:pt x="935" y="25"/>
                    <a:pt x="876" y="75"/>
                  </a:cubicBezTo>
                  <a:lnTo>
                    <a:pt x="697" y="75"/>
                  </a:lnTo>
                  <a:cubicBezTo>
                    <a:pt x="717" y="354"/>
                    <a:pt x="518" y="314"/>
                    <a:pt x="359" y="354"/>
                  </a:cubicBezTo>
                  <a:cubicBezTo>
                    <a:pt x="100" y="393"/>
                    <a:pt x="1" y="533"/>
                    <a:pt x="180" y="771"/>
                  </a:cubicBezTo>
                  <a:cubicBezTo>
                    <a:pt x="222" y="771"/>
                    <a:pt x="264" y="772"/>
                    <a:pt x="306" y="772"/>
                  </a:cubicBezTo>
                  <a:cubicBezTo>
                    <a:pt x="557" y="772"/>
                    <a:pt x="791" y="757"/>
                    <a:pt x="995" y="552"/>
                  </a:cubicBezTo>
                  <a:cubicBezTo>
                    <a:pt x="1000" y="545"/>
                    <a:pt x="1008" y="542"/>
                    <a:pt x="1018" y="542"/>
                  </a:cubicBezTo>
                  <a:cubicBezTo>
                    <a:pt x="1107" y="542"/>
                    <a:pt x="1372" y="793"/>
                    <a:pt x="1641" y="793"/>
                  </a:cubicBezTo>
                  <a:cubicBezTo>
                    <a:pt x="1685" y="793"/>
                    <a:pt x="1728" y="786"/>
                    <a:pt x="1771" y="771"/>
                  </a:cubicBezTo>
                  <a:lnTo>
                    <a:pt x="1771" y="433"/>
                  </a:lnTo>
                  <a:cubicBezTo>
                    <a:pt x="1751" y="373"/>
                    <a:pt x="1731" y="354"/>
                    <a:pt x="1652" y="294"/>
                  </a:cubicBezTo>
                  <a:cubicBezTo>
                    <a:pt x="1592" y="274"/>
                    <a:pt x="1552" y="234"/>
                    <a:pt x="1512" y="175"/>
                  </a:cubicBezTo>
                  <a:cubicBezTo>
                    <a:pt x="1453" y="135"/>
                    <a:pt x="1313" y="135"/>
                    <a:pt x="1214" y="75"/>
                  </a:cubicBezTo>
                  <a:cubicBezTo>
                    <a:pt x="1164" y="25"/>
                    <a:pt x="1110" y="0"/>
                    <a:pt x="105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3" name="Google Shape;803;p3"/>
            <p:cNvSpPr/>
            <p:nvPr/>
          </p:nvSpPr>
          <p:spPr>
            <a:xfrm>
              <a:off x="3078175" y="4688375"/>
              <a:ext cx="44300" cy="20650"/>
            </a:xfrm>
            <a:custGeom>
              <a:avLst/>
              <a:gdLst/>
              <a:ahLst/>
              <a:cxnLst/>
              <a:rect l="l" t="t" r="r" b="b"/>
              <a:pathLst>
                <a:path w="1772" h="826" extrusionOk="0">
                  <a:moveTo>
                    <a:pt x="1290" y="0"/>
                  </a:moveTo>
                  <a:cubicBezTo>
                    <a:pt x="1244" y="0"/>
                    <a:pt x="1199" y="23"/>
                    <a:pt x="1155" y="90"/>
                  </a:cubicBezTo>
                  <a:cubicBezTo>
                    <a:pt x="1108" y="146"/>
                    <a:pt x="1052" y="167"/>
                    <a:pt x="993" y="167"/>
                  </a:cubicBezTo>
                  <a:cubicBezTo>
                    <a:pt x="928" y="167"/>
                    <a:pt x="860" y="141"/>
                    <a:pt x="797" y="109"/>
                  </a:cubicBezTo>
                  <a:lnTo>
                    <a:pt x="618" y="109"/>
                  </a:lnTo>
                  <a:cubicBezTo>
                    <a:pt x="458" y="249"/>
                    <a:pt x="1" y="189"/>
                    <a:pt x="279" y="607"/>
                  </a:cubicBezTo>
                  <a:cubicBezTo>
                    <a:pt x="558" y="746"/>
                    <a:pt x="896" y="587"/>
                    <a:pt x="1155" y="826"/>
                  </a:cubicBezTo>
                  <a:lnTo>
                    <a:pt x="1513" y="826"/>
                  </a:lnTo>
                  <a:cubicBezTo>
                    <a:pt x="1592" y="746"/>
                    <a:pt x="1652" y="706"/>
                    <a:pt x="1692" y="627"/>
                  </a:cubicBezTo>
                  <a:cubicBezTo>
                    <a:pt x="1771" y="408"/>
                    <a:pt x="1751" y="229"/>
                    <a:pt x="1553" y="90"/>
                  </a:cubicBezTo>
                  <a:cubicBezTo>
                    <a:pt x="1453" y="65"/>
                    <a:pt x="1368" y="0"/>
                    <a:pt x="129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4" name="Google Shape;804;p3"/>
            <p:cNvSpPr/>
            <p:nvPr/>
          </p:nvSpPr>
          <p:spPr>
            <a:xfrm>
              <a:off x="2647500" y="4819800"/>
              <a:ext cx="94525" cy="10100"/>
            </a:xfrm>
            <a:custGeom>
              <a:avLst/>
              <a:gdLst/>
              <a:ahLst/>
              <a:cxnLst/>
              <a:rect l="l" t="t" r="r" b="b"/>
              <a:pathLst>
                <a:path w="3781" h="404" extrusionOk="0">
                  <a:moveTo>
                    <a:pt x="3266" y="0"/>
                  </a:moveTo>
                  <a:cubicBezTo>
                    <a:pt x="2312" y="0"/>
                    <a:pt x="1366" y="227"/>
                    <a:pt x="410" y="227"/>
                  </a:cubicBezTo>
                  <a:cubicBezTo>
                    <a:pt x="346" y="227"/>
                    <a:pt x="283" y="226"/>
                    <a:pt x="220" y="224"/>
                  </a:cubicBezTo>
                  <a:cubicBezTo>
                    <a:pt x="213" y="222"/>
                    <a:pt x="206" y="221"/>
                    <a:pt x="199" y="221"/>
                  </a:cubicBezTo>
                  <a:cubicBezTo>
                    <a:pt x="129" y="221"/>
                    <a:pt x="73" y="307"/>
                    <a:pt x="1" y="343"/>
                  </a:cubicBezTo>
                  <a:cubicBezTo>
                    <a:pt x="240" y="363"/>
                    <a:pt x="478" y="363"/>
                    <a:pt x="717" y="403"/>
                  </a:cubicBezTo>
                  <a:cubicBezTo>
                    <a:pt x="742" y="403"/>
                    <a:pt x="767" y="403"/>
                    <a:pt x="792" y="403"/>
                  </a:cubicBezTo>
                  <a:cubicBezTo>
                    <a:pt x="1554" y="403"/>
                    <a:pt x="2317" y="175"/>
                    <a:pt x="3089" y="175"/>
                  </a:cubicBezTo>
                  <a:cubicBezTo>
                    <a:pt x="3279" y="175"/>
                    <a:pt x="3470" y="189"/>
                    <a:pt x="3661" y="224"/>
                  </a:cubicBezTo>
                  <a:cubicBezTo>
                    <a:pt x="3662" y="225"/>
                    <a:pt x="3664" y="225"/>
                    <a:pt x="3665" y="225"/>
                  </a:cubicBezTo>
                  <a:cubicBezTo>
                    <a:pt x="3686" y="225"/>
                    <a:pt x="3725" y="99"/>
                    <a:pt x="3780" y="25"/>
                  </a:cubicBezTo>
                  <a:cubicBezTo>
                    <a:pt x="3609" y="7"/>
                    <a:pt x="3437" y="0"/>
                    <a:pt x="326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5" name="Google Shape;805;p3"/>
            <p:cNvSpPr/>
            <p:nvPr/>
          </p:nvSpPr>
          <p:spPr>
            <a:xfrm>
              <a:off x="2740750" y="4788075"/>
              <a:ext cx="67925" cy="13675"/>
            </a:xfrm>
            <a:custGeom>
              <a:avLst/>
              <a:gdLst/>
              <a:ahLst/>
              <a:cxnLst/>
              <a:rect l="l" t="t" r="r" b="b"/>
              <a:pathLst>
                <a:path w="2717" h="547" extrusionOk="0">
                  <a:moveTo>
                    <a:pt x="2716" y="1"/>
                  </a:moveTo>
                  <a:lnTo>
                    <a:pt x="2716" y="1"/>
                  </a:lnTo>
                  <a:cubicBezTo>
                    <a:pt x="2409" y="114"/>
                    <a:pt x="2109" y="135"/>
                    <a:pt x="1814" y="135"/>
                  </a:cubicBezTo>
                  <a:cubicBezTo>
                    <a:pt x="1636" y="135"/>
                    <a:pt x="1460" y="127"/>
                    <a:pt x="1286" y="127"/>
                  </a:cubicBezTo>
                  <a:cubicBezTo>
                    <a:pt x="1037" y="127"/>
                    <a:pt x="791" y="143"/>
                    <a:pt x="548" y="219"/>
                  </a:cubicBezTo>
                  <a:cubicBezTo>
                    <a:pt x="507" y="295"/>
                    <a:pt x="426" y="306"/>
                    <a:pt x="340" y="306"/>
                  </a:cubicBezTo>
                  <a:cubicBezTo>
                    <a:pt x="300" y="306"/>
                    <a:pt x="260" y="304"/>
                    <a:pt x="222" y="304"/>
                  </a:cubicBezTo>
                  <a:cubicBezTo>
                    <a:pt x="100" y="304"/>
                    <a:pt x="1" y="329"/>
                    <a:pt x="31" y="538"/>
                  </a:cubicBezTo>
                  <a:cubicBezTo>
                    <a:pt x="104" y="543"/>
                    <a:pt x="178" y="546"/>
                    <a:pt x="251" y="546"/>
                  </a:cubicBezTo>
                  <a:cubicBezTo>
                    <a:pt x="911" y="546"/>
                    <a:pt x="1586" y="338"/>
                    <a:pt x="2275" y="338"/>
                  </a:cubicBezTo>
                  <a:cubicBezTo>
                    <a:pt x="2303" y="338"/>
                    <a:pt x="2330" y="338"/>
                    <a:pt x="2358" y="339"/>
                  </a:cubicBezTo>
                  <a:cubicBezTo>
                    <a:pt x="2477" y="339"/>
                    <a:pt x="2676" y="299"/>
                    <a:pt x="271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6" name="Google Shape;806;p3"/>
            <p:cNvSpPr/>
            <p:nvPr/>
          </p:nvSpPr>
          <p:spPr>
            <a:xfrm>
              <a:off x="2554000" y="4826050"/>
              <a:ext cx="66675" cy="16250"/>
            </a:xfrm>
            <a:custGeom>
              <a:avLst/>
              <a:gdLst/>
              <a:ahLst/>
              <a:cxnLst/>
              <a:rect l="l" t="t" r="r" b="b"/>
              <a:pathLst>
                <a:path w="2667" h="650" extrusionOk="0">
                  <a:moveTo>
                    <a:pt x="2015" y="1"/>
                  </a:moveTo>
                  <a:cubicBezTo>
                    <a:pt x="1325" y="1"/>
                    <a:pt x="669" y="334"/>
                    <a:pt x="1" y="471"/>
                  </a:cubicBezTo>
                  <a:cubicBezTo>
                    <a:pt x="183" y="471"/>
                    <a:pt x="366" y="454"/>
                    <a:pt x="544" y="454"/>
                  </a:cubicBezTo>
                  <a:cubicBezTo>
                    <a:pt x="793" y="454"/>
                    <a:pt x="1034" y="487"/>
                    <a:pt x="1254" y="650"/>
                  </a:cubicBezTo>
                  <a:cubicBezTo>
                    <a:pt x="1274" y="351"/>
                    <a:pt x="1473" y="292"/>
                    <a:pt x="1752" y="272"/>
                  </a:cubicBezTo>
                  <a:cubicBezTo>
                    <a:pt x="1773" y="270"/>
                    <a:pt x="1795" y="270"/>
                    <a:pt x="1816" y="270"/>
                  </a:cubicBezTo>
                  <a:cubicBezTo>
                    <a:pt x="1940" y="270"/>
                    <a:pt x="2070" y="289"/>
                    <a:pt x="2198" y="289"/>
                  </a:cubicBezTo>
                  <a:cubicBezTo>
                    <a:pt x="2361" y="289"/>
                    <a:pt x="2522" y="258"/>
                    <a:pt x="2667" y="113"/>
                  </a:cubicBezTo>
                  <a:cubicBezTo>
                    <a:pt x="2445" y="33"/>
                    <a:pt x="2228" y="1"/>
                    <a:pt x="201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7" name="Google Shape;807;p3"/>
            <p:cNvSpPr/>
            <p:nvPr/>
          </p:nvSpPr>
          <p:spPr>
            <a:xfrm>
              <a:off x="3088625" y="4543900"/>
              <a:ext cx="22400" cy="44250"/>
            </a:xfrm>
            <a:custGeom>
              <a:avLst/>
              <a:gdLst/>
              <a:ahLst/>
              <a:cxnLst/>
              <a:rect l="l" t="t" r="r" b="b"/>
              <a:pathLst>
                <a:path w="896" h="1770" extrusionOk="0">
                  <a:moveTo>
                    <a:pt x="379" y="0"/>
                  </a:moveTo>
                  <a:cubicBezTo>
                    <a:pt x="299" y="139"/>
                    <a:pt x="200" y="299"/>
                    <a:pt x="40" y="338"/>
                  </a:cubicBezTo>
                  <a:cubicBezTo>
                    <a:pt x="1" y="736"/>
                    <a:pt x="299" y="1035"/>
                    <a:pt x="379" y="1413"/>
                  </a:cubicBezTo>
                  <a:cubicBezTo>
                    <a:pt x="478" y="1495"/>
                    <a:pt x="467" y="1770"/>
                    <a:pt x="620" y="1770"/>
                  </a:cubicBezTo>
                  <a:cubicBezTo>
                    <a:pt x="651" y="1770"/>
                    <a:pt x="689" y="1758"/>
                    <a:pt x="737" y="1731"/>
                  </a:cubicBezTo>
                  <a:cubicBezTo>
                    <a:pt x="896" y="1651"/>
                    <a:pt x="876" y="1413"/>
                    <a:pt x="737" y="1234"/>
                  </a:cubicBezTo>
                  <a:cubicBezTo>
                    <a:pt x="578" y="836"/>
                    <a:pt x="637" y="358"/>
                    <a:pt x="37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8" name="Google Shape;808;p3"/>
            <p:cNvSpPr/>
            <p:nvPr/>
          </p:nvSpPr>
          <p:spPr>
            <a:xfrm>
              <a:off x="2968775" y="4819975"/>
              <a:ext cx="47275" cy="13450"/>
            </a:xfrm>
            <a:custGeom>
              <a:avLst/>
              <a:gdLst/>
              <a:ahLst/>
              <a:cxnLst/>
              <a:rect l="l" t="t" r="r" b="b"/>
              <a:pathLst>
                <a:path w="1891" h="538" extrusionOk="0">
                  <a:moveTo>
                    <a:pt x="152" y="0"/>
                  </a:moveTo>
                  <a:cubicBezTo>
                    <a:pt x="102" y="0"/>
                    <a:pt x="51" y="6"/>
                    <a:pt x="1" y="18"/>
                  </a:cubicBezTo>
                  <a:cubicBezTo>
                    <a:pt x="1" y="217"/>
                    <a:pt x="80" y="336"/>
                    <a:pt x="299" y="356"/>
                  </a:cubicBezTo>
                  <a:cubicBezTo>
                    <a:pt x="759" y="429"/>
                    <a:pt x="1202" y="537"/>
                    <a:pt x="1659" y="537"/>
                  </a:cubicBezTo>
                  <a:cubicBezTo>
                    <a:pt x="1696" y="537"/>
                    <a:pt x="1734" y="536"/>
                    <a:pt x="1771" y="535"/>
                  </a:cubicBezTo>
                  <a:cubicBezTo>
                    <a:pt x="1890" y="415"/>
                    <a:pt x="1890" y="296"/>
                    <a:pt x="1791" y="197"/>
                  </a:cubicBezTo>
                  <a:lnTo>
                    <a:pt x="1453" y="197"/>
                  </a:lnTo>
                  <a:cubicBezTo>
                    <a:pt x="1373" y="137"/>
                    <a:pt x="1313" y="97"/>
                    <a:pt x="1254" y="37"/>
                  </a:cubicBezTo>
                  <a:cubicBezTo>
                    <a:pt x="1138" y="106"/>
                    <a:pt x="1025" y="130"/>
                    <a:pt x="914" y="130"/>
                  </a:cubicBezTo>
                  <a:cubicBezTo>
                    <a:pt x="656" y="130"/>
                    <a:pt x="406" y="0"/>
                    <a:pt x="15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9" name="Google Shape;809;p3"/>
            <p:cNvSpPr/>
            <p:nvPr/>
          </p:nvSpPr>
          <p:spPr>
            <a:xfrm>
              <a:off x="2856375" y="4605925"/>
              <a:ext cx="87050" cy="5625"/>
            </a:xfrm>
            <a:custGeom>
              <a:avLst/>
              <a:gdLst/>
              <a:ahLst/>
              <a:cxnLst/>
              <a:rect l="l" t="t" r="r" b="b"/>
              <a:pathLst>
                <a:path w="3482" h="225" extrusionOk="0">
                  <a:moveTo>
                    <a:pt x="1726" y="1"/>
                  </a:moveTo>
                  <a:cubicBezTo>
                    <a:pt x="1145" y="1"/>
                    <a:pt x="568" y="56"/>
                    <a:pt x="1" y="165"/>
                  </a:cubicBezTo>
                  <a:cubicBezTo>
                    <a:pt x="538" y="205"/>
                    <a:pt x="1095" y="205"/>
                    <a:pt x="1632" y="225"/>
                  </a:cubicBezTo>
                  <a:cubicBezTo>
                    <a:pt x="2269" y="205"/>
                    <a:pt x="2865" y="205"/>
                    <a:pt x="3482" y="165"/>
                  </a:cubicBezTo>
                  <a:cubicBezTo>
                    <a:pt x="2895" y="56"/>
                    <a:pt x="2308" y="1"/>
                    <a:pt x="172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0" name="Google Shape;810;p3"/>
            <p:cNvSpPr/>
            <p:nvPr/>
          </p:nvSpPr>
          <p:spPr>
            <a:xfrm>
              <a:off x="3097075" y="4574725"/>
              <a:ext cx="17450" cy="32850"/>
            </a:xfrm>
            <a:custGeom>
              <a:avLst/>
              <a:gdLst/>
              <a:ahLst/>
              <a:cxnLst/>
              <a:rect l="l" t="t" r="r" b="b"/>
              <a:pathLst>
                <a:path w="698" h="1314" extrusionOk="0">
                  <a:moveTo>
                    <a:pt x="359" y="1"/>
                  </a:moveTo>
                  <a:lnTo>
                    <a:pt x="359" y="1"/>
                  </a:lnTo>
                  <a:cubicBezTo>
                    <a:pt x="319" y="120"/>
                    <a:pt x="458" y="299"/>
                    <a:pt x="299" y="379"/>
                  </a:cubicBezTo>
                  <a:cubicBezTo>
                    <a:pt x="296" y="380"/>
                    <a:pt x="292" y="380"/>
                    <a:pt x="288" y="380"/>
                  </a:cubicBezTo>
                  <a:cubicBezTo>
                    <a:pt x="228" y="380"/>
                    <a:pt x="134" y="236"/>
                    <a:pt x="41" y="180"/>
                  </a:cubicBezTo>
                  <a:cubicBezTo>
                    <a:pt x="41" y="359"/>
                    <a:pt x="41" y="518"/>
                    <a:pt x="1" y="717"/>
                  </a:cubicBezTo>
                  <a:cubicBezTo>
                    <a:pt x="21" y="995"/>
                    <a:pt x="160" y="1214"/>
                    <a:pt x="438" y="1314"/>
                  </a:cubicBezTo>
                  <a:cubicBezTo>
                    <a:pt x="697" y="597"/>
                    <a:pt x="657" y="398"/>
                    <a:pt x="35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1" name="Google Shape;811;p3"/>
            <p:cNvSpPr/>
            <p:nvPr/>
          </p:nvSpPr>
          <p:spPr>
            <a:xfrm>
              <a:off x="3094600" y="4273350"/>
              <a:ext cx="18925" cy="33850"/>
            </a:xfrm>
            <a:custGeom>
              <a:avLst/>
              <a:gdLst/>
              <a:ahLst/>
              <a:cxnLst/>
              <a:rect l="l" t="t" r="r" b="b"/>
              <a:pathLst>
                <a:path w="757" h="1354" extrusionOk="0">
                  <a:moveTo>
                    <a:pt x="219" y="1"/>
                  </a:moveTo>
                  <a:cubicBezTo>
                    <a:pt x="160" y="120"/>
                    <a:pt x="140" y="259"/>
                    <a:pt x="120" y="418"/>
                  </a:cubicBezTo>
                  <a:cubicBezTo>
                    <a:pt x="0" y="617"/>
                    <a:pt x="0" y="796"/>
                    <a:pt x="140" y="995"/>
                  </a:cubicBezTo>
                  <a:lnTo>
                    <a:pt x="518" y="1353"/>
                  </a:lnTo>
                  <a:cubicBezTo>
                    <a:pt x="438" y="896"/>
                    <a:pt x="756" y="339"/>
                    <a:pt x="21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2" name="Google Shape;812;p3"/>
            <p:cNvSpPr/>
            <p:nvPr/>
          </p:nvSpPr>
          <p:spPr>
            <a:xfrm>
              <a:off x="2819575" y="4753750"/>
              <a:ext cx="28875" cy="12975"/>
            </a:xfrm>
            <a:custGeom>
              <a:avLst/>
              <a:gdLst/>
              <a:ahLst/>
              <a:cxnLst/>
              <a:rect l="l" t="t" r="r" b="b"/>
              <a:pathLst>
                <a:path w="1155" h="519" extrusionOk="0">
                  <a:moveTo>
                    <a:pt x="80" y="1"/>
                  </a:moveTo>
                  <a:cubicBezTo>
                    <a:pt x="60" y="1"/>
                    <a:pt x="60" y="21"/>
                    <a:pt x="21" y="81"/>
                  </a:cubicBezTo>
                  <a:cubicBezTo>
                    <a:pt x="1" y="120"/>
                    <a:pt x="21" y="160"/>
                    <a:pt x="80" y="200"/>
                  </a:cubicBezTo>
                  <a:cubicBezTo>
                    <a:pt x="220" y="260"/>
                    <a:pt x="259" y="399"/>
                    <a:pt x="259" y="518"/>
                  </a:cubicBezTo>
                  <a:cubicBezTo>
                    <a:pt x="458" y="459"/>
                    <a:pt x="617" y="399"/>
                    <a:pt x="796" y="359"/>
                  </a:cubicBezTo>
                  <a:cubicBezTo>
                    <a:pt x="856" y="180"/>
                    <a:pt x="1115" y="260"/>
                    <a:pt x="115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3" name="Google Shape;813;p3"/>
            <p:cNvSpPr/>
            <p:nvPr/>
          </p:nvSpPr>
          <p:spPr>
            <a:xfrm>
              <a:off x="2963300" y="4780625"/>
              <a:ext cx="23400" cy="15425"/>
            </a:xfrm>
            <a:custGeom>
              <a:avLst/>
              <a:gdLst/>
              <a:ahLst/>
              <a:cxnLst/>
              <a:rect l="l" t="t" r="r" b="b"/>
              <a:pathLst>
                <a:path w="936" h="617" extrusionOk="0">
                  <a:moveTo>
                    <a:pt x="597" y="0"/>
                  </a:moveTo>
                  <a:cubicBezTo>
                    <a:pt x="498" y="100"/>
                    <a:pt x="319" y="40"/>
                    <a:pt x="220" y="139"/>
                  </a:cubicBezTo>
                  <a:cubicBezTo>
                    <a:pt x="140" y="219"/>
                    <a:pt x="1" y="299"/>
                    <a:pt x="1" y="378"/>
                  </a:cubicBezTo>
                  <a:cubicBezTo>
                    <a:pt x="1" y="597"/>
                    <a:pt x="220" y="617"/>
                    <a:pt x="379" y="617"/>
                  </a:cubicBezTo>
                  <a:cubicBezTo>
                    <a:pt x="591" y="617"/>
                    <a:pt x="691" y="318"/>
                    <a:pt x="914" y="318"/>
                  </a:cubicBezTo>
                  <a:cubicBezTo>
                    <a:pt x="921" y="318"/>
                    <a:pt x="928" y="318"/>
                    <a:pt x="936" y="318"/>
                  </a:cubicBezTo>
                  <a:lnTo>
                    <a:pt x="936" y="179"/>
                  </a:lnTo>
                  <a:cubicBezTo>
                    <a:pt x="876" y="120"/>
                    <a:pt x="816" y="40"/>
                    <a:pt x="73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4" name="Google Shape;814;p3"/>
            <p:cNvSpPr/>
            <p:nvPr/>
          </p:nvSpPr>
          <p:spPr>
            <a:xfrm>
              <a:off x="2721600" y="4793550"/>
              <a:ext cx="32850" cy="7975"/>
            </a:xfrm>
            <a:custGeom>
              <a:avLst/>
              <a:gdLst/>
              <a:ahLst/>
              <a:cxnLst/>
              <a:rect l="l" t="t" r="r" b="b"/>
              <a:pathLst>
                <a:path w="1314" h="319" extrusionOk="0">
                  <a:moveTo>
                    <a:pt x="259" y="0"/>
                  </a:moveTo>
                  <a:cubicBezTo>
                    <a:pt x="160" y="80"/>
                    <a:pt x="1" y="120"/>
                    <a:pt x="80" y="319"/>
                  </a:cubicBezTo>
                  <a:lnTo>
                    <a:pt x="777" y="319"/>
                  </a:lnTo>
                  <a:cubicBezTo>
                    <a:pt x="896" y="120"/>
                    <a:pt x="1214" y="219"/>
                    <a:pt x="1314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5" name="Google Shape;815;p3"/>
            <p:cNvSpPr/>
            <p:nvPr/>
          </p:nvSpPr>
          <p:spPr>
            <a:xfrm>
              <a:off x="2501300" y="4816700"/>
              <a:ext cx="23900" cy="17150"/>
            </a:xfrm>
            <a:custGeom>
              <a:avLst/>
              <a:gdLst/>
              <a:ahLst/>
              <a:cxnLst/>
              <a:rect l="l" t="t" r="r" b="b"/>
              <a:pathLst>
                <a:path w="956" h="686" extrusionOk="0">
                  <a:moveTo>
                    <a:pt x="529" y="1"/>
                  </a:moveTo>
                  <a:cubicBezTo>
                    <a:pt x="426" y="1"/>
                    <a:pt x="317" y="35"/>
                    <a:pt x="199" y="89"/>
                  </a:cubicBezTo>
                  <a:cubicBezTo>
                    <a:pt x="0" y="188"/>
                    <a:pt x="259" y="367"/>
                    <a:pt x="120" y="467"/>
                  </a:cubicBezTo>
                  <a:cubicBezTo>
                    <a:pt x="80" y="507"/>
                    <a:pt x="60" y="566"/>
                    <a:pt x="60" y="646"/>
                  </a:cubicBezTo>
                  <a:cubicBezTo>
                    <a:pt x="80" y="646"/>
                    <a:pt x="100" y="666"/>
                    <a:pt x="120" y="686"/>
                  </a:cubicBezTo>
                  <a:lnTo>
                    <a:pt x="677" y="686"/>
                  </a:lnTo>
                  <a:cubicBezTo>
                    <a:pt x="697" y="676"/>
                    <a:pt x="721" y="671"/>
                    <a:pt x="751" y="671"/>
                  </a:cubicBezTo>
                  <a:cubicBezTo>
                    <a:pt x="781" y="671"/>
                    <a:pt x="816" y="676"/>
                    <a:pt x="856" y="686"/>
                  </a:cubicBezTo>
                  <a:cubicBezTo>
                    <a:pt x="876" y="686"/>
                    <a:pt x="896" y="666"/>
                    <a:pt x="915" y="646"/>
                  </a:cubicBezTo>
                  <a:cubicBezTo>
                    <a:pt x="955" y="586"/>
                    <a:pt x="955" y="566"/>
                    <a:pt x="876" y="507"/>
                  </a:cubicBezTo>
                  <a:lnTo>
                    <a:pt x="876" y="168"/>
                  </a:lnTo>
                  <a:cubicBezTo>
                    <a:pt x="767" y="49"/>
                    <a:pt x="653" y="1"/>
                    <a:pt x="52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6" name="Google Shape;816;p3"/>
            <p:cNvSpPr/>
            <p:nvPr/>
          </p:nvSpPr>
          <p:spPr>
            <a:xfrm>
              <a:off x="3018000" y="4796625"/>
              <a:ext cx="35850" cy="7700"/>
            </a:xfrm>
            <a:custGeom>
              <a:avLst/>
              <a:gdLst/>
              <a:ahLst/>
              <a:cxnLst/>
              <a:rect l="l" t="t" r="r" b="b"/>
              <a:pathLst>
                <a:path w="1434" h="308" extrusionOk="0">
                  <a:moveTo>
                    <a:pt x="366" y="1"/>
                  </a:moveTo>
                  <a:cubicBezTo>
                    <a:pt x="243" y="1"/>
                    <a:pt x="121" y="10"/>
                    <a:pt x="1" y="37"/>
                  </a:cubicBezTo>
                  <a:cubicBezTo>
                    <a:pt x="69" y="172"/>
                    <a:pt x="151" y="308"/>
                    <a:pt x="297" y="308"/>
                  </a:cubicBezTo>
                  <a:cubicBezTo>
                    <a:pt x="322" y="308"/>
                    <a:pt x="350" y="304"/>
                    <a:pt x="379" y="295"/>
                  </a:cubicBezTo>
                  <a:cubicBezTo>
                    <a:pt x="527" y="252"/>
                    <a:pt x="682" y="242"/>
                    <a:pt x="838" y="242"/>
                  </a:cubicBezTo>
                  <a:cubicBezTo>
                    <a:pt x="955" y="242"/>
                    <a:pt x="1072" y="248"/>
                    <a:pt x="1187" y="248"/>
                  </a:cubicBezTo>
                  <a:cubicBezTo>
                    <a:pt x="1271" y="248"/>
                    <a:pt x="1353" y="245"/>
                    <a:pt x="1433" y="235"/>
                  </a:cubicBezTo>
                  <a:cubicBezTo>
                    <a:pt x="1433" y="176"/>
                    <a:pt x="1413" y="136"/>
                    <a:pt x="1413" y="76"/>
                  </a:cubicBezTo>
                  <a:cubicBezTo>
                    <a:pt x="1061" y="76"/>
                    <a:pt x="710" y="1"/>
                    <a:pt x="36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7" name="Google Shape;817;p3"/>
            <p:cNvSpPr/>
            <p:nvPr/>
          </p:nvSpPr>
          <p:spPr>
            <a:xfrm>
              <a:off x="2945900" y="4752625"/>
              <a:ext cx="23400" cy="15275"/>
            </a:xfrm>
            <a:custGeom>
              <a:avLst/>
              <a:gdLst/>
              <a:ahLst/>
              <a:cxnLst/>
              <a:rect l="l" t="t" r="r" b="b"/>
              <a:pathLst>
                <a:path w="936" h="611" extrusionOk="0">
                  <a:moveTo>
                    <a:pt x="447" y="1"/>
                  </a:moveTo>
                  <a:cubicBezTo>
                    <a:pt x="300" y="1"/>
                    <a:pt x="152" y="51"/>
                    <a:pt x="0" y="165"/>
                  </a:cubicBezTo>
                  <a:cubicBezTo>
                    <a:pt x="179" y="265"/>
                    <a:pt x="319" y="364"/>
                    <a:pt x="398" y="563"/>
                  </a:cubicBezTo>
                  <a:lnTo>
                    <a:pt x="597" y="563"/>
                  </a:lnTo>
                  <a:cubicBezTo>
                    <a:pt x="626" y="592"/>
                    <a:pt x="666" y="611"/>
                    <a:pt x="717" y="611"/>
                  </a:cubicBezTo>
                  <a:cubicBezTo>
                    <a:pt x="735" y="611"/>
                    <a:pt x="755" y="608"/>
                    <a:pt x="776" y="603"/>
                  </a:cubicBezTo>
                  <a:cubicBezTo>
                    <a:pt x="816" y="543"/>
                    <a:pt x="856" y="504"/>
                    <a:pt x="896" y="444"/>
                  </a:cubicBezTo>
                  <a:cubicBezTo>
                    <a:pt x="916" y="364"/>
                    <a:pt x="935" y="265"/>
                    <a:pt x="935" y="165"/>
                  </a:cubicBezTo>
                  <a:cubicBezTo>
                    <a:pt x="769" y="61"/>
                    <a:pt x="608" y="1"/>
                    <a:pt x="44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8" name="Google Shape;818;p3"/>
            <p:cNvSpPr/>
            <p:nvPr/>
          </p:nvSpPr>
          <p:spPr>
            <a:xfrm>
              <a:off x="3087625" y="4280325"/>
              <a:ext cx="9975" cy="17925"/>
            </a:xfrm>
            <a:custGeom>
              <a:avLst/>
              <a:gdLst/>
              <a:ahLst/>
              <a:cxnLst/>
              <a:rect l="l" t="t" r="r" b="b"/>
              <a:pathLst>
                <a:path w="399" h="717" extrusionOk="0">
                  <a:moveTo>
                    <a:pt x="80" y="0"/>
                  </a:moveTo>
                  <a:cubicBezTo>
                    <a:pt x="80" y="239"/>
                    <a:pt x="1" y="517"/>
                    <a:pt x="240" y="716"/>
                  </a:cubicBezTo>
                  <a:cubicBezTo>
                    <a:pt x="299" y="716"/>
                    <a:pt x="339" y="696"/>
                    <a:pt x="399" y="696"/>
                  </a:cubicBezTo>
                  <a:lnTo>
                    <a:pt x="399" y="139"/>
                  </a:lnTo>
                  <a:cubicBezTo>
                    <a:pt x="279" y="100"/>
                    <a:pt x="180" y="40"/>
                    <a:pt x="8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9" name="Google Shape;819;p3"/>
            <p:cNvSpPr/>
            <p:nvPr/>
          </p:nvSpPr>
          <p:spPr>
            <a:xfrm>
              <a:off x="2764375" y="4822900"/>
              <a:ext cx="25900" cy="6325"/>
            </a:xfrm>
            <a:custGeom>
              <a:avLst/>
              <a:gdLst/>
              <a:ahLst/>
              <a:cxnLst/>
              <a:rect l="l" t="t" r="r" b="b"/>
              <a:pathLst>
                <a:path w="1036" h="253" extrusionOk="0">
                  <a:moveTo>
                    <a:pt x="896" y="40"/>
                  </a:moveTo>
                  <a:cubicBezTo>
                    <a:pt x="597" y="100"/>
                    <a:pt x="279" y="0"/>
                    <a:pt x="1" y="179"/>
                  </a:cubicBezTo>
                  <a:cubicBezTo>
                    <a:pt x="182" y="190"/>
                    <a:pt x="375" y="252"/>
                    <a:pt x="564" y="252"/>
                  </a:cubicBezTo>
                  <a:cubicBezTo>
                    <a:pt x="727" y="252"/>
                    <a:pt x="888" y="206"/>
                    <a:pt x="1035" y="4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0" name="Google Shape;820;p3"/>
            <p:cNvSpPr/>
            <p:nvPr/>
          </p:nvSpPr>
          <p:spPr>
            <a:xfrm>
              <a:off x="3116475" y="4690600"/>
              <a:ext cx="12950" cy="13450"/>
            </a:xfrm>
            <a:custGeom>
              <a:avLst/>
              <a:gdLst/>
              <a:ahLst/>
              <a:cxnLst/>
              <a:rect l="l" t="t" r="r" b="b"/>
              <a:pathLst>
                <a:path w="518" h="538" extrusionOk="0">
                  <a:moveTo>
                    <a:pt x="1" y="1"/>
                  </a:moveTo>
                  <a:cubicBezTo>
                    <a:pt x="60" y="160"/>
                    <a:pt x="120" y="359"/>
                    <a:pt x="160" y="538"/>
                  </a:cubicBezTo>
                  <a:cubicBezTo>
                    <a:pt x="518" y="398"/>
                    <a:pt x="518" y="200"/>
                    <a:pt x="18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1" name="Google Shape;821;p3"/>
            <p:cNvSpPr/>
            <p:nvPr/>
          </p:nvSpPr>
          <p:spPr>
            <a:xfrm>
              <a:off x="2705200" y="4793550"/>
              <a:ext cx="22400" cy="8975"/>
            </a:xfrm>
            <a:custGeom>
              <a:avLst/>
              <a:gdLst/>
              <a:ahLst/>
              <a:cxnLst/>
              <a:rect l="l" t="t" r="r" b="b"/>
              <a:pathLst>
                <a:path w="896" h="359" extrusionOk="0">
                  <a:moveTo>
                    <a:pt x="557" y="0"/>
                  </a:moveTo>
                  <a:cubicBezTo>
                    <a:pt x="478" y="60"/>
                    <a:pt x="378" y="80"/>
                    <a:pt x="279" y="80"/>
                  </a:cubicBezTo>
                  <a:cubicBezTo>
                    <a:pt x="250" y="80"/>
                    <a:pt x="222" y="78"/>
                    <a:pt x="194" y="78"/>
                  </a:cubicBezTo>
                  <a:cubicBezTo>
                    <a:pt x="124" y="78"/>
                    <a:pt x="57" y="88"/>
                    <a:pt x="0" y="160"/>
                  </a:cubicBezTo>
                  <a:lnTo>
                    <a:pt x="199" y="358"/>
                  </a:lnTo>
                  <a:cubicBezTo>
                    <a:pt x="378" y="358"/>
                    <a:pt x="557" y="319"/>
                    <a:pt x="717" y="319"/>
                  </a:cubicBezTo>
                  <a:cubicBezTo>
                    <a:pt x="796" y="219"/>
                    <a:pt x="856" y="100"/>
                    <a:pt x="89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2" name="Google Shape;822;p3"/>
            <p:cNvSpPr/>
            <p:nvPr/>
          </p:nvSpPr>
          <p:spPr>
            <a:xfrm>
              <a:off x="3099575" y="4396200"/>
              <a:ext cx="10475" cy="22400"/>
            </a:xfrm>
            <a:custGeom>
              <a:avLst/>
              <a:gdLst/>
              <a:ahLst/>
              <a:cxnLst/>
              <a:rect l="l" t="t" r="r" b="b"/>
              <a:pathLst>
                <a:path w="419" h="896" extrusionOk="0">
                  <a:moveTo>
                    <a:pt x="120" y="0"/>
                  </a:moveTo>
                  <a:lnTo>
                    <a:pt x="120" y="0"/>
                  </a:lnTo>
                  <a:cubicBezTo>
                    <a:pt x="159" y="299"/>
                    <a:pt x="0" y="657"/>
                    <a:pt x="299" y="895"/>
                  </a:cubicBezTo>
                  <a:cubicBezTo>
                    <a:pt x="259" y="597"/>
                    <a:pt x="418" y="259"/>
                    <a:pt x="12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3" name="Google Shape;823;p3"/>
            <p:cNvSpPr/>
            <p:nvPr/>
          </p:nvSpPr>
          <p:spPr>
            <a:xfrm>
              <a:off x="2620650" y="4811275"/>
              <a:ext cx="17925" cy="4650"/>
            </a:xfrm>
            <a:custGeom>
              <a:avLst/>
              <a:gdLst/>
              <a:ahLst/>
              <a:cxnLst/>
              <a:rect l="l" t="t" r="r" b="b"/>
              <a:pathLst>
                <a:path w="717" h="186" extrusionOk="0">
                  <a:moveTo>
                    <a:pt x="454" y="0"/>
                  </a:moveTo>
                  <a:cubicBezTo>
                    <a:pt x="291" y="0"/>
                    <a:pt x="129" y="25"/>
                    <a:pt x="1" y="167"/>
                  </a:cubicBezTo>
                  <a:cubicBezTo>
                    <a:pt x="113" y="167"/>
                    <a:pt x="225" y="185"/>
                    <a:pt x="333" y="185"/>
                  </a:cubicBezTo>
                  <a:cubicBezTo>
                    <a:pt x="473" y="185"/>
                    <a:pt x="604" y="154"/>
                    <a:pt x="717" y="8"/>
                  </a:cubicBezTo>
                  <a:cubicBezTo>
                    <a:pt x="633" y="8"/>
                    <a:pt x="543" y="0"/>
                    <a:pt x="454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4" name="Google Shape;824;p3"/>
            <p:cNvSpPr/>
            <p:nvPr/>
          </p:nvSpPr>
          <p:spPr>
            <a:xfrm>
              <a:off x="3015525" y="4820400"/>
              <a:ext cx="15450" cy="9475"/>
            </a:xfrm>
            <a:custGeom>
              <a:avLst/>
              <a:gdLst/>
              <a:ahLst/>
              <a:cxnLst/>
              <a:rect l="l" t="t" r="r" b="b"/>
              <a:pathLst>
                <a:path w="618" h="379" extrusionOk="0">
                  <a:moveTo>
                    <a:pt x="100" y="1"/>
                  </a:moveTo>
                  <a:cubicBezTo>
                    <a:pt x="0" y="120"/>
                    <a:pt x="0" y="239"/>
                    <a:pt x="100" y="379"/>
                  </a:cubicBezTo>
                  <a:lnTo>
                    <a:pt x="279" y="379"/>
                  </a:lnTo>
                  <a:cubicBezTo>
                    <a:pt x="398" y="239"/>
                    <a:pt x="498" y="120"/>
                    <a:pt x="61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5" name="Google Shape;825;p3"/>
            <p:cNvSpPr/>
            <p:nvPr/>
          </p:nvSpPr>
          <p:spPr>
            <a:xfrm>
              <a:off x="2620650" y="4824500"/>
              <a:ext cx="17925" cy="5375"/>
            </a:xfrm>
            <a:custGeom>
              <a:avLst/>
              <a:gdLst/>
              <a:ahLst/>
              <a:cxnLst/>
              <a:rect l="l" t="t" r="r" b="b"/>
              <a:pathLst>
                <a:path w="717" h="215" extrusionOk="0">
                  <a:moveTo>
                    <a:pt x="365" y="0"/>
                  </a:moveTo>
                  <a:cubicBezTo>
                    <a:pt x="239" y="0"/>
                    <a:pt x="114" y="70"/>
                    <a:pt x="1" y="215"/>
                  </a:cubicBezTo>
                  <a:cubicBezTo>
                    <a:pt x="259" y="215"/>
                    <a:pt x="478" y="175"/>
                    <a:pt x="717" y="175"/>
                  </a:cubicBezTo>
                  <a:cubicBezTo>
                    <a:pt x="602" y="60"/>
                    <a:pt x="483" y="0"/>
                    <a:pt x="36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6" name="Google Shape;826;p3"/>
            <p:cNvSpPr/>
            <p:nvPr/>
          </p:nvSpPr>
          <p:spPr>
            <a:xfrm>
              <a:off x="2549050" y="4824875"/>
              <a:ext cx="17925" cy="4100"/>
            </a:xfrm>
            <a:custGeom>
              <a:avLst/>
              <a:gdLst/>
              <a:ahLst/>
              <a:cxnLst/>
              <a:rect l="l" t="t" r="r" b="b"/>
              <a:pathLst>
                <a:path w="717" h="164" extrusionOk="0">
                  <a:moveTo>
                    <a:pt x="716" y="1"/>
                  </a:moveTo>
                  <a:lnTo>
                    <a:pt x="716" y="1"/>
                  </a:lnTo>
                  <a:cubicBezTo>
                    <a:pt x="683" y="3"/>
                    <a:pt x="649" y="4"/>
                    <a:pt x="615" y="4"/>
                  </a:cubicBezTo>
                  <a:cubicBezTo>
                    <a:pt x="560" y="4"/>
                    <a:pt x="503" y="2"/>
                    <a:pt x="447" y="2"/>
                  </a:cubicBezTo>
                  <a:cubicBezTo>
                    <a:pt x="286" y="2"/>
                    <a:pt x="127" y="20"/>
                    <a:pt x="0" y="160"/>
                  </a:cubicBezTo>
                  <a:cubicBezTo>
                    <a:pt x="27" y="158"/>
                    <a:pt x="54" y="157"/>
                    <a:pt x="81" y="157"/>
                  </a:cubicBezTo>
                  <a:cubicBezTo>
                    <a:pt x="163" y="157"/>
                    <a:pt x="246" y="164"/>
                    <a:pt x="326" y="164"/>
                  </a:cubicBezTo>
                  <a:cubicBezTo>
                    <a:pt x="474" y="164"/>
                    <a:pt x="612" y="140"/>
                    <a:pt x="71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7" name="Google Shape;827;p3"/>
            <p:cNvSpPr/>
            <p:nvPr/>
          </p:nvSpPr>
          <p:spPr>
            <a:xfrm>
              <a:off x="3114500" y="4413600"/>
              <a:ext cx="7975" cy="18425"/>
            </a:xfrm>
            <a:custGeom>
              <a:avLst/>
              <a:gdLst/>
              <a:ahLst/>
              <a:cxnLst/>
              <a:rect l="l" t="t" r="r" b="b"/>
              <a:pathLst>
                <a:path w="319" h="737" extrusionOk="0">
                  <a:moveTo>
                    <a:pt x="60" y="0"/>
                  </a:moveTo>
                  <a:cubicBezTo>
                    <a:pt x="100" y="259"/>
                    <a:pt x="0" y="537"/>
                    <a:pt x="219" y="736"/>
                  </a:cubicBezTo>
                  <a:cubicBezTo>
                    <a:pt x="219" y="478"/>
                    <a:pt x="318" y="199"/>
                    <a:pt x="6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8" name="Google Shape;828;p3"/>
            <p:cNvSpPr/>
            <p:nvPr/>
          </p:nvSpPr>
          <p:spPr>
            <a:xfrm>
              <a:off x="3104550" y="4621925"/>
              <a:ext cx="12450" cy="10525"/>
            </a:xfrm>
            <a:custGeom>
              <a:avLst/>
              <a:gdLst/>
              <a:ahLst/>
              <a:cxnLst/>
              <a:rect l="l" t="t" r="r" b="b"/>
              <a:pathLst>
                <a:path w="498" h="421" extrusionOk="0">
                  <a:moveTo>
                    <a:pt x="327" y="0"/>
                  </a:moveTo>
                  <a:cubicBezTo>
                    <a:pt x="261" y="0"/>
                    <a:pt x="186" y="62"/>
                    <a:pt x="120" y="62"/>
                  </a:cubicBezTo>
                  <a:cubicBezTo>
                    <a:pt x="0" y="281"/>
                    <a:pt x="159" y="321"/>
                    <a:pt x="259" y="400"/>
                  </a:cubicBezTo>
                  <a:lnTo>
                    <a:pt x="299" y="420"/>
                  </a:lnTo>
                  <a:cubicBezTo>
                    <a:pt x="418" y="321"/>
                    <a:pt x="498" y="201"/>
                    <a:pt x="418" y="62"/>
                  </a:cubicBezTo>
                  <a:cubicBezTo>
                    <a:pt x="391" y="16"/>
                    <a:pt x="360" y="0"/>
                    <a:pt x="32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9" name="Google Shape;829;p3"/>
            <p:cNvSpPr/>
            <p:nvPr/>
          </p:nvSpPr>
          <p:spPr>
            <a:xfrm>
              <a:off x="2620150" y="4802500"/>
              <a:ext cx="20425" cy="4000"/>
            </a:xfrm>
            <a:custGeom>
              <a:avLst/>
              <a:gdLst/>
              <a:ahLst/>
              <a:cxnLst/>
              <a:rect l="l" t="t" r="r" b="b"/>
              <a:pathLst>
                <a:path w="817" h="160" extrusionOk="0">
                  <a:moveTo>
                    <a:pt x="538" y="0"/>
                  </a:moveTo>
                  <a:cubicBezTo>
                    <a:pt x="359" y="0"/>
                    <a:pt x="220" y="0"/>
                    <a:pt x="21" y="20"/>
                  </a:cubicBezTo>
                  <a:cubicBezTo>
                    <a:pt x="21" y="60"/>
                    <a:pt x="1" y="120"/>
                    <a:pt x="1" y="160"/>
                  </a:cubicBezTo>
                  <a:lnTo>
                    <a:pt x="737" y="160"/>
                  </a:lnTo>
                  <a:cubicBezTo>
                    <a:pt x="777" y="160"/>
                    <a:pt x="777" y="160"/>
                    <a:pt x="796" y="120"/>
                  </a:cubicBezTo>
                  <a:cubicBezTo>
                    <a:pt x="816" y="100"/>
                    <a:pt x="796" y="40"/>
                    <a:pt x="737" y="20"/>
                  </a:cubicBezTo>
                  <a:cubicBezTo>
                    <a:pt x="677" y="0"/>
                    <a:pt x="617" y="0"/>
                    <a:pt x="53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0" name="Google Shape;830;p3"/>
            <p:cNvSpPr/>
            <p:nvPr/>
          </p:nvSpPr>
          <p:spPr>
            <a:xfrm>
              <a:off x="2526650" y="4838225"/>
              <a:ext cx="13950" cy="4375"/>
            </a:xfrm>
            <a:custGeom>
              <a:avLst/>
              <a:gdLst/>
              <a:ahLst/>
              <a:cxnLst/>
              <a:rect l="l" t="t" r="r" b="b"/>
              <a:pathLst>
                <a:path w="558" h="175" extrusionOk="0">
                  <a:moveTo>
                    <a:pt x="388" y="0"/>
                  </a:moveTo>
                  <a:cubicBezTo>
                    <a:pt x="249" y="0"/>
                    <a:pt x="115" y="21"/>
                    <a:pt x="1" y="163"/>
                  </a:cubicBezTo>
                  <a:cubicBezTo>
                    <a:pt x="61" y="169"/>
                    <a:pt x="121" y="175"/>
                    <a:pt x="180" y="175"/>
                  </a:cubicBezTo>
                  <a:cubicBezTo>
                    <a:pt x="316" y="175"/>
                    <a:pt x="447" y="143"/>
                    <a:pt x="558" y="4"/>
                  </a:cubicBezTo>
                  <a:cubicBezTo>
                    <a:pt x="501" y="4"/>
                    <a:pt x="444" y="0"/>
                    <a:pt x="38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1" name="Google Shape;831;p3"/>
            <p:cNvSpPr/>
            <p:nvPr/>
          </p:nvSpPr>
          <p:spPr>
            <a:xfrm>
              <a:off x="3183125" y="4847250"/>
              <a:ext cx="8975" cy="5675"/>
            </a:xfrm>
            <a:custGeom>
              <a:avLst/>
              <a:gdLst/>
              <a:ahLst/>
              <a:cxnLst/>
              <a:rect l="l" t="t" r="r" b="b"/>
              <a:pathLst>
                <a:path w="359" h="227" extrusionOk="0">
                  <a:moveTo>
                    <a:pt x="358" y="1"/>
                  </a:moveTo>
                  <a:cubicBezTo>
                    <a:pt x="239" y="1"/>
                    <a:pt x="100" y="1"/>
                    <a:pt x="0" y="21"/>
                  </a:cubicBezTo>
                  <a:cubicBezTo>
                    <a:pt x="40" y="60"/>
                    <a:pt x="40" y="220"/>
                    <a:pt x="80" y="220"/>
                  </a:cubicBezTo>
                  <a:cubicBezTo>
                    <a:pt x="101" y="224"/>
                    <a:pt x="120" y="227"/>
                    <a:pt x="138" y="227"/>
                  </a:cubicBezTo>
                  <a:cubicBezTo>
                    <a:pt x="269" y="227"/>
                    <a:pt x="306" y="106"/>
                    <a:pt x="35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2" name="Google Shape;832;p3"/>
            <p:cNvSpPr/>
            <p:nvPr/>
          </p:nvSpPr>
          <p:spPr>
            <a:xfrm>
              <a:off x="3102550" y="4427525"/>
              <a:ext cx="9475" cy="8475"/>
            </a:xfrm>
            <a:custGeom>
              <a:avLst/>
              <a:gdLst/>
              <a:ahLst/>
              <a:cxnLst/>
              <a:rect l="l" t="t" r="r" b="b"/>
              <a:pathLst>
                <a:path w="379" h="339" extrusionOk="0">
                  <a:moveTo>
                    <a:pt x="180" y="0"/>
                  </a:moveTo>
                  <a:cubicBezTo>
                    <a:pt x="1" y="100"/>
                    <a:pt x="1" y="219"/>
                    <a:pt x="180" y="339"/>
                  </a:cubicBezTo>
                  <a:cubicBezTo>
                    <a:pt x="379" y="239"/>
                    <a:pt x="200" y="120"/>
                    <a:pt x="18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3" name="Google Shape;833;p3"/>
            <p:cNvSpPr/>
            <p:nvPr/>
          </p:nvSpPr>
          <p:spPr>
            <a:xfrm>
              <a:off x="3107025" y="4448400"/>
              <a:ext cx="7500" cy="14450"/>
            </a:xfrm>
            <a:custGeom>
              <a:avLst/>
              <a:gdLst/>
              <a:ahLst/>
              <a:cxnLst/>
              <a:rect l="l" t="t" r="r" b="b"/>
              <a:pathLst>
                <a:path w="300" h="578" extrusionOk="0">
                  <a:moveTo>
                    <a:pt x="103" y="1"/>
                  </a:moveTo>
                  <a:cubicBezTo>
                    <a:pt x="70" y="1"/>
                    <a:pt x="40" y="21"/>
                    <a:pt x="21" y="61"/>
                  </a:cubicBezTo>
                  <a:cubicBezTo>
                    <a:pt x="21" y="240"/>
                    <a:pt x="1" y="458"/>
                    <a:pt x="200" y="578"/>
                  </a:cubicBezTo>
                  <a:cubicBezTo>
                    <a:pt x="299" y="478"/>
                    <a:pt x="299" y="359"/>
                    <a:pt x="200" y="240"/>
                  </a:cubicBezTo>
                  <a:lnTo>
                    <a:pt x="200" y="61"/>
                  </a:lnTo>
                  <a:cubicBezTo>
                    <a:pt x="170" y="21"/>
                    <a:pt x="135" y="1"/>
                    <a:pt x="103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4" name="Google Shape;834;p3"/>
            <p:cNvSpPr/>
            <p:nvPr/>
          </p:nvSpPr>
          <p:spPr>
            <a:xfrm>
              <a:off x="3013525" y="4820400"/>
              <a:ext cx="4500" cy="12950"/>
            </a:xfrm>
            <a:custGeom>
              <a:avLst/>
              <a:gdLst/>
              <a:ahLst/>
              <a:cxnLst/>
              <a:rect l="l" t="t" r="r" b="b"/>
              <a:pathLst>
                <a:path w="180" h="518" extrusionOk="0">
                  <a:moveTo>
                    <a:pt x="180" y="1"/>
                  </a:moveTo>
                  <a:cubicBezTo>
                    <a:pt x="120" y="40"/>
                    <a:pt x="61" y="100"/>
                    <a:pt x="1" y="140"/>
                  </a:cubicBezTo>
                  <a:lnTo>
                    <a:pt x="1" y="518"/>
                  </a:lnTo>
                  <a:cubicBezTo>
                    <a:pt x="61" y="478"/>
                    <a:pt x="120" y="418"/>
                    <a:pt x="180" y="379"/>
                  </a:cubicBezTo>
                  <a:lnTo>
                    <a:pt x="180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5" name="Google Shape;835;p3"/>
            <p:cNvSpPr/>
            <p:nvPr/>
          </p:nvSpPr>
          <p:spPr>
            <a:xfrm>
              <a:off x="2598275" y="4816200"/>
              <a:ext cx="13450" cy="4250"/>
            </a:xfrm>
            <a:custGeom>
              <a:avLst/>
              <a:gdLst/>
              <a:ahLst/>
              <a:cxnLst/>
              <a:rect l="l" t="t" r="r" b="b"/>
              <a:pathLst>
                <a:path w="538" h="170" extrusionOk="0">
                  <a:moveTo>
                    <a:pt x="392" y="1"/>
                  </a:moveTo>
                  <a:cubicBezTo>
                    <a:pt x="250" y="1"/>
                    <a:pt x="120" y="34"/>
                    <a:pt x="0" y="169"/>
                  </a:cubicBezTo>
                  <a:cubicBezTo>
                    <a:pt x="33" y="169"/>
                    <a:pt x="67" y="169"/>
                    <a:pt x="101" y="169"/>
                  </a:cubicBezTo>
                  <a:cubicBezTo>
                    <a:pt x="256" y="169"/>
                    <a:pt x="424" y="156"/>
                    <a:pt x="538" y="9"/>
                  </a:cubicBezTo>
                  <a:cubicBezTo>
                    <a:pt x="488" y="4"/>
                    <a:pt x="439" y="1"/>
                    <a:pt x="39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6" name="Google Shape;836;p3"/>
            <p:cNvSpPr/>
            <p:nvPr/>
          </p:nvSpPr>
          <p:spPr>
            <a:xfrm>
              <a:off x="2522675" y="4828850"/>
              <a:ext cx="13450" cy="4675"/>
            </a:xfrm>
            <a:custGeom>
              <a:avLst/>
              <a:gdLst/>
              <a:ahLst/>
              <a:cxnLst/>
              <a:rect l="l" t="t" r="r" b="b"/>
              <a:pathLst>
                <a:path w="538" h="187" extrusionOk="0">
                  <a:moveTo>
                    <a:pt x="1" y="1"/>
                  </a:moveTo>
                  <a:lnTo>
                    <a:pt x="1" y="180"/>
                  </a:lnTo>
                  <a:cubicBezTo>
                    <a:pt x="67" y="180"/>
                    <a:pt x="133" y="186"/>
                    <a:pt x="197" y="186"/>
                  </a:cubicBezTo>
                  <a:cubicBezTo>
                    <a:pt x="326" y="186"/>
                    <a:pt x="445" y="160"/>
                    <a:pt x="53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7" name="Google Shape;837;p3"/>
            <p:cNvSpPr/>
            <p:nvPr/>
          </p:nvSpPr>
          <p:spPr>
            <a:xfrm>
              <a:off x="2709675" y="4619750"/>
              <a:ext cx="13450" cy="3825"/>
            </a:xfrm>
            <a:custGeom>
              <a:avLst/>
              <a:gdLst/>
              <a:ahLst/>
              <a:cxnLst/>
              <a:rect l="l" t="t" r="r" b="b"/>
              <a:pathLst>
                <a:path w="538" h="153" extrusionOk="0">
                  <a:moveTo>
                    <a:pt x="374" y="1"/>
                  </a:moveTo>
                  <a:cubicBezTo>
                    <a:pt x="228" y="1"/>
                    <a:pt x="103" y="32"/>
                    <a:pt x="0" y="149"/>
                  </a:cubicBezTo>
                  <a:cubicBezTo>
                    <a:pt x="62" y="149"/>
                    <a:pt x="123" y="153"/>
                    <a:pt x="182" y="153"/>
                  </a:cubicBezTo>
                  <a:cubicBezTo>
                    <a:pt x="316" y="153"/>
                    <a:pt x="441" y="134"/>
                    <a:pt x="538" y="10"/>
                  </a:cubicBezTo>
                  <a:cubicBezTo>
                    <a:pt x="480" y="5"/>
                    <a:pt x="426" y="1"/>
                    <a:pt x="37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8" name="Google Shape;838;p3"/>
            <p:cNvSpPr/>
            <p:nvPr/>
          </p:nvSpPr>
          <p:spPr>
            <a:xfrm>
              <a:off x="2968775" y="4780450"/>
              <a:ext cx="9475" cy="3975"/>
            </a:xfrm>
            <a:custGeom>
              <a:avLst/>
              <a:gdLst/>
              <a:ahLst/>
              <a:cxnLst/>
              <a:rect l="l" t="t" r="r" b="b"/>
              <a:pathLst>
                <a:path w="379" h="159" extrusionOk="0">
                  <a:moveTo>
                    <a:pt x="283" y="1"/>
                  </a:moveTo>
                  <a:cubicBezTo>
                    <a:pt x="164" y="1"/>
                    <a:pt x="64" y="36"/>
                    <a:pt x="1" y="146"/>
                  </a:cubicBezTo>
                  <a:cubicBezTo>
                    <a:pt x="34" y="155"/>
                    <a:pt x="65" y="159"/>
                    <a:pt x="95" y="159"/>
                  </a:cubicBezTo>
                  <a:cubicBezTo>
                    <a:pt x="209" y="159"/>
                    <a:pt x="300" y="102"/>
                    <a:pt x="378" y="7"/>
                  </a:cubicBezTo>
                  <a:cubicBezTo>
                    <a:pt x="346" y="3"/>
                    <a:pt x="313" y="1"/>
                    <a:pt x="283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9" name="Google Shape;839;p3"/>
            <p:cNvSpPr/>
            <p:nvPr/>
          </p:nvSpPr>
          <p:spPr>
            <a:xfrm>
              <a:off x="3009050" y="4793550"/>
              <a:ext cx="9475" cy="4150"/>
            </a:xfrm>
            <a:custGeom>
              <a:avLst/>
              <a:gdLst/>
              <a:ahLst/>
              <a:cxnLst/>
              <a:rect l="l" t="t" r="r" b="b"/>
              <a:pathLst>
                <a:path w="379" h="166" extrusionOk="0">
                  <a:moveTo>
                    <a:pt x="1" y="0"/>
                  </a:moveTo>
                  <a:cubicBezTo>
                    <a:pt x="64" y="128"/>
                    <a:pt x="154" y="166"/>
                    <a:pt x="278" y="166"/>
                  </a:cubicBezTo>
                  <a:cubicBezTo>
                    <a:pt x="310" y="166"/>
                    <a:pt x="343" y="164"/>
                    <a:pt x="379" y="160"/>
                  </a:cubicBezTo>
                  <a:cubicBezTo>
                    <a:pt x="279" y="20"/>
                    <a:pt x="160" y="0"/>
                    <a:pt x="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0" name="Google Shape;840;p3"/>
            <p:cNvSpPr/>
            <p:nvPr/>
          </p:nvSpPr>
          <p:spPr>
            <a:xfrm>
              <a:off x="2906600" y="4763700"/>
              <a:ext cx="8975" cy="3025"/>
            </a:xfrm>
            <a:custGeom>
              <a:avLst/>
              <a:gdLst/>
              <a:ahLst/>
              <a:cxnLst/>
              <a:rect l="l" t="t" r="r" b="b"/>
              <a:pathLst>
                <a:path w="359" h="121" extrusionOk="0">
                  <a:moveTo>
                    <a:pt x="165" y="1"/>
                  </a:moveTo>
                  <a:cubicBezTo>
                    <a:pt x="105" y="1"/>
                    <a:pt x="51" y="41"/>
                    <a:pt x="1" y="120"/>
                  </a:cubicBezTo>
                  <a:cubicBezTo>
                    <a:pt x="67" y="120"/>
                    <a:pt x="142" y="111"/>
                    <a:pt x="226" y="111"/>
                  </a:cubicBezTo>
                  <a:cubicBezTo>
                    <a:pt x="268" y="111"/>
                    <a:pt x="313" y="114"/>
                    <a:pt x="359" y="120"/>
                  </a:cubicBezTo>
                  <a:cubicBezTo>
                    <a:pt x="289" y="41"/>
                    <a:pt x="225" y="1"/>
                    <a:pt x="16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1" name="Google Shape;841;p3"/>
            <p:cNvSpPr/>
            <p:nvPr/>
          </p:nvSpPr>
          <p:spPr>
            <a:xfrm>
              <a:off x="2544075" y="4838300"/>
              <a:ext cx="9475" cy="3400"/>
            </a:xfrm>
            <a:custGeom>
              <a:avLst/>
              <a:gdLst/>
              <a:ahLst/>
              <a:cxnLst/>
              <a:rect l="l" t="t" r="r" b="b"/>
              <a:pathLst>
                <a:path w="379" h="136" extrusionOk="0">
                  <a:moveTo>
                    <a:pt x="0" y="1"/>
                  </a:moveTo>
                  <a:cubicBezTo>
                    <a:pt x="74" y="85"/>
                    <a:pt x="142" y="135"/>
                    <a:pt x="207" y="135"/>
                  </a:cubicBezTo>
                  <a:cubicBezTo>
                    <a:pt x="265" y="135"/>
                    <a:pt x="322" y="95"/>
                    <a:pt x="37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2" name="Google Shape;842;p3"/>
            <p:cNvSpPr/>
            <p:nvPr/>
          </p:nvSpPr>
          <p:spPr>
            <a:xfrm>
              <a:off x="3169700" y="4847250"/>
              <a:ext cx="8475" cy="3025"/>
            </a:xfrm>
            <a:custGeom>
              <a:avLst/>
              <a:gdLst/>
              <a:ahLst/>
              <a:cxnLst/>
              <a:rect l="l" t="t" r="r" b="b"/>
              <a:pathLst>
                <a:path w="339" h="121" extrusionOk="0">
                  <a:moveTo>
                    <a:pt x="0" y="1"/>
                  </a:moveTo>
                  <a:cubicBezTo>
                    <a:pt x="50" y="80"/>
                    <a:pt x="105" y="120"/>
                    <a:pt x="162" y="120"/>
                  </a:cubicBezTo>
                  <a:cubicBezTo>
                    <a:pt x="219" y="120"/>
                    <a:pt x="279" y="80"/>
                    <a:pt x="33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3" name="Google Shape;843;p3"/>
            <p:cNvSpPr/>
            <p:nvPr/>
          </p:nvSpPr>
          <p:spPr>
            <a:xfrm>
              <a:off x="3112000" y="4369825"/>
              <a:ext cx="4000" cy="8475"/>
            </a:xfrm>
            <a:custGeom>
              <a:avLst/>
              <a:gdLst/>
              <a:ahLst/>
              <a:cxnLst/>
              <a:rect l="l" t="t" r="r" b="b"/>
              <a:pathLst>
                <a:path w="160" h="339" extrusionOk="0">
                  <a:moveTo>
                    <a:pt x="1" y="1"/>
                  </a:moveTo>
                  <a:lnTo>
                    <a:pt x="1" y="339"/>
                  </a:lnTo>
                  <a:cubicBezTo>
                    <a:pt x="160" y="240"/>
                    <a:pt x="160" y="120"/>
                    <a:pt x="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4" name="Google Shape;844;p3"/>
            <p:cNvSpPr/>
            <p:nvPr/>
          </p:nvSpPr>
          <p:spPr>
            <a:xfrm>
              <a:off x="3107025" y="4440950"/>
              <a:ext cx="5000" cy="8975"/>
            </a:xfrm>
            <a:custGeom>
              <a:avLst/>
              <a:gdLst/>
              <a:ahLst/>
              <a:cxnLst/>
              <a:rect l="l" t="t" r="r" b="b"/>
              <a:pathLst>
                <a:path w="200" h="359" extrusionOk="0">
                  <a:moveTo>
                    <a:pt x="1" y="0"/>
                  </a:moveTo>
                  <a:lnTo>
                    <a:pt x="1" y="359"/>
                  </a:lnTo>
                  <a:lnTo>
                    <a:pt x="200" y="359"/>
                  </a:lnTo>
                  <a:cubicBezTo>
                    <a:pt x="200" y="199"/>
                    <a:pt x="140" y="80"/>
                    <a:pt x="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5" name="Google Shape;845;p3"/>
            <p:cNvSpPr/>
            <p:nvPr/>
          </p:nvSpPr>
          <p:spPr>
            <a:xfrm>
              <a:off x="3120450" y="4435975"/>
              <a:ext cx="4500" cy="9475"/>
            </a:xfrm>
            <a:custGeom>
              <a:avLst/>
              <a:gdLst/>
              <a:ahLst/>
              <a:cxnLst/>
              <a:rect l="l" t="t" r="r" b="b"/>
              <a:pathLst>
                <a:path w="180" h="379" extrusionOk="0">
                  <a:moveTo>
                    <a:pt x="1" y="1"/>
                  </a:moveTo>
                  <a:lnTo>
                    <a:pt x="1" y="378"/>
                  </a:lnTo>
                  <a:cubicBezTo>
                    <a:pt x="180" y="259"/>
                    <a:pt x="180" y="140"/>
                    <a:pt x="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6" name="Google Shape;846;p3"/>
            <p:cNvSpPr/>
            <p:nvPr/>
          </p:nvSpPr>
          <p:spPr>
            <a:xfrm>
              <a:off x="3112000" y="4454875"/>
              <a:ext cx="4000" cy="8475"/>
            </a:xfrm>
            <a:custGeom>
              <a:avLst/>
              <a:gdLst/>
              <a:ahLst/>
              <a:cxnLst/>
              <a:rect l="l" t="t" r="r" b="b"/>
              <a:pathLst>
                <a:path w="160" h="339" extrusionOk="0">
                  <a:moveTo>
                    <a:pt x="1" y="0"/>
                  </a:moveTo>
                  <a:lnTo>
                    <a:pt x="1" y="339"/>
                  </a:lnTo>
                  <a:cubicBezTo>
                    <a:pt x="160" y="219"/>
                    <a:pt x="160" y="100"/>
                    <a:pt x="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7" name="Google Shape;847;p3"/>
            <p:cNvSpPr/>
            <p:nvPr/>
          </p:nvSpPr>
          <p:spPr>
            <a:xfrm>
              <a:off x="3147300" y="4628450"/>
              <a:ext cx="4525" cy="4000"/>
            </a:xfrm>
            <a:custGeom>
              <a:avLst/>
              <a:gdLst/>
              <a:ahLst/>
              <a:cxnLst/>
              <a:rect l="l" t="t" r="r" b="b"/>
              <a:pathLst>
                <a:path w="181" h="160" extrusionOk="0">
                  <a:moveTo>
                    <a:pt x="1" y="0"/>
                  </a:moveTo>
                  <a:lnTo>
                    <a:pt x="180" y="159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8" name="Google Shape;848;p3"/>
            <p:cNvSpPr/>
            <p:nvPr/>
          </p:nvSpPr>
          <p:spPr>
            <a:xfrm>
              <a:off x="3112000" y="4387250"/>
              <a:ext cx="3500" cy="4975"/>
            </a:xfrm>
            <a:custGeom>
              <a:avLst/>
              <a:gdLst/>
              <a:ahLst/>
              <a:cxnLst/>
              <a:rect l="l" t="t" r="r" b="b"/>
              <a:pathLst>
                <a:path w="140" h="199" extrusionOk="0">
                  <a:moveTo>
                    <a:pt x="1" y="0"/>
                  </a:moveTo>
                  <a:cubicBezTo>
                    <a:pt x="40" y="60"/>
                    <a:pt x="100" y="119"/>
                    <a:pt x="140" y="199"/>
                  </a:cubicBezTo>
                  <a:cubicBezTo>
                    <a:pt x="100" y="119"/>
                    <a:pt x="40" y="60"/>
                    <a:pt x="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9" name="Google Shape;849;p3"/>
            <p:cNvSpPr/>
            <p:nvPr/>
          </p:nvSpPr>
          <p:spPr>
            <a:xfrm>
              <a:off x="3107525" y="4418575"/>
              <a:ext cx="2525" cy="4500"/>
            </a:xfrm>
            <a:custGeom>
              <a:avLst/>
              <a:gdLst/>
              <a:ahLst/>
              <a:cxnLst/>
              <a:rect l="l" t="t" r="r" b="b"/>
              <a:pathLst>
                <a:path w="101" h="180" extrusionOk="0">
                  <a:moveTo>
                    <a:pt x="1" y="0"/>
                  </a:moveTo>
                  <a:lnTo>
                    <a:pt x="1" y="179"/>
                  </a:lnTo>
                  <a:cubicBezTo>
                    <a:pt x="100" y="100"/>
                    <a:pt x="100" y="60"/>
                    <a:pt x="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0" name="Google Shape;850;p3"/>
            <p:cNvSpPr/>
            <p:nvPr/>
          </p:nvSpPr>
          <p:spPr>
            <a:xfrm>
              <a:off x="3114500" y="4400675"/>
              <a:ext cx="1000" cy="5000"/>
            </a:xfrm>
            <a:custGeom>
              <a:avLst/>
              <a:gdLst/>
              <a:ahLst/>
              <a:cxnLst/>
              <a:rect l="l" t="t" r="r" b="b"/>
              <a:pathLst>
                <a:path w="40" h="200" extrusionOk="0">
                  <a:moveTo>
                    <a:pt x="40" y="0"/>
                  </a:moveTo>
                  <a:cubicBezTo>
                    <a:pt x="20" y="20"/>
                    <a:pt x="0" y="60"/>
                    <a:pt x="0" y="80"/>
                  </a:cubicBezTo>
                  <a:cubicBezTo>
                    <a:pt x="0" y="100"/>
                    <a:pt x="20" y="159"/>
                    <a:pt x="40" y="199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1" name="Google Shape;851;p3"/>
            <p:cNvSpPr/>
            <p:nvPr/>
          </p:nvSpPr>
          <p:spPr>
            <a:xfrm>
              <a:off x="3112000" y="4360375"/>
              <a:ext cx="3000" cy="4500"/>
            </a:xfrm>
            <a:custGeom>
              <a:avLst/>
              <a:gdLst/>
              <a:ahLst/>
              <a:cxnLst/>
              <a:rect l="l" t="t" r="r" b="b"/>
              <a:pathLst>
                <a:path w="120" h="180" extrusionOk="0">
                  <a:moveTo>
                    <a:pt x="1" y="1"/>
                  </a:moveTo>
                  <a:lnTo>
                    <a:pt x="1" y="180"/>
                  </a:lnTo>
                  <a:cubicBezTo>
                    <a:pt x="120" y="120"/>
                    <a:pt x="120" y="80"/>
                    <a:pt x="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2" name="Google Shape;852;p3"/>
            <p:cNvSpPr/>
            <p:nvPr/>
          </p:nvSpPr>
          <p:spPr>
            <a:xfrm>
              <a:off x="3000100" y="4820400"/>
              <a:ext cx="5000" cy="3500"/>
            </a:xfrm>
            <a:custGeom>
              <a:avLst/>
              <a:gdLst/>
              <a:ahLst/>
              <a:cxnLst/>
              <a:rect l="l" t="t" r="r" b="b"/>
              <a:pathLst>
                <a:path w="200" h="140" extrusionOk="0">
                  <a:moveTo>
                    <a:pt x="1" y="1"/>
                  </a:moveTo>
                  <a:cubicBezTo>
                    <a:pt x="41" y="40"/>
                    <a:pt x="120" y="100"/>
                    <a:pt x="200" y="140"/>
                  </a:cubicBezTo>
                  <a:cubicBezTo>
                    <a:pt x="120" y="100"/>
                    <a:pt x="60" y="40"/>
                    <a:pt x="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3" name="Google Shape;853;p3"/>
            <p:cNvSpPr/>
            <p:nvPr/>
          </p:nvSpPr>
          <p:spPr>
            <a:xfrm>
              <a:off x="2575900" y="4820900"/>
              <a:ext cx="5000" cy="4000"/>
            </a:xfrm>
            <a:custGeom>
              <a:avLst/>
              <a:gdLst/>
              <a:ahLst/>
              <a:cxnLst/>
              <a:rect l="l" t="t" r="r" b="b"/>
              <a:pathLst>
                <a:path w="200" h="160" extrusionOk="0">
                  <a:moveTo>
                    <a:pt x="199" y="1"/>
                  </a:moveTo>
                  <a:lnTo>
                    <a:pt x="199" y="1"/>
                  </a:lnTo>
                  <a:cubicBezTo>
                    <a:pt x="120" y="60"/>
                    <a:pt x="60" y="100"/>
                    <a:pt x="0" y="160"/>
                  </a:cubicBezTo>
                  <a:cubicBezTo>
                    <a:pt x="80" y="100"/>
                    <a:pt x="120" y="60"/>
                    <a:pt x="19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4" name="Google Shape;854;p3"/>
            <p:cNvSpPr/>
            <p:nvPr/>
          </p:nvSpPr>
          <p:spPr>
            <a:xfrm>
              <a:off x="2959325" y="4766700"/>
              <a:ext cx="6500" cy="4000"/>
            </a:xfrm>
            <a:custGeom>
              <a:avLst/>
              <a:gdLst/>
              <a:ahLst/>
              <a:cxnLst/>
              <a:rect l="l" t="t" r="r" b="b"/>
              <a:pathLst>
                <a:path w="260" h="160" extrusionOk="0">
                  <a:moveTo>
                    <a:pt x="180" y="0"/>
                  </a:moveTo>
                  <a:cubicBezTo>
                    <a:pt x="140" y="0"/>
                    <a:pt x="60" y="40"/>
                    <a:pt x="1" y="40"/>
                  </a:cubicBezTo>
                  <a:cubicBezTo>
                    <a:pt x="80" y="80"/>
                    <a:pt x="140" y="139"/>
                    <a:pt x="180" y="159"/>
                  </a:cubicBezTo>
                  <a:cubicBezTo>
                    <a:pt x="199" y="159"/>
                    <a:pt x="199" y="159"/>
                    <a:pt x="239" y="100"/>
                  </a:cubicBezTo>
                  <a:cubicBezTo>
                    <a:pt x="259" y="80"/>
                    <a:pt x="239" y="40"/>
                    <a:pt x="18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5" name="Google Shape;855;p3"/>
            <p:cNvSpPr/>
            <p:nvPr/>
          </p:nvSpPr>
          <p:spPr>
            <a:xfrm>
              <a:off x="2964300" y="4766075"/>
              <a:ext cx="4925" cy="5125"/>
            </a:xfrm>
            <a:custGeom>
              <a:avLst/>
              <a:gdLst/>
              <a:ahLst/>
              <a:cxnLst/>
              <a:rect l="l" t="t" r="r" b="b"/>
              <a:pathLst>
                <a:path w="197" h="205" extrusionOk="0">
                  <a:moveTo>
                    <a:pt x="91" y="0"/>
                  </a:moveTo>
                  <a:cubicBezTo>
                    <a:pt x="76" y="0"/>
                    <a:pt x="59" y="2"/>
                    <a:pt x="40" y="5"/>
                  </a:cubicBezTo>
                  <a:lnTo>
                    <a:pt x="0" y="25"/>
                  </a:lnTo>
                  <a:lnTo>
                    <a:pt x="0" y="204"/>
                  </a:lnTo>
                  <a:lnTo>
                    <a:pt x="180" y="204"/>
                  </a:lnTo>
                  <a:lnTo>
                    <a:pt x="180" y="164"/>
                  </a:lnTo>
                  <a:cubicBezTo>
                    <a:pt x="196" y="47"/>
                    <a:pt x="171" y="0"/>
                    <a:pt x="9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6" name="Google Shape;856;p3"/>
            <p:cNvSpPr/>
            <p:nvPr/>
          </p:nvSpPr>
          <p:spPr>
            <a:xfrm>
              <a:off x="3164725" y="4771175"/>
              <a:ext cx="3500" cy="4500"/>
            </a:xfrm>
            <a:custGeom>
              <a:avLst/>
              <a:gdLst/>
              <a:ahLst/>
              <a:cxnLst/>
              <a:rect l="l" t="t" r="r" b="b"/>
              <a:pathLst>
                <a:path w="140" h="180" extrusionOk="0">
                  <a:moveTo>
                    <a:pt x="0" y="0"/>
                  </a:moveTo>
                  <a:cubicBezTo>
                    <a:pt x="0" y="60"/>
                    <a:pt x="20" y="120"/>
                    <a:pt x="20" y="179"/>
                  </a:cubicBezTo>
                  <a:cubicBezTo>
                    <a:pt x="139" y="100"/>
                    <a:pt x="120" y="60"/>
                    <a:pt x="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7" name="Google Shape;857;p3"/>
            <p:cNvSpPr/>
            <p:nvPr/>
          </p:nvSpPr>
          <p:spPr>
            <a:xfrm>
              <a:off x="2714150" y="4793550"/>
              <a:ext cx="5500" cy="4500"/>
            </a:xfrm>
            <a:custGeom>
              <a:avLst/>
              <a:gdLst/>
              <a:ahLst/>
              <a:cxnLst/>
              <a:rect l="l" t="t" r="r" b="b"/>
              <a:pathLst>
                <a:path w="220" h="180" extrusionOk="0">
                  <a:moveTo>
                    <a:pt x="20" y="0"/>
                  </a:moveTo>
                  <a:cubicBezTo>
                    <a:pt x="0" y="60"/>
                    <a:pt x="0" y="120"/>
                    <a:pt x="0" y="179"/>
                  </a:cubicBezTo>
                  <a:cubicBezTo>
                    <a:pt x="60" y="100"/>
                    <a:pt x="120" y="60"/>
                    <a:pt x="219" y="20"/>
                  </a:cubicBezTo>
                  <a:cubicBezTo>
                    <a:pt x="140" y="0"/>
                    <a:pt x="100" y="0"/>
                    <a:pt x="2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8" name="Google Shape;858;p3"/>
            <p:cNvSpPr/>
            <p:nvPr/>
          </p:nvSpPr>
          <p:spPr>
            <a:xfrm>
              <a:off x="3021000" y="4109725"/>
              <a:ext cx="5500" cy="56725"/>
            </a:xfrm>
            <a:custGeom>
              <a:avLst/>
              <a:gdLst/>
              <a:ahLst/>
              <a:cxnLst/>
              <a:rect l="l" t="t" r="r" b="b"/>
              <a:pathLst>
                <a:path w="220" h="2269" extrusionOk="0">
                  <a:moveTo>
                    <a:pt x="149" y="1"/>
                  </a:moveTo>
                  <a:cubicBezTo>
                    <a:pt x="125" y="1"/>
                    <a:pt x="100" y="21"/>
                    <a:pt x="80" y="61"/>
                  </a:cubicBezTo>
                  <a:cubicBezTo>
                    <a:pt x="100" y="797"/>
                    <a:pt x="0" y="1553"/>
                    <a:pt x="199" y="2269"/>
                  </a:cubicBezTo>
                  <a:cubicBezTo>
                    <a:pt x="199" y="1513"/>
                    <a:pt x="219" y="777"/>
                    <a:pt x="219" y="61"/>
                  </a:cubicBezTo>
                  <a:cubicBezTo>
                    <a:pt x="199" y="21"/>
                    <a:pt x="174" y="1"/>
                    <a:pt x="14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9" name="Google Shape;859;p3"/>
            <p:cNvSpPr/>
            <p:nvPr/>
          </p:nvSpPr>
          <p:spPr>
            <a:xfrm>
              <a:off x="3069725" y="4472275"/>
              <a:ext cx="8975" cy="18425"/>
            </a:xfrm>
            <a:custGeom>
              <a:avLst/>
              <a:gdLst/>
              <a:ahLst/>
              <a:cxnLst/>
              <a:rect l="l" t="t" r="r" b="b"/>
              <a:pathLst>
                <a:path w="359" h="737" extrusionOk="0">
                  <a:moveTo>
                    <a:pt x="41" y="1"/>
                  </a:moveTo>
                  <a:cubicBezTo>
                    <a:pt x="140" y="239"/>
                    <a:pt x="1" y="538"/>
                    <a:pt x="220" y="737"/>
                  </a:cubicBezTo>
                  <a:cubicBezTo>
                    <a:pt x="239" y="478"/>
                    <a:pt x="359" y="200"/>
                    <a:pt x="4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0" name="Google Shape;860;p3"/>
            <p:cNvSpPr/>
            <p:nvPr/>
          </p:nvSpPr>
          <p:spPr>
            <a:xfrm>
              <a:off x="3021000" y="4166425"/>
              <a:ext cx="5000" cy="16950"/>
            </a:xfrm>
            <a:custGeom>
              <a:avLst/>
              <a:gdLst/>
              <a:ahLst/>
              <a:cxnLst/>
              <a:rect l="l" t="t" r="r" b="b"/>
              <a:pathLst>
                <a:path w="200" h="678" extrusionOk="0">
                  <a:moveTo>
                    <a:pt x="199" y="1"/>
                  </a:moveTo>
                  <a:cubicBezTo>
                    <a:pt x="0" y="219"/>
                    <a:pt x="100" y="438"/>
                    <a:pt x="199" y="677"/>
                  </a:cubicBezTo>
                  <a:lnTo>
                    <a:pt x="199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1" name="Google Shape;861;p3"/>
            <p:cNvSpPr/>
            <p:nvPr/>
          </p:nvSpPr>
          <p:spPr>
            <a:xfrm>
              <a:off x="3025975" y="4194775"/>
              <a:ext cx="6475" cy="14950"/>
            </a:xfrm>
            <a:custGeom>
              <a:avLst/>
              <a:gdLst/>
              <a:ahLst/>
              <a:cxnLst/>
              <a:rect l="l" t="t" r="r" b="b"/>
              <a:pathLst>
                <a:path w="259" h="598" extrusionOk="0">
                  <a:moveTo>
                    <a:pt x="20" y="1"/>
                  </a:moveTo>
                  <a:cubicBezTo>
                    <a:pt x="0" y="239"/>
                    <a:pt x="60" y="418"/>
                    <a:pt x="179" y="597"/>
                  </a:cubicBezTo>
                  <a:cubicBezTo>
                    <a:pt x="219" y="398"/>
                    <a:pt x="259" y="180"/>
                    <a:pt x="2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2" name="Google Shape;862;p3"/>
            <p:cNvSpPr/>
            <p:nvPr/>
          </p:nvSpPr>
          <p:spPr>
            <a:xfrm>
              <a:off x="3077200" y="4494650"/>
              <a:ext cx="5000" cy="14450"/>
            </a:xfrm>
            <a:custGeom>
              <a:avLst/>
              <a:gdLst/>
              <a:ahLst/>
              <a:cxnLst/>
              <a:rect l="l" t="t" r="r" b="b"/>
              <a:pathLst>
                <a:path w="200" h="578" extrusionOk="0">
                  <a:moveTo>
                    <a:pt x="0" y="1"/>
                  </a:moveTo>
                  <a:cubicBezTo>
                    <a:pt x="0" y="200"/>
                    <a:pt x="0" y="399"/>
                    <a:pt x="119" y="578"/>
                  </a:cubicBezTo>
                  <a:cubicBezTo>
                    <a:pt x="139" y="339"/>
                    <a:pt x="199" y="140"/>
                    <a:pt x="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3" name="Google Shape;863;p3"/>
            <p:cNvSpPr/>
            <p:nvPr/>
          </p:nvSpPr>
          <p:spPr>
            <a:xfrm>
              <a:off x="3067250" y="4458350"/>
              <a:ext cx="5500" cy="13950"/>
            </a:xfrm>
            <a:custGeom>
              <a:avLst/>
              <a:gdLst/>
              <a:ahLst/>
              <a:cxnLst/>
              <a:rect l="l" t="t" r="r" b="b"/>
              <a:pathLst>
                <a:path w="220" h="558" extrusionOk="0">
                  <a:moveTo>
                    <a:pt x="20" y="1"/>
                  </a:moveTo>
                  <a:cubicBezTo>
                    <a:pt x="0" y="200"/>
                    <a:pt x="20" y="399"/>
                    <a:pt x="159" y="558"/>
                  </a:cubicBezTo>
                  <a:cubicBezTo>
                    <a:pt x="199" y="359"/>
                    <a:pt x="219" y="160"/>
                    <a:pt x="2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4" name="Google Shape;864;p3"/>
            <p:cNvSpPr/>
            <p:nvPr/>
          </p:nvSpPr>
          <p:spPr>
            <a:xfrm>
              <a:off x="3023475" y="4184825"/>
              <a:ext cx="2525" cy="7500"/>
            </a:xfrm>
            <a:custGeom>
              <a:avLst/>
              <a:gdLst/>
              <a:ahLst/>
              <a:cxnLst/>
              <a:rect l="l" t="t" r="r" b="b"/>
              <a:pathLst>
                <a:path w="101" h="300" extrusionOk="0">
                  <a:moveTo>
                    <a:pt x="100" y="1"/>
                  </a:moveTo>
                  <a:cubicBezTo>
                    <a:pt x="1" y="100"/>
                    <a:pt x="1" y="200"/>
                    <a:pt x="100" y="299"/>
                  </a:cubicBezTo>
                  <a:lnTo>
                    <a:pt x="100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5" name="Google Shape;865;p3"/>
            <p:cNvSpPr/>
            <p:nvPr/>
          </p:nvSpPr>
          <p:spPr>
            <a:xfrm>
              <a:off x="3075200" y="4226600"/>
              <a:ext cx="12950" cy="35775"/>
            </a:xfrm>
            <a:custGeom>
              <a:avLst/>
              <a:gdLst/>
              <a:ahLst/>
              <a:cxnLst/>
              <a:rect l="l" t="t" r="r" b="b"/>
              <a:pathLst>
                <a:path w="518" h="1431" extrusionOk="0">
                  <a:moveTo>
                    <a:pt x="40" y="1"/>
                  </a:moveTo>
                  <a:cubicBezTo>
                    <a:pt x="1" y="418"/>
                    <a:pt x="1" y="816"/>
                    <a:pt x="40" y="1254"/>
                  </a:cubicBezTo>
                  <a:lnTo>
                    <a:pt x="199" y="1254"/>
                  </a:lnTo>
                  <a:cubicBezTo>
                    <a:pt x="273" y="1298"/>
                    <a:pt x="303" y="1430"/>
                    <a:pt x="387" y="1430"/>
                  </a:cubicBezTo>
                  <a:cubicBezTo>
                    <a:pt x="416" y="1430"/>
                    <a:pt x="452" y="1414"/>
                    <a:pt x="498" y="1373"/>
                  </a:cubicBezTo>
                  <a:cubicBezTo>
                    <a:pt x="498" y="1274"/>
                    <a:pt x="518" y="1174"/>
                    <a:pt x="518" y="1075"/>
                  </a:cubicBezTo>
                  <a:cubicBezTo>
                    <a:pt x="259" y="757"/>
                    <a:pt x="418" y="259"/>
                    <a:pt x="4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6" name="Google Shape;866;p3"/>
            <p:cNvSpPr/>
            <p:nvPr/>
          </p:nvSpPr>
          <p:spPr>
            <a:xfrm>
              <a:off x="3066250" y="4161450"/>
              <a:ext cx="13950" cy="34850"/>
            </a:xfrm>
            <a:custGeom>
              <a:avLst/>
              <a:gdLst/>
              <a:ahLst/>
              <a:cxnLst/>
              <a:rect l="l" t="t" r="r" b="b"/>
              <a:pathLst>
                <a:path w="558" h="1394" extrusionOk="0">
                  <a:moveTo>
                    <a:pt x="359" y="1"/>
                  </a:moveTo>
                  <a:cubicBezTo>
                    <a:pt x="0" y="418"/>
                    <a:pt x="319" y="916"/>
                    <a:pt x="199" y="1373"/>
                  </a:cubicBezTo>
                  <a:cubicBezTo>
                    <a:pt x="259" y="1373"/>
                    <a:pt x="299" y="1373"/>
                    <a:pt x="359" y="1393"/>
                  </a:cubicBezTo>
                  <a:cubicBezTo>
                    <a:pt x="378" y="1234"/>
                    <a:pt x="398" y="1095"/>
                    <a:pt x="557" y="1015"/>
                  </a:cubicBezTo>
                  <a:cubicBezTo>
                    <a:pt x="557" y="796"/>
                    <a:pt x="557" y="578"/>
                    <a:pt x="538" y="339"/>
                  </a:cubicBezTo>
                  <a:cubicBezTo>
                    <a:pt x="498" y="239"/>
                    <a:pt x="458" y="200"/>
                    <a:pt x="378" y="120"/>
                  </a:cubicBezTo>
                  <a:cubicBezTo>
                    <a:pt x="359" y="80"/>
                    <a:pt x="359" y="41"/>
                    <a:pt x="35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7" name="Google Shape;867;p3"/>
            <p:cNvSpPr/>
            <p:nvPr/>
          </p:nvSpPr>
          <p:spPr>
            <a:xfrm>
              <a:off x="3061050" y="4142050"/>
              <a:ext cx="11200" cy="13050"/>
            </a:xfrm>
            <a:custGeom>
              <a:avLst/>
              <a:gdLst/>
              <a:ahLst/>
              <a:cxnLst/>
              <a:rect l="l" t="t" r="r" b="b"/>
              <a:pathLst>
                <a:path w="448" h="522" extrusionOk="0">
                  <a:moveTo>
                    <a:pt x="49" y="1"/>
                  </a:moveTo>
                  <a:cubicBezTo>
                    <a:pt x="87" y="208"/>
                    <a:pt x="0" y="521"/>
                    <a:pt x="327" y="521"/>
                  </a:cubicBezTo>
                  <a:cubicBezTo>
                    <a:pt x="346" y="521"/>
                    <a:pt x="366" y="520"/>
                    <a:pt x="388" y="518"/>
                  </a:cubicBezTo>
                  <a:cubicBezTo>
                    <a:pt x="447" y="260"/>
                    <a:pt x="288" y="80"/>
                    <a:pt x="4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8" name="Google Shape;868;p3"/>
            <p:cNvSpPr/>
            <p:nvPr/>
          </p:nvSpPr>
          <p:spPr>
            <a:xfrm>
              <a:off x="3075700" y="4163950"/>
              <a:ext cx="4000" cy="5500"/>
            </a:xfrm>
            <a:custGeom>
              <a:avLst/>
              <a:gdLst/>
              <a:ahLst/>
              <a:cxnLst/>
              <a:rect l="l" t="t" r="r" b="b"/>
              <a:pathLst>
                <a:path w="160" h="220" extrusionOk="0">
                  <a:moveTo>
                    <a:pt x="0" y="0"/>
                  </a:moveTo>
                  <a:lnTo>
                    <a:pt x="160" y="219"/>
                  </a:lnTo>
                  <a:cubicBezTo>
                    <a:pt x="160" y="120"/>
                    <a:pt x="100" y="40"/>
                    <a:pt x="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9" name="Google Shape;869;p3"/>
            <p:cNvSpPr/>
            <p:nvPr/>
          </p:nvSpPr>
          <p:spPr>
            <a:xfrm>
              <a:off x="3021000" y="4033150"/>
              <a:ext cx="9975" cy="77100"/>
            </a:xfrm>
            <a:custGeom>
              <a:avLst/>
              <a:gdLst/>
              <a:ahLst/>
              <a:cxnLst/>
              <a:rect l="l" t="t" r="r" b="b"/>
              <a:pathLst>
                <a:path w="399" h="3084" extrusionOk="0">
                  <a:moveTo>
                    <a:pt x="314" y="0"/>
                  </a:moveTo>
                  <a:cubicBezTo>
                    <a:pt x="279" y="0"/>
                    <a:pt x="239" y="20"/>
                    <a:pt x="199" y="60"/>
                  </a:cubicBezTo>
                  <a:cubicBezTo>
                    <a:pt x="0" y="259"/>
                    <a:pt x="60" y="557"/>
                    <a:pt x="60" y="796"/>
                  </a:cubicBezTo>
                  <a:cubicBezTo>
                    <a:pt x="60" y="1572"/>
                    <a:pt x="80" y="2308"/>
                    <a:pt x="80" y="3084"/>
                  </a:cubicBezTo>
                  <a:lnTo>
                    <a:pt x="219" y="3084"/>
                  </a:lnTo>
                  <a:lnTo>
                    <a:pt x="219" y="1592"/>
                  </a:lnTo>
                  <a:cubicBezTo>
                    <a:pt x="259" y="1075"/>
                    <a:pt x="120" y="557"/>
                    <a:pt x="398" y="60"/>
                  </a:cubicBezTo>
                  <a:cubicBezTo>
                    <a:pt x="378" y="20"/>
                    <a:pt x="348" y="0"/>
                    <a:pt x="314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0" name="Google Shape;870;p3"/>
            <p:cNvSpPr/>
            <p:nvPr/>
          </p:nvSpPr>
          <p:spPr>
            <a:xfrm>
              <a:off x="3021500" y="4019725"/>
              <a:ext cx="9950" cy="14950"/>
            </a:xfrm>
            <a:custGeom>
              <a:avLst/>
              <a:gdLst/>
              <a:ahLst/>
              <a:cxnLst/>
              <a:rect l="l" t="t" r="r" b="b"/>
              <a:pathLst>
                <a:path w="398" h="598" extrusionOk="0">
                  <a:moveTo>
                    <a:pt x="80" y="0"/>
                  </a:moveTo>
                  <a:cubicBezTo>
                    <a:pt x="60" y="20"/>
                    <a:pt x="40" y="80"/>
                    <a:pt x="0" y="100"/>
                  </a:cubicBezTo>
                  <a:cubicBezTo>
                    <a:pt x="60" y="279"/>
                    <a:pt x="139" y="418"/>
                    <a:pt x="179" y="597"/>
                  </a:cubicBezTo>
                  <a:lnTo>
                    <a:pt x="378" y="597"/>
                  </a:lnTo>
                  <a:cubicBezTo>
                    <a:pt x="398" y="398"/>
                    <a:pt x="279" y="239"/>
                    <a:pt x="179" y="80"/>
                  </a:cubicBezTo>
                  <a:cubicBezTo>
                    <a:pt x="159" y="40"/>
                    <a:pt x="100" y="20"/>
                    <a:pt x="8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1" name="Google Shape;871;p3"/>
            <p:cNvSpPr/>
            <p:nvPr/>
          </p:nvSpPr>
          <p:spPr>
            <a:xfrm>
              <a:off x="3012550" y="4012250"/>
              <a:ext cx="5475" cy="4500"/>
            </a:xfrm>
            <a:custGeom>
              <a:avLst/>
              <a:gdLst/>
              <a:ahLst/>
              <a:cxnLst/>
              <a:rect l="l" t="t" r="r" b="b"/>
              <a:pathLst>
                <a:path w="219" h="180" extrusionOk="0">
                  <a:moveTo>
                    <a:pt x="219" y="1"/>
                  </a:moveTo>
                  <a:cubicBezTo>
                    <a:pt x="139" y="21"/>
                    <a:pt x="60" y="21"/>
                    <a:pt x="0" y="21"/>
                  </a:cubicBezTo>
                  <a:lnTo>
                    <a:pt x="219" y="180"/>
                  </a:lnTo>
                  <a:lnTo>
                    <a:pt x="219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2" name="Google Shape;872;p3"/>
            <p:cNvSpPr/>
            <p:nvPr/>
          </p:nvSpPr>
          <p:spPr>
            <a:xfrm>
              <a:off x="3018500" y="4016725"/>
              <a:ext cx="5500" cy="5500"/>
            </a:xfrm>
            <a:custGeom>
              <a:avLst/>
              <a:gdLst/>
              <a:ahLst/>
              <a:cxnLst/>
              <a:rect l="l" t="t" r="r" b="b"/>
              <a:pathLst>
                <a:path w="220" h="220" extrusionOk="0">
                  <a:moveTo>
                    <a:pt x="1" y="1"/>
                  </a:moveTo>
                  <a:cubicBezTo>
                    <a:pt x="21" y="61"/>
                    <a:pt x="80" y="140"/>
                    <a:pt x="120" y="220"/>
                  </a:cubicBezTo>
                  <a:lnTo>
                    <a:pt x="200" y="140"/>
                  </a:lnTo>
                  <a:cubicBezTo>
                    <a:pt x="220" y="100"/>
                    <a:pt x="220" y="41"/>
                    <a:pt x="18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3" name="Google Shape;873;p3"/>
            <p:cNvSpPr/>
            <p:nvPr/>
          </p:nvSpPr>
          <p:spPr>
            <a:xfrm>
              <a:off x="3022475" y="4017225"/>
              <a:ext cx="3525" cy="5000"/>
            </a:xfrm>
            <a:custGeom>
              <a:avLst/>
              <a:gdLst/>
              <a:ahLst/>
              <a:cxnLst/>
              <a:rect l="l" t="t" r="r" b="b"/>
              <a:pathLst>
                <a:path w="141" h="200" extrusionOk="0">
                  <a:moveTo>
                    <a:pt x="1" y="1"/>
                  </a:moveTo>
                  <a:cubicBezTo>
                    <a:pt x="1" y="41"/>
                    <a:pt x="21" y="100"/>
                    <a:pt x="21" y="140"/>
                  </a:cubicBezTo>
                  <a:cubicBezTo>
                    <a:pt x="61" y="140"/>
                    <a:pt x="120" y="180"/>
                    <a:pt x="140" y="200"/>
                  </a:cubicBezTo>
                  <a:cubicBezTo>
                    <a:pt x="80" y="120"/>
                    <a:pt x="41" y="61"/>
                    <a:pt x="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4" name="Google Shape;874;p3"/>
            <p:cNvSpPr/>
            <p:nvPr/>
          </p:nvSpPr>
          <p:spPr>
            <a:xfrm>
              <a:off x="3087625" y="4396200"/>
              <a:ext cx="8000" cy="18425"/>
            </a:xfrm>
            <a:custGeom>
              <a:avLst/>
              <a:gdLst/>
              <a:ahLst/>
              <a:cxnLst/>
              <a:rect l="l" t="t" r="r" b="b"/>
              <a:pathLst>
                <a:path w="320" h="737" extrusionOk="0">
                  <a:moveTo>
                    <a:pt x="41" y="0"/>
                  </a:moveTo>
                  <a:cubicBezTo>
                    <a:pt x="100" y="259"/>
                    <a:pt x="1" y="537"/>
                    <a:pt x="220" y="736"/>
                  </a:cubicBezTo>
                  <a:cubicBezTo>
                    <a:pt x="200" y="478"/>
                    <a:pt x="319" y="199"/>
                    <a:pt x="4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5" name="Google Shape;875;p3"/>
            <p:cNvSpPr/>
            <p:nvPr/>
          </p:nvSpPr>
          <p:spPr>
            <a:xfrm>
              <a:off x="1720000" y="3159350"/>
              <a:ext cx="262125" cy="27800"/>
            </a:xfrm>
            <a:custGeom>
              <a:avLst/>
              <a:gdLst/>
              <a:ahLst/>
              <a:cxnLst/>
              <a:rect l="l" t="t" r="r" b="b"/>
              <a:pathLst>
                <a:path w="10485" h="1112" extrusionOk="0">
                  <a:moveTo>
                    <a:pt x="10484" y="21"/>
                  </a:moveTo>
                  <a:cubicBezTo>
                    <a:pt x="9331" y="41"/>
                    <a:pt x="8137" y="1"/>
                    <a:pt x="7003" y="120"/>
                  </a:cubicBezTo>
                  <a:cubicBezTo>
                    <a:pt x="6170" y="178"/>
                    <a:pt x="5333" y="191"/>
                    <a:pt x="4492" y="191"/>
                  </a:cubicBezTo>
                  <a:cubicBezTo>
                    <a:pt x="3779" y="191"/>
                    <a:pt x="3063" y="182"/>
                    <a:pt x="2345" y="182"/>
                  </a:cubicBezTo>
                  <a:cubicBezTo>
                    <a:pt x="1870" y="182"/>
                    <a:pt x="1394" y="186"/>
                    <a:pt x="916" y="200"/>
                  </a:cubicBezTo>
                  <a:cubicBezTo>
                    <a:pt x="836" y="180"/>
                    <a:pt x="737" y="140"/>
                    <a:pt x="638" y="140"/>
                  </a:cubicBezTo>
                  <a:cubicBezTo>
                    <a:pt x="604" y="150"/>
                    <a:pt x="567" y="153"/>
                    <a:pt x="528" y="153"/>
                  </a:cubicBezTo>
                  <a:cubicBezTo>
                    <a:pt x="450" y="153"/>
                    <a:pt x="365" y="140"/>
                    <a:pt x="287" y="140"/>
                  </a:cubicBezTo>
                  <a:cubicBezTo>
                    <a:pt x="170" y="140"/>
                    <a:pt x="71" y="170"/>
                    <a:pt x="41" y="319"/>
                  </a:cubicBezTo>
                  <a:cubicBezTo>
                    <a:pt x="1" y="558"/>
                    <a:pt x="299" y="697"/>
                    <a:pt x="538" y="737"/>
                  </a:cubicBezTo>
                  <a:cubicBezTo>
                    <a:pt x="1234" y="856"/>
                    <a:pt x="1911" y="1015"/>
                    <a:pt x="2627" y="1035"/>
                  </a:cubicBezTo>
                  <a:cubicBezTo>
                    <a:pt x="2706" y="1055"/>
                    <a:pt x="2786" y="1055"/>
                    <a:pt x="2885" y="1095"/>
                  </a:cubicBezTo>
                  <a:cubicBezTo>
                    <a:pt x="2936" y="1100"/>
                    <a:pt x="2985" y="1102"/>
                    <a:pt x="3035" y="1102"/>
                  </a:cubicBezTo>
                  <a:cubicBezTo>
                    <a:pt x="3352" y="1102"/>
                    <a:pt x="3660" y="1013"/>
                    <a:pt x="3979" y="1013"/>
                  </a:cubicBezTo>
                  <a:cubicBezTo>
                    <a:pt x="4006" y="1013"/>
                    <a:pt x="4032" y="1014"/>
                    <a:pt x="4059" y="1015"/>
                  </a:cubicBezTo>
                  <a:cubicBezTo>
                    <a:pt x="4119" y="966"/>
                    <a:pt x="4173" y="936"/>
                    <a:pt x="4223" y="936"/>
                  </a:cubicBezTo>
                  <a:cubicBezTo>
                    <a:pt x="4273" y="936"/>
                    <a:pt x="4318" y="966"/>
                    <a:pt x="4357" y="1035"/>
                  </a:cubicBezTo>
                  <a:cubicBezTo>
                    <a:pt x="4475" y="1094"/>
                    <a:pt x="4607" y="1111"/>
                    <a:pt x="4740" y="1111"/>
                  </a:cubicBezTo>
                  <a:cubicBezTo>
                    <a:pt x="4832" y="1111"/>
                    <a:pt x="4925" y="1103"/>
                    <a:pt x="5014" y="1095"/>
                  </a:cubicBezTo>
                  <a:cubicBezTo>
                    <a:pt x="5093" y="1055"/>
                    <a:pt x="5173" y="1055"/>
                    <a:pt x="5253" y="1035"/>
                  </a:cubicBezTo>
                  <a:cubicBezTo>
                    <a:pt x="5292" y="1025"/>
                    <a:pt x="5335" y="1022"/>
                    <a:pt x="5378" y="1022"/>
                  </a:cubicBezTo>
                  <a:cubicBezTo>
                    <a:pt x="5510" y="1022"/>
                    <a:pt x="5655" y="1055"/>
                    <a:pt x="5790" y="1055"/>
                  </a:cubicBezTo>
                  <a:cubicBezTo>
                    <a:pt x="5869" y="1055"/>
                    <a:pt x="5949" y="1055"/>
                    <a:pt x="6009" y="1035"/>
                  </a:cubicBezTo>
                  <a:cubicBezTo>
                    <a:pt x="6072" y="1010"/>
                    <a:pt x="6134" y="1001"/>
                    <a:pt x="6194" y="1001"/>
                  </a:cubicBezTo>
                  <a:cubicBezTo>
                    <a:pt x="6322" y="1001"/>
                    <a:pt x="6444" y="1042"/>
                    <a:pt x="6566" y="1055"/>
                  </a:cubicBezTo>
                  <a:cubicBezTo>
                    <a:pt x="6685" y="1055"/>
                    <a:pt x="6784" y="1035"/>
                    <a:pt x="6904" y="1015"/>
                  </a:cubicBezTo>
                  <a:cubicBezTo>
                    <a:pt x="7156" y="962"/>
                    <a:pt x="7416" y="954"/>
                    <a:pt x="7674" y="954"/>
                  </a:cubicBezTo>
                  <a:cubicBezTo>
                    <a:pt x="7803" y="954"/>
                    <a:pt x="7931" y="956"/>
                    <a:pt x="8057" y="956"/>
                  </a:cubicBezTo>
                  <a:cubicBezTo>
                    <a:pt x="8276" y="956"/>
                    <a:pt x="8495" y="936"/>
                    <a:pt x="8734" y="896"/>
                  </a:cubicBezTo>
                  <a:cubicBezTo>
                    <a:pt x="8948" y="833"/>
                    <a:pt x="9178" y="794"/>
                    <a:pt x="9414" y="794"/>
                  </a:cubicBezTo>
                  <a:cubicBezTo>
                    <a:pt x="9551" y="794"/>
                    <a:pt x="9689" y="807"/>
                    <a:pt x="9828" y="836"/>
                  </a:cubicBezTo>
                  <a:cubicBezTo>
                    <a:pt x="9887" y="848"/>
                    <a:pt x="9941" y="854"/>
                    <a:pt x="9990" y="854"/>
                  </a:cubicBezTo>
                  <a:cubicBezTo>
                    <a:pt x="10272" y="854"/>
                    <a:pt x="10400" y="667"/>
                    <a:pt x="10484" y="379"/>
                  </a:cubicBezTo>
                  <a:lnTo>
                    <a:pt x="10484" y="2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6" name="Google Shape;876;p3"/>
            <p:cNvSpPr/>
            <p:nvPr/>
          </p:nvSpPr>
          <p:spPr>
            <a:xfrm>
              <a:off x="1708575" y="3160200"/>
              <a:ext cx="82075" cy="31025"/>
            </a:xfrm>
            <a:custGeom>
              <a:avLst/>
              <a:gdLst/>
              <a:ahLst/>
              <a:cxnLst/>
              <a:rect l="l" t="t" r="r" b="b"/>
              <a:pathLst>
                <a:path w="3283" h="1241" extrusionOk="0">
                  <a:moveTo>
                    <a:pt x="480" y="1"/>
                  </a:moveTo>
                  <a:cubicBezTo>
                    <a:pt x="320" y="1"/>
                    <a:pt x="160" y="13"/>
                    <a:pt x="0" y="46"/>
                  </a:cubicBezTo>
                  <a:cubicBezTo>
                    <a:pt x="160" y="385"/>
                    <a:pt x="259" y="782"/>
                    <a:pt x="756" y="862"/>
                  </a:cubicBezTo>
                  <a:cubicBezTo>
                    <a:pt x="1472" y="962"/>
                    <a:pt x="2169" y="1240"/>
                    <a:pt x="2925" y="1240"/>
                  </a:cubicBezTo>
                  <a:cubicBezTo>
                    <a:pt x="2984" y="1180"/>
                    <a:pt x="3044" y="1160"/>
                    <a:pt x="3084" y="1101"/>
                  </a:cubicBezTo>
                  <a:cubicBezTo>
                    <a:pt x="3163" y="1061"/>
                    <a:pt x="3263" y="981"/>
                    <a:pt x="3283" y="882"/>
                  </a:cubicBezTo>
                  <a:cubicBezTo>
                    <a:pt x="2984" y="683"/>
                    <a:pt x="2666" y="743"/>
                    <a:pt x="2348" y="703"/>
                  </a:cubicBezTo>
                  <a:cubicBezTo>
                    <a:pt x="1731" y="643"/>
                    <a:pt x="1095" y="603"/>
                    <a:pt x="498" y="285"/>
                  </a:cubicBezTo>
                  <a:cubicBezTo>
                    <a:pt x="606" y="177"/>
                    <a:pt x="725" y="163"/>
                    <a:pt x="844" y="163"/>
                  </a:cubicBezTo>
                  <a:cubicBezTo>
                    <a:pt x="886" y="163"/>
                    <a:pt x="929" y="165"/>
                    <a:pt x="971" y="165"/>
                  </a:cubicBezTo>
                  <a:cubicBezTo>
                    <a:pt x="1027" y="165"/>
                    <a:pt x="1082" y="162"/>
                    <a:pt x="1134" y="146"/>
                  </a:cubicBezTo>
                  <a:lnTo>
                    <a:pt x="1134" y="46"/>
                  </a:lnTo>
                  <a:cubicBezTo>
                    <a:pt x="916" y="23"/>
                    <a:pt x="698" y="1"/>
                    <a:pt x="48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7" name="Google Shape;877;p3"/>
            <p:cNvSpPr/>
            <p:nvPr/>
          </p:nvSpPr>
          <p:spPr>
            <a:xfrm>
              <a:off x="1736925" y="3160350"/>
              <a:ext cx="4000" cy="3500"/>
            </a:xfrm>
            <a:custGeom>
              <a:avLst/>
              <a:gdLst/>
              <a:ahLst/>
              <a:cxnLst/>
              <a:rect l="l" t="t" r="r" b="b"/>
              <a:pathLst>
                <a:path w="160" h="140" extrusionOk="0">
                  <a:moveTo>
                    <a:pt x="0" y="1"/>
                  </a:moveTo>
                  <a:lnTo>
                    <a:pt x="0" y="140"/>
                  </a:lnTo>
                  <a:lnTo>
                    <a:pt x="159" y="140"/>
                  </a:lnTo>
                  <a:cubicBezTo>
                    <a:pt x="120" y="80"/>
                    <a:pt x="40" y="60"/>
                    <a:pt x="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8" name="Google Shape;878;p3"/>
            <p:cNvSpPr/>
            <p:nvPr/>
          </p:nvSpPr>
          <p:spPr>
            <a:xfrm>
              <a:off x="1533025" y="3347100"/>
              <a:ext cx="38800" cy="6850"/>
            </a:xfrm>
            <a:custGeom>
              <a:avLst/>
              <a:gdLst/>
              <a:ahLst/>
              <a:cxnLst/>
              <a:rect l="l" t="t" r="r" b="b"/>
              <a:pathLst>
                <a:path w="1552" h="274" extrusionOk="0">
                  <a:moveTo>
                    <a:pt x="884" y="0"/>
                  </a:moveTo>
                  <a:cubicBezTo>
                    <a:pt x="590" y="0"/>
                    <a:pt x="292" y="70"/>
                    <a:pt x="0" y="70"/>
                  </a:cubicBezTo>
                  <a:cubicBezTo>
                    <a:pt x="40" y="130"/>
                    <a:pt x="60" y="189"/>
                    <a:pt x="120" y="269"/>
                  </a:cubicBezTo>
                  <a:cubicBezTo>
                    <a:pt x="182" y="266"/>
                    <a:pt x="244" y="266"/>
                    <a:pt x="305" y="266"/>
                  </a:cubicBezTo>
                  <a:cubicBezTo>
                    <a:pt x="490" y="266"/>
                    <a:pt x="672" y="274"/>
                    <a:pt x="851" y="274"/>
                  </a:cubicBezTo>
                  <a:cubicBezTo>
                    <a:pt x="1089" y="274"/>
                    <a:pt x="1323" y="259"/>
                    <a:pt x="1552" y="189"/>
                  </a:cubicBezTo>
                  <a:cubicBezTo>
                    <a:pt x="1335" y="42"/>
                    <a:pt x="1111" y="0"/>
                    <a:pt x="884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9" name="Google Shape;879;p3"/>
            <p:cNvSpPr/>
            <p:nvPr/>
          </p:nvSpPr>
          <p:spPr>
            <a:xfrm>
              <a:off x="1698125" y="3189200"/>
              <a:ext cx="9975" cy="37325"/>
            </a:xfrm>
            <a:custGeom>
              <a:avLst/>
              <a:gdLst/>
              <a:ahLst/>
              <a:cxnLst/>
              <a:rect l="l" t="t" r="r" b="b"/>
              <a:pathLst>
                <a:path w="399" h="1493" extrusionOk="0">
                  <a:moveTo>
                    <a:pt x="140" y="0"/>
                  </a:moveTo>
                  <a:lnTo>
                    <a:pt x="140" y="0"/>
                  </a:lnTo>
                  <a:cubicBezTo>
                    <a:pt x="180" y="518"/>
                    <a:pt x="1" y="1035"/>
                    <a:pt x="279" y="1492"/>
                  </a:cubicBezTo>
                  <a:cubicBezTo>
                    <a:pt x="279" y="995"/>
                    <a:pt x="399" y="498"/>
                    <a:pt x="14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0" name="Google Shape;880;p3"/>
            <p:cNvSpPr/>
            <p:nvPr/>
          </p:nvSpPr>
          <p:spPr>
            <a:xfrm>
              <a:off x="1701600" y="3171800"/>
              <a:ext cx="4025" cy="12450"/>
            </a:xfrm>
            <a:custGeom>
              <a:avLst/>
              <a:gdLst/>
              <a:ahLst/>
              <a:cxnLst/>
              <a:rect l="l" t="t" r="r" b="b"/>
              <a:pathLst>
                <a:path w="161" h="498" extrusionOk="0">
                  <a:moveTo>
                    <a:pt x="41" y="0"/>
                  </a:moveTo>
                  <a:cubicBezTo>
                    <a:pt x="1" y="139"/>
                    <a:pt x="1" y="318"/>
                    <a:pt x="41" y="498"/>
                  </a:cubicBezTo>
                  <a:cubicBezTo>
                    <a:pt x="140" y="338"/>
                    <a:pt x="160" y="179"/>
                    <a:pt x="4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1" name="Google Shape;881;p3"/>
            <p:cNvSpPr/>
            <p:nvPr/>
          </p:nvSpPr>
          <p:spPr>
            <a:xfrm>
              <a:off x="1705600" y="3336900"/>
              <a:ext cx="7975" cy="48275"/>
            </a:xfrm>
            <a:custGeom>
              <a:avLst/>
              <a:gdLst/>
              <a:ahLst/>
              <a:cxnLst/>
              <a:rect l="l" t="t" r="r" b="b"/>
              <a:pathLst>
                <a:path w="319" h="1931" extrusionOk="0">
                  <a:moveTo>
                    <a:pt x="60" y="1"/>
                  </a:moveTo>
                  <a:cubicBezTo>
                    <a:pt x="20" y="339"/>
                    <a:pt x="20" y="637"/>
                    <a:pt x="0" y="975"/>
                  </a:cubicBezTo>
                  <a:lnTo>
                    <a:pt x="0" y="1871"/>
                  </a:lnTo>
                  <a:cubicBezTo>
                    <a:pt x="40" y="1910"/>
                    <a:pt x="70" y="1930"/>
                    <a:pt x="97" y="1930"/>
                  </a:cubicBezTo>
                  <a:cubicBezTo>
                    <a:pt x="124" y="1930"/>
                    <a:pt x="149" y="1910"/>
                    <a:pt x="179" y="1871"/>
                  </a:cubicBezTo>
                  <a:cubicBezTo>
                    <a:pt x="259" y="1254"/>
                    <a:pt x="318" y="597"/>
                    <a:pt x="6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2" name="Google Shape;882;p3"/>
            <p:cNvSpPr/>
            <p:nvPr/>
          </p:nvSpPr>
          <p:spPr>
            <a:xfrm>
              <a:off x="1937350" y="3168800"/>
              <a:ext cx="46750" cy="23450"/>
            </a:xfrm>
            <a:custGeom>
              <a:avLst/>
              <a:gdLst/>
              <a:ahLst/>
              <a:cxnLst/>
              <a:rect l="l" t="t" r="r" b="b"/>
              <a:pathLst>
                <a:path w="1870" h="938" extrusionOk="0">
                  <a:moveTo>
                    <a:pt x="1790" y="1"/>
                  </a:moveTo>
                  <a:cubicBezTo>
                    <a:pt x="1658" y="100"/>
                    <a:pt x="1608" y="283"/>
                    <a:pt x="1399" y="283"/>
                  </a:cubicBezTo>
                  <a:cubicBezTo>
                    <a:pt x="1357" y="283"/>
                    <a:pt x="1309" y="276"/>
                    <a:pt x="1253" y="259"/>
                  </a:cubicBezTo>
                  <a:cubicBezTo>
                    <a:pt x="1088" y="210"/>
                    <a:pt x="912" y="184"/>
                    <a:pt x="734" y="184"/>
                  </a:cubicBezTo>
                  <a:cubicBezTo>
                    <a:pt x="485" y="184"/>
                    <a:pt x="232" y="235"/>
                    <a:pt x="0" y="339"/>
                  </a:cubicBezTo>
                  <a:cubicBezTo>
                    <a:pt x="279" y="657"/>
                    <a:pt x="696" y="637"/>
                    <a:pt x="1034" y="816"/>
                  </a:cubicBezTo>
                  <a:cubicBezTo>
                    <a:pt x="1202" y="872"/>
                    <a:pt x="1359" y="938"/>
                    <a:pt x="1534" y="938"/>
                  </a:cubicBezTo>
                  <a:cubicBezTo>
                    <a:pt x="1609" y="938"/>
                    <a:pt x="1687" y="926"/>
                    <a:pt x="1771" y="896"/>
                  </a:cubicBezTo>
                  <a:lnTo>
                    <a:pt x="1830" y="916"/>
                  </a:lnTo>
                  <a:lnTo>
                    <a:pt x="1870" y="896"/>
                  </a:lnTo>
                  <a:lnTo>
                    <a:pt x="1790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3" name="Google Shape;883;p3"/>
            <p:cNvSpPr/>
            <p:nvPr/>
          </p:nvSpPr>
          <p:spPr>
            <a:xfrm>
              <a:off x="1528050" y="3578800"/>
              <a:ext cx="92525" cy="14250"/>
            </a:xfrm>
            <a:custGeom>
              <a:avLst/>
              <a:gdLst/>
              <a:ahLst/>
              <a:cxnLst/>
              <a:rect l="l" t="t" r="r" b="b"/>
              <a:pathLst>
                <a:path w="3701" h="570" extrusionOk="0">
                  <a:moveTo>
                    <a:pt x="2495" y="1"/>
                  </a:moveTo>
                  <a:cubicBezTo>
                    <a:pt x="1649" y="1"/>
                    <a:pt x="825" y="171"/>
                    <a:pt x="0" y="171"/>
                  </a:cubicBezTo>
                  <a:lnTo>
                    <a:pt x="0" y="569"/>
                  </a:lnTo>
                  <a:cubicBezTo>
                    <a:pt x="299" y="430"/>
                    <a:pt x="617" y="450"/>
                    <a:pt x="935" y="410"/>
                  </a:cubicBezTo>
                  <a:cubicBezTo>
                    <a:pt x="1850" y="271"/>
                    <a:pt x="2785" y="171"/>
                    <a:pt x="3700" y="132"/>
                  </a:cubicBezTo>
                  <a:cubicBezTo>
                    <a:pt x="3462" y="52"/>
                    <a:pt x="3283" y="52"/>
                    <a:pt x="3084" y="32"/>
                  </a:cubicBezTo>
                  <a:cubicBezTo>
                    <a:pt x="2886" y="10"/>
                    <a:pt x="2690" y="1"/>
                    <a:pt x="249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4" name="Google Shape;884;p3"/>
            <p:cNvSpPr/>
            <p:nvPr/>
          </p:nvSpPr>
          <p:spPr>
            <a:xfrm>
              <a:off x="1505675" y="3521400"/>
              <a:ext cx="13450" cy="23900"/>
            </a:xfrm>
            <a:custGeom>
              <a:avLst/>
              <a:gdLst/>
              <a:ahLst/>
              <a:cxnLst/>
              <a:rect l="l" t="t" r="r" b="b"/>
              <a:pathLst>
                <a:path w="538" h="956" extrusionOk="0">
                  <a:moveTo>
                    <a:pt x="338" y="1"/>
                  </a:moveTo>
                  <a:cubicBezTo>
                    <a:pt x="0" y="319"/>
                    <a:pt x="219" y="598"/>
                    <a:pt x="338" y="896"/>
                  </a:cubicBezTo>
                  <a:cubicBezTo>
                    <a:pt x="368" y="936"/>
                    <a:pt x="398" y="956"/>
                    <a:pt x="428" y="956"/>
                  </a:cubicBezTo>
                  <a:cubicBezTo>
                    <a:pt x="458" y="956"/>
                    <a:pt x="488" y="936"/>
                    <a:pt x="517" y="896"/>
                  </a:cubicBezTo>
                  <a:cubicBezTo>
                    <a:pt x="537" y="637"/>
                    <a:pt x="458" y="399"/>
                    <a:pt x="338" y="180"/>
                  </a:cubicBezTo>
                  <a:lnTo>
                    <a:pt x="398" y="140"/>
                  </a:lnTo>
                  <a:cubicBezTo>
                    <a:pt x="418" y="80"/>
                    <a:pt x="398" y="60"/>
                    <a:pt x="33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5" name="Google Shape;885;p3"/>
            <p:cNvSpPr/>
            <p:nvPr/>
          </p:nvSpPr>
          <p:spPr>
            <a:xfrm>
              <a:off x="1514125" y="3543300"/>
              <a:ext cx="5200" cy="5150"/>
            </a:xfrm>
            <a:custGeom>
              <a:avLst/>
              <a:gdLst/>
              <a:ahLst/>
              <a:cxnLst/>
              <a:rect l="l" t="t" r="r" b="b"/>
              <a:pathLst>
                <a:path w="208" h="206" extrusionOk="0">
                  <a:moveTo>
                    <a:pt x="0" y="0"/>
                  </a:moveTo>
                  <a:cubicBezTo>
                    <a:pt x="0" y="71"/>
                    <a:pt x="16" y="205"/>
                    <a:pt x="48" y="205"/>
                  </a:cubicBezTo>
                  <a:cubicBezTo>
                    <a:pt x="52" y="205"/>
                    <a:pt x="56" y="203"/>
                    <a:pt x="60" y="199"/>
                  </a:cubicBezTo>
                  <a:cubicBezTo>
                    <a:pt x="77" y="203"/>
                    <a:pt x="92" y="205"/>
                    <a:pt x="104" y="205"/>
                  </a:cubicBezTo>
                  <a:cubicBezTo>
                    <a:pt x="207" y="205"/>
                    <a:pt x="162" y="71"/>
                    <a:pt x="17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6" name="Google Shape;886;p3"/>
            <p:cNvSpPr/>
            <p:nvPr/>
          </p:nvSpPr>
          <p:spPr>
            <a:xfrm>
              <a:off x="1514125" y="3520900"/>
              <a:ext cx="5000" cy="5000"/>
            </a:xfrm>
            <a:custGeom>
              <a:avLst/>
              <a:gdLst/>
              <a:ahLst/>
              <a:cxnLst/>
              <a:rect l="l" t="t" r="r" b="b"/>
              <a:pathLst>
                <a:path w="200" h="200" extrusionOk="0">
                  <a:moveTo>
                    <a:pt x="199" y="1"/>
                  </a:moveTo>
                  <a:cubicBezTo>
                    <a:pt x="160" y="1"/>
                    <a:pt x="80" y="21"/>
                    <a:pt x="0" y="21"/>
                  </a:cubicBezTo>
                  <a:lnTo>
                    <a:pt x="0" y="200"/>
                  </a:lnTo>
                  <a:cubicBezTo>
                    <a:pt x="60" y="140"/>
                    <a:pt x="120" y="61"/>
                    <a:pt x="19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7" name="Google Shape;887;p3"/>
            <p:cNvSpPr/>
            <p:nvPr/>
          </p:nvSpPr>
          <p:spPr>
            <a:xfrm>
              <a:off x="2385925" y="4520525"/>
              <a:ext cx="21400" cy="264625"/>
            </a:xfrm>
            <a:custGeom>
              <a:avLst/>
              <a:gdLst/>
              <a:ahLst/>
              <a:cxnLst/>
              <a:rect l="l" t="t" r="r" b="b"/>
              <a:pathLst>
                <a:path w="856" h="10585" extrusionOk="0">
                  <a:moveTo>
                    <a:pt x="498" y="0"/>
                  </a:moveTo>
                  <a:cubicBezTo>
                    <a:pt x="319" y="1134"/>
                    <a:pt x="199" y="2049"/>
                    <a:pt x="199" y="2984"/>
                  </a:cubicBezTo>
                  <a:cubicBezTo>
                    <a:pt x="219" y="4218"/>
                    <a:pt x="279" y="5411"/>
                    <a:pt x="120" y="6625"/>
                  </a:cubicBezTo>
                  <a:cubicBezTo>
                    <a:pt x="100" y="7500"/>
                    <a:pt x="0" y="8355"/>
                    <a:pt x="259" y="9231"/>
                  </a:cubicBezTo>
                  <a:cubicBezTo>
                    <a:pt x="199" y="9708"/>
                    <a:pt x="100" y="10146"/>
                    <a:pt x="338" y="10583"/>
                  </a:cubicBezTo>
                  <a:cubicBezTo>
                    <a:pt x="351" y="10584"/>
                    <a:pt x="363" y="10585"/>
                    <a:pt x="374" y="10585"/>
                  </a:cubicBezTo>
                  <a:cubicBezTo>
                    <a:pt x="555" y="10585"/>
                    <a:pt x="539" y="10436"/>
                    <a:pt x="557" y="10305"/>
                  </a:cubicBezTo>
                  <a:cubicBezTo>
                    <a:pt x="657" y="9986"/>
                    <a:pt x="617" y="9648"/>
                    <a:pt x="697" y="9350"/>
                  </a:cubicBezTo>
                  <a:cubicBezTo>
                    <a:pt x="756" y="9151"/>
                    <a:pt x="697" y="8932"/>
                    <a:pt x="776" y="8733"/>
                  </a:cubicBezTo>
                  <a:cubicBezTo>
                    <a:pt x="776" y="8713"/>
                    <a:pt x="776" y="8654"/>
                    <a:pt x="816" y="8634"/>
                  </a:cubicBezTo>
                  <a:cubicBezTo>
                    <a:pt x="796" y="8634"/>
                    <a:pt x="756" y="8614"/>
                    <a:pt x="756" y="8554"/>
                  </a:cubicBezTo>
                  <a:cubicBezTo>
                    <a:pt x="756" y="8514"/>
                    <a:pt x="756" y="8455"/>
                    <a:pt x="816" y="8415"/>
                  </a:cubicBezTo>
                  <a:cubicBezTo>
                    <a:pt x="816" y="8355"/>
                    <a:pt x="776" y="8335"/>
                    <a:pt x="816" y="8296"/>
                  </a:cubicBezTo>
                  <a:cubicBezTo>
                    <a:pt x="736" y="8136"/>
                    <a:pt x="736" y="8017"/>
                    <a:pt x="816" y="7858"/>
                  </a:cubicBezTo>
                  <a:cubicBezTo>
                    <a:pt x="716" y="6644"/>
                    <a:pt x="557" y="5451"/>
                    <a:pt x="657" y="4237"/>
                  </a:cubicBezTo>
                  <a:cubicBezTo>
                    <a:pt x="736" y="3362"/>
                    <a:pt x="736" y="2527"/>
                    <a:pt x="657" y="1671"/>
                  </a:cubicBezTo>
                  <a:cubicBezTo>
                    <a:pt x="756" y="1174"/>
                    <a:pt x="856" y="677"/>
                    <a:pt x="49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8" name="Google Shape;888;p3"/>
            <p:cNvSpPr/>
            <p:nvPr/>
          </p:nvSpPr>
          <p:spPr>
            <a:xfrm>
              <a:off x="2675850" y="4540175"/>
              <a:ext cx="168625" cy="21400"/>
            </a:xfrm>
            <a:custGeom>
              <a:avLst/>
              <a:gdLst/>
              <a:ahLst/>
              <a:cxnLst/>
              <a:rect l="l" t="t" r="r" b="b"/>
              <a:pathLst>
                <a:path w="6745" h="856" extrusionOk="0">
                  <a:moveTo>
                    <a:pt x="6182" y="0"/>
                  </a:moveTo>
                  <a:cubicBezTo>
                    <a:pt x="5826" y="0"/>
                    <a:pt x="5481" y="134"/>
                    <a:pt x="5173" y="269"/>
                  </a:cubicBezTo>
                  <a:cubicBezTo>
                    <a:pt x="4988" y="349"/>
                    <a:pt x="4844" y="403"/>
                    <a:pt x="4700" y="403"/>
                  </a:cubicBezTo>
                  <a:cubicBezTo>
                    <a:pt x="4597" y="403"/>
                    <a:pt x="4494" y="375"/>
                    <a:pt x="4377" y="308"/>
                  </a:cubicBezTo>
                  <a:cubicBezTo>
                    <a:pt x="4321" y="268"/>
                    <a:pt x="4254" y="257"/>
                    <a:pt x="4185" y="257"/>
                  </a:cubicBezTo>
                  <a:cubicBezTo>
                    <a:pt x="4103" y="257"/>
                    <a:pt x="4018" y="272"/>
                    <a:pt x="3939" y="272"/>
                  </a:cubicBezTo>
                  <a:cubicBezTo>
                    <a:pt x="3919" y="272"/>
                    <a:pt x="3899" y="271"/>
                    <a:pt x="3880" y="269"/>
                  </a:cubicBezTo>
                  <a:cubicBezTo>
                    <a:pt x="3659" y="233"/>
                    <a:pt x="3435" y="220"/>
                    <a:pt x="3209" y="220"/>
                  </a:cubicBezTo>
                  <a:cubicBezTo>
                    <a:pt x="2682" y="220"/>
                    <a:pt x="2147" y="288"/>
                    <a:pt x="1632" y="288"/>
                  </a:cubicBezTo>
                  <a:cubicBezTo>
                    <a:pt x="1075" y="288"/>
                    <a:pt x="578" y="368"/>
                    <a:pt x="100" y="666"/>
                  </a:cubicBezTo>
                  <a:cubicBezTo>
                    <a:pt x="100" y="666"/>
                    <a:pt x="80" y="686"/>
                    <a:pt x="1" y="706"/>
                  </a:cubicBezTo>
                  <a:cubicBezTo>
                    <a:pt x="1" y="766"/>
                    <a:pt x="1" y="786"/>
                    <a:pt x="60" y="845"/>
                  </a:cubicBezTo>
                  <a:cubicBezTo>
                    <a:pt x="107" y="852"/>
                    <a:pt x="154" y="855"/>
                    <a:pt x="201" y="855"/>
                  </a:cubicBezTo>
                  <a:cubicBezTo>
                    <a:pt x="539" y="855"/>
                    <a:pt x="874" y="702"/>
                    <a:pt x="1185" y="702"/>
                  </a:cubicBezTo>
                  <a:cubicBezTo>
                    <a:pt x="1215" y="702"/>
                    <a:pt x="1244" y="703"/>
                    <a:pt x="1274" y="706"/>
                  </a:cubicBezTo>
                  <a:cubicBezTo>
                    <a:pt x="1415" y="727"/>
                    <a:pt x="1556" y="735"/>
                    <a:pt x="1697" y="735"/>
                  </a:cubicBezTo>
                  <a:cubicBezTo>
                    <a:pt x="2113" y="735"/>
                    <a:pt x="2523" y="667"/>
                    <a:pt x="2916" y="667"/>
                  </a:cubicBezTo>
                  <a:cubicBezTo>
                    <a:pt x="3026" y="667"/>
                    <a:pt x="3136" y="672"/>
                    <a:pt x="3243" y="686"/>
                  </a:cubicBezTo>
                  <a:cubicBezTo>
                    <a:pt x="3335" y="694"/>
                    <a:pt x="3426" y="698"/>
                    <a:pt x="3515" y="698"/>
                  </a:cubicBezTo>
                  <a:cubicBezTo>
                    <a:pt x="4041" y="698"/>
                    <a:pt x="4528" y="582"/>
                    <a:pt x="5032" y="582"/>
                  </a:cubicBezTo>
                  <a:cubicBezTo>
                    <a:pt x="5092" y="582"/>
                    <a:pt x="5152" y="583"/>
                    <a:pt x="5213" y="587"/>
                  </a:cubicBezTo>
                  <a:cubicBezTo>
                    <a:pt x="5272" y="597"/>
                    <a:pt x="5332" y="597"/>
                    <a:pt x="5389" y="597"/>
                  </a:cubicBezTo>
                  <a:cubicBezTo>
                    <a:pt x="5446" y="597"/>
                    <a:pt x="5501" y="597"/>
                    <a:pt x="5551" y="607"/>
                  </a:cubicBezTo>
                  <a:cubicBezTo>
                    <a:pt x="5686" y="636"/>
                    <a:pt x="5816" y="653"/>
                    <a:pt x="5939" y="653"/>
                  </a:cubicBezTo>
                  <a:cubicBezTo>
                    <a:pt x="6234" y="653"/>
                    <a:pt x="6494" y="555"/>
                    <a:pt x="6705" y="288"/>
                  </a:cubicBezTo>
                  <a:cubicBezTo>
                    <a:pt x="6744" y="249"/>
                    <a:pt x="6744" y="169"/>
                    <a:pt x="6705" y="109"/>
                  </a:cubicBezTo>
                  <a:cubicBezTo>
                    <a:pt x="6530" y="32"/>
                    <a:pt x="6355" y="0"/>
                    <a:pt x="618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9" name="Google Shape;889;p3"/>
            <p:cNvSpPr/>
            <p:nvPr/>
          </p:nvSpPr>
          <p:spPr>
            <a:xfrm>
              <a:off x="2464000" y="4662750"/>
              <a:ext cx="107450" cy="79100"/>
            </a:xfrm>
            <a:custGeom>
              <a:avLst/>
              <a:gdLst/>
              <a:ahLst/>
              <a:cxnLst/>
              <a:rect l="l" t="t" r="r" b="b"/>
              <a:pathLst>
                <a:path w="4298" h="3164" extrusionOk="0">
                  <a:moveTo>
                    <a:pt x="4198" y="1"/>
                  </a:moveTo>
                  <a:cubicBezTo>
                    <a:pt x="4163" y="1"/>
                    <a:pt x="4128" y="21"/>
                    <a:pt x="4098" y="60"/>
                  </a:cubicBezTo>
                  <a:cubicBezTo>
                    <a:pt x="4088" y="55"/>
                    <a:pt x="4077" y="53"/>
                    <a:pt x="4066" y="53"/>
                  </a:cubicBezTo>
                  <a:cubicBezTo>
                    <a:pt x="4031" y="53"/>
                    <a:pt x="3994" y="75"/>
                    <a:pt x="3979" y="120"/>
                  </a:cubicBezTo>
                  <a:cubicBezTo>
                    <a:pt x="3899" y="140"/>
                    <a:pt x="3840" y="180"/>
                    <a:pt x="3780" y="239"/>
                  </a:cubicBezTo>
                  <a:cubicBezTo>
                    <a:pt x="3700" y="359"/>
                    <a:pt x="3541" y="319"/>
                    <a:pt x="3462" y="438"/>
                  </a:cubicBezTo>
                  <a:cubicBezTo>
                    <a:pt x="2885" y="677"/>
                    <a:pt x="2348" y="1015"/>
                    <a:pt x="1870" y="1413"/>
                  </a:cubicBezTo>
                  <a:cubicBezTo>
                    <a:pt x="1274" y="1910"/>
                    <a:pt x="617" y="2408"/>
                    <a:pt x="0" y="2905"/>
                  </a:cubicBezTo>
                  <a:cubicBezTo>
                    <a:pt x="100" y="3064"/>
                    <a:pt x="259" y="3144"/>
                    <a:pt x="418" y="3164"/>
                  </a:cubicBezTo>
                  <a:cubicBezTo>
                    <a:pt x="955" y="3104"/>
                    <a:pt x="1373" y="2825"/>
                    <a:pt x="1652" y="2368"/>
                  </a:cubicBezTo>
                  <a:cubicBezTo>
                    <a:pt x="2308" y="1552"/>
                    <a:pt x="3263" y="1115"/>
                    <a:pt x="4138" y="558"/>
                  </a:cubicBezTo>
                  <a:cubicBezTo>
                    <a:pt x="4158" y="558"/>
                    <a:pt x="4158" y="538"/>
                    <a:pt x="4178" y="518"/>
                  </a:cubicBezTo>
                  <a:cubicBezTo>
                    <a:pt x="4198" y="478"/>
                    <a:pt x="4178" y="438"/>
                    <a:pt x="4138" y="418"/>
                  </a:cubicBezTo>
                  <a:cubicBezTo>
                    <a:pt x="4178" y="279"/>
                    <a:pt x="4257" y="180"/>
                    <a:pt x="4297" y="60"/>
                  </a:cubicBezTo>
                  <a:cubicBezTo>
                    <a:pt x="4267" y="21"/>
                    <a:pt x="4233" y="1"/>
                    <a:pt x="419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0" name="Google Shape;890;p3"/>
            <p:cNvSpPr/>
            <p:nvPr/>
          </p:nvSpPr>
          <p:spPr>
            <a:xfrm>
              <a:off x="2551525" y="4370325"/>
              <a:ext cx="155675" cy="29200"/>
            </a:xfrm>
            <a:custGeom>
              <a:avLst/>
              <a:gdLst/>
              <a:ahLst/>
              <a:cxnLst/>
              <a:rect l="l" t="t" r="r" b="b"/>
              <a:pathLst>
                <a:path w="6227" h="1168" extrusionOk="0">
                  <a:moveTo>
                    <a:pt x="4984" y="0"/>
                  </a:moveTo>
                  <a:cubicBezTo>
                    <a:pt x="4038" y="0"/>
                    <a:pt x="3113" y="305"/>
                    <a:pt x="2169" y="319"/>
                  </a:cubicBezTo>
                  <a:cubicBezTo>
                    <a:pt x="1413" y="319"/>
                    <a:pt x="836" y="777"/>
                    <a:pt x="120" y="876"/>
                  </a:cubicBezTo>
                  <a:cubicBezTo>
                    <a:pt x="60" y="896"/>
                    <a:pt x="1" y="956"/>
                    <a:pt x="40" y="1095"/>
                  </a:cubicBezTo>
                  <a:cubicBezTo>
                    <a:pt x="99" y="1148"/>
                    <a:pt x="157" y="1168"/>
                    <a:pt x="212" y="1168"/>
                  </a:cubicBezTo>
                  <a:cubicBezTo>
                    <a:pt x="344" y="1168"/>
                    <a:pt x="466" y="1057"/>
                    <a:pt x="577" y="1015"/>
                  </a:cubicBezTo>
                  <a:cubicBezTo>
                    <a:pt x="1055" y="836"/>
                    <a:pt x="1552" y="717"/>
                    <a:pt x="2089" y="717"/>
                  </a:cubicBezTo>
                  <a:cubicBezTo>
                    <a:pt x="2401" y="717"/>
                    <a:pt x="2740" y="777"/>
                    <a:pt x="3051" y="777"/>
                  </a:cubicBezTo>
                  <a:cubicBezTo>
                    <a:pt x="3275" y="777"/>
                    <a:pt x="3486" y="746"/>
                    <a:pt x="3661" y="637"/>
                  </a:cubicBezTo>
                  <a:cubicBezTo>
                    <a:pt x="4116" y="380"/>
                    <a:pt x="4579" y="356"/>
                    <a:pt x="5040" y="356"/>
                  </a:cubicBezTo>
                  <a:cubicBezTo>
                    <a:pt x="5145" y="356"/>
                    <a:pt x="5249" y="358"/>
                    <a:pt x="5354" y="358"/>
                  </a:cubicBezTo>
                  <a:cubicBezTo>
                    <a:pt x="5573" y="358"/>
                    <a:pt x="5791" y="352"/>
                    <a:pt x="6008" y="319"/>
                  </a:cubicBezTo>
                  <a:cubicBezTo>
                    <a:pt x="6068" y="299"/>
                    <a:pt x="6147" y="239"/>
                    <a:pt x="6227" y="220"/>
                  </a:cubicBezTo>
                  <a:cubicBezTo>
                    <a:pt x="5807" y="57"/>
                    <a:pt x="5393" y="0"/>
                    <a:pt x="4984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1" name="Google Shape;891;p3"/>
            <p:cNvSpPr/>
            <p:nvPr/>
          </p:nvSpPr>
          <p:spPr>
            <a:xfrm>
              <a:off x="2732050" y="4412975"/>
              <a:ext cx="134300" cy="18050"/>
            </a:xfrm>
            <a:custGeom>
              <a:avLst/>
              <a:gdLst/>
              <a:ahLst/>
              <a:cxnLst/>
              <a:rect l="l" t="t" r="r" b="b"/>
              <a:pathLst>
                <a:path w="5372" h="722" extrusionOk="0">
                  <a:moveTo>
                    <a:pt x="3676" y="0"/>
                  </a:moveTo>
                  <a:cubicBezTo>
                    <a:pt x="3549" y="0"/>
                    <a:pt x="3439" y="21"/>
                    <a:pt x="3362" y="85"/>
                  </a:cubicBezTo>
                  <a:cubicBezTo>
                    <a:pt x="3217" y="198"/>
                    <a:pt x="3084" y="235"/>
                    <a:pt x="2959" y="235"/>
                  </a:cubicBezTo>
                  <a:cubicBezTo>
                    <a:pt x="2710" y="235"/>
                    <a:pt x="2494" y="85"/>
                    <a:pt x="2268" y="85"/>
                  </a:cubicBezTo>
                  <a:cubicBezTo>
                    <a:pt x="1806" y="101"/>
                    <a:pt x="1356" y="232"/>
                    <a:pt x="909" y="232"/>
                  </a:cubicBezTo>
                  <a:cubicBezTo>
                    <a:pt x="798" y="232"/>
                    <a:pt x="688" y="224"/>
                    <a:pt x="577" y="204"/>
                  </a:cubicBezTo>
                  <a:cubicBezTo>
                    <a:pt x="520" y="194"/>
                    <a:pt x="462" y="188"/>
                    <a:pt x="406" y="188"/>
                  </a:cubicBezTo>
                  <a:cubicBezTo>
                    <a:pt x="249" y="188"/>
                    <a:pt x="103" y="237"/>
                    <a:pt x="1" y="383"/>
                  </a:cubicBezTo>
                  <a:cubicBezTo>
                    <a:pt x="100" y="622"/>
                    <a:pt x="398" y="582"/>
                    <a:pt x="538" y="722"/>
                  </a:cubicBezTo>
                  <a:cubicBezTo>
                    <a:pt x="1324" y="669"/>
                    <a:pt x="2095" y="555"/>
                    <a:pt x="2877" y="555"/>
                  </a:cubicBezTo>
                  <a:cubicBezTo>
                    <a:pt x="2985" y="555"/>
                    <a:pt x="3094" y="558"/>
                    <a:pt x="3203" y="562"/>
                  </a:cubicBezTo>
                  <a:cubicBezTo>
                    <a:pt x="3303" y="562"/>
                    <a:pt x="3442" y="562"/>
                    <a:pt x="3482" y="403"/>
                  </a:cubicBezTo>
                  <a:cubicBezTo>
                    <a:pt x="3508" y="297"/>
                    <a:pt x="3561" y="244"/>
                    <a:pt x="3623" y="244"/>
                  </a:cubicBezTo>
                  <a:cubicBezTo>
                    <a:pt x="3654" y="244"/>
                    <a:pt x="3687" y="257"/>
                    <a:pt x="3721" y="284"/>
                  </a:cubicBezTo>
                  <a:cubicBezTo>
                    <a:pt x="3891" y="418"/>
                    <a:pt x="4060" y="463"/>
                    <a:pt x="4228" y="463"/>
                  </a:cubicBezTo>
                  <a:cubicBezTo>
                    <a:pt x="4559" y="463"/>
                    <a:pt x="4886" y="291"/>
                    <a:pt x="5220" y="291"/>
                  </a:cubicBezTo>
                  <a:cubicBezTo>
                    <a:pt x="5270" y="291"/>
                    <a:pt x="5321" y="295"/>
                    <a:pt x="5372" y="304"/>
                  </a:cubicBezTo>
                  <a:cubicBezTo>
                    <a:pt x="5126" y="181"/>
                    <a:pt x="4927" y="58"/>
                    <a:pt x="4665" y="58"/>
                  </a:cubicBezTo>
                  <a:cubicBezTo>
                    <a:pt x="4630" y="58"/>
                    <a:pt x="4594" y="60"/>
                    <a:pt x="4556" y="65"/>
                  </a:cubicBezTo>
                  <a:cubicBezTo>
                    <a:pt x="4521" y="69"/>
                    <a:pt x="4486" y="70"/>
                    <a:pt x="4449" y="70"/>
                  </a:cubicBezTo>
                  <a:cubicBezTo>
                    <a:pt x="4200" y="70"/>
                    <a:pt x="3909" y="0"/>
                    <a:pt x="367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2" name="Google Shape;892;p3"/>
            <p:cNvSpPr/>
            <p:nvPr/>
          </p:nvSpPr>
          <p:spPr>
            <a:xfrm>
              <a:off x="2837475" y="4468025"/>
              <a:ext cx="120375" cy="14800"/>
            </a:xfrm>
            <a:custGeom>
              <a:avLst/>
              <a:gdLst/>
              <a:ahLst/>
              <a:cxnLst/>
              <a:rect l="l" t="t" r="r" b="b"/>
              <a:pathLst>
                <a:path w="4815" h="592" extrusionOk="0">
                  <a:moveTo>
                    <a:pt x="527" y="1"/>
                  </a:moveTo>
                  <a:cubicBezTo>
                    <a:pt x="351" y="1"/>
                    <a:pt x="236" y="251"/>
                    <a:pt x="80" y="350"/>
                  </a:cubicBezTo>
                  <a:cubicBezTo>
                    <a:pt x="61" y="350"/>
                    <a:pt x="61" y="370"/>
                    <a:pt x="41" y="390"/>
                  </a:cubicBezTo>
                  <a:cubicBezTo>
                    <a:pt x="1" y="449"/>
                    <a:pt x="1" y="469"/>
                    <a:pt x="61" y="509"/>
                  </a:cubicBezTo>
                  <a:cubicBezTo>
                    <a:pt x="377" y="539"/>
                    <a:pt x="688" y="591"/>
                    <a:pt x="996" y="591"/>
                  </a:cubicBezTo>
                  <a:cubicBezTo>
                    <a:pt x="1289" y="591"/>
                    <a:pt x="1580" y="545"/>
                    <a:pt x="1871" y="390"/>
                  </a:cubicBezTo>
                  <a:cubicBezTo>
                    <a:pt x="1907" y="361"/>
                    <a:pt x="1955" y="350"/>
                    <a:pt x="2008" y="350"/>
                  </a:cubicBezTo>
                  <a:cubicBezTo>
                    <a:pt x="2103" y="350"/>
                    <a:pt x="2212" y="384"/>
                    <a:pt x="2288" y="409"/>
                  </a:cubicBezTo>
                  <a:cubicBezTo>
                    <a:pt x="2610" y="522"/>
                    <a:pt x="2938" y="553"/>
                    <a:pt x="3274" y="553"/>
                  </a:cubicBezTo>
                  <a:cubicBezTo>
                    <a:pt x="3696" y="553"/>
                    <a:pt x="4130" y="504"/>
                    <a:pt x="4579" y="504"/>
                  </a:cubicBezTo>
                  <a:cubicBezTo>
                    <a:pt x="4657" y="504"/>
                    <a:pt x="4736" y="505"/>
                    <a:pt x="4815" y="509"/>
                  </a:cubicBezTo>
                  <a:cubicBezTo>
                    <a:pt x="4676" y="310"/>
                    <a:pt x="4656" y="250"/>
                    <a:pt x="4616" y="250"/>
                  </a:cubicBezTo>
                  <a:cubicBezTo>
                    <a:pt x="3770" y="121"/>
                    <a:pt x="2914" y="23"/>
                    <a:pt x="2055" y="23"/>
                  </a:cubicBezTo>
                  <a:cubicBezTo>
                    <a:pt x="1722" y="23"/>
                    <a:pt x="1388" y="38"/>
                    <a:pt x="1055" y="71"/>
                  </a:cubicBezTo>
                  <a:cubicBezTo>
                    <a:pt x="994" y="71"/>
                    <a:pt x="933" y="189"/>
                    <a:pt x="853" y="189"/>
                  </a:cubicBezTo>
                  <a:cubicBezTo>
                    <a:pt x="830" y="189"/>
                    <a:pt x="804" y="178"/>
                    <a:pt x="777" y="151"/>
                  </a:cubicBezTo>
                  <a:cubicBezTo>
                    <a:pt x="679" y="42"/>
                    <a:pt x="598" y="1"/>
                    <a:pt x="52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3" name="Google Shape;893;p3"/>
            <p:cNvSpPr/>
            <p:nvPr/>
          </p:nvSpPr>
          <p:spPr>
            <a:xfrm>
              <a:off x="2386925" y="4477250"/>
              <a:ext cx="23875" cy="209400"/>
            </a:xfrm>
            <a:custGeom>
              <a:avLst/>
              <a:gdLst/>
              <a:ahLst/>
              <a:cxnLst/>
              <a:rect l="l" t="t" r="r" b="b"/>
              <a:pathLst>
                <a:path w="955" h="8376" extrusionOk="0">
                  <a:moveTo>
                    <a:pt x="458" y="1"/>
                  </a:moveTo>
                  <a:cubicBezTo>
                    <a:pt x="318" y="1194"/>
                    <a:pt x="119" y="2408"/>
                    <a:pt x="80" y="3601"/>
                  </a:cubicBezTo>
                  <a:cubicBezTo>
                    <a:pt x="0" y="5193"/>
                    <a:pt x="80" y="6784"/>
                    <a:pt x="80" y="8375"/>
                  </a:cubicBezTo>
                  <a:cubicBezTo>
                    <a:pt x="378" y="8097"/>
                    <a:pt x="239" y="7759"/>
                    <a:pt x="239" y="7460"/>
                  </a:cubicBezTo>
                  <a:cubicBezTo>
                    <a:pt x="298" y="5690"/>
                    <a:pt x="159" y="3900"/>
                    <a:pt x="617" y="2129"/>
                  </a:cubicBezTo>
                  <a:lnTo>
                    <a:pt x="617" y="3402"/>
                  </a:lnTo>
                  <a:cubicBezTo>
                    <a:pt x="875" y="2885"/>
                    <a:pt x="776" y="2308"/>
                    <a:pt x="776" y="1791"/>
                  </a:cubicBezTo>
                  <a:cubicBezTo>
                    <a:pt x="497" y="1473"/>
                    <a:pt x="696" y="1115"/>
                    <a:pt x="716" y="776"/>
                  </a:cubicBezTo>
                  <a:cubicBezTo>
                    <a:pt x="736" y="478"/>
                    <a:pt x="955" y="120"/>
                    <a:pt x="45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4" name="Google Shape;894;p3"/>
            <p:cNvSpPr/>
            <p:nvPr/>
          </p:nvSpPr>
          <p:spPr>
            <a:xfrm>
              <a:off x="2478925" y="4441750"/>
              <a:ext cx="130800" cy="35525"/>
            </a:xfrm>
            <a:custGeom>
              <a:avLst/>
              <a:gdLst/>
              <a:ahLst/>
              <a:cxnLst/>
              <a:rect l="l" t="t" r="r" b="b"/>
              <a:pathLst>
                <a:path w="5232" h="1421" extrusionOk="0">
                  <a:moveTo>
                    <a:pt x="4703" y="1"/>
                  </a:moveTo>
                  <a:cubicBezTo>
                    <a:pt x="4521" y="1"/>
                    <a:pt x="4342" y="47"/>
                    <a:pt x="4158" y="88"/>
                  </a:cubicBezTo>
                  <a:cubicBezTo>
                    <a:pt x="3064" y="406"/>
                    <a:pt x="1989" y="844"/>
                    <a:pt x="816" y="864"/>
                  </a:cubicBezTo>
                  <a:cubicBezTo>
                    <a:pt x="418" y="864"/>
                    <a:pt x="120" y="1003"/>
                    <a:pt x="0" y="1421"/>
                  </a:cubicBezTo>
                  <a:cubicBezTo>
                    <a:pt x="1810" y="1222"/>
                    <a:pt x="3462" y="506"/>
                    <a:pt x="5232" y="167"/>
                  </a:cubicBezTo>
                  <a:cubicBezTo>
                    <a:pt x="5048" y="42"/>
                    <a:pt x="4874" y="1"/>
                    <a:pt x="4703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5" name="Google Shape;895;p3"/>
            <p:cNvSpPr/>
            <p:nvPr/>
          </p:nvSpPr>
          <p:spPr>
            <a:xfrm>
              <a:off x="2391875" y="4363300"/>
              <a:ext cx="27400" cy="158250"/>
            </a:xfrm>
            <a:custGeom>
              <a:avLst/>
              <a:gdLst/>
              <a:ahLst/>
              <a:cxnLst/>
              <a:rect l="l" t="t" r="r" b="b"/>
              <a:pathLst>
                <a:path w="1096" h="6330" extrusionOk="0">
                  <a:moveTo>
                    <a:pt x="784" y="1"/>
                  </a:moveTo>
                  <a:cubicBezTo>
                    <a:pt x="599" y="1"/>
                    <a:pt x="498" y="101"/>
                    <a:pt x="498" y="302"/>
                  </a:cubicBezTo>
                  <a:cubicBezTo>
                    <a:pt x="578" y="461"/>
                    <a:pt x="538" y="620"/>
                    <a:pt x="498" y="779"/>
                  </a:cubicBezTo>
                  <a:lnTo>
                    <a:pt x="498" y="2072"/>
                  </a:lnTo>
                  <a:cubicBezTo>
                    <a:pt x="498" y="2191"/>
                    <a:pt x="498" y="2351"/>
                    <a:pt x="379" y="2410"/>
                  </a:cubicBezTo>
                  <a:cubicBezTo>
                    <a:pt x="319" y="2510"/>
                    <a:pt x="319" y="2589"/>
                    <a:pt x="379" y="2689"/>
                  </a:cubicBezTo>
                  <a:cubicBezTo>
                    <a:pt x="220" y="3166"/>
                    <a:pt x="419" y="3683"/>
                    <a:pt x="260" y="4181"/>
                  </a:cubicBezTo>
                  <a:cubicBezTo>
                    <a:pt x="200" y="4300"/>
                    <a:pt x="200" y="4439"/>
                    <a:pt x="260" y="4559"/>
                  </a:cubicBezTo>
                  <a:cubicBezTo>
                    <a:pt x="518" y="4837"/>
                    <a:pt x="339" y="5076"/>
                    <a:pt x="299" y="5374"/>
                  </a:cubicBezTo>
                  <a:cubicBezTo>
                    <a:pt x="260" y="5693"/>
                    <a:pt x="1" y="6150"/>
                    <a:pt x="578" y="6329"/>
                  </a:cubicBezTo>
                  <a:cubicBezTo>
                    <a:pt x="578" y="6269"/>
                    <a:pt x="598" y="6190"/>
                    <a:pt x="638" y="6170"/>
                  </a:cubicBezTo>
                  <a:cubicBezTo>
                    <a:pt x="618" y="6170"/>
                    <a:pt x="578" y="6150"/>
                    <a:pt x="578" y="6130"/>
                  </a:cubicBezTo>
                  <a:cubicBezTo>
                    <a:pt x="538" y="6051"/>
                    <a:pt x="578" y="5991"/>
                    <a:pt x="638" y="5991"/>
                  </a:cubicBezTo>
                  <a:lnTo>
                    <a:pt x="618" y="5991"/>
                  </a:lnTo>
                  <a:cubicBezTo>
                    <a:pt x="817" y="5354"/>
                    <a:pt x="518" y="4658"/>
                    <a:pt x="777" y="4002"/>
                  </a:cubicBezTo>
                  <a:cubicBezTo>
                    <a:pt x="797" y="3962"/>
                    <a:pt x="797" y="3882"/>
                    <a:pt x="797" y="3842"/>
                  </a:cubicBezTo>
                  <a:cubicBezTo>
                    <a:pt x="777" y="3842"/>
                    <a:pt x="777" y="3842"/>
                    <a:pt x="737" y="3783"/>
                  </a:cubicBezTo>
                  <a:cubicBezTo>
                    <a:pt x="717" y="3763"/>
                    <a:pt x="737" y="3703"/>
                    <a:pt x="797" y="3683"/>
                  </a:cubicBezTo>
                  <a:cubicBezTo>
                    <a:pt x="896" y="3504"/>
                    <a:pt x="876" y="3305"/>
                    <a:pt x="797" y="3106"/>
                  </a:cubicBezTo>
                  <a:lnTo>
                    <a:pt x="817" y="3106"/>
                  </a:lnTo>
                  <a:cubicBezTo>
                    <a:pt x="797" y="3106"/>
                    <a:pt x="737" y="3106"/>
                    <a:pt x="737" y="3087"/>
                  </a:cubicBezTo>
                  <a:cubicBezTo>
                    <a:pt x="717" y="3007"/>
                    <a:pt x="737" y="2987"/>
                    <a:pt x="817" y="2987"/>
                  </a:cubicBezTo>
                  <a:lnTo>
                    <a:pt x="797" y="2987"/>
                  </a:lnTo>
                  <a:cubicBezTo>
                    <a:pt x="936" y="2689"/>
                    <a:pt x="777" y="2351"/>
                    <a:pt x="936" y="2072"/>
                  </a:cubicBezTo>
                  <a:cubicBezTo>
                    <a:pt x="1016" y="1893"/>
                    <a:pt x="996" y="1754"/>
                    <a:pt x="976" y="1575"/>
                  </a:cubicBezTo>
                  <a:cubicBezTo>
                    <a:pt x="1095" y="1117"/>
                    <a:pt x="996" y="680"/>
                    <a:pt x="1016" y="222"/>
                  </a:cubicBezTo>
                  <a:cubicBezTo>
                    <a:pt x="996" y="103"/>
                    <a:pt x="936" y="23"/>
                    <a:pt x="836" y="3"/>
                  </a:cubicBezTo>
                  <a:cubicBezTo>
                    <a:pt x="818" y="2"/>
                    <a:pt x="801" y="1"/>
                    <a:pt x="78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6" name="Google Shape;896;p3"/>
            <p:cNvSpPr/>
            <p:nvPr/>
          </p:nvSpPr>
          <p:spPr>
            <a:xfrm>
              <a:off x="2601250" y="4169500"/>
              <a:ext cx="109950" cy="32275"/>
            </a:xfrm>
            <a:custGeom>
              <a:avLst/>
              <a:gdLst/>
              <a:ahLst/>
              <a:cxnLst/>
              <a:rect l="l" t="t" r="r" b="b"/>
              <a:pathLst>
                <a:path w="4398" h="1291" extrusionOk="0">
                  <a:moveTo>
                    <a:pt x="4012" y="1"/>
                  </a:moveTo>
                  <a:cubicBezTo>
                    <a:pt x="2547" y="1"/>
                    <a:pt x="1282" y="704"/>
                    <a:pt x="1" y="1290"/>
                  </a:cubicBezTo>
                  <a:cubicBezTo>
                    <a:pt x="1473" y="952"/>
                    <a:pt x="2945" y="494"/>
                    <a:pt x="4397" y="17"/>
                  </a:cubicBezTo>
                  <a:cubicBezTo>
                    <a:pt x="4267" y="6"/>
                    <a:pt x="4139" y="1"/>
                    <a:pt x="401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7" name="Google Shape;897;p3"/>
            <p:cNvSpPr/>
            <p:nvPr/>
          </p:nvSpPr>
          <p:spPr>
            <a:xfrm>
              <a:off x="2493825" y="4240950"/>
              <a:ext cx="124875" cy="34750"/>
            </a:xfrm>
            <a:custGeom>
              <a:avLst/>
              <a:gdLst/>
              <a:ahLst/>
              <a:cxnLst/>
              <a:rect l="l" t="t" r="r" b="b"/>
              <a:pathLst>
                <a:path w="4995" h="1390" extrusionOk="0">
                  <a:moveTo>
                    <a:pt x="4316" y="0"/>
                  </a:moveTo>
                  <a:cubicBezTo>
                    <a:pt x="4076" y="0"/>
                    <a:pt x="3853" y="69"/>
                    <a:pt x="3641" y="143"/>
                  </a:cubicBezTo>
                  <a:cubicBezTo>
                    <a:pt x="2547" y="580"/>
                    <a:pt x="1433" y="1038"/>
                    <a:pt x="220" y="1078"/>
                  </a:cubicBezTo>
                  <a:cubicBezTo>
                    <a:pt x="120" y="1078"/>
                    <a:pt x="1" y="1177"/>
                    <a:pt x="81" y="1376"/>
                  </a:cubicBezTo>
                  <a:cubicBezTo>
                    <a:pt x="191" y="1385"/>
                    <a:pt x="301" y="1389"/>
                    <a:pt x="410" y="1389"/>
                  </a:cubicBezTo>
                  <a:cubicBezTo>
                    <a:pt x="1978" y="1389"/>
                    <a:pt x="3338" y="500"/>
                    <a:pt x="4994" y="203"/>
                  </a:cubicBezTo>
                  <a:cubicBezTo>
                    <a:pt x="4752" y="53"/>
                    <a:pt x="4527" y="0"/>
                    <a:pt x="431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8" name="Google Shape;898;p3"/>
            <p:cNvSpPr/>
            <p:nvPr/>
          </p:nvSpPr>
          <p:spPr>
            <a:xfrm>
              <a:off x="2536100" y="4152650"/>
              <a:ext cx="109950" cy="38675"/>
            </a:xfrm>
            <a:custGeom>
              <a:avLst/>
              <a:gdLst/>
              <a:ahLst/>
              <a:cxnLst/>
              <a:rect l="l" t="t" r="r" b="b"/>
              <a:pathLst>
                <a:path w="4398" h="1547" extrusionOk="0">
                  <a:moveTo>
                    <a:pt x="4135" y="1"/>
                  </a:moveTo>
                  <a:cubicBezTo>
                    <a:pt x="4041" y="1"/>
                    <a:pt x="3967" y="41"/>
                    <a:pt x="3900" y="74"/>
                  </a:cubicBezTo>
                  <a:cubicBezTo>
                    <a:pt x="3144" y="293"/>
                    <a:pt x="2348" y="532"/>
                    <a:pt x="1572" y="731"/>
                  </a:cubicBezTo>
                  <a:cubicBezTo>
                    <a:pt x="1567" y="731"/>
                    <a:pt x="1561" y="732"/>
                    <a:pt x="1556" y="732"/>
                  </a:cubicBezTo>
                  <a:cubicBezTo>
                    <a:pt x="1452" y="732"/>
                    <a:pt x="1342" y="620"/>
                    <a:pt x="1246" y="620"/>
                  </a:cubicBezTo>
                  <a:cubicBezTo>
                    <a:pt x="1198" y="620"/>
                    <a:pt x="1153" y="648"/>
                    <a:pt x="1115" y="731"/>
                  </a:cubicBezTo>
                  <a:cubicBezTo>
                    <a:pt x="956" y="1069"/>
                    <a:pt x="598" y="1049"/>
                    <a:pt x="299" y="1168"/>
                  </a:cubicBezTo>
                  <a:cubicBezTo>
                    <a:pt x="120" y="1248"/>
                    <a:pt x="21" y="1347"/>
                    <a:pt x="1" y="1546"/>
                  </a:cubicBezTo>
                  <a:cubicBezTo>
                    <a:pt x="797" y="1487"/>
                    <a:pt x="1513" y="1148"/>
                    <a:pt x="2269" y="870"/>
                  </a:cubicBezTo>
                  <a:cubicBezTo>
                    <a:pt x="2965" y="591"/>
                    <a:pt x="3761" y="631"/>
                    <a:pt x="4397" y="94"/>
                  </a:cubicBezTo>
                  <a:cubicBezTo>
                    <a:pt x="4293" y="25"/>
                    <a:pt x="4208" y="1"/>
                    <a:pt x="413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9" name="Google Shape;899;p3"/>
            <p:cNvSpPr/>
            <p:nvPr/>
          </p:nvSpPr>
          <p:spPr>
            <a:xfrm>
              <a:off x="2515225" y="4562600"/>
              <a:ext cx="79600" cy="32550"/>
            </a:xfrm>
            <a:custGeom>
              <a:avLst/>
              <a:gdLst/>
              <a:ahLst/>
              <a:cxnLst/>
              <a:rect l="l" t="t" r="r" b="b"/>
              <a:pathLst>
                <a:path w="3184" h="1302" extrusionOk="0">
                  <a:moveTo>
                    <a:pt x="2936" y="0"/>
                  </a:moveTo>
                  <a:cubicBezTo>
                    <a:pt x="2891" y="0"/>
                    <a:pt x="2845" y="16"/>
                    <a:pt x="2805" y="48"/>
                  </a:cubicBezTo>
                  <a:cubicBezTo>
                    <a:pt x="2368" y="346"/>
                    <a:pt x="1910" y="307"/>
                    <a:pt x="1413" y="366"/>
                  </a:cubicBezTo>
                  <a:cubicBezTo>
                    <a:pt x="915" y="406"/>
                    <a:pt x="239" y="545"/>
                    <a:pt x="0" y="1301"/>
                  </a:cubicBezTo>
                  <a:cubicBezTo>
                    <a:pt x="434" y="1150"/>
                    <a:pt x="761" y="981"/>
                    <a:pt x="1167" y="981"/>
                  </a:cubicBezTo>
                  <a:cubicBezTo>
                    <a:pt x="1189" y="981"/>
                    <a:pt x="1211" y="982"/>
                    <a:pt x="1234" y="983"/>
                  </a:cubicBezTo>
                  <a:cubicBezTo>
                    <a:pt x="1275" y="984"/>
                    <a:pt x="1316" y="985"/>
                    <a:pt x="1358" y="985"/>
                  </a:cubicBezTo>
                  <a:cubicBezTo>
                    <a:pt x="1915" y="985"/>
                    <a:pt x="2484" y="856"/>
                    <a:pt x="2984" y="486"/>
                  </a:cubicBezTo>
                  <a:cubicBezTo>
                    <a:pt x="3104" y="386"/>
                    <a:pt x="3183" y="267"/>
                    <a:pt x="3104" y="108"/>
                  </a:cubicBezTo>
                  <a:cubicBezTo>
                    <a:pt x="3068" y="36"/>
                    <a:pt x="3003" y="0"/>
                    <a:pt x="293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0" name="Google Shape;900;p3"/>
            <p:cNvSpPr/>
            <p:nvPr/>
          </p:nvSpPr>
          <p:spPr>
            <a:xfrm>
              <a:off x="2469475" y="4512075"/>
              <a:ext cx="91025" cy="36225"/>
            </a:xfrm>
            <a:custGeom>
              <a:avLst/>
              <a:gdLst/>
              <a:ahLst/>
              <a:cxnLst/>
              <a:rect l="l" t="t" r="r" b="b"/>
              <a:pathLst>
                <a:path w="3641" h="1449" extrusionOk="0">
                  <a:moveTo>
                    <a:pt x="3342" y="0"/>
                  </a:moveTo>
                  <a:cubicBezTo>
                    <a:pt x="2188" y="318"/>
                    <a:pt x="1094" y="736"/>
                    <a:pt x="0" y="1293"/>
                  </a:cubicBezTo>
                  <a:cubicBezTo>
                    <a:pt x="164" y="1407"/>
                    <a:pt x="304" y="1448"/>
                    <a:pt x="420" y="1448"/>
                  </a:cubicBezTo>
                  <a:cubicBezTo>
                    <a:pt x="487" y="1448"/>
                    <a:pt x="546" y="1434"/>
                    <a:pt x="597" y="1412"/>
                  </a:cubicBezTo>
                  <a:cubicBezTo>
                    <a:pt x="1353" y="1174"/>
                    <a:pt x="2169" y="1114"/>
                    <a:pt x="2785" y="577"/>
                  </a:cubicBezTo>
                  <a:cubicBezTo>
                    <a:pt x="3044" y="378"/>
                    <a:pt x="3283" y="398"/>
                    <a:pt x="3541" y="378"/>
                  </a:cubicBezTo>
                  <a:cubicBezTo>
                    <a:pt x="3641" y="179"/>
                    <a:pt x="3462" y="100"/>
                    <a:pt x="334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1" name="Google Shape;901;p3"/>
            <p:cNvSpPr/>
            <p:nvPr/>
          </p:nvSpPr>
          <p:spPr>
            <a:xfrm>
              <a:off x="2714150" y="4360325"/>
              <a:ext cx="105950" cy="14500"/>
            </a:xfrm>
            <a:custGeom>
              <a:avLst/>
              <a:gdLst/>
              <a:ahLst/>
              <a:cxnLst/>
              <a:rect l="l" t="t" r="r" b="b"/>
              <a:pathLst>
                <a:path w="4238" h="580" extrusionOk="0">
                  <a:moveTo>
                    <a:pt x="3526" y="0"/>
                  </a:moveTo>
                  <a:cubicBezTo>
                    <a:pt x="1278" y="0"/>
                    <a:pt x="588" y="120"/>
                    <a:pt x="0" y="580"/>
                  </a:cubicBezTo>
                  <a:cubicBezTo>
                    <a:pt x="1293" y="500"/>
                    <a:pt x="2427" y="440"/>
                    <a:pt x="3581" y="381"/>
                  </a:cubicBezTo>
                  <a:cubicBezTo>
                    <a:pt x="3616" y="334"/>
                    <a:pt x="3651" y="315"/>
                    <a:pt x="3690" y="315"/>
                  </a:cubicBezTo>
                  <a:cubicBezTo>
                    <a:pt x="3718" y="315"/>
                    <a:pt x="3747" y="325"/>
                    <a:pt x="3780" y="341"/>
                  </a:cubicBezTo>
                  <a:lnTo>
                    <a:pt x="3939" y="341"/>
                  </a:lnTo>
                  <a:cubicBezTo>
                    <a:pt x="4039" y="242"/>
                    <a:pt x="4238" y="202"/>
                    <a:pt x="4118" y="3"/>
                  </a:cubicBezTo>
                  <a:cubicBezTo>
                    <a:pt x="3910" y="1"/>
                    <a:pt x="3713" y="0"/>
                    <a:pt x="352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2" name="Google Shape;902;p3"/>
            <p:cNvSpPr/>
            <p:nvPr/>
          </p:nvSpPr>
          <p:spPr>
            <a:xfrm>
              <a:off x="2556500" y="4279325"/>
              <a:ext cx="101975" cy="20925"/>
            </a:xfrm>
            <a:custGeom>
              <a:avLst/>
              <a:gdLst/>
              <a:ahLst/>
              <a:cxnLst/>
              <a:rect l="l" t="t" r="r" b="b"/>
              <a:pathLst>
                <a:path w="4079" h="837" extrusionOk="0">
                  <a:moveTo>
                    <a:pt x="3558" y="1"/>
                  </a:moveTo>
                  <a:cubicBezTo>
                    <a:pt x="2603" y="1"/>
                    <a:pt x="925" y="365"/>
                    <a:pt x="0" y="836"/>
                  </a:cubicBezTo>
                  <a:cubicBezTo>
                    <a:pt x="25" y="836"/>
                    <a:pt x="50" y="836"/>
                    <a:pt x="74" y="836"/>
                  </a:cubicBezTo>
                  <a:cubicBezTo>
                    <a:pt x="1591" y="836"/>
                    <a:pt x="2786" y="236"/>
                    <a:pt x="4078" y="60"/>
                  </a:cubicBezTo>
                  <a:cubicBezTo>
                    <a:pt x="3954" y="20"/>
                    <a:pt x="3774" y="1"/>
                    <a:pt x="355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3" name="Google Shape;903;p3"/>
            <p:cNvSpPr/>
            <p:nvPr/>
          </p:nvSpPr>
          <p:spPr>
            <a:xfrm>
              <a:off x="2764875" y="4307675"/>
              <a:ext cx="95000" cy="13825"/>
            </a:xfrm>
            <a:custGeom>
              <a:avLst/>
              <a:gdLst/>
              <a:ahLst/>
              <a:cxnLst/>
              <a:rect l="l" t="t" r="r" b="b"/>
              <a:pathLst>
                <a:path w="3800" h="553" extrusionOk="0">
                  <a:moveTo>
                    <a:pt x="3681" y="0"/>
                  </a:moveTo>
                  <a:cubicBezTo>
                    <a:pt x="2487" y="40"/>
                    <a:pt x="1294" y="120"/>
                    <a:pt x="100" y="159"/>
                  </a:cubicBezTo>
                  <a:cubicBezTo>
                    <a:pt x="1" y="299"/>
                    <a:pt x="1" y="398"/>
                    <a:pt x="100" y="517"/>
                  </a:cubicBezTo>
                  <a:cubicBezTo>
                    <a:pt x="314" y="542"/>
                    <a:pt x="528" y="553"/>
                    <a:pt x="743" y="553"/>
                  </a:cubicBezTo>
                  <a:cubicBezTo>
                    <a:pt x="1722" y="553"/>
                    <a:pt x="2701" y="338"/>
                    <a:pt x="3681" y="338"/>
                  </a:cubicBezTo>
                  <a:cubicBezTo>
                    <a:pt x="3780" y="219"/>
                    <a:pt x="3800" y="100"/>
                    <a:pt x="368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4" name="Google Shape;904;p3"/>
            <p:cNvSpPr/>
            <p:nvPr/>
          </p:nvSpPr>
          <p:spPr>
            <a:xfrm>
              <a:off x="2721600" y="4156200"/>
              <a:ext cx="95525" cy="15925"/>
            </a:xfrm>
            <a:custGeom>
              <a:avLst/>
              <a:gdLst/>
              <a:ahLst/>
              <a:cxnLst/>
              <a:rect l="l" t="t" r="r" b="b"/>
              <a:pathLst>
                <a:path w="3821" h="637" extrusionOk="0">
                  <a:moveTo>
                    <a:pt x="3210" y="0"/>
                  </a:moveTo>
                  <a:cubicBezTo>
                    <a:pt x="2116" y="0"/>
                    <a:pt x="1058" y="282"/>
                    <a:pt x="1" y="449"/>
                  </a:cubicBezTo>
                  <a:cubicBezTo>
                    <a:pt x="167" y="592"/>
                    <a:pt x="330" y="637"/>
                    <a:pt x="492" y="637"/>
                  </a:cubicBezTo>
                  <a:cubicBezTo>
                    <a:pt x="738" y="637"/>
                    <a:pt x="982" y="533"/>
                    <a:pt x="1234" y="509"/>
                  </a:cubicBezTo>
                  <a:cubicBezTo>
                    <a:pt x="1616" y="457"/>
                    <a:pt x="2013" y="299"/>
                    <a:pt x="2438" y="299"/>
                  </a:cubicBezTo>
                  <a:cubicBezTo>
                    <a:pt x="2500" y="299"/>
                    <a:pt x="2563" y="303"/>
                    <a:pt x="2627" y="310"/>
                  </a:cubicBezTo>
                  <a:cubicBezTo>
                    <a:pt x="2685" y="313"/>
                    <a:pt x="2744" y="315"/>
                    <a:pt x="2803" y="315"/>
                  </a:cubicBezTo>
                  <a:cubicBezTo>
                    <a:pt x="3165" y="315"/>
                    <a:pt x="3530" y="254"/>
                    <a:pt x="3820" y="32"/>
                  </a:cubicBezTo>
                  <a:cubicBezTo>
                    <a:pt x="3615" y="10"/>
                    <a:pt x="3412" y="0"/>
                    <a:pt x="321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5" name="Google Shape;905;p3"/>
            <p:cNvSpPr/>
            <p:nvPr/>
          </p:nvSpPr>
          <p:spPr>
            <a:xfrm>
              <a:off x="2996125" y="4207200"/>
              <a:ext cx="21900" cy="72650"/>
            </a:xfrm>
            <a:custGeom>
              <a:avLst/>
              <a:gdLst/>
              <a:ahLst/>
              <a:cxnLst/>
              <a:rect l="l" t="t" r="r" b="b"/>
              <a:pathLst>
                <a:path w="876" h="2906" extrusionOk="0">
                  <a:moveTo>
                    <a:pt x="60" y="1"/>
                  </a:moveTo>
                  <a:lnTo>
                    <a:pt x="60" y="1"/>
                  </a:lnTo>
                  <a:cubicBezTo>
                    <a:pt x="1" y="558"/>
                    <a:pt x="1" y="996"/>
                    <a:pt x="100" y="1314"/>
                  </a:cubicBezTo>
                  <a:cubicBezTo>
                    <a:pt x="259" y="1851"/>
                    <a:pt x="100" y="2468"/>
                    <a:pt x="518" y="2905"/>
                  </a:cubicBezTo>
                  <a:cubicBezTo>
                    <a:pt x="577" y="2766"/>
                    <a:pt x="697" y="2647"/>
                    <a:pt x="876" y="2567"/>
                  </a:cubicBezTo>
                  <a:cubicBezTo>
                    <a:pt x="757" y="2308"/>
                    <a:pt x="717" y="2070"/>
                    <a:pt x="677" y="1791"/>
                  </a:cubicBezTo>
                  <a:cubicBezTo>
                    <a:pt x="577" y="1234"/>
                    <a:pt x="577" y="598"/>
                    <a:pt x="6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6" name="Google Shape;906;p3"/>
            <p:cNvSpPr/>
            <p:nvPr/>
          </p:nvSpPr>
          <p:spPr>
            <a:xfrm>
              <a:off x="2494325" y="4331800"/>
              <a:ext cx="88050" cy="22400"/>
            </a:xfrm>
            <a:custGeom>
              <a:avLst/>
              <a:gdLst/>
              <a:ahLst/>
              <a:cxnLst/>
              <a:rect l="l" t="t" r="r" b="b"/>
              <a:pathLst>
                <a:path w="3522" h="896" extrusionOk="0">
                  <a:moveTo>
                    <a:pt x="3164" y="0"/>
                  </a:moveTo>
                  <a:cubicBezTo>
                    <a:pt x="3069" y="0"/>
                    <a:pt x="2975" y="30"/>
                    <a:pt x="2885" y="90"/>
                  </a:cubicBezTo>
                  <a:cubicBezTo>
                    <a:pt x="1891" y="229"/>
                    <a:pt x="996" y="726"/>
                    <a:pt x="1" y="885"/>
                  </a:cubicBezTo>
                  <a:cubicBezTo>
                    <a:pt x="106" y="892"/>
                    <a:pt x="211" y="896"/>
                    <a:pt x="315" y="896"/>
                  </a:cubicBezTo>
                  <a:cubicBezTo>
                    <a:pt x="1394" y="896"/>
                    <a:pt x="2426" y="541"/>
                    <a:pt x="3442" y="269"/>
                  </a:cubicBezTo>
                  <a:cubicBezTo>
                    <a:pt x="3462" y="269"/>
                    <a:pt x="3482" y="249"/>
                    <a:pt x="3482" y="229"/>
                  </a:cubicBezTo>
                  <a:cubicBezTo>
                    <a:pt x="3522" y="169"/>
                    <a:pt x="3482" y="149"/>
                    <a:pt x="3442" y="90"/>
                  </a:cubicBezTo>
                  <a:cubicBezTo>
                    <a:pt x="3353" y="30"/>
                    <a:pt x="3258" y="0"/>
                    <a:pt x="3164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7" name="Google Shape;907;p3"/>
            <p:cNvSpPr/>
            <p:nvPr/>
          </p:nvSpPr>
          <p:spPr>
            <a:xfrm>
              <a:off x="2986675" y="4044450"/>
              <a:ext cx="20925" cy="60825"/>
            </a:xfrm>
            <a:custGeom>
              <a:avLst/>
              <a:gdLst/>
              <a:ahLst/>
              <a:cxnLst/>
              <a:rect l="l" t="t" r="r" b="b"/>
              <a:pathLst>
                <a:path w="837" h="2433" extrusionOk="0">
                  <a:moveTo>
                    <a:pt x="541" y="1"/>
                  </a:moveTo>
                  <a:cubicBezTo>
                    <a:pt x="471" y="1"/>
                    <a:pt x="407" y="25"/>
                    <a:pt x="359" y="86"/>
                  </a:cubicBezTo>
                  <a:cubicBezTo>
                    <a:pt x="239" y="245"/>
                    <a:pt x="80" y="444"/>
                    <a:pt x="60" y="623"/>
                  </a:cubicBezTo>
                  <a:cubicBezTo>
                    <a:pt x="1" y="1200"/>
                    <a:pt x="40" y="1737"/>
                    <a:pt x="40" y="2433"/>
                  </a:cubicBezTo>
                  <a:cubicBezTo>
                    <a:pt x="379" y="2174"/>
                    <a:pt x="578" y="1896"/>
                    <a:pt x="538" y="1577"/>
                  </a:cubicBezTo>
                  <a:cubicBezTo>
                    <a:pt x="398" y="1100"/>
                    <a:pt x="438" y="702"/>
                    <a:pt x="757" y="324"/>
                  </a:cubicBezTo>
                  <a:cubicBezTo>
                    <a:pt x="836" y="225"/>
                    <a:pt x="796" y="105"/>
                    <a:pt x="677" y="26"/>
                  </a:cubicBezTo>
                  <a:cubicBezTo>
                    <a:pt x="631" y="10"/>
                    <a:pt x="585" y="1"/>
                    <a:pt x="54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8" name="Google Shape;908;p3"/>
            <p:cNvSpPr/>
            <p:nvPr/>
          </p:nvSpPr>
          <p:spPr>
            <a:xfrm>
              <a:off x="2812625" y="4360825"/>
              <a:ext cx="73125" cy="12200"/>
            </a:xfrm>
            <a:custGeom>
              <a:avLst/>
              <a:gdLst/>
              <a:ahLst/>
              <a:cxnLst/>
              <a:rect l="l" t="t" r="r" b="b"/>
              <a:pathLst>
                <a:path w="2925" h="488" extrusionOk="0">
                  <a:moveTo>
                    <a:pt x="1881" y="0"/>
                  </a:moveTo>
                  <a:cubicBezTo>
                    <a:pt x="1813" y="0"/>
                    <a:pt x="1743" y="7"/>
                    <a:pt x="1671" y="23"/>
                  </a:cubicBezTo>
                  <a:cubicBezTo>
                    <a:pt x="1504" y="55"/>
                    <a:pt x="1341" y="66"/>
                    <a:pt x="1180" y="66"/>
                  </a:cubicBezTo>
                  <a:cubicBezTo>
                    <a:pt x="843" y="66"/>
                    <a:pt x="516" y="16"/>
                    <a:pt x="179" y="3"/>
                  </a:cubicBezTo>
                  <a:cubicBezTo>
                    <a:pt x="139" y="122"/>
                    <a:pt x="60" y="222"/>
                    <a:pt x="0" y="361"/>
                  </a:cubicBezTo>
                  <a:cubicBezTo>
                    <a:pt x="251" y="455"/>
                    <a:pt x="504" y="487"/>
                    <a:pt x="757" y="487"/>
                  </a:cubicBezTo>
                  <a:cubicBezTo>
                    <a:pt x="1307" y="487"/>
                    <a:pt x="1860" y="335"/>
                    <a:pt x="2409" y="335"/>
                  </a:cubicBezTo>
                  <a:cubicBezTo>
                    <a:pt x="2568" y="335"/>
                    <a:pt x="2727" y="348"/>
                    <a:pt x="2885" y="381"/>
                  </a:cubicBezTo>
                  <a:cubicBezTo>
                    <a:pt x="2885" y="381"/>
                    <a:pt x="2885" y="321"/>
                    <a:pt x="2924" y="261"/>
                  </a:cubicBezTo>
                  <a:cubicBezTo>
                    <a:pt x="2556" y="194"/>
                    <a:pt x="2243" y="0"/>
                    <a:pt x="188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9" name="Google Shape;909;p3"/>
            <p:cNvSpPr/>
            <p:nvPr/>
          </p:nvSpPr>
          <p:spPr>
            <a:xfrm>
              <a:off x="2478425" y="4220325"/>
              <a:ext cx="67650" cy="35150"/>
            </a:xfrm>
            <a:custGeom>
              <a:avLst/>
              <a:gdLst/>
              <a:ahLst/>
              <a:cxnLst/>
              <a:rect l="l" t="t" r="r" b="b"/>
              <a:pathLst>
                <a:path w="2706" h="1406" extrusionOk="0">
                  <a:moveTo>
                    <a:pt x="2548" y="1"/>
                  </a:moveTo>
                  <a:cubicBezTo>
                    <a:pt x="2528" y="1"/>
                    <a:pt x="2508" y="4"/>
                    <a:pt x="2487" y="13"/>
                  </a:cubicBezTo>
                  <a:cubicBezTo>
                    <a:pt x="1532" y="172"/>
                    <a:pt x="776" y="650"/>
                    <a:pt x="0" y="1207"/>
                  </a:cubicBezTo>
                  <a:lnTo>
                    <a:pt x="0" y="1405"/>
                  </a:lnTo>
                  <a:cubicBezTo>
                    <a:pt x="418" y="1226"/>
                    <a:pt x="776" y="1107"/>
                    <a:pt x="1094" y="948"/>
                  </a:cubicBezTo>
                  <a:cubicBezTo>
                    <a:pt x="1592" y="669"/>
                    <a:pt x="1990" y="272"/>
                    <a:pt x="2586" y="252"/>
                  </a:cubicBezTo>
                  <a:cubicBezTo>
                    <a:pt x="2666" y="252"/>
                    <a:pt x="2706" y="212"/>
                    <a:pt x="2686" y="132"/>
                  </a:cubicBezTo>
                  <a:cubicBezTo>
                    <a:pt x="2670" y="54"/>
                    <a:pt x="2618" y="1"/>
                    <a:pt x="254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0" name="Google Shape;910;p3"/>
            <p:cNvSpPr/>
            <p:nvPr/>
          </p:nvSpPr>
          <p:spPr>
            <a:xfrm>
              <a:off x="2650000" y="4317900"/>
              <a:ext cx="52250" cy="19025"/>
            </a:xfrm>
            <a:custGeom>
              <a:avLst/>
              <a:gdLst/>
              <a:ahLst/>
              <a:cxnLst/>
              <a:rect l="l" t="t" r="r" b="b"/>
              <a:pathLst>
                <a:path w="2090" h="761" extrusionOk="0">
                  <a:moveTo>
                    <a:pt x="1743" y="0"/>
                  </a:moveTo>
                  <a:cubicBezTo>
                    <a:pt x="1709" y="0"/>
                    <a:pt x="1673" y="18"/>
                    <a:pt x="1631" y="49"/>
                  </a:cubicBezTo>
                  <a:cubicBezTo>
                    <a:pt x="1154" y="427"/>
                    <a:pt x="577" y="248"/>
                    <a:pt x="80" y="447"/>
                  </a:cubicBezTo>
                  <a:cubicBezTo>
                    <a:pt x="40" y="447"/>
                    <a:pt x="40" y="486"/>
                    <a:pt x="20" y="506"/>
                  </a:cubicBezTo>
                  <a:cubicBezTo>
                    <a:pt x="0" y="546"/>
                    <a:pt x="20" y="566"/>
                    <a:pt x="80" y="626"/>
                  </a:cubicBezTo>
                  <a:cubicBezTo>
                    <a:pt x="339" y="722"/>
                    <a:pt x="590" y="760"/>
                    <a:pt x="838" y="760"/>
                  </a:cubicBezTo>
                  <a:cubicBezTo>
                    <a:pt x="1255" y="760"/>
                    <a:pt x="1664" y="651"/>
                    <a:pt x="2089" y="526"/>
                  </a:cubicBezTo>
                  <a:cubicBezTo>
                    <a:pt x="1927" y="143"/>
                    <a:pt x="1841" y="0"/>
                    <a:pt x="1743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1" name="Google Shape;911;p3"/>
            <p:cNvSpPr/>
            <p:nvPr/>
          </p:nvSpPr>
          <p:spPr>
            <a:xfrm>
              <a:off x="2634575" y="4484675"/>
              <a:ext cx="58700" cy="17150"/>
            </a:xfrm>
            <a:custGeom>
              <a:avLst/>
              <a:gdLst/>
              <a:ahLst/>
              <a:cxnLst/>
              <a:rect l="l" t="t" r="r" b="b"/>
              <a:pathLst>
                <a:path w="2348" h="686" extrusionOk="0">
                  <a:moveTo>
                    <a:pt x="1934" y="1"/>
                  </a:moveTo>
                  <a:cubicBezTo>
                    <a:pt x="1886" y="1"/>
                    <a:pt x="1832" y="13"/>
                    <a:pt x="1771" y="42"/>
                  </a:cubicBezTo>
                  <a:cubicBezTo>
                    <a:pt x="1254" y="300"/>
                    <a:pt x="697" y="320"/>
                    <a:pt x="1" y="499"/>
                  </a:cubicBezTo>
                  <a:cubicBezTo>
                    <a:pt x="287" y="636"/>
                    <a:pt x="552" y="686"/>
                    <a:pt x="804" y="686"/>
                  </a:cubicBezTo>
                  <a:cubicBezTo>
                    <a:pt x="1355" y="686"/>
                    <a:pt x="1842" y="448"/>
                    <a:pt x="2348" y="380"/>
                  </a:cubicBezTo>
                  <a:cubicBezTo>
                    <a:pt x="2221" y="190"/>
                    <a:pt x="2120" y="1"/>
                    <a:pt x="193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2" name="Google Shape;912;p3"/>
            <p:cNvSpPr/>
            <p:nvPr/>
          </p:nvSpPr>
          <p:spPr>
            <a:xfrm>
              <a:off x="2398850" y="4298725"/>
              <a:ext cx="21900" cy="66650"/>
            </a:xfrm>
            <a:custGeom>
              <a:avLst/>
              <a:gdLst/>
              <a:ahLst/>
              <a:cxnLst/>
              <a:rect l="l" t="t" r="r" b="b"/>
              <a:pathLst>
                <a:path w="876" h="2666" extrusionOk="0">
                  <a:moveTo>
                    <a:pt x="299" y="0"/>
                  </a:moveTo>
                  <a:cubicBezTo>
                    <a:pt x="259" y="100"/>
                    <a:pt x="259" y="199"/>
                    <a:pt x="259" y="299"/>
                  </a:cubicBezTo>
                  <a:cubicBezTo>
                    <a:pt x="259" y="1094"/>
                    <a:pt x="0" y="1890"/>
                    <a:pt x="478" y="2666"/>
                  </a:cubicBezTo>
                  <a:lnTo>
                    <a:pt x="617" y="2666"/>
                  </a:lnTo>
                  <a:cubicBezTo>
                    <a:pt x="876" y="1910"/>
                    <a:pt x="737" y="1194"/>
                    <a:pt x="697" y="478"/>
                  </a:cubicBezTo>
                  <a:cubicBezTo>
                    <a:pt x="717" y="418"/>
                    <a:pt x="717" y="378"/>
                    <a:pt x="697" y="338"/>
                  </a:cubicBezTo>
                  <a:cubicBezTo>
                    <a:pt x="538" y="239"/>
                    <a:pt x="418" y="119"/>
                    <a:pt x="29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3" name="Google Shape;913;p3"/>
            <p:cNvSpPr/>
            <p:nvPr/>
          </p:nvSpPr>
          <p:spPr>
            <a:xfrm>
              <a:off x="2463000" y="4585100"/>
              <a:ext cx="43800" cy="22475"/>
            </a:xfrm>
            <a:custGeom>
              <a:avLst/>
              <a:gdLst/>
              <a:ahLst/>
              <a:cxnLst/>
              <a:rect l="l" t="t" r="r" b="b"/>
              <a:pathLst>
                <a:path w="1752" h="899" extrusionOk="0">
                  <a:moveTo>
                    <a:pt x="1549" y="0"/>
                  </a:moveTo>
                  <a:cubicBezTo>
                    <a:pt x="915" y="0"/>
                    <a:pt x="780" y="119"/>
                    <a:pt x="1" y="899"/>
                  </a:cubicBezTo>
                  <a:cubicBezTo>
                    <a:pt x="617" y="739"/>
                    <a:pt x="1254" y="560"/>
                    <a:pt x="1751" y="3"/>
                  </a:cubicBezTo>
                  <a:cubicBezTo>
                    <a:pt x="1678" y="2"/>
                    <a:pt x="1612" y="0"/>
                    <a:pt x="154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4" name="Google Shape;914;p3"/>
            <p:cNvSpPr/>
            <p:nvPr/>
          </p:nvSpPr>
          <p:spPr>
            <a:xfrm>
              <a:off x="2641050" y="4426400"/>
              <a:ext cx="66650" cy="14225"/>
            </a:xfrm>
            <a:custGeom>
              <a:avLst/>
              <a:gdLst/>
              <a:ahLst/>
              <a:cxnLst/>
              <a:rect l="l" t="t" r="r" b="b"/>
              <a:pathLst>
                <a:path w="2666" h="569" extrusionOk="0">
                  <a:moveTo>
                    <a:pt x="2109" y="1"/>
                  </a:moveTo>
                  <a:cubicBezTo>
                    <a:pt x="2079" y="1"/>
                    <a:pt x="2049" y="16"/>
                    <a:pt x="2029" y="45"/>
                  </a:cubicBezTo>
                  <a:cubicBezTo>
                    <a:pt x="1774" y="215"/>
                    <a:pt x="1493" y="255"/>
                    <a:pt x="1201" y="255"/>
                  </a:cubicBezTo>
                  <a:cubicBezTo>
                    <a:pt x="952" y="255"/>
                    <a:pt x="694" y="226"/>
                    <a:pt x="437" y="226"/>
                  </a:cubicBezTo>
                  <a:cubicBezTo>
                    <a:pt x="291" y="226"/>
                    <a:pt x="145" y="235"/>
                    <a:pt x="0" y="264"/>
                  </a:cubicBezTo>
                  <a:cubicBezTo>
                    <a:pt x="216" y="513"/>
                    <a:pt x="459" y="568"/>
                    <a:pt x="707" y="568"/>
                  </a:cubicBezTo>
                  <a:cubicBezTo>
                    <a:pt x="756" y="568"/>
                    <a:pt x="806" y="566"/>
                    <a:pt x="856" y="563"/>
                  </a:cubicBezTo>
                  <a:cubicBezTo>
                    <a:pt x="1432" y="523"/>
                    <a:pt x="1989" y="543"/>
                    <a:pt x="2566" y="384"/>
                  </a:cubicBezTo>
                  <a:cubicBezTo>
                    <a:pt x="2666" y="65"/>
                    <a:pt x="2348" y="165"/>
                    <a:pt x="2188" y="45"/>
                  </a:cubicBezTo>
                  <a:cubicBezTo>
                    <a:pt x="2169" y="16"/>
                    <a:pt x="2139" y="1"/>
                    <a:pt x="210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5" name="Google Shape;915;p3"/>
            <p:cNvSpPr/>
            <p:nvPr/>
          </p:nvSpPr>
          <p:spPr>
            <a:xfrm>
              <a:off x="2782775" y="4467650"/>
              <a:ext cx="51750" cy="14675"/>
            </a:xfrm>
            <a:custGeom>
              <a:avLst/>
              <a:gdLst/>
              <a:ahLst/>
              <a:cxnLst/>
              <a:rect l="l" t="t" r="r" b="b"/>
              <a:pathLst>
                <a:path w="2070" h="587" extrusionOk="0">
                  <a:moveTo>
                    <a:pt x="1156" y="0"/>
                  </a:moveTo>
                  <a:cubicBezTo>
                    <a:pt x="923" y="0"/>
                    <a:pt x="689" y="49"/>
                    <a:pt x="458" y="186"/>
                  </a:cubicBezTo>
                  <a:cubicBezTo>
                    <a:pt x="379" y="325"/>
                    <a:pt x="1" y="206"/>
                    <a:pt x="100" y="524"/>
                  </a:cubicBezTo>
                  <a:cubicBezTo>
                    <a:pt x="321" y="553"/>
                    <a:pt x="533" y="586"/>
                    <a:pt x="740" y="586"/>
                  </a:cubicBezTo>
                  <a:cubicBezTo>
                    <a:pt x="961" y="586"/>
                    <a:pt x="1177" y="548"/>
                    <a:pt x="1393" y="424"/>
                  </a:cubicBezTo>
                  <a:cubicBezTo>
                    <a:pt x="1435" y="401"/>
                    <a:pt x="1475" y="392"/>
                    <a:pt x="1514" y="392"/>
                  </a:cubicBezTo>
                  <a:cubicBezTo>
                    <a:pt x="1646" y="392"/>
                    <a:pt x="1768" y="493"/>
                    <a:pt x="1890" y="524"/>
                  </a:cubicBezTo>
                  <a:cubicBezTo>
                    <a:pt x="1990" y="424"/>
                    <a:pt x="2069" y="305"/>
                    <a:pt x="2069" y="166"/>
                  </a:cubicBezTo>
                  <a:cubicBezTo>
                    <a:pt x="1774" y="86"/>
                    <a:pt x="1466" y="0"/>
                    <a:pt x="115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6" name="Google Shape;916;p3"/>
            <p:cNvSpPr/>
            <p:nvPr/>
          </p:nvSpPr>
          <p:spPr>
            <a:xfrm>
              <a:off x="2495325" y="4394150"/>
              <a:ext cx="49750" cy="12725"/>
            </a:xfrm>
            <a:custGeom>
              <a:avLst/>
              <a:gdLst/>
              <a:ahLst/>
              <a:cxnLst/>
              <a:rect l="l" t="t" r="r" b="b"/>
              <a:pathLst>
                <a:path w="1990" h="509" extrusionOk="0">
                  <a:moveTo>
                    <a:pt x="1557" y="0"/>
                  </a:moveTo>
                  <a:cubicBezTo>
                    <a:pt x="996" y="0"/>
                    <a:pt x="511" y="301"/>
                    <a:pt x="1" y="460"/>
                  </a:cubicBezTo>
                  <a:cubicBezTo>
                    <a:pt x="110" y="494"/>
                    <a:pt x="246" y="509"/>
                    <a:pt x="396" y="509"/>
                  </a:cubicBezTo>
                  <a:cubicBezTo>
                    <a:pt x="960" y="509"/>
                    <a:pt x="1723" y="298"/>
                    <a:pt x="1990" y="62"/>
                  </a:cubicBezTo>
                  <a:cubicBezTo>
                    <a:pt x="1840" y="19"/>
                    <a:pt x="1696" y="0"/>
                    <a:pt x="155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7" name="Google Shape;917;p3"/>
            <p:cNvSpPr/>
            <p:nvPr/>
          </p:nvSpPr>
          <p:spPr>
            <a:xfrm>
              <a:off x="2415750" y="4747200"/>
              <a:ext cx="38325" cy="31725"/>
            </a:xfrm>
            <a:custGeom>
              <a:avLst/>
              <a:gdLst/>
              <a:ahLst/>
              <a:cxnLst/>
              <a:rect l="l" t="t" r="r" b="b"/>
              <a:pathLst>
                <a:path w="1533" h="1269" extrusionOk="0">
                  <a:moveTo>
                    <a:pt x="1261" y="0"/>
                  </a:moveTo>
                  <a:cubicBezTo>
                    <a:pt x="1193" y="0"/>
                    <a:pt x="1124" y="50"/>
                    <a:pt x="1055" y="84"/>
                  </a:cubicBezTo>
                  <a:cubicBezTo>
                    <a:pt x="995" y="144"/>
                    <a:pt x="936" y="183"/>
                    <a:pt x="856" y="243"/>
                  </a:cubicBezTo>
                  <a:cubicBezTo>
                    <a:pt x="816" y="263"/>
                    <a:pt x="797" y="283"/>
                    <a:pt x="737" y="283"/>
                  </a:cubicBezTo>
                  <a:cubicBezTo>
                    <a:pt x="637" y="303"/>
                    <a:pt x="558" y="362"/>
                    <a:pt x="538" y="462"/>
                  </a:cubicBezTo>
                  <a:cubicBezTo>
                    <a:pt x="419" y="581"/>
                    <a:pt x="259" y="721"/>
                    <a:pt x="200" y="860"/>
                  </a:cubicBezTo>
                  <a:cubicBezTo>
                    <a:pt x="140" y="959"/>
                    <a:pt x="61" y="1059"/>
                    <a:pt x="1" y="1158"/>
                  </a:cubicBezTo>
                  <a:cubicBezTo>
                    <a:pt x="21" y="1158"/>
                    <a:pt x="41" y="1178"/>
                    <a:pt x="80" y="1258"/>
                  </a:cubicBezTo>
                  <a:cubicBezTo>
                    <a:pt x="126" y="1265"/>
                    <a:pt x="170" y="1268"/>
                    <a:pt x="213" y="1268"/>
                  </a:cubicBezTo>
                  <a:cubicBezTo>
                    <a:pt x="396" y="1268"/>
                    <a:pt x="560" y="1210"/>
                    <a:pt x="737" y="1178"/>
                  </a:cubicBezTo>
                  <a:cubicBezTo>
                    <a:pt x="816" y="1178"/>
                    <a:pt x="876" y="1158"/>
                    <a:pt x="956" y="1138"/>
                  </a:cubicBezTo>
                  <a:cubicBezTo>
                    <a:pt x="1035" y="1098"/>
                    <a:pt x="1075" y="1079"/>
                    <a:pt x="1155" y="1039"/>
                  </a:cubicBezTo>
                  <a:cubicBezTo>
                    <a:pt x="1354" y="860"/>
                    <a:pt x="1513" y="681"/>
                    <a:pt x="1533" y="402"/>
                  </a:cubicBezTo>
                  <a:cubicBezTo>
                    <a:pt x="1533" y="243"/>
                    <a:pt x="1493" y="84"/>
                    <a:pt x="1294" y="4"/>
                  </a:cubicBezTo>
                  <a:cubicBezTo>
                    <a:pt x="1283" y="2"/>
                    <a:pt x="1272" y="0"/>
                    <a:pt x="126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8" name="Google Shape;918;p3"/>
            <p:cNvSpPr/>
            <p:nvPr/>
          </p:nvSpPr>
          <p:spPr>
            <a:xfrm>
              <a:off x="2414275" y="4310150"/>
              <a:ext cx="6975" cy="92025"/>
            </a:xfrm>
            <a:custGeom>
              <a:avLst/>
              <a:gdLst/>
              <a:ahLst/>
              <a:cxnLst/>
              <a:rect l="l" t="t" r="r" b="b"/>
              <a:pathLst>
                <a:path w="279" h="3681" extrusionOk="0">
                  <a:moveTo>
                    <a:pt x="60" y="1"/>
                  </a:moveTo>
                  <a:cubicBezTo>
                    <a:pt x="60" y="737"/>
                    <a:pt x="20" y="1453"/>
                    <a:pt x="0" y="2209"/>
                  </a:cubicBezTo>
                  <a:cubicBezTo>
                    <a:pt x="20" y="2686"/>
                    <a:pt x="60" y="3184"/>
                    <a:pt x="60" y="3681"/>
                  </a:cubicBezTo>
                  <a:cubicBezTo>
                    <a:pt x="219" y="2447"/>
                    <a:pt x="279" y="1214"/>
                    <a:pt x="6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9" name="Google Shape;919;p3"/>
            <p:cNvSpPr/>
            <p:nvPr/>
          </p:nvSpPr>
          <p:spPr>
            <a:xfrm>
              <a:off x="2668400" y="4138325"/>
              <a:ext cx="54725" cy="12750"/>
            </a:xfrm>
            <a:custGeom>
              <a:avLst/>
              <a:gdLst/>
              <a:ahLst/>
              <a:cxnLst/>
              <a:rect l="l" t="t" r="r" b="b"/>
              <a:pathLst>
                <a:path w="2189" h="510" extrusionOk="0">
                  <a:moveTo>
                    <a:pt x="1696" y="1"/>
                  </a:moveTo>
                  <a:cubicBezTo>
                    <a:pt x="1138" y="1"/>
                    <a:pt x="599" y="237"/>
                    <a:pt x="60" y="329"/>
                  </a:cubicBezTo>
                  <a:cubicBezTo>
                    <a:pt x="40" y="329"/>
                    <a:pt x="40" y="349"/>
                    <a:pt x="0" y="369"/>
                  </a:cubicBezTo>
                  <a:cubicBezTo>
                    <a:pt x="0" y="428"/>
                    <a:pt x="0" y="448"/>
                    <a:pt x="60" y="508"/>
                  </a:cubicBezTo>
                  <a:cubicBezTo>
                    <a:pt x="87" y="509"/>
                    <a:pt x="114" y="509"/>
                    <a:pt x="140" y="509"/>
                  </a:cubicBezTo>
                  <a:cubicBezTo>
                    <a:pt x="847" y="509"/>
                    <a:pt x="1518" y="262"/>
                    <a:pt x="2189" y="70"/>
                  </a:cubicBezTo>
                  <a:cubicBezTo>
                    <a:pt x="2022" y="21"/>
                    <a:pt x="1858" y="1"/>
                    <a:pt x="169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0" name="Google Shape;920;p3"/>
            <p:cNvSpPr/>
            <p:nvPr/>
          </p:nvSpPr>
          <p:spPr>
            <a:xfrm>
              <a:off x="2474450" y="4306650"/>
              <a:ext cx="43775" cy="13050"/>
            </a:xfrm>
            <a:custGeom>
              <a:avLst/>
              <a:gdLst/>
              <a:ahLst/>
              <a:cxnLst/>
              <a:rect l="l" t="t" r="r" b="b"/>
              <a:pathLst>
                <a:path w="1751" h="522" extrusionOk="0">
                  <a:moveTo>
                    <a:pt x="1512" y="1"/>
                  </a:moveTo>
                  <a:cubicBezTo>
                    <a:pt x="996" y="1"/>
                    <a:pt x="483" y="31"/>
                    <a:pt x="0" y="479"/>
                  </a:cubicBezTo>
                  <a:cubicBezTo>
                    <a:pt x="191" y="505"/>
                    <a:pt x="371" y="522"/>
                    <a:pt x="543" y="522"/>
                  </a:cubicBezTo>
                  <a:cubicBezTo>
                    <a:pt x="1015" y="522"/>
                    <a:pt x="1415" y="396"/>
                    <a:pt x="1751" y="1"/>
                  </a:cubicBezTo>
                  <a:cubicBezTo>
                    <a:pt x="1671" y="1"/>
                    <a:pt x="1592" y="1"/>
                    <a:pt x="151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1" name="Google Shape;921;p3"/>
            <p:cNvSpPr/>
            <p:nvPr/>
          </p:nvSpPr>
          <p:spPr>
            <a:xfrm>
              <a:off x="2718625" y="4311975"/>
              <a:ext cx="45275" cy="13325"/>
            </a:xfrm>
            <a:custGeom>
              <a:avLst/>
              <a:gdLst/>
              <a:ahLst/>
              <a:cxnLst/>
              <a:rect l="l" t="t" r="r" b="b"/>
              <a:pathLst>
                <a:path w="1811" h="533" extrusionOk="0">
                  <a:moveTo>
                    <a:pt x="721" y="0"/>
                  </a:moveTo>
                  <a:cubicBezTo>
                    <a:pt x="466" y="0"/>
                    <a:pt x="226" y="120"/>
                    <a:pt x="0" y="345"/>
                  </a:cubicBezTo>
                  <a:lnTo>
                    <a:pt x="80" y="425"/>
                  </a:lnTo>
                  <a:cubicBezTo>
                    <a:pt x="119" y="419"/>
                    <a:pt x="156" y="416"/>
                    <a:pt x="193" y="416"/>
                  </a:cubicBezTo>
                  <a:cubicBezTo>
                    <a:pt x="384" y="416"/>
                    <a:pt x="553" y="491"/>
                    <a:pt x="737" y="524"/>
                  </a:cubicBezTo>
                  <a:cubicBezTo>
                    <a:pt x="787" y="516"/>
                    <a:pt x="838" y="512"/>
                    <a:pt x="891" y="512"/>
                  </a:cubicBezTo>
                  <a:cubicBezTo>
                    <a:pt x="1021" y="512"/>
                    <a:pt x="1158" y="532"/>
                    <a:pt x="1294" y="532"/>
                  </a:cubicBezTo>
                  <a:cubicBezTo>
                    <a:pt x="1471" y="532"/>
                    <a:pt x="1648" y="499"/>
                    <a:pt x="1811" y="345"/>
                  </a:cubicBezTo>
                  <a:cubicBezTo>
                    <a:pt x="1678" y="180"/>
                    <a:pt x="1518" y="166"/>
                    <a:pt x="1353" y="166"/>
                  </a:cubicBezTo>
                  <a:cubicBezTo>
                    <a:pt x="1320" y="166"/>
                    <a:pt x="1287" y="166"/>
                    <a:pt x="1254" y="166"/>
                  </a:cubicBezTo>
                  <a:cubicBezTo>
                    <a:pt x="1070" y="54"/>
                    <a:pt x="892" y="0"/>
                    <a:pt x="72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2" name="Google Shape;922;p3"/>
            <p:cNvSpPr/>
            <p:nvPr/>
          </p:nvSpPr>
          <p:spPr>
            <a:xfrm>
              <a:off x="2493350" y="4191300"/>
              <a:ext cx="42275" cy="22400"/>
            </a:xfrm>
            <a:custGeom>
              <a:avLst/>
              <a:gdLst/>
              <a:ahLst/>
              <a:cxnLst/>
              <a:rect l="l" t="t" r="r" b="b"/>
              <a:pathLst>
                <a:path w="1691" h="896" extrusionOk="0">
                  <a:moveTo>
                    <a:pt x="1691" y="0"/>
                  </a:moveTo>
                  <a:cubicBezTo>
                    <a:pt x="1114" y="120"/>
                    <a:pt x="438" y="20"/>
                    <a:pt x="40" y="716"/>
                  </a:cubicBezTo>
                  <a:cubicBezTo>
                    <a:pt x="40" y="716"/>
                    <a:pt x="20" y="716"/>
                    <a:pt x="0" y="776"/>
                  </a:cubicBezTo>
                  <a:cubicBezTo>
                    <a:pt x="0" y="816"/>
                    <a:pt x="0" y="836"/>
                    <a:pt x="80" y="895"/>
                  </a:cubicBezTo>
                  <a:cubicBezTo>
                    <a:pt x="617" y="557"/>
                    <a:pt x="1214" y="418"/>
                    <a:pt x="169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3" name="Google Shape;923;p3"/>
            <p:cNvSpPr/>
            <p:nvPr/>
          </p:nvSpPr>
          <p:spPr>
            <a:xfrm>
              <a:off x="2598325" y="4562750"/>
              <a:ext cx="30300" cy="14000"/>
            </a:xfrm>
            <a:custGeom>
              <a:avLst/>
              <a:gdLst/>
              <a:ahLst/>
              <a:cxnLst/>
              <a:rect l="l" t="t" r="r" b="b"/>
              <a:pathLst>
                <a:path w="1212" h="560" extrusionOk="0">
                  <a:moveTo>
                    <a:pt x="208" y="1"/>
                  </a:moveTo>
                  <a:cubicBezTo>
                    <a:pt x="0" y="1"/>
                    <a:pt x="18" y="209"/>
                    <a:pt x="18" y="380"/>
                  </a:cubicBezTo>
                  <a:cubicBezTo>
                    <a:pt x="18" y="441"/>
                    <a:pt x="65" y="526"/>
                    <a:pt x="123" y="526"/>
                  </a:cubicBezTo>
                  <a:cubicBezTo>
                    <a:pt x="140" y="526"/>
                    <a:pt x="159" y="518"/>
                    <a:pt x="177" y="499"/>
                  </a:cubicBezTo>
                  <a:cubicBezTo>
                    <a:pt x="456" y="201"/>
                    <a:pt x="953" y="559"/>
                    <a:pt x="1212" y="102"/>
                  </a:cubicBezTo>
                  <a:cubicBezTo>
                    <a:pt x="1043" y="22"/>
                    <a:pt x="879" y="7"/>
                    <a:pt x="717" y="7"/>
                  </a:cubicBezTo>
                  <a:cubicBezTo>
                    <a:pt x="620" y="7"/>
                    <a:pt x="524" y="13"/>
                    <a:pt x="428" y="13"/>
                  </a:cubicBezTo>
                  <a:cubicBezTo>
                    <a:pt x="364" y="13"/>
                    <a:pt x="301" y="10"/>
                    <a:pt x="237" y="2"/>
                  </a:cubicBezTo>
                  <a:cubicBezTo>
                    <a:pt x="227" y="1"/>
                    <a:pt x="217" y="1"/>
                    <a:pt x="20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4" name="Google Shape;924;p3"/>
            <p:cNvSpPr/>
            <p:nvPr/>
          </p:nvSpPr>
          <p:spPr>
            <a:xfrm>
              <a:off x="2844450" y="4541150"/>
              <a:ext cx="34825" cy="16200"/>
            </a:xfrm>
            <a:custGeom>
              <a:avLst/>
              <a:gdLst/>
              <a:ahLst/>
              <a:cxnLst/>
              <a:rect l="l" t="t" r="r" b="b"/>
              <a:pathLst>
                <a:path w="1393" h="648" extrusionOk="0">
                  <a:moveTo>
                    <a:pt x="271" y="1"/>
                  </a:moveTo>
                  <a:cubicBezTo>
                    <a:pt x="179" y="1"/>
                    <a:pt x="90" y="31"/>
                    <a:pt x="0" y="90"/>
                  </a:cubicBezTo>
                  <a:lnTo>
                    <a:pt x="0" y="269"/>
                  </a:lnTo>
                  <a:cubicBezTo>
                    <a:pt x="159" y="349"/>
                    <a:pt x="259" y="468"/>
                    <a:pt x="358" y="627"/>
                  </a:cubicBezTo>
                  <a:cubicBezTo>
                    <a:pt x="657" y="647"/>
                    <a:pt x="955" y="647"/>
                    <a:pt x="1254" y="647"/>
                  </a:cubicBezTo>
                  <a:cubicBezTo>
                    <a:pt x="1393" y="468"/>
                    <a:pt x="1273" y="409"/>
                    <a:pt x="1154" y="329"/>
                  </a:cubicBezTo>
                  <a:cubicBezTo>
                    <a:pt x="995" y="249"/>
                    <a:pt x="796" y="269"/>
                    <a:pt x="697" y="110"/>
                  </a:cubicBezTo>
                  <a:lnTo>
                    <a:pt x="557" y="90"/>
                  </a:lnTo>
                  <a:cubicBezTo>
                    <a:pt x="458" y="31"/>
                    <a:pt x="363" y="1"/>
                    <a:pt x="27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5" name="Google Shape;925;p3"/>
            <p:cNvSpPr/>
            <p:nvPr/>
          </p:nvSpPr>
          <p:spPr>
            <a:xfrm>
              <a:off x="2444600" y="4735350"/>
              <a:ext cx="28875" cy="22900"/>
            </a:xfrm>
            <a:custGeom>
              <a:avLst/>
              <a:gdLst/>
              <a:ahLst/>
              <a:cxnLst/>
              <a:rect l="l" t="t" r="r" b="b"/>
              <a:pathLst>
                <a:path w="1155" h="916" extrusionOk="0">
                  <a:moveTo>
                    <a:pt x="757" y="1"/>
                  </a:moveTo>
                  <a:cubicBezTo>
                    <a:pt x="637" y="41"/>
                    <a:pt x="538" y="120"/>
                    <a:pt x="398" y="160"/>
                  </a:cubicBezTo>
                  <a:cubicBezTo>
                    <a:pt x="339" y="319"/>
                    <a:pt x="140" y="240"/>
                    <a:pt x="80" y="399"/>
                  </a:cubicBezTo>
                  <a:lnTo>
                    <a:pt x="40" y="439"/>
                  </a:lnTo>
                  <a:cubicBezTo>
                    <a:pt x="1" y="458"/>
                    <a:pt x="40" y="518"/>
                    <a:pt x="80" y="538"/>
                  </a:cubicBezTo>
                  <a:cubicBezTo>
                    <a:pt x="219" y="638"/>
                    <a:pt x="259" y="757"/>
                    <a:pt x="259" y="916"/>
                  </a:cubicBezTo>
                  <a:cubicBezTo>
                    <a:pt x="737" y="896"/>
                    <a:pt x="1095" y="737"/>
                    <a:pt x="1154" y="200"/>
                  </a:cubicBezTo>
                  <a:cubicBezTo>
                    <a:pt x="1075" y="41"/>
                    <a:pt x="896" y="21"/>
                    <a:pt x="75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6" name="Google Shape;926;p3"/>
            <p:cNvSpPr/>
            <p:nvPr/>
          </p:nvSpPr>
          <p:spPr>
            <a:xfrm>
              <a:off x="2630600" y="4231025"/>
              <a:ext cx="30350" cy="12525"/>
            </a:xfrm>
            <a:custGeom>
              <a:avLst/>
              <a:gdLst/>
              <a:ahLst/>
              <a:cxnLst/>
              <a:rect l="l" t="t" r="r" b="b"/>
              <a:pathLst>
                <a:path w="1214" h="501" extrusionOk="0">
                  <a:moveTo>
                    <a:pt x="177" y="1"/>
                  </a:moveTo>
                  <a:cubicBezTo>
                    <a:pt x="70" y="1"/>
                    <a:pt x="0" y="130"/>
                    <a:pt x="0" y="241"/>
                  </a:cubicBezTo>
                  <a:cubicBezTo>
                    <a:pt x="0" y="366"/>
                    <a:pt x="61" y="466"/>
                    <a:pt x="145" y="466"/>
                  </a:cubicBezTo>
                  <a:cubicBezTo>
                    <a:pt x="168" y="466"/>
                    <a:pt x="193" y="458"/>
                    <a:pt x="219" y="440"/>
                  </a:cubicBezTo>
                  <a:cubicBezTo>
                    <a:pt x="557" y="281"/>
                    <a:pt x="935" y="500"/>
                    <a:pt x="1214" y="182"/>
                  </a:cubicBezTo>
                  <a:cubicBezTo>
                    <a:pt x="1055" y="62"/>
                    <a:pt x="881" y="47"/>
                    <a:pt x="707" y="47"/>
                  </a:cubicBezTo>
                  <a:cubicBezTo>
                    <a:pt x="649" y="47"/>
                    <a:pt x="591" y="49"/>
                    <a:pt x="533" y="49"/>
                  </a:cubicBezTo>
                  <a:cubicBezTo>
                    <a:pt x="418" y="49"/>
                    <a:pt x="305" y="43"/>
                    <a:pt x="199" y="3"/>
                  </a:cubicBezTo>
                  <a:cubicBezTo>
                    <a:pt x="192" y="1"/>
                    <a:pt x="184" y="1"/>
                    <a:pt x="17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7" name="Google Shape;927;p3"/>
            <p:cNvSpPr/>
            <p:nvPr/>
          </p:nvSpPr>
          <p:spPr>
            <a:xfrm>
              <a:off x="2640550" y="4555600"/>
              <a:ext cx="37825" cy="8675"/>
            </a:xfrm>
            <a:custGeom>
              <a:avLst/>
              <a:gdLst/>
              <a:ahLst/>
              <a:cxnLst/>
              <a:rect l="l" t="t" r="r" b="b"/>
              <a:pathLst>
                <a:path w="1513" h="347" extrusionOk="0">
                  <a:moveTo>
                    <a:pt x="855" y="1"/>
                  </a:moveTo>
                  <a:cubicBezTo>
                    <a:pt x="574" y="1"/>
                    <a:pt x="290" y="37"/>
                    <a:pt x="0" y="149"/>
                  </a:cubicBezTo>
                  <a:cubicBezTo>
                    <a:pt x="125" y="299"/>
                    <a:pt x="251" y="347"/>
                    <a:pt x="375" y="347"/>
                  </a:cubicBezTo>
                  <a:cubicBezTo>
                    <a:pt x="594" y="347"/>
                    <a:pt x="811" y="199"/>
                    <a:pt x="1023" y="199"/>
                  </a:cubicBezTo>
                  <a:cubicBezTo>
                    <a:pt x="1073" y="199"/>
                    <a:pt x="1124" y="207"/>
                    <a:pt x="1174" y="228"/>
                  </a:cubicBezTo>
                  <a:cubicBezTo>
                    <a:pt x="1224" y="278"/>
                    <a:pt x="1278" y="303"/>
                    <a:pt x="1336" y="303"/>
                  </a:cubicBezTo>
                  <a:cubicBezTo>
                    <a:pt x="1393" y="303"/>
                    <a:pt x="1452" y="278"/>
                    <a:pt x="1512" y="228"/>
                  </a:cubicBezTo>
                  <a:lnTo>
                    <a:pt x="1512" y="49"/>
                  </a:lnTo>
                  <a:cubicBezTo>
                    <a:pt x="1294" y="23"/>
                    <a:pt x="1075" y="1"/>
                    <a:pt x="85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8" name="Google Shape;928;p3"/>
            <p:cNvSpPr/>
            <p:nvPr/>
          </p:nvSpPr>
          <p:spPr>
            <a:xfrm>
              <a:off x="2580375" y="4331050"/>
              <a:ext cx="36325" cy="7500"/>
            </a:xfrm>
            <a:custGeom>
              <a:avLst/>
              <a:gdLst/>
              <a:ahLst/>
              <a:cxnLst/>
              <a:rect l="l" t="t" r="r" b="b"/>
              <a:pathLst>
                <a:path w="1453" h="300" extrusionOk="0">
                  <a:moveTo>
                    <a:pt x="906" y="0"/>
                  </a:moveTo>
                  <a:cubicBezTo>
                    <a:pt x="581" y="0"/>
                    <a:pt x="286" y="107"/>
                    <a:pt x="0" y="120"/>
                  </a:cubicBezTo>
                  <a:lnTo>
                    <a:pt x="0" y="299"/>
                  </a:lnTo>
                  <a:cubicBezTo>
                    <a:pt x="65" y="293"/>
                    <a:pt x="130" y="291"/>
                    <a:pt x="196" y="291"/>
                  </a:cubicBezTo>
                  <a:cubicBezTo>
                    <a:pt x="334" y="291"/>
                    <a:pt x="475" y="299"/>
                    <a:pt x="621" y="299"/>
                  </a:cubicBezTo>
                  <a:cubicBezTo>
                    <a:pt x="882" y="299"/>
                    <a:pt x="1159" y="272"/>
                    <a:pt x="1452" y="120"/>
                  </a:cubicBezTo>
                  <a:cubicBezTo>
                    <a:pt x="1260" y="30"/>
                    <a:pt x="1079" y="0"/>
                    <a:pt x="90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9" name="Google Shape;929;p3"/>
            <p:cNvSpPr/>
            <p:nvPr/>
          </p:nvSpPr>
          <p:spPr>
            <a:xfrm>
              <a:off x="3000600" y="4280325"/>
              <a:ext cx="17425" cy="30850"/>
            </a:xfrm>
            <a:custGeom>
              <a:avLst/>
              <a:gdLst/>
              <a:ahLst/>
              <a:cxnLst/>
              <a:rect l="l" t="t" r="r" b="b"/>
              <a:pathLst>
                <a:path w="697" h="1234" extrusionOk="0">
                  <a:moveTo>
                    <a:pt x="319" y="0"/>
                  </a:moveTo>
                  <a:cubicBezTo>
                    <a:pt x="1" y="458"/>
                    <a:pt x="319" y="855"/>
                    <a:pt x="498" y="1233"/>
                  </a:cubicBezTo>
                  <a:cubicBezTo>
                    <a:pt x="697" y="1094"/>
                    <a:pt x="657" y="875"/>
                    <a:pt x="657" y="696"/>
                  </a:cubicBezTo>
                  <a:cubicBezTo>
                    <a:pt x="538" y="597"/>
                    <a:pt x="637" y="458"/>
                    <a:pt x="657" y="338"/>
                  </a:cubicBezTo>
                  <a:cubicBezTo>
                    <a:pt x="617" y="239"/>
                    <a:pt x="538" y="119"/>
                    <a:pt x="49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0" name="Google Shape;930;p3"/>
            <p:cNvSpPr/>
            <p:nvPr/>
          </p:nvSpPr>
          <p:spPr>
            <a:xfrm>
              <a:off x="2696750" y="4422750"/>
              <a:ext cx="32850" cy="13775"/>
            </a:xfrm>
            <a:custGeom>
              <a:avLst/>
              <a:gdLst/>
              <a:ahLst/>
              <a:cxnLst/>
              <a:rect l="l" t="t" r="r" b="b"/>
              <a:pathLst>
                <a:path w="1314" h="551" extrusionOk="0">
                  <a:moveTo>
                    <a:pt x="757" y="1"/>
                  </a:moveTo>
                  <a:cubicBezTo>
                    <a:pt x="500" y="1"/>
                    <a:pt x="246" y="31"/>
                    <a:pt x="0" y="191"/>
                  </a:cubicBezTo>
                  <a:lnTo>
                    <a:pt x="338" y="530"/>
                  </a:lnTo>
                  <a:cubicBezTo>
                    <a:pt x="456" y="530"/>
                    <a:pt x="573" y="550"/>
                    <a:pt x="685" y="550"/>
                  </a:cubicBezTo>
                  <a:cubicBezTo>
                    <a:pt x="820" y="550"/>
                    <a:pt x="946" y="520"/>
                    <a:pt x="1055" y="390"/>
                  </a:cubicBezTo>
                  <a:lnTo>
                    <a:pt x="1015" y="331"/>
                  </a:lnTo>
                  <a:cubicBezTo>
                    <a:pt x="972" y="279"/>
                    <a:pt x="973" y="265"/>
                    <a:pt x="989" y="265"/>
                  </a:cubicBezTo>
                  <a:cubicBezTo>
                    <a:pt x="1009" y="265"/>
                    <a:pt x="1055" y="291"/>
                    <a:pt x="1055" y="291"/>
                  </a:cubicBezTo>
                  <a:cubicBezTo>
                    <a:pt x="1214" y="231"/>
                    <a:pt x="1313" y="191"/>
                    <a:pt x="1234" y="12"/>
                  </a:cubicBezTo>
                  <a:cubicBezTo>
                    <a:pt x="1074" y="12"/>
                    <a:pt x="915" y="1"/>
                    <a:pt x="75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1" name="Google Shape;931;p3"/>
            <p:cNvSpPr/>
            <p:nvPr/>
          </p:nvSpPr>
          <p:spPr>
            <a:xfrm>
              <a:off x="2660925" y="4226100"/>
              <a:ext cx="33850" cy="10475"/>
            </a:xfrm>
            <a:custGeom>
              <a:avLst/>
              <a:gdLst/>
              <a:ahLst/>
              <a:cxnLst/>
              <a:rect l="l" t="t" r="r" b="b"/>
              <a:pathLst>
                <a:path w="1354" h="419" extrusionOk="0">
                  <a:moveTo>
                    <a:pt x="1354" y="1"/>
                  </a:moveTo>
                  <a:lnTo>
                    <a:pt x="1354" y="1"/>
                  </a:lnTo>
                  <a:cubicBezTo>
                    <a:pt x="1221" y="15"/>
                    <a:pt x="1092" y="19"/>
                    <a:pt x="965" y="19"/>
                  </a:cubicBezTo>
                  <a:cubicBezTo>
                    <a:pt x="826" y="19"/>
                    <a:pt x="691" y="15"/>
                    <a:pt x="558" y="15"/>
                  </a:cubicBezTo>
                  <a:cubicBezTo>
                    <a:pt x="484" y="15"/>
                    <a:pt x="411" y="16"/>
                    <a:pt x="339" y="21"/>
                  </a:cubicBezTo>
                  <a:cubicBezTo>
                    <a:pt x="100" y="41"/>
                    <a:pt x="41" y="180"/>
                    <a:pt x="1" y="379"/>
                  </a:cubicBezTo>
                  <a:cubicBezTo>
                    <a:pt x="399" y="120"/>
                    <a:pt x="956" y="419"/>
                    <a:pt x="135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2" name="Google Shape;932;p3"/>
            <p:cNvSpPr/>
            <p:nvPr/>
          </p:nvSpPr>
          <p:spPr>
            <a:xfrm>
              <a:off x="2401825" y="4462825"/>
              <a:ext cx="11475" cy="49750"/>
            </a:xfrm>
            <a:custGeom>
              <a:avLst/>
              <a:gdLst/>
              <a:ahLst/>
              <a:cxnLst/>
              <a:rect l="l" t="t" r="r" b="b"/>
              <a:pathLst>
                <a:path w="459" h="1990" extrusionOk="0">
                  <a:moveTo>
                    <a:pt x="359" y="1"/>
                  </a:moveTo>
                  <a:lnTo>
                    <a:pt x="359" y="1"/>
                  </a:lnTo>
                  <a:cubicBezTo>
                    <a:pt x="1" y="657"/>
                    <a:pt x="259" y="1314"/>
                    <a:pt x="200" y="1990"/>
                  </a:cubicBezTo>
                  <a:cubicBezTo>
                    <a:pt x="458" y="1353"/>
                    <a:pt x="319" y="677"/>
                    <a:pt x="35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3" name="Google Shape;933;p3"/>
            <p:cNvSpPr/>
            <p:nvPr/>
          </p:nvSpPr>
          <p:spPr>
            <a:xfrm>
              <a:off x="2713150" y="4423050"/>
              <a:ext cx="31850" cy="9975"/>
            </a:xfrm>
            <a:custGeom>
              <a:avLst/>
              <a:gdLst/>
              <a:ahLst/>
              <a:cxnLst/>
              <a:rect l="l" t="t" r="r" b="b"/>
              <a:pathLst>
                <a:path w="1274" h="399" extrusionOk="0">
                  <a:moveTo>
                    <a:pt x="578" y="0"/>
                  </a:moveTo>
                  <a:cubicBezTo>
                    <a:pt x="458" y="259"/>
                    <a:pt x="160" y="100"/>
                    <a:pt x="1" y="279"/>
                  </a:cubicBezTo>
                  <a:cubicBezTo>
                    <a:pt x="120" y="398"/>
                    <a:pt x="279" y="358"/>
                    <a:pt x="399" y="378"/>
                  </a:cubicBezTo>
                  <a:cubicBezTo>
                    <a:pt x="548" y="368"/>
                    <a:pt x="697" y="363"/>
                    <a:pt x="844" y="363"/>
                  </a:cubicBezTo>
                  <a:cubicBezTo>
                    <a:pt x="990" y="363"/>
                    <a:pt x="1135" y="368"/>
                    <a:pt x="1274" y="378"/>
                  </a:cubicBezTo>
                  <a:cubicBezTo>
                    <a:pt x="1194" y="120"/>
                    <a:pt x="995" y="0"/>
                    <a:pt x="75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4" name="Google Shape;934;p3"/>
            <p:cNvSpPr/>
            <p:nvPr/>
          </p:nvSpPr>
          <p:spPr>
            <a:xfrm>
              <a:off x="2665900" y="4270375"/>
              <a:ext cx="19425" cy="11000"/>
            </a:xfrm>
            <a:custGeom>
              <a:avLst/>
              <a:gdLst/>
              <a:ahLst/>
              <a:cxnLst/>
              <a:rect l="l" t="t" r="r" b="b"/>
              <a:pathLst>
                <a:path w="777" h="440" extrusionOk="0">
                  <a:moveTo>
                    <a:pt x="777" y="0"/>
                  </a:moveTo>
                  <a:lnTo>
                    <a:pt x="777" y="0"/>
                  </a:lnTo>
                  <a:cubicBezTo>
                    <a:pt x="718" y="9"/>
                    <a:pt x="656" y="10"/>
                    <a:pt x="594" y="10"/>
                  </a:cubicBezTo>
                  <a:cubicBezTo>
                    <a:pt x="567" y="10"/>
                    <a:pt x="540" y="10"/>
                    <a:pt x="514" y="10"/>
                  </a:cubicBezTo>
                  <a:cubicBezTo>
                    <a:pt x="311" y="10"/>
                    <a:pt x="118" y="23"/>
                    <a:pt x="21" y="259"/>
                  </a:cubicBezTo>
                  <a:cubicBezTo>
                    <a:pt x="1" y="299"/>
                    <a:pt x="21" y="418"/>
                    <a:pt x="61" y="418"/>
                  </a:cubicBezTo>
                  <a:cubicBezTo>
                    <a:pt x="111" y="433"/>
                    <a:pt x="159" y="440"/>
                    <a:pt x="204" y="440"/>
                  </a:cubicBezTo>
                  <a:cubicBezTo>
                    <a:pt x="458" y="440"/>
                    <a:pt x="625" y="220"/>
                    <a:pt x="77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5" name="Google Shape;935;p3"/>
            <p:cNvSpPr/>
            <p:nvPr/>
          </p:nvSpPr>
          <p:spPr>
            <a:xfrm>
              <a:off x="2856875" y="4307675"/>
              <a:ext cx="27875" cy="8475"/>
            </a:xfrm>
            <a:custGeom>
              <a:avLst/>
              <a:gdLst/>
              <a:ahLst/>
              <a:cxnLst/>
              <a:rect l="l" t="t" r="r" b="b"/>
              <a:pathLst>
                <a:path w="1115" h="339" extrusionOk="0">
                  <a:moveTo>
                    <a:pt x="1" y="0"/>
                  </a:moveTo>
                  <a:lnTo>
                    <a:pt x="1" y="338"/>
                  </a:lnTo>
                  <a:cubicBezTo>
                    <a:pt x="79" y="280"/>
                    <a:pt x="168" y="263"/>
                    <a:pt x="262" y="263"/>
                  </a:cubicBezTo>
                  <a:cubicBezTo>
                    <a:pt x="386" y="263"/>
                    <a:pt x="519" y="292"/>
                    <a:pt x="648" y="292"/>
                  </a:cubicBezTo>
                  <a:cubicBezTo>
                    <a:pt x="820" y="292"/>
                    <a:pt x="986" y="241"/>
                    <a:pt x="111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6" name="Google Shape;936;p3"/>
            <p:cNvSpPr/>
            <p:nvPr/>
          </p:nvSpPr>
          <p:spPr>
            <a:xfrm>
              <a:off x="2714650" y="4266225"/>
              <a:ext cx="21900" cy="10125"/>
            </a:xfrm>
            <a:custGeom>
              <a:avLst/>
              <a:gdLst/>
              <a:ahLst/>
              <a:cxnLst/>
              <a:rect l="l" t="t" r="r" b="b"/>
              <a:pathLst>
                <a:path w="876" h="405" extrusionOk="0">
                  <a:moveTo>
                    <a:pt x="686" y="1"/>
                  </a:moveTo>
                  <a:cubicBezTo>
                    <a:pt x="483" y="1"/>
                    <a:pt x="262" y="62"/>
                    <a:pt x="0" y="405"/>
                  </a:cubicBezTo>
                  <a:cubicBezTo>
                    <a:pt x="72" y="386"/>
                    <a:pt x="142" y="380"/>
                    <a:pt x="209" y="380"/>
                  </a:cubicBezTo>
                  <a:cubicBezTo>
                    <a:pt x="324" y="380"/>
                    <a:pt x="430" y="398"/>
                    <a:pt x="527" y="398"/>
                  </a:cubicBezTo>
                  <a:cubicBezTo>
                    <a:pt x="670" y="398"/>
                    <a:pt x="789" y="359"/>
                    <a:pt x="876" y="166"/>
                  </a:cubicBezTo>
                  <a:cubicBezTo>
                    <a:pt x="876" y="107"/>
                    <a:pt x="836" y="7"/>
                    <a:pt x="816" y="7"/>
                  </a:cubicBezTo>
                  <a:cubicBezTo>
                    <a:pt x="773" y="4"/>
                    <a:pt x="730" y="1"/>
                    <a:pt x="68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7" name="Google Shape;937;p3"/>
            <p:cNvSpPr/>
            <p:nvPr/>
          </p:nvSpPr>
          <p:spPr>
            <a:xfrm>
              <a:off x="2769850" y="4472025"/>
              <a:ext cx="24400" cy="8975"/>
            </a:xfrm>
            <a:custGeom>
              <a:avLst/>
              <a:gdLst/>
              <a:ahLst/>
              <a:cxnLst/>
              <a:rect l="l" t="t" r="r" b="b"/>
              <a:pathLst>
                <a:path w="976" h="359" extrusionOk="0">
                  <a:moveTo>
                    <a:pt x="563" y="0"/>
                  </a:moveTo>
                  <a:cubicBezTo>
                    <a:pt x="363" y="0"/>
                    <a:pt x="164" y="39"/>
                    <a:pt x="0" y="249"/>
                  </a:cubicBezTo>
                  <a:cubicBezTo>
                    <a:pt x="100" y="339"/>
                    <a:pt x="204" y="359"/>
                    <a:pt x="309" y="359"/>
                  </a:cubicBezTo>
                  <a:cubicBezTo>
                    <a:pt x="392" y="359"/>
                    <a:pt x="476" y="346"/>
                    <a:pt x="557" y="346"/>
                  </a:cubicBezTo>
                  <a:cubicBezTo>
                    <a:pt x="577" y="346"/>
                    <a:pt x="597" y="347"/>
                    <a:pt x="617" y="349"/>
                  </a:cubicBezTo>
                  <a:lnTo>
                    <a:pt x="975" y="11"/>
                  </a:lnTo>
                  <a:lnTo>
                    <a:pt x="975" y="11"/>
                  </a:lnTo>
                  <a:cubicBezTo>
                    <a:pt x="952" y="12"/>
                    <a:pt x="928" y="13"/>
                    <a:pt x="904" y="13"/>
                  </a:cubicBezTo>
                  <a:cubicBezTo>
                    <a:pt x="794" y="13"/>
                    <a:pt x="678" y="0"/>
                    <a:pt x="563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8" name="Google Shape;938;p3"/>
            <p:cNvSpPr/>
            <p:nvPr/>
          </p:nvSpPr>
          <p:spPr>
            <a:xfrm>
              <a:off x="2604250" y="4498850"/>
              <a:ext cx="23900" cy="8750"/>
            </a:xfrm>
            <a:custGeom>
              <a:avLst/>
              <a:gdLst/>
              <a:ahLst/>
              <a:cxnLst/>
              <a:rect l="l" t="t" r="r" b="b"/>
              <a:pathLst>
                <a:path w="956" h="350" extrusionOk="0">
                  <a:moveTo>
                    <a:pt x="556" y="1"/>
                  </a:moveTo>
                  <a:cubicBezTo>
                    <a:pt x="351" y="1"/>
                    <a:pt x="176" y="63"/>
                    <a:pt x="0" y="251"/>
                  </a:cubicBezTo>
                  <a:cubicBezTo>
                    <a:pt x="123" y="319"/>
                    <a:pt x="233" y="349"/>
                    <a:pt x="340" y="349"/>
                  </a:cubicBezTo>
                  <a:cubicBezTo>
                    <a:pt x="544" y="349"/>
                    <a:pt x="732" y="235"/>
                    <a:pt x="955" y="52"/>
                  </a:cubicBezTo>
                  <a:cubicBezTo>
                    <a:pt x="808" y="22"/>
                    <a:pt x="677" y="1"/>
                    <a:pt x="55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9" name="Google Shape;939;p3"/>
            <p:cNvSpPr/>
            <p:nvPr/>
          </p:nvSpPr>
          <p:spPr>
            <a:xfrm>
              <a:off x="2397350" y="4738850"/>
              <a:ext cx="11975" cy="37325"/>
            </a:xfrm>
            <a:custGeom>
              <a:avLst/>
              <a:gdLst/>
              <a:ahLst/>
              <a:cxnLst/>
              <a:rect l="l" t="t" r="r" b="b"/>
              <a:pathLst>
                <a:path w="479" h="1493" extrusionOk="0">
                  <a:moveTo>
                    <a:pt x="319" y="0"/>
                  </a:moveTo>
                  <a:cubicBezTo>
                    <a:pt x="120" y="139"/>
                    <a:pt x="279" y="398"/>
                    <a:pt x="200" y="577"/>
                  </a:cubicBezTo>
                  <a:cubicBezTo>
                    <a:pt x="1" y="796"/>
                    <a:pt x="140" y="1074"/>
                    <a:pt x="100" y="1313"/>
                  </a:cubicBezTo>
                  <a:cubicBezTo>
                    <a:pt x="100" y="1413"/>
                    <a:pt x="160" y="1492"/>
                    <a:pt x="259" y="1492"/>
                  </a:cubicBezTo>
                  <a:cubicBezTo>
                    <a:pt x="478" y="1015"/>
                    <a:pt x="379" y="498"/>
                    <a:pt x="31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0" name="Google Shape;940;p3"/>
            <p:cNvSpPr/>
            <p:nvPr/>
          </p:nvSpPr>
          <p:spPr>
            <a:xfrm>
              <a:off x="2394875" y="4774950"/>
              <a:ext cx="16425" cy="28100"/>
            </a:xfrm>
            <a:custGeom>
              <a:avLst/>
              <a:gdLst/>
              <a:ahLst/>
              <a:cxnLst/>
              <a:rect l="l" t="t" r="r" b="b"/>
              <a:pathLst>
                <a:path w="657" h="1124" extrusionOk="0">
                  <a:moveTo>
                    <a:pt x="201" y="0"/>
                  </a:moveTo>
                  <a:cubicBezTo>
                    <a:pt x="158" y="0"/>
                    <a:pt x="140" y="40"/>
                    <a:pt x="140" y="108"/>
                  </a:cubicBezTo>
                  <a:cubicBezTo>
                    <a:pt x="140" y="207"/>
                    <a:pt x="100" y="307"/>
                    <a:pt x="100" y="406"/>
                  </a:cubicBezTo>
                  <a:cubicBezTo>
                    <a:pt x="60" y="426"/>
                    <a:pt x="0" y="506"/>
                    <a:pt x="0" y="545"/>
                  </a:cubicBezTo>
                  <a:cubicBezTo>
                    <a:pt x="0" y="625"/>
                    <a:pt x="60" y="665"/>
                    <a:pt x="100" y="725"/>
                  </a:cubicBezTo>
                  <a:cubicBezTo>
                    <a:pt x="259" y="804"/>
                    <a:pt x="279" y="943"/>
                    <a:pt x="299" y="1102"/>
                  </a:cubicBezTo>
                  <a:cubicBezTo>
                    <a:pt x="327" y="1117"/>
                    <a:pt x="355" y="1123"/>
                    <a:pt x="383" y="1123"/>
                  </a:cubicBezTo>
                  <a:cubicBezTo>
                    <a:pt x="435" y="1123"/>
                    <a:pt x="486" y="1101"/>
                    <a:pt x="537" y="1063"/>
                  </a:cubicBezTo>
                  <a:cubicBezTo>
                    <a:pt x="657" y="904"/>
                    <a:pt x="657" y="705"/>
                    <a:pt x="597" y="506"/>
                  </a:cubicBezTo>
                  <a:cubicBezTo>
                    <a:pt x="577" y="426"/>
                    <a:pt x="537" y="366"/>
                    <a:pt x="458" y="327"/>
                  </a:cubicBezTo>
                  <a:cubicBezTo>
                    <a:pt x="279" y="267"/>
                    <a:pt x="339" y="148"/>
                    <a:pt x="358" y="48"/>
                  </a:cubicBezTo>
                  <a:lnTo>
                    <a:pt x="279" y="28"/>
                  </a:lnTo>
                  <a:cubicBezTo>
                    <a:pt x="247" y="9"/>
                    <a:pt x="221" y="0"/>
                    <a:pt x="20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1" name="Google Shape;941;p3"/>
            <p:cNvSpPr/>
            <p:nvPr/>
          </p:nvSpPr>
          <p:spPr>
            <a:xfrm>
              <a:off x="2653975" y="4146525"/>
              <a:ext cx="15925" cy="8575"/>
            </a:xfrm>
            <a:custGeom>
              <a:avLst/>
              <a:gdLst/>
              <a:ahLst/>
              <a:cxnLst/>
              <a:rect l="l" t="t" r="r" b="b"/>
              <a:pathLst>
                <a:path w="637" h="343" extrusionOk="0">
                  <a:moveTo>
                    <a:pt x="637" y="1"/>
                  </a:moveTo>
                  <a:cubicBezTo>
                    <a:pt x="498" y="1"/>
                    <a:pt x="418" y="1"/>
                    <a:pt x="279" y="21"/>
                  </a:cubicBezTo>
                  <a:cubicBezTo>
                    <a:pt x="160" y="21"/>
                    <a:pt x="0" y="21"/>
                    <a:pt x="0" y="180"/>
                  </a:cubicBezTo>
                  <a:cubicBezTo>
                    <a:pt x="0" y="322"/>
                    <a:pt x="112" y="342"/>
                    <a:pt x="219" y="342"/>
                  </a:cubicBezTo>
                  <a:cubicBezTo>
                    <a:pt x="262" y="342"/>
                    <a:pt x="305" y="339"/>
                    <a:pt x="339" y="339"/>
                  </a:cubicBezTo>
                  <a:cubicBezTo>
                    <a:pt x="458" y="339"/>
                    <a:pt x="557" y="279"/>
                    <a:pt x="637" y="180"/>
                  </a:cubicBezTo>
                  <a:lnTo>
                    <a:pt x="637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2" name="Google Shape;942;p3"/>
            <p:cNvSpPr/>
            <p:nvPr/>
          </p:nvSpPr>
          <p:spPr>
            <a:xfrm>
              <a:off x="2617675" y="4434875"/>
              <a:ext cx="15425" cy="10100"/>
            </a:xfrm>
            <a:custGeom>
              <a:avLst/>
              <a:gdLst/>
              <a:ahLst/>
              <a:cxnLst/>
              <a:rect l="l" t="t" r="r" b="b"/>
              <a:pathLst>
                <a:path w="617" h="404" extrusionOk="0">
                  <a:moveTo>
                    <a:pt x="467" y="0"/>
                  </a:moveTo>
                  <a:cubicBezTo>
                    <a:pt x="398" y="0"/>
                    <a:pt x="332" y="45"/>
                    <a:pt x="239" y="45"/>
                  </a:cubicBezTo>
                  <a:cubicBezTo>
                    <a:pt x="140" y="64"/>
                    <a:pt x="0" y="104"/>
                    <a:pt x="20" y="243"/>
                  </a:cubicBezTo>
                  <a:cubicBezTo>
                    <a:pt x="56" y="364"/>
                    <a:pt x="128" y="404"/>
                    <a:pt x="211" y="404"/>
                  </a:cubicBezTo>
                  <a:cubicBezTo>
                    <a:pt x="265" y="404"/>
                    <a:pt x="323" y="386"/>
                    <a:pt x="378" y="363"/>
                  </a:cubicBezTo>
                  <a:cubicBezTo>
                    <a:pt x="498" y="323"/>
                    <a:pt x="617" y="224"/>
                    <a:pt x="577" y="45"/>
                  </a:cubicBezTo>
                  <a:cubicBezTo>
                    <a:pt x="537" y="11"/>
                    <a:pt x="502" y="0"/>
                    <a:pt x="46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3" name="Google Shape;943;p3"/>
            <p:cNvSpPr/>
            <p:nvPr/>
          </p:nvSpPr>
          <p:spPr>
            <a:xfrm>
              <a:off x="2743000" y="4263050"/>
              <a:ext cx="12450" cy="8825"/>
            </a:xfrm>
            <a:custGeom>
              <a:avLst/>
              <a:gdLst/>
              <a:ahLst/>
              <a:cxnLst/>
              <a:rect l="l" t="t" r="r" b="b"/>
              <a:pathLst>
                <a:path w="498" h="353" extrusionOk="0">
                  <a:moveTo>
                    <a:pt x="171" y="0"/>
                  </a:moveTo>
                  <a:cubicBezTo>
                    <a:pt x="80" y="0"/>
                    <a:pt x="0" y="49"/>
                    <a:pt x="0" y="154"/>
                  </a:cubicBezTo>
                  <a:cubicBezTo>
                    <a:pt x="0" y="313"/>
                    <a:pt x="139" y="313"/>
                    <a:pt x="259" y="333"/>
                  </a:cubicBezTo>
                  <a:cubicBezTo>
                    <a:pt x="358" y="313"/>
                    <a:pt x="498" y="353"/>
                    <a:pt x="498" y="174"/>
                  </a:cubicBezTo>
                  <a:cubicBezTo>
                    <a:pt x="478" y="55"/>
                    <a:pt x="378" y="15"/>
                    <a:pt x="259" y="15"/>
                  </a:cubicBezTo>
                  <a:cubicBezTo>
                    <a:pt x="230" y="5"/>
                    <a:pt x="200" y="0"/>
                    <a:pt x="17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4" name="Google Shape;944;p3"/>
            <p:cNvSpPr/>
            <p:nvPr/>
          </p:nvSpPr>
          <p:spPr>
            <a:xfrm>
              <a:off x="2879750" y="4003500"/>
              <a:ext cx="33350" cy="4125"/>
            </a:xfrm>
            <a:custGeom>
              <a:avLst/>
              <a:gdLst/>
              <a:ahLst/>
              <a:cxnLst/>
              <a:rect l="l" t="t" r="r" b="b"/>
              <a:pathLst>
                <a:path w="1334" h="165" extrusionOk="0">
                  <a:moveTo>
                    <a:pt x="631" y="0"/>
                  </a:moveTo>
                  <a:cubicBezTo>
                    <a:pt x="420" y="0"/>
                    <a:pt x="210" y="28"/>
                    <a:pt x="1" y="152"/>
                  </a:cubicBezTo>
                  <a:cubicBezTo>
                    <a:pt x="145" y="158"/>
                    <a:pt x="288" y="165"/>
                    <a:pt x="429" y="165"/>
                  </a:cubicBezTo>
                  <a:cubicBezTo>
                    <a:pt x="735" y="165"/>
                    <a:pt x="1034" y="135"/>
                    <a:pt x="1334" y="13"/>
                  </a:cubicBezTo>
                  <a:lnTo>
                    <a:pt x="1334" y="13"/>
                  </a:lnTo>
                  <a:cubicBezTo>
                    <a:pt x="1277" y="18"/>
                    <a:pt x="1221" y="20"/>
                    <a:pt x="1165" y="20"/>
                  </a:cubicBezTo>
                  <a:cubicBezTo>
                    <a:pt x="984" y="20"/>
                    <a:pt x="807" y="0"/>
                    <a:pt x="63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5" name="Google Shape;945;p3"/>
            <p:cNvSpPr/>
            <p:nvPr/>
          </p:nvSpPr>
          <p:spPr>
            <a:xfrm>
              <a:off x="2723100" y="4479250"/>
              <a:ext cx="17425" cy="7600"/>
            </a:xfrm>
            <a:custGeom>
              <a:avLst/>
              <a:gdLst/>
              <a:ahLst/>
              <a:cxnLst/>
              <a:rect l="l" t="t" r="r" b="b"/>
              <a:pathLst>
                <a:path w="697" h="304" extrusionOk="0">
                  <a:moveTo>
                    <a:pt x="398" y="1"/>
                  </a:moveTo>
                  <a:cubicBezTo>
                    <a:pt x="263" y="1"/>
                    <a:pt x="125" y="103"/>
                    <a:pt x="1" y="159"/>
                  </a:cubicBezTo>
                  <a:cubicBezTo>
                    <a:pt x="155" y="201"/>
                    <a:pt x="320" y="303"/>
                    <a:pt x="487" y="303"/>
                  </a:cubicBezTo>
                  <a:cubicBezTo>
                    <a:pt x="557" y="303"/>
                    <a:pt x="627" y="286"/>
                    <a:pt x="697" y="239"/>
                  </a:cubicBezTo>
                  <a:cubicBezTo>
                    <a:pt x="603" y="59"/>
                    <a:pt x="501" y="1"/>
                    <a:pt x="39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6" name="Google Shape;946;p3"/>
            <p:cNvSpPr/>
            <p:nvPr/>
          </p:nvSpPr>
          <p:spPr>
            <a:xfrm>
              <a:off x="2553525" y="4512575"/>
              <a:ext cx="17925" cy="10900"/>
            </a:xfrm>
            <a:custGeom>
              <a:avLst/>
              <a:gdLst/>
              <a:ahLst/>
              <a:cxnLst/>
              <a:rect l="l" t="t" r="r" b="b"/>
              <a:pathLst>
                <a:path w="717" h="436" extrusionOk="0">
                  <a:moveTo>
                    <a:pt x="0" y="0"/>
                  </a:moveTo>
                  <a:cubicBezTo>
                    <a:pt x="40" y="99"/>
                    <a:pt x="119" y="219"/>
                    <a:pt x="179" y="358"/>
                  </a:cubicBezTo>
                  <a:cubicBezTo>
                    <a:pt x="242" y="411"/>
                    <a:pt x="305" y="435"/>
                    <a:pt x="368" y="435"/>
                  </a:cubicBezTo>
                  <a:cubicBezTo>
                    <a:pt x="425" y="435"/>
                    <a:pt x="481" y="416"/>
                    <a:pt x="537" y="378"/>
                  </a:cubicBezTo>
                  <a:cubicBezTo>
                    <a:pt x="716" y="199"/>
                    <a:pt x="696" y="80"/>
                    <a:pt x="458" y="20"/>
                  </a:cubicBezTo>
                  <a:cubicBezTo>
                    <a:pt x="298" y="0"/>
                    <a:pt x="159" y="0"/>
                    <a:pt x="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7" name="Google Shape;947;p3"/>
            <p:cNvSpPr/>
            <p:nvPr/>
          </p:nvSpPr>
          <p:spPr>
            <a:xfrm>
              <a:off x="2746975" y="4476750"/>
              <a:ext cx="12450" cy="7500"/>
            </a:xfrm>
            <a:custGeom>
              <a:avLst/>
              <a:gdLst/>
              <a:ahLst/>
              <a:cxnLst/>
              <a:rect l="l" t="t" r="r" b="b"/>
              <a:pathLst>
                <a:path w="498" h="300" extrusionOk="0">
                  <a:moveTo>
                    <a:pt x="299" y="1"/>
                  </a:moveTo>
                  <a:cubicBezTo>
                    <a:pt x="179" y="1"/>
                    <a:pt x="60" y="21"/>
                    <a:pt x="20" y="140"/>
                  </a:cubicBezTo>
                  <a:cubicBezTo>
                    <a:pt x="0" y="239"/>
                    <a:pt x="40" y="299"/>
                    <a:pt x="179" y="299"/>
                  </a:cubicBezTo>
                  <a:cubicBezTo>
                    <a:pt x="299" y="259"/>
                    <a:pt x="438" y="239"/>
                    <a:pt x="498" y="60"/>
                  </a:cubicBezTo>
                  <a:cubicBezTo>
                    <a:pt x="438" y="41"/>
                    <a:pt x="378" y="1"/>
                    <a:pt x="29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8" name="Google Shape;948;p3"/>
            <p:cNvSpPr/>
            <p:nvPr/>
          </p:nvSpPr>
          <p:spPr>
            <a:xfrm>
              <a:off x="2407800" y="4414600"/>
              <a:ext cx="8975" cy="22900"/>
            </a:xfrm>
            <a:custGeom>
              <a:avLst/>
              <a:gdLst/>
              <a:ahLst/>
              <a:cxnLst/>
              <a:rect l="l" t="t" r="r" b="b"/>
              <a:pathLst>
                <a:path w="359" h="916" extrusionOk="0">
                  <a:moveTo>
                    <a:pt x="319" y="0"/>
                  </a:moveTo>
                  <a:cubicBezTo>
                    <a:pt x="1" y="259"/>
                    <a:pt x="160" y="597"/>
                    <a:pt x="160" y="915"/>
                  </a:cubicBezTo>
                  <a:cubicBezTo>
                    <a:pt x="359" y="617"/>
                    <a:pt x="319" y="299"/>
                    <a:pt x="31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9" name="Google Shape;949;p3"/>
            <p:cNvSpPr/>
            <p:nvPr/>
          </p:nvSpPr>
          <p:spPr>
            <a:xfrm>
              <a:off x="2749950" y="4310400"/>
              <a:ext cx="17925" cy="11225"/>
            </a:xfrm>
            <a:custGeom>
              <a:avLst/>
              <a:gdLst/>
              <a:ahLst/>
              <a:cxnLst/>
              <a:rect l="l" t="t" r="r" b="b"/>
              <a:pathLst>
                <a:path w="717" h="449" extrusionOk="0">
                  <a:moveTo>
                    <a:pt x="637" y="1"/>
                  </a:moveTo>
                  <a:cubicBezTo>
                    <a:pt x="607" y="1"/>
                    <a:pt x="578" y="11"/>
                    <a:pt x="558" y="30"/>
                  </a:cubicBezTo>
                  <a:cubicBezTo>
                    <a:pt x="399" y="209"/>
                    <a:pt x="160" y="50"/>
                    <a:pt x="1" y="209"/>
                  </a:cubicBezTo>
                  <a:cubicBezTo>
                    <a:pt x="120" y="448"/>
                    <a:pt x="359" y="389"/>
                    <a:pt x="558" y="408"/>
                  </a:cubicBezTo>
                  <a:cubicBezTo>
                    <a:pt x="598" y="408"/>
                    <a:pt x="637" y="408"/>
                    <a:pt x="717" y="389"/>
                  </a:cubicBezTo>
                  <a:lnTo>
                    <a:pt x="717" y="30"/>
                  </a:lnTo>
                  <a:cubicBezTo>
                    <a:pt x="697" y="11"/>
                    <a:pt x="667" y="1"/>
                    <a:pt x="63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0" name="Google Shape;950;p3"/>
            <p:cNvSpPr/>
            <p:nvPr/>
          </p:nvSpPr>
          <p:spPr>
            <a:xfrm>
              <a:off x="2708175" y="4319100"/>
              <a:ext cx="13450" cy="8725"/>
            </a:xfrm>
            <a:custGeom>
              <a:avLst/>
              <a:gdLst/>
              <a:ahLst/>
              <a:cxnLst/>
              <a:rect l="l" t="t" r="r" b="b"/>
              <a:pathLst>
                <a:path w="538" h="349" extrusionOk="0">
                  <a:moveTo>
                    <a:pt x="438" y="21"/>
                  </a:moveTo>
                  <a:cubicBezTo>
                    <a:pt x="279" y="60"/>
                    <a:pt x="140" y="1"/>
                    <a:pt x="41" y="120"/>
                  </a:cubicBezTo>
                  <a:cubicBezTo>
                    <a:pt x="1" y="160"/>
                    <a:pt x="41" y="259"/>
                    <a:pt x="80" y="279"/>
                  </a:cubicBezTo>
                  <a:cubicBezTo>
                    <a:pt x="143" y="326"/>
                    <a:pt x="197" y="349"/>
                    <a:pt x="244" y="349"/>
                  </a:cubicBezTo>
                  <a:cubicBezTo>
                    <a:pt x="318" y="349"/>
                    <a:pt x="378" y="296"/>
                    <a:pt x="438" y="200"/>
                  </a:cubicBezTo>
                  <a:cubicBezTo>
                    <a:pt x="458" y="200"/>
                    <a:pt x="478" y="200"/>
                    <a:pt x="498" y="160"/>
                  </a:cubicBezTo>
                  <a:cubicBezTo>
                    <a:pt x="538" y="120"/>
                    <a:pt x="498" y="100"/>
                    <a:pt x="458" y="60"/>
                  </a:cubicBezTo>
                  <a:lnTo>
                    <a:pt x="438" y="2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1" name="Google Shape;951;p3"/>
            <p:cNvSpPr/>
            <p:nvPr/>
          </p:nvSpPr>
          <p:spPr>
            <a:xfrm>
              <a:off x="2630100" y="4329050"/>
              <a:ext cx="21900" cy="4500"/>
            </a:xfrm>
            <a:custGeom>
              <a:avLst/>
              <a:gdLst/>
              <a:ahLst/>
              <a:cxnLst/>
              <a:rect l="l" t="t" r="r" b="b"/>
              <a:pathLst>
                <a:path w="876" h="180" extrusionOk="0">
                  <a:moveTo>
                    <a:pt x="876" y="1"/>
                  </a:moveTo>
                  <a:cubicBezTo>
                    <a:pt x="816" y="11"/>
                    <a:pt x="755" y="12"/>
                    <a:pt x="692" y="12"/>
                  </a:cubicBezTo>
                  <a:cubicBezTo>
                    <a:pt x="670" y="12"/>
                    <a:pt x="649" y="12"/>
                    <a:pt x="627" y="12"/>
                  </a:cubicBezTo>
                  <a:cubicBezTo>
                    <a:pt x="451" y="12"/>
                    <a:pt x="253" y="20"/>
                    <a:pt x="1" y="180"/>
                  </a:cubicBezTo>
                  <a:lnTo>
                    <a:pt x="876" y="180"/>
                  </a:lnTo>
                  <a:lnTo>
                    <a:pt x="876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2" name="Google Shape;952;p3"/>
            <p:cNvSpPr/>
            <p:nvPr/>
          </p:nvSpPr>
          <p:spPr>
            <a:xfrm>
              <a:off x="2943900" y="4003500"/>
              <a:ext cx="24400" cy="4050"/>
            </a:xfrm>
            <a:custGeom>
              <a:avLst/>
              <a:gdLst/>
              <a:ahLst/>
              <a:cxnLst/>
              <a:rect l="l" t="t" r="r" b="b"/>
              <a:pathLst>
                <a:path w="976" h="162" extrusionOk="0">
                  <a:moveTo>
                    <a:pt x="517" y="0"/>
                  </a:moveTo>
                  <a:cubicBezTo>
                    <a:pt x="385" y="0"/>
                    <a:pt x="251" y="20"/>
                    <a:pt x="121" y="20"/>
                  </a:cubicBezTo>
                  <a:cubicBezTo>
                    <a:pt x="80" y="20"/>
                    <a:pt x="40" y="18"/>
                    <a:pt x="1" y="13"/>
                  </a:cubicBezTo>
                  <a:lnTo>
                    <a:pt x="1" y="13"/>
                  </a:lnTo>
                  <a:cubicBezTo>
                    <a:pt x="236" y="130"/>
                    <a:pt x="482" y="161"/>
                    <a:pt x="723" y="161"/>
                  </a:cubicBezTo>
                  <a:cubicBezTo>
                    <a:pt x="808" y="161"/>
                    <a:pt x="892" y="157"/>
                    <a:pt x="976" y="152"/>
                  </a:cubicBezTo>
                  <a:cubicBezTo>
                    <a:pt x="833" y="28"/>
                    <a:pt x="676" y="0"/>
                    <a:pt x="51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3" name="Google Shape;953;p3"/>
            <p:cNvSpPr/>
            <p:nvPr/>
          </p:nvSpPr>
          <p:spPr>
            <a:xfrm>
              <a:off x="2584850" y="4650825"/>
              <a:ext cx="8975" cy="7250"/>
            </a:xfrm>
            <a:custGeom>
              <a:avLst/>
              <a:gdLst/>
              <a:ahLst/>
              <a:cxnLst/>
              <a:rect l="l" t="t" r="r" b="b"/>
              <a:pathLst>
                <a:path w="359" h="290" extrusionOk="0">
                  <a:moveTo>
                    <a:pt x="358" y="0"/>
                  </a:moveTo>
                  <a:cubicBezTo>
                    <a:pt x="219" y="0"/>
                    <a:pt x="100" y="40"/>
                    <a:pt x="0" y="139"/>
                  </a:cubicBezTo>
                  <a:cubicBezTo>
                    <a:pt x="93" y="247"/>
                    <a:pt x="161" y="290"/>
                    <a:pt x="210" y="290"/>
                  </a:cubicBezTo>
                  <a:cubicBezTo>
                    <a:pt x="299" y="290"/>
                    <a:pt x="333" y="153"/>
                    <a:pt x="35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4" name="Google Shape;954;p3"/>
            <p:cNvSpPr/>
            <p:nvPr/>
          </p:nvSpPr>
          <p:spPr>
            <a:xfrm>
              <a:off x="2831025" y="4471775"/>
              <a:ext cx="8475" cy="8975"/>
            </a:xfrm>
            <a:custGeom>
              <a:avLst/>
              <a:gdLst/>
              <a:ahLst/>
              <a:cxnLst/>
              <a:rect l="l" t="t" r="r" b="b"/>
              <a:pathLst>
                <a:path w="339" h="359" extrusionOk="0">
                  <a:moveTo>
                    <a:pt x="159" y="1"/>
                  </a:moveTo>
                  <a:cubicBezTo>
                    <a:pt x="20" y="60"/>
                    <a:pt x="0" y="220"/>
                    <a:pt x="0" y="359"/>
                  </a:cubicBezTo>
                  <a:lnTo>
                    <a:pt x="338" y="359"/>
                  </a:lnTo>
                  <a:lnTo>
                    <a:pt x="338" y="200"/>
                  </a:lnTo>
                  <a:cubicBezTo>
                    <a:pt x="299" y="120"/>
                    <a:pt x="219" y="60"/>
                    <a:pt x="15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5" name="Google Shape;955;p3"/>
            <p:cNvSpPr/>
            <p:nvPr/>
          </p:nvSpPr>
          <p:spPr>
            <a:xfrm>
              <a:off x="2719125" y="4320000"/>
              <a:ext cx="17925" cy="6975"/>
            </a:xfrm>
            <a:custGeom>
              <a:avLst/>
              <a:gdLst/>
              <a:ahLst/>
              <a:cxnLst/>
              <a:rect l="l" t="t" r="r" b="b"/>
              <a:pathLst>
                <a:path w="717" h="279" extrusionOk="0">
                  <a:moveTo>
                    <a:pt x="350" y="1"/>
                  </a:moveTo>
                  <a:cubicBezTo>
                    <a:pt x="240" y="1"/>
                    <a:pt x="126" y="24"/>
                    <a:pt x="20" y="24"/>
                  </a:cubicBezTo>
                  <a:cubicBezTo>
                    <a:pt x="0" y="64"/>
                    <a:pt x="0" y="124"/>
                    <a:pt x="0" y="164"/>
                  </a:cubicBezTo>
                  <a:cubicBezTo>
                    <a:pt x="120" y="203"/>
                    <a:pt x="219" y="203"/>
                    <a:pt x="339" y="203"/>
                  </a:cubicBezTo>
                  <a:cubicBezTo>
                    <a:pt x="398" y="253"/>
                    <a:pt x="463" y="278"/>
                    <a:pt x="528" y="278"/>
                  </a:cubicBezTo>
                  <a:cubicBezTo>
                    <a:pt x="592" y="278"/>
                    <a:pt x="657" y="253"/>
                    <a:pt x="717" y="203"/>
                  </a:cubicBezTo>
                  <a:cubicBezTo>
                    <a:pt x="617" y="38"/>
                    <a:pt x="487" y="1"/>
                    <a:pt x="35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6" name="Google Shape;956;p3"/>
            <p:cNvSpPr/>
            <p:nvPr/>
          </p:nvSpPr>
          <p:spPr>
            <a:xfrm>
              <a:off x="3006575" y="4311150"/>
              <a:ext cx="6975" cy="17925"/>
            </a:xfrm>
            <a:custGeom>
              <a:avLst/>
              <a:gdLst/>
              <a:ahLst/>
              <a:cxnLst/>
              <a:rect l="l" t="t" r="r" b="b"/>
              <a:pathLst>
                <a:path w="279" h="717" extrusionOk="0">
                  <a:moveTo>
                    <a:pt x="279" y="0"/>
                  </a:moveTo>
                  <a:cubicBezTo>
                    <a:pt x="40" y="259"/>
                    <a:pt x="0" y="498"/>
                    <a:pt x="279" y="717"/>
                  </a:cubicBezTo>
                  <a:lnTo>
                    <a:pt x="279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7" name="Google Shape;957;p3"/>
            <p:cNvSpPr/>
            <p:nvPr/>
          </p:nvSpPr>
          <p:spPr>
            <a:xfrm>
              <a:off x="2990150" y="4119675"/>
              <a:ext cx="5500" cy="7000"/>
            </a:xfrm>
            <a:custGeom>
              <a:avLst/>
              <a:gdLst/>
              <a:ahLst/>
              <a:cxnLst/>
              <a:rect l="l" t="t" r="r" b="b"/>
              <a:pathLst>
                <a:path w="220" h="280" extrusionOk="0">
                  <a:moveTo>
                    <a:pt x="220" y="1"/>
                  </a:moveTo>
                  <a:lnTo>
                    <a:pt x="220" y="1"/>
                  </a:lnTo>
                  <a:cubicBezTo>
                    <a:pt x="120" y="60"/>
                    <a:pt x="21" y="100"/>
                    <a:pt x="1" y="200"/>
                  </a:cubicBezTo>
                  <a:cubicBezTo>
                    <a:pt x="1" y="220"/>
                    <a:pt x="61" y="279"/>
                    <a:pt x="100" y="279"/>
                  </a:cubicBezTo>
                  <a:cubicBezTo>
                    <a:pt x="220" y="220"/>
                    <a:pt x="220" y="100"/>
                    <a:pt x="22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8" name="Google Shape;958;p3"/>
            <p:cNvSpPr/>
            <p:nvPr/>
          </p:nvSpPr>
          <p:spPr>
            <a:xfrm>
              <a:off x="2843450" y="4539225"/>
              <a:ext cx="13450" cy="4700"/>
            </a:xfrm>
            <a:custGeom>
              <a:avLst/>
              <a:gdLst/>
              <a:ahLst/>
              <a:cxnLst/>
              <a:rect l="l" t="t" r="r" b="b"/>
              <a:pathLst>
                <a:path w="538" h="188" extrusionOk="0">
                  <a:moveTo>
                    <a:pt x="271" y="1"/>
                  </a:moveTo>
                  <a:cubicBezTo>
                    <a:pt x="186" y="1"/>
                    <a:pt x="98" y="61"/>
                    <a:pt x="1" y="187"/>
                  </a:cubicBezTo>
                  <a:lnTo>
                    <a:pt x="538" y="187"/>
                  </a:lnTo>
                  <a:cubicBezTo>
                    <a:pt x="446" y="66"/>
                    <a:pt x="360" y="1"/>
                    <a:pt x="27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9" name="Google Shape;959;p3"/>
            <p:cNvSpPr/>
            <p:nvPr/>
          </p:nvSpPr>
          <p:spPr>
            <a:xfrm>
              <a:off x="2843950" y="4547875"/>
              <a:ext cx="8475" cy="8975"/>
            </a:xfrm>
            <a:custGeom>
              <a:avLst/>
              <a:gdLst/>
              <a:ahLst/>
              <a:cxnLst/>
              <a:rect l="l" t="t" r="r" b="b"/>
              <a:pathLst>
                <a:path w="339" h="359" extrusionOk="0">
                  <a:moveTo>
                    <a:pt x="0" y="0"/>
                  </a:moveTo>
                  <a:cubicBezTo>
                    <a:pt x="80" y="179"/>
                    <a:pt x="179" y="299"/>
                    <a:pt x="339" y="358"/>
                  </a:cubicBezTo>
                  <a:cubicBezTo>
                    <a:pt x="339" y="140"/>
                    <a:pt x="219" y="0"/>
                    <a:pt x="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0" name="Google Shape;960;p3"/>
            <p:cNvSpPr/>
            <p:nvPr/>
          </p:nvSpPr>
          <p:spPr>
            <a:xfrm>
              <a:off x="2411275" y="4440450"/>
              <a:ext cx="5000" cy="14450"/>
            </a:xfrm>
            <a:custGeom>
              <a:avLst/>
              <a:gdLst/>
              <a:ahLst/>
              <a:cxnLst/>
              <a:rect l="l" t="t" r="r" b="b"/>
              <a:pathLst>
                <a:path w="200" h="578" extrusionOk="0">
                  <a:moveTo>
                    <a:pt x="1" y="1"/>
                  </a:moveTo>
                  <a:lnTo>
                    <a:pt x="1" y="577"/>
                  </a:lnTo>
                  <a:cubicBezTo>
                    <a:pt x="140" y="379"/>
                    <a:pt x="200" y="180"/>
                    <a:pt x="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1" name="Google Shape;961;p3"/>
            <p:cNvSpPr/>
            <p:nvPr/>
          </p:nvSpPr>
          <p:spPr>
            <a:xfrm>
              <a:off x="2420725" y="4758725"/>
              <a:ext cx="8475" cy="9975"/>
            </a:xfrm>
            <a:custGeom>
              <a:avLst/>
              <a:gdLst/>
              <a:ahLst/>
              <a:cxnLst/>
              <a:rect l="l" t="t" r="r" b="b"/>
              <a:pathLst>
                <a:path w="339" h="399" extrusionOk="0">
                  <a:moveTo>
                    <a:pt x="339" y="1"/>
                  </a:moveTo>
                  <a:lnTo>
                    <a:pt x="339" y="1"/>
                  </a:lnTo>
                  <a:cubicBezTo>
                    <a:pt x="140" y="21"/>
                    <a:pt x="21" y="160"/>
                    <a:pt x="1" y="399"/>
                  </a:cubicBezTo>
                  <a:cubicBezTo>
                    <a:pt x="160" y="319"/>
                    <a:pt x="319" y="220"/>
                    <a:pt x="33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2" name="Google Shape;962;p3"/>
            <p:cNvSpPr/>
            <p:nvPr/>
          </p:nvSpPr>
          <p:spPr>
            <a:xfrm>
              <a:off x="2566450" y="4329425"/>
              <a:ext cx="13950" cy="4125"/>
            </a:xfrm>
            <a:custGeom>
              <a:avLst/>
              <a:gdLst/>
              <a:ahLst/>
              <a:cxnLst/>
              <a:rect l="l" t="t" r="r" b="b"/>
              <a:pathLst>
                <a:path w="558" h="165" extrusionOk="0">
                  <a:moveTo>
                    <a:pt x="286" y="1"/>
                  </a:moveTo>
                  <a:cubicBezTo>
                    <a:pt x="194" y="1"/>
                    <a:pt x="100" y="55"/>
                    <a:pt x="0" y="165"/>
                  </a:cubicBezTo>
                  <a:lnTo>
                    <a:pt x="557" y="165"/>
                  </a:lnTo>
                  <a:cubicBezTo>
                    <a:pt x="468" y="55"/>
                    <a:pt x="378" y="1"/>
                    <a:pt x="28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3" name="Google Shape;963;p3"/>
            <p:cNvSpPr/>
            <p:nvPr/>
          </p:nvSpPr>
          <p:spPr>
            <a:xfrm>
              <a:off x="2524675" y="4300175"/>
              <a:ext cx="16925" cy="7900"/>
            </a:xfrm>
            <a:custGeom>
              <a:avLst/>
              <a:gdLst/>
              <a:ahLst/>
              <a:cxnLst/>
              <a:rect l="l" t="t" r="r" b="b"/>
              <a:pathLst>
                <a:path w="677" h="316" extrusionOk="0">
                  <a:moveTo>
                    <a:pt x="415" y="1"/>
                  </a:moveTo>
                  <a:cubicBezTo>
                    <a:pt x="364" y="1"/>
                    <a:pt x="311" y="18"/>
                    <a:pt x="259" y="61"/>
                  </a:cubicBezTo>
                  <a:cubicBezTo>
                    <a:pt x="199" y="81"/>
                    <a:pt x="140" y="81"/>
                    <a:pt x="80" y="81"/>
                  </a:cubicBezTo>
                  <a:cubicBezTo>
                    <a:pt x="80" y="81"/>
                    <a:pt x="60" y="121"/>
                    <a:pt x="40" y="121"/>
                  </a:cubicBezTo>
                  <a:cubicBezTo>
                    <a:pt x="0" y="141"/>
                    <a:pt x="40" y="181"/>
                    <a:pt x="80" y="221"/>
                  </a:cubicBezTo>
                  <a:cubicBezTo>
                    <a:pt x="140" y="241"/>
                    <a:pt x="199" y="241"/>
                    <a:pt x="259" y="241"/>
                  </a:cubicBezTo>
                  <a:cubicBezTo>
                    <a:pt x="319" y="290"/>
                    <a:pt x="373" y="315"/>
                    <a:pt x="428" y="315"/>
                  </a:cubicBezTo>
                  <a:cubicBezTo>
                    <a:pt x="483" y="315"/>
                    <a:pt x="537" y="290"/>
                    <a:pt x="597" y="241"/>
                  </a:cubicBezTo>
                  <a:cubicBezTo>
                    <a:pt x="597" y="241"/>
                    <a:pt x="637" y="241"/>
                    <a:pt x="657" y="181"/>
                  </a:cubicBezTo>
                  <a:cubicBezTo>
                    <a:pt x="677" y="141"/>
                    <a:pt x="657" y="121"/>
                    <a:pt x="597" y="61"/>
                  </a:cubicBezTo>
                  <a:cubicBezTo>
                    <a:pt x="541" y="28"/>
                    <a:pt x="480" y="1"/>
                    <a:pt x="41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4" name="Google Shape;964;p3"/>
            <p:cNvSpPr/>
            <p:nvPr/>
          </p:nvSpPr>
          <p:spPr>
            <a:xfrm>
              <a:off x="2517200" y="4300250"/>
              <a:ext cx="9475" cy="6450"/>
            </a:xfrm>
            <a:custGeom>
              <a:avLst/>
              <a:gdLst/>
              <a:ahLst/>
              <a:cxnLst/>
              <a:rect l="l" t="t" r="r" b="b"/>
              <a:pathLst>
                <a:path w="379" h="258" extrusionOk="0">
                  <a:moveTo>
                    <a:pt x="236" y="0"/>
                  </a:moveTo>
                  <a:cubicBezTo>
                    <a:pt x="131" y="0"/>
                    <a:pt x="104" y="184"/>
                    <a:pt x="1" y="257"/>
                  </a:cubicBezTo>
                  <a:lnTo>
                    <a:pt x="379" y="257"/>
                  </a:lnTo>
                  <a:lnTo>
                    <a:pt x="379" y="78"/>
                  </a:lnTo>
                  <a:cubicBezTo>
                    <a:pt x="317" y="22"/>
                    <a:pt x="272" y="0"/>
                    <a:pt x="23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5" name="Google Shape;965;p3"/>
            <p:cNvSpPr/>
            <p:nvPr/>
          </p:nvSpPr>
          <p:spPr>
            <a:xfrm>
              <a:off x="2540575" y="4300650"/>
              <a:ext cx="8000" cy="6050"/>
            </a:xfrm>
            <a:custGeom>
              <a:avLst/>
              <a:gdLst/>
              <a:ahLst/>
              <a:cxnLst/>
              <a:rect l="l" t="t" r="r" b="b"/>
              <a:pathLst>
                <a:path w="320" h="242" extrusionOk="0">
                  <a:moveTo>
                    <a:pt x="212" y="0"/>
                  </a:moveTo>
                  <a:cubicBezTo>
                    <a:pt x="151" y="0"/>
                    <a:pt x="67" y="62"/>
                    <a:pt x="1" y="62"/>
                  </a:cubicBezTo>
                  <a:lnTo>
                    <a:pt x="1" y="241"/>
                  </a:lnTo>
                  <a:cubicBezTo>
                    <a:pt x="120" y="222"/>
                    <a:pt x="319" y="241"/>
                    <a:pt x="279" y="62"/>
                  </a:cubicBezTo>
                  <a:cubicBezTo>
                    <a:pt x="266" y="16"/>
                    <a:pt x="242" y="0"/>
                    <a:pt x="21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6" name="Google Shape;966;p3"/>
            <p:cNvSpPr/>
            <p:nvPr/>
          </p:nvSpPr>
          <p:spPr>
            <a:xfrm>
              <a:off x="2749950" y="4311575"/>
              <a:ext cx="13950" cy="4725"/>
            </a:xfrm>
            <a:custGeom>
              <a:avLst/>
              <a:gdLst/>
              <a:ahLst/>
              <a:cxnLst/>
              <a:rect l="l" t="t" r="r" b="b"/>
              <a:pathLst>
                <a:path w="558" h="189" extrusionOk="0">
                  <a:moveTo>
                    <a:pt x="393" y="1"/>
                  </a:moveTo>
                  <a:cubicBezTo>
                    <a:pt x="240" y="1"/>
                    <a:pt x="88" y="22"/>
                    <a:pt x="1" y="182"/>
                  </a:cubicBezTo>
                  <a:cubicBezTo>
                    <a:pt x="67" y="182"/>
                    <a:pt x="136" y="189"/>
                    <a:pt x="203" y="189"/>
                  </a:cubicBezTo>
                  <a:cubicBezTo>
                    <a:pt x="337" y="189"/>
                    <a:pt x="465" y="162"/>
                    <a:pt x="558" y="3"/>
                  </a:cubicBezTo>
                  <a:cubicBezTo>
                    <a:pt x="505" y="3"/>
                    <a:pt x="449" y="1"/>
                    <a:pt x="393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7" name="Google Shape;967;p3"/>
            <p:cNvSpPr/>
            <p:nvPr/>
          </p:nvSpPr>
          <p:spPr>
            <a:xfrm>
              <a:off x="2866325" y="4004425"/>
              <a:ext cx="8475" cy="3375"/>
            </a:xfrm>
            <a:custGeom>
              <a:avLst/>
              <a:gdLst/>
              <a:ahLst/>
              <a:cxnLst/>
              <a:rect l="l" t="t" r="r" b="b"/>
              <a:pathLst>
                <a:path w="339" h="135" extrusionOk="0">
                  <a:moveTo>
                    <a:pt x="162" y="1"/>
                  </a:moveTo>
                  <a:cubicBezTo>
                    <a:pt x="105" y="1"/>
                    <a:pt x="50" y="45"/>
                    <a:pt x="1" y="135"/>
                  </a:cubicBezTo>
                  <a:cubicBezTo>
                    <a:pt x="60" y="125"/>
                    <a:pt x="115" y="120"/>
                    <a:pt x="170" y="120"/>
                  </a:cubicBezTo>
                  <a:cubicBezTo>
                    <a:pt x="224" y="120"/>
                    <a:pt x="279" y="125"/>
                    <a:pt x="339" y="135"/>
                  </a:cubicBezTo>
                  <a:cubicBezTo>
                    <a:pt x="279" y="45"/>
                    <a:pt x="219" y="1"/>
                    <a:pt x="16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8" name="Google Shape;968;p3"/>
            <p:cNvSpPr/>
            <p:nvPr/>
          </p:nvSpPr>
          <p:spPr>
            <a:xfrm>
              <a:off x="2999100" y="4007775"/>
              <a:ext cx="9975" cy="4025"/>
            </a:xfrm>
            <a:custGeom>
              <a:avLst/>
              <a:gdLst/>
              <a:ahLst/>
              <a:cxnLst/>
              <a:rect l="l" t="t" r="r" b="b"/>
              <a:pathLst>
                <a:path w="399" h="161" extrusionOk="0">
                  <a:moveTo>
                    <a:pt x="399" y="1"/>
                  </a:moveTo>
                  <a:cubicBezTo>
                    <a:pt x="260" y="21"/>
                    <a:pt x="140" y="21"/>
                    <a:pt x="1" y="21"/>
                  </a:cubicBezTo>
                  <a:cubicBezTo>
                    <a:pt x="140" y="100"/>
                    <a:pt x="260" y="160"/>
                    <a:pt x="399" y="160"/>
                  </a:cubicBezTo>
                  <a:lnTo>
                    <a:pt x="399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9" name="Google Shape;969;p3"/>
            <p:cNvSpPr/>
            <p:nvPr/>
          </p:nvSpPr>
          <p:spPr>
            <a:xfrm>
              <a:off x="2703200" y="4267875"/>
              <a:ext cx="3525" cy="2525"/>
            </a:xfrm>
            <a:custGeom>
              <a:avLst/>
              <a:gdLst/>
              <a:ahLst/>
              <a:cxnLst/>
              <a:rect l="l" t="t" r="r" b="b"/>
              <a:pathLst>
                <a:path w="141" h="101" extrusionOk="0">
                  <a:moveTo>
                    <a:pt x="60" y="1"/>
                  </a:moveTo>
                  <a:cubicBezTo>
                    <a:pt x="1" y="41"/>
                    <a:pt x="1" y="60"/>
                    <a:pt x="80" y="100"/>
                  </a:cubicBezTo>
                  <a:cubicBezTo>
                    <a:pt x="80" y="100"/>
                    <a:pt x="100" y="60"/>
                    <a:pt x="140" y="60"/>
                  </a:cubicBezTo>
                  <a:lnTo>
                    <a:pt x="140" y="21"/>
                  </a:lnTo>
                  <a:cubicBezTo>
                    <a:pt x="100" y="1"/>
                    <a:pt x="80" y="1"/>
                    <a:pt x="6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0" name="Google Shape;970;p3"/>
            <p:cNvSpPr/>
            <p:nvPr/>
          </p:nvSpPr>
          <p:spPr>
            <a:xfrm>
              <a:off x="2490350" y="4208200"/>
              <a:ext cx="5500" cy="5000"/>
            </a:xfrm>
            <a:custGeom>
              <a:avLst/>
              <a:gdLst/>
              <a:ahLst/>
              <a:cxnLst/>
              <a:rect l="l" t="t" r="r" b="b"/>
              <a:pathLst>
                <a:path w="220" h="200" extrusionOk="0">
                  <a:moveTo>
                    <a:pt x="220" y="21"/>
                  </a:moveTo>
                  <a:cubicBezTo>
                    <a:pt x="140" y="40"/>
                    <a:pt x="1" y="1"/>
                    <a:pt x="21" y="140"/>
                  </a:cubicBezTo>
                  <a:cubicBezTo>
                    <a:pt x="21" y="160"/>
                    <a:pt x="140" y="160"/>
                    <a:pt x="220" y="200"/>
                  </a:cubicBezTo>
                  <a:lnTo>
                    <a:pt x="220" y="2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1" name="Google Shape;971;p3"/>
            <p:cNvSpPr/>
            <p:nvPr/>
          </p:nvSpPr>
          <p:spPr>
            <a:xfrm>
              <a:off x="2615675" y="4241350"/>
              <a:ext cx="6500" cy="3175"/>
            </a:xfrm>
            <a:custGeom>
              <a:avLst/>
              <a:gdLst/>
              <a:ahLst/>
              <a:cxnLst/>
              <a:rect l="l" t="t" r="r" b="b"/>
              <a:pathLst>
                <a:path w="260" h="127" extrusionOk="0">
                  <a:moveTo>
                    <a:pt x="175" y="0"/>
                  </a:moveTo>
                  <a:cubicBezTo>
                    <a:pt x="159" y="0"/>
                    <a:pt x="140" y="2"/>
                    <a:pt x="120" y="7"/>
                  </a:cubicBezTo>
                  <a:lnTo>
                    <a:pt x="1" y="127"/>
                  </a:lnTo>
                  <a:cubicBezTo>
                    <a:pt x="80" y="127"/>
                    <a:pt x="120" y="107"/>
                    <a:pt x="180" y="107"/>
                  </a:cubicBezTo>
                  <a:cubicBezTo>
                    <a:pt x="200" y="107"/>
                    <a:pt x="259" y="87"/>
                    <a:pt x="259" y="67"/>
                  </a:cubicBezTo>
                  <a:cubicBezTo>
                    <a:pt x="259" y="22"/>
                    <a:pt x="226" y="0"/>
                    <a:pt x="17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2" name="Google Shape;972;p3"/>
            <p:cNvSpPr/>
            <p:nvPr/>
          </p:nvSpPr>
          <p:spPr>
            <a:xfrm>
              <a:off x="2710675" y="4225600"/>
              <a:ext cx="2500" cy="2525"/>
            </a:xfrm>
            <a:custGeom>
              <a:avLst/>
              <a:gdLst/>
              <a:ahLst/>
              <a:cxnLst/>
              <a:rect l="l" t="t" r="r" b="b"/>
              <a:pathLst>
                <a:path w="100" h="101" extrusionOk="0">
                  <a:moveTo>
                    <a:pt x="80" y="1"/>
                  </a:moveTo>
                  <a:cubicBezTo>
                    <a:pt x="60" y="1"/>
                    <a:pt x="20" y="21"/>
                    <a:pt x="0" y="21"/>
                  </a:cubicBezTo>
                  <a:cubicBezTo>
                    <a:pt x="0" y="41"/>
                    <a:pt x="0" y="61"/>
                    <a:pt x="20" y="100"/>
                  </a:cubicBezTo>
                  <a:cubicBezTo>
                    <a:pt x="60" y="100"/>
                    <a:pt x="80" y="61"/>
                    <a:pt x="100" y="61"/>
                  </a:cubicBezTo>
                  <a:cubicBezTo>
                    <a:pt x="100" y="41"/>
                    <a:pt x="80" y="21"/>
                    <a:pt x="8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3" name="Google Shape;973;p3"/>
            <p:cNvSpPr/>
            <p:nvPr/>
          </p:nvSpPr>
          <p:spPr>
            <a:xfrm>
              <a:off x="2702225" y="4225600"/>
              <a:ext cx="2500" cy="2025"/>
            </a:xfrm>
            <a:custGeom>
              <a:avLst/>
              <a:gdLst/>
              <a:ahLst/>
              <a:cxnLst/>
              <a:rect l="l" t="t" r="r" b="b"/>
              <a:pathLst>
                <a:path w="100" h="81" extrusionOk="0">
                  <a:moveTo>
                    <a:pt x="20" y="1"/>
                  </a:moveTo>
                  <a:cubicBezTo>
                    <a:pt x="20" y="21"/>
                    <a:pt x="0" y="41"/>
                    <a:pt x="0" y="61"/>
                  </a:cubicBezTo>
                  <a:cubicBezTo>
                    <a:pt x="0" y="61"/>
                    <a:pt x="40" y="80"/>
                    <a:pt x="60" y="80"/>
                  </a:cubicBezTo>
                  <a:cubicBezTo>
                    <a:pt x="60" y="61"/>
                    <a:pt x="99" y="41"/>
                    <a:pt x="99" y="21"/>
                  </a:cubicBezTo>
                  <a:cubicBezTo>
                    <a:pt x="99" y="21"/>
                    <a:pt x="40" y="1"/>
                    <a:pt x="2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4" name="Google Shape;974;p3"/>
            <p:cNvSpPr/>
            <p:nvPr/>
          </p:nvSpPr>
          <p:spPr>
            <a:xfrm>
              <a:off x="2531125" y="4307675"/>
              <a:ext cx="8975" cy="2825"/>
            </a:xfrm>
            <a:custGeom>
              <a:avLst/>
              <a:gdLst/>
              <a:ahLst/>
              <a:cxnLst/>
              <a:rect l="l" t="t" r="r" b="b"/>
              <a:pathLst>
                <a:path w="359" h="113" extrusionOk="0">
                  <a:moveTo>
                    <a:pt x="1" y="0"/>
                  </a:moveTo>
                  <a:cubicBezTo>
                    <a:pt x="59" y="77"/>
                    <a:pt x="121" y="112"/>
                    <a:pt x="181" y="112"/>
                  </a:cubicBezTo>
                  <a:cubicBezTo>
                    <a:pt x="246" y="112"/>
                    <a:pt x="308" y="72"/>
                    <a:pt x="35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5" name="Google Shape;975;p3"/>
            <p:cNvSpPr/>
            <p:nvPr/>
          </p:nvSpPr>
          <p:spPr>
            <a:xfrm>
              <a:off x="2727575" y="4325575"/>
              <a:ext cx="9475" cy="2625"/>
            </a:xfrm>
            <a:custGeom>
              <a:avLst/>
              <a:gdLst/>
              <a:ahLst/>
              <a:cxnLst/>
              <a:rect l="l" t="t" r="r" b="b"/>
              <a:pathLst>
                <a:path w="379" h="105" extrusionOk="0">
                  <a:moveTo>
                    <a:pt x="1" y="0"/>
                  </a:moveTo>
                  <a:cubicBezTo>
                    <a:pt x="60" y="70"/>
                    <a:pt x="125" y="105"/>
                    <a:pt x="190" y="105"/>
                  </a:cubicBezTo>
                  <a:cubicBezTo>
                    <a:pt x="254" y="105"/>
                    <a:pt x="319" y="70"/>
                    <a:pt x="37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6" name="Google Shape;976;p3"/>
            <p:cNvSpPr/>
            <p:nvPr/>
          </p:nvSpPr>
          <p:spPr>
            <a:xfrm>
              <a:off x="2531625" y="4299225"/>
              <a:ext cx="8975" cy="3000"/>
            </a:xfrm>
            <a:custGeom>
              <a:avLst/>
              <a:gdLst/>
              <a:ahLst/>
              <a:cxnLst/>
              <a:rect l="l" t="t" r="r" b="b"/>
              <a:pathLst>
                <a:path w="359" h="120" extrusionOk="0">
                  <a:moveTo>
                    <a:pt x="172" y="0"/>
                  </a:moveTo>
                  <a:cubicBezTo>
                    <a:pt x="110" y="0"/>
                    <a:pt x="51" y="40"/>
                    <a:pt x="1" y="119"/>
                  </a:cubicBezTo>
                  <a:lnTo>
                    <a:pt x="359" y="119"/>
                  </a:lnTo>
                  <a:cubicBezTo>
                    <a:pt x="299" y="40"/>
                    <a:pt x="235" y="0"/>
                    <a:pt x="17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7" name="Google Shape;977;p3"/>
            <p:cNvSpPr/>
            <p:nvPr/>
          </p:nvSpPr>
          <p:spPr>
            <a:xfrm>
              <a:off x="2549525" y="4668225"/>
              <a:ext cx="8500" cy="5000"/>
            </a:xfrm>
            <a:custGeom>
              <a:avLst/>
              <a:gdLst/>
              <a:ahLst/>
              <a:cxnLst/>
              <a:rect l="l" t="t" r="r" b="b"/>
              <a:pathLst>
                <a:path w="340" h="200" extrusionOk="0">
                  <a:moveTo>
                    <a:pt x="339" y="0"/>
                  </a:moveTo>
                  <a:cubicBezTo>
                    <a:pt x="180" y="0"/>
                    <a:pt x="81" y="60"/>
                    <a:pt x="1" y="199"/>
                  </a:cubicBezTo>
                  <a:cubicBezTo>
                    <a:pt x="160" y="199"/>
                    <a:pt x="279" y="140"/>
                    <a:pt x="33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8" name="Google Shape;978;p3"/>
            <p:cNvSpPr/>
            <p:nvPr/>
          </p:nvSpPr>
          <p:spPr>
            <a:xfrm>
              <a:off x="2565950" y="4658775"/>
              <a:ext cx="9475" cy="5500"/>
            </a:xfrm>
            <a:custGeom>
              <a:avLst/>
              <a:gdLst/>
              <a:ahLst/>
              <a:cxnLst/>
              <a:rect l="l" t="t" r="r" b="b"/>
              <a:pathLst>
                <a:path w="379" h="220" extrusionOk="0">
                  <a:moveTo>
                    <a:pt x="378" y="0"/>
                  </a:moveTo>
                  <a:cubicBezTo>
                    <a:pt x="219" y="20"/>
                    <a:pt x="100" y="80"/>
                    <a:pt x="0" y="199"/>
                  </a:cubicBezTo>
                  <a:cubicBezTo>
                    <a:pt x="80" y="199"/>
                    <a:pt x="160" y="219"/>
                    <a:pt x="219" y="219"/>
                  </a:cubicBezTo>
                  <a:cubicBezTo>
                    <a:pt x="319" y="180"/>
                    <a:pt x="378" y="100"/>
                    <a:pt x="37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9" name="Google Shape;979;p3"/>
            <p:cNvSpPr/>
            <p:nvPr/>
          </p:nvSpPr>
          <p:spPr>
            <a:xfrm>
              <a:off x="2597275" y="4646725"/>
              <a:ext cx="9975" cy="3675"/>
            </a:xfrm>
            <a:custGeom>
              <a:avLst/>
              <a:gdLst/>
              <a:ahLst/>
              <a:cxnLst/>
              <a:rect l="l" t="t" r="r" b="b"/>
              <a:pathLst>
                <a:path w="399" h="147" extrusionOk="0">
                  <a:moveTo>
                    <a:pt x="322" y="0"/>
                  </a:moveTo>
                  <a:cubicBezTo>
                    <a:pt x="200" y="0"/>
                    <a:pt x="100" y="42"/>
                    <a:pt x="1" y="124"/>
                  </a:cubicBezTo>
                  <a:cubicBezTo>
                    <a:pt x="47" y="138"/>
                    <a:pt x="96" y="147"/>
                    <a:pt x="144" y="147"/>
                  </a:cubicBezTo>
                  <a:cubicBezTo>
                    <a:pt x="239" y="147"/>
                    <a:pt x="332" y="111"/>
                    <a:pt x="399" y="5"/>
                  </a:cubicBezTo>
                  <a:cubicBezTo>
                    <a:pt x="372" y="2"/>
                    <a:pt x="347" y="0"/>
                    <a:pt x="32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0" name="Google Shape;980;p3"/>
            <p:cNvSpPr/>
            <p:nvPr/>
          </p:nvSpPr>
          <p:spPr>
            <a:xfrm>
              <a:off x="2447100" y="4739350"/>
              <a:ext cx="7975" cy="5975"/>
            </a:xfrm>
            <a:custGeom>
              <a:avLst/>
              <a:gdLst/>
              <a:ahLst/>
              <a:cxnLst/>
              <a:rect l="l" t="t" r="r" b="b"/>
              <a:pathLst>
                <a:path w="319" h="239" extrusionOk="0">
                  <a:moveTo>
                    <a:pt x="318" y="0"/>
                  </a:moveTo>
                  <a:cubicBezTo>
                    <a:pt x="159" y="0"/>
                    <a:pt x="60" y="60"/>
                    <a:pt x="0" y="239"/>
                  </a:cubicBezTo>
                  <a:cubicBezTo>
                    <a:pt x="159" y="199"/>
                    <a:pt x="279" y="159"/>
                    <a:pt x="31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1" name="Google Shape;981;p3"/>
            <p:cNvSpPr/>
            <p:nvPr/>
          </p:nvSpPr>
          <p:spPr>
            <a:xfrm>
              <a:off x="2401825" y="4716950"/>
              <a:ext cx="3525" cy="10975"/>
            </a:xfrm>
            <a:custGeom>
              <a:avLst/>
              <a:gdLst/>
              <a:ahLst/>
              <a:cxnLst/>
              <a:rect l="l" t="t" r="r" b="b"/>
              <a:pathLst>
                <a:path w="141" h="439" extrusionOk="0">
                  <a:moveTo>
                    <a:pt x="140" y="1"/>
                  </a:moveTo>
                  <a:cubicBezTo>
                    <a:pt x="21" y="140"/>
                    <a:pt x="1" y="279"/>
                    <a:pt x="140" y="439"/>
                  </a:cubicBezTo>
                  <a:lnTo>
                    <a:pt x="140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2" name="Google Shape;982;p3"/>
            <p:cNvSpPr/>
            <p:nvPr/>
          </p:nvSpPr>
          <p:spPr>
            <a:xfrm>
              <a:off x="2558000" y="4521525"/>
              <a:ext cx="8475" cy="3000"/>
            </a:xfrm>
            <a:custGeom>
              <a:avLst/>
              <a:gdLst/>
              <a:ahLst/>
              <a:cxnLst/>
              <a:rect l="l" t="t" r="r" b="b"/>
              <a:pathLst>
                <a:path w="339" h="120" extrusionOk="0">
                  <a:moveTo>
                    <a:pt x="0" y="0"/>
                  </a:moveTo>
                  <a:cubicBezTo>
                    <a:pt x="60" y="80"/>
                    <a:pt x="119" y="119"/>
                    <a:pt x="177" y="119"/>
                  </a:cubicBezTo>
                  <a:cubicBezTo>
                    <a:pt x="234" y="119"/>
                    <a:pt x="289" y="80"/>
                    <a:pt x="33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3" name="Google Shape;983;p3"/>
            <p:cNvSpPr/>
            <p:nvPr/>
          </p:nvSpPr>
          <p:spPr>
            <a:xfrm>
              <a:off x="2669875" y="4561800"/>
              <a:ext cx="8500" cy="3375"/>
            </a:xfrm>
            <a:custGeom>
              <a:avLst/>
              <a:gdLst/>
              <a:ahLst/>
              <a:cxnLst/>
              <a:rect l="l" t="t" r="r" b="b"/>
              <a:pathLst>
                <a:path w="340" h="135" extrusionOk="0">
                  <a:moveTo>
                    <a:pt x="1" y="0"/>
                  </a:moveTo>
                  <a:cubicBezTo>
                    <a:pt x="61" y="90"/>
                    <a:pt x="120" y="135"/>
                    <a:pt x="178" y="135"/>
                  </a:cubicBezTo>
                  <a:cubicBezTo>
                    <a:pt x="235" y="135"/>
                    <a:pt x="289" y="90"/>
                    <a:pt x="33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4" name="Google Shape;984;p3"/>
            <p:cNvSpPr/>
            <p:nvPr/>
          </p:nvSpPr>
          <p:spPr>
            <a:xfrm>
              <a:off x="2803675" y="4367225"/>
              <a:ext cx="4000" cy="2625"/>
            </a:xfrm>
            <a:custGeom>
              <a:avLst/>
              <a:gdLst/>
              <a:ahLst/>
              <a:cxnLst/>
              <a:rect l="l" t="t" r="r" b="b"/>
              <a:pathLst>
                <a:path w="160" h="105" extrusionOk="0">
                  <a:moveTo>
                    <a:pt x="80" y="0"/>
                  </a:moveTo>
                  <a:cubicBezTo>
                    <a:pt x="50" y="0"/>
                    <a:pt x="20" y="35"/>
                    <a:pt x="0" y="105"/>
                  </a:cubicBezTo>
                  <a:lnTo>
                    <a:pt x="159" y="105"/>
                  </a:lnTo>
                  <a:cubicBezTo>
                    <a:pt x="139" y="35"/>
                    <a:pt x="110" y="0"/>
                    <a:pt x="8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5" name="Google Shape;985;p3"/>
            <p:cNvSpPr/>
            <p:nvPr/>
          </p:nvSpPr>
          <p:spPr>
            <a:xfrm>
              <a:off x="3013525" y="4329050"/>
              <a:ext cx="2025" cy="2150"/>
            </a:xfrm>
            <a:custGeom>
              <a:avLst/>
              <a:gdLst/>
              <a:ahLst/>
              <a:cxnLst/>
              <a:rect l="l" t="t" r="r" b="b"/>
              <a:pathLst>
                <a:path w="81" h="86" extrusionOk="0">
                  <a:moveTo>
                    <a:pt x="1" y="1"/>
                  </a:moveTo>
                  <a:lnTo>
                    <a:pt x="1" y="1"/>
                  </a:lnTo>
                  <a:cubicBezTo>
                    <a:pt x="13" y="62"/>
                    <a:pt x="33" y="85"/>
                    <a:pt x="51" y="85"/>
                  </a:cubicBezTo>
                  <a:cubicBezTo>
                    <a:pt x="62" y="85"/>
                    <a:pt x="73" y="76"/>
                    <a:pt x="80" y="60"/>
                  </a:cubicBezTo>
                  <a:cubicBezTo>
                    <a:pt x="80" y="40"/>
                    <a:pt x="21" y="40"/>
                    <a:pt x="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6" name="Google Shape;986;p3"/>
            <p:cNvSpPr/>
            <p:nvPr/>
          </p:nvSpPr>
          <p:spPr>
            <a:xfrm>
              <a:off x="2763875" y="4309400"/>
              <a:ext cx="4000" cy="2275"/>
            </a:xfrm>
            <a:custGeom>
              <a:avLst/>
              <a:gdLst/>
              <a:ahLst/>
              <a:cxnLst/>
              <a:rect l="l" t="t" r="r" b="b"/>
              <a:pathLst>
                <a:path w="160" h="91" extrusionOk="0">
                  <a:moveTo>
                    <a:pt x="65" y="1"/>
                  </a:moveTo>
                  <a:cubicBezTo>
                    <a:pt x="41" y="1"/>
                    <a:pt x="21" y="31"/>
                    <a:pt x="1" y="90"/>
                  </a:cubicBezTo>
                  <a:lnTo>
                    <a:pt x="160" y="90"/>
                  </a:lnTo>
                  <a:cubicBezTo>
                    <a:pt x="120" y="31"/>
                    <a:pt x="90" y="1"/>
                    <a:pt x="6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7" name="Google Shape;987;p3"/>
            <p:cNvSpPr/>
            <p:nvPr/>
          </p:nvSpPr>
          <p:spPr>
            <a:xfrm>
              <a:off x="2403825" y="4512575"/>
              <a:ext cx="3000" cy="4500"/>
            </a:xfrm>
            <a:custGeom>
              <a:avLst/>
              <a:gdLst/>
              <a:ahLst/>
              <a:cxnLst/>
              <a:rect l="l" t="t" r="r" b="b"/>
              <a:pathLst>
                <a:path w="120" h="180" extrusionOk="0">
                  <a:moveTo>
                    <a:pt x="120" y="0"/>
                  </a:moveTo>
                  <a:cubicBezTo>
                    <a:pt x="0" y="60"/>
                    <a:pt x="0" y="99"/>
                    <a:pt x="120" y="179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8" name="Google Shape;988;p3"/>
            <p:cNvSpPr/>
            <p:nvPr/>
          </p:nvSpPr>
          <p:spPr>
            <a:xfrm>
              <a:off x="2408800" y="4436975"/>
              <a:ext cx="3500" cy="3500"/>
            </a:xfrm>
            <a:custGeom>
              <a:avLst/>
              <a:gdLst/>
              <a:ahLst/>
              <a:cxnLst/>
              <a:rect l="l" t="t" r="r" b="b"/>
              <a:pathLst>
                <a:path w="140" h="140" extrusionOk="0">
                  <a:moveTo>
                    <a:pt x="120" y="0"/>
                  </a:moveTo>
                  <a:cubicBezTo>
                    <a:pt x="80" y="20"/>
                    <a:pt x="40" y="40"/>
                    <a:pt x="0" y="60"/>
                  </a:cubicBezTo>
                  <a:cubicBezTo>
                    <a:pt x="40" y="100"/>
                    <a:pt x="80" y="120"/>
                    <a:pt x="120" y="140"/>
                  </a:cubicBezTo>
                  <a:cubicBezTo>
                    <a:pt x="140" y="100"/>
                    <a:pt x="140" y="40"/>
                    <a:pt x="12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9" name="Google Shape;989;p3"/>
            <p:cNvSpPr/>
            <p:nvPr/>
          </p:nvSpPr>
          <p:spPr>
            <a:xfrm>
              <a:off x="2692275" y="4425275"/>
              <a:ext cx="4500" cy="2275"/>
            </a:xfrm>
            <a:custGeom>
              <a:avLst/>
              <a:gdLst/>
              <a:ahLst/>
              <a:cxnLst/>
              <a:rect l="l" t="t" r="r" b="b"/>
              <a:pathLst>
                <a:path w="180" h="91" extrusionOk="0">
                  <a:moveTo>
                    <a:pt x="82" y="1"/>
                  </a:moveTo>
                  <a:cubicBezTo>
                    <a:pt x="50" y="1"/>
                    <a:pt x="20" y="31"/>
                    <a:pt x="0" y="90"/>
                  </a:cubicBezTo>
                  <a:lnTo>
                    <a:pt x="179" y="90"/>
                  </a:lnTo>
                  <a:cubicBezTo>
                    <a:pt x="149" y="31"/>
                    <a:pt x="115" y="1"/>
                    <a:pt x="8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0" name="Google Shape;990;p3"/>
            <p:cNvSpPr/>
            <p:nvPr/>
          </p:nvSpPr>
          <p:spPr>
            <a:xfrm>
              <a:off x="2408300" y="4454375"/>
              <a:ext cx="3000" cy="4000"/>
            </a:xfrm>
            <a:custGeom>
              <a:avLst/>
              <a:gdLst/>
              <a:ahLst/>
              <a:cxnLst/>
              <a:rect l="l" t="t" r="r" b="b"/>
              <a:pathLst>
                <a:path w="120" h="160" extrusionOk="0">
                  <a:moveTo>
                    <a:pt x="120" y="1"/>
                  </a:moveTo>
                  <a:cubicBezTo>
                    <a:pt x="0" y="40"/>
                    <a:pt x="0" y="100"/>
                    <a:pt x="120" y="160"/>
                  </a:cubicBezTo>
                  <a:lnTo>
                    <a:pt x="120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1" name="Google Shape;991;p3"/>
            <p:cNvSpPr/>
            <p:nvPr/>
          </p:nvSpPr>
          <p:spPr>
            <a:xfrm>
              <a:off x="2403325" y="4730875"/>
              <a:ext cx="3000" cy="5500"/>
            </a:xfrm>
            <a:custGeom>
              <a:avLst/>
              <a:gdLst/>
              <a:ahLst/>
              <a:cxnLst/>
              <a:rect l="l" t="t" r="r" b="b"/>
              <a:pathLst>
                <a:path w="120" h="220" extrusionOk="0">
                  <a:moveTo>
                    <a:pt x="80" y="1"/>
                  </a:moveTo>
                  <a:cubicBezTo>
                    <a:pt x="1" y="80"/>
                    <a:pt x="1" y="140"/>
                    <a:pt x="80" y="220"/>
                  </a:cubicBezTo>
                  <a:cubicBezTo>
                    <a:pt x="80" y="140"/>
                    <a:pt x="120" y="41"/>
                    <a:pt x="8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2" name="Google Shape;992;p3"/>
            <p:cNvSpPr/>
            <p:nvPr/>
          </p:nvSpPr>
          <p:spPr>
            <a:xfrm>
              <a:off x="2429175" y="4753750"/>
              <a:ext cx="5000" cy="4500"/>
            </a:xfrm>
            <a:custGeom>
              <a:avLst/>
              <a:gdLst/>
              <a:ahLst/>
              <a:cxnLst/>
              <a:rect l="l" t="t" r="r" b="b"/>
              <a:pathLst>
                <a:path w="200" h="180" extrusionOk="0">
                  <a:moveTo>
                    <a:pt x="200" y="1"/>
                  </a:moveTo>
                  <a:cubicBezTo>
                    <a:pt x="100" y="21"/>
                    <a:pt x="21" y="81"/>
                    <a:pt x="1" y="180"/>
                  </a:cubicBezTo>
                  <a:cubicBezTo>
                    <a:pt x="100" y="160"/>
                    <a:pt x="180" y="100"/>
                    <a:pt x="20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3" name="Google Shape;993;p3"/>
            <p:cNvSpPr/>
            <p:nvPr/>
          </p:nvSpPr>
          <p:spPr>
            <a:xfrm>
              <a:off x="2442125" y="4745300"/>
              <a:ext cx="5000" cy="3525"/>
            </a:xfrm>
            <a:custGeom>
              <a:avLst/>
              <a:gdLst/>
              <a:ahLst/>
              <a:cxnLst/>
              <a:rect l="l" t="t" r="r" b="b"/>
              <a:pathLst>
                <a:path w="200" h="141" extrusionOk="0">
                  <a:moveTo>
                    <a:pt x="199" y="1"/>
                  </a:moveTo>
                  <a:cubicBezTo>
                    <a:pt x="100" y="1"/>
                    <a:pt x="20" y="41"/>
                    <a:pt x="0" y="140"/>
                  </a:cubicBezTo>
                  <a:lnTo>
                    <a:pt x="199" y="140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4" name="Google Shape;994;p3"/>
            <p:cNvSpPr/>
            <p:nvPr/>
          </p:nvSpPr>
          <p:spPr>
            <a:xfrm>
              <a:off x="2437150" y="4748800"/>
              <a:ext cx="5000" cy="4000"/>
            </a:xfrm>
            <a:custGeom>
              <a:avLst/>
              <a:gdLst/>
              <a:ahLst/>
              <a:cxnLst/>
              <a:rect l="l" t="t" r="r" b="b"/>
              <a:pathLst>
                <a:path w="200" h="160" extrusionOk="0">
                  <a:moveTo>
                    <a:pt x="199" y="0"/>
                  </a:moveTo>
                  <a:cubicBezTo>
                    <a:pt x="100" y="0"/>
                    <a:pt x="40" y="80"/>
                    <a:pt x="0" y="159"/>
                  </a:cubicBezTo>
                  <a:cubicBezTo>
                    <a:pt x="100" y="159"/>
                    <a:pt x="179" y="100"/>
                    <a:pt x="19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5" name="Google Shape;995;p3"/>
            <p:cNvSpPr/>
            <p:nvPr/>
          </p:nvSpPr>
          <p:spPr>
            <a:xfrm>
              <a:off x="2575400" y="4655800"/>
              <a:ext cx="5000" cy="3500"/>
            </a:xfrm>
            <a:custGeom>
              <a:avLst/>
              <a:gdLst/>
              <a:ahLst/>
              <a:cxnLst/>
              <a:rect l="l" t="t" r="r" b="b"/>
              <a:pathLst>
                <a:path w="200" h="140" extrusionOk="0">
                  <a:moveTo>
                    <a:pt x="199" y="0"/>
                  </a:moveTo>
                  <a:cubicBezTo>
                    <a:pt x="100" y="0"/>
                    <a:pt x="20" y="20"/>
                    <a:pt x="0" y="139"/>
                  </a:cubicBezTo>
                  <a:cubicBezTo>
                    <a:pt x="100" y="119"/>
                    <a:pt x="140" y="100"/>
                    <a:pt x="19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6" name="Google Shape;996;p3"/>
            <p:cNvSpPr/>
            <p:nvPr/>
          </p:nvSpPr>
          <p:spPr>
            <a:xfrm>
              <a:off x="2557500" y="4664750"/>
              <a:ext cx="5000" cy="3500"/>
            </a:xfrm>
            <a:custGeom>
              <a:avLst/>
              <a:gdLst/>
              <a:ahLst/>
              <a:cxnLst/>
              <a:rect l="l" t="t" r="r" b="b"/>
              <a:pathLst>
                <a:path w="200" h="140" extrusionOk="0">
                  <a:moveTo>
                    <a:pt x="199" y="0"/>
                  </a:moveTo>
                  <a:cubicBezTo>
                    <a:pt x="120" y="0"/>
                    <a:pt x="40" y="60"/>
                    <a:pt x="0" y="139"/>
                  </a:cubicBezTo>
                  <a:cubicBezTo>
                    <a:pt x="60" y="100"/>
                    <a:pt x="120" y="60"/>
                    <a:pt x="19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7" name="Google Shape;997;p3"/>
            <p:cNvSpPr/>
            <p:nvPr/>
          </p:nvSpPr>
          <p:spPr>
            <a:xfrm>
              <a:off x="2611200" y="4643350"/>
              <a:ext cx="5000" cy="3025"/>
            </a:xfrm>
            <a:custGeom>
              <a:avLst/>
              <a:gdLst/>
              <a:ahLst/>
              <a:cxnLst/>
              <a:rect l="l" t="t" r="r" b="b"/>
              <a:pathLst>
                <a:path w="200" h="121" extrusionOk="0">
                  <a:moveTo>
                    <a:pt x="200" y="1"/>
                  </a:moveTo>
                  <a:lnTo>
                    <a:pt x="200" y="1"/>
                  </a:lnTo>
                  <a:cubicBezTo>
                    <a:pt x="140" y="21"/>
                    <a:pt x="60" y="60"/>
                    <a:pt x="1" y="120"/>
                  </a:cubicBezTo>
                  <a:cubicBezTo>
                    <a:pt x="80" y="120"/>
                    <a:pt x="160" y="60"/>
                    <a:pt x="20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8" name="Google Shape;998;p3"/>
            <p:cNvSpPr/>
            <p:nvPr/>
          </p:nvSpPr>
          <p:spPr>
            <a:xfrm>
              <a:off x="2406300" y="4780125"/>
              <a:ext cx="7000" cy="5375"/>
            </a:xfrm>
            <a:custGeom>
              <a:avLst/>
              <a:gdLst/>
              <a:ahLst/>
              <a:cxnLst/>
              <a:rect l="l" t="t" r="r" b="b"/>
              <a:pathLst>
                <a:path w="280" h="215" extrusionOk="0">
                  <a:moveTo>
                    <a:pt x="140" y="0"/>
                  </a:moveTo>
                  <a:cubicBezTo>
                    <a:pt x="100" y="40"/>
                    <a:pt x="41" y="60"/>
                    <a:pt x="1" y="120"/>
                  </a:cubicBezTo>
                  <a:cubicBezTo>
                    <a:pt x="1" y="140"/>
                    <a:pt x="21" y="159"/>
                    <a:pt x="41" y="199"/>
                  </a:cubicBezTo>
                  <a:cubicBezTo>
                    <a:pt x="70" y="209"/>
                    <a:pt x="105" y="214"/>
                    <a:pt x="138" y="214"/>
                  </a:cubicBezTo>
                  <a:cubicBezTo>
                    <a:pt x="170" y="214"/>
                    <a:pt x="200" y="209"/>
                    <a:pt x="220" y="199"/>
                  </a:cubicBezTo>
                  <a:cubicBezTo>
                    <a:pt x="240" y="140"/>
                    <a:pt x="279" y="100"/>
                    <a:pt x="240" y="20"/>
                  </a:cubicBezTo>
                  <a:cubicBezTo>
                    <a:pt x="200" y="20"/>
                    <a:pt x="180" y="0"/>
                    <a:pt x="14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9" name="Google Shape;999;p3"/>
            <p:cNvSpPr/>
            <p:nvPr/>
          </p:nvSpPr>
          <p:spPr>
            <a:xfrm>
              <a:off x="2409800" y="4775650"/>
              <a:ext cx="6975" cy="4500"/>
            </a:xfrm>
            <a:custGeom>
              <a:avLst/>
              <a:gdLst/>
              <a:ahLst/>
              <a:cxnLst/>
              <a:rect l="l" t="t" r="r" b="b"/>
              <a:pathLst>
                <a:path w="279" h="180" extrusionOk="0">
                  <a:moveTo>
                    <a:pt x="239" y="0"/>
                  </a:moveTo>
                  <a:cubicBezTo>
                    <a:pt x="159" y="40"/>
                    <a:pt x="80" y="120"/>
                    <a:pt x="0" y="179"/>
                  </a:cubicBezTo>
                  <a:cubicBezTo>
                    <a:pt x="60" y="179"/>
                    <a:pt x="80" y="179"/>
                    <a:pt x="119" y="140"/>
                  </a:cubicBezTo>
                  <a:cubicBezTo>
                    <a:pt x="199" y="140"/>
                    <a:pt x="259" y="100"/>
                    <a:pt x="279" y="40"/>
                  </a:cubicBezTo>
                  <a:lnTo>
                    <a:pt x="239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0" name="Google Shape;1000;p3"/>
            <p:cNvSpPr/>
            <p:nvPr/>
          </p:nvSpPr>
          <p:spPr>
            <a:xfrm>
              <a:off x="2993650" y="4113200"/>
              <a:ext cx="2000" cy="2025"/>
            </a:xfrm>
            <a:custGeom>
              <a:avLst/>
              <a:gdLst/>
              <a:ahLst/>
              <a:cxnLst/>
              <a:rect l="l" t="t" r="r" b="b"/>
              <a:pathLst>
                <a:path w="80" h="81" extrusionOk="0">
                  <a:moveTo>
                    <a:pt x="34" y="0"/>
                  </a:moveTo>
                  <a:cubicBezTo>
                    <a:pt x="21" y="0"/>
                    <a:pt x="9" y="15"/>
                    <a:pt x="0" y="41"/>
                  </a:cubicBezTo>
                  <a:cubicBezTo>
                    <a:pt x="0" y="61"/>
                    <a:pt x="60" y="61"/>
                    <a:pt x="80" y="81"/>
                  </a:cubicBezTo>
                  <a:cubicBezTo>
                    <a:pt x="69" y="25"/>
                    <a:pt x="51" y="0"/>
                    <a:pt x="34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1" name="Google Shape;1001;p3"/>
            <p:cNvSpPr/>
            <p:nvPr/>
          </p:nvSpPr>
          <p:spPr>
            <a:xfrm>
              <a:off x="2995625" y="4115200"/>
              <a:ext cx="3025" cy="4500"/>
            </a:xfrm>
            <a:custGeom>
              <a:avLst/>
              <a:gdLst/>
              <a:ahLst/>
              <a:cxnLst/>
              <a:rect l="l" t="t" r="r" b="b"/>
              <a:pathLst>
                <a:path w="121" h="180" extrusionOk="0">
                  <a:moveTo>
                    <a:pt x="1" y="1"/>
                  </a:moveTo>
                  <a:lnTo>
                    <a:pt x="1" y="180"/>
                  </a:lnTo>
                  <a:cubicBezTo>
                    <a:pt x="120" y="100"/>
                    <a:pt x="120" y="60"/>
                    <a:pt x="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2" name="Google Shape;1002;p3"/>
            <p:cNvSpPr/>
            <p:nvPr/>
          </p:nvSpPr>
          <p:spPr>
            <a:xfrm>
              <a:off x="1537000" y="3827750"/>
              <a:ext cx="88550" cy="60200"/>
            </a:xfrm>
            <a:custGeom>
              <a:avLst/>
              <a:gdLst/>
              <a:ahLst/>
              <a:cxnLst/>
              <a:rect l="l" t="t" r="r" b="b"/>
              <a:pathLst>
                <a:path w="3542" h="2408" extrusionOk="0">
                  <a:moveTo>
                    <a:pt x="358" y="1"/>
                  </a:moveTo>
                  <a:cubicBezTo>
                    <a:pt x="339" y="1"/>
                    <a:pt x="279" y="21"/>
                    <a:pt x="259" y="21"/>
                  </a:cubicBezTo>
                  <a:cubicBezTo>
                    <a:pt x="239" y="100"/>
                    <a:pt x="199" y="160"/>
                    <a:pt x="160" y="220"/>
                  </a:cubicBezTo>
                  <a:cubicBezTo>
                    <a:pt x="0" y="558"/>
                    <a:pt x="60" y="936"/>
                    <a:pt x="140" y="1294"/>
                  </a:cubicBezTo>
                  <a:cubicBezTo>
                    <a:pt x="160" y="1652"/>
                    <a:pt x="100" y="2050"/>
                    <a:pt x="299" y="2408"/>
                  </a:cubicBezTo>
                  <a:cubicBezTo>
                    <a:pt x="299" y="2030"/>
                    <a:pt x="339" y="1632"/>
                    <a:pt x="339" y="1254"/>
                  </a:cubicBezTo>
                  <a:cubicBezTo>
                    <a:pt x="358" y="418"/>
                    <a:pt x="358" y="418"/>
                    <a:pt x="1154" y="418"/>
                  </a:cubicBezTo>
                  <a:lnTo>
                    <a:pt x="3183" y="418"/>
                  </a:lnTo>
                  <a:cubicBezTo>
                    <a:pt x="3283" y="299"/>
                    <a:pt x="3422" y="200"/>
                    <a:pt x="3541" y="60"/>
                  </a:cubicBezTo>
                  <a:cubicBezTo>
                    <a:pt x="2467" y="60"/>
                    <a:pt x="1433" y="41"/>
                    <a:pt x="35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3" name="Google Shape;1003;p3"/>
            <p:cNvSpPr/>
            <p:nvPr/>
          </p:nvSpPr>
          <p:spPr>
            <a:xfrm>
              <a:off x="1534500" y="3792950"/>
              <a:ext cx="9000" cy="36325"/>
            </a:xfrm>
            <a:custGeom>
              <a:avLst/>
              <a:gdLst/>
              <a:ahLst/>
              <a:cxnLst/>
              <a:rect l="l" t="t" r="r" b="b"/>
              <a:pathLst>
                <a:path w="360" h="1453" extrusionOk="0">
                  <a:moveTo>
                    <a:pt x="100" y="0"/>
                  </a:moveTo>
                  <a:cubicBezTo>
                    <a:pt x="1" y="498"/>
                    <a:pt x="61" y="955"/>
                    <a:pt x="81" y="1452"/>
                  </a:cubicBezTo>
                  <a:lnTo>
                    <a:pt x="260" y="1452"/>
                  </a:lnTo>
                  <a:cubicBezTo>
                    <a:pt x="359" y="1333"/>
                    <a:pt x="359" y="1214"/>
                    <a:pt x="279" y="1094"/>
                  </a:cubicBezTo>
                  <a:cubicBezTo>
                    <a:pt x="120" y="736"/>
                    <a:pt x="299" y="338"/>
                    <a:pt x="10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4" name="Google Shape;1004;p3"/>
            <p:cNvSpPr/>
            <p:nvPr/>
          </p:nvSpPr>
          <p:spPr>
            <a:xfrm>
              <a:off x="1540475" y="3820300"/>
              <a:ext cx="5500" cy="10475"/>
            </a:xfrm>
            <a:custGeom>
              <a:avLst/>
              <a:gdLst/>
              <a:ahLst/>
              <a:cxnLst/>
              <a:rect l="l" t="t" r="r" b="b"/>
              <a:pathLst>
                <a:path w="220" h="419" extrusionOk="0">
                  <a:moveTo>
                    <a:pt x="21" y="0"/>
                  </a:moveTo>
                  <a:cubicBezTo>
                    <a:pt x="21" y="120"/>
                    <a:pt x="1" y="239"/>
                    <a:pt x="1" y="358"/>
                  </a:cubicBezTo>
                  <a:lnTo>
                    <a:pt x="60" y="418"/>
                  </a:lnTo>
                  <a:lnTo>
                    <a:pt x="140" y="378"/>
                  </a:lnTo>
                  <a:lnTo>
                    <a:pt x="219" y="319"/>
                  </a:lnTo>
                  <a:cubicBezTo>
                    <a:pt x="140" y="219"/>
                    <a:pt x="100" y="100"/>
                    <a:pt x="2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5" name="Google Shape;1005;p3"/>
            <p:cNvSpPr/>
            <p:nvPr/>
          </p:nvSpPr>
          <p:spPr>
            <a:xfrm>
              <a:off x="1540475" y="3952075"/>
              <a:ext cx="9975" cy="47275"/>
            </a:xfrm>
            <a:custGeom>
              <a:avLst/>
              <a:gdLst/>
              <a:ahLst/>
              <a:cxnLst/>
              <a:rect l="l" t="t" r="r" b="b"/>
              <a:pathLst>
                <a:path w="399" h="1891" extrusionOk="0">
                  <a:moveTo>
                    <a:pt x="219" y="1"/>
                  </a:moveTo>
                  <a:lnTo>
                    <a:pt x="219" y="1"/>
                  </a:lnTo>
                  <a:cubicBezTo>
                    <a:pt x="239" y="637"/>
                    <a:pt x="1" y="1294"/>
                    <a:pt x="399" y="1891"/>
                  </a:cubicBezTo>
                  <a:cubicBezTo>
                    <a:pt x="339" y="1234"/>
                    <a:pt x="399" y="618"/>
                    <a:pt x="21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6" name="Google Shape;1006;p3"/>
            <p:cNvSpPr/>
            <p:nvPr/>
          </p:nvSpPr>
          <p:spPr>
            <a:xfrm>
              <a:off x="1533525" y="3833725"/>
              <a:ext cx="7475" cy="26875"/>
            </a:xfrm>
            <a:custGeom>
              <a:avLst/>
              <a:gdLst/>
              <a:ahLst/>
              <a:cxnLst/>
              <a:rect l="l" t="t" r="r" b="b"/>
              <a:pathLst>
                <a:path w="299" h="1075" extrusionOk="0">
                  <a:moveTo>
                    <a:pt x="299" y="0"/>
                  </a:moveTo>
                  <a:cubicBezTo>
                    <a:pt x="0" y="339"/>
                    <a:pt x="40" y="717"/>
                    <a:pt x="279" y="1075"/>
                  </a:cubicBezTo>
                  <a:cubicBezTo>
                    <a:pt x="279" y="717"/>
                    <a:pt x="299" y="339"/>
                    <a:pt x="29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7" name="Google Shape;1007;p3"/>
            <p:cNvSpPr/>
            <p:nvPr/>
          </p:nvSpPr>
          <p:spPr>
            <a:xfrm>
              <a:off x="1546450" y="4012250"/>
              <a:ext cx="3000" cy="4500"/>
            </a:xfrm>
            <a:custGeom>
              <a:avLst/>
              <a:gdLst/>
              <a:ahLst/>
              <a:cxnLst/>
              <a:rect l="l" t="t" r="r" b="b"/>
              <a:pathLst>
                <a:path w="120" h="180" extrusionOk="0">
                  <a:moveTo>
                    <a:pt x="120" y="1"/>
                  </a:moveTo>
                  <a:cubicBezTo>
                    <a:pt x="0" y="80"/>
                    <a:pt x="0" y="140"/>
                    <a:pt x="120" y="180"/>
                  </a:cubicBezTo>
                  <a:lnTo>
                    <a:pt x="120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8" name="Google Shape;1008;p3"/>
            <p:cNvSpPr/>
            <p:nvPr/>
          </p:nvSpPr>
          <p:spPr>
            <a:xfrm>
              <a:off x="1540475" y="3829750"/>
              <a:ext cx="3500" cy="4500"/>
            </a:xfrm>
            <a:custGeom>
              <a:avLst/>
              <a:gdLst/>
              <a:ahLst/>
              <a:cxnLst/>
              <a:rect l="l" t="t" r="r" b="b"/>
              <a:pathLst>
                <a:path w="140" h="180" extrusionOk="0">
                  <a:moveTo>
                    <a:pt x="1" y="0"/>
                  </a:moveTo>
                  <a:cubicBezTo>
                    <a:pt x="1" y="60"/>
                    <a:pt x="1" y="120"/>
                    <a:pt x="21" y="179"/>
                  </a:cubicBezTo>
                  <a:cubicBezTo>
                    <a:pt x="40" y="140"/>
                    <a:pt x="100" y="80"/>
                    <a:pt x="140" y="40"/>
                  </a:cubicBezTo>
                  <a:cubicBezTo>
                    <a:pt x="100" y="40"/>
                    <a:pt x="40" y="40"/>
                    <a:pt x="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9" name="Google Shape;1009;p3"/>
            <p:cNvSpPr/>
            <p:nvPr/>
          </p:nvSpPr>
          <p:spPr>
            <a:xfrm>
              <a:off x="2412275" y="4823250"/>
              <a:ext cx="59700" cy="37950"/>
            </a:xfrm>
            <a:custGeom>
              <a:avLst/>
              <a:gdLst/>
              <a:ahLst/>
              <a:cxnLst/>
              <a:rect l="l" t="t" r="r" b="b"/>
              <a:pathLst>
                <a:path w="2388" h="1518" extrusionOk="0">
                  <a:moveTo>
                    <a:pt x="2058" y="0"/>
                  </a:moveTo>
                  <a:cubicBezTo>
                    <a:pt x="2003" y="0"/>
                    <a:pt x="1942" y="20"/>
                    <a:pt x="1870" y="66"/>
                  </a:cubicBezTo>
                  <a:cubicBezTo>
                    <a:pt x="1731" y="424"/>
                    <a:pt x="1373" y="563"/>
                    <a:pt x="1035" y="682"/>
                  </a:cubicBezTo>
                  <a:cubicBezTo>
                    <a:pt x="959" y="797"/>
                    <a:pt x="887" y="852"/>
                    <a:pt x="818" y="852"/>
                  </a:cubicBezTo>
                  <a:cubicBezTo>
                    <a:pt x="742" y="852"/>
                    <a:pt x="670" y="787"/>
                    <a:pt x="597" y="662"/>
                  </a:cubicBezTo>
                  <a:cubicBezTo>
                    <a:pt x="534" y="639"/>
                    <a:pt x="471" y="625"/>
                    <a:pt x="411" y="625"/>
                  </a:cubicBezTo>
                  <a:cubicBezTo>
                    <a:pt x="319" y="625"/>
                    <a:pt x="232" y="658"/>
                    <a:pt x="160" y="742"/>
                  </a:cubicBezTo>
                  <a:cubicBezTo>
                    <a:pt x="180" y="1020"/>
                    <a:pt x="80" y="1279"/>
                    <a:pt x="1" y="1518"/>
                  </a:cubicBezTo>
                  <a:cubicBezTo>
                    <a:pt x="510" y="1461"/>
                    <a:pt x="983" y="1297"/>
                    <a:pt x="1488" y="1297"/>
                  </a:cubicBezTo>
                  <a:cubicBezTo>
                    <a:pt x="1516" y="1297"/>
                    <a:pt x="1544" y="1298"/>
                    <a:pt x="1572" y="1299"/>
                  </a:cubicBezTo>
                  <a:cubicBezTo>
                    <a:pt x="1831" y="1060"/>
                    <a:pt x="2069" y="822"/>
                    <a:pt x="2328" y="583"/>
                  </a:cubicBezTo>
                  <a:cubicBezTo>
                    <a:pt x="2288" y="563"/>
                    <a:pt x="2288" y="523"/>
                    <a:pt x="2308" y="483"/>
                  </a:cubicBezTo>
                  <a:cubicBezTo>
                    <a:pt x="2288" y="384"/>
                    <a:pt x="2388" y="304"/>
                    <a:pt x="2348" y="205"/>
                  </a:cubicBezTo>
                  <a:cubicBezTo>
                    <a:pt x="2254" y="84"/>
                    <a:pt x="2170" y="0"/>
                    <a:pt x="205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0" name="Google Shape;1010;p3"/>
            <p:cNvSpPr/>
            <p:nvPr/>
          </p:nvSpPr>
          <p:spPr>
            <a:xfrm>
              <a:off x="3075700" y="4824450"/>
              <a:ext cx="31850" cy="5850"/>
            </a:xfrm>
            <a:custGeom>
              <a:avLst/>
              <a:gdLst/>
              <a:ahLst/>
              <a:cxnLst/>
              <a:rect l="l" t="t" r="r" b="b"/>
              <a:pathLst>
                <a:path w="1274" h="234" extrusionOk="0">
                  <a:moveTo>
                    <a:pt x="648" y="0"/>
                  </a:moveTo>
                  <a:cubicBezTo>
                    <a:pt x="431" y="0"/>
                    <a:pt x="213" y="75"/>
                    <a:pt x="0" y="217"/>
                  </a:cubicBezTo>
                  <a:cubicBezTo>
                    <a:pt x="89" y="229"/>
                    <a:pt x="176" y="234"/>
                    <a:pt x="263" y="234"/>
                  </a:cubicBezTo>
                  <a:cubicBezTo>
                    <a:pt x="502" y="234"/>
                    <a:pt x="739" y="199"/>
                    <a:pt x="991" y="199"/>
                  </a:cubicBezTo>
                  <a:cubicBezTo>
                    <a:pt x="1083" y="199"/>
                    <a:pt x="1177" y="204"/>
                    <a:pt x="1274" y="217"/>
                  </a:cubicBezTo>
                  <a:cubicBezTo>
                    <a:pt x="1068" y="70"/>
                    <a:pt x="858" y="0"/>
                    <a:pt x="64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1" name="Google Shape;1011;p3"/>
            <p:cNvSpPr/>
            <p:nvPr/>
          </p:nvSpPr>
          <p:spPr>
            <a:xfrm>
              <a:off x="2414775" y="4868650"/>
              <a:ext cx="25875" cy="14450"/>
            </a:xfrm>
            <a:custGeom>
              <a:avLst/>
              <a:gdLst/>
              <a:ahLst/>
              <a:cxnLst/>
              <a:rect l="l" t="t" r="r" b="b"/>
              <a:pathLst>
                <a:path w="1035" h="578" extrusionOk="0">
                  <a:moveTo>
                    <a:pt x="199" y="0"/>
                  </a:moveTo>
                  <a:lnTo>
                    <a:pt x="199" y="0"/>
                  </a:lnTo>
                  <a:cubicBezTo>
                    <a:pt x="0" y="279"/>
                    <a:pt x="179" y="438"/>
                    <a:pt x="378" y="577"/>
                  </a:cubicBezTo>
                  <a:cubicBezTo>
                    <a:pt x="497" y="577"/>
                    <a:pt x="597" y="557"/>
                    <a:pt x="736" y="557"/>
                  </a:cubicBezTo>
                  <a:cubicBezTo>
                    <a:pt x="836" y="458"/>
                    <a:pt x="1034" y="398"/>
                    <a:pt x="895" y="179"/>
                  </a:cubicBezTo>
                  <a:cubicBezTo>
                    <a:pt x="676" y="139"/>
                    <a:pt x="438" y="60"/>
                    <a:pt x="19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2" name="Google Shape;1012;p3"/>
            <p:cNvSpPr/>
            <p:nvPr/>
          </p:nvSpPr>
          <p:spPr>
            <a:xfrm>
              <a:off x="2411275" y="4864675"/>
              <a:ext cx="12950" cy="22900"/>
            </a:xfrm>
            <a:custGeom>
              <a:avLst/>
              <a:gdLst/>
              <a:ahLst/>
              <a:cxnLst/>
              <a:rect l="l" t="t" r="r" b="b"/>
              <a:pathLst>
                <a:path w="518" h="916" extrusionOk="0">
                  <a:moveTo>
                    <a:pt x="1" y="0"/>
                  </a:moveTo>
                  <a:lnTo>
                    <a:pt x="299" y="895"/>
                  </a:lnTo>
                  <a:cubicBezTo>
                    <a:pt x="359" y="895"/>
                    <a:pt x="438" y="915"/>
                    <a:pt x="518" y="915"/>
                  </a:cubicBezTo>
                  <a:lnTo>
                    <a:pt x="518" y="736"/>
                  </a:lnTo>
                  <a:cubicBezTo>
                    <a:pt x="438" y="537"/>
                    <a:pt x="319" y="398"/>
                    <a:pt x="339" y="159"/>
                  </a:cubicBezTo>
                  <a:cubicBezTo>
                    <a:pt x="259" y="40"/>
                    <a:pt x="140" y="0"/>
                    <a:pt x="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3" name="Google Shape;1013;p3"/>
            <p:cNvSpPr/>
            <p:nvPr/>
          </p:nvSpPr>
          <p:spPr>
            <a:xfrm>
              <a:off x="2433175" y="4873625"/>
              <a:ext cx="13450" cy="9025"/>
            </a:xfrm>
            <a:custGeom>
              <a:avLst/>
              <a:gdLst/>
              <a:ahLst/>
              <a:cxnLst/>
              <a:rect l="l" t="t" r="r" b="b"/>
              <a:pathLst>
                <a:path w="538" h="361" extrusionOk="0">
                  <a:moveTo>
                    <a:pt x="159" y="0"/>
                  </a:moveTo>
                  <a:cubicBezTo>
                    <a:pt x="119" y="100"/>
                    <a:pt x="40" y="239"/>
                    <a:pt x="0" y="358"/>
                  </a:cubicBezTo>
                  <a:cubicBezTo>
                    <a:pt x="19" y="360"/>
                    <a:pt x="37" y="360"/>
                    <a:pt x="55" y="360"/>
                  </a:cubicBezTo>
                  <a:cubicBezTo>
                    <a:pt x="284" y="360"/>
                    <a:pt x="445" y="243"/>
                    <a:pt x="537" y="40"/>
                  </a:cubicBezTo>
                  <a:cubicBezTo>
                    <a:pt x="418" y="40"/>
                    <a:pt x="298" y="0"/>
                    <a:pt x="15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4" name="Google Shape;1014;p3"/>
            <p:cNvSpPr/>
            <p:nvPr/>
          </p:nvSpPr>
          <p:spPr>
            <a:xfrm>
              <a:off x="2732050" y="4847325"/>
              <a:ext cx="17925" cy="4500"/>
            </a:xfrm>
            <a:custGeom>
              <a:avLst/>
              <a:gdLst/>
              <a:ahLst/>
              <a:cxnLst/>
              <a:rect l="l" t="t" r="r" b="b"/>
              <a:pathLst>
                <a:path w="717" h="180" extrusionOk="0">
                  <a:moveTo>
                    <a:pt x="359" y="0"/>
                  </a:moveTo>
                  <a:cubicBezTo>
                    <a:pt x="229" y="0"/>
                    <a:pt x="104" y="33"/>
                    <a:pt x="1" y="157"/>
                  </a:cubicBezTo>
                  <a:cubicBezTo>
                    <a:pt x="114" y="157"/>
                    <a:pt x="237" y="180"/>
                    <a:pt x="356" y="180"/>
                  </a:cubicBezTo>
                  <a:cubicBezTo>
                    <a:pt x="486" y="180"/>
                    <a:pt x="613" y="152"/>
                    <a:pt x="717" y="38"/>
                  </a:cubicBezTo>
                  <a:cubicBezTo>
                    <a:pt x="602" y="28"/>
                    <a:pt x="478" y="0"/>
                    <a:pt x="35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5" name="Google Shape;1015;p3"/>
            <p:cNvSpPr/>
            <p:nvPr/>
          </p:nvSpPr>
          <p:spPr>
            <a:xfrm>
              <a:off x="2862350" y="4824875"/>
              <a:ext cx="17925" cy="4500"/>
            </a:xfrm>
            <a:custGeom>
              <a:avLst/>
              <a:gdLst/>
              <a:ahLst/>
              <a:cxnLst/>
              <a:rect l="l" t="t" r="r" b="b"/>
              <a:pathLst>
                <a:path w="717" h="180" extrusionOk="0">
                  <a:moveTo>
                    <a:pt x="359" y="1"/>
                  </a:moveTo>
                  <a:cubicBezTo>
                    <a:pt x="199" y="1"/>
                    <a:pt x="80" y="1"/>
                    <a:pt x="0" y="140"/>
                  </a:cubicBezTo>
                  <a:cubicBezTo>
                    <a:pt x="239" y="160"/>
                    <a:pt x="458" y="160"/>
                    <a:pt x="717" y="180"/>
                  </a:cubicBezTo>
                  <a:cubicBezTo>
                    <a:pt x="657" y="40"/>
                    <a:pt x="498" y="21"/>
                    <a:pt x="35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6" name="Google Shape;1016;p3"/>
            <p:cNvSpPr/>
            <p:nvPr/>
          </p:nvSpPr>
          <p:spPr>
            <a:xfrm>
              <a:off x="3035925" y="4824750"/>
              <a:ext cx="12950" cy="5250"/>
            </a:xfrm>
            <a:custGeom>
              <a:avLst/>
              <a:gdLst/>
              <a:ahLst/>
              <a:cxnLst/>
              <a:rect l="l" t="t" r="r" b="b"/>
              <a:pathLst>
                <a:path w="518" h="210" extrusionOk="0">
                  <a:moveTo>
                    <a:pt x="266" y="1"/>
                  </a:moveTo>
                  <a:cubicBezTo>
                    <a:pt x="179" y="1"/>
                    <a:pt x="90" y="55"/>
                    <a:pt x="0" y="165"/>
                  </a:cubicBezTo>
                  <a:lnTo>
                    <a:pt x="358" y="165"/>
                  </a:lnTo>
                  <a:cubicBezTo>
                    <a:pt x="378" y="195"/>
                    <a:pt x="408" y="210"/>
                    <a:pt x="438" y="210"/>
                  </a:cubicBezTo>
                  <a:cubicBezTo>
                    <a:pt x="467" y="210"/>
                    <a:pt x="497" y="195"/>
                    <a:pt x="517" y="165"/>
                  </a:cubicBezTo>
                  <a:cubicBezTo>
                    <a:pt x="438" y="55"/>
                    <a:pt x="353" y="1"/>
                    <a:pt x="26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7" name="Google Shape;1017;p3"/>
            <p:cNvSpPr/>
            <p:nvPr/>
          </p:nvSpPr>
          <p:spPr>
            <a:xfrm>
              <a:off x="2652475" y="4834450"/>
              <a:ext cx="8475" cy="3375"/>
            </a:xfrm>
            <a:custGeom>
              <a:avLst/>
              <a:gdLst/>
              <a:ahLst/>
              <a:cxnLst/>
              <a:rect l="l" t="t" r="r" b="b"/>
              <a:pathLst>
                <a:path w="339" h="135" extrusionOk="0">
                  <a:moveTo>
                    <a:pt x="170" y="1"/>
                  </a:moveTo>
                  <a:cubicBezTo>
                    <a:pt x="115" y="1"/>
                    <a:pt x="60" y="45"/>
                    <a:pt x="1" y="135"/>
                  </a:cubicBezTo>
                  <a:lnTo>
                    <a:pt x="339" y="135"/>
                  </a:lnTo>
                  <a:cubicBezTo>
                    <a:pt x="279" y="45"/>
                    <a:pt x="225" y="1"/>
                    <a:pt x="17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8" name="Google Shape;1018;p3"/>
            <p:cNvSpPr/>
            <p:nvPr/>
          </p:nvSpPr>
          <p:spPr>
            <a:xfrm>
              <a:off x="3044875" y="4829850"/>
              <a:ext cx="4000" cy="1900"/>
            </a:xfrm>
            <a:custGeom>
              <a:avLst/>
              <a:gdLst/>
              <a:ahLst/>
              <a:cxnLst/>
              <a:rect l="l" t="t" r="r" b="b"/>
              <a:pathLst>
                <a:path w="160" h="76" extrusionOk="0">
                  <a:moveTo>
                    <a:pt x="0" y="1"/>
                  </a:moveTo>
                  <a:cubicBezTo>
                    <a:pt x="20" y="50"/>
                    <a:pt x="50" y="75"/>
                    <a:pt x="80" y="75"/>
                  </a:cubicBezTo>
                  <a:cubicBezTo>
                    <a:pt x="109" y="75"/>
                    <a:pt x="139" y="50"/>
                    <a:pt x="15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9" name="Google Shape;1019;p3"/>
            <p:cNvSpPr/>
            <p:nvPr/>
          </p:nvSpPr>
          <p:spPr>
            <a:xfrm>
              <a:off x="2486875" y="4856200"/>
              <a:ext cx="4500" cy="1900"/>
            </a:xfrm>
            <a:custGeom>
              <a:avLst/>
              <a:gdLst/>
              <a:ahLst/>
              <a:cxnLst/>
              <a:rect l="l" t="t" r="r" b="b"/>
              <a:pathLst>
                <a:path w="180" h="76" extrusionOk="0">
                  <a:moveTo>
                    <a:pt x="0" y="1"/>
                  </a:moveTo>
                  <a:cubicBezTo>
                    <a:pt x="30" y="51"/>
                    <a:pt x="55" y="75"/>
                    <a:pt x="83" y="75"/>
                  </a:cubicBezTo>
                  <a:cubicBezTo>
                    <a:pt x="110" y="75"/>
                    <a:pt x="140" y="51"/>
                    <a:pt x="18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0" name="Google Shape;1020;p3"/>
            <p:cNvSpPr/>
            <p:nvPr/>
          </p:nvSpPr>
          <p:spPr>
            <a:xfrm>
              <a:off x="3124925" y="4422575"/>
              <a:ext cx="5150" cy="4975"/>
            </a:xfrm>
            <a:custGeom>
              <a:avLst/>
              <a:gdLst/>
              <a:ahLst/>
              <a:cxnLst/>
              <a:rect l="l" t="t" r="r" b="b"/>
              <a:pathLst>
                <a:path w="206" h="199" extrusionOk="0">
                  <a:moveTo>
                    <a:pt x="115" y="1"/>
                  </a:moveTo>
                  <a:cubicBezTo>
                    <a:pt x="97" y="1"/>
                    <a:pt x="73" y="6"/>
                    <a:pt x="41" y="19"/>
                  </a:cubicBezTo>
                  <a:cubicBezTo>
                    <a:pt x="1" y="39"/>
                    <a:pt x="100" y="139"/>
                    <a:pt x="180" y="198"/>
                  </a:cubicBezTo>
                  <a:cubicBezTo>
                    <a:pt x="130" y="148"/>
                    <a:pt x="205" y="1"/>
                    <a:pt x="11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1" name="Google Shape;1021;p3"/>
            <p:cNvSpPr/>
            <p:nvPr/>
          </p:nvSpPr>
          <p:spPr>
            <a:xfrm>
              <a:off x="2638550" y="4860475"/>
              <a:ext cx="14450" cy="10875"/>
            </a:xfrm>
            <a:custGeom>
              <a:avLst/>
              <a:gdLst/>
              <a:ahLst/>
              <a:cxnLst/>
              <a:rect l="l" t="t" r="r" b="b"/>
              <a:pathLst>
                <a:path w="578" h="435" extrusionOk="0">
                  <a:moveTo>
                    <a:pt x="247" y="1"/>
                  </a:moveTo>
                  <a:cubicBezTo>
                    <a:pt x="91" y="1"/>
                    <a:pt x="33" y="151"/>
                    <a:pt x="1" y="327"/>
                  </a:cubicBezTo>
                  <a:cubicBezTo>
                    <a:pt x="52" y="400"/>
                    <a:pt x="115" y="434"/>
                    <a:pt x="180" y="434"/>
                  </a:cubicBezTo>
                  <a:cubicBezTo>
                    <a:pt x="239" y="434"/>
                    <a:pt x="301" y="404"/>
                    <a:pt x="359" y="347"/>
                  </a:cubicBezTo>
                  <a:cubicBezTo>
                    <a:pt x="478" y="248"/>
                    <a:pt x="578" y="108"/>
                    <a:pt x="379" y="29"/>
                  </a:cubicBezTo>
                  <a:cubicBezTo>
                    <a:pt x="328" y="9"/>
                    <a:pt x="285" y="1"/>
                    <a:pt x="24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2" name="Google Shape;1022;p3"/>
            <p:cNvSpPr/>
            <p:nvPr/>
          </p:nvSpPr>
          <p:spPr>
            <a:xfrm>
              <a:off x="2638550" y="4868650"/>
              <a:ext cx="8975" cy="3875"/>
            </a:xfrm>
            <a:custGeom>
              <a:avLst/>
              <a:gdLst/>
              <a:ahLst/>
              <a:cxnLst/>
              <a:rect l="l" t="t" r="r" b="b"/>
              <a:pathLst>
                <a:path w="359" h="155" extrusionOk="0">
                  <a:moveTo>
                    <a:pt x="1" y="0"/>
                  </a:moveTo>
                  <a:cubicBezTo>
                    <a:pt x="53" y="105"/>
                    <a:pt x="117" y="155"/>
                    <a:pt x="183" y="155"/>
                  </a:cubicBezTo>
                  <a:cubicBezTo>
                    <a:pt x="242" y="155"/>
                    <a:pt x="302" y="115"/>
                    <a:pt x="359" y="40"/>
                  </a:cubicBezTo>
                  <a:cubicBezTo>
                    <a:pt x="220" y="40"/>
                    <a:pt x="120" y="0"/>
                    <a:pt x="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3" name="Google Shape;1023;p3"/>
            <p:cNvSpPr/>
            <p:nvPr/>
          </p:nvSpPr>
          <p:spPr>
            <a:xfrm>
              <a:off x="2587825" y="4876225"/>
              <a:ext cx="2025" cy="1900"/>
            </a:xfrm>
            <a:custGeom>
              <a:avLst/>
              <a:gdLst/>
              <a:ahLst/>
              <a:cxnLst/>
              <a:rect l="l" t="t" r="r" b="b"/>
              <a:pathLst>
                <a:path w="81" h="76" extrusionOk="0">
                  <a:moveTo>
                    <a:pt x="11" y="1"/>
                  </a:moveTo>
                  <a:cubicBezTo>
                    <a:pt x="4" y="1"/>
                    <a:pt x="1" y="12"/>
                    <a:pt x="1" y="35"/>
                  </a:cubicBezTo>
                  <a:cubicBezTo>
                    <a:pt x="1" y="55"/>
                    <a:pt x="40" y="55"/>
                    <a:pt x="80" y="75"/>
                  </a:cubicBezTo>
                  <a:cubicBezTo>
                    <a:pt x="44" y="27"/>
                    <a:pt x="23" y="1"/>
                    <a:pt x="1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4" name="Google Shape;1024;p3"/>
            <p:cNvSpPr/>
            <p:nvPr/>
          </p:nvSpPr>
          <p:spPr>
            <a:xfrm>
              <a:off x="2755425" y="3615400"/>
              <a:ext cx="24400" cy="57225"/>
            </a:xfrm>
            <a:custGeom>
              <a:avLst/>
              <a:gdLst/>
              <a:ahLst/>
              <a:cxnLst/>
              <a:rect l="l" t="t" r="r" b="b"/>
              <a:pathLst>
                <a:path w="976" h="2289" extrusionOk="0">
                  <a:moveTo>
                    <a:pt x="856" y="1"/>
                  </a:moveTo>
                  <a:cubicBezTo>
                    <a:pt x="259" y="299"/>
                    <a:pt x="1" y="796"/>
                    <a:pt x="140" y="1492"/>
                  </a:cubicBezTo>
                  <a:cubicBezTo>
                    <a:pt x="199" y="1870"/>
                    <a:pt x="339" y="2268"/>
                    <a:pt x="975" y="2288"/>
                  </a:cubicBezTo>
                  <a:cubicBezTo>
                    <a:pt x="438" y="1791"/>
                    <a:pt x="458" y="1294"/>
                    <a:pt x="498" y="796"/>
                  </a:cubicBezTo>
                  <a:cubicBezTo>
                    <a:pt x="538" y="498"/>
                    <a:pt x="856" y="319"/>
                    <a:pt x="85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5" name="Google Shape;1025;p3"/>
            <p:cNvSpPr/>
            <p:nvPr/>
          </p:nvSpPr>
          <p:spPr>
            <a:xfrm>
              <a:off x="2717625" y="3597000"/>
              <a:ext cx="10475" cy="108850"/>
            </a:xfrm>
            <a:custGeom>
              <a:avLst/>
              <a:gdLst/>
              <a:ahLst/>
              <a:cxnLst/>
              <a:rect l="l" t="t" r="r" b="b"/>
              <a:pathLst>
                <a:path w="419" h="4354" extrusionOk="0">
                  <a:moveTo>
                    <a:pt x="399" y="0"/>
                  </a:moveTo>
                  <a:cubicBezTo>
                    <a:pt x="359" y="20"/>
                    <a:pt x="279" y="20"/>
                    <a:pt x="220" y="20"/>
                  </a:cubicBezTo>
                  <a:cubicBezTo>
                    <a:pt x="21" y="199"/>
                    <a:pt x="80" y="438"/>
                    <a:pt x="100" y="657"/>
                  </a:cubicBezTo>
                  <a:cubicBezTo>
                    <a:pt x="100" y="1592"/>
                    <a:pt x="220" y="2527"/>
                    <a:pt x="80" y="3442"/>
                  </a:cubicBezTo>
                  <a:cubicBezTo>
                    <a:pt x="259" y="3701"/>
                    <a:pt x="1" y="4039"/>
                    <a:pt x="220" y="4297"/>
                  </a:cubicBezTo>
                  <a:cubicBezTo>
                    <a:pt x="248" y="4325"/>
                    <a:pt x="276" y="4354"/>
                    <a:pt x="318" y="4354"/>
                  </a:cubicBezTo>
                  <a:cubicBezTo>
                    <a:pt x="335" y="4354"/>
                    <a:pt x="355" y="4349"/>
                    <a:pt x="379" y="4337"/>
                  </a:cubicBezTo>
                  <a:cubicBezTo>
                    <a:pt x="399" y="4317"/>
                    <a:pt x="399" y="4297"/>
                    <a:pt x="418" y="4277"/>
                  </a:cubicBezTo>
                  <a:cubicBezTo>
                    <a:pt x="418" y="2845"/>
                    <a:pt x="399" y="1413"/>
                    <a:pt x="39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6" name="Google Shape;1026;p3"/>
            <p:cNvSpPr/>
            <p:nvPr/>
          </p:nvSpPr>
          <p:spPr>
            <a:xfrm>
              <a:off x="2735025" y="3703925"/>
              <a:ext cx="89050" cy="8875"/>
            </a:xfrm>
            <a:custGeom>
              <a:avLst/>
              <a:gdLst/>
              <a:ahLst/>
              <a:cxnLst/>
              <a:rect l="l" t="t" r="r" b="b"/>
              <a:pathLst>
                <a:path w="3562" h="355" extrusionOk="0">
                  <a:moveTo>
                    <a:pt x="279" y="0"/>
                  </a:moveTo>
                  <a:cubicBezTo>
                    <a:pt x="200" y="60"/>
                    <a:pt x="100" y="100"/>
                    <a:pt x="21" y="160"/>
                  </a:cubicBezTo>
                  <a:cubicBezTo>
                    <a:pt x="1" y="239"/>
                    <a:pt x="21" y="299"/>
                    <a:pt x="81" y="339"/>
                  </a:cubicBezTo>
                  <a:lnTo>
                    <a:pt x="458" y="339"/>
                  </a:lnTo>
                  <a:cubicBezTo>
                    <a:pt x="508" y="309"/>
                    <a:pt x="563" y="294"/>
                    <a:pt x="618" y="294"/>
                  </a:cubicBezTo>
                  <a:cubicBezTo>
                    <a:pt x="672" y="294"/>
                    <a:pt x="727" y="309"/>
                    <a:pt x="777" y="339"/>
                  </a:cubicBezTo>
                  <a:cubicBezTo>
                    <a:pt x="914" y="350"/>
                    <a:pt x="1050" y="355"/>
                    <a:pt x="1187" y="355"/>
                  </a:cubicBezTo>
                  <a:cubicBezTo>
                    <a:pt x="1767" y="355"/>
                    <a:pt x="2350" y="268"/>
                    <a:pt x="2945" y="219"/>
                  </a:cubicBezTo>
                  <a:cubicBezTo>
                    <a:pt x="3084" y="199"/>
                    <a:pt x="3263" y="199"/>
                    <a:pt x="3462" y="140"/>
                  </a:cubicBezTo>
                  <a:cubicBezTo>
                    <a:pt x="3482" y="140"/>
                    <a:pt x="3502" y="120"/>
                    <a:pt x="3542" y="100"/>
                  </a:cubicBezTo>
                  <a:cubicBezTo>
                    <a:pt x="3562" y="60"/>
                    <a:pt x="3542" y="20"/>
                    <a:pt x="346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7" name="Google Shape;1027;p3"/>
            <p:cNvSpPr/>
            <p:nvPr/>
          </p:nvSpPr>
          <p:spPr>
            <a:xfrm>
              <a:off x="2777300" y="3607400"/>
              <a:ext cx="26900" cy="22375"/>
            </a:xfrm>
            <a:custGeom>
              <a:avLst/>
              <a:gdLst/>
              <a:ahLst/>
              <a:cxnLst/>
              <a:rect l="l" t="t" r="r" b="b"/>
              <a:pathLst>
                <a:path w="1076" h="895" extrusionOk="0">
                  <a:moveTo>
                    <a:pt x="554" y="1"/>
                  </a:moveTo>
                  <a:cubicBezTo>
                    <a:pt x="415" y="1"/>
                    <a:pt x="241" y="107"/>
                    <a:pt x="1" y="301"/>
                  </a:cubicBezTo>
                  <a:lnTo>
                    <a:pt x="1" y="321"/>
                  </a:lnTo>
                  <a:cubicBezTo>
                    <a:pt x="34" y="318"/>
                    <a:pt x="66" y="317"/>
                    <a:pt x="98" y="317"/>
                  </a:cubicBezTo>
                  <a:cubicBezTo>
                    <a:pt x="351" y="317"/>
                    <a:pt x="556" y="396"/>
                    <a:pt x="697" y="679"/>
                  </a:cubicBezTo>
                  <a:cubicBezTo>
                    <a:pt x="775" y="756"/>
                    <a:pt x="828" y="895"/>
                    <a:pt x="952" y="895"/>
                  </a:cubicBezTo>
                  <a:cubicBezTo>
                    <a:pt x="987" y="895"/>
                    <a:pt x="1027" y="884"/>
                    <a:pt x="1075" y="858"/>
                  </a:cubicBezTo>
                  <a:cubicBezTo>
                    <a:pt x="905" y="262"/>
                    <a:pt x="772" y="1"/>
                    <a:pt x="55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8" name="Google Shape;1028;p3"/>
            <p:cNvSpPr/>
            <p:nvPr/>
          </p:nvSpPr>
          <p:spPr>
            <a:xfrm>
              <a:off x="2793725" y="3624350"/>
              <a:ext cx="9975" cy="11250"/>
            </a:xfrm>
            <a:custGeom>
              <a:avLst/>
              <a:gdLst/>
              <a:ahLst/>
              <a:cxnLst/>
              <a:rect l="l" t="t" r="r" b="b"/>
              <a:pathLst>
                <a:path w="399" h="450" extrusionOk="0">
                  <a:moveTo>
                    <a:pt x="40" y="1"/>
                  </a:moveTo>
                  <a:lnTo>
                    <a:pt x="40" y="1"/>
                  </a:lnTo>
                  <a:cubicBezTo>
                    <a:pt x="60" y="140"/>
                    <a:pt x="0" y="379"/>
                    <a:pt x="159" y="438"/>
                  </a:cubicBezTo>
                  <a:cubicBezTo>
                    <a:pt x="184" y="446"/>
                    <a:pt x="206" y="449"/>
                    <a:pt x="225" y="449"/>
                  </a:cubicBezTo>
                  <a:cubicBezTo>
                    <a:pt x="359" y="449"/>
                    <a:pt x="363" y="284"/>
                    <a:pt x="398" y="180"/>
                  </a:cubicBezTo>
                  <a:cubicBezTo>
                    <a:pt x="299" y="120"/>
                    <a:pt x="159" y="40"/>
                    <a:pt x="4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9" name="Google Shape;1029;p3"/>
            <p:cNvSpPr/>
            <p:nvPr/>
          </p:nvSpPr>
          <p:spPr>
            <a:xfrm>
              <a:off x="2727275" y="3703925"/>
              <a:ext cx="13750" cy="7000"/>
            </a:xfrm>
            <a:custGeom>
              <a:avLst/>
              <a:gdLst/>
              <a:ahLst/>
              <a:cxnLst/>
              <a:rect l="l" t="t" r="r" b="b"/>
              <a:pathLst>
                <a:path w="550" h="280" extrusionOk="0">
                  <a:moveTo>
                    <a:pt x="32" y="0"/>
                  </a:moveTo>
                  <a:lnTo>
                    <a:pt x="13" y="20"/>
                  </a:lnTo>
                  <a:cubicBezTo>
                    <a:pt x="1" y="210"/>
                    <a:pt x="52" y="280"/>
                    <a:pt x="138" y="280"/>
                  </a:cubicBezTo>
                  <a:cubicBezTo>
                    <a:pt x="196" y="280"/>
                    <a:pt x="270" y="248"/>
                    <a:pt x="351" y="199"/>
                  </a:cubicBezTo>
                  <a:cubicBezTo>
                    <a:pt x="430" y="140"/>
                    <a:pt x="490" y="80"/>
                    <a:pt x="550" y="20"/>
                  </a:cubicBezTo>
                  <a:cubicBezTo>
                    <a:pt x="391" y="20"/>
                    <a:pt x="211" y="20"/>
                    <a:pt x="3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0" name="Google Shape;1030;p3"/>
            <p:cNvSpPr/>
            <p:nvPr/>
          </p:nvSpPr>
          <p:spPr>
            <a:xfrm>
              <a:off x="2821075" y="3704750"/>
              <a:ext cx="9975" cy="4325"/>
            </a:xfrm>
            <a:custGeom>
              <a:avLst/>
              <a:gdLst/>
              <a:ahLst/>
              <a:cxnLst/>
              <a:rect l="l" t="t" r="r" b="b"/>
              <a:pathLst>
                <a:path w="399" h="173" extrusionOk="0">
                  <a:moveTo>
                    <a:pt x="172" y="1"/>
                  </a:moveTo>
                  <a:cubicBezTo>
                    <a:pt x="115" y="1"/>
                    <a:pt x="56" y="7"/>
                    <a:pt x="0" y="7"/>
                  </a:cubicBezTo>
                  <a:lnTo>
                    <a:pt x="0" y="166"/>
                  </a:lnTo>
                  <a:cubicBezTo>
                    <a:pt x="56" y="166"/>
                    <a:pt x="115" y="173"/>
                    <a:pt x="172" y="173"/>
                  </a:cubicBezTo>
                  <a:cubicBezTo>
                    <a:pt x="257" y="173"/>
                    <a:pt x="339" y="158"/>
                    <a:pt x="398" y="87"/>
                  </a:cubicBezTo>
                  <a:cubicBezTo>
                    <a:pt x="339" y="15"/>
                    <a:pt x="257" y="1"/>
                    <a:pt x="17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1" name="Google Shape;1031;p3"/>
            <p:cNvSpPr/>
            <p:nvPr/>
          </p:nvSpPr>
          <p:spPr>
            <a:xfrm>
              <a:off x="2705700" y="3534150"/>
              <a:ext cx="19425" cy="162350"/>
            </a:xfrm>
            <a:custGeom>
              <a:avLst/>
              <a:gdLst/>
              <a:ahLst/>
              <a:cxnLst/>
              <a:rect l="l" t="t" r="r" b="b"/>
              <a:pathLst>
                <a:path w="777" h="6494" extrusionOk="0">
                  <a:moveTo>
                    <a:pt x="601" y="0"/>
                  </a:moveTo>
                  <a:cubicBezTo>
                    <a:pt x="569" y="0"/>
                    <a:pt x="533" y="10"/>
                    <a:pt x="498" y="28"/>
                  </a:cubicBezTo>
                  <a:cubicBezTo>
                    <a:pt x="475" y="144"/>
                    <a:pt x="449" y="183"/>
                    <a:pt x="420" y="183"/>
                  </a:cubicBezTo>
                  <a:cubicBezTo>
                    <a:pt x="359" y="183"/>
                    <a:pt x="287" y="12"/>
                    <a:pt x="224" y="12"/>
                  </a:cubicBezTo>
                  <a:cubicBezTo>
                    <a:pt x="208" y="12"/>
                    <a:pt x="193" y="22"/>
                    <a:pt x="179" y="48"/>
                  </a:cubicBezTo>
                  <a:cubicBezTo>
                    <a:pt x="60" y="525"/>
                    <a:pt x="219" y="1042"/>
                    <a:pt x="0" y="1480"/>
                  </a:cubicBezTo>
                  <a:cubicBezTo>
                    <a:pt x="20" y="3151"/>
                    <a:pt x="20" y="4822"/>
                    <a:pt x="20" y="6493"/>
                  </a:cubicBezTo>
                  <a:lnTo>
                    <a:pt x="179" y="6493"/>
                  </a:lnTo>
                  <a:cubicBezTo>
                    <a:pt x="199" y="5180"/>
                    <a:pt x="199" y="3827"/>
                    <a:pt x="199" y="2514"/>
                  </a:cubicBezTo>
                  <a:cubicBezTo>
                    <a:pt x="378" y="2236"/>
                    <a:pt x="120" y="1858"/>
                    <a:pt x="319" y="1659"/>
                  </a:cubicBezTo>
                  <a:lnTo>
                    <a:pt x="319" y="1659"/>
                  </a:lnTo>
                  <a:cubicBezTo>
                    <a:pt x="219" y="1918"/>
                    <a:pt x="259" y="2216"/>
                    <a:pt x="358" y="2514"/>
                  </a:cubicBezTo>
                  <a:cubicBezTo>
                    <a:pt x="398" y="3688"/>
                    <a:pt x="478" y="4822"/>
                    <a:pt x="557" y="5996"/>
                  </a:cubicBezTo>
                  <a:cubicBezTo>
                    <a:pt x="776" y="5638"/>
                    <a:pt x="677" y="5240"/>
                    <a:pt x="697" y="4862"/>
                  </a:cubicBezTo>
                  <a:cubicBezTo>
                    <a:pt x="736" y="4106"/>
                    <a:pt x="697" y="3310"/>
                    <a:pt x="697" y="2534"/>
                  </a:cubicBezTo>
                  <a:lnTo>
                    <a:pt x="697" y="48"/>
                  </a:lnTo>
                  <a:cubicBezTo>
                    <a:pt x="675" y="15"/>
                    <a:pt x="641" y="0"/>
                    <a:pt x="60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2" name="Google Shape;1032;p3"/>
            <p:cNvSpPr/>
            <p:nvPr/>
          </p:nvSpPr>
          <p:spPr>
            <a:xfrm>
              <a:off x="2703700" y="3731275"/>
              <a:ext cx="10475" cy="44775"/>
            </a:xfrm>
            <a:custGeom>
              <a:avLst/>
              <a:gdLst/>
              <a:ahLst/>
              <a:cxnLst/>
              <a:rect l="l" t="t" r="r" b="b"/>
              <a:pathLst>
                <a:path w="419" h="1791" extrusionOk="0">
                  <a:moveTo>
                    <a:pt x="60" y="1"/>
                  </a:moveTo>
                  <a:lnTo>
                    <a:pt x="60" y="180"/>
                  </a:lnTo>
                  <a:cubicBezTo>
                    <a:pt x="319" y="697"/>
                    <a:pt x="1" y="1274"/>
                    <a:pt x="239" y="1791"/>
                  </a:cubicBezTo>
                  <a:lnTo>
                    <a:pt x="418" y="1791"/>
                  </a:lnTo>
                  <a:lnTo>
                    <a:pt x="418" y="398"/>
                  </a:lnTo>
                  <a:cubicBezTo>
                    <a:pt x="418" y="140"/>
                    <a:pt x="319" y="20"/>
                    <a:pt x="6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3" name="Google Shape;1033;p3"/>
            <p:cNvSpPr/>
            <p:nvPr/>
          </p:nvSpPr>
          <p:spPr>
            <a:xfrm>
              <a:off x="2708175" y="3574625"/>
              <a:ext cx="7000" cy="21900"/>
            </a:xfrm>
            <a:custGeom>
              <a:avLst/>
              <a:gdLst/>
              <a:ahLst/>
              <a:cxnLst/>
              <a:rect l="l" t="t" r="r" b="b"/>
              <a:pathLst>
                <a:path w="280" h="876" extrusionOk="0">
                  <a:moveTo>
                    <a:pt x="160" y="0"/>
                  </a:moveTo>
                  <a:cubicBezTo>
                    <a:pt x="1" y="299"/>
                    <a:pt x="80" y="597"/>
                    <a:pt x="80" y="876"/>
                  </a:cubicBezTo>
                  <a:lnTo>
                    <a:pt x="200" y="876"/>
                  </a:lnTo>
                  <a:cubicBezTo>
                    <a:pt x="239" y="597"/>
                    <a:pt x="279" y="299"/>
                    <a:pt x="16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4" name="Google Shape;1034;p3"/>
            <p:cNvSpPr/>
            <p:nvPr/>
          </p:nvSpPr>
          <p:spPr>
            <a:xfrm>
              <a:off x="2722600" y="3704425"/>
              <a:ext cx="13450" cy="8975"/>
            </a:xfrm>
            <a:custGeom>
              <a:avLst/>
              <a:gdLst/>
              <a:ahLst/>
              <a:cxnLst/>
              <a:rect l="l" t="t" r="r" b="b"/>
              <a:pathLst>
                <a:path w="538" h="359" extrusionOk="0">
                  <a:moveTo>
                    <a:pt x="1" y="0"/>
                  </a:moveTo>
                  <a:lnTo>
                    <a:pt x="1" y="358"/>
                  </a:lnTo>
                  <a:lnTo>
                    <a:pt x="538" y="358"/>
                  </a:lnTo>
                  <a:lnTo>
                    <a:pt x="538" y="179"/>
                  </a:lnTo>
                  <a:cubicBezTo>
                    <a:pt x="418" y="159"/>
                    <a:pt x="279" y="120"/>
                    <a:pt x="20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5" name="Google Shape;1035;p3"/>
            <p:cNvSpPr/>
            <p:nvPr/>
          </p:nvSpPr>
          <p:spPr>
            <a:xfrm>
              <a:off x="2709175" y="3695975"/>
              <a:ext cx="6500" cy="15925"/>
            </a:xfrm>
            <a:custGeom>
              <a:avLst/>
              <a:gdLst/>
              <a:ahLst/>
              <a:cxnLst/>
              <a:rect l="l" t="t" r="r" b="b"/>
              <a:pathLst>
                <a:path w="260" h="637" extrusionOk="0">
                  <a:moveTo>
                    <a:pt x="40" y="0"/>
                  </a:moveTo>
                  <a:cubicBezTo>
                    <a:pt x="40" y="159"/>
                    <a:pt x="1" y="358"/>
                    <a:pt x="160" y="637"/>
                  </a:cubicBezTo>
                  <a:cubicBezTo>
                    <a:pt x="219" y="318"/>
                    <a:pt x="259" y="139"/>
                    <a:pt x="4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6" name="Google Shape;1036;p3"/>
            <p:cNvSpPr/>
            <p:nvPr/>
          </p:nvSpPr>
          <p:spPr>
            <a:xfrm>
              <a:off x="2702225" y="3735750"/>
              <a:ext cx="11950" cy="53250"/>
            </a:xfrm>
            <a:custGeom>
              <a:avLst/>
              <a:gdLst/>
              <a:ahLst/>
              <a:cxnLst/>
              <a:rect l="l" t="t" r="r" b="b"/>
              <a:pathLst>
                <a:path w="478" h="2130" extrusionOk="0">
                  <a:moveTo>
                    <a:pt x="119" y="1"/>
                  </a:moveTo>
                  <a:cubicBezTo>
                    <a:pt x="0" y="717"/>
                    <a:pt x="60" y="1413"/>
                    <a:pt x="80" y="2129"/>
                  </a:cubicBezTo>
                  <a:cubicBezTo>
                    <a:pt x="318" y="2030"/>
                    <a:pt x="279" y="1811"/>
                    <a:pt x="298" y="1612"/>
                  </a:cubicBezTo>
                  <a:cubicBezTo>
                    <a:pt x="219" y="1055"/>
                    <a:pt x="477" y="498"/>
                    <a:pt x="11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7" name="Google Shape;1037;p3"/>
            <p:cNvSpPr/>
            <p:nvPr/>
          </p:nvSpPr>
          <p:spPr>
            <a:xfrm>
              <a:off x="2700225" y="3788475"/>
              <a:ext cx="10475" cy="23400"/>
            </a:xfrm>
            <a:custGeom>
              <a:avLst/>
              <a:gdLst/>
              <a:ahLst/>
              <a:cxnLst/>
              <a:rect l="l" t="t" r="r" b="b"/>
              <a:pathLst>
                <a:path w="419" h="936" extrusionOk="0">
                  <a:moveTo>
                    <a:pt x="179" y="0"/>
                  </a:moveTo>
                  <a:cubicBezTo>
                    <a:pt x="0" y="318"/>
                    <a:pt x="20" y="637"/>
                    <a:pt x="179" y="935"/>
                  </a:cubicBezTo>
                  <a:cubicBezTo>
                    <a:pt x="199" y="637"/>
                    <a:pt x="418" y="318"/>
                    <a:pt x="17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8" name="Google Shape;1038;p3"/>
            <p:cNvSpPr/>
            <p:nvPr/>
          </p:nvSpPr>
          <p:spPr>
            <a:xfrm>
              <a:off x="2704700" y="3811850"/>
              <a:ext cx="5500" cy="8975"/>
            </a:xfrm>
            <a:custGeom>
              <a:avLst/>
              <a:gdLst/>
              <a:ahLst/>
              <a:cxnLst/>
              <a:rect l="l" t="t" r="r" b="b"/>
              <a:pathLst>
                <a:path w="220" h="359" extrusionOk="0">
                  <a:moveTo>
                    <a:pt x="0" y="0"/>
                  </a:moveTo>
                  <a:cubicBezTo>
                    <a:pt x="0" y="139"/>
                    <a:pt x="20" y="219"/>
                    <a:pt x="20" y="358"/>
                  </a:cubicBezTo>
                  <a:cubicBezTo>
                    <a:pt x="219" y="219"/>
                    <a:pt x="199" y="100"/>
                    <a:pt x="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9" name="Google Shape;1039;p3"/>
            <p:cNvSpPr/>
            <p:nvPr/>
          </p:nvSpPr>
          <p:spPr>
            <a:xfrm>
              <a:off x="2711650" y="3842175"/>
              <a:ext cx="2525" cy="6000"/>
            </a:xfrm>
            <a:custGeom>
              <a:avLst/>
              <a:gdLst/>
              <a:ahLst/>
              <a:cxnLst/>
              <a:rect l="l" t="t" r="r" b="b"/>
              <a:pathLst>
                <a:path w="101" h="240" extrusionOk="0">
                  <a:moveTo>
                    <a:pt x="100" y="1"/>
                  </a:moveTo>
                  <a:cubicBezTo>
                    <a:pt x="1" y="80"/>
                    <a:pt x="1" y="160"/>
                    <a:pt x="100" y="239"/>
                  </a:cubicBezTo>
                  <a:lnTo>
                    <a:pt x="100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0" name="Google Shape;1040;p3"/>
            <p:cNvSpPr/>
            <p:nvPr/>
          </p:nvSpPr>
          <p:spPr>
            <a:xfrm>
              <a:off x="2746475" y="3709375"/>
              <a:ext cx="7975" cy="3025"/>
            </a:xfrm>
            <a:custGeom>
              <a:avLst/>
              <a:gdLst/>
              <a:ahLst/>
              <a:cxnLst/>
              <a:rect l="l" t="t" r="r" b="b"/>
              <a:pathLst>
                <a:path w="319" h="121" extrusionOk="0">
                  <a:moveTo>
                    <a:pt x="155" y="1"/>
                  </a:moveTo>
                  <a:cubicBezTo>
                    <a:pt x="96" y="1"/>
                    <a:pt x="43" y="47"/>
                    <a:pt x="0" y="121"/>
                  </a:cubicBezTo>
                  <a:lnTo>
                    <a:pt x="319" y="121"/>
                  </a:lnTo>
                  <a:cubicBezTo>
                    <a:pt x="263" y="37"/>
                    <a:pt x="207" y="1"/>
                    <a:pt x="15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1" name="Google Shape;1041;p3"/>
            <p:cNvSpPr/>
            <p:nvPr/>
          </p:nvSpPr>
          <p:spPr>
            <a:xfrm>
              <a:off x="2310325" y="4849075"/>
              <a:ext cx="31350" cy="16400"/>
            </a:xfrm>
            <a:custGeom>
              <a:avLst/>
              <a:gdLst/>
              <a:ahLst/>
              <a:cxnLst/>
              <a:rect l="l" t="t" r="r" b="b"/>
              <a:pathLst>
                <a:path w="1254" h="656" extrusionOk="0">
                  <a:moveTo>
                    <a:pt x="279" y="0"/>
                  </a:moveTo>
                  <a:cubicBezTo>
                    <a:pt x="233" y="0"/>
                    <a:pt x="186" y="8"/>
                    <a:pt x="140" y="27"/>
                  </a:cubicBezTo>
                  <a:cubicBezTo>
                    <a:pt x="60" y="67"/>
                    <a:pt x="40" y="147"/>
                    <a:pt x="1" y="226"/>
                  </a:cubicBezTo>
                  <a:cubicBezTo>
                    <a:pt x="40" y="266"/>
                    <a:pt x="40" y="286"/>
                    <a:pt x="40" y="346"/>
                  </a:cubicBezTo>
                  <a:cubicBezTo>
                    <a:pt x="80" y="445"/>
                    <a:pt x="180" y="544"/>
                    <a:pt x="259" y="624"/>
                  </a:cubicBezTo>
                  <a:cubicBezTo>
                    <a:pt x="405" y="633"/>
                    <a:pt x="554" y="656"/>
                    <a:pt x="699" y="656"/>
                  </a:cubicBezTo>
                  <a:cubicBezTo>
                    <a:pt x="891" y="656"/>
                    <a:pt x="1075" y="615"/>
                    <a:pt x="1234" y="445"/>
                  </a:cubicBezTo>
                  <a:cubicBezTo>
                    <a:pt x="1194" y="385"/>
                    <a:pt x="1194" y="346"/>
                    <a:pt x="1194" y="286"/>
                  </a:cubicBezTo>
                  <a:cubicBezTo>
                    <a:pt x="1254" y="226"/>
                    <a:pt x="1254" y="147"/>
                    <a:pt x="1174" y="67"/>
                  </a:cubicBezTo>
                  <a:cubicBezTo>
                    <a:pt x="1083" y="135"/>
                    <a:pt x="995" y="159"/>
                    <a:pt x="909" y="159"/>
                  </a:cubicBezTo>
                  <a:cubicBezTo>
                    <a:pt x="690" y="159"/>
                    <a:pt x="486" y="0"/>
                    <a:pt x="27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2" name="Google Shape;1042;p3"/>
            <p:cNvSpPr/>
            <p:nvPr/>
          </p:nvSpPr>
          <p:spPr>
            <a:xfrm>
              <a:off x="2303850" y="4856625"/>
              <a:ext cx="13475" cy="9100"/>
            </a:xfrm>
            <a:custGeom>
              <a:avLst/>
              <a:gdLst/>
              <a:ahLst/>
              <a:cxnLst/>
              <a:rect l="l" t="t" r="r" b="b"/>
              <a:pathLst>
                <a:path w="539" h="364" extrusionOk="0">
                  <a:moveTo>
                    <a:pt x="270" y="1"/>
                  </a:moveTo>
                  <a:cubicBezTo>
                    <a:pt x="159" y="1"/>
                    <a:pt x="74" y="60"/>
                    <a:pt x="1" y="163"/>
                  </a:cubicBezTo>
                  <a:lnTo>
                    <a:pt x="1" y="342"/>
                  </a:lnTo>
                  <a:cubicBezTo>
                    <a:pt x="62" y="357"/>
                    <a:pt x="125" y="364"/>
                    <a:pt x="191" y="364"/>
                  </a:cubicBezTo>
                  <a:cubicBezTo>
                    <a:pt x="297" y="364"/>
                    <a:pt x="408" y="347"/>
                    <a:pt x="518" y="322"/>
                  </a:cubicBezTo>
                  <a:cubicBezTo>
                    <a:pt x="538" y="183"/>
                    <a:pt x="518" y="83"/>
                    <a:pt x="399" y="24"/>
                  </a:cubicBezTo>
                  <a:cubicBezTo>
                    <a:pt x="352" y="8"/>
                    <a:pt x="309" y="1"/>
                    <a:pt x="27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3" name="Google Shape;1043;p3"/>
            <p:cNvSpPr/>
            <p:nvPr/>
          </p:nvSpPr>
          <p:spPr>
            <a:xfrm>
              <a:off x="2263075" y="4833325"/>
              <a:ext cx="38325" cy="22900"/>
            </a:xfrm>
            <a:custGeom>
              <a:avLst/>
              <a:gdLst/>
              <a:ahLst/>
              <a:cxnLst/>
              <a:rect l="l" t="t" r="r" b="b"/>
              <a:pathLst>
                <a:path w="1533" h="916" extrusionOk="0">
                  <a:moveTo>
                    <a:pt x="1254" y="1"/>
                  </a:moveTo>
                  <a:cubicBezTo>
                    <a:pt x="1105" y="46"/>
                    <a:pt x="1068" y="337"/>
                    <a:pt x="907" y="337"/>
                  </a:cubicBezTo>
                  <a:cubicBezTo>
                    <a:pt x="854" y="337"/>
                    <a:pt x="787" y="304"/>
                    <a:pt x="697" y="220"/>
                  </a:cubicBezTo>
                  <a:cubicBezTo>
                    <a:pt x="664" y="143"/>
                    <a:pt x="607" y="114"/>
                    <a:pt x="542" y="114"/>
                  </a:cubicBezTo>
                  <a:cubicBezTo>
                    <a:pt x="490" y="114"/>
                    <a:pt x="432" y="133"/>
                    <a:pt x="379" y="160"/>
                  </a:cubicBezTo>
                  <a:lnTo>
                    <a:pt x="359" y="220"/>
                  </a:lnTo>
                  <a:cubicBezTo>
                    <a:pt x="239" y="379"/>
                    <a:pt x="140" y="558"/>
                    <a:pt x="1" y="697"/>
                  </a:cubicBezTo>
                  <a:cubicBezTo>
                    <a:pt x="200" y="717"/>
                    <a:pt x="438" y="697"/>
                    <a:pt x="578" y="916"/>
                  </a:cubicBezTo>
                  <a:cubicBezTo>
                    <a:pt x="637" y="916"/>
                    <a:pt x="697" y="916"/>
                    <a:pt x="757" y="896"/>
                  </a:cubicBezTo>
                  <a:cubicBezTo>
                    <a:pt x="836" y="836"/>
                    <a:pt x="896" y="816"/>
                    <a:pt x="976" y="777"/>
                  </a:cubicBezTo>
                  <a:cubicBezTo>
                    <a:pt x="1000" y="757"/>
                    <a:pt x="1023" y="749"/>
                    <a:pt x="1043" y="749"/>
                  </a:cubicBezTo>
                  <a:cubicBezTo>
                    <a:pt x="1105" y="749"/>
                    <a:pt x="1150" y="816"/>
                    <a:pt x="1194" y="816"/>
                  </a:cubicBezTo>
                  <a:cubicBezTo>
                    <a:pt x="1274" y="816"/>
                    <a:pt x="1373" y="816"/>
                    <a:pt x="1473" y="777"/>
                  </a:cubicBezTo>
                  <a:cubicBezTo>
                    <a:pt x="1493" y="717"/>
                    <a:pt x="1533" y="657"/>
                    <a:pt x="1533" y="578"/>
                  </a:cubicBezTo>
                  <a:cubicBezTo>
                    <a:pt x="1493" y="558"/>
                    <a:pt x="1493" y="498"/>
                    <a:pt x="1493" y="478"/>
                  </a:cubicBezTo>
                  <a:cubicBezTo>
                    <a:pt x="1453" y="299"/>
                    <a:pt x="1433" y="100"/>
                    <a:pt x="125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4" name="Google Shape;1044;p3"/>
            <p:cNvSpPr/>
            <p:nvPr/>
          </p:nvSpPr>
          <p:spPr>
            <a:xfrm>
              <a:off x="2281475" y="4850575"/>
              <a:ext cx="18425" cy="6650"/>
            </a:xfrm>
            <a:custGeom>
              <a:avLst/>
              <a:gdLst/>
              <a:ahLst/>
              <a:cxnLst/>
              <a:rect l="l" t="t" r="r" b="b"/>
              <a:pathLst>
                <a:path w="737" h="266" extrusionOk="0">
                  <a:moveTo>
                    <a:pt x="282" y="1"/>
                  </a:moveTo>
                  <a:cubicBezTo>
                    <a:pt x="253" y="1"/>
                    <a:pt x="223" y="20"/>
                    <a:pt x="200" y="67"/>
                  </a:cubicBezTo>
                  <a:cubicBezTo>
                    <a:pt x="120" y="107"/>
                    <a:pt x="60" y="146"/>
                    <a:pt x="1" y="206"/>
                  </a:cubicBezTo>
                  <a:cubicBezTo>
                    <a:pt x="220" y="226"/>
                    <a:pt x="458" y="226"/>
                    <a:pt x="697" y="266"/>
                  </a:cubicBezTo>
                  <a:cubicBezTo>
                    <a:pt x="697" y="206"/>
                    <a:pt x="717" y="186"/>
                    <a:pt x="737" y="166"/>
                  </a:cubicBezTo>
                  <a:cubicBezTo>
                    <a:pt x="717" y="126"/>
                    <a:pt x="717" y="87"/>
                    <a:pt x="697" y="67"/>
                  </a:cubicBezTo>
                  <a:cubicBezTo>
                    <a:pt x="598" y="27"/>
                    <a:pt x="458" y="27"/>
                    <a:pt x="339" y="27"/>
                  </a:cubicBezTo>
                  <a:cubicBezTo>
                    <a:pt x="322" y="10"/>
                    <a:pt x="303" y="1"/>
                    <a:pt x="28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5" name="Google Shape;1045;p3"/>
            <p:cNvSpPr/>
            <p:nvPr/>
          </p:nvSpPr>
          <p:spPr>
            <a:xfrm>
              <a:off x="2299375" y="4853700"/>
              <a:ext cx="14450" cy="7000"/>
            </a:xfrm>
            <a:custGeom>
              <a:avLst/>
              <a:gdLst/>
              <a:ahLst/>
              <a:cxnLst/>
              <a:rect l="l" t="t" r="r" b="b"/>
              <a:pathLst>
                <a:path w="578" h="280" extrusionOk="0">
                  <a:moveTo>
                    <a:pt x="274" y="1"/>
                  </a:moveTo>
                  <a:cubicBezTo>
                    <a:pt x="201" y="1"/>
                    <a:pt x="123" y="26"/>
                    <a:pt x="41" y="81"/>
                  </a:cubicBezTo>
                  <a:lnTo>
                    <a:pt x="1" y="141"/>
                  </a:lnTo>
                  <a:cubicBezTo>
                    <a:pt x="81" y="180"/>
                    <a:pt x="120" y="240"/>
                    <a:pt x="200" y="280"/>
                  </a:cubicBezTo>
                  <a:cubicBezTo>
                    <a:pt x="319" y="260"/>
                    <a:pt x="478" y="240"/>
                    <a:pt x="578" y="141"/>
                  </a:cubicBezTo>
                  <a:lnTo>
                    <a:pt x="518" y="101"/>
                  </a:lnTo>
                  <a:cubicBezTo>
                    <a:pt x="443" y="36"/>
                    <a:pt x="362" y="1"/>
                    <a:pt x="27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6" name="Google Shape;1046;p3"/>
            <p:cNvSpPr/>
            <p:nvPr/>
          </p:nvSpPr>
          <p:spPr>
            <a:xfrm>
              <a:off x="3080175" y="4257925"/>
              <a:ext cx="8475" cy="17950"/>
            </a:xfrm>
            <a:custGeom>
              <a:avLst/>
              <a:gdLst/>
              <a:ahLst/>
              <a:cxnLst/>
              <a:rect l="l" t="t" r="r" b="b"/>
              <a:pathLst>
                <a:path w="339" h="718" extrusionOk="0">
                  <a:moveTo>
                    <a:pt x="0" y="1"/>
                  </a:moveTo>
                  <a:lnTo>
                    <a:pt x="0" y="1"/>
                  </a:lnTo>
                  <a:cubicBezTo>
                    <a:pt x="20" y="260"/>
                    <a:pt x="140" y="518"/>
                    <a:pt x="339" y="717"/>
                  </a:cubicBezTo>
                  <a:cubicBezTo>
                    <a:pt x="319" y="518"/>
                    <a:pt x="319" y="319"/>
                    <a:pt x="319" y="120"/>
                  </a:cubicBezTo>
                  <a:cubicBezTo>
                    <a:pt x="199" y="61"/>
                    <a:pt x="100" y="41"/>
                    <a:pt x="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7" name="Google Shape;1047;p3"/>
            <p:cNvSpPr/>
            <p:nvPr/>
          </p:nvSpPr>
          <p:spPr>
            <a:xfrm>
              <a:off x="3120450" y="4847250"/>
              <a:ext cx="9975" cy="3800"/>
            </a:xfrm>
            <a:custGeom>
              <a:avLst/>
              <a:gdLst/>
              <a:ahLst/>
              <a:cxnLst/>
              <a:rect l="l" t="t" r="r" b="b"/>
              <a:pathLst>
                <a:path w="399" h="152" extrusionOk="0">
                  <a:moveTo>
                    <a:pt x="160" y="1"/>
                  </a:moveTo>
                  <a:cubicBezTo>
                    <a:pt x="100" y="1"/>
                    <a:pt x="1" y="41"/>
                    <a:pt x="1" y="41"/>
                  </a:cubicBezTo>
                  <a:cubicBezTo>
                    <a:pt x="12" y="132"/>
                    <a:pt x="62" y="151"/>
                    <a:pt x="122" y="151"/>
                  </a:cubicBezTo>
                  <a:cubicBezTo>
                    <a:pt x="167" y="151"/>
                    <a:pt x="217" y="140"/>
                    <a:pt x="259" y="140"/>
                  </a:cubicBezTo>
                  <a:cubicBezTo>
                    <a:pt x="299" y="140"/>
                    <a:pt x="319" y="100"/>
                    <a:pt x="399" y="41"/>
                  </a:cubicBezTo>
                  <a:cubicBezTo>
                    <a:pt x="299" y="41"/>
                    <a:pt x="220" y="1"/>
                    <a:pt x="16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8" name="Google Shape;1048;p3"/>
            <p:cNvSpPr/>
            <p:nvPr/>
          </p:nvSpPr>
          <p:spPr>
            <a:xfrm>
              <a:off x="2715150" y="3521500"/>
              <a:ext cx="12450" cy="13350"/>
            </a:xfrm>
            <a:custGeom>
              <a:avLst/>
              <a:gdLst/>
              <a:ahLst/>
              <a:cxnLst/>
              <a:rect l="l" t="t" r="r" b="b"/>
              <a:pathLst>
                <a:path w="498" h="534" extrusionOk="0">
                  <a:moveTo>
                    <a:pt x="220" y="1"/>
                  </a:moveTo>
                  <a:cubicBezTo>
                    <a:pt x="158" y="1"/>
                    <a:pt x="108" y="33"/>
                    <a:pt x="80" y="76"/>
                  </a:cubicBezTo>
                  <a:cubicBezTo>
                    <a:pt x="0" y="255"/>
                    <a:pt x="0" y="395"/>
                    <a:pt x="179" y="534"/>
                  </a:cubicBezTo>
                  <a:lnTo>
                    <a:pt x="319" y="534"/>
                  </a:lnTo>
                  <a:cubicBezTo>
                    <a:pt x="398" y="474"/>
                    <a:pt x="458" y="395"/>
                    <a:pt x="498" y="355"/>
                  </a:cubicBezTo>
                  <a:cubicBezTo>
                    <a:pt x="418" y="236"/>
                    <a:pt x="378" y="136"/>
                    <a:pt x="299" y="17"/>
                  </a:cubicBezTo>
                  <a:cubicBezTo>
                    <a:pt x="271" y="6"/>
                    <a:pt x="245" y="1"/>
                    <a:pt x="22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9" name="Google Shape;1049;p3"/>
            <p:cNvSpPr/>
            <p:nvPr/>
          </p:nvSpPr>
          <p:spPr>
            <a:xfrm>
              <a:off x="2337175" y="4809025"/>
              <a:ext cx="47775" cy="43225"/>
            </a:xfrm>
            <a:custGeom>
              <a:avLst/>
              <a:gdLst/>
              <a:ahLst/>
              <a:cxnLst/>
              <a:rect l="l" t="t" r="r" b="b"/>
              <a:pathLst>
                <a:path w="1911" h="1729" extrusionOk="0">
                  <a:moveTo>
                    <a:pt x="1582" y="0"/>
                  </a:moveTo>
                  <a:cubicBezTo>
                    <a:pt x="1495" y="0"/>
                    <a:pt x="1381" y="84"/>
                    <a:pt x="1174" y="237"/>
                  </a:cubicBezTo>
                  <a:cubicBezTo>
                    <a:pt x="1132" y="262"/>
                    <a:pt x="1086" y="270"/>
                    <a:pt x="1036" y="270"/>
                  </a:cubicBezTo>
                  <a:cubicBezTo>
                    <a:pt x="969" y="270"/>
                    <a:pt x="896" y="257"/>
                    <a:pt x="816" y="257"/>
                  </a:cubicBezTo>
                  <a:cubicBezTo>
                    <a:pt x="779" y="243"/>
                    <a:pt x="747" y="237"/>
                    <a:pt x="719" y="237"/>
                  </a:cubicBezTo>
                  <a:cubicBezTo>
                    <a:pt x="583" y="237"/>
                    <a:pt x="548" y="380"/>
                    <a:pt x="498" y="495"/>
                  </a:cubicBezTo>
                  <a:cubicBezTo>
                    <a:pt x="419" y="853"/>
                    <a:pt x="1" y="953"/>
                    <a:pt x="1" y="1331"/>
                  </a:cubicBezTo>
                  <a:cubicBezTo>
                    <a:pt x="1" y="1470"/>
                    <a:pt x="80" y="1570"/>
                    <a:pt x="180" y="1649"/>
                  </a:cubicBezTo>
                  <a:cubicBezTo>
                    <a:pt x="200" y="1669"/>
                    <a:pt x="239" y="1689"/>
                    <a:pt x="279" y="1729"/>
                  </a:cubicBezTo>
                  <a:cubicBezTo>
                    <a:pt x="896" y="1450"/>
                    <a:pt x="1612" y="1351"/>
                    <a:pt x="1771" y="495"/>
                  </a:cubicBezTo>
                  <a:cubicBezTo>
                    <a:pt x="1771" y="456"/>
                    <a:pt x="1871" y="436"/>
                    <a:pt x="1910" y="396"/>
                  </a:cubicBezTo>
                  <a:cubicBezTo>
                    <a:pt x="1758" y="123"/>
                    <a:pt x="1689" y="0"/>
                    <a:pt x="158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0" name="Google Shape;1050;p3"/>
            <p:cNvSpPr/>
            <p:nvPr/>
          </p:nvSpPr>
          <p:spPr>
            <a:xfrm>
              <a:off x="2396850" y="4800975"/>
              <a:ext cx="35350" cy="36850"/>
            </a:xfrm>
            <a:custGeom>
              <a:avLst/>
              <a:gdLst/>
              <a:ahLst/>
              <a:cxnLst/>
              <a:rect l="l" t="t" r="r" b="b"/>
              <a:pathLst>
                <a:path w="1414" h="1474" extrusionOk="0">
                  <a:moveTo>
                    <a:pt x="519" y="1"/>
                  </a:moveTo>
                  <a:cubicBezTo>
                    <a:pt x="473" y="1"/>
                    <a:pt x="430" y="23"/>
                    <a:pt x="379" y="61"/>
                  </a:cubicBezTo>
                  <a:cubicBezTo>
                    <a:pt x="319" y="81"/>
                    <a:pt x="279" y="81"/>
                    <a:pt x="220" y="81"/>
                  </a:cubicBezTo>
                  <a:lnTo>
                    <a:pt x="1" y="599"/>
                  </a:lnTo>
                  <a:cubicBezTo>
                    <a:pt x="160" y="698"/>
                    <a:pt x="399" y="738"/>
                    <a:pt x="160" y="996"/>
                  </a:cubicBezTo>
                  <a:cubicBezTo>
                    <a:pt x="80" y="1096"/>
                    <a:pt x="180" y="1195"/>
                    <a:pt x="200" y="1295"/>
                  </a:cubicBezTo>
                  <a:cubicBezTo>
                    <a:pt x="260" y="1335"/>
                    <a:pt x="299" y="1414"/>
                    <a:pt x="379" y="1474"/>
                  </a:cubicBezTo>
                  <a:lnTo>
                    <a:pt x="558" y="1474"/>
                  </a:lnTo>
                  <a:cubicBezTo>
                    <a:pt x="996" y="1315"/>
                    <a:pt x="1413" y="1195"/>
                    <a:pt x="1334" y="599"/>
                  </a:cubicBezTo>
                  <a:cubicBezTo>
                    <a:pt x="1115" y="380"/>
                    <a:pt x="637" y="479"/>
                    <a:pt x="598" y="22"/>
                  </a:cubicBezTo>
                  <a:cubicBezTo>
                    <a:pt x="569" y="8"/>
                    <a:pt x="544" y="1"/>
                    <a:pt x="51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1" name="Google Shape;1051;p3"/>
            <p:cNvSpPr/>
            <p:nvPr/>
          </p:nvSpPr>
          <p:spPr>
            <a:xfrm>
              <a:off x="2410775" y="4813950"/>
              <a:ext cx="36350" cy="30550"/>
            </a:xfrm>
            <a:custGeom>
              <a:avLst/>
              <a:gdLst/>
              <a:ahLst/>
              <a:cxnLst/>
              <a:rect l="l" t="t" r="r" b="b"/>
              <a:pathLst>
                <a:path w="1454" h="1222" extrusionOk="0">
                  <a:moveTo>
                    <a:pt x="936" y="0"/>
                  </a:moveTo>
                  <a:cubicBezTo>
                    <a:pt x="856" y="0"/>
                    <a:pt x="777" y="40"/>
                    <a:pt x="737" y="99"/>
                  </a:cubicBezTo>
                  <a:cubicBezTo>
                    <a:pt x="618" y="477"/>
                    <a:pt x="220" y="656"/>
                    <a:pt x="1" y="955"/>
                  </a:cubicBezTo>
                  <a:cubicBezTo>
                    <a:pt x="61" y="1034"/>
                    <a:pt x="120" y="1074"/>
                    <a:pt x="140" y="1174"/>
                  </a:cubicBezTo>
                  <a:lnTo>
                    <a:pt x="697" y="1174"/>
                  </a:lnTo>
                  <a:cubicBezTo>
                    <a:pt x="730" y="1207"/>
                    <a:pt x="769" y="1221"/>
                    <a:pt x="810" y="1221"/>
                  </a:cubicBezTo>
                  <a:cubicBezTo>
                    <a:pt x="844" y="1221"/>
                    <a:pt x="880" y="1211"/>
                    <a:pt x="916" y="1194"/>
                  </a:cubicBezTo>
                  <a:cubicBezTo>
                    <a:pt x="996" y="1094"/>
                    <a:pt x="1075" y="1034"/>
                    <a:pt x="1155" y="935"/>
                  </a:cubicBezTo>
                  <a:cubicBezTo>
                    <a:pt x="1274" y="577"/>
                    <a:pt x="1453" y="199"/>
                    <a:pt x="93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2" name="Google Shape;1052;p3"/>
            <p:cNvSpPr/>
            <p:nvPr/>
          </p:nvSpPr>
          <p:spPr>
            <a:xfrm>
              <a:off x="2339675" y="4849950"/>
              <a:ext cx="5000" cy="6275"/>
            </a:xfrm>
            <a:custGeom>
              <a:avLst/>
              <a:gdLst/>
              <a:ahLst/>
              <a:cxnLst/>
              <a:rect l="l" t="t" r="r" b="b"/>
              <a:pathLst>
                <a:path w="200" h="251" extrusionOk="0">
                  <a:moveTo>
                    <a:pt x="81" y="0"/>
                  </a:moveTo>
                  <a:cubicBezTo>
                    <a:pt x="41" y="0"/>
                    <a:pt x="13" y="14"/>
                    <a:pt x="0" y="52"/>
                  </a:cubicBezTo>
                  <a:cubicBezTo>
                    <a:pt x="0" y="132"/>
                    <a:pt x="20" y="191"/>
                    <a:pt x="20" y="251"/>
                  </a:cubicBezTo>
                  <a:cubicBezTo>
                    <a:pt x="80" y="211"/>
                    <a:pt x="120" y="132"/>
                    <a:pt x="199" y="92"/>
                  </a:cubicBezTo>
                  <a:lnTo>
                    <a:pt x="159" y="12"/>
                  </a:lnTo>
                  <a:cubicBezTo>
                    <a:pt x="130" y="5"/>
                    <a:pt x="104" y="0"/>
                    <a:pt x="8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3" name="Google Shape;1053;p3"/>
            <p:cNvSpPr/>
            <p:nvPr/>
          </p:nvSpPr>
          <p:spPr>
            <a:xfrm>
              <a:off x="2401825" y="483332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1" y="1"/>
                  </a:moveTo>
                  <a:lnTo>
                    <a:pt x="180" y="180"/>
                  </a:lnTo>
                  <a:cubicBezTo>
                    <a:pt x="120" y="120"/>
                    <a:pt x="80" y="60"/>
                    <a:pt x="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4" name="Google Shape;1054;p3"/>
            <p:cNvSpPr/>
            <p:nvPr/>
          </p:nvSpPr>
          <p:spPr>
            <a:xfrm>
              <a:off x="1546950" y="3468200"/>
              <a:ext cx="29850" cy="57700"/>
            </a:xfrm>
            <a:custGeom>
              <a:avLst/>
              <a:gdLst/>
              <a:ahLst/>
              <a:cxnLst/>
              <a:rect l="l" t="t" r="r" b="b"/>
              <a:pathLst>
                <a:path w="1194" h="2308" extrusionOk="0">
                  <a:moveTo>
                    <a:pt x="995" y="0"/>
                  </a:moveTo>
                  <a:cubicBezTo>
                    <a:pt x="478" y="179"/>
                    <a:pt x="378" y="637"/>
                    <a:pt x="199" y="1074"/>
                  </a:cubicBezTo>
                  <a:cubicBezTo>
                    <a:pt x="0" y="1612"/>
                    <a:pt x="100" y="2029"/>
                    <a:pt x="657" y="2308"/>
                  </a:cubicBezTo>
                  <a:cubicBezTo>
                    <a:pt x="697" y="2248"/>
                    <a:pt x="836" y="2208"/>
                    <a:pt x="856" y="2109"/>
                  </a:cubicBezTo>
                  <a:cubicBezTo>
                    <a:pt x="338" y="1393"/>
                    <a:pt x="458" y="796"/>
                    <a:pt x="1194" y="199"/>
                  </a:cubicBezTo>
                  <a:cubicBezTo>
                    <a:pt x="1174" y="100"/>
                    <a:pt x="1074" y="80"/>
                    <a:pt x="99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5" name="Google Shape;1055;p3"/>
            <p:cNvSpPr/>
            <p:nvPr/>
          </p:nvSpPr>
          <p:spPr>
            <a:xfrm>
              <a:off x="1580275" y="3471225"/>
              <a:ext cx="15425" cy="20875"/>
            </a:xfrm>
            <a:custGeom>
              <a:avLst/>
              <a:gdLst/>
              <a:ahLst/>
              <a:cxnLst/>
              <a:rect l="l" t="t" r="r" b="b"/>
              <a:pathLst>
                <a:path w="617" h="835" extrusionOk="0">
                  <a:moveTo>
                    <a:pt x="98" y="1"/>
                  </a:moveTo>
                  <a:cubicBezTo>
                    <a:pt x="63" y="1"/>
                    <a:pt x="32" y="26"/>
                    <a:pt x="0" y="78"/>
                  </a:cubicBezTo>
                  <a:cubicBezTo>
                    <a:pt x="159" y="297"/>
                    <a:pt x="318" y="556"/>
                    <a:pt x="517" y="834"/>
                  </a:cubicBezTo>
                  <a:cubicBezTo>
                    <a:pt x="617" y="416"/>
                    <a:pt x="517" y="178"/>
                    <a:pt x="199" y="58"/>
                  </a:cubicBezTo>
                  <a:cubicBezTo>
                    <a:pt x="161" y="21"/>
                    <a:pt x="128" y="1"/>
                    <a:pt x="9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6" name="Google Shape;1056;p3"/>
            <p:cNvSpPr/>
            <p:nvPr/>
          </p:nvSpPr>
          <p:spPr>
            <a:xfrm>
              <a:off x="1563350" y="3516225"/>
              <a:ext cx="27525" cy="10275"/>
            </a:xfrm>
            <a:custGeom>
              <a:avLst/>
              <a:gdLst/>
              <a:ahLst/>
              <a:cxnLst/>
              <a:rect l="l" t="t" r="r" b="b"/>
              <a:pathLst>
                <a:path w="1101" h="411" extrusionOk="0">
                  <a:moveTo>
                    <a:pt x="1012" y="0"/>
                  </a:moveTo>
                  <a:cubicBezTo>
                    <a:pt x="983" y="0"/>
                    <a:pt x="945" y="9"/>
                    <a:pt x="896" y="29"/>
                  </a:cubicBezTo>
                  <a:cubicBezTo>
                    <a:pt x="816" y="29"/>
                    <a:pt x="777" y="29"/>
                    <a:pt x="717" y="49"/>
                  </a:cubicBezTo>
                  <a:cubicBezTo>
                    <a:pt x="617" y="148"/>
                    <a:pt x="478" y="128"/>
                    <a:pt x="339" y="188"/>
                  </a:cubicBezTo>
                  <a:lnTo>
                    <a:pt x="200" y="188"/>
                  </a:lnTo>
                  <a:lnTo>
                    <a:pt x="1" y="387"/>
                  </a:lnTo>
                  <a:cubicBezTo>
                    <a:pt x="123" y="400"/>
                    <a:pt x="241" y="410"/>
                    <a:pt x="356" y="410"/>
                  </a:cubicBezTo>
                  <a:cubicBezTo>
                    <a:pt x="597" y="410"/>
                    <a:pt x="826" y="363"/>
                    <a:pt x="1055" y="188"/>
                  </a:cubicBezTo>
                  <a:cubicBezTo>
                    <a:pt x="1100" y="83"/>
                    <a:pt x="1100" y="0"/>
                    <a:pt x="101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7" name="Google Shape;1057;p3"/>
            <p:cNvSpPr/>
            <p:nvPr/>
          </p:nvSpPr>
          <p:spPr>
            <a:xfrm>
              <a:off x="1585250" y="3512925"/>
              <a:ext cx="15425" cy="9000"/>
            </a:xfrm>
            <a:custGeom>
              <a:avLst/>
              <a:gdLst/>
              <a:ahLst/>
              <a:cxnLst/>
              <a:rect l="l" t="t" r="r" b="b"/>
              <a:pathLst>
                <a:path w="617" h="360" extrusionOk="0">
                  <a:moveTo>
                    <a:pt x="381" y="0"/>
                  </a:moveTo>
                  <a:cubicBezTo>
                    <a:pt x="352" y="0"/>
                    <a:pt x="323" y="2"/>
                    <a:pt x="298" y="2"/>
                  </a:cubicBezTo>
                  <a:cubicBezTo>
                    <a:pt x="159" y="22"/>
                    <a:pt x="60" y="81"/>
                    <a:pt x="0" y="181"/>
                  </a:cubicBezTo>
                  <a:lnTo>
                    <a:pt x="159" y="360"/>
                  </a:lnTo>
                  <a:cubicBezTo>
                    <a:pt x="239" y="320"/>
                    <a:pt x="298" y="320"/>
                    <a:pt x="358" y="320"/>
                  </a:cubicBezTo>
                  <a:cubicBezTo>
                    <a:pt x="458" y="300"/>
                    <a:pt x="617" y="220"/>
                    <a:pt x="577" y="101"/>
                  </a:cubicBezTo>
                  <a:cubicBezTo>
                    <a:pt x="562" y="12"/>
                    <a:pt x="469" y="0"/>
                    <a:pt x="38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8" name="Google Shape;1058;p3"/>
            <p:cNvSpPr/>
            <p:nvPr/>
          </p:nvSpPr>
          <p:spPr>
            <a:xfrm>
              <a:off x="1571800" y="3467550"/>
              <a:ext cx="13475" cy="5650"/>
            </a:xfrm>
            <a:custGeom>
              <a:avLst/>
              <a:gdLst/>
              <a:ahLst/>
              <a:cxnLst/>
              <a:rect l="l" t="t" r="r" b="b"/>
              <a:pathLst>
                <a:path w="539" h="226" extrusionOk="0">
                  <a:moveTo>
                    <a:pt x="238" y="0"/>
                  </a:moveTo>
                  <a:cubicBezTo>
                    <a:pt x="162" y="0"/>
                    <a:pt x="81" y="18"/>
                    <a:pt x="1" y="26"/>
                  </a:cubicBezTo>
                  <a:cubicBezTo>
                    <a:pt x="80" y="66"/>
                    <a:pt x="140" y="146"/>
                    <a:pt x="200" y="225"/>
                  </a:cubicBezTo>
                  <a:lnTo>
                    <a:pt x="359" y="225"/>
                  </a:lnTo>
                  <a:cubicBezTo>
                    <a:pt x="399" y="225"/>
                    <a:pt x="478" y="205"/>
                    <a:pt x="538" y="205"/>
                  </a:cubicBezTo>
                  <a:cubicBezTo>
                    <a:pt x="455" y="39"/>
                    <a:pt x="351" y="0"/>
                    <a:pt x="23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9" name="Google Shape;1059;p3"/>
            <p:cNvSpPr/>
            <p:nvPr/>
          </p:nvSpPr>
          <p:spPr>
            <a:xfrm>
              <a:off x="1571325" y="3517425"/>
              <a:ext cx="9450" cy="3500"/>
            </a:xfrm>
            <a:custGeom>
              <a:avLst/>
              <a:gdLst/>
              <a:ahLst/>
              <a:cxnLst/>
              <a:rect l="l" t="t" r="r" b="b"/>
              <a:pathLst>
                <a:path w="378" h="140" extrusionOk="0">
                  <a:moveTo>
                    <a:pt x="378" y="1"/>
                  </a:moveTo>
                  <a:cubicBezTo>
                    <a:pt x="219" y="1"/>
                    <a:pt x="99" y="21"/>
                    <a:pt x="0" y="140"/>
                  </a:cubicBezTo>
                  <a:cubicBezTo>
                    <a:pt x="139" y="140"/>
                    <a:pt x="279" y="120"/>
                    <a:pt x="37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0" name="Google Shape;1060;p3"/>
            <p:cNvSpPr/>
            <p:nvPr/>
          </p:nvSpPr>
          <p:spPr>
            <a:xfrm>
              <a:off x="1611600" y="4078925"/>
              <a:ext cx="36825" cy="9275"/>
            </a:xfrm>
            <a:custGeom>
              <a:avLst/>
              <a:gdLst/>
              <a:ahLst/>
              <a:cxnLst/>
              <a:rect l="l" t="t" r="r" b="b"/>
              <a:pathLst>
                <a:path w="1473" h="371" extrusionOk="0">
                  <a:moveTo>
                    <a:pt x="598" y="1"/>
                  </a:moveTo>
                  <a:cubicBezTo>
                    <a:pt x="384" y="1"/>
                    <a:pt x="188" y="35"/>
                    <a:pt x="0" y="179"/>
                  </a:cubicBezTo>
                  <a:cubicBezTo>
                    <a:pt x="120" y="179"/>
                    <a:pt x="279" y="218"/>
                    <a:pt x="358" y="358"/>
                  </a:cubicBezTo>
                  <a:cubicBezTo>
                    <a:pt x="390" y="354"/>
                    <a:pt x="422" y="352"/>
                    <a:pt x="455" y="352"/>
                  </a:cubicBezTo>
                  <a:cubicBezTo>
                    <a:pt x="571" y="352"/>
                    <a:pt x="693" y="371"/>
                    <a:pt x="817" y="371"/>
                  </a:cubicBezTo>
                  <a:cubicBezTo>
                    <a:pt x="1032" y="371"/>
                    <a:pt x="1255" y="316"/>
                    <a:pt x="1472" y="19"/>
                  </a:cubicBezTo>
                  <a:lnTo>
                    <a:pt x="1472" y="19"/>
                  </a:lnTo>
                  <a:cubicBezTo>
                    <a:pt x="1393" y="27"/>
                    <a:pt x="1316" y="30"/>
                    <a:pt x="1241" y="30"/>
                  </a:cubicBezTo>
                  <a:cubicBezTo>
                    <a:pt x="1007" y="30"/>
                    <a:pt x="795" y="1"/>
                    <a:pt x="59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1" name="Google Shape;1061;p3"/>
            <p:cNvSpPr/>
            <p:nvPr/>
          </p:nvSpPr>
          <p:spPr>
            <a:xfrm>
              <a:off x="1678725" y="4204225"/>
              <a:ext cx="5000" cy="8975"/>
            </a:xfrm>
            <a:custGeom>
              <a:avLst/>
              <a:gdLst/>
              <a:ahLst/>
              <a:cxnLst/>
              <a:rect l="l" t="t" r="r" b="b"/>
              <a:pathLst>
                <a:path w="200" h="359" extrusionOk="0">
                  <a:moveTo>
                    <a:pt x="1" y="1"/>
                  </a:moveTo>
                  <a:lnTo>
                    <a:pt x="1" y="359"/>
                  </a:lnTo>
                  <a:cubicBezTo>
                    <a:pt x="200" y="219"/>
                    <a:pt x="200" y="100"/>
                    <a:pt x="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2" name="Google Shape;1062;p3"/>
            <p:cNvSpPr/>
            <p:nvPr/>
          </p:nvSpPr>
          <p:spPr>
            <a:xfrm>
              <a:off x="1713050" y="3628825"/>
              <a:ext cx="149675" cy="45275"/>
            </a:xfrm>
            <a:custGeom>
              <a:avLst/>
              <a:gdLst/>
              <a:ahLst/>
              <a:cxnLst/>
              <a:rect l="l" t="t" r="r" b="b"/>
              <a:pathLst>
                <a:path w="5987" h="1811" extrusionOk="0">
                  <a:moveTo>
                    <a:pt x="100" y="1"/>
                  </a:moveTo>
                  <a:lnTo>
                    <a:pt x="100" y="1"/>
                  </a:lnTo>
                  <a:cubicBezTo>
                    <a:pt x="120" y="597"/>
                    <a:pt x="0" y="1214"/>
                    <a:pt x="219" y="1811"/>
                  </a:cubicBezTo>
                  <a:cubicBezTo>
                    <a:pt x="259" y="1692"/>
                    <a:pt x="279" y="1532"/>
                    <a:pt x="279" y="1393"/>
                  </a:cubicBezTo>
                  <a:cubicBezTo>
                    <a:pt x="299" y="737"/>
                    <a:pt x="299" y="737"/>
                    <a:pt x="975" y="737"/>
                  </a:cubicBezTo>
                  <a:lnTo>
                    <a:pt x="2368" y="737"/>
                  </a:lnTo>
                  <a:cubicBezTo>
                    <a:pt x="2407" y="766"/>
                    <a:pt x="2442" y="781"/>
                    <a:pt x="2475" y="781"/>
                  </a:cubicBezTo>
                  <a:cubicBezTo>
                    <a:pt x="2507" y="781"/>
                    <a:pt x="2537" y="766"/>
                    <a:pt x="2567" y="737"/>
                  </a:cubicBezTo>
                  <a:cubicBezTo>
                    <a:pt x="3177" y="573"/>
                    <a:pt x="3800" y="547"/>
                    <a:pt x="4422" y="547"/>
                  </a:cubicBezTo>
                  <a:cubicBezTo>
                    <a:pt x="4712" y="547"/>
                    <a:pt x="5003" y="553"/>
                    <a:pt x="5292" y="553"/>
                  </a:cubicBezTo>
                  <a:cubicBezTo>
                    <a:pt x="5512" y="553"/>
                    <a:pt x="5731" y="549"/>
                    <a:pt x="5948" y="538"/>
                  </a:cubicBezTo>
                  <a:cubicBezTo>
                    <a:pt x="5987" y="307"/>
                    <a:pt x="5891" y="272"/>
                    <a:pt x="5770" y="272"/>
                  </a:cubicBezTo>
                  <a:cubicBezTo>
                    <a:pt x="5716" y="272"/>
                    <a:pt x="5656" y="279"/>
                    <a:pt x="5601" y="279"/>
                  </a:cubicBezTo>
                  <a:cubicBezTo>
                    <a:pt x="5526" y="279"/>
                    <a:pt x="5461" y="265"/>
                    <a:pt x="5431" y="200"/>
                  </a:cubicBezTo>
                  <a:cubicBezTo>
                    <a:pt x="5175" y="156"/>
                    <a:pt x="4921" y="140"/>
                    <a:pt x="4668" y="140"/>
                  </a:cubicBezTo>
                  <a:cubicBezTo>
                    <a:pt x="3881" y="140"/>
                    <a:pt x="3106" y="299"/>
                    <a:pt x="2308" y="299"/>
                  </a:cubicBezTo>
                  <a:cubicBezTo>
                    <a:pt x="1811" y="299"/>
                    <a:pt x="1313" y="319"/>
                    <a:pt x="816" y="398"/>
                  </a:cubicBezTo>
                  <a:cubicBezTo>
                    <a:pt x="784" y="402"/>
                    <a:pt x="754" y="404"/>
                    <a:pt x="725" y="404"/>
                  </a:cubicBezTo>
                  <a:cubicBezTo>
                    <a:pt x="441" y="404"/>
                    <a:pt x="262" y="235"/>
                    <a:pt x="10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3" name="Google Shape;1063;p3"/>
            <p:cNvSpPr/>
            <p:nvPr/>
          </p:nvSpPr>
          <p:spPr>
            <a:xfrm>
              <a:off x="1712550" y="3587550"/>
              <a:ext cx="57225" cy="14450"/>
            </a:xfrm>
            <a:custGeom>
              <a:avLst/>
              <a:gdLst/>
              <a:ahLst/>
              <a:cxnLst/>
              <a:rect l="l" t="t" r="r" b="b"/>
              <a:pathLst>
                <a:path w="2289" h="578" extrusionOk="0">
                  <a:moveTo>
                    <a:pt x="120" y="1"/>
                  </a:moveTo>
                  <a:cubicBezTo>
                    <a:pt x="20" y="60"/>
                    <a:pt x="1" y="100"/>
                    <a:pt x="40" y="199"/>
                  </a:cubicBezTo>
                  <a:lnTo>
                    <a:pt x="40" y="398"/>
                  </a:lnTo>
                  <a:cubicBezTo>
                    <a:pt x="20" y="458"/>
                    <a:pt x="20" y="518"/>
                    <a:pt x="40" y="577"/>
                  </a:cubicBezTo>
                  <a:lnTo>
                    <a:pt x="120" y="577"/>
                  </a:lnTo>
                  <a:cubicBezTo>
                    <a:pt x="260" y="461"/>
                    <a:pt x="427" y="413"/>
                    <a:pt x="593" y="413"/>
                  </a:cubicBezTo>
                  <a:cubicBezTo>
                    <a:pt x="711" y="413"/>
                    <a:pt x="828" y="437"/>
                    <a:pt x="936" y="478"/>
                  </a:cubicBezTo>
                  <a:cubicBezTo>
                    <a:pt x="1177" y="549"/>
                    <a:pt x="1388" y="559"/>
                    <a:pt x="1612" y="559"/>
                  </a:cubicBezTo>
                  <a:cubicBezTo>
                    <a:pt x="1702" y="559"/>
                    <a:pt x="1794" y="558"/>
                    <a:pt x="1890" y="558"/>
                  </a:cubicBezTo>
                  <a:cubicBezTo>
                    <a:pt x="1990" y="458"/>
                    <a:pt x="2189" y="518"/>
                    <a:pt x="2288" y="359"/>
                  </a:cubicBezTo>
                  <a:cubicBezTo>
                    <a:pt x="1592" y="80"/>
                    <a:pt x="816" y="180"/>
                    <a:pt x="12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4" name="Google Shape;1064;p3"/>
            <p:cNvSpPr/>
            <p:nvPr/>
          </p:nvSpPr>
          <p:spPr>
            <a:xfrm>
              <a:off x="1715050" y="3846650"/>
              <a:ext cx="8475" cy="39325"/>
            </a:xfrm>
            <a:custGeom>
              <a:avLst/>
              <a:gdLst/>
              <a:ahLst/>
              <a:cxnLst/>
              <a:rect l="l" t="t" r="r" b="b"/>
              <a:pathLst>
                <a:path w="339" h="1573" extrusionOk="0">
                  <a:moveTo>
                    <a:pt x="338" y="1"/>
                  </a:moveTo>
                  <a:cubicBezTo>
                    <a:pt x="0" y="538"/>
                    <a:pt x="219" y="1055"/>
                    <a:pt x="139" y="1572"/>
                  </a:cubicBezTo>
                  <a:lnTo>
                    <a:pt x="338" y="1572"/>
                  </a:lnTo>
                  <a:lnTo>
                    <a:pt x="338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5" name="Google Shape;1065;p3"/>
            <p:cNvSpPr/>
            <p:nvPr/>
          </p:nvSpPr>
          <p:spPr>
            <a:xfrm>
              <a:off x="1707075" y="3552750"/>
              <a:ext cx="9975" cy="40300"/>
            </a:xfrm>
            <a:custGeom>
              <a:avLst/>
              <a:gdLst/>
              <a:ahLst/>
              <a:cxnLst/>
              <a:rect l="l" t="t" r="r" b="b"/>
              <a:pathLst>
                <a:path w="399" h="1612" extrusionOk="0">
                  <a:moveTo>
                    <a:pt x="140" y="0"/>
                  </a:moveTo>
                  <a:cubicBezTo>
                    <a:pt x="140" y="557"/>
                    <a:pt x="1" y="1094"/>
                    <a:pt x="259" y="1611"/>
                  </a:cubicBezTo>
                  <a:cubicBezTo>
                    <a:pt x="299" y="1552"/>
                    <a:pt x="319" y="1492"/>
                    <a:pt x="339" y="1412"/>
                  </a:cubicBezTo>
                  <a:cubicBezTo>
                    <a:pt x="160" y="955"/>
                    <a:pt x="399" y="418"/>
                    <a:pt x="14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6" name="Google Shape;1066;p3"/>
            <p:cNvSpPr/>
            <p:nvPr/>
          </p:nvSpPr>
          <p:spPr>
            <a:xfrm>
              <a:off x="1708075" y="3605950"/>
              <a:ext cx="6000" cy="22900"/>
            </a:xfrm>
            <a:custGeom>
              <a:avLst/>
              <a:gdLst/>
              <a:ahLst/>
              <a:cxnLst/>
              <a:rect l="l" t="t" r="r" b="b"/>
              <a:pathLst>
                <a:path w="240" h="916" extrusionOk="0">
                  <a:moveTo>
                    <a:pt x="239" y="1"/>
                  </a:moveTo>
                  <a:cubicBezTo>
                    <a:pt x="1" y="319"/>
                    <a:pt x="1" y="617"/>
                    <a:pt x="239" y="916"/>
                  </a:cubicBezTo>
                  <a:lnTo>
                    <a:pt x="239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7" name="Google Shape;1067;p3"/>
            <p:cNvSpPr/>
            <p:nvPr/>
          </p:nvSpPr>
          <p:spPr>
            <a:xfrm>
              <a:off x="1712550" y="3597500"/>
              <a:ext cx="1025" cy="4500"/>
            </a:xfrm>
            <a:custGeom>
              <a:avLst/>
              <a:gdLst/>
              <a:ahLst/>
              <a:cxnLst/>
              <a:rect l="l" t="t" r="r" b="b"/>
              <a:pathLst>
                <a:path w="41" h="180" extrusionOk="0">
                  <a:moveTo>
                    <a:pt x="40" y="0"/>
                  </a:moveTo>
                  <a:cubicBezTo>
                    <a:pt x="20" y="20"/>
                    <a:pt x="1" y="20"/>
                    <a:pt x="1" y="60"/>
                  </a:cubicBezTo>
                  <a:cubicBezTo>
                    <a:pt x="1" y="100"/>
                    <a:pt x="20" y="120"/>
                    <a:pt x="40" y="179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8" name="Google Shape;1068;p3"/>
            <p:cNvSpPr/>
            <p:nvPr/>
          </p:nvSpPr>
          <p:spPr>
            <a:xfrm>
              <a:off x="1747375" y="4153000"/>
              <a:ext cx="9450" cy="19925"/>
            </a:xfrm>
            <a:custGeom>
              <a:avLst/>
              <a:gdLst/>
              <a:ahLst/>
              <a:cxnLst/>
              <a:rect l="l" t="t" r="r" b="b"/>
              <a:pathLst>
                <a:path w="378" h="797" extrusionOk="0">
                  <a:moveTo>
                    <a:pt x="219" y="1"/>
                  </a:moveTo>
                  <a:cubicBezTo>
                    <a:pt x="199" y="60"/>
                    <a:pt x="159" y="100"/>
                    <a:pt x="139" y="140"/>
                  </a:cubicBezTo>
                  <a:cubicBezTo>
                    <a:pt x="139" y="180"/>
                    <a:pt x="139" y="199"/>
                    <a:pt x="119" y="259"/>
                  </a:cubicBezTo>
                  <a:cubicBezTo>
                    <a:pt x="0" y="418"/>
                    <a:pt x="40" y="577"/>
                    <a:pt x="40" y="737"/>
                  </a:cubicBezTo>
                  <a:cubicBezTo>
                    <a:pt x="80" y="756"/>
                    <a:pt x="119" y="776"/>
                    <a:pt x="139" y="796"/>
                  </a:cubicBezTo>
                  <a:cubicBezTo>
                    <a:pt x="378" y="597"/>
                    <a:pt x="279" y="339"/>
                    <a:pt x="318" y="80"/>
                  </a:cubicBezTo>
                  <a:cubicBezTo>
                    <a:pt x="298" y="60"/>
                    <a:pt x="239" y="40"/>
                    <a:pt x="21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9" name="Google Shape;1069;p3"/>
            <p:cNvSpPr/>
            <p:nvPr/>
          </p:nvSpPr>
          <p:spPr>
            <a:xfrm>
              <a:off x="1762775" y="4113300"/>
              <a:ext cx="10975" cy="14850"/>
            </a:xfrm>
            <a:custGeom>
              <a:avLst/>
              <a:gdLst/>
              <a:ahLst/>
              <a:cxnLst/>
              <a:rect l="l" t="t" r="r" b="b"/>
              <a:pathLst>
                <a:path w="439" h="594" extrusionOk="0">
                  <a:moveTo>
                    <a:pt x="314" y="1"/>
                  </a:moveTo>
                  <a:cubicBezTo>
                    <a:pt x="279" y="1"/>
                    <a:pt x="246" y="22"/>
                    <a:pt x="200" y="57"/>
                  </a:cubicBezTo>
                  <a:cubicBezTo>
                    <a:pt x="41" y="236"/>
                    <a:pt x="1" y="415"/>
                    <a:pt x="21" y="594"/>
                  </a:cubicBezTo>
                  <a:cubicBezTo>
                    <a:pt x="160" y="475"/>
                    <a:pt x="279" y="375"/>
                    <a:pt x="379" y="236"/>
                  </a:cubicBezTo>
                  <a:cubicBezTo>
                    <a:pt x="399" y="196"/>
                    <a:pt x="418" y="156"/>
                    <a:pt x="438" y="136"/>
                  </a:cubicBezTo>
                  <a:cubicBezTo>
                    <a:pt x="418" y="97"/>
                    <a:pt x="418" y="57"/>
                    <a:pt x="399" y="37"/>
                  </a:cubicBezTo>
                  <a:cubicBezTo>
                    <a:pt x="365" y="12"/>
                    <a:pt x="339" y="1"/>
                    <a:pt x="31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0" name="Google Shape;1070;p3"/>
            <p:cNvSpPr/>
            <p:nvPr/>
          </p:nvSpPr>
          <p:spPr>
            <a:xfrm>
              <a:off x="1753325" y="4181850"/>
              <a:ext cx="6000" cy="14450"/>
            </a:xfrm>
            <a:custGeom>
              <a:avLst/>
              <a:gdLst/>
              <a:ahLst/>
              <a:cxnLst/>
              <a:rect l="l" t="t" r="r" b="b"/>
              <a:pathLst>
                <a:path w="240" h="578" extrusionOk="0">
                  <a:moveTo>
                    <a:pt x="200" y="0"/>
                  </a:moveTo>
                  <a:lnTo>
                    <a:pt x="200" y="0"/>
                  </a:lnTo>
                  <a:cubicBezTo>
                    <a:pt x="1" y="179"/>
                    <a:pt x="60" y="378"/>
                    <a:pt x="80" y="577"/>
                  </a:cubicBezTo>
                  <a:cubicBezTo>
                    <a:pt x="200" y="418"/>
                    <a:pt x="239" y="199"/>
                    <a:pt x="20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1" name="Google Shape;1071;p3"/>
            <p:cNvSpPr/>
            <p:nvPr/>
          </p:nvSpPr>
          <p:spPr>
            <a:xfrm>
              <a:off x="1753325" y="4142050"/>
              <a:ext cx="6500" cy="14450"/>
            </a:xfrm>
            <a:custGeom>
              <a:avLst/>
              <a:gdLst/>
              <a:ahLst/>
              <a:cxnLst/>
              <a:rect l="l" t="t" r="r" b="b"/>
              <a:pathLst>
                <a:path w="260" h="578" extrusionOk="0">
                  <a:moveTo>
                    <a:pt x="239" y="1"/>
                  </a:moveTo>
                  <a:cubicBezTo>
                    <a:pt x="160" y="100"/>
                    <a:pt x="100" y="220"/>
                    <a:pt x="41" y="359"/>
                  </a:cubicBezTo>
                  <a:cubicBezTo>
                    <a:pt x="1" y="359"/>
                    <a:pt x="1" y="379"/>
                    <a:pt x="1" y="419"/>
                  </a:cubicBezTo>
                  <a:cubicBezTo>
                    <a:pt x="1" y="478"/>
                    <a:pt x="1" y="518"/>
                    <a:pt x="60" y="538"/>
                  </a:cubicBezTo>
                  <a:lnTo>
                    <a:pt x="80" y="578"/>
                  </a:lnTo>
                  <a:cubicBezTo>
                    <a:pt x="259" y="399"/>
                    <a:pt x="259" y="200"/>
                    <a:pt x="23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2" name="Google Shape;1072;p3"/>
            <p:cNvSpPr/>
            <p:nvPr/>
          </p:nvSpPr>
          <p:spPr>
            <a:xfrm>
              <a:off x="1691175" y="4382775"/>
              <a:ext cx="6475" cy="12950"/>
            </a:xfrm>
            <a:custGeom>
              <a:avLst/>
              <a:gdLst/>
              <a:ahLst/>
              <a:cxnLst/>
              <a:rect l="l" t="t" r="r" b="b"/>
              <a:pathLst>
                <a:path w="259" h="518" extrusionOk="0">
                  <a:moveTo>
                    <a:pt x="239" y="0"/>
                  </a:moveTo>
                  <a:cubicBezTo>
                    <a:pt x="0" y="119"/>
                    <a:pt x="60" y="338"/>
                    <a:pt x="40" y="517"/>
                  </a:cubicBezTo>
                  <a:cubicBezTo>
                    <a:pt x="199" y="398"/>
                    <a:pt x="259" y="199"/>
                    <a:pt x="23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3" name="Google Shape;1073;p3"/>
            <p:cNvSpPr/>
            <p:nvPr/>
          </p:nvSpPr>
          <p:spPr>
            <a:xfrm>
              <a:off x="1709575" y="4329050"/>
              <a:ext cx="5975" cy="14950"/>
            </a:xfrm>
            <a:custGeom>
              <a:avLst/>
              <a:gdLst/>
              <a:ahLst/>
              <a:cxnLst/>
              <a:rect l="l" t="t" r="r" b="b"/>
              <a:pathLst>
                <a:path w="239" h="598" extrusionOk="0">
                  <a:moveTo>
                    <a:pt x="219" y="1"/>
                  </a:moveTo>
                  <a:lnTo>
                    <a:pt x="219" y="1"/>
                  </a:lnTo>
                  <a:cubicBezTo>
                    <a:pt x="0" y="160"/>
                    <a:pt x="40" y="379"/>
                    <a:pt x="40" y="597"/>
                  </a:cubicBezTo>
                  <a:cubicBezTo>
                    <a:pt x="219" y="438"/>
                    <a:pt x="239" y="239"/>
                    <a:pt x="21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4" name="Google Shape;1074;p3"/>
            <p:cNvSpPr/>
            <p:nvPr/>
          </p:nvSpPr>
          <p:spPr>
            <a:xfrm>
              <a:off x="1718025" y="4298225"/>
              <a:ext cx="6000" cy="14450"/>
            </a:xfrm>
            <a:custGeom>
              <a:avLst/>
              <a:gdLst/>
              <a:ahLst/>
              <a:cxnLst/>
              <a:rect l="l" t="t" r="r" b="b"/>
              <a:pathLst>
                <a:path w="240" h="578" extrusionOk="0">
                  <a:moveTo>
                    <a:pt x="219" y="0"/>
                  </a:moveTo>
                  <a:lnTo>
                    <a:pt x="219" y="0"/>
                  </a:lnTo>
                  <a:cubicBezTo>
                    <a:pt x="0" y="139"/>
                    <a:pt x="60" y="378"/>
                    <a:pt x="60" y="577"/>
                  </a:cubicBezTo>
                  <a:cubicBezTo>
                    <a:pt x="179" y="398"/>
                    <a:pt x="239" y="219"/>
                    <a:pt x="21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5" name="Google Shape;1075;p3"/>
            <p:cNvSpPr/>
            <p:nvPr/>
          </p:nvSpPr>
          <p:spPr>
            <a:xfrm>
              <a:off x="1697125" y="4373800"/>
              <a:ext cx="3525" cy="9475"/>
            </a:xfrm>
            <a:custGeom>
              <a:avLst/>
              <a:gdLst/>
              <a:ahLst/>
              <a:cxnLst/>
              <a:rect l="l" t="t" r="r" b="b"/>
              <a:pathLst>
                <a:path w="141" h="379" extrusionOk="0">
                  <a:moveTo>
                    <a:pt x="140" y="1"/>
                  </a:moveTo>
                  <a:lnTo>
                    <a:pt x="140" y="1"/>
                  </a:lnTo>
                  <a:cubicBezTo>
                    <a:pt x="21" y="100"/>
                    <a:pt x="1" y="240"/>
                    <a:pt x="1" y="379"/>
                  </a:cubicBezTo>
                  <a:cubicBezTo>
                    <a:pt x="120" y="279"/>
                    <a:pt x="140" y="160"/>
                    <a:pt x="14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6" name="Google Shape;1076;p3"/>
            <p:cNvSpPr/>
            <p:nvPr/>
          </p:nvSpPr>
          <p:spPr>
            <a:xfrm>
              <a:off x="1701125" y="4360875"/>
              <a:ext cx="4500" cy="9975"/>
            </a:xfrm>
            <a:custGeom>
              <a:avLst/>
              <a:gdLst/>
              <a:ahLst/>
              <a:cxnLst/>
              <a:rect l="l" t="t" r="r" b="b"/>
              <a:pathLst>
                <a:path w="180" h="399" extrusionOk="0">
                  <a:moveTo>
                    <a:pt x="179" y="1"/>
                  </a:moveTo>
                  <a:lnTo>
                    <a:pt x="179" y="1"/>
                  </a:lnTo>
                  <a:cubicBezTo>
                    <a:pt x="0" y="80"/>
                    <a:pt x="0" y="220"/>
                    <a:pt x="40" y="399"/>
                  </a:cubicBezTo>
                  <a:cubicBezTo>
                    <a:pt x="139" y="299"/>
                    <a:pt x="179" y="160"/>
                    <a:pt x="17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7" name="Google Shape;1077;p3"/>
            <p:cNvSpPr/>
            <p:nvPr/>
          </p:nvSpPr>
          <p:spPr>
            <a:xfrm>
              <a:off x="1705600" y="4347450"/>
              <a:ext cx="4975" cy="10475"/>
            </a:xfrm>
            <a:custGeom>
              <a:avLst/>
              <a:gdLst/>
              <a:ahLst/>
              <a:cxnLst/>
              <a:rect l="l" t="t" r="r" b="b"/>
              <a:pathLst>
                <a:path w="199" h="419" extrusionOk="0">
                  <a:moveTo>
                    <a:pt x="179" y="1"/>
                  </a:moveTo>
                  <a:cubicBezTo>
                    <a:pt x="0" y="100"/>
                    <a:pt x="0" y="239"/>
                    <a:pt x="20" y="418"/>
                  </a:cubicBezTo>
                  <a:cubicBezTo>
                    <a:pt x="159" y="299"/>
                    <a:pt x="199" y="140"/>
                    <a:pt x="17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8" name="Google Shape;1078;p3"/>
            <p:cNvSpPr/>
            <p:nvPr/>
          </p:nvSpPr>
          <p:spPr>
            <a:xfrm>
              <a:off x="1758300" y="4130625"/>
              <a:ext cx="5000" cy="10975"/>
            </a:xfrm>
            <a:custGeom>
              <a:avLst/>
              <a:gdLst/>
              <a:ahLst/>
              <a:cxnLst/>
              <a:rect l="l" t="t" r="r" b="b"/>
              <a:pathLst>
                <a:path w="200" h="439" extrusionOk="0">
                  <a:moveTo>
                    <a:pt x="200" y="0"/>
                  </a:moveTo>
                  <a:lnTo>
                    <a:pt x="200" y="0"/>
                  </a:lnTo>
                  <a:cubicBezTo>
                    <a:pt x="80" y="140"/>
                    <a:pt x="1" y="259"/>
                    <a:pt x="40" y="438"/>
                  </a:cubicBezTo>
                  <a:cubicBezTo>
                    <a:pt x="200" y="358"/>
                    <a:pt x="200" y="219"/>
                    <a:pt x="20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9" name="Google Shape;1079;p3"/>
            <p:cNvSpPr/>
            <p:nvPr/>
          </p:nvSpPr>
          <p:spPr>
            <a:xfrm>
              <a:off x="1768250" y="4132600"/>
              <a:ext cx="4500" cy="10975"/>
            </a:xfrm>
            <a:custGeom>
              <a:avLst/>
              <a:gdLst/>
              <a:ahLst/>
              <a:cxnLst/>
              <a:rect l="l" t="t" r="r" b="b"/>
              <a:pathLst>
                <a:path w="180" h="439" extrusionOk="0">
                  <a:moveTo>
                    <a:pt x="180" y="1"/>
                  </a:moveTo>
                  <a:cubicBezTo>
                    <a:pt x="1" y="100"/>
                    <a:pt x="1" y="260"/>
                    <a:pt x="1" y="439"/>
                  </a:cubicBezTo>
                  <a:cubicBezTo>
                    <a:pt x="140" y="299"/>
                    <a:pt x="180" y="180"/>
                    <a:pt x="18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0" name="Google Shape;1080;p3"/>
            <p:cNvSpPr/>
            <p:nvPr/>
          </p:nvSpPr>
          <p:spPr>
            <a:xfrm>
              <a:off x="1745875" y="4213675"/>
              <a:ext cx="5000" cy="10475"/>
            </a:xfrm>
            <a:custGeom>
              <a:avLst/>
              <a:gdLst/>
              <a:ahLst/>
              <a:cxnLst/>
              <a:rect l="l" t="t" r="r" b="b"/>
              <a:pathLst>
                <a:path w="200" h="419" extrusionOk="0">
                  <a:moveTo>
                    <a:pt x="179" y="0"/>
                  </a:moveTo>
                  <a:lnTo>
                    <a:pt x="179" y="0"/>
                  </a:lnTo>
                  <a:cubicBezTo>
                    <a:pt x="0" y="100"/>
                    <a:pt x="0" y="239"/>
                    <a:pt x="40" y="418"/>
                  </a:cubicBezTo>
                  <a:cubicBezTo>
                    <a:pt x="160" y="299"/>
                    <a:pt x="199" y="180"/>
                    <a:pt x="17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1" name="Google Shape;1081;p3"/>
            <p:cNvSpPr/>
            <p:nvPr/>
          </p:nvSpPr>
          <p:spPr>
            <a:xfrm>
              <a:off x="1750350" y="4199750"/>
              <a:ext cx="4500" cy="9975"/>
            </a:xfrm>
            <a:custGeom>
              <a:avLst/>
              <a:gdLst/>
              <a:ahLst/>
              <a:cxnLst/>
              <a:rect l="l" t="t" r="r" b="b"/>
              <a:pathLst>
                <a:path w="180" h="399" extrusionOk="0">
                  <a:moveTo>
                    <a:pt x="160" y="0"/>
                  </a:moveTo>
                  <a:cubicBezTo>
                    <a:pt x="0" y="100"/>
                    <a:pt x="0" y="259"/>
                    <a:pt x="0" y="398"/>
                  </a:cubicBezTo>
                  <a:cubicBezTo>
                    <a:pt x="120" y="299"/>
                    <a:pt x="179" y="160"/>
                    <a:pt x="16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2" name="Google Shape;1082;p3"/>
            <p:cNvSpPr/>
            <p:nvPr/>
          </p:nvSpPr>
          <p:spPr>
            <a:xfrm>
              <a:off x="1759300" y="4164450"/>
              <a:ext cx="4000" cy="9950"/>
            </a:xfrm>
            <a:custGeom>
              <a:avLst/>
              <a:gdLst/>
              <a:ahLst/>
              <a:cxnLst/>
              <a:rect l="l" t="t" r="r" b="b"/>
              <a:pathLst>
                <a:path w="160" h="398" extrusionOk="0">
                  <a:moveTo>
                    <a:pt x="140" y="0"/>
                  </a:moveTo>
                  <a:lnTo>
                    <a:pt x="140" y="0"/>
                  </a:lnTo>
                  <a:cubicBezTo>
                    <a:pt x="0" y="100"/>
                    <a:pt x="0" y="259"/>
                    <a:pt x="20" y="398"/>
                  </a:cubicBezTo>
                  <a:cubicBezTo>
                    <a:pt x="120" y="298"/>
                    <a:pt x="160" y="159"/>
                    <a:pt x="14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3" name="Google Shape;1083;p3"/>
            <p:cNvSpPr/>
            <p:nvPr/>
          </p:nvSpPr>
          <p:spPr>
            <a:xfrm>
              <a:off x="1746875" y="4171750"/>
              <a:ext cx="4000" cy="10125"/>
            </a:xfrm>
            <a:custGeom>
              <a:avLst/>
              <a:gdLst/>
              <a:ahLst/>
              <a:cxnLst/>
              <a:rect l="l" t="t" r="r" b="b"/>
              <a:pathLst>
                <a:path w="160" h="405" extrusionOk="0">
                  <a:moveTo>
                    <a:pt x="54" y="1"/>
                  </a:moveTo>
                  <a:cubicBezTo>
                    <a:pt x="28" y="1"/>
                    <a:pt x="11" y="31"/>
                    <a:pt x="0" y="86"/>
                  </a:cubicBezTo>
                  <a:lnTo>
                    <a:pt x="0" y="404"/>
                  </a:lnTo>
                  <a:cubicBezTo>
                    <a:pt x="120" y="325"/>
                    <a:pt x="139" y="205"/>
                    <a:pt x="159" y="86"/>
                  </a:cubicBezTo>
                  <a:lnTo>
                    <a:pt x="139" y="66"/>
                  </a:lnTo>
                  <a:cubicBezTo>
                    <a:pt x="104" y="21"/>
                    <a:pt x="76" y="1"/>
                    <a:pt x="5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4" name="Google Shape;1084;p3"/>
            <p:cNvSpPr/>
            <p:nvPr/>
          </p:nvSpPr>
          <p:spPr>
            <a:xfrm>
              <a:off x="1772725" y="4118200"/>
              <a:ext cx="5000" cy="12450"/>
            </a:xfrm>
            <a:custGeom>
              <a:avLst/>
              <a:gdLst/>
              <a:ahLst/>
              <a:cxnLst/>
              <a:rect l="l" t="t" r="r" b="b"/>
              <a:pathLst>
                <a:path w="200" h="498" extrusionOk="0">
                  <a:moveTo>
                    <a:pt x="83" y="0"/>
                  </a:moveTo>
                  <a:cubicBezTo>
                    <a:pt x="55" y="0"/>
                    <a:pt x="30" y="20"/>
                    <a:pt x="1" y="60"/>
                  </a:cubicBezTo>
                  <a:cubicBezTo>
                    <a:pt x="1" y="199"/>
                    <a:pt x="20" y="358"/>
                    <a:pt x="20" y="497"/>
                  </a:cubicBezTo>
                  <a:cubicBezTo>
                    <a:pt x="160" y="378"/>
                    <a:pt x="199" y="239"/>
                    <a:pt x="180" y="60"/>
                  </a:cubicBezTo>
                  <a:cubicBezTo>
                    <a:pt x="140" y="20"/>
                    <a:pt x="110" y="0"/>
                    <a:pt x="83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5" name="Google Shape;1085;p3"/>
            <p:cNvSpPr/>
            <p:nvPr/>
          </p:nvSpPr>
          <p:spPr>
            <a:xfrm>
              <a:off x="1715525" y="4320600"/>
              <a:ext cx="3025" cy="6975"/>
            </a:xfrm>
            <a:custGeom>
              <a:avLst/>
              <a:gdLst/>
              <a:ahLst/>
              <a:cxnLst/>
              <a:rect l="l" t="t" r="r" b="b"/>
              <a:pathLst>
                <a:path w="121" h="279" extrusionOk="0">
                  <a:moveTo>
                    <a:pt x="120" y="0"/>
                  </a:moveTo>
                  <a:lnTo>
                    <a:pt x="120" y="0"/>
                  </a:lnTo>
                  <a:cubicBezTo>
                    <a:pt x="21" y="40"/>
                    <a:pt x="1" y="140"/>
                    <a:pt x="1" y="279"/>
                  </a:cubicBezTo>
                  <a:cubicBezTo>
                    <a:pt x="100" y="199"/>
                    <a:pt x="120" y="120"/>
                    <a:pt x="12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6" name="Google Shape;1086;p3"/>
            <p:cNvSpPr/>
            <p:nvPr/>
          </p:nvSpPr>
          <p:spPr>
            <a:xfrm>
              <a:off x="1763775" y="4151000"/>
              <a:ext cx="4000" cy="6500"/>
            </a:xfrm>
            <a:custGeom>
              <a:avLst/>
              <a:gdLst/>
              <a:ahLst/>
              <a:cxnLst/>
              <a:rect l="l" t="t" r="r" b="b"/>
              <a:pathLst>
                <a:path w="160" h="260" extrusionOk="0">
                  <a:moveTo>
                    <a:pt x="140" y="1"/>
                  </a:moveTo>
                  <a:lnTo>
                    <a:pt x="140" y="1"/>
                  </a:lnTo>
                  <a:cubicBezTo>
                    <a:pt x="60" y="61"/>
                    <a:pt x="1" y="160"/>
                    <a:pt x="1" y="260"/>
                  </a:cubicBezTo>
                  <a:cubicBezTo>
                    <a:pt x="120" y="180"/>
                    <a:pt x="160" y="120"/>
                    <a:pt x="14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7" name="Google Shape;1087;p3"/>
            <p:cNvSpPr/>
            <p:nvPr/>
          </p:nvSpPr>
          <p:spPr>
            <a:xfrm>
              <a:off x="1672775" y="3954075"/>
              <a:ext cx="12950" cy="26875"/>
            </a:xfrm>
            <a:custGeom>
              <a:avLst/>
              <a:gdLst/>
              <a:ahLst/>
              <a:cxnLst/>
              <a:rect l="l" t="t" r="r" b="b"/>
              <a:pathLst>
                <a:path w="518" h="1075" extrusionOk="0">
                  <a:moveTo>
                    <a:pt x="80" y="0"/>
                  </a:moveTo>
                  <a:lnTo>
                    <a:pt x="80" y="0"/>
                  </a:lnTo>
                  <a:cubicBezTo>
                    <a:pt x="100" y="359"/>
                    <a:pt x="0" y="717"/>
                    <a:pt x="239" y="1075"/>
                  </a:cubicBezTo>
                  <a:cubicBezTo>
                    <a:pt x="517" y="756"/>
                    <a:pt x="398" y="458"/>
                    <a:pt x="398" y="180"/>
                  </a:cubicBezTo>
                  <a:cubicBezTo>
                    <a:pt x="299" y="140"/>
                    <a:pt x="179" y="60"/>
                    <a:pt x="8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8" name="Google Shape;1088;p3"/>
            <p:cNvSpPr/>
            <p:nvPr/>
          </p:nvSpPr>
          <p:spPr>
            <a:xfrm>
              <a:off x="1671275" y="3997850"/>
              <a:ext cx="12450" cy="23875"/>
            </a:xfrm>
            <a:custGeom>
              <a:avLst/>
              <a:gdLst/>
              <a:ahLst/>
              <a:cxnLst/>
              <a:rect l="l" t="t" r="r" b="b"/>
              <a:pathLst>
                <a:path w="498" h="955" extrusionOk="0">
                  <a:moveTo>
                    <a:pt x="391" y="0"/>
                  </a:moveTo>
                  <a:cubicBezTo>
                    <a:pt x="373" y="0"/>
                    <a:pt x="359" y="20"/>
                    <a:pt x="339" y="60"/>
                  </a:cubicBezTo>
                  <a:cubicBezTo>
                    <a:pt x="299" y="358"/>
                    <a:pt x="0" y="656"/>
                    <a:pt x="299" y="955"/>
                  </a:cubicBezTo>
                  <a:cubicBezTo>
                    <a:pt x="458" y="875"/>
                    <a:pt x="478" y="696"/>
                    <a:pt x="498" y="557"/>
                  </a:cubicBezTo>
                  <a:cubicBezTo>
                    <a:pt x="478" y="378"/>
                    <a:pt x="458" y="219"/>
                    <a:pt x="458" y="60"/>
                  </a:cubicBezTo>
                  <a:cubicBezTo>
                    <a:pt x="428" y="20"/>
                    <a:pt x="408" y="0"/>
                    <a:pt x="39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9" name="Google Shape;1089;p3"/>
            <p:cNvSpPr/>
            <p:nvPr/>
          </p:nvSpPr>
          <p:spPr>
            <a:xfrm>
              <a:off x="1678225" y="3988400"/>
              <a:ext cx="5500" cy="10950"/>
            </a:xfrm>
            <a:custGeom>
              <a:avLst/>
              <a:gdLst/>
              <a:ahLst/>
              <a:cxnLst/>
              <a:rect l="l" t="t" r="r" b="b"/>
              <a:pathLst>
                <a:path w="220" h="438" extrusionOk="0">
                  <a:moveTo>
                    <a:pt x="100" y="0"/>
                  </a:moveTo>
                  <a:cubicBezTo>
                    <a:pt x="61" y="40"/>
                    <a:pt x="21" y="80"/>
                    <a:pt x="1" y="100"/>
                  </a:cubicBezTo>
                  <a:cubicBezTo>
                    <a:pt x="21" y="199"/>
                    <a:pt x="21" y="338"/>
                    <a:pt x="61" y="438"/>
                  </a:cubicBezTo>
                  <a:lnTo>
                    <a:pt x="180" y="438"/>
                  </a:lnTo>
                  <a:cubicBezTo>
                    <a:pt x="180" y="298"/>
                    <a:pt x="200" y="179"/>
                    <a:pt x="220" y="80"/>
                  </a:cubicBezTo>
                  <a:cubicBezTo>
                    <a:pt x="180" y="60"/>
                    <a:pt x="160" y="40"/>
                    <a:pt x="10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0" name="Google Shape;1090;p3"/>
            <p:cNvSpPr/>
            <p:nvPr/>
          </p:nvSpPr>
          <p:spPr>
            <a:xfrm>
              <a:off x="1675250" y="3985900"/>
              <a:ext cx="5000" cy="5000"/>
            </a:xfrm>
            <a:custGeom>
              <a:avLst/>
              <a:gdLst/>
              <a:ahLst/>
              <a:cxnLst/>
              <a:rect l="l" t="t" r="r" b="b"/>
              <a:pathLst>
                <a:path w="200" h="200" extrusionOk="0">
                  <a:moveTo>
                    <a:pt x="140" y="1"/>
                  </a:moveTo>
                  <a:cubicBezTo>
                    <a:pt x="1" y="60"/>
                    <a:pt x="1" y="140"/>
                    <a:pt x="120" y="200"/>
                  </a:cubicBezTo>
                  <a:lnTo>
                    <a:pt x="140" y="180"/>
                  </a:lnTo>
                  <a:cubicBezTo>
                    <a:pt x="180" y="180"/>
                    <a:pt x="180" y="180"/>
                    <a:pt x="200" y="140"/>
                  </a:cubicBezTo>
                  <a:cubicBezTo>
                    <a:pt x="200" y="80"/>
                    <a:pt x="200" y="60"/>
                    <a:pt x="14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1" name="Google Shape;1091;p3"/>
            <p:cNvSpPr/>
            <p:nvPr/>
          </p:nvSpPr>
          <p:spPr>
            <a:xfrm>
              <a:off x="1678725" y="39859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1" y="1"/>
                  </a:moveTo>
                  <a:lnTo>
                    <a:pt x="1" y="180"/>
                  </a:lnTo>
                  <a:lnTo>
                    <a:pt x="180" y="180"/>
                  </a:lnTo>
                  <a:cubicBezTo>
                    <a:pt x="180" y="80"/>
                    <a:pt x="100" y="1"/>
                    <a:pt x="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2" name="Google Shape;1092;p3"/>
            <p:cNvSpPr/>
            <p:nvPr/>
          </p:nvSpPr>
          <p:spPr>
            <a:xfrm>
              <a:off x="1666300" y="3547275"/>
              <a:ext cx="2500" cy="2650"/>
            </a:xfrm>
            <a:custGeom>
              <a:avLst/>
              <a:gdLst/>
              <a:ahLst/>
              <a:cxnLst/>
              <a:rect l="l" t="t" r="r" b="b"/>
              <a:pathLst>
                <a:path w="100" h="106" extrusionOk="0">
                  <a:moveTo>
                    <a:pt x="40" y="0"/>
                  </a:moveTo>
                  <a:cubicBezTo>
                    <a:pt x="1" y="20"/>
                    <a:pt x="1" y="40"/>
                    <a:pt x="1" y="80"/>
                  </a:cubicBezTo>
                  <a:cubicBezTo>
                    <a:pt x="25" y="96"/>
                    <a:pt x="43" y="106"/>
                    <a:pt x="57" y="106"/>
                  </a:cubicBezTo>
                  <a:cubicBezTo>
                    <a:pt x="77" y="106"/>
                    <a:pt x="88" y="87"/>
                    <a:pt x="100" y="40"/>
                  </a:cubicBezTo>
                  <a:cubicBezTo>
                    <a:pt x="100" y="40"/>
                    <a:pt x="80" y="20"/>
                    <a:pt x="8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3" name="Google Shape;1093;p3"/>
            <p:cNvSpPr/>
            <p:nvPr/>
          </p:nvSpPr>
          <p:spPr>
            <a:xfrm>
              <a:off x="1730950" y="3998325"/>
              <a:ext cx="11475" cy="89550"/>
            </a:xfrm>
            <a:custGeom>
              <a:avLst/>
              <a:gdLst/>
              <a:ahLst/>
              <a:cxnLst/>
              <a:rect l="l" t="t" r="r" b="b"/>
              <a:pathLst>
                <a:path w="459" h="3582" extrusionOk="0">
                  <a:moveTo>
                    <a:pt x="80" y="1"/>
                  </a:moveTo>
                  <a:cubicBezTo>
                    <a:pt x="80" y="558"/>
                    <a:pt x="1" y="1135"/>
                    <a:pt x="100" y="1672"/>
                  </a:cubicBezTo>
                  <a:cubicBezTo>
                    <a:pt x="180" y="2328"/>
                    <a:pt x="120" y="2985"/>
                    <a:pt x="458" y="3582"/>
                  </a:cubicBezTo>
                  <a:cubicBezTo>
                    <a:pt x="438" y="3323"/>
                    <a:pt x="458" y="3045"/>
                    <a:pt x="398" y="2786"/>
                  </a:cubicBezTo>
                  <a:cubicBezTo>
                    <a:pt x="200" y="1871"/>
                    <a:pt x="359" y="936"/>
                    <a:pt x="8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4" name="Google Shape;1094;p3"/>
            <p:cNvSpPr/>
            <p:nvPr/>
          </p:nvSpPr>
          <p:spPr>
            <a:xfrm>
              <a:off x="1726475" y="3927225"/>
              <a:ext cx="7000" cy="72125"/>
            </a:xfrm>
            <a:custGeom>
              <a:avLst/>
              <a:gdLst/>
              <a:ahLst/>
              <a:cxnLst/>
              <a:rect l="l" t="t" r="r" b="b"/>
              <a:pathLst>
                <a:path w="280" h="2885" extrusionOk="0">
                  <a:moveTo>
                    <a:pt x="80" y="0"/>
                  </a:moveTo>
                  <a:cubicBezTo>
                    <a:pt x="60" y="736"/>
                    <a:pt x="60" y="1492"/>
                    <a:pt x="60" y="2248"/>
                  </a:cubicBezTo>
                  <a:cubicBezTo>
                    <a:pt x="60" y="2487"/>
                    <a:pt x="1" y="2726"/>
                    <a:pt x="259" y="2885"/>
                  </a:cubicBezTo>
                  <a:cubicBezTo>
                    <a:pt x="219" y="1910"/>
                    <a:pt x="279" y="935"/>
                    <a:pt x="8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5" name="Google Shape;1095;p3"/>
            <p:cNvSpPr/>
            <p:nvPr/>
          </p:nvSpPr>
          <p:spPr>
            <a:xfrm>
              <a:off x="1734425" y="4101775"/>
              <a:ext cx="12975" cy="13450"/>
            </a:xfrm>
            <a:custGeom>
              <a:avLst/>
              <a:gdLst/>
              <a:ahLst/>
              <a:cxnLst/>
              <a:rect l="l" t="t" r="r" b="b"/>
              <a:pathLst>
                <a:path w="519" h="538" extrusionOk="0">
                  <a:moveTo>
                    <a:pt x="319" y="1"/>
                  </a:moveTo>
                  <a:lnTo>
                    <a:pt x="319" y="1"/>
                  </a:lnTo>
                  <a:cubicBezTo>
                    <a:pt x="1" y="180"/>
                    <a:pt x="220" y="339"/>
                    <a:pt x="299" y="538"/>
                  </a:cubicBezTo>
                  <a:cubicBezTo>
                    <a:pt x="518" y="379"/>
                    <a:pt x="438" y="180"/>
                    <a:pt x="31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6" name="Google Shape;1096;p3"/>
            <p:cNvSpPr/>
            <p:nvPr/>
          </p:nvSpPr>
          <p:spPr>
            <a:xfrm>
              <a:off x="1742400" y="4087850"/>
              <a:ext cx="3500" cy="10975"/>
            </a:xfrm>
            <a:custGeom>
              <a:avLst/>
              <a:gdLst/>
              <a:ahLst/>
              <a:cxnLst/>
              <a:rect l="l" t="t" r="r" b="b"/>
              <a:pathLst>
                <a:path w="140" h="439" extrusionOk="0">
                  <a:moveTo>
                    <a:pt x="0" y="1"/>
                  </a:moveTo>
                  <a:lnTo>
                    <a:pt x="0" y="438"/>
                  </a:lnTo>
                  <a:cubicBezTo>
                    <a:pt x="100" y="279"/>
                    <a:pt x="139" y="160"/>
                    <a:pt x="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7" name="Google Shape;1097;p3"/>
            <p:cNvSpPr/>
            <p:nvPr/>
          </p:nvSpPr>
          <p:spPr>
            <a:xfrm>
              <a:off x="1737425" y="4115200"/>
              <a:ext cx="5000" cy="4500"/>
            </a:xfrm>
            <a:custGeom>
              <a:avLst/>
              <a:gdLst/>
              <a:ahLst/>
              <a:cxnLst/>
              <a:rect l="l" t="t" r="r" b="b"/>
              <a:pathLst>
                <a:path w="200" h="180" extrusionOk="0">
                  <a:moveTo>
                    <a:pt x="179" y="1"/>
                  </a:moveTo>
                  <a:cubicBezTo>
                    <a:pt x="0" y="60"/>
                    <a:pt x="20" y="100"/>
                    <a:pt x="179" y="180"/>
                  </a:cubicBezTo>
                  <a:cubicBezTo>
                    <a:pt x="199" y="140"/>
                    <a:pt x="199" y="60"/>
                    <a:pt x="17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8" name="Google Shape;1098;p3"/>
            <p:cNvSpPr/>
            <p:nvPr/>
          </p:nvSpPr>
          <p:spPr>
            <a:xfrm>
              <a:off x="1708575" y="3463225"/>
              <a:ext cx="42175" cy="62675"/>
            </a:xfrm>
            <a:custGeom>
              <a:avLst/>
              <a:gdLst/>
              <a:ahLst/>
              <a:cxnLst/>
              <a:rect l="l" t="t" r="r" b="b"/>
              <a:pathLst>
                <a:path w="1687" h="2507" extrusionOk="0">
                  <a:moveTo>
                    <a:pt x="80" y="0"/>
                  </a:moveTo>
                  <a:lnTo>
                    <a:pt x="0" y="378"/>
                  </a:lnTo>
                  <a:cubicBezTo>
                    <a:pt x="80" y="1094"/>
                    <a:pt x="160" y="1791"/>
                    <a:pt x="219" y="2507"/>
                  </a:cubicBezTo>
                  <a:cubicBezTo>
                    <a:pt x="597" y="2089"/>
                    <a:pt x="259" y="1453"/>
                    <a:pt x="677" y="1075"/>
                  </a:cubicBezTo>
                  <a:lnTo>
                    <a:pt x="1671" y="1075"/>
                  </a:lnTo>
                  <a:cubicBezTo>
                    <a:pt x="1686" y="956"/>
                    <a:pt x="1679" y="859"/>
                    <a:pt x="1583" y="859"/>
                  </a:cubicBezTo>
                  <a:cubicBezTo>
                    <a:pt x="1551" y="859"/>
                    <a:pt x="1508" y="870"/>
                    <a:pt x="1453" y="896"/>
                  </a:cubicBezTo>
                  <a:cubicBezTo>
                    <a:pt x="896" y="736"/>
                    <a:pt x="179" y="876"/>
                    <a:pt x="8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9" name="Google Shape;1099;p3"/>
            <p:cNvSpPr/>
            <p:nvPr/>
          </p:nvSpPr>
          <p:spPr>
            <a:xfrm>
              <a:off x="1657850" y="3404050"/>
              <a:ext cx="2500" cy="2500"/>
            </a:xfrm>
            <a:custGeom>
              <a:avLst/>
              <a:gdLst/>
              <a:ahLst/>
              <a:cxnLst/>
              <a:rect l="l" t="t" r="r" b="b"/>
              <a:pathLst>
                <a:path w="100" h="100" extrusionOk="0">
                  <a:moveTo>
                    <a:pt x="20" y="0"/>
                  </a:moveTo>
                  <a:cubicBezTo>
                    <a:pt x="20" y="40"/>
                    <a:pt x="0" y="60"/>
                    <a:pt x="0" y="80"/>
                  </a:cubicBezTo>
                  <a:cubicBezTo>
                    <a:pt x="0" y="80"/>
                    <a:pt x="40" y="100"/>
                    <a:pt x="80" y="100"/>
                  </a:cubicBezTo>
                  <a:cubicBezTo>
                    <a:pt x="80" y="80"/>
                    <a:pt x="100" y="60"/>
                    <a:pt x="100" y="40"/>
                  </a:cubicBezTo>
                  <a:cubicBezTo>
                    <a:pt x="100" y="40"/>
                    <a:pt x="40" y="0"/>
                    <a:pt x="2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0" name="Google Shape;1100;p3"/>
            <p:cNvSpPr/>
            <p:nvPr/>
          </p:nvSpPr>
          <p:spPr>
            <a:xfrm>
              <a:off x="1655850" y="3415975"/>
              <a:ext cx="525" cy="525"/>
            </a:xfrm>
            <a:custGeom>
              <a:avLst/>
              <a:gdLst/>
              <a:ahLst/>
              <a:cxnLst/>
              <a:rect l="l" t="t" r="r" b="b"/>
              <a:pathLst>
                <a:path w="21" h="21" extrusionOk="0">
                  <a:moveTo>
                    <a:pt x="21" y="20"/>
                  </a:moveTo>
                  <a:cubicBezTo>
                    <a:pt x="21" y="20"/>
                    <a:pt x="1" y="1"/>
                    <a:pt x="21" y="20"/>
                  </a:cubicBezTo>
                  <a:cubicBezTo>
                    <a:pt x="1" y="20"/>
                    <a:pt x="21" y="20"/>
                    <a:pt x="21" y="2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1" name="Google Shape;1101;p3"/>
            <p:cNvSpPr/>
            <p:nvPr/>
          </p:nvSpPr>
          <p:spPr>
            <a:xfrm>
              <a:off x="1658850" y="3391600"/>
              <a:ext cx="2500" cy="2025"/>
            </a:xfrm>
            <a:custGeom>
              <a:avLst/>
              <a:gdLst/>
              <a:ahLst/>
              <a:cxnLst/>
              <a:rect l="l" t="t" r="r" b="b"/>
              <a:pathLst>
                <a:path w="100" h="81" extrusionOk="0">
                  <a:moveTo>
                    <a:pt x="100" y="1"/>
                  </a:moveTo>
                  <a:lnTo>
                    <a:pt x="100" y="1"/>
                  </a:lnTo>
                  <a:cubicBezTo>
                    <a:pt x="0" y="60"/>
                    <a:pt x="0" y="80"/>
                    <a:pt x="60" y="80"/>
                  </a:cubicBezTo>
                  <a:cubicBezTo>
                    <a:pt x="80" y="80"/>
                    <a:pt x="80" y="41"/>
                    <a:pt x="10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2" name="Google Shape;1102;p3"/>
            <p:cNvSpPr/>
            <p:nvPr/>
          </p:nvSpPr>
          <p:spPr>
            <a:xfrm>
              <a:off x="1705600" y="3383150"/>
              <a:ext cx="4975" cy="13450"/>
            </a:xfrm>
            <a:custGeom>
              <a:avLst/>
              <a:gdLst/>
              <a:ahLst/>
              <a:cxnLst/>
              <a:rect l="l" t="t" r="r" b="b"/>
              <a:pathLst>
                <a:path w="199" h="538" extrusionOk="0">
                  <a:moveTo>
                    <a:pt x="0" y="1"/>
                  </a:moveTo>
                  <a:cubicBezTo>
                    <a:pt x="0" y="120"/>
                    <a:pt x="0" y="219"/>
                    <a:pt x="20" y="339"/>
                  </a:cubicBezTo>
                  <a:cubicBezTo>
                    <a:pt x="80" y="418"/>
                    <a:pt x="159" y="458"/>
                    <a:pt x="199" y="538"/>
                  </a:cubicBezTo>
                  <a:cubicBezTo>
                    <a:pt x="179" y="339"/>
                    <a:pt x="179" y="180"/>
                    <a:pt x="17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3" name="Google Shape;1103;p3"/>
            <p:cNvSpPr/>
            <p:nvPr/>
          </p:nvSpPr>
          <p:spPr>
            <a:xfrm>
              <a:off x="1655850" y="4694825"/>
              <a:ext cx="24400" cy="13700"/>
            </a:xfrm>
            <a:custGeom>
              <a:avLst/>
              <a:gdLst/>
              <a:ahLst/>
              <a:cxnLst/>
              <a:rect l="l" t="t" r="r" b="b"/>
              <a:pathLst>
                <a:path w="976" h="548" extrusionOk="0">
                  <a:moveTo>
                    <a:pt x="488" y="1"/>
                  </a:moveTo>
                  <a:cubicBezTo>
                    <a:pt x="458" y="1"/>
                    <a:pt x="428" y="11"/>
                    <a:pt x="399" y="31"/>
                  </a:cubicBezTo>
                  <a:cubicBezTo>
                    <a:pt x="319" y="229"/>
                    <a:pt x="60" y="130"/>
                    <a:pt x="1" y="349"/>
                  </a:cubicBezTo>
                  <a:cubicBezTo>
                    <a:pt x="200" y="389"/>
                    <a:pt x="458" y="329"/>
                    <a:pt x="578" y="548"/>
                  </a:cubicBezTo>
                  <a:cubicBezTo>
                    <a:pt x="737" y="508"/>
                    <a:pt x="976" y="508"/>
                    <a:pt x="976" y="289"/>
                  </a:cubicBezTo>
                  <a:cubicBezTo>
                    <a:pt x="976" y="249"/>
                    <a:pt x="737" y="170"/>
                    <a:pt x="617" y="90"/>
                  </a:cubicBezTo>
                  <a:cubicBezTo>
                    <a:pt x="598" y="70"/>
                    <a:pt x="598" y="50"/>
                    <a:pt x="578" y="31"/>
                  </a:cubicBezTo>
                  <a:cubicBezTo>
                    <a:pt x="548" y="11"/>
                    <a:pt x="518" y="1"/>
                    <a:pt x="48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4" name="Google Shape;1104;p3"/>
            <p:cNvSpPr/>
            <p:nvPr/>
          </p:nvSpPr>
          <p:spPr>
            <a:xfrm>
              <a:off x="2024375" y="4800300"/>
              <a:ext cx="87050" cy="24725"/>
            </a:xfrm>
            <a:custGeom>
              <a:avLst/>
              <a:gdLst/>
              <a:ahLst/>
              <a:cxnLst/>
              <a:rect l="l" t="t" r="r" b="b"/>
              <a:pathLst>
                <a:path w="3482" h="989" extrusionOk="0">
                  <a:moveTo>
                    <a:pt x="364" y="0"/>
                  </a:moveTo>
                  <a:cubicBezTo>
                    <a:pt x="279" y="0"/>
                    <a:pt x="202" y="29"/>
                    <a:pt x="140" y="108"/>
                  </a:cubicBezTo>
                  <a:cubicBezTo>
                    <a:pt x="0" y="228"/>
                    <a:pt x="159" y="387"/>
                    <a:pt x="279" y="447"/>
                  </a:cubicBezTo>
                  <a:cubicBezTo>
                    <a:pt x="279" y="486"/>
                    <a:pt x="299" y="526"/>
                    <a:pt x="299" y="586"/>
                  </a:cubicBezTo>
                  <a:cubicBezTo>
                    <a:pt x="358" y="685"/>
                    <a:pt x="438" y="745"/>
                    <a:pt x="537" y="785"/>
                  </a:cubicBezTo>
                  <a:cubicBezTo>
                    <a:pt x="1207" y="821"/>
                    <a:pt x="1860" y="989"/>
                    <a:pt x="2557" y="989"/>
                  </a:cubicBezTo>
                  <a:cubicBezTo>
                    <a:pt x="2626" y="989"/>
                    <a:pt x="2695" y="987"/>
                    <a:pt x="2765" y="984"/>
                  </a:cubicBezTo>
                  <a:cubicBezTo>
                    <a:pt x="2808" y="984"/>
                    <a:pt x="2852" y="984"/>
                    <a:pt x="2894" y="984"/>
                  </a:cubicBezTo>
                  <a:cubicBezTo>
                    <a:pt x="3109" y="984"/>
                    <a:pt x="3316" y="970"/>
                    <a:pt x="3481" y="805"/>
                  </a:cubicBezTo>
                  <a:cubicBezTo>
                    <a:pt x="3442" y="685"/>
                    <a:pt x="3362" y="586"/>
                    <a:pt x="3322" y="447"/>
                  </a:cubicBezTo>
                  <a:cubicBezTo>
                    <a:pt x="3253" y="367"/>
                    <a:pt x="3158" y="362"/>
                    <a:pt x="3059" y="362"/>
                  </a:cubicBezTo>
                  <a:cubicBezTo>
                    <a:pt x="3045" y="362"/>
                    <a:pt x="3030" y="362"/>
                    <a:pt x="3016" y="362"/>
                  </a:cubicBezTo>
                  <a:cubicBezTo>
                    <a:pt x="2930" y="362"/>
                    <a:pt x="2842" y="358"/>
                    <a:pt x="2765" y="307"/>
                  </a:cubicBezTo>
                  <a:cubicBezTo>
                    <a:pt x="2155" y="236"/>
                    <a:pt x="1529" y="83"/>
                    <a:pt x="901" y="83"/>
                  </a:cubicBezTo>
                  <a:cubicBezTo>
                    <a:pt x="833" y="83"/>
                    <a:pt x="765" y="85"/>
                    <a:pt x="697" y="88"/>
                  </a:cubicBezTo>
                  <a:cubicBezTo>
                    <a:pt x="586" y="44"/>
                    <a:pt x="470" y="0"/>
                    <a:pt x="364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5" name="Google Shape;1105;p3"/>
            <p:cNvSpPr/>
            <p:nvPr/>
          </p:nvSpPr>
          <p:spPr>
            <a:xfrm>
              <a:off x="2018400" y="4798400"/>
              <a:ext cx="23400" cy="12575"/>
            </a:xfrm>
            <a:custGeom>
              <a:avLst/>
              <a:gdLst/>
              <a:ahLst/>
              <a:cxnLst/>
              <a:rect l="l" t="t" r="r" b="b"/>
              <a:pathLst>
                <a:path w="936" h="503" extrusionOk="0">
                  <a:moveTo>
                    <a:pt x="318" y="1"/>
                  </a:moveTo>
                  <a:cubicBezTo>
                    <a:pt x="213" y="1"/>
                    <a:pt x="107" y="5"/>
                    <a:pt x="1" y="5"/>
                  </a:cubicBezTo>
                  <a:cubicBezTo>
                    <a:pt x="80" y="164"/>
                    <a:pt x="180" y="304"/>
                    <a:pt x="180" y="503"/>
                  </a:cubicBezTo>
                  <a:lnTo>
                    <a:pt x="518" y="503"/>
                  </a:lnTo>
                  <a:cubicBezTo>
                    <a:pt x="319" y="5"/>
                    <a:pt x="737" y="204"/>
                    <a:pt x="936" y="125"/>
                  </a:cubicBezTo>
                  <a:cubicBezTo>
                    <a:pt x="737" y="19"/>
                    <a:pt x="529" y="1"/>
                    <a:pt x="31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6" name="Google Shape;1106;p3"/>
            <p:cNvSpPr/>
            <p:nvPr/>
          </p:nvSpPr>
          <p:spPr>
            <a:xfrm>
              <a:off x="2094000" y="4806600"/>
              <a:ext cx="26875" cy="5875"/>
            </a:xfrm>
            <a:custGeom>
              <a:avLst/>
              <a:gdLst/>
              <a:ahLst/>
              <a:cxnLst/>
              <a:rect l="l" t="t" r="r" b="b"/>
              <a:pathLst>
                <a:path w="1075" h="235" extrusionOk="0">
                  <a:moveTo>
                    <a:pt x="399" y="1"/>
                  </a:moveTo>
                  <a:cubicBezTo>
                    <a:pt x="268" y="1"/>
                    <a:pt x="134" y="14"/>
                    <a:pt x="0" y="35"/>
                  </a:cubicBezTo>
                  <a:cubicBezTo>
                    <a:pt x="140" y="234"/>
                    <a:pt x="338" y="175"/>
                    <a:pt x="537" y="195"/>
                  </a:cubicBezTo>
                  <a:cubicBezTo>
                    <a:pt x="696" y="195"/>
                    <a:pt x="895" y="195"/>
                    <a:pt x="1074" y="175"/>
                  </a:cubicBezTo>
                  <a:cubicBezTo>
                    <a:pt x="869" y="46"/>
                    <a:pt x="638" y="1"/>
                    <a:pt x="39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7" name="Google Shape;1107;p3"/>
            <p:cNvSpPr/>
            <p:nvPr/>
          </p:nvSpPr>
          <p:spPr>
            <a:xfrm>
              <a:off x="2004475" y="4798150"/>
              <a:ext cx="4500" cy="2250"/>
            </a:xfrm>
            <a:custGeom>
              <a:avLst/>
              <a:gdLst/>
              <a:ahLst/>
              <a:cxnLst/>
              <a:rect l="l" t="t" r="r" b="b"/>
              <a:pathLst>
                <a:path w="180" h="90" extrusionOk="0">
                  <a:moveTo>
                    <a:pt x="105" y="0"/>
                  </a:moveTo>
                  <a:cubicBezTo>
                    <a:pt x="75" y="0"/>
                    <a:pt x="40" y="5"/>
                    <a:pt x="1" y="15"/>
                  </a:cubicBezTo>
                  <a:cubicBezTo>
                    <a:pt x="30" y="65"/>
                    <a:pt x="65" y="90"/>
                    <a:pt x="98" y="90"/>
                  </a:cubicBezTo>
                  <a:cubicBezTo>
                    <a:pt x="130" y="90"/>
                    <a:pt x="160" y="65"/>
                    <a:pt x="180" y="15"/>
                  </a:cubicBezTo>
                  <a:cubicBezTo>
                    <a:pt x="160" y="5"/>
                    <a:pt x="135" y="0"/>
                    <a:pt x="10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8" name="Google Shape;1108;p3"/>
            <p:cNvSpPr/>
            <p:nvPr/>
          </p:nvSpPr>
          <p:spPr>
            <a:xfrm>
              <a:off x="1994525" y="4795975"/>
              <a:ext cx="6500" cy="2075"/>
            </a:xfrm>
            <a:custGeom>
              <a:avLst/>
              <a:gdLst/>
              <a:ahLst/>
              <a:cxnLst/>
              <a:rect l="l" t="t" r="r" b="b"/>
              <a:pathLst>
                <a:path w="260" h="83" extrusionOk="0">
                  <a:moveTo>
                    <a:pt x="117" y="0"/>
                  </a:moveTo>
                  <a:cubicBezTo>
                    <a:pt x="77" y="0"/>
                    <a:pt x="39" y="25"/>
                    <a:pt x="1" y="82"/>
                  </a:cubicBezTo>
                  <a:lnTo>
                    <a:pt x="259" y="82"/>
                  </a:lnTo>
                  <a:cubicBezTo>
                    <a:pt x="207" y="30"/>
                    <a:pt x="161" y="0"/>
                    <a:pt x="11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9" name="Google Shape;1109;p3"/>
            <p:cNvSpPr/>
            <p:nvPr/>
          </p:nvSpPr>
          <p:spPr>
            <a:xfrm>
              <a:off x="2085250" y="4822200"/>
              <a:ext cx="26175" cy="7675"/>
            </a:xfrm>
            <a:custGeom>
              <a:avLst/>
              <a:gdLst/>
              <a:ahLst/>
              <a:cxnLst/>
              <a:rect l="l" t="t" r="r" b="b"/>
              <a:pathLst>
                <a:path w="1047" h="307" extrusionOk="0">
                  <a:moveTo>
                    <a:pt x="755" y="0"/>
                  </a:moveTo>
                  <a:cubicBezTo>
                    <a:pt x="661" y="0"/>
                    <a:pt x="565" y="12"/>
                    <a:pt x="471" y="12"/>
                  </a:cubicBezTo>
                  <a:cubicBezTo>
                    <a:pt x="444" y="12"/>
                    <a:pt x="417" y="11"/>
                    <a:pt x="390" y="8"/>
                  </a:cubicBezTo>
                  <a:cubicBezTo>
                    <a:pt x="376" y="10"/>
                    <a:pt x="362" y="11"/>
                    <a:pt x="347" y="11"/>
                  </a:cubicBezTo>
                  <a:cubicBezTo>
                    <a:pt x="294" y="11"/>
                    <a:pt x="237" y="2"/>
                    <a:pt x="185" y="2"/>
                  </a:cubicBezTo>
                  <a:cubicBezTo>
                    <a:pt x="83" y="2"/>
                    <a:pt x="0" y="35"/>
                    <a:pt x="12" y="227"/>
                  </a:cubicBezTo>
                  <a:cubicBezTo>
                    <a:pt x="231" y="247"/>
                    <a:pt x="430" y="267"/>
                    <a:pt x="649" y="307"/>
                  </a:cubicBezTo>
                  <a:cubicBezTo>
                    <a:pt x="808" y="267"/>
                    <a:pt x="947" y="267"/>
                    <a:pt x="1027" y="128"/>
                  </a:cubicBezTo>
                  <a:lnTo>
                    <a:pt x="1046" y="68"/>
                  </a:lnTo>
                  <a:cubicBezTo>
                    <a:pt x="956" y="13"/>
                    <a:pt x="857" y="0"/>
                    <a:pt x="75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0" name="Google Shape;1110;p3"/>
            <p:cNvSpPr/>
            <p:nvPr/>
          </p:nvSpPr>
          <p:spPr>
            <a:xfrm>
              <a:off x="2138750" y="4838500"/>
              <a:ext cx="23400" cy="4500"/>
            </a:xfrm>
            <a:custGeom>
              <a:avLst/>
              <a:gdLst/>
              <a:ahLst/>
              <a:cxnLst/>
              <a:rect l="l" t="t" r="r" b="b"/>
              <a:pathLst>
                <a:path w="936" h="180" extrusionOk="0">
                  <a:moveTo>
                    <a:pt x="311" y="0"/>
                  </a:moveTo>
                  <a:cubicBezTo>
                    <a:pt x="210" y="0"/>
                    <a:pt x="108" y="6"/>
                    <a:pt x="1" y="13"/>
                  </a:cubicBezTo>
                  <a:cubicBezTo>
                    <a:pt x="145" y="147"/>
                    <a:pt x="301" y="179"/>
                    <a:pt x="465" y="179"/>
                  </a:cubicBezTo>
                  <a:cubicBezTo>
                    <a:pt x="615" y="179"/>
                    <a:pt x="773" y="152"/>
                    <a:pt x="936" y="152"/>
                  </a:cubicBezTo>
                  <a:cubicBezTo>
                    <a:pt x="732" y="29"/>
                    <a:pt x="527" y="0"/>
                    <a:pt x="31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1" name="Google Shape;1111;p3"/>
            <p:cNvSpPr/>
            <p:nvPr/>
          </p:nvSpPr>
          <p:spPr>
            <a:xfrm>
              <a:off x="2116375" y="4823075"/>
              <a:ext cx="4500" cy="2325"/>
            </a:xfrm>
            <a:custGeom>
              <a:avLst/>
              <a:gdLst/>
              <a:ahLst/>
              <a:cxnLst/>
              <a:rect l="l" t="t" r="r" b="b"/>
              <a:pathLst>
                <a:path w="180" h="93" extrusionOk="0">
                  <a:moveTo>
                    <a:pt x="101" y="0"/>
                  </a:moveTo>
                  <a:cubicBezTo>
                    <a:pt x="72" y="0"/>
                    <a:pt x="38" y="25"/>
                    <a:pt x="0" y="73"/>
                  </a:cubicBezTo>
                  <a:lnTo>
                    <a:pt x="80" y="93"/>
                  </a:lnTo>
                  <a:lnTo>
                    <a:pt x="179" y="93"/>
                  </a:lnTo>
                  <a:cubicBezTo>
                    <a:pt x="159" y="30"/>
                    <a:pt x="132" y="0"/>
                    <a:pt x="10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2" name="Google Shape;1112;p3"/>
            <p:cNvSpPr/>
            <p:nvPr/>
          </p:nvSpPr>
          <p:spPr>
            <a:xfrm>
              <a:off x="2218325" y="4838300"/>
              <a:ext cx="5000" cy="3025"/>
            </a:xfrm>
            <a:custGeom>
              <a:avLst/>
              <a:gdLst/>
              <a:ahLst/>
              <a:cxnLst/>
              <a:rect l="l" t="t" r="r" b="b"/>
              <a:pathLst>
                <a:path w="200" h="121" extrusionOk="0">
                  <a:moveTo>
                    <a:pt x="1" y="1"/>
                  </a:moveTo>
                  <a:cubicBezTo>
                    <a:pt x="80" y="60"/>
                    <a:pt x="160" y="100"/>
                    <a:pt x="199" y="120"/>
                  </a:cubicBezTo>
                  <a:cubicBezTo>
                    <a:pt x="140" y="80"/>
                    <a:pt x="80" y="60"/>
                    <a:pt x="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3" name="Google Shape;1113;p3"/>
            <p:cNvSpPr/>
            <p:nvPr/>
          </p:nvSpPr>
          <p:spPr>
            <a:xfrm>
              <a:off x="2034325" y="4815925"/>
              <a:ext cx="61175" cy="12950"/>
            </a:xfrm>
            <a:custGeom>
              <a:avLst/>
              <a:gdLst/>
              <a:ahLst/>
              <a:cxnLst/>
              <a:rect l="l" t="t" r="r" b="b"/>
              <a:pathLst>
                <a:path w="2447" h="518" extrusionOk="0">
                  <a:moveTo>
                    <a:pt x="60" y="1"/>
                  </a:moveTo>
                  <a:cubicBezTo>
                    <a:pt x="0" y="80"/>
                    <a:pt x="0" y="120"/>
                    <a:pt x="40" y="199"/>
                  </a:cubicBezTo>
                  <a:cubicBezTo>
                    <a:pt x="159" y="279"/>
                    <a:pt x="299" y="259"/>
                    <a:pt x="438" y="359"/>
                  </a:cubicBezTo>
                  <a:cubicBezTo>
                    <a:pt x="460" y="391"/>
                    <a:pt x="488" y="406"/>
                    <a:pt x="518" y="406"/>
                  </a:cubicBezTo>
                  <a:cubicBezTo>
                    <a:pt x="543" y="406"/>
                    <a:pt x="570" y="396"/>
                    <a:pt x="597" y="379"/>
                  </a:cubicBezTo>
                  <a:cubicBezTo>
                    <a:pt x="663" y="365"/>
                    <a:pt x="729" y="359"/>
                    <a:pt x="795" y="359"/>
                  </a:cubicBezTo>
                  <a:cubicBezTo>
                    <a:pt x="1141" y="359"/>
                    <a:pt x="1488" y="517"/>
                    <a:pt x="1844" y="517"/>
                  </a:cubicBezTo>
                  <a:cubicBezTo>
                    <a:pt x="1912" y="517"/>
                    <a:pt x="1980" y="512"/>
                    <a:pt x="2049" y="498"/>
                  </a:cubicBezTo>
                  <a:cubicBezTo>
                    <a:pt x="2129" y="359"/>
                    <a:pt x="2268" y="359"/>
                    <a:pt x="2387" y="319"/>
                  </a:cubicBezTo>
                  <a:cubicBezTo>
                    <a:pt x="2427" y="319"/>
                    <a:pt x="2447" y="299"/>
                    <a:pt x="2427" y="259"/>
                  </a:cubicBezTo>
                  <a:cubicBezTo>
                    <a:pt x="2447" y="219"/>
                    <a:pt x="2387" y="199"/>
                    <a:pt x="2347" y="180"/>
                  </a:cubicBezTo>
                  <a:cubicBezTo>
                    <a:pt x="1592" y="120"/>
                    <a:pt x="836" y="60"/>
                    <a:pt x="6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4" name="Google Shape;1114;p3"/>
            <p:cNvSpPr/>
            <p:nvPr/>
          </p:nvSpPr>
          <p:spPr>
            <a:xfrm>
              <a:off x="2018400" y="4818225"/>
              <a:ext cx="26875" cy="7000"/>
            </a:xfrm>
            <a:custGeom>
              <a:avLst/>
              <a:gdLst/>
              <a:ahLst/>
              <a:cxnLst/>
              <a:rect l="l" t="t" r="r" b="b"/>
              <a:pathLst>
                <a:path w="1075" h="280" extrusionOk="0">
                  <a:moveTo>
                    <a:pt x="375" y="0"/>
                  </a:moveTo>
                  <a:cubicBezTo>
                    <a:pt x="252" y="0"/>
                    <a:pt x="126" y="26"/>
                    <a:pt x="1" y="68"/>
                  </a:cubicBezTo>
                  <a:lnTo>
                    <a:pt x="1" y="127"/>
                  </a:lnTo>
                  <a:cubicBezTo>
                    <a:pt x="153" y="251"/>
                    <a:pt x="323" y="279"/>
                    <a:pt x="499" y="279"/>
                  </a:cubicBezTo>
                  <a:cubicBezTo>
                    <a:pt x="645" y="279"/>
                    <a:pt x="795" y="260"/>
                    <a:pt x="940" y="260"/>
                  </a:cubicBezTo>
                  <a:cubicBezTo>
                    <a:pt x="986" y="260"/>
                    <a:pt x="1030" y="262"/>
                    <a:pt x="1075" y="267"/>
                  </a:cubicBezTo>
                  <a:cubicBezTo>
                    <a:pt x="975" y="107"/>
                    <a:pt x="816" y="107"/>
                    <a:pt x="697" y="68"/>
                  </a:cubicBezTo>
                  <a:cubicBezTo>
                    <a:pt x="593" y="21"/>
                    <a:pt x="486" y="0"/>
                    <a:pt x="37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5" name="Google Shape;1115;p3"/>
            <p:cNvSpPr/>
            <p:nvPr/>
          </p:nvSpPr>
          <p:spPr>
            <a:xfrm>
              <a:off x="2045250" y="4824875"/>
              <a:ext cx="4000" cy="2325"/>
            </a:xfrm>
            <a:custGeom>
              <a:avLst/>
              <a:gdLst/>
              <a:ahLst/>
              <a:cxnLst/>
              <a:rect l="l" t="t" r="r" b="b"/>
              <a:pathLst>
                <a:path w="160" h="93" extrusionOk="0">
                  <a:moveTo>
                    <a:pt x="1" y="1"/>
                  </a:moveTo>
                  <a:cubicBezTo>
                    <a:pt x="22" y="63"/>
                    <a:pt x="48" y="93"/>
                    <a:pt x="77" y="93"/>
                  </a:cubicBezTo>
                  <a:cubicBezTo>
                    <a:pt x="103" y="93"/>
                    <a:pt x="131" y="68"/>
                    <a:pt x="160" y="21"/>
                  </a:cubicBezTo>
                  <a:cubicBezTo>
                    <a:pt x="120" y="1"/>
                    <a:pt x="41" y="1"/>
                    <a:pt x="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6" name="Google Shape;1116;p3"/>
            <p:cNvSpPr/>
            <p:nvPr/>
          </p:nvSpPr>
          <p:spPr>
            <a:xfrm>
              <a:off x="1995525" y="4807100"/>
              <a:ext cx="8975" cy="3875"/>
            </a:xfrm>
            <a:custGeom>
              <a:avLst/>
              <a:gdLst/>
              <a:ahLst/>
              <a:cxnLst/>
              <a:rect l="l" t="t" r="r" b="b"/>
              <a:pathLst>
                <a:path w="359" h="155" extrusionOk="0">
                  <a:moveTo>
                    <a:pt x="104" y="1"/>
                  </a:moveTo>
                  <a:cubicBezTo>
                    <a:pt x="69" y="1"/>
                    <a:pt x="34" y="6"/>
                    <a:pt x="0" y="15"/>
                  </a:cubicBezTo>
                  <a:cubicBezTo>
                    <a:pt x="100" y="135"/>
                    <a:pt x="219" y="155"/>
                    <a:pt x="359" y="155"/>
                  </a:cubicBezTo>
                  <a:cubicBezTo>
                    <a:pt x="313" y="49"/>
                    <a:pt x="211" y="1"/>
                    <a:pt x="10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7" name="Google Shape;1117;p3"/>
            <p:cNvSpPr/>
            <p:nvPr/>
          </p:nvSpPr>
          <p:spPr>
            <a:xfrm>
              <a:off x="2018400" y="4814925"/>
              <a:ext cx="17425" cy="5825"/>
            </a:xfrm>
            <a:custGeom>
              <a:avLst/>
              <a:gdLst/>
              <a:ahLst/>
              <a:cxnLst/>
              <a:rect l="l" t="t" r="r" b="b"/>
              <a:pathLst>
                <a:path w="697" h="233" extrusionOk="0">
                  <a:moveTo>
                    <a:pt x="538" y="1"/>
                  </a:moveTo>
                  <a:cubicBezTo>
                    <a:pt x="339" y="21"/>
                    <a:pt x="140" y="1"/>
                    <a:pt x="1" y="160"/>
                  </a:cubicBezTo>
                  <a:cubicBezTo>
                    <a:pt x="118" y="213"/>
                    <a:pt x="247" y="232"/>
                    <a:pt x="375" y="232"/>
                  </a:cubicBezTo>
                  <a:cubicBezTo>
                    <a:pt x="485" y="232"/>
                    <a:pt x="595" y="218"/>
                    <a:pt x="697" y="200"/>
                  </a:cubicBezTo>
                  <a:lnTo>
                    <a:pt x="697" y="60"/>
                  </a:lnTo>
                  <a:lnTo>
                    <a:pt x="538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8" name="Google Shape;1118;p3"/>
            <p:cNvSpPr/>
            <p:nvPr/>
          </p:nvSpPr>
          <p:spPr>
            <a:xfrm>
              <a:off x="2310325" y="4824625"/>
              <a:ext cx="32350" cy="32050"/>
            </a:xfrm>
            <a:custGeom>
              <a:avLst/>
              <a:gdLst/>
              <a:ahLst/>
              <a:cxnLst/>
              <a:rect l="l" t="t" r="r" b="b"/>
              <a:pathLst>
                <a:path w="1294" h="1282" extrusionOk="0">
                  <a:moveTo>
                    <a:pt x="822" y="0"/>
                  </a:moveTo>
                  <a:cubicBezTo>
                    <a:pt x="574" y="0"/>
                    <a:pt x="423" y="205"/>
                    <a:pt x="259" y="369"/>
                  </a:cubicBezTo>
                  <a:cubicBezTo>
                    <a:pt x="180" y="448"/>
                    <a:pt x="80" y="468"/>
                    <a:pt x="40" y="568"/>
                  </a:cubicBezTo>
                  <a:cubicBezTo>
                    <a:pt x="1" y="627"/>
                    <a:pt x="1" y="687"/>
                    <a:pt x="60" y="747"/>
                  </a:cubicBezTo>
                  <a:cubicBezTo>
                    <a:pt x="200" y="826"/>
                    <a:pt x="1" y="846"/>
                    <a:pt x="40" y="906"/>
                  </a:cubicBezTo>
                  <a:cubicBezTo>
                    <a:pt x="40" y="965"/>
                    <a:pt x="60" y="1025"/>
                    <a:pt x="100" y="1065"/>
                  </a:cubicBezTo>
                  <a:cubicBezTo>
                    <a:pt x="107" y="1065"/>
                    <a:pt x="114" y="1064"/>
                    <a:pt x="120" y="1064"/>
                  </a:cubicBezTo>
                  <a:cubicBezTo>
                    <a:pt x="354" y="1064"/>
                    <a:pt x="580" y="1282"/>
                    <a:pt x="808" y="1282"/>
                  </a:cubicBezTo>
                  <a:cubicBezTo>
                    <a:pt x="922" y="1282"/>
                    <a:pt x="1037" y="1227"/>
                    <a:pt x="1154" y="1065"/>
                  </a:cubicBezTo>
                  <a:cubicBezTo>
                    <a:pt x="1194" y="1065"/>
                    <a:pt x="1254" y="1045"/>
                    <a:pt x="1294" y="1025"/>
                  </a:cubicBezTo>
                  <a:cubicBezTo>
                    <a:pt x="1254" y="926"/>
                    <a:pt x="1234" y="826"/>
                    <a:pt x="1154" y="727"/>
                  </a:cubicBezTo>
                  <a:cubicBezTo>
                    <a:pt x="796" y="548"/>
                    <a:pt x="1294" y="210"/>
                    <a:pt x="995" y="31"/>
                  </a:cubicBezTo>
                  <a:cubicBezTo>
                    <a:pt x="932" y="10"/>
                    <a:pt x="875" y="0"/>
                    <a:pt x="82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9" name="Google Shape;1119;p3"/>
            <p:cNvSpPr/>
            <p:nvPr/>
          </p:nvSpPr>
          <p:spPr>
            <a:xfrm>
              <a:off x="2339175" y="4787575"/>
              <a:ext cx="18425" cy="39050"/>
            </a:xfrm>
            <a:custGeom>
              <a:avLst/>
              <a:gdLst/>
              <a:ahLst/>
              <a:cxnLst/>
              <a:rect l="l" t="t" r="r" b="b"/>
              <a:pathLst>
                <a:path w="737" h="1562" extrusionOk="0">
                  <a:moveTo>
                    <a:pt x="508" y="1"/>
                  </a:moveTo>
                  <a:cubicBezTo>
                    <a:pt x="482" y="1"/>
                    <a:pt x="453" y="7"/>
                    <a:pt x="418" y="21"/>
                  </a:cubicBezTo>
                  <a:cubicBezTo>
                    <a:pt x="339" y="40"/>
                    <a:pt x="299" y="40"/>
                    <a:pt x="219" y="40"/>
                  </a:cubicBezTo>
                  <a:cubicBezTo>
                    <a:pt x="100" y="239"/>
                    <a:pt x="0" y="438"/>
                    <a:pt x="140" y="677"/>
                  </a:cubicBezTo>
                  <a:cubicBezTo>
                    <a:pt x="239" y="916"/>
                    <a:pt x="378" y="1174"/>
                    <a:pt x="159" y="1433"/>
                  </a:cubicBezTo>
                  <a:cubicBezTo>
                    <a:pt x="226" y="1522"/>
                    <a:pt x="293" y="1561"/>
                    <a:pt x="363" y="1561"/>
                  </a:cubicBezTo>
                  <a:cubicBezTo>
                    <a:pt x="418" y="1561"/>
                    <a:pt x="476" y="1537"/>
                    <a:pt x="537" y="1493"/>
                  </a:cubicBezTo>
                  <a:cubicBezTo>
                    <a:pt x="537" y="1333"/>
                    <a:pt x="597" y="1174"/>
                    <a:pt x="736" y="1115"/>
                  </a:cubicBezTo>
                  <a:cubicBezTo>
                    <a:pt x="736" y="816"/>
                    <a:pt x="716" y="538"/>
                    <a:pt x="736" y="220"/>
                  </a:cubicBezTo>
                  <a:cubicBezTo>
                    <a:pt x="671" y="137"/>
                    <a:pt x="632" y="1"/>
                    <a:pt x="50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0" name="Google Shape;1120;p3"/>
            <p:cNvSpPr/>
            <p:nvPr/>
          </p:nvSpPr>
          <p:spPr>
            <a:xfrm>
              <a:off x="2325250" y="4823375"/>
              <a:ext cx="28375" cy="19425"/>
            </a:xfrm>
            <a:custGeom>
              <a:avLst/>
              <a:gdLst/>
              <a:ahLst/>
              <a:cxnLst/>
              <a:rect l="l" t="t" r="r" b="b"/>
              <a:pathLst>
                <a:path w="1135" h="777" extrusionOk="0">
                  <a:moveTo>
                    <a:pt x="736" y="1"/>
                  </a:moveTo>
                  <a:cubicBezTo>
                    <a:pt x="637" y="21"/>
                    <a:pt x="498" y="61"/>
                    <a:pt x="378" y="81"/>
                  </a:cubicBezTo>
                  <a:cubicBezTo>
                    <a:pt x="378" y="180"/>
                    <a:pt x="398" y="319"/>
                    <a:pt x="339" y="399"/>
                  </a:cubicBezTo>
                  <a:cubicBezTo>
                    <a:pt x="0" y="777"/>
                    <a:pt x="299" y="757"/>
                    <a:pt x="557" y="777"/>
                  </a:cubicBezTo>
                  <a:cubicBezTo>
                    <a:pt x="657" y="458"/>
                    <a:pt x="1134" y="419"/>
                    <a:pt x="1094" y="61"/>
                  </a:cubicBezTo>
                  <a:cubicBezTo>
                    <a:pt x="975" y="21"/>
                    <a:pt x="856" y="21"/>
                    <a:pt x="73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1" name="Google Shape;1121;p3"/>
            <p:cNvSpPr/>
            <p:nvPr/>
          </p:nvSpPr>
          <p:spPr>
            <a:xfrm>
              <a:off x="2292425" y="4832825"/>
              <a:ext cx="24400" cy="16325"/>
            </a:xfrm>
            <a:custGeom>
              <a:avLst/>
              <a:gdLst/>
              <a:ahLst/>
              <a:cxnLst/>
              <a:rect l="l" t="t" r="r" b="b"/>
              <a:pathLst>
                <a:path w="976" h="653" extrusionOk="0">
                  <a:moveTo>
                    <a:pt x="458" y="1"/>
                  </a:moveTo>
                  <a:cubicBezTo>
                    <a:pt x="0" y="80"/>
                    <a:pt x="199" y="319"/>
                    <a:pt x="279" y="538"/>
                  </a:cubicBezTo>
                  <a:cubicBezTo>
                    <a:pt x="360" y="619"/>
                    <a:pt x="433" y="652"/>
                    <a:pt x="497" y="652"/>
                  </a:cubicBezTo>
                  <a:cubicBezTo>
                    <a:pt x="622" y="652"/>
                    <a:pt x="718" y="530"/>
                    <a:pt x="796" y="399"/>
                  </a:cubicBezTo>
                  <a:cubicBezTo>
                    <a:pt x="856" y="299"/>
                    <a:pt x="916" y="180"/>
                    <a:pt x="975" y="41"/>
                  </a:cubicBezTo>
                  <a:cubicBezTo>
                    <a:pt x="956" y="34"/>
                    <a:pt x="936" y="31"/>
                    <a:pt x="917" y="31"/>
                  </a:cubicBezTo>
                  <a:cubicBezTo>
                    <a:pt x="816" y="31"/>
                    <a:pt x="716" y="104"/>
                    <a:pt x="621" y="104"/>
                  </a:cubicBezTo>
                  <a:cubicBezTo>
                    <a:pt x="565" y="104"/>
                    <a:pt x="510" y="79"/>
                    <a:pt x="45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2" name="Google Shape;1122;p3"/>
            <p:cNvSpPr/>
            <p:nvPr/>
          </p:nvSpPr>
          <p:spPr>
            <a:xfrm>
              <a:off x="2293925" y="4825375"/>
              <a:ext cx="10450" cy="21900"/>
            </a:xfrm>
            <a:custGeom>
              <a:avLst/>
              <a:gdLst/>
              <a:ahLst/>
              <a:cxnLst/>
              <a:rect l="l" t="t" r="r" b="b"/>
              <a:pathLst>
                <a:path w="418" h="876" extrusionOk="0">
                  <a:moveTo>
                    <a:pt x="219" y="1"/>
                  </a:moveTo>
                  <a:cubicBezTo>
                    <a:pt x="139" y="100"/>
                    <a:pt x="100" y="219"/>
                    <a:pt x="20" y="319"/>
                  </a:cubicBezTo>
                  <a:cubicBezTo>
                    <a:pt x="40" y="518"/>
                    <a:pt x="0" y="737"/>
                    <a:pt x="219" y="876"/>
                  </a:cubicBezTo>
                  <a:cubicBezTo>
                    <a:pt x="219" y="677"/>
                    <a:pt x="199" y="438"/>
                    <a:pt x="398" y="319"/>
                  </a:cubicBezTo>
                  <a:cubicBezTo>
                    <a:pt x="418" y="279"/>
                    <a:pt x="418" y="219"/>
                    <a:pt x="418" y="180"/>
                  </a:cubicBezTo>
                  <a:cubicBezTo>
                    <a:pt x="338" y="120"/>
                    <a:pt x="299" y="40"/>
                    <a:pt x="21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3" name="Google Shape;1123;p3"/>
            <p:cNvSpPr/>
            <p:nvPr/>
          </p:nvSpPr>
          <p:spPr>
            <a:xfrm>
              <a:off x="2272525" y="4833800"/>
              <a:ext cx="11975" cy="5025"/>
            </a:xfrm>
            <a:custGeom>
              <a:avLst/>
              <a:gdLst/>
              <a:ahLst/>
              <a:cxnLst/>
              <a:rect l="l" t="t" r="r" b="b"/>
              <a:pathLst>
                <a:path w="479" h="201" extrusionOk="0">
                  <a:moveTo>
                    <a:pt x="222" y="1"/>
                  </a:moveTo>
                  <a:cubicBezTo>
                    <a:pt x="140" y="1"/>
                    <a:pt x="66" y="49"/>
                    <a:pt x="1" y="141"/>
                  </a:cubicBezTo>
                  <a:cubicBezTo>
                    <a:pt x="100" y="161"/>
                    <a:pt x="220" y="181"/>
                    <a:pt x="319" y="201"/>
                  </a:cubicBezTo>
                  <a:cubicBezTo>
                    <a:pt x="399" y="161"/>
                    <a:pt x="478" y="81"/>
                    <a:pt x="359" y="41"/>
                  </a:cubicBezTo>
                  <a:cubicBezTo>
                    <a:pt x="311" y="14"/>
                    <a:pt x="266" y="1"/>
                    <a:pt x="22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4" name="Google Shape;1124;p3"/>
            <p:cNvSpPr/>
            <p:nvPr/>
          </p:nvSpPr>
          <p:spPr>
            <a:xfrm>
              <a:off x="2254625" y="4829725"/>
              <a:ext cx="9975" cy="4125"/>
            </a:xfrm>
            <a:custGeom>
              <a:avLst/>
              <a:gdLst/>
              <a:ahLst/>
              <a:cxnLst/>
              <a:rect l="l" t="t" r="r" b="b"/>
              <a:pathLst>
                <a:path w="399" h="165" extrusionOk="0">
                  <a:moveTo>
                    <a:pt x="295" y="1"/>
                  </a:moveTo>
                  <a:cubicBezTo>
                    <a:pt x="264" y="1"/>
                    <a:pt x="230" y="10"/>
                    <a:pt x="200" y="25"/>
                  </a:cubicBezTo>
                  <a:cubicBezTo>
                    <a:pt x="120" y="45"/>
                    <a:pt x="80" y="125"/>
                    <a:pt x="1" y="165"/>
                  </a:cubicBezTo>
                  <a:cubicBezTo>
                    <a:pt x="40" y="155"/>
                    <a:pt x="85" y="155"/>
                    <a:pt x="127" y="155"/>
                  </a:cubicBezTo>
                  <a:cubicBezTo>
                    <a:pt x="170" y="155"/>
                    <a:pt x="209" y="155"/>
                    <a:pt x="239" y="145"/>
                  </a:cubicBezTo>
                  <a:cubicBezTo>
                    <a:pt x="299" y="145"/>
                    <a:pt x="398" y="85"/>
                    <a:pt x="398" y="85"/>
                  </a:cubicBezTo>
                  <a:cubicBezTo>
                    <a:pt x="386" y="24"/>
                    <a:pt x="344" y="1"/>
                    <a:pt x="29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5" name="Google Shape;1125;p3"/>
            <p:cNvSpPr/>
            <p:nvPr/>
          </p:nvSpPr>
          <p:spPr>
            <a:xfrm>
              <a:off x="1688175" y="4748775"/>
              <a:ext cx="25900" cy="7250"/>
            </a:xfrm>
            <a:custGeom>
              <a:avLst/>
              <a:gdLst/>
              <a:ahLst/>
              <a:cxnLst/>
              <a:rect l="l" t="t" r="r" b="b"/>
              <a:pathLst>
                <a:path w="1036" h="290" extrusionOk="0">
                  <a:moveTo>
                    <a:pt x="612" y="1"/>
                  </a:moveTo>
                  <a:cubicBezTo>
                    <a:pt x="413" y="1"/>
                    <a:pt x="210" y="87"/>
                    <a:pt x="1" y="180"/>
                  </a:cubicBezTo>
                  <a:cubicBezTo>
                    <a:pt x="98" y="261"/>
                    <a:pt x="194" y="289"/>
                    <a:pt x="289" y="289"/>
                  </a:cubicBezTo>
                  <a:cubicBezTo>
                    <a:pt x="504" y="289"/>
                    <a:pt x="714" y="145"/>
                    <a:pt x="923" y="145"/>
                  </a:cubicBezTo>
                  <a:cubicBezTo>
                    <a:pt x="960" y="145"/>
                    <a:pt x="998" y="149"/>
                    <a:pt x="1035" y="160"/>
                  </a:cubicBezTo>
                  <a:cubicBezTo>
                    <a:pt x="895" y="44"/>
                    <a:pt x="754" y="1"/>
                    <a:pt x="61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6" name="Google Shape;1126;p3"/>
            <p:cNvSpPr/>
            <p:nvPr/>
          </p:nvSpPr>
          <p:spPr>
            <a:xfrm>
              <a:off x="1683200" y="4748800"/>
              <a:ext cx="5000" cy="4000"/>
            </a:xfrm>
            <a:custGeom>
              <a:avLst/>
              <a:gdLst/>
              <a:ahLst/>
              <a:cxnLst/>
              <a:rect l="l" t="t" r="r" b="b"/>
              <a:pathLst>
                <a:path w="200" h="160" extrusionOk="0">
                  <a:moveTo>
                    <a:pt x="1" y="0"/>
                  </a:moveTo>
                  <a:lnTo>
                    <a:pt x="1" y="0"/>
                  </a:lnTo>
                  <a:cubicBezTo>
                    <a:pt x="61" y="60"/>
                    <a:pt x="120" y="100"/>
                    <a:pt x="200" y="159"/>
                  </a:cubicBezTo>
                  <a:cubicBezTo>
                    <a:pt x="120" y="100"/>
                    <a:pt x="80" y="60"/>
                    <a:pt x="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7" name="Google Shape;1127;p3"/>
            <p:cNvSpPr/>
            <p:nvPr/>
          </p:nvSpPr>
          <p:spPr>
            <a:xfrm>
              <a:off x="1771725" y="4758650"/>
              <a:ext cx="5500" cy="4825"/>
            </a:xfrm>
            <a:custGeom>
              <a:avLst/>
              <a:gdLst/>
              <a:ahLst/>
              <a:cxnLst/>
              <a:rect l="l" t="t" r="r" b="b"/>
              <a:pathLst>
                <a:path w="220" h="193" extrusionOk="0">
                  <a:moveTo>
                    <a:pt x="80" y="1"/>
                  </a:moveTo>
                  <a:cubicBezTo>
                    <a:pt x="58" y="1"/>
                    <a:pt x="32" y="8"/>
                    <a:pt x="1" y="24"/>
                  </a:cubicBezTo>
                  <a:cubicBezTo>
                    <a:pt x="1" y="24"/>
                    <a:pt x="21" y="103"/>
                    <a:pt x="41" y="163"/>
                  </a:cubicBezTo>
                  <a:cubicBezTo>
                    <a:pt x="70" y="183"/>
                    <a:pt x="95" y="193"/>
                    <a:pt x="123" y="193"/>
                  </a:cubicBezTo>
                  <a:cubicBezTo>
                    <a:pt x="150" y="193"/>
                    <a:pt x="180" y="183"/>
                    <a:pt x="220" y="163"/>
                  </a:cubicBezTo>
                  <a:cubicBezTo>
                    <a:pt x="176" y="60"/>
                    <a:pt x="142" y="1"/>
                    <a:pt x="8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8" name="Google Shape;1128;p3"/>
            <p:cNvSpPr/>
            <p:nvPr/>
          </p:nvSpPr>
          <p:spPr>
            <a:xfrm>
              <a:off x="1759300" y="4762725"/>
              <a:ext cx="1525" cy="1750"/>
            </a:xfrm>
            <a:custGeom>
              <a:avLst/>
              <a:gdLst/>
              <a:ahLst/>
              <a:cxnLst/>
              <a:rect l="l" t="t" r="r" b="b"/>
              <a:pathLst>
                <a:path w="61" h="70" extrusionOk="0">
                  <a:moveTo>
                    <a:pt x="0" y="0"/>
                  </a:moveTo>
                  <a:cubicBezTo>
                    <a:pt x="26" y="39"/>
                    <a:pt x="44" y="69"/>
                    <a:pt x="53" y="69"/>
                  </a:cubicBezTo>
                  <a:cubicBezTo>
                    <a:pt x="58" y="69"/>
                    <a:pt x="60" y="61"/>
                    <a:pt x="60" y="40"/>
                  </a:cubicBezTo>
                  <a:cubicBezTo>
                    <a:pt x="60" y="20"/>
                    <a:pt x="20" y="20"/>
                    <a:pt x="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9" name="Google Shape;1129;p3"/>
            <p:cNvSpPr/>
            <p:nvPr/>
          </p:nvSpPr>
          <p:spPr>
            <a:xfrm>
              <a:off x="1772225" y="4762725"/>
              <a:ext cx="5000" cy="4500"/>
            </a:xfrm>
            <a:custGeom>
              <a:avLst/>
              <a:gdLst/>
              <a:ahLst/>
              <a:cxnLst/>
              <a:rect l="l" t="t" r="r" b="b"/>
              <a:pathLst>
                <a:path w="200" h="180" extrusionOk="0">
                  <a:moveTo>
                    <a:pt x="21" y="0"/>
                  </a:moveTo>
                  <a:cubicBezTo>
                    <a:pt x="1" y="40"/>
                    <a:pt x="1" y="119"/>
                    <a:pt x="1" y="179"/>
                  </a:cubicBezTo>
                  <a:cubicBezTo>
                    <a:pt x="60" y="139"/>
                    <a:pt x="120" y="60"/>
                    <a:pt x="20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0" name="Google Shape;1130;p3"/>
            <p:cNvSpPr/>
            <p:nvPr/>
          </p:nvSpPr>
          <p:spPr>
            <a:xfrm>
              <a:off x="1808025" y="4074300"/>
              <a:ext cx="208400" cy="50375"/>
            </a:xfrm>
            <a:custGeom>
              <a:avLst/>
              <a:gdLst/>
              <a:ahLst/>
              <a:cxnLst/>
              <a:rect l="l" t="t" r="r" b="b"/>
              <a:pathLst>
                <a:path w="8336" h="2015" extrusionOk="0">
                  <a:moveTo>
                    <a:pt x="247" y="1"/>
                  </a:moveTo>
                  <a:cubicBezTo>
                    <a:pt x="135" y="1"/>
                    <a:pt x="90" y="55"/>
                    <a:pt x="1" y="165"/>
                  </a:cubicBezTo>
                  <a:lnTo>
                    <a:pt x="41" y="204"/>
                  </a:lnTo>
                  <a:cubicBezTo>
                    <a:pt x="81" y="264"/>
                    <a:pt x="100" y="304"/>
                    <a:pt x="180" y="324"/>
                  </a:cubicBezTo>
                  <a:cubicBezTo>
                    <a:pt x="200" y="403"/>
                    <a:pt x="240" y="423"/>
                    <a:pt x="299" y="423"/>
                  </a:cubicBezTo>
                  <a:cubicBezTo>
                    <a:pt x="458" y="463"/>
                    <a:pt x="638" y="443"/>
                    <a:pt x="737" y="563"/>
                  </a:cubicBezTo>
                  <a:cubicBezTo>
                    <a:pt x="836" y="662"/>
                    <a:pt x="976" y="642"/>
                    <a:pt x="1075" y="722"/>
                  </a:cubicBezTo>
                  <a:lnTo>
                    <a:pt x="1155" y="761"/>
                  </a:lnTo>
                  <a:lnTo>
                    <a:pt x="1234" y="761"/>
                  </a:lnTo>
                  <a:cubicBezTo>
                    <a:pt x="1304" y="831"/>
                    <a:pt x="1393" y="831"/>
                    <a:pt x="1488" y="831"/>
                  </a:cubicBezTo>
                  <a:cubicBezTo>
                    <a:pt x="1582" y="831"/>
                    <a:pt x="1682" y="831"/>
                    <a:pt x="1771" y="901"/>
                  </a:cubicBezTo>
                  <a:cubicBezTo>
                    <a:pt x="1871" y="921"/>
                    <a:pt x="1970" y="921"/>
                    <a:pt x="2070" y="940"/>
                  </a:cubicBezTo>
                  <a:cubicBezTo>
                    <a:pt x="2149" y="960"/>
                    <a:pt x="2229" y="1020"/>
                    <a:pt x="2289" y="1060"/>
                  </a:cubicBezTo>
                  <a:cubicBezTo>
                    <a:pt x="2368" y="1100"/>
                    <a:pt x="2428" y="1100"/>
                    <a:pt x="2468" y="1120"/>
                  </a:cubicBezTo>
                  <a:cubicBezTo>
                    <a:pt x="2567" y="1199"/>
                    <a:pt x="2726" y="1159"/>
                    <a:pt x="2846" y="1239"/>
                  </a:cubicBezTo>
                  <a:cubicBezTo>
                    <a:pt x="2952" y="1292"/>
                    <a:pt x="3058" y="1310"/>
                    <a:pt x="3170" y="1310"/>
                  </a:cubicBezTo>
                  <a:cubicBezTo>
                    <a:pt x="3226" y="1310"/>
                    <a:pt x="3283" y="1305"/>
                    <a:pt x="3343" y="1299"/>
                  </a:cubicBezTo>
                  <a:cubicBezTo>
                    <a:pt x="3462" y="1338"/>
                    <a:pt x="3621" y="1318"/>
                    <a:pt x="3741" y="1418"/>
                  </a:cubicBezTo>
                  <a:cubicBezTo>
                    <a:pt x="5133" y="1816"/>
                    <a:pt x="6605" y="1935"/>
                    <a:pt x="8038" y="2015"/>
                  </a:cubicBezTo>
                  <a:cubicBezTo>
                    <a:pt x="8217" y="1895"/>
                    <a:pt x="8336" y="1756"/>
                    <a:pt x="8197" y="1577"/>
                  </a:cubicBezTo>
                  <a:cubicBezTo>
                    <a:pt x="8103" y="1551"/>
                    <a:pt x="8008" y="1544"/>
                    <a:pt x="7913" y="1544"/>
                  </a:cubicBezTo>
                  <a:cubicBezTo>
                    <a:pt x="7804" y="1544"/>
                    <a:pt x="7695" y="1553"/>
                    <a:pt x="7589" y="1553"/>
                  </a:cubicBezTo>
                  <a:cubicBezTo>
                    <a:pt x="7433" y="1553"/>
                    <a:pt x="7282" y="1534"/>
                    <a:pt x="7142" y="1438"/>
                  </a:cubicBezTo>
                  <a:cubicBezTo>
                    <a:pt x="6426" y="1219"/>
                    <a:pt x="5650" y="1299"/>
                    <a:pt x="4914" y="1239"/>
                  </a:cubicBezTo>
                  <a:cubicBezTo>
                    <a:pt x="4258" y="1139"/>
                    <a:pt x="3661" y="901"/>
                    <a:pt x="3045" y="722"/>
                  </a:cubicBezTo>
                  <a:cubicBezTo>
                    <a:pt x="2567" y="602"/>
                    <a:pt x="2050" y="642"/>
                    <a:pt x="1592" y="364"/>
                  </a:cubicBezTo>
                  <a:cubicBezTo>
                    <a:pt x="1581" y="340"/>
                    <a:pt x="1569" y="331"/>
                    <a:pt x="1549" y="331"/>
                  </a:cubicBezTo>
                  <a:cubicBezTo>
                    <a:pt x="1536" y="331"/>
                    <a:pt x="1518" y="335"/>
                    <a:pt x="1493" y="344"/>
                  </a:cubicBezTo>
                  <a:cubicBezTo>
                    <a:pt x="1334" y="224"/>
                    <a:pt x="1075" y="344"/>
                    <a:pt x="896" y="165"/>
                  </a:cubicBezTo>
                  <a:cubicBezTo>
                    <a:pt x="538" y="55"/>
                    <a:pt x="359" y="1"/>
                    <a:pt x="24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1" name="Google Shape;1131;p3"/>
            <p:cNvSpPr/>
            <p:nvPr/>
          </p:nvSpPr>
          <p:spPr>
            <a:xfrm>
              <a:off x="1985575" y="4432275"/>
              <a:ext cx="183550" cy="35550"/>
            </a:xfrm>
            <a:custGeom>
              <a:avLst/>
              <a:gdLst/>
              <a:ahLst/>
              <a:cxnLst/>
              <a:rect l="l" t="t" r="r" b="b"/>
              <a:pathLst>
                <a:path w="7342" h="1422" extrusionOk="0">
                  <a:moveTo>
                    <a:pt x="802" y="0"/>
                  </a:moveTo>
                  <a:cubicBezTo>
                    <a:pt x="732" y="0"/>
                    <a:pt x="617" y="74"/>
                    <a:pt x="558" y="149"/>
                  </a:cubicBezTo>
                  <a:cubicBezTo>
                    <a:pt x="516" y="258"/>
                    <a:pt x="434" y="271"/>
                    <a:pt x="344" y="271"/>
                  </a:cubicBezTo>
                  <a:cubicBezTo>
                    <a:pt x="315" y="271"/>
                    <a:pt x="285" y="270"/>
                    <a:pt x="255" y="270"/>
                  </a:cubicBezTo>
                  <a:cubicBezTo>
                    <a:pt x="158" y="270"/>
                    <a:pt x="62" y="284"/>
                    <a:pt x="1" y="407"/>
                  </a:cubicBezTo>
                  <a:cubicBezTo>
                    <a:pt x="100" y="507"/>
                    <a:pt x="239" y="507"/>
                    <a:pt x="379" y="546"/>
                  </a:cubicBezTo>
                  <a:cubicBezTo>
                    <a:pt x="1115" y="765"/>
                    <a:pt x="1851" y="666"/>
                    <a:pt x="2587" y="825"/>
                  </a:cubicBezTo>
                  <a:cubicBezTo>
                    <a:pt x="3323" y="964"/>
                    <a:pt x="4099" y="964"/>
                    <a:pt x="4835" y="1044"/>
                  </a:cubicBezTo>
                  <a:cubicBezTo>
                    <a:pt x="5471" y="1103"/>
                    <a:pt x="6088" y="1103"/>
                    <a:pt x="6625" y="1422"/>
                  </a:cubicBezTo>
                  <a:cubicBezTo>
                    <a:pt x="6682" y="1370"/>
                    <a:pt x="6744" y="1355"/>
                    <a:pt x="6808" y="1355"/>
                  </a:cubicBezTo>
                  <a:cubicBezTo>
                    <a:pt x="6903" y="1355"/>
                    <a:pt x="7003" y="1389"/>
                    <a:pt x="7098" y="1389"/>
                  </a:cubicBezTo>
                  <a:cubicBezTo>
                    <a:pt x="7162" y="1389"/>
                    <a:pt x="7224" y="1374"/>
                    <a:pt x="7281" y="1322"/>
                  </a:cubicBezTo>
                  <a:cubicBezTo>
                    <a:pt x="7301" y="1282"/>
                    <a:pt x="7321" y="1243"/>
                    <a:pt x="7341" y="1223"/>
                  </a:cubicBezTo>
                  <a:cubicBezTo>
                    <a:pt x="7261" y="1163"/>
                    <a:pt x="7162" y="1103"/>
                    <a:pt x="7063" y="1064"/>
                  </a:cubicBezTo>
                  <a:cubicBezTo>
                    <a:pt x="6227" y="904"/>
                    <a:pt x="5392" y="765"/>
                    <a:pt x="4576" y="566"/>
                  </a:cubicBezTo>
                  <a:cubicBezTo>
                    <a:pt x="3701" y="347"/>
                    <a:pt x="2845" y="248"/>
                    <a:pt x="1990" y="248"/>
                  </a:cubicBezTo>
                  <a:cubicBezTo>
                    <a:pt x="1816" y="248"/>
                    <a:pt x="1642" y="275"/>
                    <a:pt x="1473" y="275"/>
                  </a:cubicBezTo>
                  <a:cubicBezTo>
                    <a:pt x="1255" y="275"/>
                    <a:pt x="1046" y="231"/>
                    <a:pt x="856" y="29"/>
                  </a:cubicBezTo>
                  <a:cubicBezTo>
                    <a:pt x="846" y="9"/>
                    <a:pt x="827" y="0"/>
                    <a:pt x="80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2" name="Google Shape;1132;p3"/>
            <p:cNvSpPr/>
            <p:nvPr/>
          </p:nvSpPr>
          <p:spPr>
            <a:xfrm>
              <a:off x="1929375" y="4325075"/>
              <a:ext cx="146250" cy="34350"/>
            </a:xfrm>
            <a:custGeom>
              <a:avLst/>
              <a:gdLst/>
              <a:ahLst/>
              <a:cxnLst/>
              <a:rect l="l" t="t" r="r" b="b"/>
              <a:pathLst>
                <a:path w="5850" h="1374" extrusionOk="0">
                  <a:moveTo>
                    <a:pt x="160" y="0"/>
                  </a:moveTo>
                  <a:cubicBezTo>
                    <a:pt x="21" y="160"/>
                    <a:pt x="1" y="339"/>
                    <a:pt x="160" y="518"/>
                  </a:cubicBezTo>
                  <a:cubicBezTo>
                    <a:pt x="279" y="458"/>
                    <a:pt x="379" y="398"/>
                    <a:pt x="498" y="339"/>
                  </a:cubicBezTo>
                  <a:cubicBezTo>
                    <a:pt x="657" y="538"/>
                    <a:pt x="916" y="498"/>
                    <a:pt x="1055" y="717"/>
                  </a:cubicBezTo>
                  <a:cubicBezTo>
                    <a:pt x="1513" y="1035"/>
                    <a:pt x="2090" y="816"/>
                    <a:pt x="2587" y="1015"/>
                  </a:cubicBezTo>
                  <a:cubicBezTo>
                    <a:pt x="3482" y="1373"/>
                    <a:pt x="4457" y="1134"/>
                    <a:pt x="5372" y="1313"/>
                  </a:cubicBezTo>
                  <a:cubicBezTo>
                    <a:pt x="5383" y="1316"/>
                    <a:pt x="5394" y="1317"/>
                    <a:pt x="5406" y="1317"/>
                  </a:cubicBezTo>
                  <a:cubicBezTo>
                    <a:pt x="5479" y="1317"/>
                    <a:pt x="5562" y="1271"/>
                    <a:pt x="5630" y="1254"/>
                  </a:cubicBezTo>
                  <a:cubicBezTo>
                    <a:pt x="5770" y="1194"/>
                    <a:pt x="5849" y="1095"/>
                    <a:pt x="5829" y="916"/>
                  </a:cubicBezTo>
                  <a:cubicBezTo>
                    <a:pt x="5793" y="818"/>
                    <a:pt x="5727" y="788"/>
                    <a:pt x="5659" y="788"/>
                  </a:cubicBezTo>
                  <a:cubicBezTo>
                    <a:pt x="5615" y="788"/>
                    <a:pt x="5570" y="801"/>
                    <a:pt x="5531" y="816"/>
                  </a:cubicBezTo>
                  <a:cubicBezTo>
                    <a:pt x="5391" y="851"/>
                    <a:pt x="5257" y="867"/>
                    <a:pt x="5125" y="867"/>
                  </a:cubicBezTo>
                  <a:cubicBezTo>
                    <a:pt x="4806" y="867"/>
                    <a:pt x="4502" y="772"/>
                    <a:pt x="4178" y="617"/>
                  </a:cubicBezTo>
                  <a:cubicBezTo>
                    <a:pt x="4041" y="548"/>
                    <a:pt x="3865" y="527"/>
                    <a:pt x="3698" y="527"/>
                  </a:cubicBezTo>
                  <a:cubicBezTo>
                    <a:pt x="3623" y="527"/>
                    <a:pt x="3550" y="531"/>
                    <a:pt x="3482" y="538"/>
                  </a:cubicBezTo>
                  <a:cubicBezTo>
                    <a:pt x="3393" y="544"/>
                    <a:pt x="3303" y="547"/>
                    <a:pt x="3215" y="547"/>
                  </a:cubicBezTo>
                  <a:cubicBezTo>
                    <a:pt x="2178" y="547"/>
                    <a:pt x="1186" y="147"/>
                    <a:pt x="16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3" name="Google Shape;1133;p3"/>
            <p:cNvSpPr/>
            <p:nvPr/>
          </p:nvSpPr>
          <p:spPr>
            <a:xfrm>
              <a:off x="1859750" y="4156000"/>
              <a:ext cx="181550" cy="39800"/>
            </a:xfrm>
            <a:custGeom>
              <a:avLst/>
              <a:gdLst/>
              <a:ahLst/>
              <a:cxnLst/>
              <a:rect l="l" t="t" r="r" b="b"/>
              <a:pathLst>
                <a:path w="7262" h="1592" extrusionOk="0">
                  <a:moveTo>
                    <a:pt x="391" y="0"/>
                  </a:moveTo>
                  <a:cubicBezTo>
                    <a:pt x="272" y="0"/>
                    <a:pt x="144" y="11"/>
                    <a:pt x="1" y="40"/>
                  </a:cubicBezTo>
                  <a:cubicBezTo>
                    <a:pt x="717" y="438"/>
                    <a:pt x="1473" y="438"/>
                    <a:pt x="2109" y="716"/>
                  </a:cubicBezTo>
                  <a:cubicBezTo>
                    <a:pt x="3542" y="1293"/>
                    <a:pt x="5034" y="1432"/>
                    <a:pt x="6526" y="1591"/>
                  </a:cubicBezTo>
                  <a:cubicBezTo>
                    <a:pt x="6576" y="1504"/>
                    <a:pt x="6659" y="1485"/>
                    <a:pt x="6752" y="1485"/>
                  </a:cubicBezTo>
                  <a:cubicBezTo>
                    <a:pt x="6822" y="1485"/>
                    <a:pt x="6898" y="1496"/>
                    <a:pt x="6969" y="1496"/>
                  </a:cubicBezTo>
                  <a:cubicBezTo>
                    <a:pt x="7105" y="1496"/>
                    <a:pt x="7226" y="1457"/>
                    <a:pt x="7262" y="1233"/>
                  </a:cubicBezTo>
                  <a:cubicBezTo>
                    <a:pt x="6386" y="1114"/>
                    <a:pt x="5531" y="1094"/>
                    <a:pt x="4656" y="935"/>
                  </a:cubicBezTo>
                  <a:cubicBezTo>
                    <a:pt x="3402" y="716"/>
                    <a:pt x="2249" y="219"/>
                    <a:pt x="995" y="60"/>
                  </a:cubicBezTo>
                  <a:cubicBezTo>
                    <a:pt x="792" y="34"/>
                    <a:pt x="604" y="0"/>
                    <a:pt x="39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4" name="Google Shape;1134;p3"/>
            <p:cNvSpPr/>
            <p:nvPr/>
          </p:nvSpPr>
          <p:spPr>
            <a:xfrm>
              <a:off x="1827925" y="4253450"/>
              <a:ext cx="139275" cy="58300"/>
            </a:xfrm>
            <a:custGeom>
              <a:avLst/>
              <a:gdLst/>
              <a:ahLst/>
              <a:cxnLst/>
              <a:rect l="l" t="t" r="r" b="b"/>
              <a:pathLst>
                <a:path w="5571" h="2332" extrusionOk="0">
                  <a:moveTo>
                    <a:pt x="1" y="1"/>
                  </a:moveTo>
                  <a:lnTo>
                    <a:pt x="1" y="1"/>
                  </a:lnTo>
                  <a:cubicBezTo>
                    <a:pt x="239" y="657"/>
                    <a:pt x="697" y="896"/>
                    <a:pt x="1174" y="1035"/>
                  </a:cubicBezTo>
                  <a:cubicBezTo>
                    <a:pt x="2129" y="1334"/>
                    <a:pt x="3084" y="1632"/>
                    <a:pt x="4039" y="1911"/>
                  </a:cubicBezTo>
                  <a:cubicBezTo>
                    <a:pt x="4490" y="2023"/>
                    <a:pt x="4888" y="2332"/>
                    <a:pt x="5367" y="2332"/>
                  </a:cubicBezTo>
                  <a:cubicBezTo>
                    <a:pt x="5395" y="2332"/>
                    <a:pt x="5423" y="2331"/>
                    <a:pt x="5451" y="2328"/>
                  </a:cubicBezTo>
                  <a:cubicBezTo>
                    <a:pt x="5571" y="2209"/>
                    <a:pt x="5571" y="2090"/>
                    <a:pt x="5451" y="1950"/>
                  </a:cubicBezTo>
                  <a:cubicBezTo>
                    <a:pt x="3661" y="1314"/>
                    <a:pt x="1871" y="657"/>
                    <a:pt x="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5" name="Google Shape;1135;p3"/>
            <p:cNvSpPr/>
            <p:nvPr/>
          </p:nvSpPr>
          <p:spPr>
            <a:xfrm>
              <a:off x="2026350" y="4533325"/>
              <a:ext cx="141275" cy="37250"/>
            </a:xfrm>
            <a:custGeom>
              <a:avLst/>
              <a:gdLst/>
              <a:ahLst/>
              <a:cxnLst/>
              <a:rect l="l" t="t" r="r" b="b"/>
              <a:pathLst>
                <a:path w="5651" h="1490" extrusionOk="0">
                  <a:moveTo>
                    <a:pt x="751" y="0"/>
                  </a:moveTo>
                  <a:cubicBezTo>
                    <a:pt x="519" y="0"/>
                    <a:pt x="380" y="162"/>
                    <a:pt x="200" y="244"/>
                  </a:cubicBezTo>
                  <a:cubicBezTo>
                    <a:pt x="120" y="284"/>
                    <a:pt x="21" y="324"/>
                    <a:pt x="1" y="443"/>
                  </a:cubicBezTo>
                  <a:cubicBezTo>
                    <a:pt x="976" y="523"/>
                    <a:pt x="1891" y="742"/>
                    <a:pt x="2846" y="980"/>
                  </a:cubicBezTo>
                  <a:cubicBezTo>
                    <a:pt x="3610" y="1211"/>
                    <a:pt x="4422" y="1490"/>
                    <a:pt x="5267" y="1490"/>
                  </a:cubicBezTo>
                  <a:cubicBezTo>
                    <a:pt x="5368" y="1490"/>
                    <a:pt x="5469" y="1486"/>
                    <a:pt x="5571" y="1478"/>
                  </a:cubicBezTo>
                  <a:cubicBezTo>
                    <a:pt x="5591" y="1478"/>
                    <a:pt x="5591" y="1458"/>
                    <a:pt x="5611" y="1438"/>
                  </a:cubicBezTo>
                  <a:cubicBezTo>
                    <a:pt x="5650" y="1398"/>
                    <a:pt x="5611" y="1358"/>
                    <a:pt x="5571" y="1338"/>
                  </a:cubicBezTo>
                  <a:cubicBezTo>
                    <a:pt x="5386" y="1080"/>
                    <a:pt x="5133" y="958"/>
                    <a:pt x="4858" y="958"/>
                  </a:cubicBezTo>
                  <a:cubicBezTo>
                    <a:pt x="4837" y="958"/>
                    <a:pt x="4816" y="959"/>
                    <a:pt x="4795" y="960"/>
                  </a:cubicBezTo>
                  <a:cubicBezTo>
                    <a:pt x="4437" y="960"/>
                    <a:pt x="4099" y="821"/>
                    <a:pt x="3761" y="742"/>
                  </a:cubicBezTo>
                  <a:cubicBezTo>
                    <a:pt x="2806" y="483"/>
                    <a:pt x="1871" y="284"/>
                    <a:pt x="916" y="25"/>
                  </a:cubicBezTo>
                  <a:cubicBezTo>
                    <a:pt x="856" y="8"/>
                    <a:pt x="801" y="0"/>
                    <a:pt x="75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6" name="Google Shape;1136;p3"/>
            <p:cNvSpPr/>
            <p:nvPr/>
          </p:nvSpPr>
          <p:spPr>
            <a:xfrm>
              <a:off x="2048250" y="4106375"/>
              <a:ext cx="131300" cy="17300"/>
            </a:xfrm>
            <a:custGeom>
              <a:avLst/>
              <a:gdLst/>
              <a:ahLst/>
              <a:cxnLst/>
              <a:rect l="l" t="t" r="r" b="b"/>
              <a:pathLst>
                <a:path w="5252" h="692" extrusionOk="0">
                  <a:moveTo>
                    <a:pt x="3732" y="0"/>
                  </a:moveTo>
                  <a:cubicBezTo>
                    <a:pt x="3098" y="0"/>
                    <a:pt x="2464" y="84"/>
                    <a:pt x="1830" y="155"/>
                  </a:cubicBezTo>
                  <a:cubicBezTo>
                    <a:pt x="1627" y="244"/>
                    <a:pt x="1421" y="267"/>
                    <a:pt x="1214" y="267"/>
                  </a:cubicBezTo>
                  <a:cubicBezTo>
                    <a:pt x="994" y="267"/>
                    <a:pt x="774" y="241"/>
                    <a:pt x="556" y="241"/>
                  </a:cubicBezTo>
                  <a:cubicBezTo>
                    <a:pt x="477" y="241"/>
                    <a:pt x="397" y="245"/>
                    <a:pt x="318" y="254"/>
                  </a:cubicBezTo>
                  <a:cubicBezTo>
                    <a:pt x="0" y="692"/>
                    <a:pt x="517" y="533"/>
                    <a:pt x="597" y="692"/>
                  </a:cubicBezTo>
                  <a:cubicBezTo>
                    <a:pt x="1413" y="692"/>
                    <a:pt x="2208" y="692"/>
                    <a:pt x="3004" y="652"/>
                  </a:cubicBezTo>
                  <a:cubicBezTo>
                    <a:pt x="3054" y="651"/>
                    <a:pt x="3104" y="650"/>
                    <a:pt x="3154" y="650"/>
                  </a:cubicBezTo>
                  <a:cubicBezTo>
                    <a:pt x="3487" y="650"/>
                    <a:pt x="3826" y="681"/>
                    <a:pt x="4163" y="681"/>
                  </a:cubicBezTo>
                  <a:cubicBezTo>
                    <a:pt x="4401" y="681"/>
                    <a:pt x="4639" y="665"/>
                    <a:pt x="4874" y="612"/>
                  </a:cubicBezTo>
                  <a:cubicBezTo>
                    <a:pt x="4655" y="354"/>
                    <a:pt x="5252" y="413"/>
                    <a:pt x="5053" y="155"/>
                  </a:cubicBezTo>
                  <a:cubicBezTo>
                    <a:pt x="4613" y="41"/>
                    <a:pt x="4173" y="0"/>
                    <a:pt x="373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7" name="Google Shape;1137;p3"/>
            <p:cNvSpPr/>
            <p:nvPr/>
          </p:nvSpPr>
          <p:spPr>
            <a:xfrm>
              <a:off x="2184500" y="4565275"/>
              <a:ext cx="100975" cy="49275"/>
            </a:xfrm>
            <a:custGeom>
              <a:avLst/>
              <a:gdLst/>
              <a:ahLst/>
              <a:cxnLst/>
              <a:rect l="l" t="t" r="r" b="b"/>
              <a:pathLst>
                <a:path w="4039" h="1971" extrusionOk="0">
                  <a:moveTo>
                    <a:pt x="140" y="1"/>
                  </a:moveTo>
                  <a:cubicBezTo>
                    <a:pt x="1" y="180"/>
                    <a:pt x="1" y="359"/>
                    <a:pt x="140" y="538"/>
                  </a:cubicBezTo>
                  <a:cubicBezTo>
                    <a:pt x="239" y="836"/>
                    <a:pt x="498" y="876"/>
                    <a:pt x="757" y="936"/>
                  </a:cubicBezTo>
                  <a:cubicBezTo>
                    <a:pt x="1453" y="1055"/>
                    <a:pt x="2129" y="1194"/>
                    <a:pt x="2686" y="1731"/>
                  </a:cubicBezTo>
                  <a:cubicBezTo>
                    <a:pt x="2806" y="1851"/>
                    <a:pt x="3701" y="1970"/>
                    <a:pt x="4039" y="1970"/>
                  </a:cubicBezTo>
                  <a:cubicBezTo>
                    <a:pt x="3979" y="1473"/>
                    <a:pt x="3522" y="1572"/>
                    <a:pt x="3223" y="1453"/>
                  </a:cubicBezTo>
                  <a:cubicBezTo>
                    <a:pt x="3044" y="1373"/>
                    <a:pt x="2806" y="1473"/>
                    <a:pt x="2646" y="1294"/>
                  </a:cubicBezTo>
                  <a:cubicBezTo>
                    <a:pt x="2189" y="757"/>
                    <a:pt x="1453" y="677"/>
                    <a:pt x="836" y="379"/>
                  </a:cubicBezTo>
                  <a:cubicBezTo>
                    <a:pt x="657" y="160"/>
                    <a:pt x="418" y="60"/>
                    <a:pt x="14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8" name="Google Shape;1138;p3"/>
            <p:cNvSpPr/>
            <p:nvPr/>
          </p:nvSpPr>
          <p:spPr>
            <a:xfrm>
              <a:off x="1765775" y="4055200"/>
              <a:ext cx="64675" cy="61525"/>
            </a:xfrm>
            <a:custGeom>
              <a:avLst/>
              <a:gdLst/>
              <a:ahLst/>
              <a:cxnLst/>
              <a:rect l="l" t="t" r="r" b="b"/>
              <a:pathLst>
                <a:path w="2587" h="2461" extrusionOk="0">
                  <a:moveTo>
                    <a:pt x="772" y="0"/>
                  </a:moveTo>
                  <a:cubicBezTo>
                    <a:pt x="668" y="0"/>
                    <a:pt x="588" y="51"/>
                    <a:pt x="577" y="213"/>
                  </a:cubicBezTo>
                  <a:cubicBezTo>
                    <a:pt x="497" y="968"/>
                    <a:pt x="0" y="1625"/>
                    <a:pt x="40" y="2401"/>
                  </a:cubicBezTo>
                  <a:lnTo>
                    <a:pt x="239" y="2401"/>
                  </a:lnTo>
                  <a:cubicBezTo>
                    <a:pt x="298" y="2361"/>
                    <a:pt x="338" y="2281"/>
                    <a:pt x="298" y="2182"/>
                  </a:cubicBezTo>
                  <a:lnTo>
                    <a:pt x="298" y="2182"/>
                  </a:lnTo>
                  <a:cubicBezTo>
                    <a:pt x="398" y="2261"/>
                    <a:pt x="338" y="2401"/>
                    <a:pt x="458" y="2460"/>
                  </a:cubicBezTo>
                  <a:cubicBezTo>
                    <a:pt x="657" y="1864"/>
                    <a:pt x="836" y="1267"/>
                    <a:pt x="995" y="670"/>
                  </a:cubicBezTo>
                  <a:cubicBezTo>
                    <a:pt x="1273" y="670"/>
                    <a:pt x="1472" y="869"/>
                    <a:pt x="1691" y="968"/>
                  </a:cubicBezTo>
                  <a:cubicBezTo>
                    <a:pt x="1770" y="889"/>
                    <a:pt x="1849" y="862"/>
                    <a:pt x="1929" y="862"/>
                  </a:cubicBezTo>
                  <a:cubicBezTo>
                    <a:pt x="2105" y="862"/>
                    <a:pt x="2281" y="997"/>
                    <a:pt x="2457" y="997"/>
                  </a:cubicBezTo>
                  <a:cubicBezTo>
                    <a:pt x="2500" y="997"/>
                    <a:pt x="2543" y="989"/>
                    <a:pt x="2586" y="968"/>
                  </a:cubicBezTo>
                  <a:cubicBezTo>
                    <a:pt x="2129" y="610"/>
                    <a:pt x="1651" y="292"/>
                    <a:pt x="1054" y="73"/>
                  </a:cubicBezTo>
                  <a:cubicBezTo>
                    <a:pt x="963" y="37"/>
                    <a:pt x="859" y="0"/>
                    <a:pt x="77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9" name="Google Shape;1139;p3"/>
            <p:cNvSpPr/>
            <p:nvPr/>
          </p:nvSpPr>
          <p:spPr>
            <a:xfrm>
              <a:off x="1767250" y="4419025"/>
              <a:ext cx="99500" cy="43825"/>
            </a:xfrm>
            <a:custGeom>
              <a:avLst/>
              <a:gdLst/>
              <a:ahLst/>
              <a:cxnLst/>
              <a:rect l="l" t="t" r="r" b="b"/>
              <a:pathLst>
                <a:path w="3980" h="1753" extrusionOk="0">
                  <a:moveTo>
                    <a:pt x="413" y="1"/>
                  </a:moveTo>
                  <a:cubicBezTo>
                    <a:pt x="270" y="1"/>
                    <a:pt x="107" y="129"/>
                    <a:pt x="1" y="281"/>
                  </a:cubicBezTo>
                  <a:cubicBezTo>
                    <a:pt x="1095" y="818"/>
                    <a:pt x="2089" y="1474"/>
                    <a:pt x="3283" y="1753"/>
                  </a:cubicBezTo>
                  <a:cubicBezTo>
                    <a:pt x="3348" y="1681"/>
                    <a:pt x="3420" y="1661"/>
                    <a:pt x="3495" y="1661"/>
                  </a:cubicBezTo>
                  <a:cubicBezTo>
                    <a:pt x="3591" y="1661"/>
                    <a:pt x="3691" y="1693"/>
                    <a:pt x="3787" y="1693"/>
                  </a:cubicBezTo>
                  <a:cubicBezTo>
                    <a:pt x="3825" y="1693"/>
                    <a:pt x="3863" y="1688"/>
                    <a:pt x="3900" y="1673"/>
                  </a:cubicBezTo>
                  <a:cubicBezTo>
                    <a:pt x="3920" y="1653"/>
                    <a:pt x="3959" y="1613"/>
                    <a:pt x="3979" y="1574"/>
                  </a:cubicBezTo>
                  <a:cubicBezTo>
                    <a:pt x="3920" y="1514"/>
                    <a:pt x="3880" y="1415"/>
                    <a:pt x="3800" y="1375"/>
                  </a:cubicBezTo>
                  <a:cubicBezTo>
                    <a:pt x="2627" y="1136"/>
                    <a:pt x="1513" y="758"/>
                    <a:pt x="538" y="42"/>
                  </a:cubicBezTo>
                  <a:cubicBezTo>
                    <a:pt x="500" y="13"/>
                    <a:pt x="457" y="1"/>
                    <a:pt x="413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0" name="Google Shape;1140;p3"/>
            <p:cNvSpPr/>
            <p:nvPr/>
          </p:nvSpPr>
          <p:spPr>
            <a:xfrm>
              <a:off x="1858775" y="4223350"/>
              <a:ext cx="95500" cy="43550"/>
            </a:xfrm>
            <a:custGeom>
              <a:avLst/>
              <a:gdLst/>
              <a:ahLst/>
              <a:cxnLst/>
              <a:rect l="l" t="t" r="r" b="b"/>
              <a:pathLst>
                <a:path w="3820" h="1742" extrusionOk="0">
                  <a:moveTo>
                    <a:pt x="339" y="0"/>
                  </a:moveTo>
                  <a:cubicBezTo>
                    <a:pt x="265" y="0"/>
                    <a:pt x="190" y="47"/>
                    <a:pt x="139" y="111"/>
                  </a:cubicBezTo>
                  <a:cubicBezTo>
                    <a:pt x="0" y="270"/>
                    <a:pt x="119" y="389"/>
                    <a:pt x="239" y="449"/>
                  </a:cubicBezTo>
                  <a:cubicBezTo>
                    <a:pt x="298" y="509"/>
                    <a:pt x="398" y="529"/>
                    <a:pt x="458" y="588"/>
                  </a:cubicBezTo>
                  <a:cubicBezTo>
                    <a:pt x="1432" y="1245"/>
                    <a:pt x="2606" y="1404"/>
                    <a:pt x="3700" y="1742"/>
                  </a:cubicBezTo>
                  <a:cubicBezTo>
                    <a:pt x="3800" y="1623"/>
                    <a:pt x="3819" y="1503"/>
                    <a:pt x="3720" y="1404"/>
                  </a:cubicBezTo>
                  <a:lnTo>
                    <a:pt x="3541" y="1225"/>
                  </a:lnTo>
                  <a:cubicBezTo>
                    <a:pt x="3322" y="1205"/>
                    <a:pt x="3083" y="1245"/>
                    <a:pt x="2845" y="1125"/>
                  </a:cubicBezTo>
                  <a:cubicBezTo>
                    <a:pt x="2089" y="708"/>
                    <a:pt x="1154" y="628"/>
                    <a:pt x="458" y="51"/>
                  </a:cubicBezTo>
                  <a:cubicBezTo>
                    <a:pt x="422" y="15"/>
                    <a:pt x="380" y="0"/>
                    <a:pt x="33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1" name="Google Shape;1141;p3"/>
            <p:cNvSpPr/>
            <p:nvPr/>
          </p:nvSpPr>
          <p:spPr>
            <a:xfrm>
              <a:off x="2171075" y="4296350"/>
              <a:ext cx="26375" cy="104850"/>
            </a:xfrm>
            <a:custGeom>
              <a:avLst/>
              <a:gdLst/>
              <a:ahLst/>
              <a:cxnLst/>
              <a:rect l="l" t="t" r="r" b="b"/>
              <a:pathLst>
                <a:path w="1055" h="4194" extrusionOk="0">
                  <a:moveTo>
                    <a:pt x="670" y="1"/>
                  </a:moveTo>
                  <a:cubicBezTo>
                    <a:pt x="607" y="1"/>
                    <a:pt x="548" y="26"/>
                    <a:pt x="498" y="75"/>
                  </a:cubicBezTo>
                  <a:cubicBezTo>
                    <a:pt x="597" y="513"/>
                    <a:pt x="200" y="851"/>
                    <a:pt x="140" y="1269"/>
                  </a:cubicBezTo>
                  <a:cubicBezTo>
                    <a:pt x="1" y="1945"/>
                    <a:pt x="180" y="2602"/>
                    <a:pt x="60" y="3258"/>
                  </a:cubicBezTo>
                  <a:cubicBezTo>
                    <a:pt x="1" y="3576"/>
                    <a:pt x="100" y="3775"/>
                    <a:pt x="339" y="4193"/>
                  </a:cubicBezTo>
                  <a:cubicBezTo>
                    <a:pt x="279" y="3377"/>
                    <a:pt x="677" y="2801"/>
                    <a:pt x="359" y="2184"/>
                  </a:cubicBezTo>
                  <a:cubicBezTo>
                    <a:pt x="259" y="2005"/>
                    <a:pt x="498" y="1866"/>
                    <a:pt x="538" y="1706"/>
                  </a:cubicBezTo>
                  <a:cubicBezTo>
                    <a:pt x="637" y="1169"/>
                    <a:pt x="1055" y="672"/>
                    <a:pt x="856" y="75"/>
                  </a:cubicBezTo>
                  <a:cubicBezTo>
                    <a:pt x="796" y="26"/>
                    <a:pt x="732" y="1"/>
                    <a:pt x="67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2" name="Google Shape;1142;p3"/>
            <p:cNvSpPr/>
            <p:nvPr/>
          </p:nvSpPr>
          <p:spPr>
            <a:xfrm>
              <a:off x="2173075" y="4512575"/>
              <a:ext cx="91525" cy="40350"/>
            </a:xfrm>
            <a:custGeom>
              <a:avLst/>
              <a:gdLst/>
              <a:ahLst/>
              <a:cxnLst/>
              <a:rect l="l" t="t" r="r" b="b"/>
              <a:pathLst>
                <a:path w="3661" h="1614" extrusionOk="0">
                  <a:moveTo>
                    <a:pt x="60" y="0"/>
                  </a:moveTo>
                  <a:lnTo>
                    <a:pt x="60" y="0"/>
                  </a:lnTo>
                  <a:cubicBezTo>
                    <a:pt x="0" y="398"/>
                    <a:pt x="478" y="398"/>
                    <a:pt x="617" y="716"/>
                  </a:cubicBezTo>
                  <a:cubicBezTo>
                    <a:pt x="1602" y="987"/>
                    <a:pt x="2474" y="1613"/>
                    <a:pt x="3562" y="1613"/>
                  </a:cubicBezTo>
                  <a:cubicBezTo>
                    <a:pt x="3594" y="1613"/>
                    <a:pt x="3627" y="1612"/>
                    <a:pt x="3660" y="1611"/>
                  </a:cubicBezTo>
                  <a:cubicBezTo>
                    <a:pt x="3621" y="1492"/>
                    <a:pt x="3621" y="1353"/>
                    <a:pt x="3501" y="1313"/>
                  </a:cubicBezTo>
                  <a:cubicBezTo>
                    <a:pt x="3282" y="1273"/>
                    <a:pt x="3024" y="1253"/>
                    <a:pt x="2805" y="1194"/>
                  </a:cubicBezTo>
                  <a:cubicBezTo>
                    <a:pt x="2268" y="1074"/>
                    <a:pt x="2268" y="1074"/>
                    <a:pt x="2268" y="915"/>
                  </a:cubicBezTo>
                  <a:cubicBezTo>
                    <a:pt x="2228" y="716"/>
                    <a:pt x="2268" y="696"/>
                    <a:pt x="1970" y="577"/>
                  </a:cubicBezTo>
                  <a:cubicBezTo>
                    <a:pt x="1333" y="298"/>
                    <a:pt x="696" y="119"/>
                    <a:pt x="6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3" name="Google Shape;1143;p3"/>
            <p:cNvSpPr/>
            <p:nvPr/>
          </p:nvSpPr>
          <p:spPr>
            <a:xfrm>
              <a:off x="1942300" y="4206125"/>
              <a:ext cx="98500" cy="24475"/>
            </a:xfrm>
            <a:custGeom>
              <a:avLst/>
              <a:gdLst/>
              <a:ahLst/>
              <a:cxnLst/>
              <a:rect l="l" t="t" r="r" b="b"/>
              <a:pathLst>
                <a:path w="3940" h="979" extrusionOk="0">
                  <a:moveTo>
                    <a:pt x="647" y="0"/>
                  </a:moveTo>
                  <a:cubicBezTo>
                    <a:pt x="622" y="0"/>
                    <a:pt x="573" y="52"/>
                    <a:pt x="538" y="104"/>
                  </a:cubicBezTo>
                  <a:cubicBezTo>
                    <a:pt x="473" y="176"/>
                    <a:pt x="396" y="187"/>
                    <a:pt x="317" y="187"/>
                  </a:cubicBezTo>
                  <a:cubicBezTo>
                    <a:pt x="285" y="187"/>
                    <a:pt x="254" y="185"/>
                    <a:pt x="223" y="185"/>
                  </a:cubicBezTo>
                  <a:cubicBezTo>
                    <a:pt x="140" y="185"/>
                    <a:pt x="61" y="197"/>
                    <a:pt x="1" y="283"/>
                  </a:cubicBezTo>
                  <a:cubicBezTo>
                    <a:pt x="1155" y="680"/>
                    <a:pt x="2348" y="919"/>
                    <a:pt x="3582" y="979"/>
                  </a:cubicBezTo>
                  <a:cubicBezTo>
                    <a:pt x="3661" y="859"/>
                    <a:pt x="3860" y="939"/>
                    <a:pt x="3940" y="800"/>
                  </a:cubicBezTo>
                  <a:cubicBezTo>
                    <a:pt x="3820" y="641"/>
                    <a:pt x="3641" y="621"/>
                    <a:pt x="3462" y="601"/>
                  </a:cubicBezTo>
                  <a:cubicBezTo>
                    <a:pt x="2527" y="422"/>
                    <a:pt x="1573" y="302"/>
                    <a:pt x="657" y="4"/>
                  </a:cubicBezTo>
                  <a:cubicBezTo>
                    <a:pt x="655" y="1"/>
                    <a:pt x="651" y="0"/>
                    <a:pt x="64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4" name="Google Shape;1144;p3"/>
            <p:cNvSpPr/>
            <p:nvPr/>
          </p:nvSpPr>
          <p:spPr>
            <a:xfrm>
              <a:off x="1946800" y="4512575"/>
              <a:ext cx="84550" cy="31850"/>
            </a:xfrm>
            <a:custGeom>
              <a:avLst/>
              <a:gdLst/>
              <a:ahLst/>
              <a:cxnLst/>
              <a:rect l="l" t="t" r="r" b="b"/>
              <a:pathLst>
                <a:path w="3382" h="1274" extrusionOk="0">
                  <a:moveTo>
                    <a:pt x="378" y="0"/>
                  </a:moveTo>
                  <a:cubicBezTo>
                    <a:pt x="318" y="0"/>
                    <a:pt x="298" y="60"/>
                    <a:pt x="298" y="99"/>
                  </a:cubicBezTo>
                  <a:lnTo>
                    <a:pt x="279" y="179"/>
                  </a:lnTo>
                  <a:lnTo>
                    <a:pt x="199" y="159"/>
                  </a:lnTo>
                  <a:cubicBezTo>
                    <a:pt x="99" y="199"/>
                    <a:pt x="20" y="279"/>
                    <a:pt x="0" y="378"/>
                  </a:cubicBezTo>
                  <a:cubicBezTo>
                    <a:pt x="18" y="377"/>
                    <a:pt x="36" y="377"/>
                    <a:pt x="55" y="377"/>
                  </a:cubicBezTo>
                  <a:cubicBezTo>
                    <a:pt x="727" y="377"/>
                    <a:pt x="1300" y="960"/>
                    <a:pt x="1986" y="960"/>
                  </a:cubicBezTo>
                  <a:cubicBezTo>
                    <a:pt x="2127" y="960"/>
                    <a:pt x="2274" y="935"/>
                    <a:pt x="2427" y="875"/>
                  </a:cubicBezTo>
                  <a:cubicBezTo>
                    <a:pt x="2431" y="874"/>
                    <a:pt x="2436" y="873"/>
                    <a:pt x="2442" y="873"/>
                  </a:cubicBezTo>
                  <a:cubicBezTo>
                    <a:pt x="2507" y="873"/>
                    <a:pt x="2632" y="981"/>
                    <a:pt x="2705" y="1054"/>
                  </a:cubicBezTo>
                  <a:cubicBezTo>
                    <a:pt x="2865" y="1174"/>
                    <a:pt x="3004" y="1233"/>
                    <a:pt x="3183" y="1273"/>
                  </a:cubicBezTo>
                  <a:lnTo>
                    <a:pt x="3382" y="1074"/>
                  </a:lnTo>
                  <a:cubicBezTo>
                    <a:pt x="3063" y="875"/>
                    <a:pt x="2845" y="557"/>
                    <a:pt x="2447" y="477"/>
                  </a:cubicBezTo>
                  <a:cubicBezTo>
                    <a:pt x="1751" y="358"/>
                    <a:pt x="1094" y="80"/>
                    <a:pt x="37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5" name="Google Shape;1145;p3"/>
            <p:cNvSpPr/>
            <p:nvPr/>
          </p:nvSpPr>
          <p:spPr>
            <a:xfrm>
              <a:off x="2340175" y="4248975"/>
              <a:ext cx="19400" cy="101125"/>
            </a:xfrm>
            <a:custGeom>
              <a:avLst/>
              <a:gdLst/>
              <a:ahLst/>
              <a:cxnLst/>
              <a:rect l="l" t="t" r="r" b="b"/>
              <a:pathLst>
                <a:path w="776" h="4045" extrusionOk="0">
                  <a:moveTo>
                    <a:pt x="159" y="1"/>
                  </a:moveTo>
                  <a:cubicBezTo>
                    <a:pt x="0" y="100"/>
                    <a:pt x="0" y="220"/>
                    <a:pt x="80" y="399"/>
                  </a:cubicBezTo>
                  <a:cubicBezTo>
                    <a:pt x="358" y="956"/>
                    <a:pt x="358" y="1513"/>
                    <a:pt x="259" y="2109"/>
                  </a:cubicBezTo>
                  <a:cubicBezTo>
                    <a:pt x="179" y="2647"/>
                    <a:pt x="199" y="3164"/>
                    <a:pt x="60" y="3681"/>
                  </a:cubicBezTo>
                  <a:cubicBezTo>
                    <a:pt x="0" y="3860"/>
                    <a:pt x="80" y="3999"/>
                    <a:pt x="259" y="4039"/>
                  </a:cubicBezTo>
                  <a:cubicBezTo>
                    <a:pt x="278" y="4043"/>
                    <a:pt x="296" y="4045"/>
                    <a:pt x="312" y="4045"/>
                  </a:cubicBezTo>
                  <a:cubicBezTo>
                    <a:pt x="465" y="4045"/>
                    <a:pt x="497" y="3886"/>
                    <a:pt x="497" y="3761"/>
                  </a:cubicBezTo>
                  <a:cubicBezTo>
                    <a:pt x="537" y="3462"/>
                    <a:pt x="478" y="3144"/>
                    <a:pt x="557" y="2865"/>
                  </a:cubicBezTo>
                  <a:cubicBezTo>
                    <a:pt x="776" y="1851"/>
                    <a:pt x="696" y="896"/>
                    <a:pt x="15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6" name="Google Shape;1146;p3"/>
            <p:cNvSpPr/>
            <p:nvPr/>
          </p:nvSpPr>
          <p:spPr>
            <a:xfrm>
              <a:off x="1951275" y="4257000"/>
              <a:ext cx="82075" cy="18900"/>
            </a:xfrm>
            <a:custGeom>
              <a:avLst/>
              <a:gdLst/>
              <a:ahLst/>
              <a:cxnLst/>
              <a:rect l="l" t="t" r="r" b="b"/>
              <a:pathLst>
                <a:path w="3283" h="756" extrusionOk="0">
                  <a:moveTo>
                    <a:pt x="500" y="1"/>
                  </a:moveTo>
                  <a:cubicBezTo>
                    <a:pt x="335" y="1"/>
                    <a:pt x="169" y="17"/>
                    <a:pt x="0" y="58"/>
                  </a:cubicBezTo>
                  <a:lnTo>
                    <a:pt x="0" y="396"/>
                  </a:lnTo>
                  <a:cubicBezTo>
                    <a:pt x="27" y="402"/>
                    <a:pt x="52" y="404"/>
                    <a:pt x="77" y="404"/>
                  </a:cubicBezTo>
                  <a:cubicBezTo>
                    <a:pt x="186" y="404"/>
                    <a:pt x="284" y="359"/>
                    <a:pt x="390" y="359"/>
                  </a:cubicBezTo>
                  <a:cubicBezTo>
                    <a:pt x="425" y="359"/>
                    <a:pt x="460" y="364"/>
                    <a:pt x="497" y="376"/>
                  </a:cubicBezTo>
                  <a:cubicBezTo>
                    <a:pt x="1357" y="529"/>
                    <a:pt x="2217" y="755"/>
                    <a:pt x="3094" y="755"/>
                  </a:cubicBezTo>
                  <a:cubicBezTo>
                    <a:pt x="3131" y="755"/>
                    <a:pt x="3167" y="755"/>
                    <a:pt x="3203" y="754"/>
                  </a:cubicBezTo>
                  <a:lnTo>
                    <a:pt x="3243" y="694"/>
                  </a:lnTo>
                  <a:cubicBezTo>
                    <a:pt x="3282" y="674"/>
                    <a:pt x="3243" y="635"/>
                    <a:pt x="3203" y="595"/>
                  </a:cubicBezTo>
                  <a:cubicBezTo>
                    <a:pt x="2904" y="356"/>
                    <a:pt x="2566" y="237"/>
                    <a:pt x="2168" y="197"/>
                  </a:cubicBezTo>
                  <a:cubicBezTo>
                    <a:pt x="1601" y="182"/>
                    <a:pt x="1057" y="1"/>
                    <a:pt x="50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7" name="Google Shape;1147;p3"/>
            <p:cNvSpPr/>
            <p:nvPr/>
          </p:nvSpPr>
          <p:spPr>
            <a:xfrm>
              <a:off x="1814500" y="4485700"/>
              <a:ext cx="85575" cy="25950"/>
            </a:xfrm>
            <a:custGeom>
              <a:avLst/>
              <a:gdLst/>
              <a:ahLst/>
              <a:cxnLst/>
              <a:rect l="l" t="t" r="r" b="b"/>
              <a:pathLst>
                <a:path w="3423" h="1038" extrusionOk="0">
                  <a:moveTo>
                    <a:pt x="100" y="1"/>
                  </a:moveTo>
                  <a:cubicBezTo>
                    <a:pt x="1" y="100"/>
                    <a:pt x="1" y="240"/>
                    <a:pt x="100" y="359"/>
                  </a:cubicBezTo>
                  <a:cubicBezTo>
                    <a:pt x="290" y="508"/>
                    <a:pt x="471" y="602"/>
                    <a:pt x="681" y="602"/>
                  </a:cubicBezTo>
                  <a:cubicBezTo>
                    <a:pt x="778" y="602"/>
                    <a:pt x="882" y="582"/>
                    <a:pt x="995" y="538"/>
                  </a:cubicBezTo>
                  <a:cubicBezTo>
                    <a:pt x="1015" y="498"/>
                    <a:pt x="1045" y="478"/>
                    <a:pt x="1077" y="478"/>
                  </a:cubicBezTo>
                  <a:cubicBezTo>
                    <a:pt x="1110" y="478"/>
                    <a:pt x="1144" y="498"/>
                    <a:pt x="1174" y="538"/>
                  </a:cubicBezTo>
                  <a:cubicBezTo>
                    <a:pt x="1751" y="995"/>
                    <a:pt x="2567" y="697"/>
                    <a:pt x="3203" y="1035"/>
                  </a:cubicBezTo>
                  <a:cubicBezTo>
                    <a:pt x="3209" y="1037"/>
                    <a:pt x="3214" y="1038"/>
                    <a:pt x="3220" y="1038"/>
                  </a:cubicBezTo>
                  <a:cubicBezTo>
                    <a:pt x="3283" y="1038"/>
                    <a:pt x="3384" y="950"/>
                    <a:pt x="3402" y="896"/>
                  </a:cubicBezTo>
                  <a:cubicBezTo>
                    <a:pt x="3422" y="856"/>
                    <a:pt x="3382" y="737"/>
                    <a:pt x="3323" y="677"/>
                  </a:cubicBezTo>
                  <a:cubicBezTo>
                    <a:pt x="3223" y="538"/>
                    <a:pt x="3024" y="538"/>
                    <a:pt x="2865" y="498"/>
                  </a:cubicBezTo>
                  <a:cubicBezTo>
                    <a:pt x="2155" y="356"/>
                    <a:pt x="1460" y="151"/>
                    <a:pt x="739" y="151"/>
                  </a:cubicBezTo>
                  <a:cubicBezTo>
                    <a:pt x="653" y="151"/>
                    <a:pt x="565" y="154"/>
                    <a:pt x="478" y="160"/>
                  </a:cubicBezTo>
                  <a:cubicBezTo>
                    <a:pt x="398" y="41"/>
                    <a:pt x="239" y="1"/>
                    <a:pt x="10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8" name="Google Shape;1148;p3"/>
            <p:cNvSpPr/>
            <p:nvPr/>
          </p:nvSpPr>
          <p:spPr>
            <a:xfrm>
              <a:off x="1864225" y="4185100"/>
              <a:ext cx="91550" cy="28175"/>
            </a:xfrm>
            <a:custGeom>
              <a:avLst/>
              <a:gdLst/>
              <a:ahLst/>
              <a:cxnLst/>
              <a:rect l="l" t="t" r="r" b="b"/>
              <a:pathLst>
                <a:path w="3662" h="1127" extrusionOk="0">
                  <a:moveTo>
                    <a:pt x="375" y="0"/>
                  </a:moveTo>
                  <a:cubicBezTo>
                    <a:pt x="253" y="0"/>
                    <a:pt x="128" y="9"/>
                    <a:pt x="1" y="29"/>
                  </a:cubicBezTo>
                  <a:cubicBezTo>
                    <a:pt x="995" y="487"/>
                    <a:pt x="2030" y="865"/>
                    <a:pt x="3104" y="1124"/>
                  </a:cubicBezTo>
                  <a:cubicBezTo>
                    <a:pt x="3157" y="1124"/>
                    <a:pt x="3212" y="1126"/>
                    <a:pt x="3266" y="1126"/>
                  </a:cubicBezTo>
                  <a:cubicBezTo>
                    <a:pt x="3414" y="1126"/>
                    <a:pt x="3559" y="1105"/>
                    <a:pt x="3661" y="945"/>
                  </a:cubicBezTo>
                  <a:cubicBezTo>
                    <a:pt x="3601" y="945"/>
                    <a:pt x="3562" y="945"/>
                    <a:pt x="3502" y="925"/>
                  </a:cubicBezTo>
                  <a:cubicBezTo>
                    <a:pt x="3383" y="825"/>
                    <a:pt x="3223" y="865"/>
                    <a:pt x="3124" y="746"/>
                  </a:cubicBezTo>
                  <a:cubicBezTo>
                    <a:pt x="2188" y="569"/>
                    <a:pt x="1346" y="0"/>
                    <a:pt x="37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9" name="Google Shape;1149;p3"/>
            <p:cNvSpPr/>
            <p:nvPr/>
          </p:nvSpPr>
          <p:spPr>
            <a:xfrm>
              <a:off x="2046750" y="4494650"/>
              <a:ext cx="89925" cy="18700"/>
            </a:xfrm>
            <a:custGeom>
              <a:avLst/>
              <a:gdLst/>
              <a:ahLst/>
              <a:cxnLst/>
              <a:rect l="l" t="t" r="r" b="b"/>
              <a:pathLst>
                <a:path w="3597" h="748" extrusionOk="0">
                  <a:moveTo>
                    <a:pt x="100" y="1"/>
                  </a:moveTo>
                  <a:cubicBezTo>
                    <a:pt x="80" y="1"/>
                    <a:pt x="80" y="1"/>
                    <a:pt x="40" y="21"/>
                  </a:cubicBezTo>
                  <a:cubicBezTo>
                    <a:pt x="0" y="80"/>
                    <a:pt x="40" y="100"/>
                    <a:pt x="80" y="140"/>
                  </a:cubicBezTo>
                  <a:cubicBezTo>
                    <a:pt x="538" y="339"/>
                    <a:pt x="995" y="439"/>
                    <a:pt x="1492" y="518"/>
                  </a:cubicBezTo>
                  <a:cubicBezTo>
                    <a:pt x="2049" y="618"/>
                    <a:pt x="2586" y="498"/>
                    <a:pt x="3124" y="697"/>
                  </a:cubicBezTo>
                  <a:cubicBezTo>
                    <a:pt x="3223" y="730"/>
                    <a:pt x="3307" y="748"/>
                    <a:pt x="3373" y="748"/>
                  </a:cubicBezTo>
                  <a:cubicBezTo>
                    <a:pt x="3545" y="748"/>
                    <a:pt x="3597" y="627"/>
                    <a:pt x="3482" y="339"/>
                  </a:cubicBezTo>
                  <a:cubicBezTo>
                    <a:pt x="3263" y="220"/>
                    <a:pt x="3024" y="180"/>
                    <a:pt x="2746" y="180"/>
                  </a:cubicBezTo>
                  <a:cubicBezTo>
                    <a:pt x="1870" y="140"/>
                    <a:pt x="975" y="80"/>
                    <a:pt x="10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0" name="Google Shape;1150;p3"/>
            <p:cNvSpPr/>
            <p:nvPr/>
          </p:nvSpPr>
          <p:spPr>
            <a:xfrm>
              <a:off x="1861250" y="4350925"/>
              <a:ext cx="78100" cy="24850"/>
            </a:xfrm>
            <a:custGeom>
              <a:avLst/>
              <a:gdLst/>
              <a:ahLst/>
              <a:cxnLst/>
              <a:rect l="l" t="t" r="r" b="b"/>
              <a:pathLst>
                <a:path w="3124" h="994" extrusionOk="0">
                  <a:moveTo>
                    <a:pt x="40" y="1"/>
                  </a:moveTo>
                  <a:cubicBezTo>
                    <a:pt x="20" y="1"/>
                    <a:pt x="20" y="21"/>
                    <a:pt x="0" y="80"/>
                  </a:cubicBezTo>
                  <a:cubicBezTo>
                    <a:pt x="0" y="120"/>
                    <a:pt x="0" y="180"/>
                    <a:pt x="40" y="220"/>
                  </a:cubicBezTo>
                  <a:cubicBezTo>
                    <a:pt x="180" y="419"/>
                    <a:pt x="418" y="498"/>
                    <a:pt x="637" y="558"/>
                  </a:cubicBezTo>
                  <a:cubicBezTo>
                    <a:pt x="1333" y="697"/>
                    <a:pt x="2010" y="816"/>
                    <a:pt x="2706" y="956"/>
                  </a:cubicBezTo>
                  <a:cubicBezTo>
                    <a:pt x="2753" y="979"/>
                    <a:pt x="2807" y="994"/>
                    <a:pt x="2858" y="994"/>
                  </a:cubicBezTo>
                  <a:cubicBezTo>
                    <a:pt x="2936" y="994"/>
                    <a:pt x="3008" y="960"/>
                    <a:pt x="3044" y="876"/>
                  </a:cubicBezTo>
                  <a:cubicBezTo>
                    <a:pt x="3124" y="717"/>
                    <a:pt x="3004" y="618"/>
                    <a:pt x="2865" y="558"/>
                  </a:cubicBezTo>
                  <a:cubicBezTo>
                    <a:pt x="2686" y="419"/>
                    <a:pt x="2447" y="379"/>
                    <a:pt x="2228" y="359"/>
                  </a:cubicBezTo>
                  <a:cubicBezTo>
                    <a:pt x="1907" y="308"/>
                    <a:pt x="1601" y="143"/>
                    <a:pt x="1296" y="143"/>
                  </a:cubicBezTo>
                  <a:cubicBezTo>
                    <a:pt x="1242" y="143"/>
                    <a:pt x="1188" y="148"/>
                    <a:pt x="1134" y="160"/>
                  </a:cubicBezTo>
                  <a:cubicBezTo>
                    <a:pt x="1039" y="184"/>
                    <a:pt x="946" y="194"/>
                    <a:pt x="855" y="194"/>
                  </a:cubicBezTo>
                  <a:cubicBezTo>
                    <a:pt x="566" y="194"/>
                    <a:pt x="297" y="92"/>
                    <a:pt x="4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1" name="Google Shape;1151;p3"/>
            <p:cNvSpPr/>
            <p:nvPr/>
          </p:nvSpPr>
          <p:spPr>
            <a:xfrm>
              <a:off x="2245175" y="4191050"/>
              <a:ext cx="71150" cy="25625"/>
            </a:xfrm>
            <a:custGeom>
              <a:avLst/>
              <a:gdLst/>
              <a:ahLst/>
              <a:cxnLst/>
              <a:rect l="l" t="t" r="r" b="b"/>
              <a:pathLst>
                <a:path w="2846" h="1025" extrusionOk="0">
                  <a:moveTo>
                    <a:pt x="299" y="0"/>
                  </a:moveTo>
                  <a:cubicBezTo>
                    <a:pt x="178" y="0"/>
                    <a:pt x="83" y="74"/>
                    <a:pt x="1" y="189"/>
                  </a:cubicBezTo>
                  <a:cubicBezTo>
                    <a:pt x="896" y="448"/>
                    <a:pt x="1751" y="965"/>
                    <a:pt x="2845" y="1025"/>
                  </a:cubicBezTo>
                  <a:cubicBezTo>
                    <a:pt x="2152" y="313"/>
                    <a:pt x="1424" y="3"/>
                    <a:pt x="602" y="3"/>
                  </a:cubicBezTo>
                  <a:cubicBezTo>
                    <a:pt x="528" y="3"/>
                    <a:pt x="454" y="5"/>
                    <a:pt x="379" y="10"/>
                  </a:cubicBezTo>
                  <a:cubicBezTo>
                    <a:pt x="351" y="3"/>
                    <a:pt x="324" y="0"/>
                    <a:pt x="29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2" name="Google Shape;1152;p3"/>
            <p:cNvSpPr/>
            <p:nvPr/>
          </p:nvSpPr>
          <p:spPr>
            <a:xfrm>
              <a:off x="1881650" y="4408625"/>
              <a:ext cx="95000" cy="23900"/>
            </a:xfrm>
            <a:custGeom>
              <a:avLst/>
              <a:gdLst/>
              <a:ahLst/>
              <a:cxnLst/>
              <a:rect l="l" t="t" r="r" b="b"/>
              <a:pathLst>
                <a:path w="3800" h="956" extrusionOk="0">
                  <a:moveTo>
                    <a:pt x="100" y="0"/>
                  </a:moveTo>
                  <a:lnTo>
                    <a:pt x="100" y="0"/>
                  </a:lnTo>
                  <a:cubicBezTo>
                    <a:pt x="0" y="199"/>
                    <a:pt x="139" y="279"/>
                    <a:pt x="279" y="378"/>
                  </a:cubicBezTo>
                  <a:cubicBezTo>
                    <a:pt x="1393" y="657"/>
                    <a:pt x="2526" y="876"/>
                    <a:pt x="3680" y="955"/>
                  </a:cubicBezTo>
                  <a:cubicBezTo>
                    <a:pt x="3800" y="756"/>
                    <a:pt x="3601" y="677"/>
                    <a:pt x="3481" y="577"/>
                  </a:cubicBezTo>
                  <a:cubicBezTo>
                    <a:pt x="3203" y="557"/>
                    <a:pt x="2924" y="557"/>
                    <a:pt x="2686" y="498"/>
                  </a:cubicBezTo>
                  <a:cubicBezTo>
                    <a:pt x="1830" y="358"/>
                    <a:pt x="975" y="179"/>
                    <a:pt x="10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3" name="Google Shape;1153;p3"/>
            <p:cNvSpPr/>
            <p:nvPr/>
          </p:nvSpPr>
          <p:spPr>
            <a:xfrm>
              <a:off x="2043275" y="4220500"/>
              <a:ext cx="72625" cy="15200"/>
            </a:xfrm>
            <a:custGeom>
              <a:avLst/>
              <a:gdLst/>
              <a:ahLst/>
              <a:cxnLst/>
              <a:rect l="l" t="t" r="r" b="b"/>
              <a:pathLst>
                <a:path w="2905" h="608" extrusionOk="0">
                  <a:moveTo>
                    <a:pt x="228" y="1"/>
                  </a:moveTo>
                  <a:cubicBezTo>
                    <a:pt x="116" y="1"/>
                    <a:pt x="80" y="104"/>
                    <a:pt x="80" y="245"/>
                  </a:cubicBezTo>
                  <a:cubicBezTo>
                    <a:pt x="40" y="245"/>
                    <a:pt x="40" y="265"/>
                    <a:pt x="20" y="304"/>
                  </a:cubicBezTo>
                  <a:cubicBezTo>
                    <a:pt x="0" y="344"/>
                    <a:pt x="20" y="364"/>
                    <a:pt x="80" y="424"/>
                  </a:cubicBezTo>
                  <a:cubicBezTo>
                    <a:pt x="586" y="534"/>
                    <a:pt x="1092" y="607"/>
                    <a:pt x="1611" y="607"/>
                  </a:cubicBezTo>
                  <a:cubicBezTo>
                    <a:pt x="2031" y="607"/>
                    <a:pt x="2460" y="559"/>
                    <a:pt x="2905" y="444"/>
                  </a:cubicBezTo>
                  <a:cubicBezTo>
                    <a:pt x="2785" y="344"/>
                    <a:pt x="2765" y="265"/>
                    <a:pt x="2706" y="265"/>
                  </a:cubicBezTo>
                  <a:cubicBezTo>
                    <a:pt x="1930" y="125"/>
                    <a:pt x="1114" y="304"/>
                    <a:pt x="338" y="26"/>
                  </a:cubicBezTo>
                  <a:cubicBezTo>
                    <a:pt x="295" y="9"/>
                    <a:pt x="259" y="1"/>
                    <a:pt x="22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4" name="Google Shape;1154;p3"/>
            <p:cNvSpPr/>
            <p:nvPr/>
          </p:nvSpPr>
          <p:spPr>
            <a:xfrm>
              <a:off x="1749850" y="4469625"/>
              <a:ext cx="61700" cy="24800"/>
            </a:xfrm>
            <a:custGeom>
              <a:avLst/>
              <a:gdLst/>
              <a:ahLst/>
              <a:cxnLst/>
              <a:rect l="l" t="t" r="r" b="b"/>
              <a:pathLst>
                <a:path w="2468" h="992" extrusionOk="0">
                  <a:moveTo>
                    <a:pt x="203" y="0"/>
                  </a:moveTo>
                  <a:cubicBezTo>
                    <a:pt x="136" y="0"/>
                    <a:pt x="69" y="3"/>
                    <a:pt x="1" y="7"/>
                  </a:cubicBezTo>
                  <a:cubicBezTo>
                    <a:pt x="498" y="345"/>
                    <a:pt x="1035" y="604"/>
                    <a:pt x="1592" y="883"/>
                  </a:cubicBezTo>
                  <a:cubicBezTo>
                    <a:pt x="1761" y="967"/>
                    <a:pt x="1941" y="992"/>
                    <a:pt x="2131" y="992"/>
                  </a:cubicBezTo>
                  <a:cubicBezTo>
                    <a:pt x="2208" y="992"/>
                    <a:pt x="2287" y="988"/>
                    <a:pt x="2368" y="982"/>
                  </a:cubicBezTo>
                  <a:cubicBezTo>
                    <a:pt x="2467" y="843"/>
                    <a:pt x="2427" y="743"/>
                    <a:pt x="2368" y="624"/>
                  </a:cubicBezTo>
                  <a:cubicBezTo>
                    <a:pt x="1671" y="312"/>
                    <a:pt x="991" y="0"/>
                    <a:pt x="203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5" name="Google Shape;1155;p3"/>
            <p:cNvSpPr/>
            <p:nvPr/>
          </p:nvSpPr>
          <p:spPr>
            <a:xfrm>
              <a:off x="2167600" y="4427700"/>
              <a:ext cx="82075" cy="20725"/>
            </a:xfrm>
            <a:custGeom>
              <a:avLst/>
              <a:gdLst/>
              <a:ahLst/>
              <a:cxnLst/>
              <a:rect l="l" t="t" r="r" b="b"/>
              <a:pathLst>
                <a:path w="3283" h="829" extrusionOk="0">
                  <a:moveTo>
                    <a:pt x="328" y="1"/>
                  </a:moveTo>
                  <a:cubicBezTo>
                    <a:pt x="199" y="1"/>
                    <a:pt x="88" y="11"/>
                    <a:pt x="0" y="33"/>
                  </a:cubicBezTo>
                  <a:cubicBezTo>
                    <a:pt x="1114" y="312"/>
                    <a:pt x="2189" y="729"/>
                    <a:pt x="3283" y="829"/>
                  </a:cubicBezTo>
                  <a:cubicBezTo>
                    <a:pt x="2614" y="400"/>
                    <a:pt x="1132" y="1"/>
                    <a:pt x="32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6" name="Google Shape;1156;p3"/>
            <p:cNvSpPr/>
            <p:nvPr/>
          </p:nvSpPr>
          <p:spPr>
            <a:xfrm>
              <a:off x="2125325" y="4504100"/>
              <a:ext cx="65675" cy="26400"/>
            </a:xfrm>
            <a:custGeom>
              <a:avLst/>
              <a:gdLst/>
              <a:ahLst/>
              <a:cxnLst/>
              <a:rect l="l" t="t" r="r" b="b"/>
              <a:pathLst>
                <a:path w="2627" h="1056" extrusionOk="0">
                  <a:moveTo>
                    <a:pt x="378" y="1"/>
                  </a:moveTo>
                  <a:cubicBezTo>
                    <a:pt x="378" y="220"/>
                    <a:pt x="219" y="339"/>
                    <a:pt x="0" y="339"/>
                  </a:cubicBezTo>
                  <a:cubicBezTo>
                    <a:pt x="577" y="598"/>
                    <a:pt x="1214" y="538"/>
                    <a:pt x="1791" y="896"/>
                  </a:cubicBezTo>
                  <a:cubicBezTo>
                    <a:pt x="1837" y="877"/>
                    <a:pt x="1880" y="869"/>
                    <a:pt x="1920" y="869"/>
                  </a:cubicBezTo>
                  <a:cubicBezTo>
                    <a:pt x="2084" y="869"/>
                    <a:pt x="2200" y="1007"/>
                    <a:pt x="2328" y="1055"/>
                  </a:cubicBezTo>
                  <a:lnTo>
                    <a:pt x="2527" y="1055"/>
                  </a:lnTo>
                  <a:cubicBezTo>
                    <a:pt x="2606" y="896"/>
                    <a:pt x="2626" y="737"/>
                    <a:pt x="2408" y="637"/>
                  </a:cubicBezTo>
                  <a:cubicBezTo>
                    <a:pt x="2268" y="558"/>
                    <a:pt x="2089" y="518"/>
                    <a:pt x="1990" y="339"/>
                  </a:cubicBezTo>
                  <a:cubicBezTo>
                    <a:pt x="1433" y="240"/>
                    <a:pt x="916" y="120"/>
                    <a:pt x="37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7" name="Google Shape;1157;p3"/>
            <p:cNvSpPr/>
            <p:nvPr/>
          </p:nvSpPr>
          <p:spPr>
            <a:xfrm>
              <a:off x="1964200" y="4302200"/>
              <a:ext cx="79100" cy="22900"/>
            </a:xfrm>
            <a:custGeom>
              <a:avLst/>
              <a:gdLst/>
              <a:ahLst/>
              <a:cxnLst/>
              <a:rect l="l" t="t" r="r" b="b"/>
              <a:pathLst>
                <a:path w="3164" h="916" extrusionOk="0">
                  <a:moveTo>
                    <a:pt x="0" y="0"/>
                  </a:moveTo>
                  <a:lnTo>
                    <a:pt x="0" y="378"/>
                  </a:lnTo>
                  <a:cubicBezTo>
                    <a:pt x="816" y="637"/>
                    <a:pt x="1691" y="557"/>
                    <a:pt x="2507" y="756"/>
                  </a:cubicBezTo>
                  <a:cubicBezTo>
                    <a:pt x="2586" y="816"/>
                    <a:pt x="2666" y="856"/>
                    <a:pt x="2706" y="915"/>
                  </a:cubicBezTo>
                  <a:lnTo>
                    <a:pt x="2865" y="915"/>
                  </a:lnTo>
                  <a:cubicBezTo>
                    <a:pt x="2964" y="816"/>
                    <a:pt x="3163" y="756"/>
                    <a:pt x="3044" y="557"/>
                  </a:cubicBezTo>
                  <a:cubicBezTo>
                    <a:pt x="2845" y="358"/>
                    <a:pt x="2566" y="478"/>
                    <a:pt x="2348" y="358"/>
                  </a:cubicBezTo>
                  <a:cubicBezTo>
                    <a:pt x="1828" y="323"/>
                    <a:pt x="1356" y="174"/>
                    <a:pt x="846" y="174"/>
                  </a:cubicBezTo>
                  <a:cubicBezTo>
                    <a:pt x="790" y="174"/>
                    <a:pt x="734" y="175"/>
                    <a:pt x="677" y="179"/>
                  </a:cubicBezTo>
                  <a:cubicBezTo>
                    <a:pt x="654" y="181"/>
                    <a:pt x="632" y="182"/>
                    <a:pt x="610" y="182"/>
                  </a:cubicBezTo>
                  <a:cubicBezTo>
                    <a:pt x="380" y="182"/>
                    <a:pt x="182" y="91"/>
                    <a:pt x="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8" name="Google Shape;1158;p3"/>
            <p:cNvSpPr/>
            <p:nvPr/>
          </p:nvSpPr>
          <p:spPr>
            <a:xfrm>
              <a:off x="2035800" y="4314800"/>
              <a:ext cx="55725" cy="12625"/>
            </a:xfrm>
            <a:custGeom>
              <a:avLst/>
              <a:gdLst/>
              <a:ahLst/>
              <a:cxnLst/>
              <a:rect l="l" t="t" r="r" b="b"/>
              <a:pathLst>
                <a:path w="2229" h="505" extrusionOk="0">
                  <a:moveTo>
                    <a:pt x="927" y="0"/>
                  </a:moveTo>
                  <a:cubicBezTo>
                    <a:pt x="681" y="0"/>
                    <a:pt x="430" y="26"/>
                    <a:pt x="180" y="53"/>
                  </a:cubicBezTo>
                  <a:cubicBezTo>
                    <a:pt x="120" y="173"/>
                    <a:pt x="41" y="272"/>
                    <a:pt x="1" y="411"/>
                  </a:cubicBezTo>
                  <a:cubicBezTo>
                    <a:pt x="479" y="424"/>
                    <a:pt x="965" y="504"/>
                    <a:pt x="1449" y="504"/>
                  </a:cubicBezTo>
                  <a:cubicBezTo>
                    <a:pt x="1711" y="504"/>
                    <a:pt x="1971" y="481"/>
                    <a:pt x="2229" y="411"/>
                  </a:cubicBezTo>
                  <a:cubicBezTo>
                    <a:pt x="1828" y="88"/>
                    <a:pt x="1385" y="0"/>
                    <a:pt x="92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9" name="Google Shape;1159;p3"/>
            <p:cNvSpPr/>
            <p:nvPr/>
          </p:nvSpPr>
          <p:spPr>
            <a:xfrm>
              <a:off x="1928875" y="4365300"/>
              <a:ext cx="56725" cy="13625"/>
            </a:xfrm>
            <a:custGeom>
              <a:avLst/>
              <a:gdLst/>
              <a:ahLst/>
              <a:cxnLst/>
              <a:rect l="l" t="t" r="r" b="b"/>
              <a:pathLst>
                <a:path w="2269" h="545" extrusionOk="0">
                  <a:moveTo>
                    <a:pt x="372" y="0"/>
                  </a:moveTo>
                  <a:cubicBezTo>
                    <a:pt x="315" y="0"/>
                    <a:pt x="257" y="1"/>
                    <a:pt x="200" y="3"/>
                  </a:cubicBezTo>
                  <a:cubicBezTo>
                    <a:pt x="299" y="222"/>
                    <a:pt x="299" y="381"/>
                    <a:pt x="1" y="381"/>
                  </a:cubicBezTo>
                  <a:cubicBezTo>
                    <a:pt x="170" y="510"/>
                    <a:pt x="369" y="545"/>
                    <a:pt x="575" y="545"/>
                  </a:cubicBezTo>
                  <a:cubicBezTo>
                    <a:pt x="782" y="545"/>
                    <a:pt x="996" y="510"/>
                    <a:pt x="1194" y="500"/>
                  </a:cubicBezTo>
                  <a:cubicBezTo>
                    <a:pt x="1420" y="500"/>
                    <a:pt x="1654" y="456"/>
                    <a:pt x="1897" y="456"/>
                  </a:cubicBezTo>
                  <a:cubicBezTo>
                    <a:pt x="2019" y="456"/>
                    <a:pt x="2143" y="467"/>
                    <a:pt x="2269" y="500"/>
                  </a:cubicBezTo>
                  <a:cubicBezTo>
                    <a:pt x="1682" y="115"/>
                    <a:pt x="1044" y="0"/>
                    <a:pt x="37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0" name="Google Shape;1160;p3"/>
            <p:cNvSpPr/>
            <p:nvPr/>
          </p:nvSpPr>
          <p:spPr>
            <a:xfrm>
              <a:off x="2188475" y="4194275"/>
              <a:ext cx="17450" cy="70150"/>
            </a:xfrm>
            <a:custGeom>
              <a:avLst/>
              <a:gdLst/>
              <a:ahLst/>
              <a:cxnLst/>
              <a:rect l="l" t="t" r="r" b="b"/>
              <a:pathLst>
                <a:path w="698" h="2806" extrusionOk="0">
                  <a:moveTo>
                    <a:pt x="339" y="1"/>
                  </a:moveTo>
                  <a:lnTo>
                    <a:pt x="339" y="1"/>
                  </a:lnTo>
                  <a:cubicBezTo>
                    <a:pt x="439" y="995"/>
                    <a:pt x="1" y="1871"/>
                    <a:pt x="100" y="2806"/>
                  </a:cubicBezTo>
                  <a:cubicBezTo>
                    <a:pt x="538" y="2109"/>
                    <a:pt x="439" y="1294"/>
                    <a:pt x="657" y="558"/>
                  </a:cubicBezTo>
                  <a:cubicBezTo>
                    <a:pt x="697" y="379"/>
                    <a:pt x="637" y="120"/>
                    <a:pt x="33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1" name="Google Shape;1161;p3"/>
            <p:cNvSpPr/>
            <p:nvPr/>
          </p:nvSpPr>
          <p:spPr>
            <a:xfrm>
              <a:off x="2156150" y="4462825"/>
              <a:ext cx="58225" cy="22400"/>
            </a:xfrm>
            <a:custGeom>
              <a:avLst/>
              <a:gdLst/>
              <a:ahLst/>
              <a:cxnLst/>
              <a:rect l="l" t="t" r="r" b="b"/>
              <a:pathLst>
                <a:path w="2329" h="896" extrusionOk="0">
                  <a:moveTo>
                    <a:pt x="558" y="1"/>
                  </a:moveTo>
                  <a:cubicBezTo>
                    <a:pt x="478" y="100"/>
                    <a:pt x="379" y="105"/>
                    <a:pt x="279" y="105"/>
                  </a:cubicBezTo>
                  <a:cubicBezTo>
                    <a:pt x="268" y="105"/>
                    <a:pt x="257" y="105"/>
                    <a:pt x="246" y="105"/>
                  </a:cubicBezTo>
                  <a:cubicBezTo>
                    <a:pt x="158" y="105"/>
                    <a:pt x="72" y="109"/>
                    <a:pt x="1" y="180"/>
                  </a:cubicBezTo>
                  <a:cubicBezTo>
                    <a:pt x="737" y="399"/>
                    <a:pt x="1473" y="518"/>
                    <a:pt x="2149" y="896"/>
                  </a:cubicBezTo>
                  <a:cubicBezTo>
                    <a:pt x="2269" y="816"/>
                    <a:pt x="2328" y="697"/>
                    <a:pt x="2328" y="558"/>
                  </a:cubicBezTo>
                  <a:cubicBezTo>
                    <a:pt x="1851" y="1"/>
                    <a:pt x="1175" y="80"/>
                    <a:pt x="55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2" name="Google Shape;1162;p3"/>
            <p:cNvSpPr/>
            <p:nvPr/>
          </p:nvSpPr>
          <p:spPr>
            <a:xfrm>
              <a:off x="1887775" y="4466550"/>
              <a:ext cx="71475" cy="18175"/>
            </a:xfrm>
            <a:custGeom>
              <a:avLst/>
              <a:gdLst/>
              <a:ahLst/>
              <a:cxnLst/>
              <a:rect l="l" t="t" r="r" b="b"/>
              <a:pathLst>
                <a:path w="2859" h="727" extrusionOk="0">
                  <a:moveTo>
                    <a:pt x="162" y="1"/>
                  </a:moveTo>
                  <a:cubicBezTo>
                    <a:pt x="36" y="1"/>
                    <a:pt x="1" y="78"/>
                    <a:pt x="34" y="210"/>
                  </a:cubicBezTo>
                  <a:cubicBezTo>
                    <a:pt x="272" y="349"/>
                    <a:pt x="531" y="369"/>
                    <a:pt x="789" y="409"/>
                  </a:cubicBezTo>
                  <a:cubicBezTo>
                    <a:pt x="1446" y="508"/>
                    <a:pt x="2063" y="628"/>
                    <a:pt x="2719" y="727"/>
                  </a:cubicBezTo>
                  <a:cubicBezTo>
                    <a:pt x="2858" y="548"/>
                    <a:pt x="2838" y="409"/>
                    <a:pt x="2719" y="230"/>
                  </a:cubicBezTo>
                  <a:lnTo>
                    <a:pt x="252" y="11"/>
                  </a:lnTo>
                  <a:cubicBezTo>
                    <a:pt x="218" y="4"/>
                    <a:pt x="188" y="1"/>
                    <a:pt x="16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3" name="Google Shape;1163;p3"/>
            <p:cNvSpPr/>
            <p:nvPr/>
          </p:nvSpPr>
          <p:spPr>
            <a:xfrm>
              <a:off x="2155175" y="4109950"/>
              <a:ext cx="66925" cy="14225"/>
            </a:xfrm>
            <a:custGeom>
              <a:avLst/>
              <a:gdLst/>
              <a:ahLst/>
              <a:cxnLst/>
              <a:rect l="l" t="t" r="r" b="b"/>
              <a:pathLst>
                <a:path w="2677" h="569" extrusionOk="0">
                  <a:moveTo>
                    <a:pt x="852" y="1"/>
                  </a:moveTo>
                  <a:cubicBezTo>
                    <a:pt x="814" y="1"/>
                    <a:pt x="776" y="4"/>
                    <a:pt x="736" y="12"/>
                  </a:cubicBezTo>
                  <a:cubicBezTo>
                    <a:pt x="704" y="115"/>
                    <a:pt x="641" y="145"/>
                    <a:pt x="566" y="145"/>
                  </a:cubicBezTo>
                  <a:cubicBezTo>
                    <a:pt x="457" y="145"/>
                    <a:pt x="320" y="81"/>
                    <a:pt x="206" y="81"/>
                  </a:cubicBezTo>
                  <a:cubicBezTo>
                    <a:pt x="111" y="81"/>
                    <a:pt x="33" y="126"/>
                    <a:pt x="0" y="290"/>
                  </a:cubicBezTo>
                  <a:cubicBezTo>
                    <a:pt x="179" y="449"/>
                    <a:pt x="418" y="290"/>
                    <a:pt x="577" y="469"/>
                  </a:cubicBezTo>
                  <a:cubicBezTo>
                    <a:pt x="789" y="528"/>
                    <a:pt x="1001" y="545"/>
                    <a:pt x="1208" y="545"/>
                  </a:cubicBezTo>
                  <a:cubicBezTo>
                    <a:pt x="1352" y="545"/>
                    <a:pt x="1493" y="537"/>
                    <a:pt x="1631" y="529"/>
                  </a:cubicBezTo>
                  <a:cubicBezTo>
                    <a:pt x="1664" y="513"/>
                    <a:pt x="1694" y="503"/>
                    <a:pt x="1720" y="503"/>
                  </a:cubicBezTo>
                  <a:cubicBezTo>
                    <a:pt x="1757" y="503"/>
                    <a:pt x="1787" y="522"/>
                    <a:pt x="1810" y="569"/>
                  </a:cubicBezTo>
                  <a:cubicBezTo>
                    <a:pt x="1895" y="493"/>
                    <a:pt x="1984" y="472"/>
                    <a:pt x="2076" y="472"/>
                  </a:cubicBezTo>
                  <a:cubicBezTo>
                    <a:pt x="2178" y="472"/>
                    <a:pt x="2282" y="499"/>
                    <a:pt x="2387" y="509"/>
                  </a:cubicBezTo>
                  <a:cubicBezTo>
                    <a:pt x="2421" y="516"/>
                    <a:pt x="2450" y="519"/>
                    <a:pt x="2475" y="519"/>
                  </a:cubicBezTo>
                  <a:cubicBezTo>
                    <a:pt x="2677" y="519"/>
                    <a:pt x="2562" y="315"/>
                    <a:pt x="2526" y="191"/>
                  </a:cubicBezTo>
                  <a:cubicBezTo>
                    <a:pt x="2390" y="127"/>
                    <a:pt x="2245" y="113"/>
                    <a:pt x="2098" y="113"/>
                  </a:cubicBezTo>
                  <a:cubicBezTo>
                    <a:pt x="1986" y="113"/>
                    <a:pt x="1872" y="121"/>
                    <a:pt x="1758" y="121"/>
                  </a:cubicBezTo>
                  <a:cubicBezTo>
                    <a:pt x="1696" y="121"/>
                    <a:pt x="1633" y="119"/>
                    <a:pt x="1572" y="111"/>
                  </a:cubicBezTo>
                  <a:cubicBezTo>
                    <a:pt x="1546" y="115"/>
                    <a:pt x="1520" y="117"/>
                    <a:pt x="1495" y="117"/>
                  </a:cubicBezTo>
                  <a:cubicBezTo>
                    <a:pt x="1281" y="117"/>
                    <a:pt x="1077" y="1"/>
                    <a:pt x="85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4" name="Google Shape;1164;p3"/>
            <p:cNvSpPr/>
            <p:nvPr/>
          </p:nvSpPr>
          <p:spPr>
            <a:xfrm>
              <a:off x="2401825" y="4305675"/>
              <a:ext cx="8975" cy="113725"/>
            </a:xfrm>
            <a:custGeom>
              <a:avLst/>
              <a:gdLst/>
              <a:ahLst/>
              <a:cxnLst/>
              <a:rect l="l" t="t" r="r" b="b"/>
              <a:pathLst>
                <a:path w="359" h="4549" extrusionOk="0">
                  <a:moveTo>
                    <a:pt x="140" y="1"/>
                  </a:moveTo>
                  <a:cubicBezTo>
                    <a:pt x="61" y="140"/>
                    <a:pt x="61" y="319"/>
                    <a:pt x="41" y="498"/>
                  </a:cubicBezTo>
                  <a:cubicBezTo>
                    <a:pt x="21" y="1831"/>
                    <a:pt x="21" y="3164"/>
                    <a:pt x="1" y="4496"/>
                  </a:cubicBezTo>
                  <a:cubicBezTo>
                    <a:pt x="19" y="4533"/>
                    <a:pt x="46" y="4549"/>
                    <a:pt x="76" y="4549"/>
                  </a:cubicBezTo>
                  <a:cubicBezTo>
                    <a:pt x="110" y="4549"/>
                    <a:pt x="148" y="4528"/>
                    <a:pt x="180" y="4496"/>
                  </a:cubicBezTo>
                  <a:cubicBezTo>
                    <a:pt x="180" y="3979"/>
                    <a:pt x="200" y="3422"/>
                    <a:pt x="200" y="2905"/>
                  </a:cubicBezTo>
                  <a:cubicBezTo>
                    <a:pt x="220" y="2865"/>
                    <a:pt x="220" y="2786"/>
                    <a:pt x="200" y="2726"/>
                  </a:cubicBezTo>
                  <a:cubicBezTo>
                    <a:pt x="200" y="2587"/>
                    <a:pt x="220" y="2467"/>
                    <a:pt x="359" y="2368"/>
                  </a:cubicBezTo>
                  <a:cubicBezTo>
                    <a:pt x="299" y="2189"/>
                    <a:pt x="180" y="2010"/>
                    <a:pt x="200" y="1791"/>
                  </a:cubicBezTo>
                  <a:cubicBezTo>
                    <a:pt x="299" y="1194"/>
                    <a:pt x="140" y="597"/>
                    <a:pt x="14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5" name="Google Shape;1165;p3"/>
            <p:cNvSpPr/>
            <p:nvPr/>
          </p:nvSpPr>
          <p:spPr>
            <a:xfrm>
              <a:off x="1848825" y="4310200"/>
              <a:ext cx="53225" cy="18875"/>
            </a:xfrm>
            <a:custGeom>
              <a:avLst/>
              <a:gdLst/>
              <a:ahLst/>
              <a:cxnLst/>
              <a:rect l="l" t="t" r="r" b="b"/>
              <a:pathLst>
                <a:path w="2129" h="755" extrusionOk="0">
                  <a:moveTo>
                    <a:pt x="535" y="1"/>
                  </a:moveTo>
                  <a:cubicBezTo>
                    <a:pt x="361" y="1"/>
                    <a:pt x="183" y="20"/>
                    <a:pt x="0" y="58"/>
                  </a:cubicBezTo>
                  <a:cubicBezTo>
                    <a:pt x="20" y="138"/>
                    <a:pt x="40" y="297"/>
                    <a:pt x="60" y="297"/>
                  </a:cubicBezTo>
                  <a:cubicBezTo>
                    <a:pt x="796" y="297"/>
                    <a:pt x="1413" y="695"/>
                    <a:pt x="2129" y="755"/>
                  </a:cubicBezTo>
                  <a:cubicBezTo>
                    <a:pt x="2129" y="595"/>
                    <a:pt x="2029" y="436"/>
                    <a:pt x="1850" y="357"/>
                  </a:cubicBezTo>
                  <a:cubicBezTo>
                    <a:pt x="1419" y="127"/>
                    <a:pt x="989" y="1"/>
                    <a:pt x="53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6" name="Google Shape;1166;p3"/>
            <p:cNvSpPr/>
            <p:nvPr/>
          </p:nvSpPr>
          <p:spPr>
            <a:xfrm>
              <a:off x="1812525" y="4336825"/>
              <a:ext cx="49750" cy="19100"/>
            </a:xfrm>
            <a:custGeom>
              <a:avLst/>
              <a:gdLst/>
              <a:ahLst/>
              <a:cxnLst/>
              <a:rect l="l" t="t" r="r" b="b"/>
              <a:pathLst>
                <a:path w="1990" h="764" extrusionOk="0">
                  <a:moveTo>
                    <a:pt x="142" y="0"/>
                  </a:moveTo>
                  <a:cubicBezTo>
                    <a:pt x="61" y="0"/>
                    <a:pt x="1" y="43"/>
                    <a:pt x="20" y="227"/>
                  </a:cubicBezTo>
                  <a:cubicBezTo>
                    <a:pt x="597" y="664"/>
                    <a:pt x="1313" y="625"/>
                    <a:pt x="1989" y="764"/>
                  </a:cubicBezTo>
                  <a:lnTo>
                    <a:pt x="1989" y="565"/>
                  </a:lnTo>
                  <a:cubicBezTo>
                    <a:pt x="1870" y="346"/>
                    <a:pt x="1671" y="227"/>
                    <a:pt x="1452" y="227"/>
                  </a:cubicBezTo>
                  <a:cubicBezTo>
                    <a:pt x="1430" y="228"/>
                    <a:pt x="1408" y="228"/>
                    <a:pt x="1387" y="228"/>
                  </a:cubicBezTo>
                  <a:cubicBezTo>
                    <a:pt x="1037" y="228"/>
                    <a:pt x="735" y="84"/>
                    <a:pt x="398" y="28"/>
                  </a:cubicBezTo>
                  <a:cubicBezTo>
                    <a:pt x="387" y="31"/>
                    <a:pt x="375" y="33"/>
                    <a:pt x="361" y="33"/>
                  </a:cubicBezTo>
                  <a:cubicBezTo>
                    <a:pt x="299" y="33"/>
                    <a:pt x="213" y="0"/>
                    <a:pt x="14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7" name="Google Shape;1167;p3"/>
            <p:cNvSpPr/>
            <p:nvPr/>
          </p:nvSpPr>
          <p:spPr>
            <a:xfrm>
              <a:off x="1809525" y="4295600"/>
              <a:ext cx="39325" cy="16025"/>
            </a:xfrm>
            <a:custGeom>
              <a:avLst/>
              <a:gdLst/>
              <a:ahLst/>
              <a:cxnLst/>
              <a:rect l="l" t="t" r="r" b="b"/>
              <a:pathLst>
                <a:path w="1573" h="641" extrusionOk="0">
                  <a:moveTo>
                    <a:pt x="593" y="1"/>
                  </a:moveTo>
                  <a:cubicBezTo>
                    <a:pt x="409" y="1"/>
                    <a:pt x="210" y="41"/>
                    <a:pt x="1" y="125"/>
                  </a:cubicBezTo>
                  <a:cubicBezTo>
                    <a:pt x="404" y="461"/>
                    <a:pt x="821" y="641"/>
                    <a:pt x="1300" y="641"/>
                  </a:cubicBezTo>
                  <a:cubicBezTo>
                    <a:pt x="1389" y="641"/>
                    <a:pt x="1479" y="635"/>
                    <a:pt x="1572" y="622"/>
                  </a:cubicBezTo>
                  <a:cubicBezTo>
                    <a:pt x="1364" y="219"/>
                    <a:pt x="1019" y="1"/>
                    <a:pt x="593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8" name="Google Shape;1168;p3"/>
            <p:cNvSpPr/>
            <p:nvPr/>
          </p:nvSpPr>
          <p:spPr>
            <a:xfrm>
              <a:off x="1909000" y="4503125"/>
              <a:ext cx="46775" cy="17425"/>
            </a:xfrm>
            <a:custGeom>
              <a:avLst/>
              <a:gdLst/>
              <a:ahLst/>
              <a:cxnLst/>
              <a:rect l="l" t="t" r="r" b="b"/>
              <a:pathLst>
                <a:path w="1871" h="697" extrusionOk="0">
                  <a:moveTo>
                    <a:pt x="0" y="0"/>
                  </a:moveTo>
                  <a:lnTo>
                    <a:pt x="0" y="0"/>
                  </a:lnTo>
                  <a:cubicBezTo>
                    <a:pt x="38" y="376"/>
                    <a:pt x="217" y="539"/>
                    <a:pt x="489" y="539"/>
                  </a:cubicBezTo>
                  <a:cubicBezTo>
                    <a:pt x="505" y="539"/>
                    <a:pt x="521" y="538"/>
                    <a:pt x="537" y="537"/>
                  </a:cubicBezTo>
                  <a:cubicBezTo>
                    <a:pt x="577" y="533"/>
                    <a:pt x="615" y="531"/>
                    <a:pt x="652" y="531"/>
                  </a:cubicBezTo>
                  <a:cubicBezTo>
                    <a:pt x="957" y="531"/>
                    <a:pt x="1209" y="661"/>
                    <a:pt x="1492" y="696"/>
                  </a:cubicBezTo>
                  <a:cubicBezTo>
                    <a:pt x="1611" y="657"/>
                    <a:pt x="1731" y="577"/>
                    <a:pt x="1870" y="537"/>
                  </a:cubicBezTo>
                  <a:lnTo>
                    <a:pt x="1870" y="358"/>
                  </a:lnTo>
                  <a:cubicBezTo>
                    <a:pt x="1273" y="259"/>
                    <a:pt x="637" y="139"/>
                    <a:pt x="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9" name="Google Shape;1169;p3"/>
            <p:cNvSpPr/>
            <p:nvPr/>
          </p:nvSpPr>
          <p:spPr>
            <a:xfrm>
              <a:off x="1892075" y="4565250"/>
              <a:ext cx="64175" cy="11000"/>
            </a:xfrm>
            <a:custGeom>
              <a:avLst/>
              <a:gdLst/>
              <a:ahLst/>
              <a:cxnLst/>
              <a:rect l="l" t="t" r="r" b="b"/>
              <a:pathLst>
                <a:path w="2567" h="440" extrusionOk="0">
                  <a:moveTo>
                    <a:pt x="840" y="1"/>
                  </a:moveTo>
                  <a:cubicBezTo>
                    <a:pt x="689" y="1"/>
                    <a:pt x="535" y="13"/>
                    <a:pt x="379" y="41"/>
                  </a:cubicBezTo>
                  <a:cubicBezTo>
                    <a:pt x="299" y="161"/>
                    <a:pt x="80" y="61"/>
                    <a:pt x="1" y="240"/>
                  </a:cubicBezTo>
                  <a:cubicBezTo>
                    <a:pt x="313" y="362"/>
                    <a:pt x="637" y="391"/>
                    <a:pt x="966" y="391"/>
                  </a:cubicBezTo>
                  <a:cubicBezTo>
                    <a:pt x="1256" y="391"/>
                    <a:pt x="1550" y="368"/>
                    <a:pt x="1843" y="368"/>
                  </a:cubicBezTo>
                  <a:cubicBezTo>
                    <a:pt x="2086" y="368"/>
                    <a:pt x="2328" y="384"/>
                    <a:pt x="2567" y="439"/>
                  </a:cubicBezTo>
                  <a:cubicBezTo>
                    <a:pt x="2011" y="201"/>
                    <a:pt x="1442" y="1"/>
                    <a:pt x="84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0" name="Google Shape;1170;p3"/>
            <p:cNvSpPr/>
            <p:nvPr/>
          </p:nvSpPr>
          <p:spPr>
            <a:xfrm>
              <a:off x="1786650" y="4324750"/>
              <a:ext cx="35325" cy="18250"/>
            </a:xfrm>
            <a:custGeom>
              <a:avLst/>
              <a:gdLst/>
              <a:ahLst/>
              <a:cxnLst/>
              <a:rect l="l" t="t" r="r" b="b"/>
              <a:pathLst>
                <a:path w="1413" h="730" extrusionOk="0">
                  <a:moveTo>
                    <a:pt x="320" y="1"/>
                  </a:moveTo>
                  <a:cubicBezTo>
                    <a:pt x="237" y="1"/>
                    <a:pt x="158" y="40"/>
                    <a:pt x="100" y="133"/>
                  </a:cubicBezTo>
                  <a:cubicBezTo>
                    <a:pt x="1" y="272"/>
                    <a:pt x="120" y="372"/>
                    <a:pt x="219" y="511"/>
                  </a:cubicBezTo>
                  <a:cubicBezTo>
                    <a:pt x="407" y="715"/>
                    <a:pt x="653" y="730"/>
                    <a:pt x="907" y="730"/>
                  </a:cubicBezTo>
                  <a:cubicBezTo>
                    <a:pt x="950" y="730"/>
                    <a:pt x="992" y="730"/>
                    <a:pt x="1035" y="730"/>
                  </a:cubicBezTo>
                  <a:cubicBezTo>
                    <a:pt x="1065" y="630"/>
                    <a:pt x="1144" y="630"/>
                    <a:pt x="1224" y="630"/>
                  </a:cubicBezTo>
                  <a:cubicBezTo>
                    <a:pt x="1304" y="630"/>
                    <a:pt x="1383" y="630"/>
                    <a:pt x="1413" y="531"/>
                  </a:cubicBezTo>
                  <a:cubicBezTo>
                    <a:pt x="1115" y="352"/>
                    <a:pt x="816" y="173"/>
                    <a:pt x="498" y="53"/>
                  </a:cubicBezTo>
                  <a:cubicBezTo>
                    <a:pt x="440" y="20"/>
                    <a:pt x="379" y="1"/>
                    <a:pt x="32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1" name="Google Shape;1171;p3"/>
            <p:cNvSpPr/>
            <p:nvPr/>
          </p:nvSpPr>
          <p:spPr>
            <a:xfrm>
              <a:off x="2009450" y="4112525"/>
              <a:ext cx="53725" cy="13850"/>
            </a:xfrm>
            <a:custGeom>
              <a:avLst/>
              <a:gdLst/>
              <a:ahLst/>
              <a:cxnLst/>
              <a:rect l="l" t="t" r="r" b="b"/>
              <a:pathLst>
                <a:path w="2149" h="554" extrusionOk="0">
                  <a:moveTo>
                    <a:pt x="956" y="0"/>
                  </a:moveTo>
                  <a:cubicBezTo>
                    <a:pt x="929" y="0"/>
                    <a:pt x="902" y="3"/>
                    <a:pt x="876" y="8"/>
                  </a:cubicBezTo>
                  <a:cubicBezTo>
                    <a:pt x="773" y="47"/>
                    <a:pt x="687" y="69"/>
                    <a:pt x="601" y="69"/>
                  </a:cubicBezTo>
                  <a:cubicBezTo>
                    <a:pt x="554" y="69"/>
                    <a:pt x="507" y="62"/>
                    <a:pt x="458" y="48"/>
                  </a:cubicBezTo>
                  <a:cubicBezTo>
                    <a:pt x="418" y="48"/>
                    <a:pt x="372" y="42"/>
                    <a:pt x="328" y="42"/>
                  </a:cubicBezTo>
                  <a:cubicBezTo>
                    <a:pt x="263" y="42"/>
                    <a:pt x="203" y="56"/>
                    <a:pt x="180" y="128"/>
                  </a:cubicBezTo>
                  <a:cubicBezTo>
                    <a:pt x="140" y="267"/>
                    <a:pt x="60" y="386"/>
                    <a:pt x="0" y="506"/>
                  </a:cubicBezTo>
                  <a:cubicBezTo>
                    <a:pt x="217" y="541"/>
                    <a:pt x="428" y="553"/>
                    <a:pt x="637" y="553"/>
                  </a:cubicBezTo>
                  <a:cubicBezTo>
                    <a:pt x="1139" y="553"/>
                    <a:pt x="1629" y="480"/>
                    <a:pt x="2149" y="466"/>
                  </a:cubicBezTo>
                  <a:cubicBezTo>
                    <a:pt x="1990" y="327"/>
                    <a:pt x="1870" y="227"/>
                    <a:pt x="1751" y="128"/>
                  </a:cubicBezTo>
                  <a:cubicBezTo>
                    <a:pt x="1736" y="83"/>
                    <a:pt x="1699" y="60"/>
                    <a:pt x="1648" y="60"/>
                  </a:cubicBezTo>
                  <a:cubicBezTo>
                    <a:pt x="1630" y="60"/>
                    <a:pt x="1612" y="63"/>
                    <a:pt x="1592" y="68"/>
                  </a:cubicBezTo>
                  <a:cubicBezTo>
                    <a:pt x="1546" y="83"/>
                    <a:pt x="1495" y="90"/>
                    <a:pt x="1442" y="90"/>
                  </a:cubicBezTo>
                  <a:cubicBezTo>
                    <a:pt x="1357" y="90"/>
                    <a:pt x="1268" y="73"/>
                    <a:pt x="1194" y="48"/>
                  </a:cubicBezTo>
                  <a:cubicBezTo>
                    <a:pt x="1107" y="19"/>
                    <a:pt x="1030" y="0"/>
                    <a:pt x="95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2" name="Google Shape;1172;p3"/>
            <p:cNvSpPr/>
            <p:nvPr/>
          </p:nvSpPr>
          <p:spPr>
            <a:xfrm>
              <a:off x="2209875" y="4477250"/>
              <a:ext cx="40800" cy="15950"/>
            </a:xfrm>
            <a:custGeom>
              <a:avLst/>
              <a:gdLst/>
              <a:ahLst/>
              <a:cxnLst/>
              <a:rect l="l" t="t" r="r" b="b"/>
              <a:pathLst>
                <a:path w="1632" h="638" extrusionOk="0">
                  <a:moveTo>
                    <a:pt x="179" y="1"/>
                  </a:moveTo>
                  <a:cubicBezTo>
                    <a:pt x="20" y="80"/>
                    <a:pt x="0" y="200"/>
                    <a:pt x="0" y="339"/>
                  </a:cubicBezTo>
                  <a:cubicBezTo>
                    <a:pt x="517" y="597"/>
                    <a:pt x="1134" y="339"/>
                    <a:pt x="1631" y="637"/>
                  </a:cubicBezTo>
                  <a:cubicBezTo>
                    <a:pt x="1419" y="283"/>
                    <a:pt x="1156" y="70"/>
                    <a:pt x="821" y="70"/>
                  </a:cubicBezTo>
                  <a:cubicBezTo>
                    <a:pt x="686" y="70"/>
                    <a:pt x="539" y="105"/>
                    <a:pt x="378" y="180"/>
                  </a:cubicBezTo>
                  <a:cubicBezTo>
                    <a:pt x="299" y="120"/>
                    <a:pt x="219" y="80"/>
                    <a:pt x="17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3" name="Google Shape;1173;p3"/>
            <p:cNvSpPr/>
            <p:nvPr/>
          </p:nvSpPr>
          <p:spPr>
            <a:xfrm>
              <a:off x="2098475" y="4194275"/>
              <a:ext cx="50250" cy="10175"/>
            </a:xfrm>
            <a:custGeom>
              <a:avLst/>
              <a:gdLst/>
              <a:ahLst/>
              <a:cxnLst/>
              <a:rect l="l" t="t" r="r" b="b"/>
              <a:pathLst>
                <a:path w="2010" h="407" extrusionOk="0">
                  <a:moveTo>
                    <a:pt x="518" y="0"/>
                  </a:moveTo>
                  <a:cubicBezTo>
                    <a:pt x="342" y="0"/>
                    <a:pt x="171" y="10"/>
                    <a:pt x="0" y="21"/>
                  </a:cubicBezTo>
                  <a:cubicBezTo>
                    <a:pt x="20" y="160"/>
                    <a:pt x="80" y="200"/>
                    <a:pt x="199" y="219"/>
                  </a:cubicBezTo>
                  <a:cubicBezTo>
                    <a:pt x="466" y="363"/>
                    <a:pt x="742" y="406"/>
                    <a:pt x="1049" y="406"/>
                  </a:cubicBezTo>
                  <a:cubicBezTo>
                    <a:pt x="1338" y="406"/>
                    <a:pt x="1652" y="368"/>
                    <a:pt x="2009" y="339"/>
                  </a:cubicBezTo>
                  <a:cubicBezTo>
                    <a:pt x="1462" y="65"/>
                    <a:pt x="978" y="0"/>
                    <a:pt x="51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4" name="Google Shape;1174;p3"/>
            <p:cNvSpPr/>
            <p:nvPr/>
          </p:nvSpPr>
          <p:spPr>
            <a:xfrm>
              <a:off x="1686700" y="4499625"/>
              <a:ext cx="42500" cy="22700"/>
            </a:xfrm>
            <a:custGeom>
              <a:avLst/>
              <a:gdLst/>
              <a:ahLst/>
              <a:cxnLst/>
              <a:rect l="l" t="t" r="r" b="b"/>
              <a:pathLst>
                <a:path w="1700" h="908" extrusionOk="0">
                  <a:moveTo>
                    <a:pt x="0" y="1"/>
                  </a:moveTo>
                  <a:cubicBezTo>
                    <a:pt x="358" y="578"/>
                    <a:pt x="856" y="797"/>
                    <a:pt x="1452" y="896"/>
                  </a:cubicBezTo>
                  <a:cubicBezTo>
                    <a:pt x="1491" y="904"/>
                    <a:pt x="1524" y="908"/>
                    <a:pt x="1552" y="908"/>
                  </a:cubicBezTo>
                  <a:cubicBezTo>
                    <a:pt x="1670" y="908"/>
                    <a:pt x="1699" y="838"/>
                    <a:pt x="1651" y="67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5" name="Google Shape;1175;p3"/>
            <p:cNvSpPr/>
            <p:nvPr/>
          </p:nvSpPr>
          <p:spPr>
            <a:xfrm>
              <a:off x="1989550" y="4376175"/>
              <a:ext cx="37325" cy="14075"/>
            </a:xfrm>
            <a:custGeom>
              <a:avLst/>
              <a:gdLst/>
              <a:ahLst/>
              <a:cxnLst/>
              <a:rect l="l" t="t" r="r" b="b"/>
              <a:pathLst>
                <a:path w="1493" h="563" extrusionOk="0">
                  <a:moveTo>
                    <a:pt x="826" y="1"/>
                  </a:moveTo>
                  <a:cubicBezTo>
                    <a:pt x="605" y="1"/>
                    <a:pt x="344" y="146"/>
                    <a:pt x="1" y="443"/>
                  </a:cubicBezTo>
                  <a:cubicBezTo>
                    <a:pt x="217" y="371"/>
                    <a:pt x="411" y="341"/>
                    <a:pt x="594" y="341"/>
                  </a:cubicBezTo>
                  <a:cubicBezTo>
                    <a:pt x="917" y="341"/>
                    <a:pt x="1201" y="435"/>
                    <a:pt x="1493" y="562"/>
                  </a:cubicBezTo>
                  <a:cubicBezTo>
                    <a:pt x="1280" y="191"/>
                    <a:pt x="1080" y="1"/>
                    <a:pt x="82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6" name="Google Shape;1176;p3"/>
            <p:cNvSpPr/>
            <p:nvPr/>
          </p:nvSpPr>
          <p:spPr>
            <a:xfrm>
              <a:off x="1831625" y="4559425"/>
              <a:ext cx="58000" cy="10350"/>
            </a:xfrm>
            <a:custGeom>
              <a:avLst/>
              <a:gdLst/>
              <a:ahLst/>
              <a:cxnLst/>
              <a:rect l="l" t="t" r="r" b="b"/>
              <a:pathLst>
                <a:path w="2320" h="414" extrusionOk="0">
                  <a:moveTo>
                    <a:pt x="144" y="1"/>
                  </a:moveTo>
                  <a:cubicBezTo>
                    <a:pt x="61" y="1"/>
                    <a:pt x="0" y="53"/>
                    <a:pt x="12" y="235"/>
                  </a:cubicBezTo>
                  <a:cubicBezTo>
                    <a:pt x="708" y="294"/>
                    <a:pt x="1424" y="354"/>
                    <a:pt x="2120" y="414"/>
                  </a:cubicBezTo>
                  <a:cubicBezTo>
                    <a:pt x="2200" y="374"/>
                    <a:pt x="2299" y="334"/>
                    <a:pt x="2319" y="235"/>
                  </a:cubicBezTo>
                  <a:cubicBezTo>
                    <a:pt x="2011" y="85"/>
                    <a:pt x="1688" y="56"/>
                    <a:pt x="1357" y="56"/>
                  </a:cubicBezTo>
                  <a:cubicBezTo>
                    <a:pt x="1137" y="56"/>
                    <a:pt x="913" y="69"/>
                    <a:pt x="688" y="69"/>
                  </a:cubicBezTo>
                  <a:cubicBezTo>
                    <a:pt x="575" y="69"/>
                    <a:pt x="463" y="66"/>
                    <a:pt x="350" y="56"/>
                  </a:cubicBezTo>
                  <a:cubicBezTo>
                    <a:pt x="282" y="30"/>
                    <a:pt x="206" y="1"/>
                    <a:pt x="14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7" name="Google Shape;1177;p3"/>
            <p:cNvSpPr/>
            <p:nvPr/>
          </p:nvSpPr>
          <p:spPr>
            <a:xfrm>
              <a:off x="2031325" y="4271300"/>
              <a:ext cx="43800" cy="9100"/>
            </a:xfrm>
            <a:custGeom>
              <a:avLst/>
              <a:gdLst/>
              <a:ahLst/>
              <a:cxnLst/>
              <a:rect l="l" t="t" r="r" b="b"/>
              <a:pathLst>
                <a:path w="1752" h="364" extrusionOk="0">
                  <a:moveTo>
                    <a:pt x="677" y="1"/>
                  </a:moveTo>
                  <a:cubicBezTo>
                    <a:pt x="443" y="1"/>
                    <a:pt x="216" y="23"/>
                    <a:pt x="1" y="23"/>
                  </a:cubicBezTo>
                  <a:lnTo>
                    <a:pt x="1" y="182"/>
                  </a:lnTo>
                  <a:cubicBezTo>
                    <a:pt x="360" y="298"/>
                    <a:pt x="704" y="364"/>
                    <a:pt x="1084" y="364"/>
                  </a:cubicBezTo>
                  <a:cubicBezTo>
                    <a:pt x="1292" y="364"/>
                    <a:pt x="1512" y="344"/>
                    <a:pt x="1751" y="301"/>
                  </a:cubicBezTo>
                  <a:cubicBezTo>
                    <a:pt x="1393" y="51"/>
                    <a:pt x="1028" y="1"/>
                    <a:pt x="67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8" name="Google Shape;1178;p3"/>
            <p:cNvSpPr/>
            <p:nvPr/>
          </p:nvSpPr>
          <p:spPr>
            <a:xfrm>
              <a:off x="1902025" y="4322650"/>
              <a:ext cx="31350" cy="15450"/>
            </a:xfrm>
            <a:custGeom>
              <a:avLst/>
              <a:gdLst/>
              <a:ahLst/>
              <a:cxnLst/>
              <a:rect l="l" t="t" r="r" b="b"/>
              <a:pathLst>
                <a:path w="1254" h="618" extrusionOk="0">
                  <a:moveTo>
                    <a:pt x="384" y="0"/>
                  </a:moveTo>
                  <a:cubicBezTo>
                    <a:pt x="234" y="0"/>
                    <a:pt x="127" y="158"/>
                    <a:pt x="1" y="257"/>
                  </a:cubicBezTo>
                  <a:cubicBezTo>
                    <a:pt x="325" y="527"/>
                    <a:pt x="714" y="618"/>
                    <a:pt x="1125" y="618"/>
                  </a:cubicBezTo>
                  <a:cubicBezTo>
                    <a:pt x="1167" y="618"/>
                    <a:pt x="1211" y="617"/>
                    <a:pt x="1254" y="615"/>
                  </a:cubicBezTo>
                  <a:lnTo>
                    <a:pt x="1254" y="97"/>
                  </a:lnTo>
                  <a:cubicBezTo>
                    <a:pt x="1120" y="164"/>
                    <a:pt x="999" y="219"/>
                    <a:pt x="880" y="219"/>
                  </a:cubicBezTo>
                  <a:cubicBezTo>
                    <a:pt x="786" y="219"/>
                    <a:pt x="694" y="185"/>
                    <a:pt x="597" y="97"/>
                  </a:cubicBezTo>
                  <a:cubicBezTo>
                    <a:pt x="516" y="27"/>
                    <a:pt x="446" y="0"/>
                    <a:pt x="384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9" name="Google Shape;1179;p3"/>
            <p:cNvSpPr/>
            <p:nvPr/>
          </p:nvSpPr>
          <p:spPr>
            <a:xfrm>
              <a:off x="1790625" y="4549850"/>
              <a:ext cx="49275" cy="15450"/>
            </a:xfrm>
            <a:custGeom>
              <a:avLst/>
              <a:gdLst/>
              <a:ahLst/>
              <a:cxnLst/>
              <a:rect l="l" t="t" r="r" b="b"/>
              <a:pathLst>
                <a:path w="1971" h="618" extrusionOk="0">
                  <a:moveTo>
                    <a:pt x="1" y="1"/>
                  </a:moveTo>
                  <a:lnTo>
                    <a:pt x="1" y="1"/>
                  </a:lnTo>
                  <a:cubicBezTo>
                    <a:pt x="498" y="558"/>
                    <a:pt x="1135" y="419"/>
                    <a:pt x="1632" y="618"/>
                  </a:cubicBezTo>
                  <a:cubicBezTo>
                    <a:pt x="1692" y="478"/>
                    <a:pt x="1851" y="498"/>
                    <a:pt x="1970" y="458"/>
                  </a:cubicBezTo>
                  <a:cubicBezTo>
                    <a:pt x="1373" y="200"/>
                    <a:pt x="757" y="81"/>
                    <a:pt x="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0" name="Google Shape;1180;p3"/>
            <p:cNvSpPr/>
            <p:nvPr/>
          </p:nvSpPr>
          <p:spPr>
            <a:xfrm>
              <a:off x="1955750" y="4472275"/>
              <a:ext cx="26375" cy="20700"/>
            </a:xfrm>
            <a:custGeom>
              <a:avLst/>
              <a:gdLst/>
              <a:ahLst/>
              <a:cxnLst/>
              <a:rect l="l" t="t" r="r" b="b"/>
              <a:pathLst>
                <a:path w="1055" h="828" extrusionOk="0">
                  <a:moveTo>
                    <a:pt x="0" y="1"/>
                  </a:moveTo>
                  <a:lnTo>
                    <a:pt x="0" y="498"/>
                  </a:lnTo>
                  <a:cubicBezTo>
                    <a:pt x="233" y="648"/>
                    <a:pt x="446" y="827"/>
                    <a:pt x="693" y="827"/>
                  </a:cubicBezTo>
                  <a:cubicBezTo>
                    <a:pt x="805" y="827"/>
                    <a:pt x="924" y="790"/>
                    <a:pt x="1054" y="697"/>
                  </a:cubicBezTo>
                  <a:cubicBezTo>
                    <a:pt x="1035" y="538"/>
                    <a:pt x="1015" y="379"/>
                    <a:pt x="836" y="379"/>
                  </a:cubicBezTo>
                  <a:cubicBezTo>
                    <a:pt x="497" y="379"/>
                    <a:pt x="298" y="100"/>
                    <a:pt x="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1" name="Google Shape;1181;p3"/>
            <p:cNvSpPr/>
            <p:nvPr/>
          </p:nvSpPr>
          <p:spPr>
            <a:xfrm>
              <a:off x="2002000" y="4483400"/>
              <a:ext cx="34325" cy="19250"/>
            </a:xfrm>
            <a:custGeom>
              <a:avLst/>
              <a:gdLst/>
              <a:ahLst/>
              <a:cxnLst/>
              <a:rect l="l" t="t" r="r" b="b"/>
              <a:pathLst>
                <a:path w="1373" h="770" extrusionOk="0">
                  <a:moveTo>
                    <a:pt x="360" y="0"/>
                  </a:moveTo>
                  <a:cubicBezTo>
                    <a:pt x="279" y="0"/>
                    <a:pt x="193" y="21"/>
                    <a:pt x="100" y="73"/>
                  </a:cubicBezTo>
                  <a:cubicBezTo>
                    <a:pt x="0" y="192"/>
                    <a:pt x="0" y="332"/>
                    <a:pt x="139" y="451"/>
                  </a:cubicBezTo>
                  <a:cubicBezTo>
                    <a:pt x="458" y="650"/>
                    <a:pt x="855" y="590"/>
                    <a:pt x="1194" y="769"/>
                  </a:cubicBezTo>
                  <a:cubicBezTo>
                    <a:pt x="1373" y="491"/>
                    <a:pt x="1174" y="371"/>
                    <a:pt x="995" y="252"/>
                  </a:cubicBezTo>
                  <a:cubicBezTo>
                    <a:pt x="775" y="164"/>
                    <a:pt x="587" y="0"/>
                    <a:pt x="36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2" name="Google Shape;1182;p3"/>
            <p:cNvSpPr/>
            <p:nvPr/>
          </p:nvSpPr>
          <p:spPr>
            <a:xfrm>
              <a:off x="2022875" y="4186825"/>
              <a:ext cx="43300" cy="12950"/>
            </a:xfrm>
            <a:custGeom>
              <a:avLst/>
              <a:gdLst/>
              <a:ahLst/>
              <a:cxnLst/>
              <a:rect l="l" t="t" r="r" b="b"/>
              <a:pathLst>
                <a:path w="1732" h="518" extrusionOk="0">
                  <a:moveTo>
                    <a:pt x="717" y="0"/>
                  </a:moveTo>
                  <a:cubicBezTo>
                    <a:pt x="558" y="279"/>
                    <a:pt x="140" y="60"/>
                    <a:pt x="1" y="358"/>
                  </a:cubicBezTo>
                  <a:cubicBezTo>
                    <a:pt x="160" y="358"/>
                    <a:pt x="339" y="358"/>
                    <a:pt x="538" y="378"/>
                  </a:cubicBezTo>
                  <a:cubicBezTo>
                    <a:pt x="637" y="478"/>
                    <a:pt x="816" y="418"/>
                    <a:pt x="916" y="517"/>
                  </a:cubicBezTo>
                  <a:lnTo>
                    <a:pt x="1731" y="517"/>
                  </a:lnTo>
                  <a:cubicBezTo>
                    <a:pt x="1493" y="259"/>
                    <a:pt x="1294" y="179"/>
                    <a:pt x="1095" y="159"/>
                  </a:cubicBezTo>
                  <a:cubicBezTo>
                    <a:pt x="1015" y="100"/>
                    <a:pt x="955" y="60"/>
                    <a:pt x="89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3" name="Google Shape;1183;p3"/>
            <p:cNvSpPr/>
            <p:nvPr/>
          </p:nvSpPr>
          <p:spPr>
            <a:xfrm>
              <a:off x="1863725" y="4405250"/>
              <a:ext cx="25400" cy="13625"/>
            </a:xfrm>
            <a:custGeom>
              <a:avLst/>
              <a:gdLst/>
              <a:ahLst/>
              <a:cxnLst/>
              <a:rect l="l" t="t" r="r" b="b"/>
              <a:pathLst>
                <a:path w="1016" h="545" extrusionOk="0">
                  <a:moveTo>
                    <a:pt x="425" y="1"/>
                  </a:moveTo>
                  <a:cubicBezTo>
                    <a:pt x="292" y="1"/>
                    <a:pt x="151" y="39"/>
                    <a:pt x="1" y="96"/>
                  </a:cubicBezTo>
                  <a:cubicBezTo>
                    <a:pt x="278" y="373"/>
                    <a:pt x="541" y="545"/>
                    <a:pt x="867" y="545"/>
                  </a:cubicBezTo>
                  <a:cubicBezTo>
                    <a:pt x="915" y="545"/>
                    <a:pt x="964" y="541"/>
                    <a:pt x="1015" y="533"/>
                  </a:cubicBezTo>
                  <a:cubicBezTo>
                    <a:pt x="956" y="414"/>
                    <a:pt x="896" y="295"/>
                    <a:pt x="836" y="175"/>
                  </a:cubicBezTo>
                  <a:cubicBezTo>
                    <a:pt x="710" y="49"/>
                    <a:pt x="573" y="1"/>
                    <a:pt x="42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4" name="Google Shape;1184;p3"/>
            <p:cNvSpPr/>
            <p:nvPr/>
          </p:nvSpPr>
          <p:spPr>
            <a:xfrm>
              <a:off x="1861750" y="4457850"/>
              <a:ext cx="32350" cy="13950"/>
            </a:xfrm>
            <a:custGeom>
              <a:avLst/>
              <a:gdLst/>
              <a:ahLst/>
              <a:cxnLst/>
              <a:rect l="l" t="t" r="r" b="b"/>
              <a:pathLst>
                <a:path w="1294" h="558" extrusionOk="0">
                  <a:moveTo>
                    <a:pt x="199" y="1"/>
                  </a:moveTo>
                  <a:lnTo>
                    <a:pt x="160" y="60"/>
                  </a:lnTo>
                  <a:cubicBezTo>
                    <a:pt x="120" y="100"/>
                    <a:pt x="0" y="100"/>
                    <a:pt x="0" y="220"/>
                  </a:cubicBezTo>
                  <a:cubicBezTo>
                    <a:pt x="319" y="498"/>
                    <a:pt x="796" y="279"/>
                    <a:pt x="1094" y="558"/>
                  </a:cubicBezTo>
                  <a:lnTo>
                    <a:pt x="1293" y="359"/>
                  </a:lnTo>
                  <a:cubicBezTo>
                    <a:pt x="1154" y="173"/>
                    <a:pt x="1003" y="48"/>
                    <a:pt x="803" y="48"/>
                  </a:cubicBezTo>
                  <a:cubicBezTo>
                    <a:pt x="745" y="48"/>
                    <a:pt x="684" y="58"/>
                    <a:pt x="617" y="80"/>
                  </a:cubicBezTo>
                  <a:cubicBezTo>
                    <a:pt x="565" y="104"/>
                    <a:pt x="517" y="113"/>
                    <a:pt x="474" y="113"/>
                  </a:cubicBezTo>
                  <a:cubicBezTo>
                    <a:pt x="368" y="113"/>
                    <a:pt x="284" y="57"/>
                    <a:pt x="19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5" name="Google Shape;1185;p3"/>
            <p:cNvSpPr/>
            <p:nvPr/>
          </p:nvSpPr>
          <p:spPr>
            <a:xfrm>
              <a:off x="2214850" y="4180300"/>
              <a:ext cx="24875" cy="15500"/>
            </a:xfrm>
            <a:custGeom>
              <a:avLst/>
              <a:gdLst/>
              <a:ahLst/>
              <a:cxnLst/>
              <a:rect l="l" t="t" r="r" b="b"/>
              <a:pathLst>
                <a:path w="995" h="620" extrusionOk="0">
                  <a:moveTo>
                    <a:pt x="416" y="1"/>
                  </a:moveTo>
                  <a:cubicBezTo>
                    <a:pt x="328" y="1"/>
                    <a:pt x="250" y="45"/>
                    <a:pt x="199" y="162"/>
                  </a:cubicBezTo>
                  <a:cubicBezTo>
                    <a:pt x="0" y="580"/>
                    <a:pt x="537" y="401"/>
                    <a:pt x="716" y="580"/>
                  </a:cubicBezTo>
                  <a:cubicBezTo>
                    <a:pt x="776" y="619"/>
                    <a:pt x="836" y="619"/>
                    <a:pt x="895" y="619"/>
                  </a:cubicBezTo>
                  <a:cubicBezTo>
                    <a:pt x="995" y="480"/>
                    <a:pt x="995" y="361"/>
                    <a:pt x="895" y="261"/>
                  </a:cubicBezTo>
                  <a:cubicBezTo>
                    <a:pt x="757" y="135"/>
                    <a:pt x="570" y="1"/>
                    <a:pt x="41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6" name="Google Shape;1186;p3"/>
            <p:cNvSpPr/>
            <p:nvPr/>
          </p:nvSpPr>
          <p:spPr>
            <a:xfrm>
              <a:off x="2183025" y="4271375"/>
              <a:ext cx="16425" cy="26875"/>
            </a:xfrm>
            <a:custGeom>
              <a:avLst/>
              <a:gdLst/>
              <a:ahLst/>
              <a:cxnLst/>
              <a:rect l="l" t="t" r="r" b="b"/>
              <a:pathLst>
                <a:path w="657" h="1075" extrusionOk="0">
                  <a:moveTo>
                    <a:pt x="398" y="0"/>
                  </a:moveTo>
                  <a:lnTo>
                    <a:pt x="398" y="0"/>
                  </a:lnTo>
                  <a:cubicBezTo>
                    <a:pt x="60" y="318"/>
                    <a:pt x="0" y="696"/>
                    <a:pt x="20" y="1074"/>
                  </a:cubicBezTo>
                  <a:lnTo>
                    <a:pt x="378" y="1074"/>
                  </a:lnTo>
                  <a:cubicBezTo>
                    <a:pt x="60" y="736"/>
                    <a:pt x="657" y="398"/>
                    <a:pt x="39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7" name="Google Shape;1187;p3"/>
            <p:cNvSpPr/>
            <p:nvPr/>
          </p:nvSpPr>
          <p:spPr>
            <a:xfrm>
              <a:off x="2026850" y="4489200"/>
              <a:ext cx="22400" cy="14200"/>
            </a:xfrm>
            <a:custGeom>
              <a:avLst/>
              <a:gdLst/>
              <a:ahLst/>
              <a:cxnLst/>
              <a:rect l="l" t="t" r="r" b="b"/>
              <a:pathLst>
                <a:path w="896" h="568" extrusionOk="0">
                  <a:moveTo>
                    <a:pt x="223" y="0"/>
                  </a:moveTo>
                  <a:cubicBezTo>
                    <a:pt x="151" y="0"/>
                    <a:pt x="77" y="7"/>
                    <a:pt x="1" y="20"/>
                  </a:cubicBezTo>
                  <a:cubicBezTo>
                    <a:pt x="80" y="199"/>
                    <a:pt x="140" y="358"/>
                    <a:pt x="200" y="537"/>
                  </a:cubicBezTo>
                  <a:cubicBezTo>
                    <a:pt x="268" y="558"/>
                    <a:pt x="333" y="568"/>
                    <a:pt x="396" y="568"/>
                  </a:cubicBezTo>
                  <a:cubicBezTo>
                    <a:pt x="573" y="568"/>
                    <a:pt x="735" y="490"/>
                    <a:pt x="896" y="358"/>
                  </a:cubicBezTo>
                  <a:lnTo>
                    <a:pt x="896" y="199"/>
                  </a:lnTo>
                  <a:cubicBezTo>
                    <a:pt x="696" y="76"/>
                    <a:pt x="471" y="0"/>
                    <a:pt x="223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8" name="Google Shape;1188;p3"/>
            <p:cNvSpPr/>
            <p:nvPr/>
          </p:nvSpPr>
          <p:spPr>
            <a:xfrm>
              <a:off x="1982100" y="4481825"/>
              <a:ext cx="22400" cy="12350"/>
            </a:xfrm>
            <a:custGeom>
              <a:avLst/>
              <a:gdLst/>
              <a:ahLst/>
              <a:cxnLst/>
              <a:rect l="l" t="t" r="r" b="b"/>
              <a:pathLst>
                <a:path w="896" h="494" extrusionOk="0">
                  <a:moveTo>
                    <a:pt x="590" y="0"/>
                  </a:moveTo>
                  <a:cubicBezTo>
                    <a:pt x="376" y="0"/>
                    <a:pt x="193" y="191"/>
                    <a:pt x="0" y="315"/>
                  </a:cubicBezTo>
                  <a:cubicBezTo>
                    <a:pt x="136" y="461"/>
                    <a:pt x="294" y="487"/>
                    <a:pt x="456" y="487"/>
                  </a:cubicBezTo>
                  <a:cubicBezTo>
                    <a:pt x="544" y="487"/>
                    <a:pt x="633" y="479"/>
                    <a:pt x="721" y="479"/>
                  </a:cubicBezTo>
                  <a:cubicBezTo>
                    <a:pt x="780" y="479"/>
                    <a:pt x="839" y="483"/>
                    <a:pt x="896" y="494"/>
                  </a:cubicBezTo>
                  <a:lnTo>
                    <a:pt x="896" y="136"/>
                  </a:lnTo>
                  <a:cubicBezTo>
                    <a:pt x="785" y="38"/>
                    <a:pt x="685" y="0"/>
                    <a:pt x="59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9" name="Google Shape;1189;p3"/>
            <p:cNvSpPr/>
            <p:nvPr/>
          </p:nvSpPr>
          <p:spPr>
            <a:xfrm>
              <a:off x="2384425" y="4751775"/>
              <a:ext cx="13950" cy="39500"/>
            </a:xfrm>
            <a:custGeom>
              <a:avLst/>
              <a:gdLst/>
              <a:ahLst/>
              <a:cxnLst/>
              <a:rect l="l" t="t" r="r" b="b"/>
              <a:pathLst>
                <a:path w="558" h="1580" extrusionOk="0">
                  <a:moveTo>
                    <a:pt x="319" y="0"/>
                  </a:moveTo>
                  <a:lnTo>
                    <a:pt x="319" y="0"/>
                  </a:lnTo>
                  <a:cubicBezTo>
                    <a:pt x="1" y="398"/>
                    <a:pt x="219" y="876"/>
                    <a:pt x="120" y="1293"/>
                  </a:cubicBezTo>
                  <a:cubicBezTo>
                    <a:pt x="120" y="1499"/>
                    <a:pt x="186" y="1580"/>
                    <a:pt x="288" y="1580"/>
                  </a:cubicBezTo>
                  <a:cubicBezTo>
                    <a:pt x="353" y="1580"/>
                    <a:pt x="432" y="1547"/>
                    <a:pt x="518" y="1492"/>
                  </a:cubicBezTo>
                  <a:cubicBezTo>
                    <a:pt x="558" y="1453"/>
                    <a:pt x="558" y="1373"/>
                    <a:pt x="518" y="1333"/>
                  </a:cubicBezTo>
                  <a:cubicBezTo>
                    <a:pt x="180" y="935"/>
                    <a:pt x="418" y="438"/>
                    <a:pt x="31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0" name="Google Shape;1190;p3"/>
            <p:cNvSpPr/>
            <p:nvPr/>
          </p:nvSpPr>
          <p:spPr>
            <a:xfrm>
              <a:off x="2166100" y="4566275"/>
              <a:ext cx="21900" cy="12950"/>
            </a:xfrm>
            <a:custGeom>
              <a:avLst/>
              <a:gdLst/>
              <a:ahLst/>
              <a:cxnLst/>
              <a:rect l="l" t="t" r="r" b="b"/>
              <a:pathLst>
                <a:path w="876" h="518" extrusionOk="0">
                  <a:moveTo>
                    <a:pt x="876" y="0"/>
                  </a:moveTo>
                  <a:cubicBezTo>
                    <a:pt x="578" y="0"/>
                    <a:pt x="279" y="0"/>
                    <a:pt x="1" y="20"/>
                  </a:cubicBezTo>
                  <a:lnTo>
                    <a:pt x="1" y="160"/>
                  </a:lnTo>
                  <a:lnTo>
                    <a:pt x="1" y="199"/>
                  </a:lnTo>
                  <a:cubicBezTo>
                    <a:pt x="60" y="259"/>
                    <a:pt x="100" y="339"/>
                    <a:pt x="180" y="358"/>
                  </a:cubicBezTo>
                  <a:cubicBezTo>
                    <a:pt x="359" y="498"/>
                    <a:pt x="558" y="398"/>
                    <a:pt x="737" y="518"/>
                  </a:cubicBezTo>
                  <a:lnTo>
                    <a:pt x="876" y="518"/>
                  </a:lnTo>
                  <a:lnTo>
                    <a:pt x="876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1" name="Google Shape;1191;p3"/>
            <p:cNvSpPr/>
            <p:nvPr/>
          </p:nvSpPr>
          <p:spPr>
            <a:xfrm>
              <a:off x="1723000" y="4517050"/>
              <a:ext cx="25375" cy="12600"/>
            </a:xfrm>
            <a:custGeom>
              <a:avLst/>
              <a:gdLst/>
              <a:ahLst/>
              <a:cxnLst/>
              <a:rect l="l" t="t" r="r" b="b"/>
              <a:pathLst>
                <a:path w="1015" h="504" extrusionOk="0">
                  <a:moveTo>
                    <a:pt x="199" y="0"/>
                  </a:moveTo>
                  <a:lnTo>
                    <a:pt x="0" y="199"/>
                  </a:lnTo>
                  <a:cubicBezTo>
                    <a:pt x="267" y="359"/>
                    <a:pt x="534" y="504"/>
                    <a:pt x="887" y="504"/>
                  </a:cubicBezTo>
                  <a:cubicBezTo>
                    <a:pt x="928" y="504"/>
                    <a:pt x="971" y="502"/>
                    <a:pt x="1015" y="497"/>
                  </a:cubicBezTo>
                  <a:cubicBezTo>
                    <a:pt x="816" y="100"/>
                    <a:pt x="458" y="179"/>
                    <a:pt x="19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2" name="Google Shape;1192;p3"/>
            <p:cNvSpPr/>
            <p:nvPr/>
          </p:nvSpPr>
          <p:spPr>
            <a:xfrm>
              <a:off x="2285450" y="4615000"/>
              <a:ext cx="13475" cy="19425"/>
            </a:xfrm>
            <a:custGeom>
              <a:avLst/>
              <a:gdLst/>
              <a:ahLst/>
              <a:cxnLst/>
              <a:rect l="l" t="t" r="r" b="b"/>
              <a:pathLst>
                <a:path w="539" h="777" extrusionOk="0">
                  <a:moveTo>
                    <a:pt x="1" y="1"/>
                  </a:moveTo>
                  <a:cubicBezTo>
                    <a:pt x="1" y="359"/>
                    <a:pt x="61" y="657"/>
                    <a:pt x="538" y="777"/>
                  </a:cubicBezTo>
                  <a:cubicBezTo>
                    <a:pt x="399" y="439"/>
                    <a:pt x="299" y="140"/>
                    <a:pt x="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3" name="Google Shape;1193;p3"/>
            <p:cNvSpPr/>
            <p:nvPr/>
          </p:nvSpPr>
          <p:spPr>
            <a:xfrm>
              <a:off x="2396375" y="4430000"/>
              <a:ext cx="8975" cy="37325"/>
            </a:xfrm>
            <a:custGeom>
              <a:avLst/>
              <a:gdLst/>
              <a:ahLst/>
              <a:cxnLst/>
              <a:rect l="l" t="t" r="r" b="b"/>
              <a:pathLst>
                <a:path w="359" h="1493" extrusionOk="0">
                  <a:moveTo>
                    <a:pt x="199" y="1"/>
                  </a:moveTo>
                  <a:cubicBezTo>
                    <a:pt x="0" y="498"/>
                    <a:pt x="139" y="995"/>
                    <a:pt x="80" y="1493"/>
                  </a:cubicBezTo>
                  <a:cubicBezTo>
                    <a:pt x="358" y="1015"/>
                    <a:pt x="159" y="498"/>
                    <a:pt x="19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4" name="Google Shape;1194;p3"/>
            <p:cNvSpPr/>
            <p:nvPr/>
          </p:nvSpPr>
          <p:spPr>
            <a:xfrm>
              <a:off x="2342150" y="4357625"/>
              <a:ext cx="9975" cy="10250"/>
            </a:xfrm>
            <a:custGeom>
              <a:avLst/>
              <a:gdLst/>
              <a:ahLst/>
              <a:cxnLst/>
              <a:rect l="l" t="t" r="r" b="b"/>
              <a:pathLst>
                <a:path w="399" h="410" extrusionOk="0">
                  <a:moveTo>
                    <a:pt x="250" y="0"/>
                  </a:moveTo>
                  <a:cubicBezTo>
                    <a:pt x="222" y="0"/>
                    <a:pt x="192" y="10"/>
                    <a:pt x="160" y="31"/>
                  </a:cubicBezTo>
                  <a:cubicBezTo>
                    <a:pt x="80" y="51"/>
                    <a:pt x="1" y="131"/>
                    <a:pt x="1" y="210"/>
                  </a:cubicBezTo>
                  <a:cubicBezTo>
                    <a:pt x="1" y="330"/>
                    <a:pt x="100" y="409"/>
                    <a:pt x="220" y="409"/>
                  </a:cubicBezTo>
                  <a:cubicBezTo>
                    <a:pt x="379" y="409"/>
                    <a:pt x="399" y="290"/>
                    <a:pt x="399" y="190"/>
                  </a:cubicBezTo>
                  <a:cubicBezTo>
                    <a:pt x="384" y="74"/>
                    <a:pt x="327" y="0"/>
                    <a:pt x="25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5" name="Google Shape;1195;p3"/>
            <p:cNvSpPr/>
            <p:nvPr/>
          </p:nvSpPr>
          <p:spPr>
            <a:xfrm>
              <a:off x="2383425" y="4783600"/>
              <a:ext cx="13950" cy="17050"/>
            </a:xfrm>
            <a:custGeom>
              <a:avLst/>
              <a:gdLst/>
              <a:ahLst/>
              <a:cxnLst/>
              <a:rect l="l" t="t" r="r" b="b"/>
              <a:pathLst>
                <a:path w="558" h="682" extrusionOk="0">
                  <a:moveTo>
                    <a:pt x="160" y="1"/>
                  </a:moveTo>
                  <a:cubicBezTo>
                    <a:pt x="1" y="259"/>
                    <a:pt x="1" y="498"/>
                    <a:pt x="220" y="657"/>
                  </a:cubicBezTo>
                  <a:cubicBezTo>
                    <a:pt x="248" y="674"/>
                    <a:pt x="272" y="681"/>
                    <a:pt x="293" y="681"/>
                  </a:cubicBezTo>
                  <a:cubicBezTo>
                    <a:pt x="421" y="681"/>
                    <a:pt x="438" y="413"/>
                    <a:pt x="558" y="379"/>
                  </a:cubicBezTo>
                  <a:lnTo>
                    <a:pt x="558" y="199"/>
                  </a:lnTo>
                  <a:cubicBezTo>
                    <a:pt x="379" y="199"/>
                    <a:pt x="240" y="180"/>
                    <a:pt x="16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6" name="Google Shape;1196;p3"/>
            <p:cNvSpPr/>
            <p:nvPr/>
          </p:nvSpPr>
          <p:spPr>
            <a:xfrm>
              <a:off x="1981100" y="4432000"/>
              <a:ext cx="24400" cy="9975"/>
            </a:xfrm>
            <a:custGeom>
              <a:avLst/>
              <a:gdLst/>
              <a:ahLst/>
              <a:cxnLst/>
              <a:rect l="l" t="t" r="r" b="b"/>
              <a:pathLst>
                <a:path w="976" h="399" extrusionOk="0">
                  <a:moveTo>
                    <a:pt x="40" y="0"/>
                  </a:moveTo>
                  <a:cubicBezTo>
                    <a:pt x="40" y="0"/>
                    <a:pt x="21" y="20"/>
                    <a:pt x="1" y="60"/>
                  </a:cubicBezTo>
                  <a:cubicBezTo>
                    <a:pt x="1" y="120"/>
                    <a:pt x="1" y="160"/>
                    <a:pt x="40" y="219"/>
                  </a:cubicBezTo>
                  <a:lnTo>
                    <a:pt x="219" y="398"/>
                  </a:lnTo>
                  <a:cubicBezTo>
                    <a:pt x="418" y="398"/>
                    <a:pt x="617" y="358"/>
                    <a:pt x="816" y="358"/>
                  </a:cubicBezTo>
                  <a:cubicBezTo>
                    <a:pt x="896" y="339"/>
                    <a:pt x="975" y="319"/>
                    <a:pt x="896" y="219"/>
                  </a:cubicBezTo>
                  <a:cubicBezTo>
                    <a:pt x="876" y="199"/>
                    <a:pt x="796" y="199"/>
                    <a:pt x="737" y="160"/>
                  </a:cubicBezTo>
                  <a:cubicBezTo>
                    <a:pt x="692" y="171"/>
                    <a:pt x="649" y="176"/>
                    <a:pt x="605" y="176"/>
                  </a:cubicBezTo>
                  <a:cubicBezTo>
                    <a:pt x="416" y="176"/>
                    <a:pt x="235" y="81"/>
                    <a:pt x="4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7" name="Google Shape;1197;p3"/>
            <p:cNvSpPr/>
            <p:nvPr/>
          </p:nvSpPr>
          <p:spPr>
            <a:xfrm>
              <a:off x="2264075" y="4552125"/>
              <a:ext cx="15450" cy="8875"/>
            </a:xfrm>
            <a:custGeom>
              <a:avLst/>
              <a:gdLst/>
              <a:ahLst/>
              <a:cxnLst/>
              <a:rect l="l" t="t" r="r" b="b"/>
              <a:pathLst>
                <a:path w="618" h="355" extrusionOk="0">
                  <a:moveTo>
                    <a:pt x="342" y="1"/>
                  </a:moveTo>
                  <a:cubicBezTo>
                    <a:pt x="273" y="1"/>
                    <a:pt x="203" y="12"/>
                    <a:pt x="143" y="12"/>
                  </a:cubicBezTo>
                  <a:cubicBezTo>
                    <a:pt x="128" y="12"/>
                    <a:pt x="114" y="11"/>
                    <a:pt x="100" y="9"/>
                  </a:cubicBezTo>
                  <a:lnTo>
                    <a:pt x="1" y="9"/>
                  </a:lnTo>
                  <a:cubicBezTo>
                    <a:pt x="82" y="188"/>
                    <a:pt x="190" y="354"/>
                    <a:pt x="390" y="354"/>
                  </a:cubicBezTo>
                  <a:cubicBezTo>
                    <a:pt x="434" y="354"/>
                    <a:pt x="483" y="346"/>
                    <a:pt x="538" y="328"/>
                  </a:cubicBezTo>
                  <a:cubicBezTo>
                    <a:pt x="597" y="308"/>
                    <a:pt x="617" y="208"/>
                    <a:pt x="617" y="188"/>
                  </a:cubicBezTo>
                  <a:cubicBezTo>
                    <a:pt x="561" y="31"/>
                    <a:pt x="453" y="1"/>
                    <a:pt x="34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8" name="Google Shape;1198;p3"/>
            <p:cNvSpPr/>
            <p:nvPr/>
          </p:nvSpPr>
          <p:spPr>
            <a:xfrm>
              <a:off x="1941825" y="4333475"/>
              <a:ext cx="16200" cy="9025"/>
            </a:xfrm>
            <a:custGeom>
              <a:avLst/>
              <a:gdLst/>
              <a:ahLst/>
              <a:cxnLst/>
              <a:rect l="l" t="t" r="r" b="b"/>
              <a:pathLst>
                <a:path w="648" h="361" extrusionOk="0">
                  <a:moveTo>
                    <a:pt x="372" y="1"/>
                  </a:moveTo>
                  <a:cubicBezTo>
                    <a:pt x="355" y="1"/>
                    <a:pt x="337" y="1"/>
                    <a:pt x="318" y="3"/>
                  </a:cubicBezTo>
                  <a:lnTo>
                    <a:pt x="0" y="3"/>
                  </a:lnTo>
                  <a:cubicBezTo>
                    <a:pt x="20" y="82"/>
                    <a:pt x="20" y="122"/>
                    <a:pt x="0" y="182"/>
                  </a:cubicBezTo>
                  <a:cubicBezTo>
                    <a:pt x="60" y="221"/>
                    <a:pt x="100" y="301"/>
                    <a:pt x="179" y="361"/>
                  </a:cubicBezTo>
                  <a:lnTo>
                    <a:pt x="517" y="361"/>
                  </a:lnTo>
                  <a:cubicBezTo>
                    <a:pt x="648" y="137"/>
                    <a:pt x="621" y="1"/>
                    <a:pt x="37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9" name="Google Shape;1199;p3"/>
            <p:cNvSpPr/>
            <p:nvPr/>
          </p:nvSpPr>
          <p:spPr>
            <a:xfrm>
              <a:off x="2237225" y="4186025"/>
              <a:ext cx="17925" cy="9775"/>
            </a:xfrm>
            <a:custGeom>
              <a:avLst/>
              <a:gdLst/>
              <a:ahLst/>
              <a:cxnLst/>
              <a:rect l="l" t="t" r="r" b="b"/>
              <a:pathLst>
                <a:path w="717" h="391" extrusionOk="0">
                  <a:moveTo>
                    <a:pt x="314" y="1"/>
                  </a:moveTo>
                  <a:cubicBezTo>
                    <a:pt x="272" y="1"/>
                    <a:pt x="228" y="10"/>
                    <a:pt x="179" y="32"/>
                  </a:cubicBezTo>
                  <a:lnTo>
                    <a:pt x="0" y="32"/>
                  </a:lnTo>
                  <a:lnTo>
                    <a:pt x="0" y="390"/>
                  </a:lnTo>
                  <a:lnTo>
                    <a:pt x="339" y="390"/>
                  </a:lnTo>
                  <a:cubicBezTo>
                    <a:pt x="498" y="390"/>
                    <a:pt x="637" y="351"/>
                    <a:pt x="716" y="211"/>
                  </a:cubicBezTo>
                  <a:cubicBezTo>
                    <a:pt x="577" y="118"/>
                    <a:pt x="461" y="1"/>
                    <a:pt x="31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0" name="Google Shape;1200;p3"/>
            <p:cNvSpPr/>
            <p:nvPr/>
          </p:nvSpPr>
          <p:spPr>
            <a:xfrm>
              <a:off x="2170075" y="4572925"/>
              <a:ext cx="13450" cy="8100"/>
            </a:xfrm>
            <a:custGeom>
              <a:avLst/>
              <a:gdLst/>
              <a:ahLst/>
              <a:cxnLst/>
              <a:rect l="l" t="t" r="r" b="b"/>
              <a:pathLst>
                <a:path w="538" h="324" extrusionOk="0">
                  <a:moveTo>
                    <a:pt x="378" y="1"/>
                  </a:moveTo>
                  <a:cubicBezTo>
                    <a:pt x="281" y="1"/>
                    <a:pt x="159" y="84"/>
                    <a:pt x="59" y="84"/>
                  </a:cubicBezTo>
                  <a:cubicBezTo>
                    <a:pt x="38" y="84"/>
                    <a:pt x="19" y="81"/>
                    <a:pt x="1" y="73"/>
                  </a:cubicBezTo>
                  <a:lnTo>
                    <a:pt x="1" y="73"/>
                  </a:lnTo>
                  <a:cubicBezTo>
                    <a:pt x="98" y="184"/>
                    <a:pt x="195" y="324"/>
                    <a:pt x="333" y="324"/>
                  </a:cubicBezTo>
                  <a:cubicBezTo>
                    <a:pt x="393" y="324"/>
                    <a:pt x="460" y="298"/>
                    <a:pt x="538" y="232"/>
                  </a:cubicBezTo>
                  <a:cubicBezTo>
                    <a:pt x="514" y="52"/>
                    <a:pt x="454" y="1"/>
                    <a:pt x="37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1" name="Google Shape;1201;p3"/>
            <p:cNvSpPr/>
            <p:nvPr/>
          </p:nvSpPr>
          <p:spPr>
            <a:xfrm>
              <a:off x="2023375" y="4309350"/>
              <a:ext cx="17425" cy="6850"/>
            </a:xfrm>
            <a:custGeom>
              <a:avLst/>
              <a:gdLst/>
              <a:ahLst/>
              <a:cxnLst/>
              <a:rect l="l" t="t" r="r" b="b"/>
              <a:pathLst>
                <a:path w="697" h="274" extrusionOk="0">
                  <a:moveTo>
                    <a:pt x="268" y="0"/>
                  </a:moveTo>
                  <a:cubicBezTo>
                    <a:pt x="185" y="0"/>
                    <a:pt x="96" y="25"/>
                    <a:pt x="0" y="72"/>
                  </a:cubicBezTo>
                  <a:cubicBezTo>
                    <a:pt x="113" y="247"/>
                    <a:pt x="256" y="273"/>
                    <a:pt x="412" y="273"/>
                  </a:cubicBezTo>
                  <a:cubicBezTo>
                    <a:pt x="477" y="273"/>
                    <a:pt x="545" y="268"/>
                    <a:pt x="614" y="268"/>
                  </a:cubicBezTo>
                  <a:cubicBezTo>
                    <a:pt x="641" y="268"/>
                    <a:pt x="669" y="269"/>
                    <a:pt x="697" y="271"/>
                  </a:cubicBezTo>
                  <a:cubicBezTo>
                    <a:pt x="566" y="89"/>
                    <a:pt x="427" y="0"/>
                    <a:pt x="26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2" name="Google Shape;1202;p3"/>
            <p:cNvSpPr/>
            <p:nvPr/>
          </p:nvSpPr>
          <p:spPr>
            <a:xfrm>
              <a:off x="2240700" y="4182300"/>
              <a:ext cx="13950" cy="9025"/>
            </a:xfrm>
            <a:custGeom>
              <a:avLst/>
              <a:gdLst/>
              <a:ahLst/>
              <a:cxnLst/>
              <a:rect l="l" t="t" r="r" b="b"/>
              <a:pathLst>
                <a:path w="558" h="361" extrusionOk="0">
                  <a:moveTo>
                    <a:pt x="325" y="1"/>
                  </a:moveTo>
                  <a:cubicBezTo>
                    <a:pt x="243" y="1"/>
                    <a:pt x="139" y="60"/>
                    <a:pt x="1" y="181"/>
                  </a:cubicBezTo>
                  <a:cubicBezTo>
                    <a:pt x="180" y="261"/>
                    <a:pt x="359" y="360"/>
                    <a:pt x="558" y="360"/>
                  </a:cubicBezTo>
                  <a:cubicBezTo>
                    <a:pt x="510" y="125"/>
                    <a:pt x="442" y="1"/>
                    <a:pt x="32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3" name="Google Shape;1203;p3"/>
            <p:cNvSpPr/>
            <p:nvPr/>
          </p:nvSpPr>
          <p:spPr>
            <a:xfrm>
              <a:off x="1968675" y="4423000"/>
              <a:ext cx="13450" cy="14000"/>
            </a:xfrm>
            <a:custGeom>
              <a:avLst/>
              <a:gdLst/>
              <a:ahLst/>
              <a:cxnLst/>
              <a:rect l="l" t="t" r="r" b="b"/>
              <a:pathLst>
                <a:path w="538" h="560" extrusionOk="0">
                  <a:moveTo>
                    <a:pt x="55" y="0"/>
                  </a:moveTo>
                  <a:cubicBezTo>
                    <a:pt x="37" y="0"/>
                    <a:pt x="19" y="1"/>
                    <a:pt x="0" y="2"/>
                  </a:cubicBezTo>
                  <a:cubicBezTo>
                    <a:pt x="40" y="122"/>
                    <a:pt x="120" y="261"/>
                    <a:pt x="179" y="380"/>
                  </a:cubicBezTo>
                  <a:cubicBezTo>
                    <a:pt x="299" y="420"/>
                    <a:pt x="398" y="500"/>
                    <a:pt x="518" y="559"/>
                  </a:cubicBezTo>
                  <a:cubicBezTo>
                    <a:pt x="537" y="480"/>
                    <a:pt x="537" y="420"/>
                    <a:pt x="537" y="360"/>
                  </a:cubicBezTo>
                  <a:cubicBezTo>
                    <a:pt x="444" y="137"/>
                    <a:pt x="316" y="0"/>
                    <a:pt x="5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4" name="Google Shape;1204;p3"/>
            <p:cNvSpPr/>
            <p:nvPr/>
          </p:nvSpPr>
          <p:spPr>
            <a:xfrm>
              <a:off x="1849325" y="4456700"/>
              <a:ext cx="16925" cy="6650"/>
            </a:xfrm>
            <a:custGeom>
              <a:avLst/>
              <a:gdLst/>
              <a:ahLst/>
              <a:cxnLst/>
              <a:rect l="l" t="t" r="r" b="b"/>
              <a:pathLst>
                <a:path w="677" h="266" extrusionOk="0">
                  <a:moveTo>
                    <a:pt x="128" y="0"/>
                  </a:moveTo>
                  <a:cubicBezTo>
                    <a:pt x="15" y="0"/>
                    <a:pt x="0" y="121"/>
                    <a:pt x="0" y="226"/>
                  </a:cubicBezTo>
                  <a:cubicBezTo>
                    <a:pt x="179" y="246"/>
                    <a:pt x="318" y="246"/>
                    <a:pt x="497" y="266"/>
                  </a:cubicBezTo>
                  <a:lnTo>
                    <a:pt x="676" y="106"/>
                  </a:lnTo>
                  <a:cubicBezTo>
                    <a:pt x="497" y="67"/>
                    <a:pt x="318" y="27"/>
                    <a:pt x="179" y="7"/>
                  </a:cubicBezTo>
                  <a:cubicBezTo>
                    <a:pt x="160" y="2"/>
                    <a:pt x="143" y="0"/>
                    <a:pt x="12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5" name="Google Shape;1205;p3"/>
            <p:cNvSpPr/>
            <p:nvPr/>
          </p:nvSpPr>
          <p:spPr>
            <a:xfrm>
              <a:off x="1771725" y="4104750"/>
              <a:ext cx="6500" cy="14450"/>
            </a:xfrm>
            <a:custGeom>
              <a:avLst/>
              <a:gdLst/>
              <a:ahLst/>
              <a:cxnLst/>
              <a:rect l="l" t="t" r="r" b="b"/>
              <a:pathLst>
                <a:path w="260" h="578" extrusionOk="0">
                  <a:moveTo>
                    <a:pt x="160" y="1"/>
                  </a:moveTo>
                  <a:cubicBezTo>
                    <a:pt x="1" y="100"/>
                    <a:pt x="60" y="279"/>
                    <a:pt x="41" y="399"/>
                  </a:cubicBezTo>
                  <a:cubicBezTo>
                    <a:pt x="41" y="478"/>
                    <a:pt x="41" y="518"/>
                    <a:pt x="60" y="578"/>
                  </a:cubicBezTo>
                  <a:lnTo>
                    <a:pt x="220" y="578"/>
                  </a:lnTo>
                  <a:cubicBezTo>
                    <a:pt x="239" y="518"/>
                    <a:pt x="259" y="478"/>
                    <a:pt x="239" y="419"/>
                  </a:cubicBezTo>
                  <a:cubicBezTo>
                    <a:pt x="220" y="299"/>
                    <a:pt x="200" y="160"/>
                    <a:pt x="16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6" name="Google Shape;1206;p3"/>
            <p:cNvSpPr/>
            <p:nvPr/>
          </p:nvSpPr>
          <p:spPr>
            <a:xfrm>
              <a:off x="2170075" y="4521825"/>
              <a:ext cx="13450" cy="7875"/>
            </a:xfrm>
            <a:custGeom>
              <a:avLst/>
              <a:gdLst/>
              <a:ahLst/>
              <a:cxnLst/>
              <a:rect l="l" t="t" r="r" b="b"/>
              <a:pathLst>
                <a:path w="538" h="315" extrusionOk="0">
                  <a:moveTo>
                    <a:pt x="226" y="1"/>
                  </a:moveTo>
                  <a:cubicBezTo>
                    <a:pt x="165" y="1"/>
                    <a:pt x="92" y="36"/>
                    <a:pt x="1" y="127"/>
                  </a:cubicBezTo>
                  <a:cubicBezTo>
                    <a:pt x="156" y="213"/>
                    <a:pt x="281" y="314"/>
                    <a:pt x="453" y="314"/>
                  </a:cubicBezTo>
                  <a:cubicBezTo>
                    <a:pt x="480" y="314"/>
                    <a:pt x="508" y="312"/>
                    <a:pt x="538" y="306"/>
                  </a:cubicBezTo>
                  <a:cubicBezTo>
                    <a:pt x="441" y="182"/>
                    <a:pt x="364" y="1"/>
                    <a:pt x="22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7" name="Google Shape;1207;p3"/>
            <p:cNvSpPr/>
            <p:nvPr/>
          </p:nvSpPr>
          <p:spPr>
            <a:xfrm>
              <a:off x="2152175" y="4462900"/>
              <a:ext cx="17425" cy="4925"/>
            </a:xfrm>
            <a:custGeom>
              <a:avLst/>
              <a:gdLst/>
              <a:ahLst/>
              <a:cxnLst/>
              <a:rect l="l" t="t" r="r" b="b"/>
              <a:pathLst>
                <a:path w="697" h="197" extrusionOk="0">
                  <a:moveTo>
                    <a:pt x="394" y="0"/>
                  </a:moveTo>
                  <a:cubicBezTo>
                    <a:pt x="253" y="0"/>
                    <a:pt x="117" y="34"/>
                    <a:pt x="1" y="197"/>
                  </a:cubicBezTo>
                  <a:lnTo>
                    <a:pt x="160" y="197"/>
                  </a:lnTo>
                  <a:cubicBezTo>
                    <a:pt x="185" y="194"/>
                    <a:pt x="212" y="193"/>
                    <a:pt x="239" y="193"/>
                  </a:cubicBezTo>
                  <a:cubicBezTo>
                    <a:pt x="274" y="193"/>
                    <a:pt x="311" y="194"/>
                    <a:pt x="348" y="194"/>
                  </a:cubicBezTo>
                  <a:cubicBezTo>
                    <a:pt x="476" y="194"/>
                    <a:pt x="604" y="177"/>
                    <a:pt x="697" y="18"/>
                  </a:cubicBezTo>
                  <a:cubicBezTo>
                    <a:pt x="597" y="18"/>
                    <a:pt x="495" y="0"/>
                    <a:pt x="394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8" name="Google Shape;1208;p3"/>
            <p:cNvSpPr/>
            <p:nvPr/>
          </p:nvSpPr>
          <p:spPr>
            <a:xfrm>
              <a:off x="1808025" y="4483350"/>
              <a:ext cx="9000" cy="11325"/>
            </a:xfrm>
            <a:custGeom>
              <a:avLst/>
              <a:gdLst/>
              <a:ahLst/>
              <a:cxnLst/>
              <a:rect l="l" t="t" r="r" b="b"/>
              <a:pathLst>
                <a:path w="360" h="453" extrusionOk="0">
                  <a:moveTo>
                    <a:pt x="195" y="0"/>
                  </a:moveTo>
                  <a:cubicBezTo>
                    <a:pt x="135" y="0"/>
                    <a:pt x="71" y="25"/>
                    <a:pt x="1" y="75"/>
                  </a:cubicBezTo>
                  <a:cubicBezTo>
                    <a:pt x="41" y="194"/>
                    <a:pt x="41" y="294"/>
                    <a:pt x="41" y="433"/>
                  </a:cubicBezTo>
                  <a:cubicBezTo>
                    <a:pt x="140" y="453"/>
                    <a:pt x="260" y="453"/>
                    <a:pt x="359" y="453"/>
                  </a:cubicBezTo>
                  <a:lnTo>
                    <a:pt x="359" y="95"/>
                  </a:lnTo>
                  <a:lnTo>
                    <a:pt x="359" y="75"/>
                  </a:lnTo>
                  <a:cubicBezTo>
                    <a:pt x="309" y="25"/>
                    <a:pt x="255" y="0"/>
                    <a:pt x="19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9" name="Google Shape;1209;p3"/>
            <p:cNvSpPr/>
            <p:nvPr/>
          </p:nvSpPr>
          <p:spPr>
            <a:xfrm>
              <a:off x="1884625" y="4565275"/>
              <a:ext cx="17425" cy="6500"/>
            </a:xfrm>
            <a:custGeom>
              <a:avLst/>
              <a:gdLst/>
              <a:ahLst/>
              <a:cxnLst/>
              <a:rect l="l" t="t" r="r" b="b"/>
              <a:pathLst>
                <a:path w="697" h="260" extrusionOk="0">
                  <a:moveTo>
                    <a:pt x="199" y="1"/>
                  </a:moveTo>
                  <a:cubicBezTo>
                    <a:pt x="120" y="60"/>
                    <a:pt x="80" y="120"/>
                    <a:pt x="0" y="180"/>
                  </a:cubicBezTo>
                  <a:cubicBezTo>
                    <a:pt x="100" y="200"/>
                    <a:pt x="199" y="200"/>
                    <a:pt x="319" y="259"/>
                  </a:cubicBezTo>
                  <a:cubicBezTo>
                    <a:pt x="478" y="200"/>
                    <a:pt x="617" y="200"/>
                    <a:pt x="697" y="60"/>
                  </a:cubicBezTo>
                  <a:cubicBezTo>
                    <a:pt x="518" y="40"/>
                    <a:pt x="378" y="40"/>
                    <a:pt x="19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0" name="Google Shape;1210;p3"/>
            <p:cNvSpPr/>
            <p:nvPr/>
          </p:nvSpPr>
          <p:spPr>
            <a:xfrm>
              <a:off x="2091500" y="4194775"/>
              <a:ext cx="11975" cy="7050"/>
            </a:xfrm>
            <a:custGeom>
              <a:avLst/>
              <a:gdLst/>
              <a:ahLst/>
              <a:cxnLst/>
              <a:rect l="l" t="t" r="r" b="b"/>
              <a:pathLst>
                <a:path w="479" h="282" extrusionOk="0">
                  <a:moveTo>
                    <a:pt x="279" y="1"/>
                  </a:moveTo>
                  <a:cubicBezTo>
                    <a:pt x="180" y="60"/>
                    <a:pt x="1" y="1"/>
                    <a:pt x="80" y="140"/>
                  </a:cubicBezTo>
                  <a:cubicBezTo>
                    <a:pt x="118" y="215"/>
                    <a:pt x="195" y="282"/>
                    <a:pt x="291" y="282"/>
                  </a:cubicBezTo>
                  <a:cubicBezTo>
                    <a:pt x="348" y="282"/>
                    <a:pt x="412" y="259"/>
                    <a:pt x="478" y="199"/>
                  </a:cubicBezTo>
                  <a:lnTo>
                    <a:pt x="279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1" name="Google Shape;1211;p3"/>
            <p:cNvSpPr/>
            <p:nvPr/>
          </p:nvSpPr>
          <p:spPr>
            <a:xfrm>
              <a:off x="1764775" y="4358200"/>
              <a:ext cx="5975" cy="5200"/>
            </a:xfrm>
            <a:custGeom>
              <a:avLst/>
              <a:gdLst/>
              <a:ahLst/>
              <a:cxnLst/>
              <a:rect l="l" t="t" r="r" b="b"/>
              <a:pathLst>
                <a:path w="239" h="208" extrusionOk="0">
                  <a:moveTo>
                    <a:pt x="140" y="0"/>
                  </a:moveTo>
                  <a:cubicBezTo>
                    <a:pt x="106" y="0"/>
                    <a:pt x="68" y="14"/>
                    <a:pt x="40" y="28"/>
                  </a:cubicBezTo>
                  <a:cubicBezTo>
                    <a:pt x="0" y="108"/>
                    <a:pt x="20" y="187"/>
                    <a:pt x="120" y="207"/>
                  </a:cubicBezTo>
                  <a:cubicBezTo>
                    <a:pt x="140" y="207"/>
                    <a:pt x="199" y="167"/>
                    <a:pt x="239" y="128"/>
                  </a:cubicBezTo>
                  <a:cubicBezTo>
                    <a:pt x="239" y="88"/>
                    <a:pt x="219" y="8"/>
                    <a:pt x="179" y="8"/>
                  </a:cubicBezTo>
                  <a:cubicBezTo>
                    <a:pt x="168" y="2"/>
                    <a:pt x="154" y="0"/>
                    <a:pt x="14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2" name="Google Shape;1212;p3"/>
            <p:cNvSpPr/>
            <p:nvPr/>
          </p:nvSpPr>
          <p:spPr>
            <a:xfrm>
              <a:off x="1832400" y="4395700"/>
              <a:ext cx="9475" cy="7100"/>
            </a:xfrm>
            <a:custGeom>
              <a:avLst/>
              <a:gdLst/>
              <a:ahLst/>
              <a:cxnLst/>
              <a:rect l="l" t="t" r="r" b="b"/>
              <a:pathLst>
                <a:path w="379" h="284" extrusionOk="0">
                  <a:moveTo>
                    <a:pt x="200" y="0"/>
                  </a:moveTo>
                  <a:cubicBezTo>
                    <a:pt x="160" y="0"/>
                    <a:pt x="80" y="60"/>
                    <a:pt x="40" y="80"/>
                  </a:cubicBezTo>
                  <a:cubicBezTo>
                    <a:pt x="1" y="179"/>
                    <a:pt x="80" y="259"/>
                    <a:pt x="160" y="279"/>
                  </a:cubicBezTo>
                  <a:cubicBezTo>
                    <a:pt x="177" y="282"/>
                    <a:pt x="193" y="284"/>
                    <a:pt x="208" y="284"/>
                  </a:cubicBezTo>
                  <a:cubicBezTo>
                    <a:pt x="279" y="284"/>
                    <a:pt x="326" y="245"/>
                    <a:pt x="359" y="179"/>
                  </a:cubicBezTo>
                  <a:cubicBezTo>
                    <a:pt x="379" y="60"/>
                    <a:pt x="279" y="20"/>
                    <a:pt x="20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3" name="Google Shape;1213;p3"/>
            <p:cNvSpPr/>
            <p:nvPr/>
          </p:nvSpPr>
          <p:spPr>
            <a:xfrm>
              <a:off x="2342650" y="4375325"/>
              <a:ext cx="6000" cy="8650"/>
            </a:xfrm>
            <a:custGeom>
              <a:avLst/>
              <a:gdLst/>
              <a:ahLst/>
              <a:cxnLst/>
              <a:rect l="l" t="t" r="r" b="b"/>
              <a:pathLst>
                <a:path w="240" h="346" extrusionOk="0">
                  <a:moveTo>
                    <a:pt x="96" y="0"/>
                  </a:moveTo>
                  <a:cubicBezTo>
                    <a:pt x="47" y="0"/>
                    <a:pt x="1" y="31"/>
                    <a:pt x="1" y="99"/>
                  </a:cubicBezTo>
                  <a:cubicBezTo>
                    <a:pt x="1" y="179"/>
                    <a:pt x="60" y="258"/>
                    <a:pt x="100" y="318"/>
                  </a:cubicBezTo>
                  <a:cubicBezTo>
                    <a:pt x="119" y="337"/>
                    <a:pt x="136" y="346"/>
                    <a:pt x="152" y="346"/>
                  </a:cubicBezTo>
                  <a:cubicBezTo>
                    <a:pt x="185" y="346"/>
                    <a:pt x="212" y="306"/>
                    <a:pt x="239" y="238"/>
                  </a:cubicBezTo>
                  <a:cubicBezTo>
                    <a:pt x="200" y="199"/>
                    <a:pt x="200" y="99"/>
                    <a:pt x="160" y="20"/>
                  </a:cubicBezTo>
                  <a:cubicBezTo>
                    <a:pt x="141" y="7"/>
                    <a:pt x="118" y="0"/>
                    <a:pt x="9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4" name="Google Shape;1214;p3"/>
            <p:cNvSpPr/>
            <p:nvPr/>
          </p:nvSpPr>
          <p:spPr>
            <a:xfrm>
              <a:off x="1839375" y="4092725"/>
              <a:ext cx="13450" cy="3975"/>
            </a:xfrm>
            <a:custGeom>
              <a:avLst/>
              <a:gdLst/>
              <a:ahLst/>
              <a:cxnLst/>
              <a:rect l="l" t="t" r="r" b="b"/>
              <a:pathLst>
                <a:path w="538" h="159" extrusionOk="0">
                  <a:moveTo>
                    <a:pt x="182" y="1"/>
                  </a:moveTo>
                  <a:cubicBezTo>
                    <a:pt x="123" y="1"/>
                    <a:pt x="61" y="5"/>
                    <a:pt x="0" y="5"/>
                  </a:cubicBezTo>
                  <a:cubicBezTo>
                    <a:pt x="106" y="110"/>
                    <a:pt x="245" y="158"/>
                    <a:pt x="393" y="158"/>
                  </a:cubicBezTo>
                  <a:cubicBezTo>
                    <a:pt x="441" y="158"/>
                    <a:pt x="489" y="153"/>
                    <a:pt x="537" y="144"/>
                  </a:cubicBezTo>
                  <a:cubicBezTo>
                    <a:pt x="441" y="20"/>
                    <a:pt x="316" y="1"/>
                    <a:pt x="18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5" name="Google Shape;1215;p3"/>
            <p:cNvSpPr/>
            <p:nvPr/>
          </p:nvSpPr>
          <p:spPr>
            <a:xfrm>
              <a:off x="2031825" y="4226600"/>
              <a:ext cx="13450" cy="6425"/>
            </a:xfrm>
            <a:custGeom>
              <a:avLst/>
              <a:gdLst/>
              <a:ahLst/>
              <a:cxnLst/>
              <a:rect l="l" t="t" r="r" b="b"/>
              <a:pathLst>
                <a:path w="538" h="257" extrusionOk="0">
                  <a:moveTo>
                    <a:pt x="359" y="1"/>
                  </a:moveTo>
                  <a:cubicBezTo>
                    <a:pt x="239" y="1"/>
                    <a:pt x="80" y="21"/>
                    <a:pt x="1" y="180"/>
                  </a:cubicBezTo>
                  <a:cubicBezTo>
                    <a:pt x="80" y="180"/>
                    <a:pt x="140" y="200"/>
                    <a:pt x="180" y="200"/>
                  </a:cubicBezTo>
                  <a:cubicBezTo>
                    <a:pt x="227" y="237"/>
                    <a:pt x="278" y="257"/>
                    <a:pt x="334" y="257"/>
                  </a:cubicBezTo>
                  <a:cubicBezTo>
                    <a:pt x="396" y="257"/>
                    <a:pt x="464" y="232"/>
                    <a:pt x="538" y="180"/>
                  </a:cubicBezTo>
                  <a:lnTo>
                    <a:pt x="538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6" name="Google Shape;1216;p3"/>
            <p:cNvSpPr/>
            <p:nvPr/>
          </p:nvSpPr>
          <p:spPr>
            <a:xfrm>
              <a:off x="1752325" y="4349950"/>
              <a:ext cx="6000" cy="5100"/>
            </a:xfrm>
            <a:custGeom>
              <a:avLst/>
              <a:gdLst/>
              <a:ahLst/>
              <a:cxnLst/>
              <a:rect l="l" t="t" r="r" b="b"/>
              <a:pathLst>
                <a:path w="240" h="204" extrusionOk="0">
                  <a:moveTo>
                    <a:pt x="200" y="0"/>
                  </a:moveTo>
                  <a:cubicBezTo>
                    <a:pt x="140" y="20"/>
                    <a:pt x="81" y="40"/>
                    <a:pt x="41" y="60"/>
                  </a:cubicBezTo>
                  <a:cubicBezTo>
                    <a:pt x="1" y="119"/>
                    <a:pt x="21" y="199"/>
                    <a:pt x="100" y="199"/>
                  </a:cubicBezTo>
                  <a:cubicBezTo>
                    <a:pt x="106" y="202"/>
                    <a:pt x="112" y="203"/>
                    <a:pt x="118" y="203"/>
                  </a:cubicBezTo>
                  <a:cubicBezTo>
                    <a:pt x="156" y="203"/>
                    <a:pt x="205" y="156"/>
                    <a:pt x="240" y="139"/>
                  </a:cubicBezTo>
                  <a:cubicBezTo>
                    <a:pt x="220" y="100"/>
                    <a:pt x="200" y="40"/>
                    <a:pt x="20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7" name="Google Shape;1217;p3"/>
            <p:cNvSpPr/>
            <p:nvPr/>
          </p:nvSpPr>
          <p:spPr>
            <a:xfrm>
              <a:off x="2035800" y="4195775"/>
              <a:ext cx="9475" cy="3675"/>
            </a:xfrm>
            <a:custGeom>
              <a:avLst/>
              <a:gdLst/>
              <a:ahLst/>
              <a:cxnLst/>
              <a:rect l="l" t="t" r="r" b="b"/>
              <a:pathLst>
                <a:path w="379" h="147" extrusionOk="0">
                  <a:moveTo>
                    <a:pt x="1" y="0"/>
                  </a:moveTo>
                  <a:cubicBezTo>
                    <a:pt x="80" y="111"/>
                    <a:pt x="171" y="146"/>
                    <a:pt x="285" y="146"/>
                  </a:cubicBezTo>
                  <a:cubicBezTo>
                    <a:pt x="315" y="146"/>
                    <a:pt x="346" y="144"/>
                    <a:pt x="379" y="140"/>
                  </a:cubicBezTo>
                  <a:cubicBezTo>
                    <a:pt x="279" y="20"/>
                    <a:pt x="140" y="0"/>
                    <a:pt x="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8" name="Google Shape;1218;p3"/>
            <p:cNvSpPr/>
            <p:nvPr/>
          </p:nvSpPr>
          <p:spPr>
            <a:xfrm>
              <a:off x="1941825" y="4204225"/>
              <a:ext cx="9475" cy="4500"/>
            </a:xfrm>
            <a:custGeom>
              <a:avLst/>
              <a:gdLst/>
              <a:ahLst/>
              <a:cxnLst/>
              <a:rect l="l" t="t" r="r" b="b"/>
              <a:pathLst>
                <a:path w="379" h="180" extrusionOk="0">
                  <a:moveTo>
                    <a:pt x="0" y="1"/>
                  </a:moveTo>
                  <a:cubicBezTo>
                    <a:pt x="80" y="160"/>
                    <a:pt x="219" y="180"/>
                    <a:pt x="378" y="180"/>
                  </a:cubicBezTo>
                  <a:cubicBezTo>
                    <a:pt x="298" y="60"/>
                    <a:pt x="179" y="1"/>
                    <a:pt x="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9" name="Google Shape;1219;p3"/>
            <p:cNvSpPr/>
            <p:nvPr/>
          </p:nvSpPr>
          <p:spPr>
            <a:xfrm>
              <a:off x="2344150" y="4243525"/>
              <a:ext cx="5500" cy="5475"/>
            </a:xfrm>
            <a:custGeom>
              <a:avLst/>
              <a:gdLst/>
              <a:ahLst/>
              <a:cxnLst/>
              <a:rect l="l" t="t" r="r" b="b"/>
              <a:pathLst>
                <a:path w="220" h="219" extrusionOk="0">
                  <a:moveTo>
                    <a:pt x="80" y="0"/>
                  </a:moveTo>
                  <a:lnTo>
                    <a:pt x="0" y="219"/>
                  </a:lnTo>
                  <a:cubicBezTo>
                    <a:pt x="80" y="139"/>
                    <a:pt x="219" y="119"/>
                    <a:pt x="8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0" name="Google Shape;1220;p3"/>
            <p:cNvSpPr/>
            <p:nvPr/>
          </p:nvSpPr>
          <p:spPr>
            <a:xfrm>
              <a:off x="2035800" y="4231075"/>
              <a:ext cx="8475" cy="3650"/>
            </a:xfrm>
            <a:custGeom>
              <a:avLst/>
              <a:gdLst/>
              <a:ahLst/>
              <a:cxnLst/>
              <a:rect l="l" t="t" r="r" b="b"/>
              <a:pathLst>
                <a:path w="339" h="146" extrusionOk="0">
                  <a:moveTo>
                    <a:pt x="339" y="1"/>
                  </a:moveTo>
                  <a:lnTo>
                    <a:pt x="339" y="1"/>
                  </a:lnTo>
                  <a:cubicBezTo>
                    <a:pt x="240" y="21"/>
                    <a:pt x="120" y="21"/>
                    <a:pt x="1" y="21"/>
                  </a:cubicBezTo>
                  <a:cubicBezTo>
                    <a:pt x="57" y="105"/>
                    <a:pt x="114" y="145"/>
                    <a:pt x="168" y="145"/>
                  </a:cubicBezTo>
                  <a:cubicBezTo>
                    <a:pt x="228" y="145"/>
                    <a:pt x="286" y="95"/>
                    <a:pt x="33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1" name="Google Shape;1221;p3"/>
            <p:cNvSpPr/>
            <p:nvPr/>
          </p:nvSpPr>
          <p:spPr>
            <a:xfrm>
              <a:off x="1870200" y="4101775"/>
              <a:ext cx="9475" cy="3600"/>
            </a:xfrm>
            <a:custGeom>
              <a:avLst/>
              <a:gdLst/>
              <a:ahLst/>
              <a:cxnLst/>
              <a:rect l="l" t="t" r="r" b="b"/>
              <a:pathLst>
                <a:path w="379" h="144" extrusionOk="0">
                  <a:moveTo>
                    <a:pt x="1" y="1"/>
                  </a:moveTo>
                  <a:cubicBezTo>
                    <a:pt x="73" y="88"/>
                    <a:pt x="167" y="143"/>
                    <a:pt x="267" y="143"/>
                  </a:cubicBezTo>
                  <a:cubicBezTo>
                    <a:pt x="304" y="143"/>
                    <a:pt x="341" y="136"/>
                    <a:pt x="378" y="120"/>
                  </a:cubicBezTo>
                  <a:cubicBezTo>
                    <a:pt x="279" y="1"/>
                    <a:pt x="160" y="1"/>
                    <a:pt x="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2" name="Google Shape;1222;p3"/>
            <p:cNvSpPr/>
            <p:nvPr/>
          </p:nvSpPr>
          <p:spPr>
            <a:xfrm>
              <a:off x="1892075" y="4106375"/>
              <a:ext cx="9975" cy="3500"/>
            </a:xfrm>
            <a:custGeom>
              <a:avLst/>
              <a:gdLst/>
              <a:ahLst/>
              <a:cxnLst/>
              <a:rect l="l" t="t" r="r" b="b"/>
              <a:pathLst>
                <a:path w="399" h="140" extrusionOk="0">
                  <a:moveTo>
                    <a:pt x="116" y="1"/>
                  </a:moveTo>
                  <a:cubicBezTo>
                    <a:pt x="79" y="1"/>
                    <a:pt x="41" y="6"/>
                    <a:pt x="1" y="16"/>
                  </a:cubicBezTo>
                  <a:cubicBezTo>
                    <a:pt x="84" y="98"/>
                    <a:pt x="208" y="140"/>
                    <a:pt x="328" y="140"/>
                  </a:cubicBezTo>
                  <a:cubicBezTo>
                    <a:pt x="352" y="140"/>
                    <a:pt x="375" y="138"/>
                    <a:pt x="399" y="135"/>
                  </a:cubicBezTo>
                  <a:cubicBezTo>
                    <a:pt x="324" y="45"/>
                    <a:pt x="227" y="1"/>
                    <a:pt x="11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3" name="Google Shape;1223;p3"/>
            <p:cNvSpPr/>
            <p:nvPr/>
          </p:nvSpPr>
          <p:spPr>
            <a:xfrm>
              <a:off x="1815500" y="4084200"/>
              <a:ext cx="10950" cy="4050"/>
            </a:xfrm>
            <a:custGeom>
              <a:avLst/>
              <a:gdLst/>
              <a:ahLst/>
              <a:cxnLst/>
              <a:rect l="l" t="t" r="r" b="b"/>
              <a:pathLst>
                <a:path w="438" h="162" extrusionOk="0">
                  <a:moveTo>
                    <a:pt x="109" y="1"/>
                  </a:moveTo>
                  <a:cubicBezTo>
                    <a:pt x="74" y="1"/>
                    <a:pt x="37" y="3"/>
                    <a:pt x="0" y="7"/>
                  </a:cubicBezTo>
                  <a:cubicBezTo>
                    <a:pt x="76" y="113"/>
                    <a:pt x="197" y="161"/>
                    <a:pt x="320" y="161"/>
                  </a:cubicBezTo>
                  <a:cubicBezTo>
                    <a:pt x="360" y="161"/>
                    <a:pt x="399" y="156"/>
                    <a:pt x="438" y="147"/>
                  </a:cubicBezTo>
                  <a:cubicBezTo>
                    <a:pt x="359" y="36"/>
                    <a:pt x="243" y="1"/>
                    <a:pt x="10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4" name="Google Shape;1224;p3"/>
            <p:cNvSpPr/>
            <p:nvPr/>
          </p:nvSpPr>
          <p:spPr>
            <a:xfrm>
              <a:off x="1826425" y="4088850"/>
              <a:ext cx="8500" cy="3500"/>
            </a:xfrm>
            <a:custGeom>
              <a:avLst/>
              <a:gdLst/>
              <a:ahLst/>
              <a:cxnLst/>
              <a:rect l="l" t="t" r="r" b="b"/>
              <a:pathLst>
                <a:path w="340" h="140" extrusionOk="0">
                  <a:moveTo>
                    <a:pt x="1" y="0"/>
                  </a:moveTo>
                  <a:cubicBezTo>
                    <a:pt x="61" y="120"/>
                    <a:pt x="200" y="140"/>
                    <a:pt x="339" y="140"/>
                  </a:cubicBezTo>
                  <a:cubicBezTo>
                    <a:pt x="260" y="20"/>
                    <a:pt x="140" y="0"/>
                    <a:pt x="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5" name="Google Shape;1225;p3"/>
            <p:cNvSpPr/>
            <p:nvPr/>
          </p:nvSpPr>
          <p:spPr>
            <a:xfrm>
              <a:off x="1809025" y="4481850"/>
              <a:ext cx="8475" cy="3375"/>
            </a:xfrm>
            <a:custGeom>
              <a:avLst/>
              <a:gdLst/>
              <a:ahLst/>
              <a:cxnLst/>
              <a:rect l="l" t="t" r="r" b="b"/>
              <a:pathLst>
                <a:path w="339" h="135" extrusionOk="0">
                  <a:moveTo>
                    <a:pt x="162" y="1"/>
                  </a:moveTo>
                  <a:cubicBezTo>
                    <a:pt x="105" y="1"/>
                    <a:pt x="50" y="45"/>
                    <a:pt x="1" y="135"/>
                  </a:cubicBezTo>
                  <a:lnTo>
                    <a:pt x="339" y="135"/>
                  </a:lnTo>
                  <a:cubicBezTo>
                    <a:pt x="279" y="45"/>
                    <a:pt x="220" y="1"/>
                    <a:pt x="16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" name="Google Shape;1226;p3"/>
            <p:cNvSpPr/>
            <p:nvPr/>
          </p:nvSpPr>
          <p:spPr>
            <a:xfrm>
              <a:off x="2165600" y="457025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1" y="1"/>
                  </a:moveTo>
                  <a:lnTo>
                    <a:pt x="1" y="180"/>
                  </a:lnTo>
                  <a:lnTo>
                    <a:pt x="180" y="18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" name="Google Shape;1227;p3"/>
            <p:cNvSpPr/>
            <p:nvPr/>
          </p:nvSpPr>
          <p:spPr>
            <a:xfrm>
              <a:off x="2163125" y="4574725"/>
              <a:ext cx="2500" cy="2025"/>
            </a:xfrm>
            <a:custGeom>
              <a:avLst/>
              <a:gdLst/>
              <a:ahLst/>
              <a:cxnLst/>
              <a:rect l="l" t="t" r="r" b="b"/>
              <a:pathLst>
                <a:path w="100" h="81" extrusionOk="0">
                  <a:moveTo>
                    <a:pt x="100" y="1"/>
                  </a:moveTo>
                  <a:cubicBezTo>
                    <a:pt x="0" y="20"/>
                    <a:pt x="0" y="60"/>
                    <a:pt x="60" y="80"/>
                  </a:cubicBezTo>
                  <a:cubicBezTo>
                    <a:pt x="80" y="80"/>
                    <a:pt x="80" y="20"/>
                    <a:pt x="10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" name="Google Shape;1228;p3"/>
            <p:cNvSpPr/>
            <p:nvPr/>
          </p:nvSpPr>
          <p:spPr>
            <a:xfrm>
              <a:off x="2401325" y="4418575"/>
              <a:ext cx="5000" cy="5000"/>
            </a:xfrm>
            <a:custGeom>
              <a:avLst/>
              <a:gdLst/>
              <a:ahLst/>
              <a:cxnLst/>
              <a:rect l="l" t="t" r="r" b="b"/>
              <a:pathLst>
                <a:path w="200" h="200" extrusionOk="0">
                  <a:moveTo>
                    <a:pt x="21" y="0"/>
                  </a:moveTo>
                  <a:cubicBezTo>
                    <a:pt x="21" y="60"/>
                    <a:pt x="21" y="140"/>
                    <a:pt x="1" y="199"/>
                  </a:cubicBezTo>
                  <a:lnTo>
                    <a:pt x="200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9" name="Google Shape;1229;p3"/>
            <p:cNvSpPr/>
            <p:nvPr/>
          </p:nvSpPr>
          <p:spPr>
            <a:xfrm>
              <a:off x="2026850" y="4321100"/>
              <a:ext cx="5000" cy="4000"/>
            </a:xfrm>
            <a:custGeom>
              <a:avLst/>
              <a:gdLst/>
              <a:ahLst/>
              <a:cxnLst/>
              <a:rect l="l" t="t" r="r" b="b"/>
              <a:pathLst>
                <a:path w="200" h="160" extrusionOk="0">
                  <a:moveTo>
                    <a:pt x="1" y="0"/>
                  </a:moveTo>
                  <a:cubicBezTo>
                    <a:pt x="60" y="60"/>
                    <a:pt x="140" y="100"/>
                    <a:pt x="200" y="159"/>
                  </a:cubicBezTo>
                  <a:cubicBezTo>
                    <a:pt x="140" y="100"/>
                    <a:pt x="80" y="60"/>
                    <a:pt x="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0" name="Google Shape;1230;p3"/>
            <p:cNvSpPr/>
            <p:nvPr/>
          </p:nvSpPr>
          <p:spPr>
            <a:xfrm>
              <a:off x="1942300" y="4338000"/>
              <a:ext cx="4525" cy="4500"/>
            </a:xfrm>
            <a:custGeom>
              <a:avLst/>
              <a:gdLst/>
              <a:ahLst/>
              <a:cxnLst/>
              <a:rect l="l" t="t" r="r" b="b"/>
              <a:pathLst>
                <a:path w="181" h="180" extrusionOk="0">
                  <a:moveTo>
                    <a:pt x="1" y="1"/>
                  </a:moveTo>
                  <a:cubicBezTo>
                    <a:pt x="41" y="100"/>
                    <a:pt x="81" y="180"/>
                    <a:pt x="180" y="18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1" name="Google Shape;1231;p3"/>
            <p:cNvSpPr/>
            <p:nvPr/>
          </p:nvSpPr>
          <p:spPr>
            <a:xfrm>
              <a:off x="1839875" y="4496525"/>
              <a:ext cx="4500" cy="2850"/>
            </a:xfrm>
            <a:custGeom>
              <a:avLst/>
              <a:gdLst/>
              <a:ahLst/>
              <a:cxnLst/>
              <a:rect l="l" t="t" r="r" b="b"/>
              <a:pathLst>
                <a:path w="180" h="114" extrusionOk="0">
                  <a:moveTo>
                    <a:pt x="97" y="0"/>
                  </a:moveTo>
                  <a:cubicBezTo>
                    <a:pt x="70" y="0"/>
                    <a:pt x="40" y="35"/>
                    <a:pt x="0" y="105"/>
                  </a:cubicBezTo>
                  <a:cubicBezTo>
                    <a:pt x="40" y="105"/>
                    <a:pt x="71" y="114"/>
                    <a:pt x="111" y="114"/>
                  </a:cubicBezTo>
                  <a:cubicBezTo>
                    <a:pt x="130" y="114"/>
                    <a:pt x="153" y="112"/>
                    <a:pt x="179" y="105"/>
                  </a:cubicBezTo>
                  <a:cubicBezTo>
                    <a:pt x="149" y="35"/>
                    <a:pt x="124" y="0"/>
                    <a:pt x="9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2" name="Google Shape;1232;p3"/>
            <p:cNvSpPr/>
            <p:nvPr/>
          </p:nvSpPr>
          <p:spPr>
            <a:xfrm>
              <a:off x="2214350" y="4476750"/>
              <a:ext cx="5000" cy="4000"/>
            </a:xfrm>
            <a:custGeom>
              <a:avLst/>
              <a:gdLst/>
              <a:ahLst/>
              <a:cxnLst/>
              <a:rect l="l" t="t" r="r" b="b"/>
              <a:pathLst>
                <a:path w="200" h="160" extrusionOk="0">
                  <a:moveTo>
                    <a:pt x="0" y="1"/>
                  </a:moveTo>
                  <a:lnTo>
                    <a:pt x="0" y="1"/>
                  </a:lnTo>
                  <a:cubicBezTo>
                    <a:pt x="60" y="41"/>
                    <a:pt x="120" y="120"/>
                    <a:pt x="199" y="160"/>
                  </a:cubicBezTo>
                  <a:cubicBezTo>
                    <a:pt x="140" y="120"/>
                    <a:pt x="60" y="41"/>
                    <a:pt x="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3" name="Google Shape;1233;p3"/>
            <p:cNvSpPr/>
            <p:nvPr/>
          </p:nvSpPr>
          <p:spPr>
            <a:xfrm>
              <a:off x="1809025" y="4079400"/>
              <a:ext cx="3500" cy="3000"/>
            </a:xfrm>
            <a:custGeom>
              <a:avLst/>
              <a:gdLst/>
              <a:ahLst/>
              <a:cxnLst/>
              <a:rect l="l" t="t" r="r" b="b"/>
              <a:pathLst>
                <a:path w="140" h="120" extrusionOk="0">
                  <a:moveTo>
                    <a:pt x="1" y="0"/>
                  </a:moveTo>
                  <a:lnTo>
                    <a:pt x="1" y="0"/>
                  </a:lnTo>
                  <a:cubicBezTo>
                    <a:pt x="21" y="80"/>
                    <a:pt x="60" y="120"/>
                    <a:pt x="140" y="120"/>
                  </a:cubicBezTo>
                  <a:cubicBezTo>
                    <a:pt x="100" y="60"/>
                    <a:pt x="41" y="40"/>
                    <a:pt x="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" name="Google Shape;1234;p3"/>
            <p:cNvSpPr/>
            <p:nvPr/>
          </p:nvSpPr>
          <p:spPr>
            <a:xfrm>
              <a:off x="1860250" y="4097800"/>
              <a:ext cx="6000" cy="3500"/>
            </a:xfrm>
            <a:custGeom>
              <a:avLst/>
              <a:gdLst/>
              <a:ahLst/>
              <a:cxnLst/>
              <a:rect l="l" t="t" r="r" b="b"/>
              <a:pathLst>
                <a:path w="240" h="140" extrusionOk="0">
                  <a:moveTo>
                    <a:pt x="1" y="0"/>
                  </a:moveTo>
                  <a:cubicBezTo>
                    <a:pt x="60" y="80"/>
                    <a:pt x="140" y="140"/>
                    <a:pt x="239" y="140"/>
                  </a:cubicBezTo>
                  <a:cubicBezTo>
                    <a:pt x="160" y="80"/>
                    <a:pt x="80" y="60"/>
                    <a:pt x="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" name="Google Shape;1235;p3"/>
            <p:cNvSpPr/>
            <p:nvPr/>
          </p:nvSpPr>
          <p:spPr>
            <a:xfrm>
              <a:off x="2196950" y="4121850"/>
              <a:ext cx="4000" cy="2325"/>
            </a:xfrm>
            <a:custGeom>
              <a:avLst/>
              <a:gdLst/>
              <a:ahLst/>
              <a:cxnLst/>
              <a:rect l="l" t="t" r="r" b="b"/>
              <a:pathLst>
                <a:path w="160" h="93" extrusionOk="0">
                  <a:moveTo>
                    <a:pt x="83" y="1"/>
                  </a:moveTo>
                  <a:cubicBezTo>
                    <a:pt x="57" y="1"/>
                    <a:pt x="29" y="25"/>
                    <a:pt x="0" y="73"/>
                  </a:cubicBezTo>
                  <a:cubicBezTo>
                    <a:pt x="40" y="93"/>
                    <a:pt x="119" y="93"/>
                    <a:pt x="159" y="93"/>
                  </a:cubicBezTo>
                  <a:cubicBezTo>
                    <a:pt x="138" y="30"/>
                    <a:pt x="112" y="1"/>
                    <a:pt x="83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6" name="Google Shape;1236;p3"/>
            <p:cNvSpPr/>
            <p:nvPr/>
          </p:nvSpPr>
          <p:spPr>
            <a:xfrm>
              <a:off x="1946800" y="425345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179" y="180"/>
                  </a:moveTo>
                  <a:cubicBezTo>
                    <a:pt x="119" y="120"/>
                    <a:pt x="60" y="80"/>
                    <a:pt x="0" y="1"/>
                  </a:cubicBezTo>
                  <a:cubicBezTo>
                    <a:pt x="60" y="80"/>
                    <a:pt x="119" y="120"/>
                    <a:pt x="179" y="18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7" name="Google Shape;1237;p3"/>
            <p:cNvSpPr/>
            <p:nvPr/>
          </p:nvSpPr>
          <p:spPr>
            <a:xfrm>
              <a:off x="2044275" y="4186825"/>
              <a:ext cx="4975" cy="3500"/>
            </a:xfrm>
            <a:custGeom>
              <a:avLst/>
              <a:gdLst/>
              <a:ahLst/>
              <a:cxnLst/>
              <a:rect l="l" t="t" r="r" b="b"/>
              <a:pathLst>
                <a:path w="199" h="140" extrusionOk="0">
                  <a:moveTo>
                    <a:pt x="0" y="0"/>
                  </a:moveTo>
                  <a:cubicBezTo>
                    <a:pt x="80" y="60"/>
                    <a:pt x="139" y="100"/>
                    <a:pt x="199" y="140"/>
                  </a:cubicBezTo>
                  <a:cubicBezTo>
                    <a:pt x="159" y="100"/>
                    <a:pt x="80" y="60"/>
                    <a:pt x="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8" name="Google Shape;1238;p3"/>
            <p:cNvSpPr/>
            <p:nvPr/>
          </p:nvSpPr>
          <p:spPr>
            <a:xfrm>
              <a:off x="1660825" y="4740325"/>
              <a:ext cx="5000" cy="1975"/>
            </a:xfrm>
            <a:custGeom>
              <a:avLst/>
              <a:gdLst/>
              <a:ahLst/>
              <a:cxnLst/>
              <a:rect l="l" t="t" r="r" b="b"/>
              <a:pathLst>
                <a:path w="200" h="79" extrusionOk="0">
                  <a:moveTo>
                    <a:pt x="200" y="1"/>
                  </a:moveTo>
                  <a:cubicBezTo>
                    <a:pt x="120" y="1"/>
                    <a:pt x="80" y="21"/>
                    <a:pt x="1" y="21"/>
                  </a:cubicBezTo>
                  <a:cubicBezTo>
                    <a:pt x="38" y="58"/>
                    <a:pt x="76" y="78"/>
                    <a:pt x="109" y="78"/>
                  </a:cubicBezTo>
                  <a:cubicBezTo>
                    <a:pt x="147" y="78"/>
                    <a:pt x="179" y="53"/>
                    <a:pt x="20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9" name="Google Shape;1239;p3"/>
            <p:cNvSpPr/>
            <p:nvPr/>
          </p:nvSpPr>
          <p:spPr>
            <a:xfrm>
              <a:off x="1669775" y="4740675"/>
              <a:ext cx="8975" cy="3675"/>
            </a:xfrm>
            <a:custGeom>
              <a:avLst/>
              <a:gdLst/>
              <a:ahLst/>
              <a:cxnLst/>
              <a:rect l="l" t="t" r="r" b="b"/>
              <a:pathLst>
                <a:path w="359" h="147" extrusionOk="0">
                  <a:moveTo>
                    <a:pt x="85" y="0"/>
                  </a:moveTo>
                  <a:cubicBezTo>
                    <a:pt x="58" y="0"/>
                    <a:pt x="30" y="3"/>
                    <a:pt x="1" y="7"/>
                  </a:cubicBezTo>
                  <a:cubicBezTo>
                    <a:pt x="100" y="126"/>
                    <a:pt x="220" y="146"/>
                    <a:pt x="359" y="146"/>
                  </a:cubicBezTo>
                  <a:cubicBezTo>
                    <a:pt x="280" y="36"/>
                    <a:pt x="189" y="0"/>
                    <a:pt x="8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0" name="Google Shape;1240;p3"/>
            <p:cNvSpPr/>
            <p:nvPr/>
          </p:nvSpPr>
          <p:spPr>
            <a:xfrm>
              <a:off x="2093000" y="4819900"/>
              <a:ext cx="18425" cy="4000"/>
            </a:xfrm>
            <a:custGeom>
              <a:avLst/>
              <a:gdLst/>
              <a:ahLst/>
              <a:cxnLst/>
              <a:rect l="l" t="t" r="r" b="b"/>
              <a:pathLst>
                <a:path w="737" h="160" extrusionOk="0">
                  <a:moveTo>
                    <a:pt x="736" y="1"/>
                  </a:moveTo>
                  <a:cubicBezTo>
                    <a:pt x="498" y="1"/>
                    <a:pt x="239" y="21"/>
                    <a:pt x="0" y="21"/>
                  </a:cubicBezTo>
                  <a:cubicBezTo>
                    <a:pt x="20" y="60"/>
                    <a:pt x="40" y="120"/>
                    <a:pt x="40" y="160"/>
                  </a:cubicBezTo>
                  <a:cubicBezTo>
                    <a:pt x="299" y="160"/>
                    <a:pt x="518" y="160"/>
                    <a:pt x="736" y="140"/>
                  </a:cubicBezTo>
                  <a:lnTo>
                    <a:pt x="736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1" name="Google Shape;1241;p3"/>
            <p:cNvSpPr/>
            <p:nvPr/>
          </p:nvSpPr>
          <p:spPr>
            <a:xfrm>
              <a:off x="2264575" y="3997900"/>
              <a:ext cx="178750" cy="24050"/>
            </a:xfrm>
            <a:custGeom>
              <a:avLst/>
              <a:gdLst/>
              <a:ahLst/>
              <a:cxnLst/>
              <a:rect l="l" t="t" r="r" b="b"/>
              <a:pathLst>
                <a:path w="7150" h="962" extrusionOk="0">
                  <a:moveTo>
                    <a:pt x="7043" y="0"/>
                  </a:moveTo>
                  <a:cubicBezTo>
                    <a:pt x="7016" y="0"/>
                    <a:pt x="6983" y="6"/>
                    <a:pt x="6943" y="18"/>
                  </a:cubicBezTo>
                  <a:cubicBezTo>
                    <a:pt x="5809" y="117"/>
                    <a:pt x="4695" y="177"/>
                    <a:pt x="3601" y="336"/>
                  </a:cubicBezTo>
                  <a:cubicBezTo>
                    <a:pt x="2753" y="463"/>
                    <a:pt x="1904" y="581"/>
                    <a:pt x="1049" y="581"/>
                  </a:cubicBezTo>
                  <a:cubicBezTo>
                    <a:pt x="701" y="581"/>
                    <a:pt x="351" y="561"/>
                    <a:pt x="0" y="515"/>
                  </a:cubicBezTo>
                  <a:lnTo>
                    <a:pt x="0" y="515"/>
                  </a:lnTo>
                  <a:cubicBezTo>
                    <a:pt x="40" y="674"/>
                    <a:pt x="100" y="794"/>
                    <a:pt x="140" y="953"/>
                  </a:cubicBezTo>
                  <a:cubicBezTo>
                    <a:pt x="323" y="959"/>
                    <a:pt x="506" y="962"/>
                    <a:pt x="689" y="962"/>
                  </a:cubicBezTo>
                  <a:cubicBezTo>
                    <a:pt x="1764" y="962"/>
                    <a:pt x="2846" y="864"/>
                    <a:pt x="3899" y="694"/>
                  </a:cubicBezTo>
                  <a:cubicBezTo>
                    <a:pt x="4974" y="515"/>
                    <a:pt x="6068" y="475"/>
                    <a:pt x="7102" y="197"/>
                  </a:cubicBezTo>
                  <a:cubicBezTo>
                    <a:pt x="7150" y="86"/>
                    <a:pt x="7147" y="0"/>
                    <a:pt x="7043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2" name="Google Shape;1242;p3"/>
            <p:cNvSpPr/>
            <p:nvPr/>
          </p:nvSpPr>
          <p:spPr>
            <a:xfrm>
              <a:off x="2277000" y="3873400"/>
              <a:ext cx="24900" cy="108675"/>
            </a:xfrm>
            <a:custGeom>
              <a:avLst/>
              <a:gdLst/>
              <a:ahLst/>
              <a:cxnLst/>
              <a:rect l="l" t="t" r="r" b="b"/>
              <a:pathLst>
                <a:path w="996" h="4347" extrusionOk="0">
                  <a:moveTo>
                    <a:pt x="245" y="0"/>
                  </a:moveTo>
                  <a:cubicBezTo>
                    <a:pt x="231" y="0"/>
                    <a:pt x="216" y="2"/>
                    <a:pt x="200" y="5"/>
                  </a:cubicBezTo>
                  <a:cubicBezTo>
                    <a:pt x="21" y="25"/>
                    <a:pt x="1" y="204"/>
                    <a:pt x="21" y="363"/>
                  </a:cubicBezTo>
                  <a:cubicBezTo>
                    <a:pt x="279" y="1676"/>
                    <a:pt x="180" y="3048"/>
                    <a:pt x="697" y="4302"/>
                  </a:cubicBezTo>
                  <a:cubicBezTo>
                    <a:pt x="737" y="4332"/>
                    <a:pt x="772" y="4346"/>
                    <a:pt x="806" y="4346"/>
                  </a:cubicBezTo>
                  <a:cubicBezTo>
                    <a:pt x="841" y="4346"/>
                    <a:pt x="876" y="4332"/>
                    <a:pt x="916" y="4302"/>
                  </a:cubicBezTo>
                  <a:cubicBezTo>
                    <a:pt x="995" y="2989"/>
                    <a:pt x="419" y="1775"/>
                    <a:pt x="518" y="462"/>
                  </a:cubicBezTo>
                  <a:cubicBezTo>
                    <a:pt x="518" y="403"/>
                    <a:pt x="498" y="323"/>
                    <a:pt x="478" y="283"/>
                  </a:cubicBezTo>
                  <a:cubicBezTo>
                    <a:pt x="405" y="192"/>
                    <a:pt x="399" y="0"/>
                    <a:pt x="24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3" name="Google Shape;1243;p3"/>
            <p:cNvSpPr/>
            <p:nvPr/>
          </p:nvSpPr>
          <p:spPr>
            <a:xfrm>
              <a:off x="2289925" y="3860575"/>
              <a:ext cx="105975" cy="14950"/>
            </a:xfrm>
            <a:custGeom>
              <a:avLst/>
              <a:gdLst/>
              <a:ahLst/>
              <a:cxnLst/>
              <a:rect l="l" t="t" r="r" b="b"/>
              <a:pathLst>
                <a:path w="4239" h="598" extrusionOk="0">
                  <a:moveTo>
                    <a:pt x="4119" y="1"/>
                  </a:moveTo>
                  <a:cubicBezTo>
                    <a:pt x="3462" y="40"/>
                    <a:pt x="2786" y="120"/>
                    <a:pt x="2110" y="180"/>
                  </a:cubicBezTo>
                  <a:cubicBezTo>
                    <a:pt x="1986" y="187"/>
                    <a:pt x="1861" y="190"/>
                    <a:pt x="1734" y="190"/>
                  </a:cubicBezTo>
                  <a:cubicBezTo>
                    <a:pt x="1506" y="190"/>
                    <a:pt x="1270" y="182"/>
                    <a:pt x="1025" y="182"/>
                  </a:cubicBezTo>
                  <a:cubicBezTo>
                    <a:pt x="703" y="182"/>
                    <a:pt x="365" y="196"/>
                    <a:pt x="1" y="259"/>
                  </a:cubicBezTo>
                  <a:cubicBezTo>
                    <a:pt x="319" y="597"/>
                    <a:pt x="538" y="518"/>
                    <a:pt x="777" y="538"/>
                  </a:cubicBezTo>
                  <a:cubicBezTo>
                    <a:pt x="957" y="551"/>
                    <a:pt x="1137" y="556"/>
                    <a:pt x="1316" y="556"/>
                  </a:cubicBezTo>
                  <a:cubicBezTo>
                    <a:pt x="2251" y="556"/>
                    <a:pt x="3185" y="406"/>
                    <a:pt x="4119" y="339"/>
                  </a:cubicBezTo>
                  <a:cubicBezTo>
                    <a:pt x="4238" y="239"/>
                    <a:pt x="4238" y="120"/>
                    <a:pt x="411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4" name="Google Shape;1244;p3"/>
            <p:cNvSpPr/>
            <p:nvPr/>
          </p:nvSpPr>
          <p:spPr>
            <a:xfrm>
              <a:off x="2475925" y="3860575"/>
              <a:ext cx="23250" cy="80125"/>
            </a:xfrm>
            <a:custGeom>
              <a:avLst/>
              <a:gdLst/>
              <a:ahLst/>
              <a:cxnLst/>
              <a:rect l="l" t="t" r="r" b="b"/>
              <a:pathLst>
                <a:path w="930" h="3205" extrusionOk="0">
                  <a:moveTo>
                    <a:pt x="1" y="1"/>
                  </a:moveTo>
                  <a:cubicBezTo>
                    <a:pt x="160" y="1115"/>
                    <a:pt x="299" y="2169"/>
                    <a:pt x="438" y="3203"/>
                  </a:cubicBezTo>
                  <a:cubicBezTo>
                    <a:pt x="457" y="3204"/>
                    <a:pt x="474" y="3205"/>
                    <a:pt x="491" y="3205"/>
                  </a:cubicBezTo>
                  <a:cubicBezTo>
                    <a:pt x="845" y="3205"/>
                    <a:pt x="929" y="3009"/>
                    <a:pt x="797" y="2686"/>
                  </a:cubicBezTo>
                  <a:cubicBezTo>
                    <a:pt x="777" y="2686"/>
                    <a:pt x="777" y="2686"/>
                    <a:pt x="737" y="2626"/>
                  </a:cubicBezTo>
                  <a:cubicBezTo>
                    <a:pt x="737" y="2587"/>
                    <a:pt x="737" y="2567"/>
                    <a:pt x="797" y="2507"/>
                  </a:cubicBezTo>
                  <a:lnTo>
                    <a:pt x="797" y="2328"/>
                  </a:lnTo>
                  <a:cubicBezTo>
                    <a:pt x="816" y="2328"/>
                    <a:pt x="836" y="2328"/>
                    <a:pt x="836" y="2288"/>
                  </a:cubicBezTo>
                  <a:cubicBezTo>
                    <a:pt x="836" y="2229"/>
                    <a:pt x="836" y="2209"/>
                    <a:pt x="797" y="2169"/>
                  </a:cubicBezTo>
                  <a:cubicBezTo>
                    <a:pt x="598" y="1930"/>
                    <a:pt x="797" y="1632"/>
                    <a:pt x="618" y="1433"/>
                  </a:cubicBezTo>
                  <a:lnTo>
                    <a:pt x="618" y="1274"/>
                  </a:lnTo>
                  <a:cubicBezTo>
                    <a:pt x="637" y="1274"/>
                    <a:pt x="637" y="1274"/>
                    <a:pt x="657" y="1214"/>
                  </a:cubicBezTo>
                  <a:cubicBezTo>
                    <a:pt x="657" y="1174"/>
                    <a:pt x="657" y="1135"/>
                    <a:pt x="618" y="1095"/>
                  </a:cubicBezTo>
                  <a:cubicBezTo>
                    <a:pt x="498" y="717"/>
                    <a:pt x="518" y="279"/>
                    <a:pt x="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5" name="Google Shape;1245;p3"/>
            <p:cNvSpPr/>
            <p:nvPr/>
          </p:nvSpPr>
          <p:spPr>
            <a:xfrm>
              <a:off x="2330500" y="3971050"/>
              <a:ext cx="85775" cy="18850"/>
            </a:xfrm>
            <a:custGeom>
              <a:avLst/>
              <a:gdLst/>
              <a:ahLst/>
              <a:cxnLst/>
              <a:rect l="l" t="t" r="r" b="b"/>
              <a:pathLst>
                <a:path w="3431" h="754" extrusionOk="0">
                  <a:moveTo>
                    <a:pt x="2687" y="0"/>
                  </a:moveTo>
                  <a:cubicBezTo>
                    <a:pt x="2626" y="0"/>
                    <a:pt x="2568" y="25"/>
                    <a:pt x="2516" y="77"/>
                  </a:cubicBezTo>
                  <a:cubicBezTo>
                    <a:pt x="2456" y="137"/>
                    <a:pt x="2416" y="177"/>
                    <a:pt x="2337" y="197"/>
                  </a:cubicBezTo>
                  <a:cubicBezTo>
                    <a:pt x="1561" y="237"/>
                    <a:pt x="765" y="197"/>
                    <a:pt x="29" y="435"/>
                  </a:cubicBezTo>
                  <a:cubicBezTo>
                    <a:pt x="0" y="656"/>
                    <a:pt x="92" y="692"/>
                    <a:pt x="208" y="692"/>
                  </a:cubicBezTo>
                  <a:cubicBezTo>
                    <a:pt x="263" y="692"/>
                    <a:pt x="323" y="684"/>
                    <a:pt x="379" y="684"/>
                  </a:cubicBezTo>
                  <a:cubicBezTo>
                    <a:pt x="449" y="684"/>
                    <a:pt x="512" y="696"/>
                    <a:pt x="546" y="754"/>
                  </a:cubicBezTo>
                  <a:cubicBezTo>
                    <a:pt x="974" y="665"/>
                    <a:pt x="1417" y="592"/>
                    <a:pt x="1863" y="592"/>
                  </a:cubicBezTo>
                  <a:cubicBezTo>
                    <a:pt x="1915" y="592"/>
                    <a:pt x="1966" y="593"/>
                    <a:pt x="2018" y="595"/>
                  </a:cubicBezTo>
                  <a:cubicBezTo>
                    <a:pt x="2079" y="603"/>
                    <a:pt x="2139" y="607"/>
                    <a:pt x="2197" y="607"/>
                  </a:cubicBezTo>
                  <a:cubicBezTo>
                    <a:pt x="2423" y="607"/>
                    <a:pt x="2632" y="546"/>
                    <a:pt x="2854" y="435"/>
                  </a:cubicBezTo>
                  <a:cubicBezTo>
                    <a:pt x="2973" y="197"/>
                    <a:pt x="3431" y="475"/>
                    <a:pt x="3431" y="77"/>
                  </a:cubicBezTo>
                  <a:cubicBezTo>
                    <a:pt x="3388" y="35"/>
                    <a:pt x="3345" y="15"/>
                    <a:pt x="3306" y="15"/>
                  </a:cubicBezTo>
                  <a:cubicBezTo>
                    <a:pt x="3272" y="15"/>
                    <a:pt x="3240" y="30"/>
                    <a:pt x="3212" y="58"/>
                  </a:cubicBezTo>
                  <a:lnTo>
                    <a:pt x="2854" y="58"/>
                  </a:lnTo>
                  <a:cubicBezTo>
                    <a:pt x="2797" y="20"/>
                    <a:pt x="2741" y="0"/>
                    <a:pt x="268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6" name="Google Shape;1246;p3"/>
            <p:cNvSpPr/>
            <p:nvPr/>
          </p:nvSpPr>
          <p:spPr>
            <a:xfrm>
              <a:off x="2235225" y="3856600"/>
              <a:ext cx="20425" cy="90450"/>
            </a:xfrm>
            <a:custGeom>
              <a:avLst/>
              <a:gdLst/>
              <a:ahLst/>
              <a:cxnLst/>
              <a:rect l="l" t="t" r="r" b="b"/>
              <a:pathLst>
                <a:path w="817" h="3618" extrusionOk="0">
                  <a:moveTo>
                    <a:pt x="598" y="0"/>
                  </a:moveTo>
                  <a:lnTo>
                    <a:pt x="419" y="180"/>
                  </a:lnTo>
                  <a:cubicBezTo>
                    <a:pt x="1" y="756"/>
                    <a:pt x="220" y="1393"/>
                    <a:pt x="239" y="2010"/>
                  </a:cubicBezTo>
                  <a:cubicBezTo>
                    <a:pt x="478" y="2547"/>
                    <a:pt x="100" y="3163"/>
                    <a:pt x="598" y="3601"/>
                  </a:cubicBezTo>
                  <a:cubicBezTo>
                    <a:pt x="621" y="3613"/>
                    <a:pt x="642" y="3618"/>
                    <a:pt x="663" y="3618"/>
                  </a:cubicBezTo>
                  <a:cubicBezTo>
                    <a:pt x="714" y="3618"/>
                    <a:pt x="760" y="3589"/>
                    <a:pt x="816" y="3561"/>
                  </a:cubicBezTo>
                  <a:cubicBezTo>
                    <a:pt x="737" y="2368"/>
                    <a:pt x="677" y="1194"/>
                    <a:pt x="59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7" name="Google Shape;1247;p3"/>
            <p:cNvSpPr/>
            <p:nvPr/>
          </p:nvSpPr>
          <p:spPr>
            <a:xfrm>
              <a:off x="2401825" y="3970000"/>
              <a:ext cx="72150" cy="11950"/>
            </a:xfrm>
            <a:custGeom>
              <a:avLst/>
              <a:gdLst/>
              <a:ahLst/>
              <a:cxnLst/>
              <a:rect l="l" t="t" r="r" b="b"/>
              <a:pathLst>
                <a:path w="2886" h="478" extrusionOk="0">
                  <a:moveTo>
                    <a:pt x="1108" y="15"/>
                  </a:moveTo>
                  <a:cubicBezTo>
                    <a:pt x="919" y="15"/>
                    <a:pt x="733" y="36"/>
                    <a:pt x="558" y="119"/>
                  </a:cubicBezTo>
                  <a:cubicBezTo>
                    <a:pt x="419" y="338"/>
                    <a:pt x="100" y="219"/>
                    <a:pt x="1" y="477"/>
                  </a:cubicBezTo>
                  <a:cubicBezTo>
                    <a:pt x="677" y="438"/>
                    <a:pt x="1373" y="438"/>
                    <a:pt x="2050" y="438"/>
                  </a:cubicBezTo>
                  <a:cubicBezTo>
                    <a:pt x="2185" y="438"/>
                    <a:pt x="2317" y="458"/>
                    <a:pt x="2444" y="458"/>
                  </a:cubicBezTo>
                  <a:cubicBezTo>
                    <a:pt x="2597" y="458"/>
                    <a:pt x="2744" y="429"/>
                    <a:pt x="2885" y="298"/>
                  </a:cubicBezTo>
                  <a:cubicBezTo>
                    <a:pt x="2607" y="0"/>
                    <a:pt x="2209" y="179"/>
                    <a:pt x="1891" y="20"/>
                  </a:cubicBezTo>
                  <a:cubicBezTo>
                    <a:pt x="1813" y="31"/>
                    <a:pt x="1733" y="34"/>
                    <a:pt x="1653" y="34"/>
                  </a:cubicBezTo>
                  <a:cubicBezTo>
                    <a:pt x="1473" y="34"/>
                    <a:pt x="1289" y="15"/>
                    <a:pt x="1108" y="15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8" name="Google Shape;1248;p3"/>
            <p:cNvSpPr/>
            <p:nvPr/>
          </p:nvSpPr>
          <p:spPr>
            <a:xfrm>
              <a:off x="2423725" y="4035250"/>
              <a:ext cx="54725" cy="13175"/>
            </a:xfrm>
            <a:custGeom>
              <a:avLst/>
              <a:gdLst/>
              <a:ahLst/>
              <a:cxnLst/>
              <a:rect l="l" t="t" r="r" b="b"/>
              <a:pathLst>
                <a:path w="2189" h="527" extrusionOk="0">
                  <a:moveTo>
                    <a:pt x="1405" y="1"/>
                  </a:moveTo>
                  <a:cubicBezTo>
                    <a:pt x="1118" y="1"/>
                    <a:pt x="825" y="83"/>
                    <a:pt x="537" y="175"/>
                  </a:cubicBezTo>
                  <a:cubicBezTo>
                    <a:pt x="496" y="244"/>
                    <a:pt x="419" y="253"/>
                    <a:pt x="336" y="253"/>
                  </a:cubicBezTo>
                  <a:cubicBezTo>
                    <a:pt x="305" y="253"/>
                    <a:pt x="274" y="252"/>
                    <a:pt x="243" y="252"/>
                  </a:cubicBezTo>
                  <a:cubicBezTo>
                    <a:pt x="116" y="252"/>
                    <a:pt x="0" y="273"/>
                    <a:pt x="0" y="493"/>
                  </a:cubicBezTo>
                  <a:cubicBezTo>
                    <a:pt x="170" y="516"/>
                    <a:pt x="339" y="526"/>
                    <a:pt x="509" y="526"/>
                  </a:cubicBezTo>
                  <a:cubicBezTo>
                    <a:pt x="1074" y="526"/>
                    <a:pt x="1637" y="412"/>
                    <a:pt x="2188" y="274"/>
                  </a:cubicBezTo>
                  <a:cubicBezTo>
                    <a:pt x="1938" y="72"/>
                    <a:pt x="1674" y="1"/>
                    <a:pt x="140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9" name="Google Shape;1249;p3"/>
            <p:cNvSpPr/>
            <p:nvPr/>
          </p:nvSpPr>
          <p:spPr>
            <a:xfrm>
              <a:off x="2506775" y="3953075"/>
              <a:ext cx="18425" cy="60200"/>
            </a:xfrm>
            <a:custGeom>
              <a:avLst/>
              <a:gdLst/>
              <a:ahLst/>
              <a:cxnLst/>
              <a:rect l="l" t="t" r="r" b="b"/>
              <a:pathLst>
                <a:path w="737" h="2408" extrusionOk="0">
                  <a:moveTo>
                    <a:pt x="139" y="1"/>
                  </a:moveTo>
                  <a:lnTo>
                    <a:pt x="139" y="1"/>
                  </a:lnTo>
                  <a:cubicBezTo>
                    <a:pt x="0" y="856"/>
                    <a:pt x="398" y="1592"/>
                    <a:pt x="478" y="2408"/>
                  </a:cubicBezTo>
                  <a:cubicBezTo>
                    <a:pt x="736" y="1950"/>
                    <a:pt x="557" y="1413"/>
                    <a:pt x="637" y="956"/>
                  </a:cubicBezTo>
                  <a:cubicBezTo>
                    <a:pt x="597" y="916"/>
                    <a:pt x="577" y="876"/>
                    <a:pt x="597" y="816"/>
                  </a:cubicBezTo>
                  <a:cubicBezTo>
                    <a:pt x="418" y="657"/>
                    <a:pt x="458" y="458"/>
                    <a:pt x="458" y="239"/>
                  </a:cubicBezTo>
                  <a:cubicBezTo>
                    <a:pt x="358" y="140"/>
                    <a:pt x="239" y="80"/>
                    <a:pt x="13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0" name="Google Shape;1250;p3"/>
            <p:cNvSpPr/>
            <p:nvPr/>
          </p:nvSpPr>
          <p:spPr>
            <a:xfrm>
              <a:off x="2287950" y="3981100"/>
              <a:ext cx="56225" cy="9300"/>
            </a:xfrm>
            <a:custGeom>
              <a:avLst/>
              <a:gdLst/>
              <a:ahLst/>
              <a:cxnLst/>
              <a:rect l="l" t="t" r="r" b="b"/>
              <a:pathLst>
                <a:path w="2249" h="372" extrusionOk="0">
                  <a:moveTo>
                    <a:pt x="982" y="1"/>
                  </a:moveTo>
                  <a:cubicBezTo>
                    <a:pt x="811" y="1"/>
                    <a:pt x="643" y="5"/>
                    <a:pt x="478" y="14"/>
                  </a:cubicBezTo>
                  <a:lnTo>
                    <a:pt x="279" y="14"/>
                  </a:lnTo>
                  <a:cubicBezTo>
                    <a:pt x="160" y="53"/>
                    <a:pt x="0" y="73"/>
                    <a:pt x="0" y="193"/>
                  </a:cubicBezTo>
                  <a:cubicBezTo>
                    <a:pt x="0" y="332"/>
                    <a:pt x="140" y="372"/>
                    <a:pt x="259" y="372"/>
                  </a:cubicBezTo>
                  <a:cubicBezTo>
                    <a:pt x="935" y="372"/>
                    <a:pt x="1572" y="352"/>
                    <a:pt x="2248" y="352"/>
                  </a:cubicBezTo>
                  <a:cubicBezTo>
                    <a:pt x="2129" y="153"/>
                    <a:pt x="1831" y="252"/>
                    <a:pt x="1731" y="33"/>
                  </a:cubicBezTo>
                  <a:cubicBezTo>
                    <a:pt x="1475" y="10"/>
                    <a:pt x="1225" y="1"/>
                    <a:pt x="98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1" name="Google Shape;1251;p3"/>
            <p:cNvSpPr/>
            <p:nvPr/>
          </p:nvSpPr>
          <p:spPr>
            <a:xfrm>
              <a:off x="2411275" y="3967875"/>
              <a:ext cx="70650" cy="6975"/>
            </a:xfrm>
            <a:custGeom>
              <a:avLst/>
              <a:gdLst/>
              <a:ahLst/>
              <a:cxnLst/>
              <a:rect l="l" t="t" r="r" b="b"/>
              <a:pathLst>
                <a:path w="2826" h="279" extrusionOk="0">
                  <a:moveTo>
                    <a:pt x="1410" y="0"/>
                  </a:moveTo>
                  <a:cubicBezTo>
                    <a:pt x="883" y="0"/>
                    <a:pt x="345" y="60"/>
                    <a:pt x="1" y="185"/>
                  </a:cubicBezTo>
                  <a:cubicBezTo>
                    <a:pt x="41" y="185"/>
                    <a:pt x="120" y="204"/>
                    <a:pt x="180" y="204"/>
                  </a:cubicBezTo>
                  <a:lnTo>
                    <a:pt x="1612" y="204"/>
                  </a:lnTo>
                  <a:cubicBezTo>
                    <a:pt x="1811" y="254"/>
                    <a:pt x="2010" y="279"/>
                    <a:pt x="2211" y="279"/>
                  </a:cubicBezTo>
                  <a:cubicBezTo>
                    <a:pt x="2413" y="279"/>
                    <a:pt x="2617" y="254"/>
                    <a:pt x="2826" y="204"/>
                  </a:cubicBezTo>
                  <a:cubicBezTo>
                    <a:pt x="2536" y="70"/>
                    <a:pt x="1979" y="0"/>
                    <a:pt x="141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2" name="Google Shape;1252;p3"/>
            <p:cNvSpPr/>
            <p:nvPr/>
          </p:nvSpPr>
          <p:spPr>
            <a:xfrm>
              <a:off x="2504275" y="3877475"/>
              <a:ext cx="7500" cy="72150"/>
            </a:xfrm>
            <a:custGeom>
              <a:avLst/>
              <a:gdLst/>
              <a:ahLst/>
              <a:cxnLst/>
              <a:rect l="l" t="t" r="r" b="b"/>
              <a:pathLst>
                <a:path w="300" h="2886" extrusionOk="0">
                  <a:moveTo>
                    <a:pt x="41" y="1"/>
                  </a:moveTo>
                  <a:lnTo>
                    <a:pt x="41" y="2249"/>
                  </a:lnTo>
                  <a:cubicBezTo>
                    <a:pt x="41" y="2488"/>
                    <a:pt x="1" y="2726"/>
                    <a:pt x="239" y="2885"/>
                  </a:cubicBezTo>
                  <a:cubicBezTo>
                    <a:pt x="200" y="2289"/>
                    <a:pt x="200" y="1692"/>
                    <a:pt x="200" y="1095"/>
                  </a:cubicBezTo>
                  <a:cubicBezTo>
                    <a:pt x="299" y="916"/>
                    <a:pt x="299" y="737"/>
                    <a:pt x="200" y="558"/>
                  </a:cubicBezTo>
                  <a:cubicBezTo>
                    <a:pt x="200" y="518"/>
                    <a:pt x="180" y="439"/>
                    <a:pt x="180" y="399"/>
                  </a:cubicBezTo>
                  <a:cubicBezTo>
                    <a:pt x="160" y="260"/>
                    <a:pt x="160" y="120"/>
                    <a:pt x="4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3" name="Google Shape;1253;p3"/>
            <p:cNvSpPr/>
            <p:nvPr/>
          </p:nvSpPr>
          <p:spPr>
            <a:xfrm>
              <a:off x="2392875" y="3857825"/>
              <a:ext cx="37325" cy="11225"/>
            </a:xfrm>
            <a:custGeom>
              <a:avLst/>
              <a:gdLst/>
              <a:ahLst/>
              <a:cxnLst/>
              <a:rect l="l" t="t" r="r" b="b"/>
              <a:pathLst>
                <a:path w="1493" h="449" extrusionOk="0">
                  <a:moveTo>
                    <a:pt x="1159" y="1"/>
                  </a:moveTo>
                  <a:cubicBezTo>
                    <a:pt x="779" y="1"/>
                    <a:pt x="390" y="111"/>
                    <a:pt x="1" y="111"/>
                  </a:cubicBezTo>
                  <a:lnTo>
                    <a:pt x="1" y="449"/>
                  </a:lnTo>
                  <a:lnTo>
                    <a:pt x="1493" y="230"/>
                  </a:lnTo>
                  <a:cubicBezTo>
                    <a:pt x="1473" y="150"/>
                    <a:pt x="1473" y="111"/>
                    <a:pt x="1473" y="31"/>
                  </a:cubicBezTo>
                  <a:cubicBezTo>
                    <a:pt x="1369" y="9"/>
                    <a:pt x="1264" y="1"/>
                    <a:pt x="115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4" name="Google Shape;1254;p3"/>
            <p:cNvSpPr/>
            <p:nvPr/>
          </p:nvSpPr>
          <p:spPr>
            <a:xfrm>
              <a:off x="2243200" y="3783500"/>
              <a:ext cx="7475" cy="63175"/>
            </a:xfrm>
            <a:custGeom>
              <a:avLst/>
              <a:gdLst/>
              <a:ahLst/>
              <a:cxnLst/>
              <a:rect l="l" t="t" r="r" b="b"/>
              <a:pathLst>
                <a:path w="299" h="2527" extrusionOk="0">
                  <a:moveTo>
                    <a:pt x="139" y="0"/>
                  </a:moveTo>
                  <a:lnTo>
                    <a:pt x="139" y="0"/>
                  </a:lnTo>
                  <a:cubicBezTo>
                    <a:pt x="60" y="836"/>
                    <a:pt x="0" y="1691"/>
                    <a:pt x="259" y="2527"/>
                  </a:cubicBezTo>
                  <a:cubicBezTo>
                    <a:pt x="279" y="2228"/>
                    <a:pt x="279" y="1970"/>
                    <a:pt x="298" y="1671"/>
                  </a:cubicBezTo>
                  <a:lnTo>
                    <a:pt x="298" y="1293"/>
                  </a:lnTo>
                  <a:cubicBezTo>
                    <a:pt x="298" y="1174"/>
                    <a:pt x="279" y="1074"/>
                    <a:pt x="279" y="935"/>
                  </a:cubicBezTo>
                  <a:cubicBezTo>
                    <a:pt x="279" y="776"/>
                    <a:pt x="279" y="597"/>
                    <a:pt x="298" y="398"/>
                  </a:cubicBezTo>
                  <a:cubicBezTo>
                    <a:pt x="239" y="279"/>
                    <a:pt x="279" y="100"/>
                    <a:pt x="13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5" name="Google Shape;1255;p3"/>
            <p:cNvSpPr/>
            <p:nvPr/>
          </p:nvSpPr>
          <p:spPr>
            <a:xfrm>
              <a:off x="2242700" y="3953575"/>
              <a:ext cx="16925" cy="40800"/>
            </a:xfrm>
            <a:custGeom>
              <a:avLst/>
              <a:gdLst/>
              <a:ahLst/>
              <a:cxnLst/>
              <a:rect l="l" t="t" r="r" b="b"/>
              <a:pathLst>
                <a:path w="677" h="1632" extrusionOk="0">
                  <a:moveTo>
                    <a:pt x="497" y="1"/>
                  </a:moveTo>
                  <a:cubicBezTo>
                    <a:pt x="458" y="20"/>
                    <a:pt x="418" y="60"/>
                    <a:pt x="378" y="80"/>
                  </a:cubicBezTo>
                  <a:cubicBezTo>
                    <a:pt x="318" y="180"/>
                    <a:pt x="299" y="259"/>
                    <a:pt x="279" y="359"/>
                  </a:cubicBezTo>
                  <a:cubicBezTo>
                    <a:pt x="318" y="796"/>
                    <a:pt x="0" y="1333"/>
                    <a:pt x="597" y="1632"/>
                  </a:cubicBezTo>
                  <a:cubicBezTo>
                    <a:pt x="617" y="1572"/>
                    <a:pt x="657" y="1493"/>
                    <a:pt x="677" y="1453"/>
                  </a:cubicBezTo>
                  <a:cubicBezTo>
                    <a:pt x="617" y="975"/>
                    <a:pt x="677" y="478"/>
                    <a:pt x="49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6" name="Google Shape;1256;p3"/>
            <p:cNvSpPr/>
            <p:nvPr/>
          </p:nvSpPr>
          <p:spPr>
            <a:xfrm>
              <a:off x="2438125" y="3996500"/>
              <a:ext cx="27875" cy="6975"/>
            </a:xfrm>
            <a:custGeom>
              <a:avLst/>
              <a:gdLst/>
              <a:ahLst/>
              <a:cxnLst/>
              <a:rect l="l" t="t" r="r" b="b"/>
              <a:pathLst>
                <a:path w="1115" h="279" extrusionOk="0">
                  <a:moveTo>
                    <a:pt x="271" y="1"/>
                  </a:moveTo>
                  <a:cubicBezTo>
                    <a:pt x="180" y="1"/>
                    <a:pt x="90" y="30"/>
                    <a:pt x="1" y="114"/>
                  </a:cubicBezTo>
                  <a:lnTo>
                    <a:pt x="160" y="273"/>
                  </a:lnTo>
                  <a:cubicBezTo>
                    <a:pt x="186" y="271"/>
                    <a:pt x="213" y="270"/>
                    <a:pt x="239" y="270"/>
                  </a:cubicBezTo>
                  <a:cubicBezTo>
                    <a:pt x="334" y="270"/>
                    <a:pt x="434" y="279"/>
                    <a:pt x="535" y="279"/>
                  </a:cubicBezTo>
                  <a:cubicBezTo>
                    <a:pt x="732" y="279"/>
                    <a:pt x="935" y="246"/>
                    <a:pt x="1115" y="54"/>
                  </a:cubicBezTo>
                  <a:lnTo>
                    <a:pt x="1115" y="54"/>
                  </a:lnTo>
                  <a:cubicBezTo>
                    <a:pt x="1034" y="114"/>
                    <a:pt x="953" y="135"/>
                    <a:pt x="872" y="135"/>
                  </a:cubicBezTo>
                  <a:cubicBezTo>
                    <a:pt x="670" y="135"/>
                    <a:pt x="468" y="1"/>
                    <a:pt x="27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7" name="Google Shape;1257;p3"/>
            <p:cNvSpPr/>
            <p:nvPr/>
          </p:nvSpPr>
          <p:spPr>
            <a:xfrm>
              <a:off x="2451575" y="3972975"/>
              <a:ext cx="30350" cy="4500"/>
            </a:xfrm>
            <a:custGeom>
              <a:avLst/>
              <a:gdLst/>
              <a:ahLst/>
              <a:cxnLst/>
              <a:rect l="l" t="t" r="r" b="b"/>
              <a:pathLst>
                <a:path w="1214" h="180" extrusionOk="0">
                  <a:moveTo>
                    <a:pt x="0" y="0"/>
                  </a:moveTo>
                  <a:cubicBezTo>
                    <a:pt x="129" y="140"/>
                    <a:pt x="279" y="165"/>
                    <a:pt x="433" y="165"/>
                  </a:cubicBezTo>
                  <a:cubicBezTo>
                    <a:pt x="518" y="165"/>
                    <a:pt x="606" y="157"/>
                    <a:pt x="692" y="157"/>
                  </a:cubicBezTo>
                  <a:cubicBezTo>
                    <a:pt x="761" y="157"/>
                    <a:pt x="829" y="162"/>
                    <a:pt x="895" y="179"/>
                  </a:cubicBezTo>
                  <a:cubicBezTo>
                    <a:pt x="1015" y="179"/>
                    <a:pt x="1174" y="160"/>
                    <a:pt x="1214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8" name="Google Shape;1258;p3"/>
            <p:cNvSpPr/>
            <p:nvPr/>
          </p:nvSpPr>
          <p:spPr>
            <a:xfrm>
              <a:off x="2486875" y="3927725"/>
              <a:ext cx="15950" cy="20900"/>
            </a:xfrm>
            <a:custGeom>
              <a:avLst/>
              <a:gdLst/>
              <a:ahLst/>
              <a:cxnLst/>
              <a:rect l="l" t="t" r="r" b="b"/>
              <a:pathLst>
                <a:path w="638" h="836" extrusionOk="0">
                  <a:moveTo>
                    <a:pt x="359" y="0"/>
                  </a:moveTo>
                  <a:cubicBezTo>
                    <a:pt x="359" y="239"/>
                    <a:pt x="259" y="438"/>
                    <a:pt x="0" y="517"/>
                  </a:cubicBezTo>
                  <a:lnTo>
                    <a:pt x="0" y="716"/>
                  </a:lnTo>
                  <a:cubicBezTo>
                    <a:pt x="90" y="796"/>
                    <a:pt x="180" y="836"/>
                    <a:pt x="267" y="836"/>
                  </a:cubicBezTo>
                  <a:cubicBezTo>
                    <a:pt x="354" y="836"/>
                    <a:pt x="438" y="796"/>
                    <a:pt x="518" y="716"/>
                  </a:cubicBezTo>
                  <a:cubicBezTo>
                    <a:pt x="498" y="478"/>
                    <a:pt x="637" y="179"/>
                    <a:pt x="35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9" name="Google Shape;1259;p3"/>
            <p:cNvSpPr/>
            <p:nvPr/>
          </p:nvSpPr>
          <p:spPr>
            <a:xfrm>
              <a:off x="2486875" y="3945625"/>
              <a:ext cx="13450" cy="14075"/>
            </a:xfrm>
            <a:custGeom>
              <a:avLst/>
              <a:gdLst/>
              <a:ahLst/>
              <a:cxnLst/>
              <a:rect l="l" t="t" r="r" b="b"/>
              <a:pathLst>
                <a:path w="538" h="563" extrusionOk="0">
                  <a:moveTo>
                    <a:pt x="0" y="0"/>
                  </a:moveTo>
                  <a:lnTo>
                    <a:pt x="0" y="179"/>
                  </a:lnTo>
                  <a:cubicBezTo>
                    <a:pt x="80" y="219"/>
                    <a:pt x="140" y="299"/>
                    <a:pt x="180" y="338"/>
                  </a:cubicBezTo>
                  <a:lnTo>
                    <a:pt x="180" y="518"/>
                  </a:lnTo>
                  <a:cubicBezTo>
                    <a:pt x="225" y="549"/>
                    <a:pt x="264" y="563"/>
                    <a:pt x="297" y="563"/>
                  </a:cubicBezTo>
                  <a:cubicBezTo>
                    <a:pt x="408" y="563"/>
                    <a:pt x="461" y="415"/>
                    <a:pt x="538" y="338"/>
                  </a:cubicBezTo>
                  <a:lnTo>
                    <a:pt x="538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0" name="Google Shape;1260;p3"/>
            <p:cNvSpPr/>
            <p:nvPr/>
          </p:nvSpPr>
          <p:spPr>
            <a:xfrm>
              <a:off x="2419250" y="4039125"/>
              <a:ext cx="17925" cy="8475"/>
            </a:xfrm>
            <a:custGeom>
              <a:avLst/>
              <a:gdLst/>
              <a:ahLst/>
              <a:cxnLst/>
              <a:rect l="l" t="t" r="r" b="b"/>
              <a:pathLst>
                <a:path w="717" h="339" extrusionOk="0">
                  <a:moveTo>
                    <a:pt x="279" y="0"/>
                  </a:moveTo>
                  <a:cubicBezTo>
                    <a:pt x="20" y="40"/>
                    <a:pt x="0" y="159"/>
                    <a:pt x="199" y="338"/>
                  </a:cubicBezTo>
                  <a:cubicBezTo>
                    <a:pt x="298" y="139"/>
                    <a:pt x="617" y="239"/>
                    <a:pt x="716" y="20"/>
                  </a:cubicBezTo>
                  <a:cubicBezTo>
                    <a:pt x="577" y="20"/>
                    <a:pt x="418" y="0"/>
                    <a:pt x="27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1" name="Google Shape;1261;p3"/>
            <p:cNvSpPr/>
            <p:nvPr/>
          </p:nvSpPr>
          <p:spPr>
            <a:xfrm>
              <a:off x="2379950" y="4039625"/>
              <a:ext cx="21900" cy="4375"/>
            </a:xfrm>
            <a:custGeom>
              <a:avLst/>
              <a:gdLst/>
              <a:ahLst/>
              <a:cxnLst/>
              <a:rect l="l" t="t" r="r" b="b"/>
              <a:pathLst>
                <a:path w="876" h="175" extrusionOk="0">
                  <a:moveTo>
                    <a:pt x="876" y="0"/>
                  </a:moveTo>
                  <a:cubicBezTo>
                    <a:pt x="577" y="0"/>
                    <a:pt x="299" y="20"/>
                    <a:pt x="1" y="20"/>
                  </a:cubicBezTo>
                  <a:cubicBezTo>
                    <a:pt x="150" y="119"/>
                    <a:pt x="299" y="174"/>
                    <a:pt x="446" y="174"/>
                  </a:cubicBezTo>
                  <a:cubicBezTo>
                    <a:pt x="592" y="174"/>
                    <a:pt x="737" y="119"/>
                    <a:pt x="87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2" name="Google Shape;1262;p3"/>
            <p:cNvSpPr/>
            <p:nvPr/>
          </p:nvSpPr>
          <p:spPr>
            <a:xfrm>
              <a:off x="2489350" y="3896375"/>
              <a:ext cx="8500" cy="18425"/>
            </a:xfrm>
            <a:custGeom>
              <a:avLst/>
              <a:gdLst/>
              <a:ahLst/>
              <a:cxnLst/>
              <a:rect l="l" t="t" r="r" b="b"/>
              <a:pathLst>
                <a:path w="340" h="737" extrusionOk="0">
                  <a:moveTo>
                    <a:pt x="81" y="1"/>
                  </a:moveTo>
                  <a:lnTo>
                    <a:pt x="81" y="1"/>
                  </a:lnTo>
                  <a:cubicBezTo>
                    <a:pt x="100" y="260"/>
                    <a:pt x="1" y="538"/>
                    <a:pt x="260" y="737"/>
                  </a:cubicBezTo>
                  <a:cubicBezTo>
                    <a:pt x="240" y="478"/>
                    <a:pt x="339" y="200"/>
                    <a:pt x="8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3" name="Google Shape;1263;p3"/>
            <p:cNvSpPr/>
            <p:nvPr/>
          </p:nvSpPr>
          <p:spPr>
            <a:xfrm>
              <a:off x="2491350" y="3954075"/>
              <a:ext cx="8475" cy="7750"/>
            </a:xfrm>
            <a:custGeom>
              <a:avLst/>
              <a:gdLst/>
              <a:ahLst/>
              <a:cxnLst/>
              <a:rect l="l" t="t" r="r" b="b"/>
              <a:pathLst>
                <a:path w="339" h="310" extrusionOk="0">
                  <a:moveTo>
                    <a:pt x="339" y="0"/>
                  </a:moveTo>
                  <a:lnTo>
                    <a:pt x="339" y="0"/>
                  </a:lnTo>
                  <a:cubicBezTo>
                    <a:pt x="219" y="60"/>
                    <a:pt x="120" y="140"/>
                    <a:pt x="1" y="180"/>
                  </a:cubicBezTo>
                  <a:cubicBezTo>
                    <a:pt x="93" y="272"/>
                    <a:pt x="160" y="310"/>
                    <a:pt x="208" y="310"/>
                  </a:cubicBezTo>
                  <a:cubicBezTo>
                    <a:pt x="303" y="310"/>
                    <a:pt x="325" y="160"/>
                    <a:pt x="33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4" name="Google Shape;1264;p3"/>
            <p:cNvSpPr/>
            <p:nvPr/>
          </p:nvSpPr>
          <p:spPr>
            <a:xfrm>
              <a:off x="2247175" y="3945625"/>
              <a:ext cx="11950" cy="9975"/>
            </a:xfrm>
            <a:custGeom>
              <a:avLst/>
              <a:gdLst/>
              <a:ahLst/>
              <a:cxnLst/>
              <a:rect l="l" t="t" r="r" b="b"/>
              <a:pathLst>
                <a:path w="478" h="399" extrusionOk="0">
                  <a:moveTo>
                    <a:pt x="120" y="0"/>
                  </a:moveTo>
                  <a:cubicBezTo>
                    <a:pt x="0" y="179"/>
                    <a:pt x="20" y="319"/>
                    <a:pt x="239" y="398"/>
                  </a:cubicBezTo>
                  <a:cubicBezTo>
                    <a:pt x="279" y="398"/>
                    <a:pt x="299" y="378"/>
                    <a:pt x="318" y="338"/>
                  </a:cubicBezTo>
                  <a:cubicBezTo>
                    <a:pt x="338" y="219"/>
                    <a:pt x="478" y="120"/>
                    <a:pt x="31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5" name="Google Shape;1265;p3"/>
            <p:cNvSpPr/>
            <p:nvPr/>
          </p:nvSpPr>
          <p:spPr>
            <a:xfrm>
              <a:off x="2393375" y="3968875"/>
              <a:ext cx="8475" cy="3625"/>
            </a:xfrm>
            <a:custGeom>
              <a:avLst/>
              <a:gdLst/>
              <a:ahLst/>
              <a:cxnLst/>
              <a:rect l="l" t="t" r="r" b="b"/>
              <a:pathLst>
                <a:path w="339" h="145" extrusionOk="0">
                  <a:moveTo>
                    <a:pt x="162" y="0"/>
                  </a:moveTo>
                  <a:cubicBezTo>
                    <a:pt x="105" y="0"/>
                    <a:pt x="50" y="45"/>
                    <a:pt x="1" y="145"/>
                  </a:cubicBezTo>
                  <a:cubicBezTo>
                    <a:pt x="120" y="145"/>
                    <a:pt x="219" y="125"/>
                    <a:pt x="339" y="125"/>
                  </a:cubicBezTo>
                  <a:cubicBezTo>
                    <a:pt x="279" y="45"/>
                    <a:pt x="219" y="0"/>
                    <a:pt x="16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6" name="Google Shape;1266;p3"/>
            <p:cNvSpPr/>
            <p:nvPr/>
          </p:nvSpPr>
          <p:spPr>
            <a:xfrm>
              <a:off x="2406300" y="4039625"/>
              <a:ext cx="4500" cy="1875"/>
            </a:xfrm>
            <a:custGeom>
              <a:avLst/>
              <a:gdLst/>
              <a:ahLst/>
              <a:cxnLst/>
              <a:rect l="l" t="t" r="r" b="b"/>
              <a:pathLst>
                <a:path w="180" h="75" extrusionOk="0">
                  <a:moveTo>
                    <a:pt x="1" y="0"/>
                  </a:moveTo>
                  <a:cubicBezTo>
                    <a:pt x="21" y="50"/>
                    <a:pt x="51" y="75"/>
                    <a:pt x="83" y="75"/>
                  </a:cubicBezTo>
                  <a:cubicBezTo>
                    <a:pt x="115" y="75"/>
                    <a:pt x="150" y="50"/>
                    <a:pt x="18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7" name="Google Shape;1267;p3"/>
            <p:cNvSpPr/>
            <p:nvPr/>
          </p:nvSpPr>
          <p:spPr>
            <a:xfrm>
              <a:off x="2357575" y="4045700"/>
              <a:ext cx="4500" cy="1900"/>
            </a:xfrm>
            <a:custGeom>
              <a:avLst/>
              <a:gdLst/>
              <a:ahLst/>
              <a:cxnLst/>
              <a:rect l="l" t="t" r="r" b="b"/>
              <a:pathLst>
                <a:path w="180" h="76" extrusionOk="0">
                  <a:moveTo>
                    <a:pt x="97" y="1"/>
                  </a:moveTo>
                  <a:cubicBezTo>
                    <a:pt x="65" y="1"/>
                    <a:pt x="30" y="26"/>
                    <a:pt x="0" y="75"/>
                  </a:cubicBezTo>
                  <a:lnTo>
                    <a:pt x="179" y="75"/>
                  </a:lnTo>
                  <a:cubicBezTo>
                    <a:pt x="160" y="26"/>
                    <a:pt x="130" y="1"/>
                    <a:pt x="9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8" name="Google Shape;1268;p3"/>
            <p:cNvSpPr/>
            <p:nvPr/>
          </p:nvSpPr>
          <p:spPr>
            <a:xfrm>
              <a:off x="2371000" y="4046200"/>
              <a:ext cx="4000" cy="2875"/>
            </a:xfrm>
            <a:custGeom>
              <a:avLst/>
              <a:gdLst/>
              <a:ahLst/>
              <a:cxnLst/>
              <a:rect l="l" t="t" r="r" b="b"/>
              <a:pathLst>
                <a:path w="160" h="115" extrusionOk="0">
                  <a:moveTo>
                    <a:pt x="80" y="1"/>
                  </a:moveTo>
                  <a:cubicBezTo>
                    <a:pt x="50" y="1"/>
                    <a:pt x="20" y="25"/>
                    <a:pt x="0" y="75"/>
                  </a:cubicBezTo>
                  <a:lnTo>
                    <a:pt x="100" y="115"/>
                  </a:lnTo>
                  <a:lnTo>
                    <a:pt x="160" y="75"/>
                  </a:lnTo>
                  <a:cubicBezTo>
                    <a:pt x="140" y="25"/>
                    <a:pt x="110" y="1"/>
                    <a:pt x="8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9" name="Google Shape;1269;p3"/>
            <p:cNvSpPr/>
            <p:nvPr/>
          </p:nvSpPr>
          <p:spPr>
            <a:xfrm>
              <a:off x="2397350" y="3809475"/>
              <a:ext cx="4000" cy="2400"/>
            </a:xfrm>
            <a:custGeom>
              <a:avLst/>
              <a:gdLst/>
              <a:ahLst/>
              <a:cxnLst/>
              <a:rect l="l" t="t" r="r" b="b"/>
              <a:pathLst>
                <a:path w="160" h="96" extrusionOk="0">
                  <a:moveTo>
                    <a:pt x="80" y="1"/>
                  </a:moveTo>
                  <a:cubicBezTo>
                    <a:pt x="56" y="1"/>
                    <a:pt x="31" y="26"/>
                    <a:pt x="1" y="75"/>
                  </a:cubicBezTo>
                  <a:lnTo>
                    <a:pt x="80" y="95"/>
                  </a:lnTo>
                  <a:lnTo>
                    <a:pt x="160" y="75"/>
                  </a:lnTo>
                  <a:cubicBezTo>
                    <a:pt x="130" y="26"/>
                    <a:pt x="105" y="1"/>
                    <a:pt x="8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0" name="Google Shape;1270;p3"/>
            <p:cNvSpPr/>
            <p:nvPr/>
          </p:nvSpPr>
          <p:spPr>
            <a:xfrm>
              <a:off x="2486875" y="39501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0" y="0"/>
                  </a:moveTo>
                  <a:lnTo>
                    <a:pt x="83" y="82"/>
                  </a:lnTo>
                  <a:lnTo>
                    <a:pt x="83" y="82"/>
                  </a:lnTo>
                  <a:cubicBezTo>
                    <a:pt x="55" y="50"/>
                    <a:pt x="30" y="20"/>
                    <a:pt x="0" y="0"/>
                  </a:cubicBezTo>
                  <a:close/>
                  <a:moveTo>
                    <a:pt x="83" y="82"/>
                  </a:moveTo>
                  <a:cubicBezTo>
                    <a:pt x="110" y="115"/>
                    <a:pt x="140" y="150"/>
                    <a:pt x="180" y="179"/>
                  </a:cubicBezTo>
                  <a:lnTo>
                    <a:pt x="83" y="82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1" name="Google Shape;1271;p3"/>
            <p:cNvSpPr/>
            <p:nvPr/>
          </p:nvSpPr>
          <p:spPr>
            <a:xfrm>
              <a:off x="2387900" y="3972475"/>
              <a:ext cx="5000" cy="3000"/>
            </a:xfrm>
            <a:custGeom>
              <a:avLst/>
              <a:gdLst/>
              <a:ahLst/>
              <a:cxnLst/>
              <a:rect l="l" t="t" r="r" b="b"/>
              <a:pathLst>
                <a:path w="200" h="120" extrusionOk="0">
                  <a:moveTo>
                    <a:pt x="200" y="1"/>
                  </a:moveTo>
                  <a:lnTo>
                    <a:pt x="200" y="1"/>
                  </a:lnTo>
                  <a:cubicBezTo>
                    <a:pt x="160" y="40"/>
                    <a:pt x="80" y="100"/>
                    <a:pt x="1" y="120"/>
                  </a:cubicBezTo>
                  <a:cubicBezTo>
                    <a:pt x="120" y="120"/>
                    <a:pt x="180" y="80"/>
                    <a:pt x="20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2" name="Google Shape;1272;p3"/>
            <p:cNvSpPr/>
            <p:nvPr/>
          </p:nvSpPr>
          <p:spPr>
            <a:xfrm>
              <a:off x="2491350" y="3887925"/>
              <a:ext cx="2500" cy="4000"/>
            </a:xfrm>
            <a:custGeom>
              <a:avLst/>
              <a:gdLst/>
              <a:ahLst/>
              <a:cxnLst/>
              <a:rect l="l" t="t" r="r" b="b"/>
              <a:pathLst>
                <a:path w="100" h="160" extrusionOk="0">
                  <a:moveTo>
                    <a:pt x="1" y="1"/>
                  </a:moveTo>
                  <a:lnTo>
                    <a:pt x="1" y="160"/>
                  </a:lnTo>
                  <a:cubicBezTo>
                    <a:pt x="20" y="140"/>
                    <a:pt x="40" y="120"/>
                    <a:pt x="80" y="120"/>
                  </a:cubicBezTo>
                  <a:cubicBezTo>
                    <a:pt x="100" y="60"/>
                    <a:pt x="80" y="21"/>
                    <a:pt x="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3" name="Google Shape;1273;p3"/>
            <p:cNvSpPr/>
            <p:nvPr/>
          </p:nvSpPr>
          <p:spPr>
            <a:xfrm>
              <a:off x="2492350" y="3923250"/>
              <a:ext cx="3500" cy="4500"/>
            </a:xfrm>
            <a:custGeom>
              <a:avLst/>
              <a:gdLst/>
              <a:ahLst/>
              <a:cxnLst/>
              <a:rect l="l" t="t" r="r" b="b"/>
              <a:pathLst>
                <a:path w="140" h="180" extrusionOk="0">
                  <a:moveTo>
                    <a:pt x="140" y="0"/>
                  </a:moveTo>
                  <a:cubicBezTo>
                    <a:pt x="0" y="60"/>
                    <a:pt x="0" y="119"/>
                    <a:pt x="140" y="179"/>
                  </a:cubicBezTo>
                  <a:lnTo>
                    <a:pt x="140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4" name="Google Shape;1274;p3"/>
            <p:cNvSpPr/>
            <p:nvPr/>
          </p:nvSpPr>
          <p:spPr>
            <a:xfrm>
              <a:off x="2495825" y="3914775"/>
              <a:ext cx="3000" cy="4025"/>
            </a:xfrm>
            <a:custGeom>
              <a:avLst/>
              <a:gdLst/>
              <a:ahLst/>
              <a:cxnLst/>
              <a:rect l="l" t="t" r="r" b="b"/>
              <a:pathLst>
                <a:path w="120" h="161" extrusionOk="0">
                  <a:moveTo>
                    <a:pt x="1" y="1"/>
                  </a:moveTo>
                  <a:lnTo>
                    <a:pt x="1" y="160"/>
                  </a:lnTo>
                  <a:cubicBezTo>
                    <a:pt x="120" y="81"/>
                    <a:pt x="120" y="41"/>
                    <a:pt x="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5" name="Google Shape;1275;p3"/>
            <p:cNvSpPr/>
            <p:nvPr/>
          </p:nvSpPr>
          <p:spPr>
            <a:xfrm>
              <a:off x="2580375" y="3841175"/>
              <a:ext cx="50250" cy="34500"/>
            </a:xfrm>
            <a:custGeom>
              <a:avLst/>
              <a:gdLst/>
              <a:ahLst/>
              <a:cxnLst/>
              <a:rect l="l" t="t" r="r" b="b"/>
              <a:pathLst>
                <a:path w="2010" h="1380" extrusionOk="0">
                  <a:moveTo>
                    <a:pt x="1823" y="1"/>
                  </a:moveTo>
                  <a:cubicBezTo>
                    <a:pt x="1795" y="1"/>
                    <a:pt x="1764" y="7"/>
                    <a:pt x="1731" y="21"/>
                  </a:cubicBezTo>
                  <a:cubicBezTo>
                    <a:pt x="1492" y="80"/>
                    <a:pt x="1452" y="299"/>
                    <a:pt x="1353" y="478"/>
                  </a:cubicBezTo>
                  <a:cubicBezTo>
                    <a:pt x="1227" y="721"/>
                    <a:pt x="1096" y="827"/>
                    <a:pt x="957" y="827"/>
                  </a:cubicBezTo>
                  <a:cubicBezTo>
                    <a:pt x="813" y="827"/>
                    <a:pt x="660" y="711"/>
                    <a:pt x="498" y="518"/>
                  </a:cubicBezTo>
                  <a:cubicBezTo>
                    <a:pt x="336" y="392"/>
                    <a:pt x="336" y="89"/>
                    <a:pt x="90" y="89"/>
                  </a:cubicBezTo>
                  <a:cubicBezTo>
                    <a:pt x="63" y="89"/>
                    <a:pt x="33" y="92"/>
                    <a:pt x="0" y="100"/>
                  </a:cubicBezTo>
                  <a:lnTo>
                    <a:pt x="0" y="458"/>
                  </a:lnTo>
                  <a:cubicBezTo>
                    <a:pt x="40" y="1095"/>
                    <a:pt x="239" y="1294"/>
                    <a:pt x="935" y="1373"/>
                  </a:cubicBezTo>
                  <a:cubicBezTo>
                    <a:pt x="985" y="1377"/>
                    <a:pt x="1032" y="1379"/>
                    <a:pt x="1077" y="1379"/>
                  </a:cubicBezTo>
                  <a:cubicBezTo>
                    <a:pt x="1505" y="1379"/>
                    <a:pt x="1750" y="1201"/>
                    <a:pt x="1930" y="697"/>
                  </a:cubicBezTo>
                  <a:cubicBezTo>
                    <a:pt x="2009" y="478"/>
                    <a:pt x="1990" y="279"/>
                    <a:pt x="1950" y="80"/>
                  </a:cubicBezTo>
                  <a:cubicBezTo>
                    <a:pt x="1923" y="27"/>
                    <a:pt x="1879" y="1"/>
                    <a:pt x="1823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6" name="Google Shape;1276;p3"/>
            <p:cNvSpPr/>
            <p:nvPr/>
          </p:nvSpPr>
          <p:spPr>
            <a:xfrm>
              <a:off x="2560975" y="3764275"/>
              <a:ext cx="99500" cy="14825"/>
            </a:xfrm>
            <a:custGeom>
              <a:avLst/>
              <a:gdLst/>
              <a:ahLst/>
              <a:cxnLst/>
              <a:rect l="l" t="t" r="r" b="b"/>
              <a:pathLst>
                <a:path w="3980" h="593" extrusionOk="0">
                  <a:moveTo>
                    <a:pt x="2088" y="1"/>
                  </a:moveTo>
                  <a:cubicBezTo>
                    <a:pt x="1434" y="1"/>
                    <a:pt x="777" y="82"/>
                    <a:pt x="120" y="172"/>
                  </a:cubicBezTo>
                  <a:cubicBezTo>
                    <a:pt x="20" y="272"/>
                    <a:pt x="0" y="352"/>
                    <a:pt x="80" y="471"/>
                  </a:cubicBezTo>
                  <a:cubicBezTo>
                    <a:pt x="297" y="507"/>
                    <a:pt x="515" y="593"/>
                    <a:pt x="717" y="593"/>
                  </a:cubicBezTo>
                  <a:cubicBezTo>
                    <a:pt x="737" y="593"/>
                    <a:pt x="757" y="592"/>
                    <a:pt x="776" y="590"/>
                  </a:cubicBezTo>
                  <a:cubicBezTo>
                    <a:pt x="1831" y="471"/>
                    <a:pt x="2905" y="471"/>
                    <a:pt x="3979" y="471"/>
                  </a:cubicBezTo>
                  <a:lnTo>
                    <a:pt x="3979" y="292"/>
                  </a:lnTo>
                  <a:cubicBezTo>
                    <a:pt x="3353" y="77"/>
                    <a:pt x="2721" y="1"/>
                    <a:pt x="208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7" name="Google Shape;1277;p3"/>
            <p:cNvSpPr/>
            <p:nvPr/>
          </p:nvSpPr>
          <p:spPr>
            <a:xfrm>
              <a:off x="2580875" y="3820675"/>
              <a:ext cx="48250" cy="35950"/>
            </a:xfrm>
            <a:custGeom>
              <a:avLst/>
              <a:gdLst/>
              <a:ahLst/>
              <a:cxnLst/>
              <a:rect l="l" t="t" r="r" b="b"/>
              <a:pathLst>
                <a:path w="1930" h="1438" extrusionOk="0">
                  <a:moveTo>
                    <a:pt x="1250" y="1"/>
                  </a:moveTo>
                  <a:cubicBezTo>
                    <a:pt x="1057" y="1"/>
                    <a:pt x="831" y="93"/>
                    <a:pt x="577" y="284"/>
                  </a:cubicBezTo>
                  <a:cubicBezTo>
                    <a:pt x="318" y="443"/>
                    <a:pt x="100" y="622"/>
                    <a:pt x="0" y="920"/>
                  </a:cubicBezTo>
                  <a:cubicBezTo>
                    <a:pt x="219" y="1020"/>
                    <a:pt x="100" y="1338"/>
                    <a:pt x="318" y="1437"/>
                  </a:cubicBezTo>
                  <a:cubicBezTo>
                    <a:pt x="568" y="1036"/>
                    <a:pt x="798" y="644"/>
                    <a:pt x="1176" y="644"/>
                  </a:cubicBezTo>
                  <a:cubicBezTo>
                    <a:pt x="1341" y="644"/>
                    <a:pt x="1535" y="719"/>
                    <a:pt x="1771" y="900"/>
                  </a:cubicBezTo>
                  <a:lnTo>
                    <a:pt x="1930" y="900"/>
                  </a:lnTo>
                  <a:cubicBezTo>
                    <a:pt x="1840" y="309"/>
                    <a:pt x="1601" y="1"/>
                    <a:pt x="125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8" name="Google Shape;1278;p3"/>
            <p:cNvSpPr/>
            <p:nvPr/>
          </p:nvSpPr>
          <p:spPr>
            <a:xfrm>
              <a:off x="2553525" y="3756850"/>
              <a:ext cx="11950" cy="24175"/>
            </a:xfrm>
            <a:custGeom>
              <a:avLst/>
              <a:gdLst/>
              <a:ahLst/>
              <a:cxnLst/>
              <a:rect l="l" t="t" r="r" b="b"/>
              <a:pathLst>
                <a:path w="478" h="967" extrusionOk="0">
                  <a:moveTo>
                    <a:pt x="232" y="0"/>
                  </a:moveTo>
                  <a:cubicBezTo>
                    <a:pt x="206" y="0"/>
                    <a:pt x="181" y="5"/>
                    <a:pt x="159" y="12"/>
                  </a:cubicBezTo>
                  <a:cubicBezTo>
                    <a:pt x="100" y="72"/>
                    <a:pt x="60" y="151"/>
                    <a:pt x="20" y="211"/>
                  </a:cubicBezTo>
                  <a:cubicBezTo>
                    <a:pt x="0" y="410"/>
                    <a:pt x="0" y="609"/>
                    <a:pt x="119" y="788"/>
                  </a:cubicBezTo>
                  <a:cubicBezTo>
                    <a:pt x="159" y="847"/>
                    <a:pt x="179" y="907"/>
                    <a:pt x="199" y="967"/>
                  </a:cubicBezTo>
                  <a:lnTo>
                    <a:pt x="378" y="788"/>
                  </a:lnTo>
                  <a:lnTo>
                    <a:pt x="378" y="569"/>
                  </a:lnTo>
                  <a:cubicBezTo>
                    <a:pt x="418" y="509"/>
                    <a:pt x="478" y="430"/>
                    <a:pt x="478" y="370"/>
                  </a:cubicBezTo>
                  <a:cubicBezTo>
                    <a:pt x="478" y="251"/>
                    <a:pt x="458" y="151"/>
                    <a:pt x="378" y="52"/>
                  </a:cubicBezTo>
                  <a:cubicBezTo>
                    <a:pt x="328" y="14"/>
                    <a:pt x="277" y="0"/>
                    <a:pt x="23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9" name="Google Shape;1279;p3"/>
            <p:cNvSpPr/>
            <p:nvPr/>
          </p:nvSpPr>
          <p:spPr>
            <a:xfrm>
              <a:off x="2666400" y="3325475"/>
              <a:ext cx="17925" cy="201925"/>
            </a:xfrm>
            <a:custGeom>
              <a:avLst/>
              <a:gdLst/>
              <a:ahLst/>
              <a:cxnLst/>
              <a:rect l="l" t="t" r="r" b="b"/>
              <a:pathLst>
                <a:path w="717" h="8077" extrusionOk="0">
                  <a:moveTo>
                    <a:pt x="319" y="0"/>
                  </a:moveTo>
                  <a:cubicBezTo>
                    <a:pt x="220" y="1015"/>
                    <a:pt x="279" y="2029"/>
                    <a:pt x="180" y="3044"/>
                  </a:cubicBezTo>
                  <a:cubicBezTo>
                    <a:pt x="100" y="3859"/>
                    <a:pt x="140" y="4695"/>
                    <a:pt x="100" y="5510"/>
                  </a:cubicBezTo>
                  <a:cubicBezTo>
                    <a:pt x="41" y="5630"/>
                    <a:pt x="1" y="5749"/>
                    <a:pt x="1" y="5888"/>
                  </a:cubicBezTo>
                  <a:cubicBezTo>
                    <a:pt x="100" y="6346"/>
                    <a:pt x="140" y="6803"/>
                    <a:pt x="1" y="7281"/>
                  </a:cubicBezTo>
                  <a:cubicBezTo>
                    <a:pt x="1" y="7420"/>
                    <a:pt x="1" y="7559"/>
                    <a:pt x="41" y="7679"/>
                  </a:cubicBezTo>
                  <a:cubicBezTo>
                    <a:pt x="120" y="7818"/>
                    <a:pt x="180" y="7997"/>
                    <a:pt x="359" y="8077"/>
                  </a:cubicBezTo>
                  <a:lnTo>
                    <a:pt x="518" y="7858"/>
                  </a:lnTo>
                  <a:cubicBezTo>
                    <a:pt x="518" y="6306"/>
                    <a:pt x="538" y="4774"/>
                    <a:pt x="538" y="3223"/>
                  </a:cubicBezTo>
                  <a:cubicBezTo>
                    <a:pt x="717" y="2248"/>
                    <a:pt x="458" y="1293"/>
                    <a:pt x="657" y="338"/>
                  </a:cubicBezTo>
                  <a:cubicBezTo>
                    <a:pt x="637" y="239"/>
                    <a:pt x="637" y="119"/>
                    <a:pt x="637" y="20"/>
                  </a:cubicBezTo>
                  <a:cubicBezTo>
                    <a:pt x="538" y="20"/>
                    <a:pt x="418" y="0"/>
                    <a:pt x="31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0" name="Google Shape;1280;p3"/>
            <p:cNvSpPr/>
            <p:nvPr/>
          </p:nvSpPr>
          <p:spPr>
            <a:xfrm>
              <a:off x="2656950" y="3517425"/>
              <a:ext cx="19925" cy="115400"/>
            </a:xfrm>
            <a:custGeom>
              <a:avLst/>
              <a:gdLst/>
              <a:ahLst/>
              <a:cxnLst/>
              <a:rect l="l" t="t" r="r" b="b"/>
              <a:pathLst>
                <a:path w="797" h="4616" extrusionOk="0">
                  <a:moveTo>
                    <a:pt x="498" y="1"/>
                  </a:moveTo>
                  <a:cubicBezTo>
                    <a:pt x="259" y="180"/>
                    <a:pt x="200" y="438"/>
                    <a:pt x="120" y="717"/>
                  </a:cubicBezTo>
                  <a:cubicBezTo>
                    <a:pt x="1" y="1731"/>
                    <a:pt x="100" y="2786"/>
                    <a:pt x="100" y="3820"/>
                  </a:cubicBezTo>
                  <a:cubicBezTo>
                    <a:pt x="100" y="4039"/>
                    <a:pt x="140" y="4297"/>
                    <a:pt x="359" y="4457"/>
                  </a:cubicBezTo>
                  <a:cubicBezTo>
                    <a:pt x="458" y="4496"/>
                    <a:pt x="558" y="4576"/>
                    <a:pt x="657" y="4616"/>
                  </a:cubicBezTo>
                  <a:cubicBezTo>
                    <a:pt x="796" y="3203"/>
                    <a:pt x="677" y="1811"/>
                    <a:pt x="717" y="399"/>
                  </a:cubicBezTo>
                  <a:cubicBezTo>
                    <a:pt x="697" y="239"/>
                    <a:pt x="657" y="60"/>
                    <a:pt x="49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1" name="Google Shape;1281;p3"/>
            <p:cNvSpPr/>
            <p:nvPr/>
          </p:nvSpPr>
          <p:spPr>
            <a:xfrm>
              <a:off x="2556000" y="3463225"/>
              <a:ext cx="117400" cy="69350"/>
            </a:xfrm>
            <a:custGeom>
              <a:avLst/>
              <a:gdLst/>
              <a:ahLst/>
              <a:cxnLst/>
              <a:rect l="l" t="t" r="r" b="b"/>
              <a:pathLst>
                <a:path w="4696" h="2774" extrusionOk="0">
                  <a:moveTo>
                    <a:pt x="4377" y="0"/>
                  </a:moveTo>
                  <a:cubicBezTo>
                    <a:pt x="4258" y="120"/>
                    <a:pt x="4178" y="299"/>
                    <a:pt x="4158" y="478"/>
                  </a:cubicBezTo>
                  <a:cubicBezTo>
                    <a:pt x="3959" y="1552"/>
                    <a:pt x="3959" y="1512"/>
                    <a:pt x="2905" y="1552"/>
                  </a:cubicBezTo>
                  <a:cubicBezTo>
                    <a:pt x="2850" y="1553"/>
                    <a:pt x="2796" y="1554"/>
                    <a:pt x="2741" y="1554"/>
                  </a:cubicBezTo>
                  <a:cubicBezTo>
                    <a:pt x="2256" y="1554"/>
                    <a:pt x="1782" y="1510"/>
                    <a:pt x="1309" y="1510"/>
                  </a:cubicBezTo>
                  <a:cubicBezTo>
                    <a:pt x="967" y="1510"/>
                    <a:pt x="624" y="1533"/>
                    <a:pt x="279" y="1612"/>
                  </a:cubicBezTo>
                  <a:lnTo>
                    <a:pt x="100" y="1612"/>
                  </a:lnTo>
                  <a:cubicBezTo>
                    <a:pt x="60" y="1970"/>
                    <a:pt x="1" y="2328"/>
                    <a:pt x="100" y="2686"/>
                  </a:cubicBezTo>
                  <a:cubicBezTo>
                    <a:pt x="196" y="2743"/>
                    <a:pt x="287" y="2773"/>
                    <a:pt x="375" y="2773"/>
                  </a:cubicBezTo>
                  <a:cubicBezTo>
                    <a:pt x="471" y="2773"/>
                    <a:pt x="564" y="2738"/>
                    <a:pt x="657" y="2666"/>
                  </a:cubicBezTo>
                  <a:cubicBezTo>
                    <a:pt x="538" y="2567"/>
                    <a:pt x="379" y="2427"/>
                    <a:pt x="379" y="2328"/>
                  </a:cubicBezTo>
                  <a:cubicBezTo>
                    <a:pt x="379" y="2185"/>
                    <a:pt x="464" y="2156"/>
                    <a:pt x="568" y="2156"/>
                  </a:cubicBezTo>
                  <a:cubicBezTo>
                    <a:pt x="636" y="2156"/>
                    <a:pt x="713" y="2169"/>
                    <a:pt x="776" y="2169"/>
                  </a:cubicBezTo>
                  <a:cubicBezTo>
                    <a:pt x="1751" y="2129"/>
                    <a:pt x="2686" y="2189"/>
                    <a:pt x="3661" y="2069"/>
                  </a:cubicBezTo>
                  <a:cubicBezTo>
                    <a:pt x="3810" y="2051"/>
                    <a:pt x="3925" y="2037"/>
                    <a:pt x="4013" y="2037"/>
                  </a:cubicBezTo>
                  <a:cubicBezTo>
                    <a:pt x="4303" y="2037"/>
                    <a:pt x="4321" y="2178"/>
                    <a:pt x="4397" y="2726"/>
                  </a:cubicBezTo>
                  <a:cubicBezTo>
                    <a:pt x="4576" y="2567"/>
                    <a:pt x="4496" y="2348"/>
                    <a:pt x="4556" y="2169"/>
                  </a:cubicBezTo>
                  <a:cubicBezTo>
                    <a:pt x="4556" y="2049"/>
                    <a:pt x="4576" y="1910"/>
                    <a:pt x="4576" y="1791"/>
                  </a:cubicBezTo>
                  <a:cubicBezTo>
                    <a:pt x="4695" y="1313"/>
                    <a:pt x="4675" y="856"/>
                    <a:pt x="4576" y="378"/>
                  </a:cubicBezTo>
                  <a:cubicBezTo>
                    <a:pt x="4556" y="259"/>
                    <a:pt x="4556" y="120"/>
                    <a:pt x="453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2" name="Google Shape;1282;p3"/>
            <p:cNvSpPr/>
            <p:nvPr/>
          </p:nvSpPr>
          <p:spPr>
            <a:xfrm>
              <a:off x="2558500" y="3614900"/>
              <a:ext cx="75100" cy="94025"/>
            </a:xfrm>
            <a:custGeom>
              <a:avLst/>
              <a:gdLst/>
              <a:ahLst/>
              <a:cxnLst/>
              <a:rect l="l" t="t" r="r" b="b"/>
              <a:pathLst>
                <a:path w="3004" h="3761" extrusionOk="0">
                  <a:moveTo>
                    <a:pt x="0" y="1"/>
                  </a:moveTo>
                  <a:lnTo>
                    <a:pt x="0" y="3760"/>
                  </a:lnTo>
                  <a:cubicBezTo>
                    <a:pt x="279" y="3581"/>
                    <a:pt x="597" y="3581"/>
                    <a:pt x="915" y="3581"/>
                  </a:cubicBezTo>
                  <a:lnTo>
                    <a:pt x="3004" y="3581"/>
                  </a:lnTo>
                  <a:cubicBezTo>
                    <a:pt x="2956" y="3199"/>
                    <a:pt x="2705" y="3187"/>
                    <a:pt x="2453" y="3187"/>
                  </a:cubicBezTo>
                  <a:cubicBezTo>
                    <a:pt x="2435" y="3187"/>
                    <a:pt x="2417" y="3187"/>
                    <a:pt x="2399" y="3187"/>
                  </a:cubicBezTo>
                  <a:cubicBezTo>
                    <a:pt x="2355" y="3187"/>
                    <a:pt x="2310" y="3186"/>
                    <a:pt x="2268" y="3183"/>
                  </a:cubicBezTo>
                  <a:cubicBezTo>
                    <a:pt x="2164" y="3176"/>
                    <a:pt x="2060" y="3173"/>
                    <a:pt x="1955" y="3173"/>
                  </a:cubicBezTo>
                  <a:cubicBezTo>
                    <a:pt x="1796" y="3173"/>
                    <a:pt x="1635" y="3178"/>
                    <a:pt x="1470" y="3178"/>
                  </a:cubicBezTo>
                  <a:cubicBezTo>
                    <a:pt x="1194" y="3178"/>
                    <a:pt x="905" y="3164"/>
                    <a:pt x="597" y="3084"/>
                  </a:cubicBezTo>
                  <a:cubicBezTo>
                    <a:pt x="895" y="2865"/>
                    <a:pt x="1213" y="2905"/>
                    <a:pt x="1393" y="2706"/>
                  </a:cubicBezTo>
                  <a:cubicBezTo>
                    <a:pt x="1443" y="2571"/>
                    <a:pt x="1422" y="2478"/>
                    <a:pt x="1292" y="2478"/>
                  </a:cubicBezTo>
                  <a:cubicBezTo>
                    <a:pt x="1269" y="2478"/>
                    <a:pt x="1243" y="2481"/>
                    <a:pt x="1213" y="2487"/>
                  </a:cubicBezTo>
                  <a:cubicBezTo>
                    <a:pt x="159" y="2487"/>
                    <a:pt x="179" y="2487"/>
                    <a:pt x="159" y="1453"/>
                  </a:cubicBezTo>
                  <a:cubicBezTo>
                    <a:pt x="159" y="975"/>
                    <a:pt x="318" y="458"/>
                    <a:pt x="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3" name="Google Shape;1283;p3"/>
            <p:cNvSpPr/>
            <p:nvPr/>
          </p:nvSpPr>
          <p:spPr>
            <a:xfrm>
              <a:off x="2558500" y="3557225"/>
              <a:ext cx="74125" cy="9475"/>
            </a:xfrm>
            <a:custGeom>
              <a:avLst/>
              <a:gdLst/>
              <a:ahLst/>
              <a:cxnLst/>
              <a:rect l="l" t="t" r="r" b="b"/>
              <a:pathLst>
                <a:path w="2965" h="379" extrusionOk="0">
                  <a:moveTo>
                    <a:pt x="0" y="0"/>
                  </a:moveTo>
                  <a:cubicBezTo>
                    <a:pt x="0" y="119"/>
                    <a:pt x="0" y="239"/>
                    <a:pt x="20" y="378"/>
                  </a:cubicBezTo>
                  <a:cubicBezTo>
                    <a:pt x="955" y="338"/>
                    <a:pt x="1890" y="338"/>
                    <a:pt x="2845" y="338"/>
                  </a:cubicBezTo>
                  <a:cubicBezTo>
                    <a:pt x="2964" y="60"/>
                    <a:pt x="2845" y="0"/>
                    <a:pt x="256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4" name="Google Shape;1284;p3"/>
            <p:cNvSpPr/>
            <p:nvPr/>
          </p:nvSpPr>
          <p:spPr>
            <a:xfrm>
              <a:off x="2548550" y="3713875"/>
              <a:ext cx="13950" cy="77100"/>
            </a:xfrm>
            <a:custGeom>
              <a:avLst/>
              <a:gdLst/>
              <a:ahLst/>
              <a:cxnLst/>
              <a:rect l="l" t="t" r="r" b="b"/>
              <a:pathLst>
                <a:path w="558" h="3084" extrusionOk="0">
                  <a:moveTo>
                    <a:pt x="0" y="0"/>
                  </a:moveTo>
                  <a:lnTo>
                    <a:pt x="0" y="3084"/>
                  </a:lnTo>
                  <a:cubicBezTo>
                    <a:pt x="279" y="2885"/>
                    <a:pt x="120" y="2606"/>
                    <a:pt x="318" y="2487"/>
                  </a:cubicBezTo>
                  <a:cubicBezTo>
                    <a:pt x="358" y="2228"/>
                    <a:pt x="378" y="2009"/>
                    <a:pt x="398" y="1771"/>
                  </a:cubicBezTo>
                  <a:cubicBezTo>
                    <a:pt x="517" y="1592"/>
                    <a:pt x="557" y="1393"/>
                    <a:pt x="318" y="1234"/>
                  </a:cubicBezTo>
                  <a:cubicBezTo>
                    <a:pt x="120" y="1035"/>
                    <a:pt x="199" y="776"/>
                    <a:pt x="179" y="517"/>
                  </a:cubicBezTo>
                  <a:cubicBezTo>
                    <a:pt x="179" y="319"/>
                    <a:pt x="199" y="120"/>
                    <a:pt x="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5" name="Google Shape;1285;p3"/>
            <p:cNvSpPr/>
            <p:nvPr/>
          </p:nvSpPr>
          <p:spPr>
            <a:xfrm>
              <a:off x="2557500" y="3726800"/>
              <a:ext cx="76100" cy="31850"/>
            </a:xfrm>
            <a:custGeom>
              <a:avLst/>
              <a:gdLst/>
              <a:ahLst/>
              <a:cxnLst/>
              <a:rect l="l" t="t" r="r" b="b"/>
              <a:pathLst>
                <a:path w="3044" h="1274" extrusionOk="0">
                  <a:moveTo>
                    <a:pt x="40" y="0"/>
                  </a:moveTo>
                  <a:cubicBezTo>
                    <a:pt x="20" y="259"/>
                    <a:pt x="20" y="478"/>
                    <a:pt x="0" y="717"/>
                  </a:cubicBezTo>
                  <a:cubicBezTo>
                    <a:pt x="20" y="896"/>
                    <a:pt x="20" y="1075"/>
                    <a:pt x="40" y="1254"/>
                  </a:cubicBezTo>
                  <a:cubicBezTo>
                    <a:pt x="100" y="1254"/>
                    <a:pt x="139" y="1254"/>
                    <a:pt x="219" y="1274"/>
                  </a:cubicBezTo>
                  <a:cubicBezTo>
                    <a:pt x="516" y="754"/>
                    <a:pt x="969" y="615"/>
                    <a:pt x="1513" y="615"/>
                  </a:cubicBezTo>
                  <a:cubicBezTo>
                    <a:pt x="1552" y="615"/>
                    <a:pt x="1592" y="616"/>
                    <a:pt x="1631" y="617"/>
                  </a:cubicBezTo>
                  <a:cubicBezTo>
                    <a:pt x="1834" y="634"/>
                    <a:pt x="2043" y="665"/>
                    <a:pt x="2249" y="665"/>
                  </a:cubicBezTo>
                  <a:cubicBezTo>
                    <a:pt x="2530" y="665"/>
                    <a:pt x="2803" y="608"/>
                    <a:pt x="3044" y="378"/>
                  </a:cubicBezTo>
                  <a:cubicBezTo>
                    <a:pt x="2877" y="184"/>
                    <a:pt x="2680" y="154"/>
                    <a:pt x="2468" y="154"/>
                  </a:cubicBezTo>
                  <a:cubicBezTo>
                    <a:pt x="2378" y="154"/>
                    <a:pt x="2284" y="160"/>
                    <a:pt x="2188" y="160"/>
                  </a:cubicBezTo>
                  <a:cubicBezTo>
                    <a:pt x="1820" y="160"/>
                    <a:pt x="1457" y="199"/>
                    <a:pt x="1099" y="199"/>
                  </a:cubicBezTo>
                  <a:cubicBezTo>
                    <a:pt x="741" y="199"/>
                    <a:pt x="388" y="160"/>
                    <a:pt x="4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6" name="Google Shape;1286;p3"/>
            <p:cNvSpPr/>
            <p:nvPr/>
          </p:nvSpPr>
          <p:spPr>
            <a:xfrm>
              <a:off x="2558500" y="3529850"/>
              <a:ext cx="79575" cy="5000"/>
            </a:xfrm>
            <a:custGeom>
              <a:avLst/>
              <a:gdLst/>
              <a:ahLst/>
              <a:cxnLst/>
              <a:rect l="l" t="t" r="r" b="b"/>
              <a:pathLst>
                <a:path w="3183" h="200" extrusionOk="0">
                  <a:moveTo>
                    <a:pt x="557" y="1"/>
                  </a:moveTo>
                  <a:cubicBezTo>
                    <a:pt x="338" y="21"/>
                    <a:pt x="179" y="21"/>
                    <a:pt x="0" y="21"/>
                  </a:cubicBezTo>
                  <a:cubicBezTo>
                    <a:pt x="0" y="100"/>
                    <a:pt x="0" y="140"/>
                    <a:pt x="20" y="200"/>
                  </a:cubicBezTo>
                  <a:cubicBezTo>
                    <a:pt x="1094" y="200"/>
                    <a:pt x="2148" y="180"/>
                    <a:pt x="3183" y="180"/>
                  </a:cubicBezTo>
                  <a:lnTo>
                    <a:pt x="3183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7" name="Google Shape;1287;p3"/>
            <p:cNvSpPr/>
            <p:nvPr/>
          </p:nvSpPr>
          <p:spPr>
            <a:xfrm>
              <a:off x="2558500" y="3592225"/>
              <a:ext cx="27175" cy="5300"/>
            </a:xfrm>
            <a:custGeom>
              <a:avLst/>
              <a:gdLst/>
              <a:ahLst/>
              <a:cxnLst/>
              <a:rect l="l" t="t" r="r" b="b"/>
              <a:pathLst>
                <a:path w="1087" h="212" extrusionOk="0">
                  <a:moveTo>
                    <a:pt x="966" y="1"/>
                  </a:moveTo>
                  <a:cubicBezTo>
                    <a:pt x="941" y="1"/>
                    <a:pt x="911" y="5"/>
                    <a:pt x="875" y="12"/>
                  </a:cubicBezTo>
                  <a:lnTo>
                    <a:pt x="0" y="12"/>
                  </a:lnTo>
                  <a:cubicBezTo>
                    <a:pt x="0" y="92"/>
                    <a:pt x="20" y="172"/>
                    <a:pt x="20" y="211"/>
                  </a:cubicBezTo>
                  <a:cubicBezTo>
                    <a:pt x="338" y="211"/>
                    <a:pt x="696" y="191"/>
                    <a:pt x="1054" y="191"/>
                  </a:cubicBezTo>
                  <a:cubicBezTo>
                    <a:pt x="1086" y="64"/>
                    <a:pt x="1067" y="1"/>
                    <a:pt x="96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8" name="Google Shape;1288;p3"/>
            <p:cNvSpPr/>
            <p:nvPr/>
          </p:nvSpPr>
          <p:spPr>
            <a:xfrm>
              <a:off x="2215825" y="3258325"/>
              <a:ext cx="23400" cy="202075"/>
            </a:xfrm>
            <a:custGeom>
              <a:avLst/>
              <a:gdLst/>
              <a:ahLst/>
              <a:cxnLst/>
              <a:rect l="l" t="t" r="r" b="b"/>
              <a:pathLst>
                <a:path w="936" h="8083" extrusionOk="0">
                  <a:moveTo>
                    <a:pt x="260" y="1"/>
                  </a:moveTo>
                  <a:cubicBezTo>
                    <a:pt x="140" y="100"/>
                    <a:pt x="61" y="239"/>
                    <a:pt x="1" y="398"/>
                  </a:cubicBezTo>
                  <a:cubicBezTo>
                    <a:pt x="1" y="498"/>
                    <a:pt x="41" y="558"/>
                    <a:pt x="61" y="637"/>
                  </a:cubicBezTo>
                  <a:cubicBezTo>
                    <a:pt x="100" y="856"/>
                    <a:pt x="81" y="1095"/>
                    <a:pt x="81" y="1313"/>
                  </a:cubicBezTo>
                  <a:cubicBezTo>
                    <a:pt x="81" y="1990"/>
                    <a:pt x="100" y="2686"/>
                    <a:pt x="100" y="3343"/>
                  </a:cubicBezTo>
                  <a:cubicBezTo>
                    <a:pt x="100" y="4894"/>
                    <a:pt x="1" y="6426"/>
                    <a:pt x="200" y="7978"/>
                  </a:cubicBezTo>
                  <a:cubicBezTo>
                    <a:pt x="266" y="8043"/>
                    <a:pt x="332" y="8082"/>
                    <a:pt x="409" y="8082"/>
                  </a:cubicBezTo>
                  <a:cubicBezTo>
                    <a:pt x="425" y="8082"/>
                    <a:pt x="441" y="8080"/>
                    <a:pt x="458" y="8077"/>
                  </a:cubicBezTo>
                  <a:cubicBezTo>
                    <a:pt x="896" y="7361"/>
                    <a:pt x="478" y="6605"/>
                    <a:pt x="558" y="5909"/>
                  </a:cubicBezTo>
                  <a:lnTo>
                    <a:pt x="558" y="5909"/>
                  </a:lnTo>
                  <a:cubicBezTo>
                    <a:pt x="558" y="6068"/>
                    <a:pt x="558" y="6207"/>
                    <a:pt x="578" y="6386"/>
                  </a:cubicBezTo>
                  <a:cubicBezTo>
                    <a:pt x="626" y="6434"/>
                    <a:pt x="674" y="6461"/>
                    <a:pt x="718" y="6461"/>
                  </a:cubicBezTo>
                  <a:cubicBezTo>
                    <a:pt x="746" y="6461"/>
                    <a:pt x="773" y="6449"/>
                    <a:pt x="797" y="6426"/>
                  </a:cubicBezTo>
                  <a:cubicBezTo>
                    <a:pt x="836" y="6128"/>
                    <a:pt x="836" y="5829"/>
                    <a:pt x="856" y="5531"/>
                  </a:cubicBezTo>
                  <a:cubicBezTo>
                    <a:pt x="856" y="5033"/>
                    <a:pt x="836" y="4536"/>
                    <a:pt x="836" y="4039"/>
                  </a:cubicBezTo>
                  <a:cubicBezTo>
                    <a:pt x="836" y="3323"/>
                    <a:pt x="936" y="2626"/>
                    <a:pt x="797" y="1930"/>
                  </a:cubicBezTo>
                  <a:cubicBezTo>
                    <a:pt x="598" y="1711"/>
                    <a:pt x="478" y="1512"/>
                    <a:pt x="578" y="1154"/>
                  </a:cubicBezTo>
                  <a:cubicBezTo>
                    <a:pt x="677" y="796"/>
                    <a:pt x="657" y="359"/>
                    <a:pt x="47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9" name="Google Shape;1289;p3"/>
            <p:cNvSpPr/>
            <p:nvPr/>
          </p:nvSpPr>
          <p:spPr>
            <a:xfrm>
              <a:off x="2229275" y="3418950"/>
              <a:ext cx="7975" cy="9475"/>
            </a:xfrm>
            <a:custGeom>
              <a:avLst/>
              <a:gdLst/>
              <a:ahLst/>
              <a:cxnLst/>
              <a:rect l="l" t="t" r="r" b="b"/>
              <a:pathLst>
                <a:path w="319" h="379" extrusionOk="0">
                  <a:moveTo>
                    <a:pt x="139" y="1"/>
                  </a:moveTo>
                  <a:cubicBezTo>
                    <a:pt x="0" y="180"/>
                    <a:pt x="0" y="299"/>
                    <a:pt x="239" y="379"/>
                  </a:cubicBezTo>
                  <a:cubicBezTo>
                    <a:pt x="259" y="299"/>
                    <a:pt x="298" y="260"/>
                    <a:pt x="318" y="180"/>
                  </a:cubicBezTo>
                  <a:cubicBezTo>
                    <a:pt x="318" y="140"/>
                    <a:pt x="298" y="61"/>
                    <a:pt x="25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0" name="Google Shape;1290;p3"/>
            <p:cNvSpPr/>
            <p:nvPr/>
          </p:nvSpPr>
          <p:spPr>
            <a:xfrm>
              <a:off x="2210875" y="3758100"/>
              <a:ext cx="26375" cy="100525"/>
            </a:xfrm>
            <a:custGeom>
              <a:avLst/>
              <a:gdLst/>
              <a:ahLst/>
              <a:cxnLst/>
              <a:rect l="l" t="t" r="r" b="b"/>
              <a:pathLst>
                <a:path w="1055" h="4021" extrusionOk="0">
                  <a:moveTo>
                    <a:pt x="566" y="1"/>
                  </a:moveTo>
                  <a:cubicBezTo>
                    <a:pt x="340" y="1"/>
                    <a:pt x="281" y="227"/>
                    <a:pt x="179" y="380"/>
                  </a:cubicBezTo>
                  <a:cubicBezTo>
                    <a:pt x="0" y="1215"/>
                    <a:pt x="80" y="2011"/>
                    <a:pt x="179" y="2807"/>
                  </a:cubicBezTo>
                  <a:cubicBezTo>
                    <a:pt x="279" y="3145"/>
                    <a:pt x="239" y="3543"/>
                    <a:pt x="398" y="3861"/>
                  </a:cubicBezTo>
                  <a:cubicBezTo>
                    <a:pt x="497" y="4000"/>
                    <a:pt x="597" y="4020"/>
                    <a:pt x="756" y="4020"/>
                  </a:cubicBezTo>
                  <a:cubicBezTo>
                    <a:pt x="816" y="4000"/>
                    <a:pt x="875" y="3940"/>
                    <a:pt x="935" y="3861"/>
                  </a:cubicBezTo>
                  <a:cubicBezTo>
                    <a:pt x="855" y="3781"/>
                    <a:pt x="796" y="3642"/>
                    <a:pt x="935" y="3523"/>
                  </a:cubicBezTo>
                  <a:cubicBezTo>
                    <a:pt x="935" y="3443"/>
                    <a:pt x="895" y="3364"/>
                    <a:pt x="875" y="3304"/>
                  </a:cubicBezTo>
                  <a:cubicBezTo>
                    <a:pt x="836" y="2926"/>
                    <a:pt x="796" y="2528"/>
                    <a:pt x="836" y="2150"/>
                  </a:cubicBezTo>
                  <a:cubicBezTo>
                    <a:pt x="855" y="1911"/>
                    <a:pt x="855" y="1693"/>
                    <a:pt x="855" y="1434"/>
                  </a:cubicBezTo>
                  <a:cubicBezTo>
                    <a:pt x="776" y="1235"/>
                    <a:pt x="696" y="1056"/>
                    <a:pt x="855" y="877"/>
                  </a:cubicBezTo>
                  <a:cubicBezTo>
                    <a:pt x="1054" y="559"/>
                    <a:pt x="796" y="300"/>
                    <a:pt x="696" y="22"/>
                  </a:cubicBezTo>
                  <a:cubicBezTo>
                    <a:pt x="647" y="7"/>
                    <a:pt x="604" y="1"/>
                    <a:pt x="56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1" name="Google Shape;1291;p3"/>
            <p:cNvSpPr/>
            <p:nvPr/>
          </p:nvSpPr>
          <p:spPr>
            <a:xfrm>
              <a:off x="2213350" y="3681225"/>
              <a:ext cx="23900" cy="74575"/>
            </a:xfrm>
            <a:custGeom>
              <a:avLst/>
              <a:gdLst/>
              <a:ahLst/>
              <a:cxnLst/>
              <a:rect l="l" t="t" r="r" b="b"/>
              <a:pathLst>
                <a:path w="956" h="2983" extrusionOk="0">
                  <a:moveTo>
                    <a:pt x="343" y="0"/>
                  </a:moveTo>
                  <a:cubicBezTo>
                    <a:pt x="293" y="0"/>
                    <a:pt x="246" y="10"/>
                    <a:pt x="199" y="33"/>
                  </a:cubicBezTo>
                  <a:cubicBezTo>
                    <a:pt x="0" y="252"/>
                    <a:pt x="40" y="530"/>
                    <a:pt x="0" y="789"/>
                  </a:cubicBezTo>
                  <a:lnTo>
                    <a:pt x="0" y="1525"/>
                  </a:lnTo>
                  <a:cubicBezTo>
                    <a:pt x="0" y="1644"/>
                    <a:pt x="0" y="1744"/>
                    <a:pt x="40" y="1883"/>
                  </a:cubicBezTo>
                  <a:cubicBezTo>
                    <a:pt x="40" y="1943"/>
                    <a:pt x="60" y="2022"/>
                    <a:pt x="80" y="2102"/>
                  </a:cubicBezTo>
                  <a:cubicBezTo>
                    <a:pt x="140" y="2281"/>
                    <a:pt x="140" y="2480"/>
                    <a:pt x="140" y="2639"/>
                  </a:cubicBezTo>
                  <a:cubicBezTo>
                    <a:pt x="160" y="2719"/>
                    <a:pt x="180" y="2798"/>
                    <a:pt x="239" y="2838"/>
                  </a:cubicBezTo>
                  <a:cubicBezTo>
                    <a:pt x="332" y="2931"/>
                    <a:pt x="424" y="2983"/>
                    <a:pt x="525" y="2983"/>
                  </a:cubicBezTo>
                  <a:cubicBezTo>
                    <a:pt x="597" y="2983"/>
                    <a:pt x="673" y="2956"/>
                    <a:pt x="756" y="2898"/>
                  </a:cubicBezTo>
                  <a:lnTo>
                    <a:pt x="756" y="2739"/>
                  </a:lnTo>
                  <a:cubicBezTo>
                    <a:pt x="856" y="2440"/>
                    <a:pt x="458" y="2082"/>
                    <a:pt x="935" y="1843"/>
                  </a:cubicBezTo>
                  <a:cubicBezTo>
                    <a:pt x="955" y="1525"/>
                    <a:pt x="935" y="1227"/>
                    <a:pt x="756" y="948"/>
                  </a:cubicBezTo>
                  <a:cubicBezTo>
                    <a:pt x="597" y="650"/>
                    <a:pt x="776" y="252"/>
                    <a:pt x="458" y="13"/>
                  </a:cubicBezTo>
                  <a:cubicBezTo>
                    <a:pt x="417" y="5"/>
                    <a:pt x="379" y="0"/>
                    <a:pt x="343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2" name="Google Shape;1292;p3"/>
            <p:cNvSpPr/>
            <p:nvPr/>
          </p:nvSpPr>
          <p:spPr>
            <a:xfrm>
              <a:off x="2218325" y="3598525"/>
              <a:ext cx="18925" cy="75575"/>
            </a:xfrm>
            <a:custGeom>
              <a:avLst/>
              <a:gdLst/>
              <a:ahLst/>
              <a:cxnLst/>
              <a:rect l="l" t="t" r="r" b="b"/>
              <a:pathLst>
                <a:path w="757" h="3023" extrusionOk="0">
                  <a:moveTo>
                    <a:pt x="447" y="0"/>
                  </a:moveTo>
                  <a:cubicBezTo>
                    <a:pt x="269" y="0"/>
                    <a:pt x="269" y="298"/>
                    <a:pt x="179" y="417"/>
                  </a:cubicBezTo>
                  <a:cubicBezTo>
                    <a:pt x="120" y="477"/>
                    <a:pt x="100" y="556"/>
                    <a:pt x="80" y="636"/>
                  </a:cubicBezTo>
                  <a:cubicBezTo>
                    <a:pt x="60" y="715"/>
                    <a:pt x="20" y="815"/>
                    <a:pt x="20" y="874"/>
                  </a:cubicBezTo>
                  <a:cubicBezTo>
                    <a:pt x="0" y="1332"/>
                    <a:pt x="60" y="1770"/>
                    <a:pt x="100" y="2227"/>
                  </a:cubicBezTo>
                  <a:cubicBezTo>
                    <a:pt x="239" y="2506"/>
                    <a:pt x="60" y="2943"/>
                    <a:pt x="557" y="3023"/>
                  </a:cubicBezTo>
                  <a:cubicBezTo>
                    <a:pt x="557" y="2347"/>
                    <a:pt x="736" y="1710"/>
                    <a:pt x="577" y="1034"/>
                  </a:cubicBezTo>
                  <a:lnTo>
                    <a:pt x="538" y="974"/>
                  </a:lnTo>
                  <a:cubicBezTo>
                    <a:pt x="498" y="934"/>
                    <a:pt x="498" y="914"/>
                    <a:pt x="557" y="855"/>
                  </a:cubicBezTo>
                  <a:cubicBezTo>
                    <a:pt x="557" y="775"/>
                    <a:pt x="557" y="735"/>
                    <a:pt x="577" y="676"/>
                  </a:cubicBezTo>
                  <a:cubicBezTo>
                    <a:pt x="736" y="477"/>
                    <a:pt x="756" y="258"/>
                    <a:pt x="697" y="119"/>
                  </a:cubicBezTo>
                  <a:cubicBezTo>
                    <a:pt x="587" y="34"/>
                    <a:pt x="507" y="0"/>
                    <a:pt x="44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3" name="Google Shape;1293;p3"/>
            <p:cNvSpPr/>
            <p:nvPr/>
          </p:nvSpPr>
          <p:spPr>
            <a:xfrm>
              <a:off x="2232750" y="3860700"/>
              <a:ext cx="12950" cy="54625"/>
            </a:xfrm>
            <a:custGeom>
              <a:avLst/>
              <a:gdLst/>
              <a:ahLst/>
              <a:cxnLst/>
              <a:rect l="l" t="t" r="r" b="b"/>
              <a:pathLst>
                <a:path w="518" h="2185" extrusionOk="0">
                  <a:moveTo>
                    <a:pt x="430" y="1"/>
                  </a:moveTo>
                  <a:cubicBezTo>
                    <a:pt x="403" y="1"/>
                    <a:pt x="378" y="6"/>
                    <a:pt x="358" y="16"/>
                  </a:cubicBezTo>
                  <a:cubicBezTo>
                    <a:pt x="259" y="35"/>
                    <a:pt x="179" y="95"/>
                    <a:pt x="120" y="135"/>
                  </a:cubicBezTo>
                  <a:cubicBezTo>
                    <a:pt x="80" y="214"/>
                    <a:pt x="60" y="294"/>
                    <a:pt x="20" y="354"/>
                  </a:cubicBezTo>
                  <a:cubicBezTo>
                    <a:pt x="0" y="533"/>
                    <a:pt x="20" y="692"/>
                    <a:pt x="80" y="851"/>
                  </a:cubicBezTo>
                  <a:cubicBezTo>
                    <a:pt x="199" y="1289"/>
                    <a:pt x="60" y="1726"/>
                    <a:pt x="299" y="2124"/>
                  </a:cubicBezTo>
                  <a:cubicBezTo>
                    <a:pt x="337" y="2163"/>
                    <a:pt x="384" y="2185"/>
                    <a:pt x="434" y="2185"/>
                  </a:cubicBezTo>
                  <a:cubicBezTo>
                    <a:pt x="461" y="2185"/>
                    <a:pt x="489" y="2178"/>
                    <a:pt x="518" y="2164"/>
                  </a:cubicBezTo>
                  <a:lnTo>
                    <a:pt x="518" y="16"/>
                  </a:lnTo>
                  <a:cubicBezTo>
                    <a:pt x="488" y="6"/>
                    <a:pt x="458" y="1"/>
                    <a:pt x="43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4" name="Google Shape;1294;p3"/>
            <p:cNvSpPr/>
            <p:nvPr/>
          </p:nvSpPr>
          <p:spPr>
            <a:xfrm>
              <a:off x="2225775" y="3811850"/>
              <a:ext cx="11475" cy="31350"/>
            </a:xfrm>
            <a:custGeom>
              <a:avLst/>
              <a:gdLst/>
              <a:ahLst/>
              <a:cxnLst/>
              <a:rect l="l" t="t" r="r" b="b"/>
              <a:pathLst>
                <a:path w="459" h="1254" extrusionOk="0">
                  <a:moveTo>
                    <a:pt x="259" y="0"/>
                  </a:moveTo>
                  <a:cubicBezTo>
                    <a:pt x="1" y="438"/>
                    <a:pt x="1" y="816"/>
                    <a:pt x="259" y="1253"/>
                  </a:cubicBezTo>
                  <a:cubicBezTo>
                    <a:pt x="399" y="1174"/>
                    <a:pt x="299" y="995"/>
                    <a:pt x="438" y="895"/>
                  </a:cubicBezTo>
                  <a:cubicBezTo>
                    <a:pt x="458" y="597"/>
                    <a:pt x="458" y="279"/>
                    <a:pt x="25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5" name="Google Shape;1295;p3"/>
            <p:cNvSpPr/>
            <p:nvPr/>
          </p:nvSpPr>
          <p:spPr>
            <a:xfrm>
              <a:off x="2225275" y="3725375"/>
              <a:ext cx="15450" cy="23825"/>
            </a:xfrm>
            <a:custGeom>
              <a:avLst/>
              <a:gdLst/>
              <a:ahLst/>
              <a:cxnLst/>
              <a:rect l="l" t="t" r="r" b="b"/>
              <a:pathLst>
                <a:path w="618" h="953" extrusionOk="0">
                  <a:moveTo>
                    <a:pt x="215" y="0"/>
                  </a:moveTo>
                  <a:cubicBezTo>
                    <a:pt x="156" y="0"/>
                    <a:pt x="110" y="32"/>
                    <a:pt x="100" y="137"/>
                  </a:cubicBezTo>
                  <a:cubicBezTo>
                    <a:pt x="80" y="396"/>
                    <a:pt x="1" y="734"/>
                    <a:pt x="279" y="953"/>
                  </a:cubicBezTo>
                  <a:cubicBezTo>
                    <a:pt x="618" y="734"/>
                    <a:pt x="220" y="336"/>
                    <a:pt x="419" y="57"/>
                  </a:cubicBezTo>
                  <a:cubicBezTo>
                    <a:pt x="357" y="37"/>
                    <a:pt x="279" y="0"/>
                    <a:pt x="21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6" name="Google Shape;1296;p3"/>
            <p:cNvSpPr/>
            <p:nvPr/>
          </p:nvSpPr>
          <p:spPr>
            <a:xfrm>
              <a:off x="2231750" y="3592525"/>
              <a:ext cx="9975" cy="22900"/>
            </a:xfrm>
            <a:custGeom>
              <a:avLst/>
              <a:gdLst/>
              <a:ahLst/>
              <a:cxnLst/>
              <a:rect l="l" t="t" r="r" b="b"/>
              <a:pathLst>
                <a:path w="399" h="916" extrusionOk="0">
                  <a:moveTo>
                    <a:pt x="100" y="0"/>
                  </a:moveTo>
                  <a:cubicBezTo>
                    <a:pt x="20" y="0"/>
                    <a:pt x="1" y="100"/>
                    <a:pt x="20" y="199"/>
                  </a:cubicBezTo>
                  <a:cubicBezTo>
                    <a:pt x="40" y="458"/>
                    <a:pt x="40" y="677"/>
                    <a:pt x="40" y="916"/>
                  </a:cubicBezTo>
                  <a:cubicBezTo>
                    <a:pt x="160" y="916"/>
                    <a:pt x="299" y="896"/>
                    <a:pt x="398" y="896"/>
                  </a:cubicBezTo>
                  <a:cubicBezTo>
                    <a:pt x="359" y="717"/>
                    <a:pt x="359" y="557"/>
                    <a:pt x="359" y="378"/>
                  </a:cubicBezTo>
                  <a:cubicBezTo>
                    <a:pt x="239" y="279"/>
                    <a:pt x="319" y="20"/>
                    <a:pt x="10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7" name="Google Shape;1297;p3"/>
            <p:cNvSpPr/>
            <p:nvPr/>
          </p:nvSpPr>
          <p:spPr>
            <a:xfrm>
              <a:off x="2218825" y="3651200"/>
              <a:ext cx="13950" cy="29075"/>
            </a:xfrm>
            <a:custGeom>
              <a:avLst/>
              <a:gdLst/>
              <a:ahLst/>
              <a:cxnLst/>
              <a:rect l="l" t="t" r="r" b="b"/>
              <a:pathLst>
                <a:path w="558" h="1163" extrusionOk="0">
                  <a:moveTo>
                    <a:pt x="219" y="1"/>
                  </a:moveTo>
                  <a:cubicBezTo>
                    <a:pt x="140" y="21"/>
                    <a:pt x="80" y="100"/>
                    <a:pt x="60" y="160"/>
                  </a:cubicBezTo>
                  <a:cubicBezTo>
                    <a:pt x="0" y="319"/>
                    <a:pt x="0" y="498"/>
                    <a:pt x="0" y="657"/>
                  </a:cubicBezTo>
                  <a:cubicBezTo>
                    <a:pt x="40" y="856"/>
                    <a:pt x="60" y="1015"/>
                    <a:pt x="219" y="1135"/>
                  </a:cubicBezTo>
                  <a:cubicBezTo>
                    <a:pt x="257" y="1154"/>
                    <a:pt x="296" y="1163"/>
                    <a:pt x="333" y="1163"/>
                  </a:cubicBezTo>
                  <a:cubicBezTo>
                    <a:pt x="413" y="1163"/>
                    <a:pt x="490" y="1123"/>
                    <a:pt x="557" y="1055"/>
                  </a:cubicBezTo>
                  <a:cubicBezTo>
                    <a:pt x="557" y="1015"/>
                    <a:pt x="537" y="936"/>
                    <a:pt x="537" y="896"/>
                  </a:cubicBezTo>
                  <a:cubicBezTo>
                    <a:pt x="219" y="657"/>
                    <a:pt x="498" y="220"/>
                    <a:pt x="21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8" name="Google Shape;1298;p3"/>
            <p:cNvSpPr/>
            <p:nvPr/>
          </p:nvSpPr>
          <p:spPr>
            <a:xfrm>
              <a:off x="2223300" y="3680350"/>
              <a:ext cx="13950" cy="24600"/>
            </a:xfrm>
            <a:custGeom>
              <a:avLst/>
              <a:gdLst/>
              <a:ahLst/>
              <a:cxnLst/>
              <a:rect l="l" t="t" r="r" b="b"/>
              <a:pathLst>
                <a:path w="558" h="984" extrusionOk="0">
                  <a:moveTo>
                    <a:pt x="196" y="1"/>
                  </a:moveTo>
                  <a:cubicBezTo>
                    <a:pt x="136" y="1"/>
                    <a:pt x="74" y="26"/>
                    <a:pt x="0" y="68"/>
                  </a:cubicBezTo>
                  <a:cubicBezTo>
                    <a:pt x="259" y="347"/>
                    <a:pt x="40" y="764"/>
                    <a:pt x="358" y="983"/>
                  </a:cubicBezTo>
                  <a:cubicBezTo>
                    <a:pt x="557" y="665"/>
                    <a:pt x="299" y="367"/>
                    <a:pt x="358" y="68"/>
                  </a:cubicBezTo>
                  <a:cubicBezTo>
                    <a:pt x="302" y="21"/>
                    <a:pt x="250" y="1"/>
                    <a:pt x="19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9" name="Google Shape;1299;p3"/>
            <p:cNvSpPr/>
            <p:nvPr/>
          </p:nvSpPr>
          <p:spPr>
            <a:xfrm>
              <a:off x="2229750" y="3834225"/>
              <a:ext cx="9975" cy="31350"/>
            </a:xfrm>
            <a:custGeom>
              <a:avLst/>
              <a:gdLst/>
              <a:ahLst/>
              <a:cxnLst/>
              <a:rect l="l" t="t" r="r" b="b"/>
              <a:pathLst>
                <a:path w="399" h="1254" extrusionOk="0">
                  <a:moveTo>
                    <a:pt x="279" y="0"/>
                  </a:moveTo>
                  <a:cubicBezTo>
                    <a:pt x="120" y="80"/>
                    <a:pt x="100" y="239"/>
                    <a:pt x="100" y="358"/>
                  </a:cubicBezTo>
                  <a:cubicBezTo>
                    <a:pt x="100" y="398"/>
                    <a:pt x="100" y="458"/>
                    <a:pt x="61" y="518"/>
                  </a:cubicBezTo>
                  <a:cubicBezTo>
                    <a:pt x="21" y="577"/>
                    <a:pt x="21" y="657"/>
                    <a:pt x="61" y="697"/>
                  </a:cubicBezTo>
                  <a:cubicBezTo>
                    <a:pt x="100" y="756"/>
                    <a:pt x="100" y="816"/>
                    <a:pt x="100" y="876"/>
                  </a:cubicBezTo>
                  <a:cubicBezTo>
                    <a:pt x="1" y="1094"/>
                    <a:pt x="1" y="1254"/>
                    <a:pt x="299" y="1254"/>
                  </a:cubicBezTo>
                  <a:lnTo>
                    <a:pt x="319" y="1254"/>
                  </a:lnTo>
                  <a:cubicBezTo>
                    <a:pt x="399" y="1055"/>
                    <a:pt x="399" y="876"/>
                    <a:pt x="319" y="697"/>
                  </a:cubicBezTo>
                  <a:cubicBezTo>
                    <a:pt x="299" y="478"/>
                    <a:pt x="299" y="239"/>
                    <a:pt x="27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0" name="Google Shape;1300;p3"/>
            <p:cNvSpPr/>
            <p:nvPr/>
          </p:nvSpPr>
          <p:spPr>
            <a:xfrm>
              <a:off x="2214850" y="3748675"/>
              <a:ext cx="17925" cy="17925"/>
            </a:xfrm>
            <a:custGeom>
              <a:avLst/>
              <a:gdLst/>
              <a:ahLst/>
              <a:cxnLst/>
              <a:rect l="l" t="t" r="r" b="b"/>
              <a:pathLst>
                <a:path w="717" h="717" extrusionOk="0">
                  <a:moveTo>
                    <a:pt x="219" y="1"/>
                  </a:moveTo>
                  <a:cubicBezTo>
                    <a:pt x="120" y="41"/>
                    <a:pt x="80" y="120"/>
                    <a:pt x="40" y="200"/>
                  </a:cubicBezTo>
                  <a:cubicBezTo>
                    <a:pt x="0" y="399"/>
                    <a:pt x="20" y="598"/>
                    <a:pt x="199" y="717"/>
                  </a:cubicBezTo>
                  <a:cubicBezTo>
                    <a:pt x="338" y="637"/>
                    <a:pt x="338" y="419"/>
                    <a:pt x="537" y="379"/>
                  </a:cubicBezTo>
                  <a:cubicBezTo>
                    <a:pt x="597" y="299"/>
                    <a:pt x="677" y="239"/>
                    <a:pt x="716" y="180"/>
                  </a:cubicBezTo>
                  <a:lnTo>
                    <a:pt x="716" y="180"/>
                  </a:lnTo>
                  <a:cubicBezTo>
                    <a:pt x="699" y="182"/>
                    <a:pt x="682" y="182"/>
                    <a:pt x="666" y="182"/>
                  </a:cubicBezTo>
                  <a:cubicBezTo>
                    <a:pt x="493" y="182"/>
                    <a:pt x="364" y="92"/>
                    <a:pt x="21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1" name="Google Shape;1301;p3"/>
            <p:cNvSpPr/>
            <p:nvPr/>
          </p:nvSpPr>
          <p:spPr>
            <a:xfrm>
              <a:off x="2237725" y="3851625"/>
              <a:ext cx="4000" cy="13950"/>
            </a:xfrm>
            <a:custGeom>
              <a:avLst/>
              <a:gdLst/>
              <a:ahLst/>
              <a:cxnLst/>
              <a:rect l="l" t="t" r="r" b="b"/>
              <a:pathLst>
                <a:path w="160" h="558" extrusionOk="0">
                  <a:moveTo>
                    <a:pt x="0" y="1"/>
                  </a:moveTo>
                  <a:lnTo>
                    <a:pt x="0" y="558"/>
                  </a:lnTo>
                  <a:cubicBezTo>
                    <a:pt x="60" y="478"/>
                    <a:pt x="100" y="438"/>
                    <a:pt x="159" y="359"/>
                  </a:cubicBezTo>
                  <a:cubicBezTo>
                    <a:pt x="159" y="219"/>
                    <a:pt x="120" y="80"/>
                    <a:pt x="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2" name="Google Shape;1302;p3"/>
            <p:cNvSpPr/>
            <p:nvPr/>
          </p:nvSpPr>
          <p:spPr>
            <a:xfrm>
              <a:off x="2226775" y="3780025"/>
              <a:ext cx="7475" cy="13925"/>
            </a:xfrm>
            <a:custGeom>
              <a:avLst/>
              <a:gdLst/>
              <a:ahLst/>
              <a:cxnLst/>
              <a:rect l="l" t="t" r="r" b="b"/>
              <a:pathLst>
                <a:path w="299" h="557" extrusionOk="0">
                  <a:moveTo>
                    <a:pt x="219" y="0"/>
                  </a:moveTo>
                  <a:cubicBezTo>
                    <a:pt x="1" y="219"/>
                    <a:pt x="1" y="378"/>
                    <a:pt x="219" y="557"/>
                  </a:cubicBezTo>
                  <a:cubicBezTo>
                    <a:pt x="299" y="477"/>
                    <a:pt x="299" y="438"/>
                    <a:pt x="239" y="358"/>
                  </a:cubicBezTo>
                  <a:cubicBezTo>
                    <a:pt x="239" y="239"/>
                    <a:pt x="219" y="139"/>
                    <a:pt x="21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3" name="Google Shape;1303;p3"/>
            <p:cNvSpPr/>
            <p:nvPr/>
          </p:nvSpPr>
          <p:spPr>
            <a:xfrm>
              <a:off x="2221800" y="3678550"/>
              <a:ext cx="10975" cy="4025"/>
            </a:xfrm>
            <a:custGeom>
              <a:avLst/>
              <a:gdLst/>
              <a:ahLst/>
              <a:cxnLst/>
              <a:rect l="l" t="t" r="r" b="b"/>
              <a:pathLst>
                <a:path w="439" h="161" extrusionOk="0">
                  <a:moveTo>
                    <a:pt x="418" y="1"/>
                  </a:moveTo>
                  <a:cubicBezTo>
                    <a:pt x="299" y="1"/>
                    <a:pt x="200" y="21"/>
                    <a:pt x="60" y="21"/>
                  </a:cubicBezTo>
                  <a:cubicBezTo>
                    <a:pt x="1" y="41"/>
                    <a:pt x="1" y="100"/>
                    <a:pt x="40" y="160"/>
                  </a:cubicBezTo>
                  <a:lnTo>
                    <a:pt x="60" y="140"/>
                  </a:lnTo>
                  <a:lnTo>
                    <a:pt x="418" y="140"/>
                  </a:lnTo>
                  <a:cubicBezTo>
                    <a:pt x="438" y="80"/>
                    <a:pt x="438" y="21"/>
                    <a:pt x="41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4" name="Google Shape;1304;p3"/>
            <p:cNvSpPr/>
            <p:nvPr/>
          </p:nvSpPr>
          <p:spPr>
            <a:xfrm>
              <a:off x="2230250" y="3619875"/>
              <a:ext cx="2525" cy="4000"/>
            </a:xfrm>
            <a:custGeom>
              <a:avLst/>
              <a:gdLst/>
              <a:ahLst/>
              <a:cxnLst/>
              <a:rect l="l" t="t" r="r" b="b"/>
              <a:pathLst>
                <a:path w="101" h="160" extrusionOk="0">
                  <a:moveTo>
                    <a:pt x="80" y="1"/>
                  </a:moveTo>
                  <a:cubicBezTo>
                    <a:pt x="80" y="1"/>
                    <a:pt x="21" y="20"/>
                    <a:pt x="21" y="60"/>
                  </a:cubicBezTo>
                  <a:cubicBezTo>
                    <a:pt x="1" y="100"/>
                    <a:pt x="21" y="160"/>
                    <a:pt x="100" y="160"/>
                  </a:cubicBezTo>
                  <a:cubicBezTo>
                    <a:pt x="100" y="100"/>
                    <a:pt x="100" y="20"/>
                    <a:pt x="8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5" name="Google Shape;1305;p3"/>
            <p:cNvSpPr/>
            <p:nvPr/>
          </p:nvSpPr>
          <p:spPr>
            <a:xfrm>
              <a:off x="2232250" y="3788975"/>
              <a:ext cx="1475" cy="4975"/>
            </a:xfrm>
            <a:custGeom>
              <a:avLst/>
              <a:gdLst/>
              <a:ahLst/>
              <a:cxnLst/>
              <a:rect l="l" t="t" r="r" b="b"/>
              <a:pathLst>
                <a:path w="59" h="199" extrusionOk="0">
                  <a:moveTo>
                    <a:pt x="0" y="0"/>
                  </a:moveTo>
                  <a:lnTo>
                    <a:pt x="0" y="199"/>
                  </a:lnTo>
                  <a:cubicBezTo>
                    <a:pt x="17" y="183"/>
                    <a:pt x="59" y="154"/>
                    <a:pt x="53" y="154"/>
                  </a:cubicBezTo>
                  <a:cubicBezTo>
                    <a:pt x="52" y="154"/>
                    <a:pt x="48" y="155"/>
                    <a:pt x="40" y="159"/>
                  </a:cubicBezTo>
                  <a:cubicBezTo>
                    <a:pt x="40" y="100"/>
                    <a:pt x="20" y="60"/>
                    <a:pt x="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6" name="Google Shape;1306;p3"/>
            <p:cNvSpPr/>
            <p:nvPr/>
          </p:nvSpPr>
          <p:spPr>
            <a:xfrm>
              <a:off x="2229750" y="3958050"/>
              <a:ext cx="32850" cy="148725"/>
            </a:xfrm>
            <a:custGeom>
              <a:avLst/>
              <a:gdLst/>
              <a:ahLst/>
              <a:cxnLst/>
              <a:rect l="l" t="t" r="r" b="b"/>
              <a:pathLst>
                <a:path w="1314" h="5949" extrusionOk="0">
                  <a:moveTo>
                    <a:pt x="936" y="1"/>
                  </a:moveTo>
                  <a:cubicBezTo>
                    <a:pt x="777" y="1"/>
                    <a:pt x="677" y="180"/>
                    <a:pt x="458" y="200"/>
                  </a:cubicBezTo>
                  <a:cubicBezTo>
                    <a:pt x="385" y="200"/>
                    <a:pt x="304" y="169"/>
                    <a:pt x="220" y="169"/>
                  </a:cubicBezTo>
                  <a:cubicBezTo>
                    <a:pt x="168" y="169"/>
                    <a:pt x="114" y="181"/>
                    <a:pt x="61" y="219"/>
                  </a:cubicBezTo>
                  <a:cubicBezTo>
                    <a:pt x="1" y="398"/>
                    <a:pt x="1" y="578"/>
                    <a:pt x="100" y="757"/>
                  </a:cubicBezTo>
                  <a:cubicBezTo>
                    <a:pt x="240" y="1035"/>
                    <a:pt x="419" y="1333"/>
                    <a:pt x="359" y="1711"/>
                  </a:cubicBezTo>
                  <a:cubicBezTo>
                    <a:pt x="339" y="1831"/>
                    <a:pt x="359" y="1970"/>
                    <a:pt x="419" y="2069"/>
                  </a:cubicBezTo>
                  <a:lnTo>
                    <a:pt x="498" y="2288"/>
                  </a:lnTo>
                  <a:cubicBezTo>
                    <a:pt x="538" y="2646"/>
                    <a:pt x="558" y="2985"/>
                    <a:pt x="558" y="3323"/>
                  </a:cubicBezTo>
                  <a:lnTo>
                    <a:pt x="558" y="3581"/>
                  </a:lnTo>
                  <a:lnTo>
                    <a:pt x="558" y="3820"/>
                  </a:lnTo>
                  <a:cubicBezTo>
                    <a:pt x="598" y="4198"/>
                    <a:pt x="598" y="4576"/>
                    <a:pt x="797" y="4894"/>
                  </a:cubicBezTo>
                  <a:cubicBezTo>
                    <a:pt x="836" y="5252"/>
                    <a:pt x="916" y="5590"/>
                    <a:pt x="956" y="5949"/>
                  </a:cubicBezTo>
                  <a:cubicBezTo>
                    <a:pt x="1135" y="5869"/>
                    <a:pt x="1274" y="5770"/>
                    <a:pt x="1314" y="5571"/>
                  </a:cubicBezTo>
                  <a:cubicBezTo>
                    <a:pt x="1015" y="4874"/>
                    <a:pt x="1214" y="4118"/>
                    <a:pt x="1195" y="3402"/>
                  </a:cubicBezTo>
                  <a:cubicBezTo>
                    <a:pt x="1055" y="3303"/>
                    <a:pt x="1055" y="3183"/>
                    <a:pt x="1135" y="3064"/>
                  </a:cubicBezTo>
                  <a:lnTo>
                    <a:pt x="1135" y="2686"/>
                  </a:lnTo>
                  <a:cubicBezTo>
                    <a:pt x="1035" y="2388"/>
                    <a:pt x="1035" y="2109"/>
                    <a:pt x="1135" y="1811"/>
                  </a:cubicBezTo>
                  <a:cubicBezTo>
                    <a:pt x="1135" y="1691"/>
                    <a:pt x="1115" y="1572"/>
                    <a:pt x="1115" y="1433"/>
                  </a:cubicBezTo>
                  <a:cubicBezTo>
                    <a:pt x="836" y="995"/>
                    <a:pt x="1075" y="478"/>
                    <a:pt x="93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7" name="Google Shape;1307;p3"/>
            <p:cNvSpPr/>
            <p:nvPr/>
          </p:nvSpPr>
          <p:spPr>
            <a:xfrm>
              <a:off x="2562975" y="3753650"/>
              <a:ext cx="97975" cy="13450"/>
            </a:xfrm>
            <a:custGeom>
              <a:avLst/>
              <a:gdLst/>
              <a:ahLst/>
              <a:cxnLst/>
              <a:rect l="l" t="t" r="r" b="b"/>
              <a:pathLst>
                <a:path w="3919" h="538" extrusionOk="0">
                  <a:moveTo>
                    <a:pt x="3919" y="1"/>
                  </a:moveTo>
                  <a:lnTo>
                    <a:pt x="3919" y="1"/>
                  </a:lnTo>
                  <a:cubicBezTo>
                    <a:pt x="3698" y="37"/>
                    <a:pt x="3444" y="142"/>
                    <a:pt x="3202" y="142"/>
                  </a:cubicBezTo>
                  <a:cubicBezTo>
                    <a:pt x="3183" y="142"/>
                    <a:pt x="3163" y="141"/>
                    <a:pt x="3143" y="140"/>
                  </a:cubicBezTo>
                  <a:cubicBezTo>
                    <a:pt x="2947" y="125"/>
                    <a:pt x="2749" y="119"/>
                    <a:pt x="2550" y="119"/>
                  </a:cubicBezTo>
                  <a:cubicBezTo>
                    <a:pt x="1901" y="119"/>
                    <a:pt x="1242" y="181"/>
                    <a:pt x="593" y="181"/>
                  </a:cubicBezTo>
                  <a:cubicBezTo>
                    <a:pt x="394" y="181"/>
                    <a:pt x="197" y="175"/>
                    <a:pt x="0" y="160"/>
                  </a:cubicBezTo>
                  <a:lnTo>
                    <a:pt x="0" y="538"/>
                  </a:lnTo>
                  <a:cubicBezTo>
                    <a:pt x="994" y="370"/>
                    <a:pt x="1987" y="331"/>
                    <a:pt x="2990" y="331"/>
                  </a:cubicBezTo>
                  <a:cubicBezTo>
                    <a:pt x="3292" y="331"/>
                    <a:pt x="3595" y="334"/>
                    <a:pt x="3899" y="339"/>
                  </a:cubicBezTo>
                  <a:cubicBezTo>
                    <a:pt x="3919" y="239"/>
                    <a:pt x="3919" y="120"/>
                    <a:pt x="391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8" name="Google Shape;1308;p3"/>
            <p:cNvSpPr/>
            <p:nvPr/>
          </p:nvSpPr>
          <p:spPr>
            <a:xfrm>
              <a:off x="2659950" y="3637775"/>
              <a:ext cx="7475" cy="63200"/>
            </a:xfrm>
            <a:custGeom>
              <a:avLst/>
              <a:gdLst/>
              <a:ahLst/>
              <a:cxnLst/>
              <a:rect l="l" t="t" r="r" b="b"/>
              <a:pathLst>
                <a:path w="299" h="2528" extrusionOk="0">
                  <a:moveTo>
                    <a:pt x="40" y="1"/>
                  </a:moveTo>
                  <a:lnTo>
                    <a:pt x="40" y="896"/>
                  </a:lnTo>
                  <a:cubicBezTo>
                    <a:pt x="20" y="896"/>
                    <a:pt x="20" y="896"/>
                    <a:pt x="0" y="956"/>
                  </a:cubicBezTo>
                  <a:cubicBezTo>
                    <a:pt x="0" y="995"/>
                    <a:pt x="0" y="1015"/>
                    <a:pt x="40" y="1075"/>
                  </a:cubicBezTo>
                  <a:cubicBezTo>
                    <a:pt x="40" y="1135"/>
                    <a:pt x="20" y="1194"/>
                    <a:pt x="20" y="1254"/>
                  </a:cubicBezTo>
                  <a:cubicBezTo>
                    <a:pt x="20" y="1672"/>
                    <a:pt x="40" y="2089"/>
                    <a:pt x="40" y="2527"/>
                  </a:cubicBezTo>
                  <a:cubicBezTo>
                    <a:pt x="299" y="1672"/>
                    <a:pt x="179" y="836"/>
                    <a:pt x="19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9" name="Google Shape;1309;p3"/>
            <p:cNvSpPr/>
            <p:nvPr/>
          </p:nvSpPr>
          <p:spPr>
            <a:xfrm>
              <a:off x="2252650" y="4003800"/>
              <a:ext cx="7975" cy="21925"/>
            </a:xfrm>
            <a:custGeom>
              <a:avLst/>
              <a:gdLst/>
              <a:ahLst/>
              <a:cxnLst/>
              <a:rect l="l" t="t" r="r" b="b"/>
              <a:pathLst>
                <a:path w="319" h="877" extrusionOk="0">
                  <a:moveTo>
                    <a:pt x="219" y="1"/>
                  </a:moveTo>
                  <a:cubicBezTo>
                    <a:pt x="0" y="319"/>
                    <a:pt x="0" y="578"/>
                    <a:pt x="219" y="876"/>
                  </a:cubicBezTo>
                  <a:cubicBezTo>
                    <a:pt x="318" y="578"/>
                    <a:pt x="298" y="279"/>
                    <a:pt x="21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0" name="Google Shape;1310;p3"/>
            <p:cNvSpPr/>
            <p:nvPr/>
          </p:nvSpPr>
          <p:spPr>
            <a:xfrm>
              <a:off x="2254125" y="4034650"/>
              <a:ext cx="5500" cy="8475"/>
            </a:xfrm>
            <a:custGeom>
              <a:avLst/>
              <a:gdLst/>
              <a:ahLst/>
              <a:cxnLst/>
              <a:rect l="l" t="t" r="r" b="b"/>
              <a:pathLst>
                <a:path w="220" h="339" extrusionOk="0">
                  <a:moveTo>
                    <a:pt x="160" y="0"/>
                  </a:moveTo>
                  <a:cubicBezTo>
                    <a:pt x="1" y="139"/>
                    <a:pt x="21" y="279"/>
                    <a:pt x="220" y="338"/>
                  </a:cubicBezTo>
                  <a:cubicBezTo>
                    <a:pt x="220" y="239"/>
                    <a:pt x="200" y="119"/>
                    <a:pt x="16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1" name="Google Shape;1311;p3"/>
            <p:cNvSpPr/>
            <p:nvPr/>
          </p:nvSpPr>
          <p:spPr>
            <a:xfrm>
              <a:off x="2223300" y="3463225"/>
              <a:ext cx="20900" cy="71125"/>
            </a:xfrm>
            <a:custGeom>
              <a:avLst/>
              <a:gdLst/>
              <a:ahLst/>
              <a:cxnLst/>
              <a:rect l="l" t="t" r="r" b="b"/>
              <a:pathLst>
                <a:path w="836" h="2845" extrusionOk="0">
                  <a:moveTo>
                    <a:pt x="597" y="0"/>
                  </a:moveTo>
                  <a:cubicBezTo>
                    <a:pt x="0" y="279"/>
                    <a:pt x="378" y="915"/>
                    <a:pt x="80" y="1293"/>
                  </a:cubicBezTo>
                  <a:cubicBezTo>
                    <a:pt x="40" y="1472"/>
                    <a:pt x="0" y="1671"/>
                    <a:pt x="40" y="1870"/>
                  </a:cubicBezTo>
                  <a:cubicBezTo>
                    <a:pt x="0" y="1970"/>
                    <a:pt x="40" y="2089"/>
                    <a:pt x="60" y="2189"/>
                  </a:cubicBezTo>
                  <a:cubicBezTo>
                    <a:pt x="100" y="2308"/>
                    <a:pt x="140" y="2447"/>
                    <a:pt x="140" y="2586"/>
                  </a:cubicBezTo>
                  <a:cubicBezTo>
                    <a:pt x="140" y="2606"/>
                    <a:pt x="159" y="2666"/>
                    <a:pt x="159" y="2686"/>
                  </a:cubicBezTo>
                  <a:cubicBezTo>
                    <a:pt x="179" y="2765"/>
                    <a:pt x="219" y="2805"/>
                    <a:pt x="299" y="2845"/>
                  </a:cubicBezTo>
                  <a:lnTo>
                    <a:pt x="398" y="2845"/>
                  </a:lnTo>
                  <a:cubicBezTo>
                    <a:pt x="836" y="2765"/>
                    <a:pt x="756" y="2447"/>
                    <a:pt x="736" y="2169"/>
                  </a:cubicBezTo>
                  <a:cubicBezTo>
                    <a:pt x="657" y="1612"/>
                    <a:pt x="697" y="1075"/>
                    <a:pt x="736" y="518"/>
                  </a:cubicBezTo>
                  <a:cubicBezTo>
                    <a:pt x="736" y="339"/>
                    <a:pt x="697" y="199"/>
                    <a:pt x="697" y="20"/>
                  </a:cubicBezTo>
                  <a:cubicBezTo>
                    <a:pt x="657" y="20"/>
                    <a:pt x="597" y="0"/>
                    <a:pt x="59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2" name="Google Shape;1312;p3"/>
            <p:cNvSpPr/>
            <p:nvPr/>
          </p:nvSpPr>
          <p:spPr>
            <a:xfrm>
              <a:off x="2222800" y="3392600"/>
              <a:ext cx="14950" cy="102475"/>
            </a:xfrm>
            <a:custGeom>
              <a:avLst/>
              <a:gdLst/>
              <a:ahLst/>
              <a:cxnLst/>
              <a:rect l="l" t="t" r="r" b="b"/>
              <a:pathLst>
                <a:path w="598" h="4099" extrusionOk="0">
                  <a:moveTo>
                    <a:pt x="179" y="1"/>
                  </a:moveTo>
                  <a:lnTo>
                    <a:pt x="179" y="2646"/>
                  </a:lnTo>
                  <a:cubicBezTo>
                    <a:pt x="100" y="2746"/>
                    <a:pt x="60" y="2825"/>
                    <a:pt x="20" y="2945"/>
                  </a:cubicBezTo>
                  <a:cubicBezTo>
                    <a:pt x="0" y="3024"/>
                    <a:pt x="0" y="3104"/>
                    <a:pt x="0" y="3183"/>
                  </a:cubicBezTo>
                  <a:lnTo>
                    <a:pt x="0" y="3402"/>
                  </a:lnTo>
                  <a:cubicBezTo>
                    <a:pt x="0" y="3541"/>
                    <a:pt x="0" y="3681"/>
                    <a:pt x="20" y="3820"/>
                  </a:cubicBezTo>
                  <a:cubicBezTo>
                    <a:pt x="60" y="3900"/>
                    <a:pt x="80" y="3939"/>
                    <a:pt x="100" y="4019"/>
                  </a:cubicBezTo>
                  <a:lnTo>
                    <a:pt x="179" y="4098"/>
                  </a:lnTo>
                  <a:cubicBezTo>
                    <a:pt x="597" y="3760"/>
                    <a:pt x="319" y="3203"/>
                    <a:pt x="577" y="2825"/>
                  </a:cubicBezTo>
                  <a:cubicBezTo>
                    <a:pt x="577" y="2726"/>
                    <a:pt x="557" y="2607"/>
                    <a:pt x="557" y="2447"/>
                  </a:cubicBezTo>
                  <a:cubicBezTo>
                    <a:pt x="458" y="2149"/>
                    <a:pt x="458" y="1851"/>
                    <a:pt x="557" y="1552"/>
                  </a:cubicBezTo>
                  <a:cubicBezTo>
                    <a:pt x="518" y="1512"/>
                    <a:pt x="518" y="1433"/>
                    <a:pt x="518" y="1393"/>
                  </a:cubicBezTo>
                  <a:cubicBezTo>
                    <a:pt x="378" y="1314"/>
                    <a:pt x="378" y="1194"/>
                    <a:pt x="398" y="1035"/>
                  </a:cubicBezTo>
                  <a:cubicBezTo>
                    <a:pt x="319" y="697"/>
                    <a:pt x="458" y="319"/>
                    <a:pt x="17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3" name="Google Shape;1313;p3"/>
            <p:cNvSpPr/>
            <p:nvPr/>
          </p:nvSpPr>
          <p:spPr>
            <a:xfrm>
              <a:off x="2230250" y="3431900"/>
              <a:ext cx="5500" cy="22900"/>
            </a:xfrm>
            <a:custGeom>
              <a:avLst/>
              <a:gdLst/>
              <a:ahLst/>
              <a:cxnLst/>
              <a:rect l="l" t="t" r="r" b="b"/>
              <a:pathLst>
                <a:path w="220" h="916" extrusionOk="0">
                  <a:moveTo>
                    <a:pt x="220" y="0"/>
                  </a:moveTo>
                  <a:cubicBezTo>
                    <a:pt x="1" y="318"/>
                    <a:pt x="21" y="597"/>
                    <a:pt x="220" y="915"/>
                  </a:cubicBezTo>
                  <a:lnTo>
                    <a:pt x="220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4" name="Google Shape;1314;p3"/>
            <p:cNvSpPr/>
            <p:nvPr/>
          </p:nvSpPr>
          <p:spPr>
            <a:xfrm>
              <a:off x="2215825" y="3544775"/>
              <a:ext cx="26900" cy="66675"/>
            </a:xfrm>
            <a:custGeom>
              <a:avLst/>
              <a:gdLst/>
              <a:ahLst/>
              <a:cxnLst/>
              <a:rect l="l" t="t" r="r" b="b"/>
              <a:pathLst>
                <a:path w="1076" h="2667" extrusionOk="0">
                  <a:moveTo>
                    <a:pt x="339" y="1"/>
                  </a:moveTo>
                  <a:cubicBezTo>
                    <a:pt x="260" y="41"/>
                    <a:pt x="200" y="100"/>
                    <a:pt x="160" y="180"/>
                  </a:cubicBezTo>
                  <a:cubicBezTo>
                    <a:pt x="1" y="737"/>
                    <a:pt x="279" y="1334"/>
                    <a:pt x="160" y="1930"/>
                  </a:cubicBezTo>
                  <a:cubicBezTo>
                    <a:pt x="359" y="2129"/>
                    <a:pt x="100" y="2467"/>
                    <a:pt x="339" y="2666"/>
                  </a:cubicBezTo>
                  <a:cubicBezTo>
                    <a:pt x="558" y="2527"/>
                    <a:pt x="458" y="2209"/>
                    <a:pt x="677" y="2109"/>
                  </a:cubicBezTo>
                  <a:cubicBezTo>
                    <a:pt x="721" y="2074"/>
                    <a:pt x="755" y="2059"/>
                    <a:pt x="783" y="2059"/>
                  </a:cubicBezTo>
                  <a:cubicBezTo>
                    <a:pt x="895" y="2059"/>
                    <a:pt x="908" y="2288"/>
                    <a:pt x="1035" y="2288"/>
                  </a:cubicBezTo>
                  <a:cubicBezTo>
                    <a:pt x="1035" y="2209"/>
                    <a:pt x="1055" y="2089"/>
                    <a:pt x="1055" y="2050"/>
                  </a:cubicBezTo>
                  <a:cubicBezTo>
                    <a:pt x="478" y="1373"/>
                    <a:pt x="677" y="677"/>
                    <a:pt x="1075" y="1"/>
                  </a:cubicBezTo>
                  <a:lnTo>
                    <a:pt x="697" y="1"/>
                  </a:lnTo>
                  <a:cubicBezTo>
                    <a:pt x="657" y="21"/>
                    <a:pt x="628" y="31"/>
                    <a:pt x="598" y="31"/>
                  </a:cubicBezTo>
                  <a:cubicBezTo>
                    <a:pt x="568" y="31"/>
                    <a:pt x="538" y="21"/>
                    <a:pt x="49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5" name="Google Shape;1315;p3"/>
            <p:cNvSpPr/>
            <p:nvPr/>
          </p:nvSpPr>
          <p:spPr>
            <a:xfrm>
              <a:off x="2250650" y="3546800"/>
              <a:ext cx="4500" cy="59175"/>
            </a:xfrm>
            <a:custGeom>
              <a:avLst/>
              <a:gdLst/>
              <a:ahLst/>
              <a:cxnLst/>
              <a:rect l="l" t="t" r="r" b="b"/>
              <a:pathLst>
                <a:path w="180" h="2367" extrusionOk="0">
                  <a:moveTo>
                    <a:pt x="92" y="0"/>
                  </a:moveTo>
                  <a:cubicBezTo>
                    <a:pt x="63" y="0"/>
                    <a:pt x="35" y="33"/>
                    <a:pt x="0" y="79"/>
                  </a:cubicBezTo>
                  <a:lnTo>
                    <a:pt x="0" y="2367"/>
                  </a:lnTo>
                  <a:cubicBezTo>
                    <a:pt x="179" y="2227"/>
                    <a:pt x="160" y="2008"/>
                    <a:pt x="160" y="1810"/>
                  </a:cubicBezTo>
                  <a:lnTo>
                    <a:pt x="160" y="59"/>
                  </a:lnTo>
                  <a:cubicBezTo>
                    <a:pt x="135" y="17"/>
                    <a:pt x="113" y="0"/>
                    <a:pt x="9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6" name="Google Shape;1316;p3"/>
            <p:cNvSpPr/>
            <p:nvPr/>
          </p:nvSpPr>
          <p:spPr>
            <a:xfrm>
              <a:off x="2241700" y="3538325"/>
              <a:ext cx="12950" cy="9950"/>
            </a:xfrm>
            <a:custGeom>
              <a:avLst/>
              <a:gdLst/>
              <a:ahLst/>
              <a:cxnLst/>
              <a:rect l="l" t="t" r="r" b="b"/>
              <a:pathLst>
                <a:path w="518" h="398" extrusionOk="0">
                  <a:moveTo>
                    <a:pt x="498" y="40"/>
                  </a:moveTo>
                  <a:cubicBezTo>
                    <a:pt x="319" y="60"/>
                    <a:pt x="100" y="0"/>
                    <a:pt x="0" y="219"/>
                  </a:cubicBezTo>
                  <a:cubicBezTo>
                    <a:pt x="140" y="219"/>
                    <a:pt x="259" y="259"/>
                    <a:pt x="339" y="398"/>
                  </a:cubicBezTo>
                  <a:lnTo>
                    <a:pt x="518" y="398"/>
                  </a:lnTo>
                  <a:cubicBezTo>
                    <a:pt x="518" y="279"/>
                    <a:pt x="518" y="159"/>
                    <a:pt x="498" y="4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7" name="Google Shape;1317;p3"/>
            <p:cNvSpPr/>
            <p:nvPr/>
          </p:nvSpPr>
          <p:spPr>
            <a:xfrm>
              <a:off x="2509250" y="3891900"/>
              <a:ext cx="5000" cy="13450"/>
            </a:xfrm>
            <a:custGeom>
              <a:avLst/>
              <a:gdLst/>
              <a:ahLst/>
              <a:cxnLst/>
              <a:rect l="l" t="t" r="r" b="b"/>
              <a:pathLst>
                <a:path w="200" h="538" extrusionOk="0">
                  <a:moveTo>
                    <a:pt x="1" y="1"/>
                  </a:moveTo>
                  <a:lnTo>
                    <a:pt x="1" y="538"/>
                  </a:lnTo>
                  <a:cubicBezTo>
                    <a:pt x="200" y="359"/>
                    <a:pt x="200" y="180"/>
                    <a:pt x="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8" name="Google Shape;1318;p3"/>
            <p:cNvSpPr/>
            <p:nvPr/>
          </p:nvSpPr>
          <p:spPr>
            <a:xfrm>
              <a:off x="2208375" y="3257825"/>
              <a:ext cx="23900" cy="282000"/>
            </a:xfrm>
            <a:custGeom>
              <a:avLst/>
              <a:gdLst/>
              <a:ahLst/>
              <a:cxnLst/>
              <a:rect l="l" t="t" r="r" b="b"/>
              <a:pathLst>
                <a:path w="956" h="11280" extrusionOk="0">
                  <a:moveTo>
                    <a:pt x="418" y="1"/>
                  </a:moveTo>
                  <a:lnTo>
                    <a:pt x="379" y="40"/>
                  </a:lnTo>
                  <a:cubicBezTo>
                    <a:pt x="219" y="100"/>
                    <a:pt x="199" y="279"/>
                    <a:pt x="180" y="438"/>
                  </a:cubicBezTo>
                  <a:lnTo>
                    <a:pt x="180" y="4158"/>
                  </a:lnTo>
                  <a:cubicBezTo>
                    <a:pt x="1" y="4516"/>
                    <a:pt x="1" y="4854"/>
                    <a:pt x="199" y="5213"/>
                  </a:cubicBezTo>
                  <a:cubicBezTo>
                    <a:pt x="219" y="6346"/>
                    <a:pt x="319" y="7520"/>
                    <a:pt x="279" y="8654"/>
                  </a:cubicBezTo>
                  <a:cubicBezTo>
                    <a:pt x="219" y="9529"/>
                    <a:pt x="299" y="10405"/>
                    <a:pt x="379" y="11280"/>
                  </a:cubicBezTo>
                  <a:cubicBezTo>
                    <a:pt x="597" y="11280"/>
                    <a:pt x="796" y="11280"/>
                    <a:pt x="955" y="11081"/>
                  </a:cubicBezTo>
                  <a:cubicBezTo>
                    <a:pt x="876" y="11021"/>
                    <a:pt x="796" y="10942"/>
                    <a:pt x="776" y="10882"/>
                  </a:cubicBezTo>
                  <a:lnTo>
                    <a:pt x="796" y="10882"/>
                  </a:lnTo>
                  <a:cubicBezTo>
                    <a:pt x="657" y="10783"/>
                    <a:pt x="776" y="10663"/>
                    <a:pt x="796" y="10524"/>
                  </a:cubicBezTo>
                  <a:cubicBezTo>
                    <a:pt x="776" y="10405"/>
                    <a:pt x="776" y="10305"/>
                    <a:pt x="756" y="10186"/>
                  </a:cubicBezTo>
                  <a:cubicBezTo>
                    <a:pt x="637" y="9987"/>
                    <a:pt x="697" y="9768"/>
                    <a:pt x="677" y="9569"/>
                  </a:cubicBezTo>
                  <a:cubicBezTo>
                    <a:pt x="677" y="9450"/>
                    <a:pt x="697" y="9370"/>
                    <a:pt x="756" y="9271"/>
                  </a:cubicBezTo>
                  <a:lnTo>
                    <a:pt x="756" y="8793"/>
                  </a:lnTo>
                  <a:cubicBezTo>
                    <a:pt x="697" y="8714"/>
                    <a:pt x="697" y="8614"/>
                    <a:pt x="756" y="8535"/>
                  </a:cubicBezTo>
                  <a:lnTo>
                    <a:pt x="756" y="8435"/>
                  </a:lnTo>
                  <a:cubicBezTo>
                    <a:pt x="677" y="8316"/>
                    <a:pt x="697" y="8177"/>
                    <a:pt x="597" y="8057"/>
                  </a:cubicBezTo>
                  <a:cubicBezTo>
                    <a:pt x="558" y="6167"/>
                    <a:pt x="697" y="4278"/>
                    <a:pt x="577" y="2388"/>
                  </a:cubicBezTo>
                  <a:cubicBezTo>
                    <a:pt x="558" y="1990"/>
                    <a:pt x="398" y="1592"/>
                    <a:pt x="558" y="1174"/>
                  </a:cubicBezTo>
                  <a:cubicBezTo>
                    <a:pt x="458" y="975"/>
                    <a:pt x="498" y="776"/>
                    <a:pt x="458" y="578"/>
                  </a:cubicBezTo>
                  <a:lnTo>
                    <a:pt x="458" y="379"/>
                  </a:lnTo>
                  <a:cubicBezTo>
                    <a:pt x="478" y="259"/>
                    <a:pt x="478" y="140"/>
                    <a:pt x="41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9" name="Google Shape;1319;p3"/>
            <p:cNvSpPr/>
            <p:nvPr/>
          </p:nvSpPr>
          <p:spPr>
            <a:xfrm>
              <a:off x="2219325" y="3543775"/>
              <a:ext cx="4000" cy="4500"/>
            </a:xfrm>
            <a:custGeom>
              <a:avLst/>
              <a:gdLst/>
              <a:ahLst/>
              <a:cxnLst/>
              <a:rect l="l" t="t" r="r" b="b"/>
              <a:pathLst>
                <a:path w="160" h="180" extrusionOk="0">
                  <a:moveTo>
                    <a:pt x="0" y="1"/>
                  </a:moveTo>
                  <a:lnTo>
                    <a:pt x="0" y="180"/>
                  </a:lnTo>
                  <a:cubicBezTo>
                    <a:pt x="60" y="140"/>
                    <a:pt x="120" y="61"/>
                    <a:pt x="15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0" name="Google Shape;1320;p3"/>
            <p:cNvSpPr/>
            <p:nvPr/>
          </p:nvSpPr>
          <p:spPr>
            <a:xfrm>
              <a:off x="2227775" y="3543775"/>
              <a:ext cx="5000" cy="1900"/>
            </a:xfrm>
            <a:custGeom>
              <a:avLst/>
              <a:gdLst/>
              <a:ahLst/>
              <a:cxnLst/>
              <a:rect l="l" t="t" r="r" b="b"/>
              <a:pathLst>
                <a:path w="200" h="76" extrusionOk="0">
                  <a:moveTo>
                    <a:pt x="0" y="1"/>
                  </a:moveTo>
                  <a:cubicBezTo>
                    <a:pt x="40" y="51"/>
                    <a:pt x="70" y="76"/>
                    <a:pt x="100" y="76"/>
                  </a:cubicBezTo>
                  <a:cubicBezTo>
                    <a:pt x="130" y="76"/>
                    <a:pt x="160" y="51"/>
                    <a:pt x="19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1" name="Google Shape;1321;p3"/>
            <p:cNvSpPr/>
            <p:nvPr/>
          </p:nvSpPr>
          <p:spPr>
            <a:xfrm>
              <a:off x="2003475" y="3788975"/>
              <a:ext cx="27875" cy="243200"/>
            </a:xfrm>
            <a:custGeom>
              <a:avLst/>
              <a:gdLst/>
              <a:ahLst/>
              <a:cxnLst/>
              <a:rect l="l" t="t" r="r" b="b"/>
              <a:pathLst>
                <a:path w="1115" h="9728" extrusionOk="0">
                  <a:moveTo>
                    <a:pt x="598" y="0"/>
                  </a:moveTo>
                  <a:cubicBezTo>
                    <a:pt x="399" y="60"/>
                    <a:pt x="220" y="100"/>
                    <a:pt x="41" y="199"/>
                  </a:cubicBezTo>
                  <a:cubicBezTo>
                    <a:pt x="1" y="1870"/>
                    <a:pt x="41" y="3541"/>
                    <a:pt x="239" y="5192"/>
                  </a:cubicBezTo>
                  <a:cubicBezTo>
                    <a:pt x="438" y="5928"/>
                    <a:pt x="200" y="6684"/>
                    <a:pt x="379" y="7420"/>
                  </a:cubicBezTo>
                  <a:cubicBezTo>
                    <a:pt x="399" y="7480"/>
                    <a:pt x="399" y="7579"/>
                    <a:pt x="399" y="7679"/>
                  </a:cubicBezTo>
                  <a:cubicBezTo>
                    <a:pt x="498" y="7758"/>
                    <a:pt x="538" y="7818"/>
                    <a:pt x="419" y="7858"/>
                  </a:cubicBezTo>
                  <a:cubicBezTo>
                    <a:pt x="299" y="8136"/>
                    <a:pt x="319" y="8375"/>
                    <a:pt x="399" y="8653"/>
                  </a:cubicBezTo>
                  <a:cubicBezTo>
                    <a:pt x="399" y="8753"/>
                    <a:pt x="419" y="8852"/>
                    <a:pt x="419" y="8952"/>
                  </a:cubicBezTo>
                  <a:cubicBezTo>
                    <a:pt x="598" y="9151"/>
                    <a:pt x="438" y="9409"/>
                    <a:pt x="518" y="9628"/>
                  </a:cubicBezTo>
                  <a:cubicBezTo>
                    <a:pt x="558" y="9708"/>
                    <a:pt x="637" y="9728"/>
                    <a:pt x="717" y="9728"/>
                  </a:cubicBezTo>
                  <a:cubicBezTo>
                    <a:pt x="836" y="9668"/>
                    <a:pt x="856" y="9549"/>
                    <a:pt x="956" y="9469"/>
                  </a:cubicBezTo>
                  <a:cubicBezTo>
                    <a:pt x="1015" y="9429"/>
                    <a:pt x="1015" y="9409"/>
                    <a:pt x="995" y="9350"/>
                  </a:cubicBezTo>
                  <a:cubicBezTo>
                    <a:pt x="1015" y="9270"/>
                    <a:pt x="1015" y="9171"/>
                    <a:pt x="956" y="9111"/>
                  </a:cubicBezTo>
                  <a:cubicBezTo>
                    <a:pt x="936" y="9111"/>
                    <a:pt x="936" y="9071"/>
                    <a:pt x="916" y="9051"/>
                  </a:cubicBezTo>
                  <a:cubicBezTo>
                    <a:pt x="896" y="9031"/>
                    <a:pt x="916" y="8972"/>
                    <a:pt x="956" y="8952"/>
                  </a:cubicBezTo>
                  <a:cubicBezTo>
                    <a:pt x="995" y="8554"/>
                    <a:pt x="1115" y="8176"/>
                    <a:pt x="956" y="7818"/>
                  </a:cubicBezTo>
                  <a:lnTo>
                    <a:pt x="956" y="7738"/>
                  </a:lnTo>
                  <a:cubicBezTo>
                    <a:pt x="1035" y="7480"/>
                    <a:pt x="995" y="7221"/>
                    <a:pt x="936" y="6963"/>
                  </a:cubicBezTo>
                  <a:cubicBezTo>
                    <a:pt x="717" y="6227"/>
                    <a:pt x="836" y="5451"/>
                    <a:pt x="896" y="4675"/>
                  </a:cubicBezTo>
                  <a:cubicBezTo>
                    <a:pt x="876" y="4297"/>
                    <a:pt x="717" y="3959"/>
                    <a:pt x="976" y="3601"/>
                  </a:cubicBezTo>
                  <a:cubicBezTo>
                    <a:pt x="936" y="3262"/>
                    <a:pt x="777" y="2904"/>
                    <a:pt x="836" y="2546"/>
                  </a:cubicBezTo>
                  <a:cubicBezTo>
                    <a:pt x="896" y="2387"/>
                    <a:pt x="876" y="2268"/>
                    <a:pt x="737" y="2168"/>
                  </a:cubicBezTo>
                  <a:cubicBezTo>
                    <a:pt x="717" y="1452"/>
                    <a:pt x="896" y="696"/>
                    <a:pt x="59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2" name="Google Shape;1322;p3"/>
            <p:cNvSpPr/>
            <p:nvPr/>
          </p:nvSpPr>
          <p:spPr>
            <a:xfrm>
              <a:off x="2126325" y="3771550"/>
              <a:ext cx="69150" cy="148425"/>
            </a:xfrm>
            <a:custGeom>
              <a:avLst/>
              <a:gdLst/>
              <a:ahLst/>
              <a:cxnLst/>
              <a:rect l="l" t="t" r="r" b="b"/>
              <a:pathLst>
                <a:path w="2766" h="5937" extrusionOk="0">
                  <a:moveTo>
                    <a:pt x="140" y="1"/>
                  </a:moveTo>
                  <a:cubicBezTo>
                    <a:pt x="0" y="1911"/>
                    <a:pt x="398" y="3800"/>
                    <a:pt x="358" y="5730"/>
                  </a:cubicBezTo>
                  <a:cubicBezTo>
                    <a:pt x="403" y="5805"/>
                    <a:pt x="449" y="5937"/>
                    <a:pt x="554" y="5937"/>
                  </a:cubicBezTo>
                  <a:cubicBezTo>
                    <a:pt x="588" y="5937"/>
                    <a:pt x="628" y="5923"/>
                    <a:pt x="677" y="5889"/>
                  </a:cubicBezTo>
                  <a:cubicBezTo>
                    <a:pt x="930" y="5758"/>
                    <a:pt x="1200" y="5735"/>
                    <a:pt x="1483" y="5735"/>
                  </a:cubicBezTo>
                  <a:cubicBezTo>
                    <a:pt x="1640" y="5735"/>
                    <a:pt x="1800" y="5742"/>
                    <a:pt x="1963" y="5742"/>
                  </a:cubicBezTo>
                  <a:cubicBezTo>
                    <a:pt x="2224" y="5742"/>
                    <a:pt x="2492" y="5724"/>
                    <a:pt x="2765" y="5630"/>
                  </a:cubicBezTo>
                  <a:cubicBezTo>
                    <a:pt x="2348" y="5542"/>
                    <a:pt x="1986" y="5526"/>
                    <a:pt x="1645" y="5526"/>
                  </a:cubicBezTo>
                  <a:cubicBezTo>
                    <a:pt x="1451" y="5526"/>
                    <a:pt x="1263" y="5531"/>
                    <a:pt x="1074" y="5531"/>
                  </a:cubicBezTo>
                  <a:cubicBezTo>
                    <a:pt x="1046" y="5531"/>
                    <a:pt x="1017" y="5531"/>
                    <a:pt x="987" y="5531"/>
                  </a:cubicBezTo>
                  <a:cubicBezTo>
                    <a:pt x="753" y="5531"/>
                    <a:pt x="517" y="5516"/>
                    <a:pt x="517" y="5233"/>
                  </a:cubicBezTo>
                  <a:cubicBezTo>
                    <a:pt x="517" y="4636"/>
                    <a:pt x="279" y="3999"/>
                    <a:pt x="657" y="3442"/>
                  </a:cubicBezTo>
                  <a:cubicBezTo>
                    <a:pt x="697" y="3383"/>
                    <a:pt x="716" y="3343"/>
                    <a:pt x="716" y="3263"/>
                  </a:cubicBezTo>
                  <a:cubicBezTo>
                    <a:pt x="617" y="3144"/>
                    <a:pt x="657" y="3064"/>
                    <a:pt x="756" y="2965"/>
                  </a:cubicBezTo>
                  <a:cubicBezTo>
                    <a:pt x="776" y="2806"/>
                    <a:pt x="716" y="2686"/>
                    <a:pt x="597" y="2607"/>
                  </a:cubicBezTo>
                  <a:cubicBezTo>
                    <a:pt x="338" y="2567"/>
                    <a:pt x="557" y="2487"/>
                    <a:pt x="577" y="2448"/>
                  </a:cubicBezTo>
                  <a:cubicBezTo>
                    <a:pt x="597" y="2328"/>
                    <a:pt x="597" y="2249"/>
                    <a:pt x="537" y="2149"/>
                  </a:cubicBezTo>
                  <a:cubicBezTo>
                    <a:pt x="259" y="1433"/>
                    <a:pt x="398" y="677"/>
                    <a:pt x="14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3" name="Google Shape;1323;p3"/>
            <p:cNvSpPr/>
            <p:nvPr/>
          </p:nvSpPr>
          <p:spPr>
            <a:xfrm>
              <a:off x="1998500" y="3694475"/>
              <a:ext cx="20925" cy="96000"/>
            </a:xfrm>
            <a:custGeom>
              <a:avLst/>
              <a:gdLst/>
              <a:ahLst/>
              <a:cxnLst/>
              <a:rect l="l" t="t" r="r" b="b"/>
              <a:pathLst>
                <a:path w="837" h="3840" extrusionOk="0">
                  <a:moveTo>
                    <a:pt x="618" y="0"/>
                  </a:moveTo>
                  <a:cubicBezTo>
                    <a:pt x="438" y="120"/>
                    <a:pt x="299" y="299"/>
                    <a:pt x="100" y="398"/>
                  </a:cubicBezTo>
                  <a:cubicBezTo>
                    <a:pt x="140" y="1532"/>
                    <a:pt x="1" y="2686"/>
                    <a:pt x="220" y="3840"/>
                  </a:cubicBezTo>
                  <a:cubicBezTo>
                    <a:pt x="478" y="3800"/>
                    <a:pt x="618" y="3601"/>
                    <a:pt x="777" y="3422"/>
                  </a:cubicBezTo>
                  <a:lnTo>
                    <a:pt x="777" y="219"/>
                  </a:lnTo>
                  <a:cubicBezTo>
                    <a:pt x="836" y="80"/>
                    <a:pt x="777" y="0"/>
                    <a:pt x="61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4" name="Google Shape;1324;p3"/>
            <p:cNvSpPr/>
            <p:nvPr/>
          </p:nvSpPr>
          <p:spPr>
            <a:xfrm>
              <a:off x="2224800" y="3878475"/>
              <a:ext cx="20400" cy="80600"/>
            </a:xfrm>
            <a:custGeom>
              <a:avLst/>
              <a:gdLst/>
              <a:ahLst/>
              <a:cxnLst/>
              <a:rect l="l" t="t" r="r" b="b"/>
              <a:pathLst>
                <a:path w="816" h="3224" extrusionOk="0">
                  <a:moveTo>
                    <a:pt x="497" y="1"/>
                  </a:moveTo>
                  <a:lnTo>
                    <a:pt x="418" y="80"/>
                  </a:lnTo>
                  <a:cubicBezTo>
                    <a:pt x="418" y="239"/>
                    <a:pt x="378" y="419"/>
                    <a:pt x="438" y="598"/>
                  </a:cubicBezTo>
                  <a:cubicBezTo>
                    <a:pt x="449" y="596"/>
                    <a:pt x="458" y="595"/>
                    <a:pt x="466" y="595"/>
                  </a:cubicBezTo>
                  <a:cubicBezTo>
                    <a:pt x="520" y="595"/>
                    <a:pt x="487" y="631"/>
                    <a:pt x="456" y="631"/>
                  </a:cubicBezTo>
                  <a:cubicBezTo>
                    <a:pt x="437" y="631"/>
                    <a:pt x="418" y="619"/>
                    <a:pt x="418" y="578"/>
                  </a:cubicBezTo>
                  <a:cubicBezTo>
                    <a:pt x="347" y="454"/>
                    <a:pt x="481" y="187"/>
                    <a:pt x="244" y="187"/>
                  </a:cubicBezTo>
                  <a:cubicBezTo>
                    <a:pt x="215" y="187"/>
                    <a:pt x="180" y="191"/>
                    <a:pt x="139" y="200"/>
                  </a:cubicBezTo>
                  <a:cubicBezTo>
                    <a:pt x="0" y="438"/>
                    <a:pt x="40" y="697"/>
                    <a:pt x="119" y="936"/>
                  </a:cubicBezTo>
                  <a:cubicBezTo>
                    <a:pt x="80" y="1712"/>
                    <a:pt x="20" y="2487"/>
                    <a:pt x="298" y="3223"/>
                  </a:cubicBezTo>
                  <a:lnTo>
                    <a:pt x="418" y="3223"/>
                  </a:lnTo>
                  <a:cubicBezTo>
                    <a:pt x="597" y="3184"/>
                    <a:pt x="716" y="3104"/>
                    <a:pt x="776" y="2905"/>
                  </a:cubicBezTo>
                  <a:cubicBezTo>
                    <a:pt x="637" y="2448"/>
                    <a:pt x="796" y="1950"/>
                    <a:pt x="696" y="1453"/>
                  </a:cubicBezTo>
                  <a:cubicBezTo>
                    <a:pt x="577" y="976"/>
                    <a:pt x="816" y="458"/>
                    <a:pt x="49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5" name="Google Shape;1325;p3"/>
            <p:cNvSpPr/>
            <p:nvPr/>
          </p:nvSpPr>
          <p:spPr>
            <a:xfrm>
              <a:off x="2008950" y="3667625"/>
              <a:ext cx="74625" cy="32350"/>
            </a:xfrm>
            <a:custGeom>
              <a:avLst/>
              <a:gdLst/>
              <a:ahLst/>
              <a:cxnLst/>
              <a:rect l="l" t="t" r="r" b="b"/>
              <a:pathLst>
                <a:path w="2985" h="1294" extrusionOk="0">
                  <a:moveTo>
                    <a:pt x="398" y="0"/>
                  </a:moveTo>
                  <a:cubicBezTo>
                    <a:pt x="359" y="40"/>
                    <a:pt x="299" y="40"/>
                    <a:pt x="259" y="60"/>
                  </a:cubicBezTo>
                  <a:lnTo>
                    <a:pt x="160" y="60"/>
                  </a:lnTo>
                  <a:cubicBezTo>
                    <a:pt x="60" y="199"/>
                    <a:pt x="1" y="358"/>
                    <a:pt x="1" y="537"/>
                  </a:cubicBezTo>
                  <a:cubicBezTo>
                    <a:pt x="1" y="657"/>
                    <a:pt x="1" y="776"/>
                    <a:pt x="60" y="895"/>
                  </a:cubicBezTo>
                  <a:cubicBezTo>
                    <a:pt x="80" y="975"/>
                    <a:pt x="120" y="1055"/>
                    <a:pt x="200" y="1094"/>
                  </a:cubicBezTo>
                  <a:cubicBezTo>
                    <a:pt x="259" y="1174"/>
                    <a:pt x="299" y="1234"/>
                    <a:pt x="359" y="1293"/>
                  </a:cubicBezTo>
                  <a:cubicBezTo>
                    <a:pt x="1125" y="1275"/>
                    <a:pt x="1874" y="1090"/>
                    <a:pt x="2745" y="1090"/>
                  </a:cubicBezTo>
                  <a:cubicBezTo>
                    <a:pt x="2824" y="1090"/>
                    <a:pt x="2904" y="1091"/>
                    <a:pt x="2985" y="1094"/>
                  </a:cubicBezTo>
                  <a:cubicBezTo>
                    <a:pt x="2683" y="841"/>
                    <a:pt x="2404" y="763"/>
                    <a:pt x="2133" y="763"/>
                  </a:cubicBezTo>
                  <a:cubicBezTo>
                    <a:pt x="1957" y="763"/>
                    <a:pt x="1785" y="797"/>
                    <a:pt x="1612" y="836"/>
                  </a:cubicBezTo>
                  <a:cubicBezTo>
                    <a:pt x="1314" y="895"/>
                    <a:pt x="1055" y="895"/>
                    <a:pt x="757" y="895"/>
                  </a:cubicBezTo>
                  <a:cubicBezTo>
                    <a:pt x="703" y="895"/>
                    <a:pt x="649" y="901"/>
                    <a:pt x="600" y="901"/>
                  </a:cubicBezTo>
                  <a:cubicBezTo>
                    <a:pt x="484" y="901"/>
                    <a:pt x="392" y="872"/>
                    <a:pt x="379" y="677"/>
                  </a:cubicBezTo>
                  <a:cubicBezTo>
                    <a:pt x="359" y="438"/>
                    <a:pt x="458" y="279"/>
                    <a:pt x="697" y="259"/>
                  </a:cubicBezTo>
                  <a:cubicBezTo>
                    <a:pt x="816" y="239"/>
                    <a:pt x="995" y="279"/>
                    <a:pt x="1095" y="100"/>
                  </a:cubicBezTo>
                  <a:cubicBezTo>
                    <a:pt x="856" y="80"/>
                    <a:pt x="617" y="40"/>
                    <a:pt x="39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6" name="Google Shape;1326;p3"/>
            <p:cNvSpPr/>
            <p:nvPr/>
          </p:nvSpPr>
          <p:spPr>
            <a:xfrm>
              <a:off x="2041775" y="3950900"/>
              <a:ext cx="38325" cy="65850"/>
            </a:xfrm>
            <a:custGeom>
              <a:avLst/>
              <a:gdLst/>
              <a:ahLst/>
              <a:cxnLst/>
              <a:rect l="l" t="t" r="r" b="b"/>
              <a:pathLst>
                <a:path w="1533" h="2634" extrusionOk="0">
                  <a:moveTo>
                    <a:pt x="946" y="1"/>
                  </a:moveTo>
                  <a:cubicBezTo>
                    <a:pt x="550" y="1"/>
                    <a:pt x="256" y="275"/>
                    <a:pt x="160" y="824"/>
                  </a:cubicBezTo>
                  <a:cubicBezTo>
                    <a:pt x="60" y="1440"/>
                    <a:pt x="1" y="2057"/>
                    <a:pt x="299" y="2614"/>
                  </a:cubicBezTo>
                  <a:cubicBezTo>
                    <a:pt x="339" y="2628"/>
                    <a:pt x="374" y="2634"/>
                    <a:pt x="404" y="2634"/>
                  </a:cubicBezTo>
                  <a:cubicBezTo>
                    <a:pt x="507" y="2634"/>
                    <a:pt x="544" y="2558"/>
                    <a:pt x="498" y="2435"/>
                  </a:cubicBezTo>
                  <a:cubicBezTo>
                    <a:pt x="498" y="1977"/>
                    <a:pt x="458" y="1500"/>
                    <a:pt x="498" y="1043"/>
                  </a:cubicBezTo>
                  <a:cubicBezTo>
                    <a:pt x="543" y="624"/>
                    <a:pt x="689" y="452"/>
                    <a:pt x="1004" y="452"/>
                  </a:cubicBezTo>
                  <a:cubicBezTo>
                    <a:pt x="1108" y="452"/>
                    <a:pt x="1230" y="471"/>
                    <a:pt x="1373" y="505"/>
                  </a:cubicBezTo>
                  <a:cubicBezTo>
                    <a:pt x="1532" y="446"/>
                    <a:pt x="1473" y="267"/>
                    <a:pt x="1532" y="167"/>
                  </a:cubicBezTo>
                  <a:cubicBezTo>
                    <a:pt x="1322" y="56"/>
                    <a:pt x="1124" y="1"/>
                    <a:pt x="94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7" name="Google Shape;1327;p3"/>
            <p:cNvSpPr/>
            <p:nvPr/>
          </p:nvSpPr>
          <p:spPr>
            <a:xfrm>
              <a:off x="2018400" y="3877975"/>
              <a:ext cx="81575" cy="32850"/>
            </a:xfrm>
            <a:custGeom>
              <a:avLst/>
              <a:gdLst/>
              <a:ahLst/>
              <a:cxnLst/>
              <a:rect l="l" t="t" r="r" b="b"/>
              <a:pathLst>
                <a:path w="3263" h="1314" extrusionOk="0">
                  <a:moveTo>
                    <a:pt x="319" y="1"/>
                  </a:moveTo>
                  <a:cubicBezTo>
                    <a:pt x="1" y="319"/>
                    <a:pt x="219" y="697"/>
                    <a:pt x="199" y="1035"/>
                  </a:cubicBezTo>
                  <a:cubicBezTo>
                    <a:pt x="219" y="1135"/>
                    <a:pt x="239" y="1234"/>
                    <a:pt x="379" y="1314"/>
                  </a:cubicBezTo>
                  <a:cubicBezTo>
                    <a:pt x="1890" y="1314"/>
                    <a:pt x="2786" y="1155"/>
                    <a:pt x="3263" y="816"/>
                  </a:cubicBezTo>
                  <a:cubicBezTo>
                    <a:pt x="3138" y="797"/>
                    <a:pt x="3014" y="789"/>
                    <a:pt x="2892" y="789"/>
                  </a:cubicBezTo>
                  <a:cubicBezTo>
                    <a:pt x="2341" y="789"/>
                    <a:pt x="1814" y="949"/>
                    <a:pt x="1271" y="949"/>
                  </a:cubicBezTo>
                  <a:cubicBezTo>
                    <a:pt x="1186" y="949"/>
                    <a:pt x="1101" y="945"/>
                    <a:pt x="1015" y="936"/>
                  </a:cubicBezTo>
                  <a:cubicBezTo>
                    <a:pt x="418" y="896"/>
                    <a:pt x="418" y="916"/>
                    <a:pt x="339" y="220"/>
                  </a:cubicBezTo>
                  <a:cubicBezTo>
                    <a:pt x="418" y="120"/>
                    <a:pt x="418" y="41"/>
                    <a:pt x="31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8" name="Google Shape;1328;p3"/>
            <p:cNvSpPr/>
            <p:nvPr/>
          </p:nvSpPr>
          <p:spPr>
            <a:xfrm>
              <a:off x="1986575" y="4088850"/>
              <a:ext cx="107450" cy="28125"/>
            </a:xfrm>
            <a:custGeom>
              <a:avLst/>
              <a:gdLst/>
              <a:ahLst/>
              <a:cxnLst/>
              <a:rect l="l" t="t" r="r" b="b"/>
              <a:pathLst>
                <a:path w="4298" h="1125" extrusionOk="0">
                  <a:moveTo>
                    <a:pt x="1811" y="0"/>
                  </a:moveTo>
                  <a:cubicBezTo>
                    <a:pt x="1572" y="120"/>
                    <a:pt x="1791" y="398"/>
                    <a:pt x="1612" y="538"/>
                  </a:cubicBezTo>
                  <a:cubicBezTo>
                    <a:pt x="1517" y="726"/>
                    <a:pt x="1477" y="897"/>
                    <a:pt x="1235" y="897"/>
                  </a:cubicBezTo>
                  <a:cubicBezTo>
                    <a:pt x="1222" y="897"/>
                    <a:pt x="1208" y="897"/>
                    <a:pt x="1194" y="896"/>
                  </a:cubicBezTo>
                  <a:cubicBezTo>
                    <a:pt x="1061" y="882"/>
                    <a:pt x="929" y="878"/>
                    <a:pt x="796" y="878"/>
                  </a:cubicBezTo>
                  <a:cubicBezTo>
                    <a:pt x="531" y="878"/>
                    <a:pt x="266" y="896"/>
                    <a:pt x="0" y="896"/>
                  </a:cubicBezTo>
                  <a:cubicBezTo>
                    <a:pt x="160" y="1035"/>
                    <a:pt x="339" y="1060"/>
                    <a:pt x="525" y="1060"/>
                  </a:cubicBezTo>
                  <a:cubicBezTo>
                    <a:pt x="629" y="1060"/>
                    <a:pt x="735" y="1052"/>
                    <a:pt x="841" y="1052"/>
                  </a:cubicBezTo>
                  <a:cubicBezTo>
                    <a:pt x="926" y="1052"/>
                    <a:pt x="1011" y="1057"/>
                    <a:pt x="1095" y="1075"/>
                  </a:cubicBezTo>
                  <a:lnTo>
                    <a:pt x="1413" y="1075"/>
                  </a:lnTo>
                  <a:cubicBezTo>
                    <a:pt x="1487" y="1102"/>
                    <a:pt x="1552" y="1117"/>
                    <a:pt x="1613" y="1117"/>
                  </a:cubicBezTo>
                  <a:cubicBezTo>
                    <a:pt x="1683" y="1117"/>
                    <a:pt x="1747" y="1097"/>
                    <a:pt x="1811" y="1055"/>
                  </a:cubicBezTo>
                  <a:lnTo>
                    <a:pt x="2149" y="1055"/>
                  </a:lnTo>
                  <a:cubicBezTo>
                    <a:pt x="2209" y="1104"/>
                    <a:pt x="2273" y="1124"/>
                    <a:pt x="2340" y="1124"/>
                  </a:cubicBezTo>
                  <a:cubicBezTo>
                    <a:pt x="2407" y="1124"/>
                    <a:pt x="2477" y="1104"/>
                    <a:pt x="2547" y="1075"/>
                  </a:cubicBezTo>
                  <a:lnTo>
                    <a:pt x="2666" y="1075"/>
                  </a:lnTo>
                  <a:cubicBezTo>
                    <a:pt x="2778" y="1044"/>
                    <a:pt x="2895" y="1035"/>
                    <a:pt x="3014" y="1035"/>
                  </a:cubicBezTo>
                  <a:cubicBezTo>
                    <a:pt x="3224" y="1035"/>
                    <a:pt x="3441" y="1065"/>
                    <a:pt x="3654" y="1065"/>
                  </a:cubicBezTo>
                  <a:cubicBezTo>
                    <a:pt x="3878" y="1065"/>
                    <a:pt x="4097" y="1032"/>
                    <a:pt x="4297" y="896"/>
                  </a:cubicBezTo>
                  <a:lnTo>
                    <a:pt x="4297" y="896"/>
                  </a:lnTo>
                  <a:cubicBezTo>
                    <a:pt x="4118" y="906"/>
                    <a:pt x="3934" y="906"/>
                    <a:pt x="3748" y="906"/>
                  </a:cubicBezTo>
                  <a:cubicBezTo>
                    <a:pt x="3561" y="906"/>
                    <a:pt x="3372" y="906"/>
                    <a:pt x="3183" y="915"/>
                  </a:cubicBezTo>
                  <a:cubicBezTo>
                    <a:pt x="3030" y="918"/>
                    <a:pt x="2898" y="921"/>
                    <a:pt x="2785" y="921"/>
                  </a:cubicBezTo>
                  <a:cubicBezTo>
                    <a:pt x="2103" y="921"/>
                    <a:pt x="2066" y="819"/>
                    <a:pt x="181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9" name="Google Shape;1329;p3"/>
            <p:cNvSpPr/>
            <p:nvPr/>
          </p:nvSpPr>
          <p:spPr>
            <a:xfrm>
              <a:off x="2162125" y="3951950"/>
              <a:ext cx="34850" cy="73300"/>
            </a:xfrm>
            <a:custGeom>
              <a:avLst/>
              <a:gdLst/>
              <a:ahLst/>
              <a:cxnLst/>
              <a:rect l="l" t="t" r="r" b="b"/>
              <a:pathLst>
                <a:path w="1394" h="2932" extrusionOk="0">
                  <a:moveTo>
                    <a:pt x="762" y="0"/>
                  </a:moveTo>
                  <a:cubicBezTo>
                    <a:pt x="559" y="0"/>
                    <a:pt x="435" y="168"/>
                    <a:pt x="299" y="543"/>
                  </a:cubicBezTo>
                  <a:cubicBezTo>
                    <a:pt x="1" y="1339"/>
                    <a:pt x="40" y="2134"/>
                    <a:pt x="319" y="2930"/>
                  </a:cubicBezTo>
                  <a:cubicBezTo>
                    <a:pt x="334" y="2931"/>
                    <a:pt x="349" y="2932"/>
                    <a:pt x="362" y="2932"/>
                  </a:cubicBezTo>
                  <a:cubicBezTo>
                    <a:pt x="615" y="2932"/>
                    <a:pt x="592" y="2761"/>
                    <a:pt x="498" y="2572"/>
                  </a:cubicBezTo>
                  <a:cubicBezTo>
                    <a:pt x="259" y="1975"/>
                    <a:pt x="239" y="1379"/>
                    <a:pt x="518" y="782"/>
                  </a:cubicBezTo>
                  <a:cubicBezTo>
                    <a:pt x="622" y="589"/>
                    <a:pt x="737" y="384"/>
                    <a:pt x="946" y="384"/>
                  </a:cubicBezTo>
                  <a:cubicBezTo>
                    <a:pt x="1017" y="384"/>
                    <a:pt x="1098" y="408"/>
                    <a:pt x="1194" y="463"/>
                  </a:cubicBezTo>
                  <a:cubicBezTo>
                    <a:pt x="1313" y="444"/>
                    <a:pt x="1353" y="364"/>
                    <a:pt x="1393" y="265"/>
                  </a:cubicBezTo>
                  <a:cubicBezTo>
                    <a:pt x="1112" y="94"/>
                    <a:pt x="915" y="0"/>
                    <a:pt x="76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0" name="Google Shape;1330;p3"/>
            <p:cNvSpPr/>
            <p:nvPr/>
          </p:nvSpPr>
          <p:spPr>
            <a:xfrm>
              <a:off x="2021375" y="3850975"/>
              <a:ext cx="52250" cy="32000"/>
            </a:xfrm>
            <a:custGeom>
              <a:avLst/>
              <a:gdLst/>
              <a:ahLst/>
              <a:cxnLst/>
              <a:rect l="l" t="t" r="r" b="b"/>
              <a:pathLst>
                <a:path w="2090" h="1280" extrusionOk="0">
                  <a:moveTo>
                    <a:pt x="163" y="0"/>
                  </a:moveTo>
                  <a:cubicBezTo>
                    <a:pt x="140" y="0"/>
                    <a:pt x="113" y="10"/>
                    <a:pt x="80" y="27"/>
                  </a:cubicBezTo>
                  <a:cubicBezTo>
                    <a:pt x="1" y="385"/>
                    <a:pt x="21" y="723"/>
                    <a:pt x="200" y="1061"/>
                  </a:cubicBezTo>
                  <a:cubicBezTo>
                    <a:pt x="200" y="1121"/>
                    <a:pt x="220" y="1200"/>
                    <a:pt x="220" y="1280"/>
                  </a:cubicBezTo>
                  <a:cubicBezTo>
                    <a:pt x="488" y="1128"/>
                    <a:pt x="763" y="1106"/>
                    <a:pt x="1045" y="1106"/>
                  </a:cubicBezTo>
                  <a:cubicBezTo>
                    <a:pt x="1158" y="1106"/>
                    <a:pt x="1272" y="1110"/>
                    <a:pt x="1387" y="1110"/>
                  </a:cubicBezTo>
                  <a:cubicBezTo>
                    <a:pt x="1474" y="1110"/>
                    <a:pt x="1563" y="1108"/>
                    <a:pt x="1652" y="1101"/>
                  </a:cubicBezTo>
                  <a:cubicBezTo>
                    <a:pt x="1700" y="1101"/>
                    <a:pt x="1758" y="1110"/>
                    <a:pt x="1815" y="1110"/>
                  </a:cubicBezTo>
                  <a:cubicBezTo>
                    <a:pt x="1946" y="1110"/>
                    <a:pt x="2076" y="1062"/>
                    <a:pt x="2090" y="743"/>
                  </a:cubicBezTo>
                  <a:cubicBezTo>
                    <a:pt x="1824" y="743"/>
                    <a:pt x="1550" y="734"/>
                    <a:pt x="1279" y="734"/>
                  </a:cubicBezTo>
                  <a:cubicBezTo>
                    <a:pt x="1144" y="734"/>
                    <a:pt x="1009" y="736"/>
                    <a:pt x="876" y="743"/>
                  </a:cubicBezTo>
                  <a:cubicBezTo>
                    <a:pt x="839" y="745"/>
                    <a:pt x="803" y="747"/>
                    <a:pt x="769" y="747"/>
                  </a:cubicBezTo>
                  <a:cubicBezTo>
                    <a:pt x="301" y="747"/>
                    <a:pt x="185" y="493"/>
                    <a:pt x="260" y="66"/>
                  </a:cubicBezTo>
                  <a:cubicBezTo>
                    <a:pt x="225" y="20"/>
                    <a:pt x="196" y="0"/>
                    <a:pt x="163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1" name="Google Shape;1331;p3"/>
            <p:cNvSpPr/>
            <p:nvPr/>
          </p:nvSpPr>
          <p:spPr>
            <a:xfrm>
              <a:off x="2191975" y="3958550"/>
              <a:ext cx="24875" cy="54225"/>
            </a:xfrm>
            <a:custGeom>
              <a:avLst/>
              <a:gdLst/>
              <a:ahLst/>
              <a:cxnLst/>
              <a:rect l="l" t="t" r="r" b="b"/>
              <a:pathLst>
                <a:path w="995" h="2169" extrusionOk="0">
                  <a:moveTo>
                    <a:pt x="199" y="1"/>
                  </a:moveTo>
                  <a:lnTo>
                    <a:pt x="0" y="199"/>
                  </a:lnTo>
                  <a:cubicBezTo>
                    <a:pt x="497" y="737"/>
                    <a:pt x="557" y="1353"/>
                    <a:pt x="358" y="2169"/>
                  </a:cubicBezTo>
                  <a:cubicBezTo>
                    <a:pt x="995" y="1353"/>
                    <a:pt x="915" y="776"/>
                    <a:pt x="19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2" name="Google Shape;1332;p3"/>
            <p:cNvSpPr/>
            <p:nvPr/>
          </p:nvSpPr>
          <p:spPr>
            <a:xfrm>
              <a:off x="2040275" y="3834475"/>
              <a:ext cx="58225" cy="12200"/>
            </a:xfrm>
            <a:custGeom>
              <a:avLst/>
              <a:gdLst/>
              <a:ahLst/>
              <a:cxnLst/>
              <a:rect l="l" t="t" r="r" b="b"/>
              <a:pathLst>
                <a:path w="2329" h="488" extrusionOk="0">
                  <a:moveTo>
                    <a:pt x="1946" y="1"/>
                  </a:moveTo>
                  <a:cubicBezTo>
                    <a:pt x="1279" y="1"/>
                    <a:pt x="619" y="91"/>
                    <a:pt x="1" y="309"/>
                  </a:cubicBezTo>
                  <a:cubicBezTo>
                    <a:pt x="61" y="468"/>
                    <a:pt x="259" y="388"/>
                    <a:pt x="359" y="488"/>
                  </a:cubicBezTo>
                  <a:cubicBezTo>
                    <a:pt x="1035" y="448"/>
                    <a:pt x="1732" y="408"/>
                    <a:pt x="2328" y="10"/>
                  </a:cubicBezTo>
                  <a:cubicBezTo>
                    <a:pt x="2201" y="4"/>
                    <a:pt x="2073" y="1"/>
                    <a:pt x="194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3" name="Google Shape;1333;p3"/>
            <p:cNvSpPr/>
            <p:nvPr/>
          </p:nvSpPr>
          <p:spPr>
            <a:xfrm>
              <a:off x="2235225" y="4034250"/>
              <a:ext cx="14450" cy="46175"/>
            </a:xfrm>
            <a:custGeom>
              <a:avLst/>
              <a:gdLst/>
              <a:ahLst/>
              <a:cxnLst/>
              <a:rect l="l" t="t" r="r" b="b"/>
              <a:pathLst>
                <a:path w="578" h="1847" extrusionOk="0">
                  <a:moveTo>
                    <a:pt x="240" y="0"/>
                  </a:moveTo>
                  <a:cubicBezTo>
                    <a:pt x="192" y="0"/>
                    <a:pt x="139" y="11"/>
                    <a:pt x="80" y="36"/>
                  </a:cubicBezTo>
                  <a:cubicBezTo>
                    <a:pt x="1" y="394"/>
                    <a:pt x="21" y="732"/>
                    <a:pt x="100" y="1090"/>
                  </a:cubicBezTo>
                  <a:cubicBezTo>
                    <a:pt x="180" y="1389"/>
                    <a:pt x="180" y="1727"/>
                    <a:pt x="578" y="1846"/>
                  </a:cubicBezTo>
                  <a:lnTo>
                    <a:pt x="578" y="613"/>
                  </a:lnTo>
                  <a:cubicBezTo>
                    <a:pt x="399" y="513"/>
                    <a:pt x="478" y="434"/>
                    <a:pt x="578" y="374"/>
                  </a:cubicBezTo>
                  <a:lnTo>
                    <a:pt x="578" y="255"/>
                  </a:lnTo>
                  <a:cubicBezTo>
                    <a:pt x="488" y="105"/>
                    <a:pt x="387" y="0"/>
                    <a:pt x="24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4" name="Google Shape;1334;p3"/>
            <p:cNvSpPr/>
            <p:nvPr/>
          </p:nvSpPr>
          <p:spPr>
            <a:xfrm>
              <a:off x="2015425" y="4050075"/>
              <a:ext cx="17425" cy="51725"/>
            </a:xfrm>
            <a:custGeom>
              <a:avLst/>
              <a:gdLst/>
              <a:ahLst/>
              <a:cxnLst/>
              <a:rect l="l" t="t" r="r" b="b"/>
              <a:pathLst>
                <a:path w="697" h="2069" extrusionOk="0">
                  <a:moveTo>
                    <a:pt x="299" y="0"/>
                  </a:moveTo>
                  <a:cubicBezTo>
                    <a:pt x="256" y="0"/>
                    <a:pt x="210" y="7"/>
                    <a:pt x="159" y="20"/>
                  </a:cubicBezTo>
                  <a:cubicBezTo>
                    <a:pt x="100" y="79"/>
                    <a:pt x="40" y="139"/>
                    <a:pt x="40" y="238"/>
                  </a:cubicBezTo>
                  <a:cubicBezTo>
                    <a:pt x="40" y="497"/>
                    <a:pt x="0" y="776"/>
                    <a:pt x="100" y="1054"/>
                  </a:cubicBezTo>
                  <a:cubicBezTo>
                    <a:pt x="120" y="1154"/>
                    <a:pt x="120" y="1253"/>
                    <a:pt x="139" y="1352"/>
                  </a:cubicBezTo>
                  <a:cubicBezTo>
                    <a:pt x="219" y="1472"/>
                    <a:pt x="318" y="1591"/>
                    <a:pt x="398" y="1711"/>
                  </a:cubicBezTo>
                  <a:cubicBezTo>
                    <a:pt x="398" y="1790"/>
                    <a:pt x="418" y="1870"/>
                    <a:pt x="438" y="1949"/>
                  </a:cubicBezTo>
                  <a:cubicBezTo>
                    <a:pt x="418" y="1989"/>
                    <a:pt x="438" y="2009"/>
                    <a:pt x="458" y="2069"/>
                  </a:cubicBezTo>
                  <a:cubicBezTo>
                    <a:pt x="696" y="1949"/>
                    <a:pt x="617" y="1711"/>
                    <a:pt x="657" y="1512"/>
                  </a:cubicBezTo>
                  <a:cubicBezTo>
                    <a:pt x="637" y="1392"/>
                    <a:pt x="637" y="1293"/>
                    <a:pt x="637" y="1134"/>
                  </a:cubicBezTo>
                  <a:cubicBezTo>
                    <a:pt x="498" y="815"/>
                    <a:pt x="637" y="437"/>
                    <a:pt x="537" y="99"/>
                  </a:cubicBezTo>
                  <a:cubicBezTo>
                    <a:pt x="469" y="31"/>
                    <a:pt x="392" y="0"/>
                    <a:pt x="29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5" name="Google Shape;1335;p3"/>
            <p:cNvSpPr/>
            <p:nvPr/>
          </p:nvSpPr>
          <p:spPr>
            <a:xfrm>
              <a:off x="2224300" y="3856100"/>
              <a:ext cx="13450" cy="46275"/>
            </a:xfrm>
            <a:custGeom>
              <a:avLst/>
              <a:gdLst/>
              <a:ahLst/>
              <a:cxnLst/>
              <a:rect l="l" t="t" r="r" b="b"/>
              <a:pathLst>
                <a:path w="538" h="1851" extrusionOk="0">
                  <a:moveTo>
                    <a:pt x="20" y="1"/>
                  </a:moveTo>
                  <a:cubicBezTo>
                    <a:pt x="20" y="498"/>
                    <a:pt x="0" y="975"/>
                    <a:pt x="0" y="1433"/>
                  </a:cubicBezTo>
                  <a:cubicBezTo>
                    <a:pt x="40" y="1572"/>
                    <a:pt x="100" y="1711"/>
                    <a:pt x="139" y="1851"/>
                  </a:cubicBezTo>
                  <a:cubicBezTo>
                    <a:pt x="219" y="1592"/>
                    <a:pt x="60" y="1294"/>
                    <a:pt x="318" y="1095"/>
                  </a:cubicBezTo>
                  <a:cubicBezTo>
                    <a:pt x="398" y="1055"/>
                    <a:pt x="438" y="995"/>
                    <a:pt x="497" y="916"/>
                  </a:cubicBezTo>
                  <a:lnTo>
                    <a:pt x="537" y="896"/>
                  </a:lnTo>
                  <a:lnTo>
                    <a:pt x="537" y="379"/>
                  </a:lnTo>
                  <a:cubicBezTo>
                    <a:pt x="358" y="299"/>
                    <a:pt x="358" y="160"/>
                    <a:pt x="33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6" name="Google Shape;1336;p3"/>
            <p:cNvSpPr/>
            <p:nvPr/>
          </p:nvSpPr>
          <p:spPr>
            <a:xfrm>
              <a:off x="2230250" y="3975400"/>
              <a:ext cx="22900" cy="47825"/>
            </a:xfrm>
            <a:custGeom>
              <a:avLst/>
              <a:gdLst/>
              <a:ahLst/>
              <a:cxnLst/>
              <a:rect l="l" t="t" r="r" b="b"/>
              <a:pathLst>
                <a:path w="916" h="1913" extrusionOk="0">
                  <a:moveTo>
                    <a:pt x="302" y="1"/>
                  </a:moveTo>
                  <a:cubicBezTo>
                    <a:pt x="264" y="1"/>
                    <a:pt x="220" y="9"/>
                    <a:pt x="180" y="23"/>
                  </a:cubicBezTo>
                  <a:cubicBezTo>
                    <a:pt x="160" y="23"/>
                    <a:pt x="120" y="63"/>
                    <a:pt x="100" y="63"/>
                  </a:cubicBezTo>
                  <a:cubicBezTo>
                    <a:pt x="120" y="679"/>
                    <a:pt x="1" y="1296"/>
                    <a:pt x="220" y="1913"/>
                  </a:cubicBezTo>
                  <a:cubicBezTo>
                    <a:pt x="498" y="1714"/>
                    <a:pt x="399" y="1415"/>
                    <a:pt x="419" y="1137"/>
                  </a:cubicBezTo>
                  <a:cubicBezTo>
                    <a:pt x="916" y="799"/>
                    <a:pt x="259" y="500"/>
                    <a:pt x="379" y="142"/>
                  </a:cubicBezTo>
                  <a:cubicBezTo>
                    <a:pt x="432" y="36"/>
                    <a:pt x="379" y="1"/>
                    <a:pt x="30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7" name="Google Shape;1337;p3"/>
            <p:cNvSpPr/>
            <p:nvPr/>
          </p:nvSpPr>
          <p:spPr>
            <a:xfrm>
              <a:off x="2234225" y="4003300"/>
              <a:ext cx="15950" cy="36825"/>
            </a:xfrm>
            <a:custGeom>
              <a:avLst/>
              <a:gdLst/>
              <a:ahLst/>
              <a:cxnLst/>
              <a:rect l="l" t="t" r="r" b="b"/>
              <a:pathLst>
                <a:path w="638" h="1473" extrusionOk="0">
                  <a:moveTo>
                    <a:pt x="260" y="1"/>
                  </a:moveTo>
                  <a:cubicBezTo>
                    <a:pt x="1" y="200"/>
                    <a:pt x="140" y="518"/>
                    <a:pt x="61" y="777"/>
                  </a:cubicBezTo>
                  <a:cubicBezTo>
                    <a:pt x="100" y="956"/>
                    <a:pt x="120" y="1095"/>
                    <a:pt x="120" y="1254"/>
                  </a:cubicBezTo>
                  <a:cubicBezTo>
                    <a:pt x="279" y="1314"/>
                    <a:pt x="439" y="1393"/>
                    <a:pt x="618" y="1473"/>
                  </a:cubicBezTo>
                  <a:cubicBezTo>
                    <a:pt x="598" y="1115"/>
                    <a:pt x="638" y="717"/>
                    <a:pt x="498" y="379"/>
                  </a:cubicBezTo>
                  <a:cubicBezTo>
                    <a:pt x="299" y="359"/>
                    <a:pt x="399" y="279"/>
                    <a:pt x="439" y="200"/>
                  </a:cubicBezTo>
                  <a:cubicBezTo>
                    <a:pt x="399" y="120"/>
                    <a:pt x="319" y="80"/>
                    <a:pt x="26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8" name="Google Shape;1338;p3"/>
            <p:cNvSpPr/>
            <p:nvPr/>
          </p:nvSpPr>
          <p:spPr>
            <a:xfrm>
              <a:off x="2134775" y="3913800"/>
              <a:ext cx="12450" cy="54850"/>
            </a:xfrm>
            <a:custGeom>
              <a:avLst/>
              <a:gdLst/>
              <a:ahLst/>
              <a:cxnLst/>
              <a:rect l="l" t="t" r="r" b="b"/>
              <a:pathLst>
                <a:path w="498" h="2194" extrusionOk="0">
                  <a:moveTo>
                    <a:pt x="0" y="0"/>
                  </a:moveTo>
                  <a:lnTo>
                    <a:pt x="0" y="0"/>
                  </a:lnTo>
                  <a:cubicBezTo>
                    <a:pt x="60" y="736"/>
                    <a:pt x="100" y="1472"/>
                    <a:pt x="319" y="2149"/>
                  </a:cubicBezTo>
                  <a:cubicBezTo>
                    <a:pt x="339" y="2178"/>
                    <a:pt x="368" y="2193"/>
                    <a:pt x="401" y="2193"/>
                  </a:cubicBezTo>
                  <a:cubicBezTo>
                    <a:pt x="433" y="2193"/>
                    <a:pt x="468" y="2178"/>
                    <a:pt x="498" y="2149"/>
                  </a:cubicBezTo>
                  <a:cubicBezTo>
                    <a:pt x="359" y="1492"/>
                    <a:pt x="299" y="856"/>
                    <a:pt x="319" y="179"/>
                  </a:cubicBezTo>
                  <a:cubicBezTo>
                    <a:pt x="219" y="120"/>
                    <a:pt x="100" y="60"/>
                    <a:pt x="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9" name="Google Shape;1339;p3"/>
            <p:cNvSpPr/>
            <p:nvPr/>
          </p:nvSpPr>
          <p:spPr>
            <a:xfrm>
              <a:off x="2020400" y="3903850"/>
              <a:ext cx="7975" cy="59200"/>
            </a:xfrm>
            <a:custGeom>
              <a:avLst/>
              <a:gdLst/>
              <a:ahLst/>
              <a:cxnLst/>
              <a:rect l="l" t="t" r="r" b="b"/>
              <a:pathLst>
                <a:path w="319" h="2368" extrusionOk="0">
                  <a:moveTo>
                    <a:pt x="119" y="0"/>
                  </a:moveTo>
                  <a:lnTo>
                    <a:pt x="119" y="0"/>
                  </a:lnTo>
                  <a:cubicBezTo>
                    <a:pt x="0" y="736"/>
                    <a:pt x="159" y="1472"/>
                    <a:pt x="40" y="2189"/>
                  </a:cubicBezTo>
                  <a:cubicBezTo>
                    <a:pt x="20" y="2328"/>
                    <a:pt x="159" y="2348"/>
                    <a:pt x="299" y="2368"/>
                  </a:cubicBezTo>
                  <a:cubicBezTo>
                    <a:pt x="318" y="1671"/>
                    <a:pt x="199" y="955"/>
                    <a:pt x="299" y="259"/>
                  </a:cubicBezTo>
                  <a:cubicBezTo>
                    <a:pt x="219" y="179"/>
                    <a:pt x="159" y="80"/>
                    <a:pt x="11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0" name="Google Shape;1340;p3"/>
            <p:cNvSpPr/>
            <p:nvPr/>
          </p:nvSpPr>
          <p:spPr>
            <a:xfrm>
              <a:off x="2136275" y="3824275"/>
              <a:ext cx="19400" cy="36350"/>
            </a:xfrm>
            <a:custGeom>
              <a:avLst/>
              <a:gdLst/>
              <a:ahLst/>
              <a:cxnLst/>
              <a:rect l="l" t="t" r="r" b="b"/>
              <a:pathLst>
                <a:path w="776" h="1454" extrusionOk="0">
                  <a:moveTo>
                    <a:pt x="139" y="0"/>
                  </a:moveTo>
                  <a:cubicBezTo>
                    <a:pt x="100" y="140"/>
                    <a:pt x="80" y="279"/>
                    <a:pt x="60" y="398"/>
                  </a:cubicBezTo>
                  <a:cubicBezTo>
                    <a:pt x="0" y="458"/>
                    <a:pt x="40" y="498"/>
                    <a:pt x="80" y="557"/>
                  </a:cubicBezTo>
                  <a:cubicBezTo>
                    <a:pt x="259" y="657"/>
                    <a:pt x="259" y="796"/>
                    <a:pt x="239" y="955"/>
                  </a:cubicBezTo>
                  <a:cubicBezTo>
                    <a:pt x="259" y="995"/>
                    <a:pt x="259" y="1035"/>
                    <a:pt x="279" y="1055"/>
                  </a:cubicBezTo>
                  <a:lnTo>
                    <a:pt x="279" y="1274"/>
                  </a:lnTo>
                  <a:cubicBezTo>
                    <a:pt x="259" y="1333"/>
                    <a:pt x="279" y="1373"/>
                    <a:pt x="338" y="1433"/>
                  </a:cubicBezTo>
                  <a:cubicBezTo>
                    <a:pt x="359" y="1447"/>
                    <a:pt x="381" y="1453"/>
                    <a:pt x="403" y="1453"/>
                  </a:cubicBezTo>
                  <a:cubicBezTo>
                    <a:pt x="443" y="1453"/>
                    <a:pt x="486" y="1431"/>
                    <a:pt x="537" y="1393"/>
                  </a:cubicBezTo>
                  <a:cubicBezTo>
                    <a:pt x="657" y="1214"/>
                    <a:pt x="696" y="1055"/>
                    <a:pt x="756" y="856"/>
                  </a:cubicBezTo>
                  <a:cubicBezTo>
                    <a:pt x="776" y="717"/>
                    <a:pt x="736" y="637"/>
                    <a:pt x="657" y="538"/>
                  </a:cubicBezTo>
                  <a:cubicBezTo>
                    <a:pt x="577" y="359"/>
                    <a:pt x="537" y="180"/>
                    <a:pt x="45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1" name="Google Shape;1341;p3"/>
            <p:cNvSpPr/>
            <p:nvPr/>
          </p:nvSpPr>
          <p:spPr>
            <a:xfrm>
              <a:off x="2049225" y="4011775"/>
              <a:ext cx="33850" cy="13550"/>
            </a:xfrm>
            <a:custGeom>
              <a:avLst/>
              <a:gdLst/>
              <a:ahLst/>
              <a:cxnLst/>
              <a:rect l="l" t="t" r="r" b="b"/>
              <a:pathLst>
                <a:path w="1354" h="542" extrusionOk="0">
                  <a:moveTo>
                    <a:pt x="200" y="0"/>
                  </a:moveTo>
                  <a:lnTo>
                    <a:pt x="1" y="179"/>
                  </a:lnTo>
                  <a:cubicBezTo>
                    <a:pt x="216" y="416"/>
                    <a:pt x="443" y="542"/>
                    <a:pt x="687" y="542"/>
                  </a:cubicBezTo>
                  <a:cubicBezTo>
                    <a:pt x="895" y="542"/>
                    <a:pt x="1116" y="451"/>
                    <a:pt x="1354" y="259"/>
                  </a:cubicBezTo>
                  <a:cubicBezTo>
                    <a:pt x="936" y="119"/>
                    <a:pt x="538" y="259"/>
                    <a:pt x="20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2" name="Google Shape;1342;p3"/>
            <p:cNvSpPr/>
            <p:nvPr/>
          </p:nvSpPr>
          <p:spPr>
            <a:xfrm>
              <a:off x="2165600" y="3859625"/>
              <a:ext cx="35350" cy="14400"/>
            </a:xfrm>
            <a:custGeom>
              <a:avLst/>
              <a:gdLst/>
              <a:ahLst/>
              <a:cxnLst/>
              <a:rect l="l" t="t" r="r" b="b"/>
              <a:pathLst>
                <a:path w="1414" h="576" extrusionOk="0">
                  <a:moveTo>
                    <a:pt x="831" y="1"/>
                  </a:moveTo>
                  <a:cubicBezTo>
                    <a:pt x="647" y="1"/>
                    <a:pt x="456" y="54"/>
                    <a:pt x="259" y="138"/>
                  </a:cubicBezTo>
                  <a:cubicBezTo>
                    <a:pt x="1" y="297"/>
                    <a:pt x="160" y="456"/>
                    <a:pt x="319" y="576"/>
                  </a:cubicBezTo>
                  <a:lnTo>
                    <a:pt x="1214" y="576"/>
                  </a:lnTo>
                  <a:cubicBezTo>
                    <a:pt x="1294" y="456"/>
                    <a:pt x="1354" y="357"/>
                    <a:pt x="1413" y="238"/>
                  </a:cubicBezTo>
                  <a:cubicBezTo>
                    <a:pt x="1234" y="69"/>
                    <a:pt x="1038" y="1"/>
                    <a:pt x="83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3" name="Google Shape;1343;p3"/>
            <p:cNvSpPr/>
            <p:nvPr/>
          </p:nvSpPr>
          <p:spPr>
            <a:xfrm>
              <a:off x="2140750" y="3968000"/>
              <a:ext cx="6475" cy="44275"/>
            </a:xfrm>
            <a:custGeom>
              <a:avLst/>
              <a:gdLst/>
              <a:ahLst/>
              <a:cxnLst/>
              <a:rect l="l" t="t" r="r" b="b"/>
              <a:pathLst>
                <a:path w="259" h="1771" extrusionOk="0">
                  <a:moveTo>
                    <a:pt x="80" y="0"/>
                  </a:moveTo>
                  <a:cubicBezTo>
                    <a:pt x="0" y="597"/>
                    <a:pt x="20" y="1194"/>
                    <a:pt x="259" y="1771"/>
                  </a:cubicBezTo>
                  <a:lnTo>
                    <a:pt x="259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4" name="Google Shape;1344;p3"/>
            <p:cNvSpPr/>
            <p:nvPr/>
          </p:nvSpPr>
          <p:spPr>
            <a:xfrm>
              <a:off x="2003475" y="3780025"/>
              <a:ext cx="14950" cy="16500"/>
            </a:xfrm>
            <a:custGeom>
              <a:avLst/>
              <a:gdLst/>
              <a:ahLst/>
              <a:cxnLst/>
              <a:rect l="l" t="t" r="r" b="b"/>
              <a:pathLst>
                <a:path w="598" h="660" extrusionOk="0">
                  <a:moveTo>
                    <a:pt x="598" y="0"/>
                  </a:moveTo>
                  <a:cubicBezTo>
                    <a:pt x="299" y="0"/>
                    <a:pt x="120" y="159"/>
                    <a:pt x="21" y="418"/>
                  </a:cubicBezTo>
                  <a:cubicBezTo>
                    <a:pt x="1" y="458"/>
                    <a:pt x="1" y="497"/>
                    <a:pt x="41" y="557"/>
                  </a:cubicBezTo>
                  <a:cubicBezTo>
                    <a:pt x="162" y="604"/>
                    <a:pt x="280" y="660"/>
                    <a:pt x="376" y="660"/>
                  </a:cubicBezTo>
                  <a:cubicBezTo>
                    <a:pt x="484" y="660"/>
                    <a:pt x="566" y="589"/>
                    <a:pt x="598" y="358"/>
                  </a:cubicBezTo>
                  <a:lnTo>
                    <a:pt x="598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5" name="Google Shape;1345;p3"/>
            <p:cNvSpPr/>
            <p:nvPr/>
          </p:nvSpPr>
          <p:spPr>
            <a:xfrm>
              <a:off x="2076100" y="3955075"/>
              <a:ext cx="11950" cy="30300"/>
            </a:xfrm>
            <a:custGeom>
              <a:avLst/>
              <a:gdLst/>
              <a:ahLst/>
              <a:cxnLst/>
              <a:rect l="l" t="t" r="r" b="b"/>
              <a:pathLst>
                <a:path w="478" h="1212" extrusionOk="0">
                  <a:moveTo>
                    <a:pt x="179" y="0"/>
                  </a:moveTo>
                  <a:cubicBezTo>
                    <a:pt x="20" y="60"/>
                    <a:pt x="20" y="219"/>
                    <a:pt x="0" y="338"/>
                  </a:cubicBezTo>
                  <a:cubicBezTo>
                    <a:pt x="159" y="617"/>
                    <a:pt x="179" y="895"/>
                    <a:pt x="219" y="1194"/>
                  </a:cubicBezTo>
                  <a:cubicBezTo>
                    <a:pt x="262" y="1205"/>
                    <a:pt x="300" y="1211"/>
                    <a:pt x="330" y="1211"/>
                  </a:cubicBezTo>
                  <a:cubicBezTo>
                    <a:pt x="411" y="1211"/>
                    <a:pt x="441" y="1165"/>
                    <a:pt x="398" y="1035"/>
                  </a:cubicBezTo>
                  <a:lnTo>
                    <a:pt x="398" y="895"/>
                  </a:lnTo>
                  <a:cubicBezTo>
                    <a:pt x="458" y="736"/>
                    <a:pt x="478" y="617"/>
                    <a:pt x="378" y="498"/>
                  </a:cubicBezTo>
                  <a:cubicBezTo>
                    <a:pt x="398" y="299"/>
                    <a:pt x="299" y="140"/>
                    <a:pt x="17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6" name="Google Shape;1346;p3"/>
            <p:cNvSpPr/>
            <p:nvPr/>
          </p:nvSpPr>
          <p:spPr>
            <a:xfrm>
              <a:off x="2143725" y="3859350"/>
              <a:ext cx="16425" cy="20025"/>
            </a:xfrm>
            <a:custGeom>
              <a:avLst/>
              <a:gdLst/>
              <a:ahLst/>
              <a:cxnLst/>
              <a:rect l="l" t="t" r="r" b="b"/>
              <a:pathLst>
                <a:path w="657" h="801" extrusionOk="0">
                  <a:moveTo>
                    <a:pt x="310" y="1"/>
                  </a:moveTo>
                  <a:cubicBezTo>
                    <a:pt x="266" y="1"/>
                    <a:pt x="217" y="15"/>
                    <a:pt x="160" y="50"/>
                  </a:cubicBezTo>
                  <a:lnTo>
                    <a:pt x="40" y="50"/>
                  </a:lnTo>
                  <a:cubicBezTo>
                    <a:pt x="1" y="268"/>
                    <a:pt x="1" y="527"/>
                    <a:pt x="180" y="726"/>
                  </a:cubicBezTo>
                  <a:cubicBezTo>
                    <a:pt x="228" y="780"/>
                    <a:pt x="262" y="800"/>
                    <a:pt x="287" y="800"/>
                  </a:cubicBezTo>
                  <a:cubicBezTo>
                    <a:pt x="352" y="800"/>
                    <a:pt x="350" y="655"/>
                    <a:pt x="378" y="627"/>
                  </a:cubicBezTo>
                  <a:cubicBezTo>
                    <a:pt x="478" y="487"/>
                    <a:pt x="657" y="388"/>
                    <a:pt x="577" y="189"/>
                  </a:cubicBezTo>
                  <a:cubicBezTo>
                    <a:pt x="492" y="90"/>
                    <a:pt x="418" y="1"/>
                    <a:pt x="31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7" name="Google Shape;1347;p3"/>
            <p:cNvSpPr/>
            <p:nvPr/>
          </p:nvSpPr>
          <p:spPr>
            <a:xfrm>
              <a:off x="2152675" y="3862700"/>
              <a:ext cx="22400" cy="12325"/>
            </a:xfrm>
            <a:custGeom>
              <a:avLst/>
              <a:gdLst/>
              <a:ahLst/>
              <a:cxnLst/>
              <a:rect l="l" t="t" r="r" b="b"/>
              <a:pathLst>
                <a:path w="896" h="493" extrusionOk="0">
                  <a:moveTo>
                    <a:pt x="431" y="0"/>
                  </a:moveTo>
                  <a:cubicBezTo>
                    <a:pt x="339" y="0"/>
                    <a:pt x="249" y="45"/>
                    <a:pt x="160" y="134"/>
                  </a:cubicBezTo>
                  <a:cubicBezTo>
                    <a:pt x="100" y="234"/>
                    <a:pt x="40" y="353"/>
                    <a:pt x="1" y="493"/>
                  </a:cubicBezTo>
                  <a:cubicBezTo>
                    <a:pt x="279" y="453"/>
                    <a:pt x="577" y="453"/>
                    <a:pt x="896" y="453"/>
                  </a:cubicBezTo>
                  <a:cubicBezTo>
                    <a:pt x="836" y="353"/>
                    <a:pt x="757" y="234"/>
                    <a:pt x="717" y="134"/>
                  </a:cubicBezTo>
                  <a:cubicBezTo>
                    <a:pt x="617" y="45"/>
                    <a:pt x="523" y="0"/>
                    <a:pt x="43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8" name="Google Shape;1348;p3"/>
            <p:cNvSpPr/>
            <p:nvPr/>
          </p:nvSpPr>
          <p:spPr>
            <a:xfrm>
              <a:off x="2022875" y="3842175"/>
              <a:ext cx="26375" cy="10475"/>
            </a:xfrm>
            <a:custGeom>
              <a:avLst/>
              <a:gdLst/>
              <a:ahLst/>
              <a:cxnLst/>
              <a:rect l="l" t="t" r="r" b="b"/>
              <a:pathLst>
                <a:path w="1055" h="419" extrusionOk="0">
                  <a:moveTo>
                    <a:pt x="697" y="1"/>
                  </a:moveTo>
                  <a:cubicBezTo>
                    <a:pt x="438" y="40"/>
                    <a:pt x="219" y="40"/>
                    <a:pt x="1" y="40"/>
                  </a:cubicBezTo>
                  <a:cubicBezTo>
                    <a:pt x="1" y="140"/>
                    <a:pt x="20" y="259"/>
                    <a:pt x="20" y="379"/>
                  </a:cubicBezTo>
                  <a:cubicBezTo>
                    <a:pt x="60" y="379"/>
                    <a:pt x="140" y="418"/>
                    <a:pt x="200" y="418"/>
                  </a:cubicBezTo>
                  <a:cubicBezTo>
                    <a:pt x="438" y="219"/>
                    <a:pt x="757" y="180"/>
                    <a:pt x="1055" y="180"/>
                  </a:cubicBezTo>
                  <a:cubicBezTo>
                    <a:pt x="955" y="40"/>
                    <a:pt x="836" y="40"/>
                    <a:pt x="69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9" name="Google Shape;1349;p3"/>
            <p:cNvSpPr/>
            <p:nvPr/>
          </p:nvSpPr>
          <p:spPr>
            <a:xfrm>
              <a:off x="2021875" y="3984400"/>
              <a:ext cx="11475" cy="28375"/>
            </a:xfrm>
            <a:custGeom>
              <a:avLst/>
              <a:gdLst/>
              <a:ahLst/>
              <a:cxnLst/>
              <a:rect l="l" t="t" r="r" b="b"/>
              <a:pathLst>
                <a:path w="459" h="1135" extrusionOk="0">
                  <a:moveTo>
                    <a:pt x="240" y="1"/>
                  </a:moveTo>
                  <a:cubicBezTo>
                    <a:pt x="259" y="399"/>
                    <a:pt x="1" y="757"/>
                    <a:pt x="240" y="1135"/>
                  </a:cubicBezTo>
                  <a:cubicBezTo>
                    <a:pt x="458" y="757"/>
                    <a:pt x="359" y="399"/>
                    <a:pt x="24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0" name="Google Shape;1350;p3"/>
            <p:cNvSpPr/>
            <p:nvPr/>
          </p:nvSpPr>
          <p:spPr>
            <a:xfrm>
              <a:off x="2023875" y="4047575"/>
              <a:ext cx="9475" cy="31850"/>
            </a:xfrm>
            <a:custGeom>
              <a:avLst/>
              <a:gdLst/>
              <a:ahLst/>
              <a:cxnLst/>
              <a:rect l="l" t="t" r="r" b="b"/>
              <a:pathLst>
                <a:path w="379" h="1274" extrusionOk="0">
                  <a:moveTo>
                    <a:pt x="160" y="0"/>
                  </a:moveTo>
                  <a:cubicBezTo>
                    <a:pt x="80" y="20"/>
                    <a:pt x="80" y="80"/>
                    <a:pt x="80" y="159"/>
                  </a:cubicBezTo>
                  <a:cubicBezTo>
                    <a:pt x="199" y="518"/>
                    <a:pt x="0" y="955"/>
                    <a:pt x="279" y="1273"/>
                  </a:cubicBezTo>
                  <a:cubicBezTo>
                    <a:pt x="279" y="856"/>
                    <a:pt x="378" y="398"/>
                    <a:pt x="16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1" name="Google Shape;1351;p3"/>
            <p:cNvSpPr/>
            <p:nvPr/>
          </p:nvSpPr>
          <p:spPr>
            <a:xfrm>
              <a:off x="2170075" y="4016725"/>
              <a:ext cx="14950" cy="16400"/>
            </a:xfrm>
            <a:custGeom>
              <a:avLst/>
              <a:gdLst/>
              <a:ahLst/>
              <a:cxnLst/>
              <a:rect l="l" t="t" r="r" b="b"/>
              <a:pathLst>
                <a:path w="598" h="656" extrusionOk="0">
                  <a:moveTo>
                    <a:pt x="180" y="1"/>
                  </a:moveTo>
                  <a:cubicBezTo>
                    <a:pt x="140" y="140"/>
                    <a:pt x="140" y="260"/>
                    <a:pt x="1" y="339"/>
                  </a:cubicBezTo>
                  <a:cubicBezTo>
                    <a:pt x="68" y="490"/>
                    <a:pt x="149" y="656"/>
                    <a:pt x="281" y="656"/>
                  </a:cubicBezTo>
                  <a:cubicBezTo>
                    <a:pt x="305" y="656"/>
                    <a:pt x="331" y="650"/>
                    <a:pt x="359" y="638"/>
                  </a:cubicBezTo>
                  <a:cubicBezTo>
                    <a:pt x="598" y="518"/>
                    <a:pt x="399" y="339"/>
                    <a:pt x="339" y="200"/>
                  </a:cubicBezTo>
                  <a:cubicBezTo>
                    <a:pt x="299" y="120"/>
                    <a:pt x="220" y="61"/>
                    <a:pt x="18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2" name="Google Shape;1352;p3"/>
            <p:cNvSpPr/>
            <p:nvPr/>
          </p:nvSpPr>
          <p:spPr>
            <a:xfrm>
              <a:off x="2014425" y="4030650"/>
              <a:ext cx="13450" cy="21925"/>
            </a:xfrm>
            <a:custGeom>
              <a:avLst/>
              <a:gdLst/>
              <a:ahLst/>
              <a:cxnLst/>
              <a:rect l="l" t="t" r="r" b="b"/>
              <a:pathLst>
                <a:path w="538" h="877" extrusionOk="0">
                  <a:moveTo>
                    <a:pt x="179" y="1"/>
                  </a:moveTo>
                  <a:cubicBezTo>
                    <a:pt x="0" y="279"/>
                    <a:pt x="40" y="578"/>
                    <a:pt x="160" y="876"/>
                  </a:cubicBezTo>
                  <a:cubicBezTo>
                    <a:pt x="259" y="856"/>
                    <a:pt x="358" y="856"/>
                    <a:pt x="458" y="836"/>
                  </a:cubicBezTo>
                  <a:lnTo>
                    <a:pt x="538" y="677"/>
                  </a:lnTo>
                  <a:cubicBezTo>
                    <a:pt x="378" y="578"/>
                    <a:pt x="398" y="458"/>
                    <a:pt x="498" y="359"/>
                  </a:cubicBezTo>
                  <a:lnTo>
                    <a:pt x="498" y="180"/>
                  </a:lnTo>
                  <a:cubicBezTo>
                    <a:pt x="478" y="100"/>
                    <a:pt x="398" y="41"/>
                    <a:pt x="33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3" name="Google Shape;1353;p3"/>
            <p:cNvSpPr/>
            <p:nvPr/>
          </p:nvSpPr>
          <p:spPr>
            <a:xfrm>
              <a:off x="2174550" y="4107050"/>
              <a:ext cx="19925" cy="7800"/>
            </a:xfrm>
            <a:custGeom>
              <a:avLst/>
              <a:gdLst/>
              <a:ahLst/>
              <a:cxnLst/>
              <a:rect l="l" t="t" r="r" b="b"/>
              <a:pathLst>
                <a:path w="797" h="312" extrusionOk="0">
                  <a:moveTo>
                    <a:pt x="279" y="0"/>
                  </a:moveTo>
                  <a:cubicBezTo>
                    <a:pt x="187" y="0"/>
                    <a:pt x="95" y="29"/>
                    <a:pt x="1" y="108"/>
                  </a:cubicBezTo>
                  <a:cubicBezTo>
                    <a:pt x="187" y="260"/>
                    <a:pt x="372" y="311"/>
                    <a:pt x="594" y="311"/>
                  </a:cubicBezTo>
                  <a:cubicBezTo>
                    <a:pt x="634" y="311"/>
                    <a:pt x="675" y="310"/>
                    <a:pt x="717" y="307"/>
                  </a:cubicBezTo>
                  <a:cubicBezTo>
                    <a:pt x="737" y="307"/>
                    <a:pt x="737" y="307"/>
                    <a:pt x="757" y="267"/>
                  </a:cubicBezTo>
                  <a:cubicBezTo>
                    <a:pt x="797" y="207"/>
                    <a:pt x="757" y="187"/>
                    <a:pt x="717" y="128"/>
                  </a:cubicBezTo>
                  <a:cubicBezTo>
                    <a:pt x="561" y="68"/>
                    <a:pt x="419" y="0"/>
                    <a:pt x="27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4" name="Google Shape;1354;p3"/>
            <p:cNvSpPr/>
            <p:nvPr/>
          </p:nvSpPr>
          <p:spPr>
            <a:xfrm>
              <a:off x="2192475" y="4109950"/>
              <a:ext cx="26875" cy="4775"/>
            </a:xfrm>
            <a:custGeom>
              <a:avLst/>
              <a:gdLst/>
              <a:ahLst/>
              <a:cxnLst/>
              <a:rect l="l" t="t" r="r" b="b"/>
              <a:pathLst>
                <a:path w="1075" h="191" extrusionOk="0">
                  <a:moveTo>
                    <a:pt x="322" y="0"/>
                  </a:moveTo>
                  <a:cubicBezTo>
                    <a:pt x="217" y="0"/>
                    <a:pt x="109" y="6"/>
                    <a:pt x="0" y="12"/>
                  </a:cubicBezTo>
                  <a:lnTo>
                    <a:pt x="0" y="191"/>
                  </a:lnTo>
                  <a:lnTo>
                    <a:pt x="1074" y="191"/>
                  </a:lnTo>
                  <a:cubicBezTo>
                    <a:pt x="834" y="35"/>
                    <a:pt x="583" y="0"/>
                    <a:pt x="32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5" name="Google Shape;1355;p3"/>
            <p:cNvSpPr/>
            <p:nvPr/>
          </p:nvSpPr>
          <p:spPr>
            <a:xfrm>
              <a:off x="2081075" y="3980925"/>
              <a:ext cx="12450" cy="15950"/>
            </a:xfrm>
            <a:custGeom>
              <a:avLst/>
              <a:gdLst/>
              <a:ahLst/>
              <a:cxnLst/>
              <a:rect l="l" t="t" r="r" b="b"/>
              <a:pathLst>
                <a:path w="498" h="638" extrusionOk="0">
                  <a:moveTo>
                    <a:pt x="179" y="1"/>
                  </a:moveTo>
                  <a:cubicBezTo>
                    <a:pt x="100" y="60"/>
                    <a:pt x="40" y="100"/>
                    <a:pt x="0" y="160"/>
                  </a:cubicBezTo>
                  <a:cubicBezTo>
                    <a:pt x="60" y="339"/>
                    <a:pt x="100" y="498"/>
                    <a:pt x="259" y="637"/>
                  </a:cubicBezTo>
                  <a:cubicBezTo>
                    <a:pt x="497" y="379"/>
                    <a:pt x="477" y="180"/>
                    <a:pt x="17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6" name="Google Shape;1356;p3"/>
            <p:cNvSpPr/>
            <p:nvPr/>
          </p:nvSpPr>
          <p:spPr>
            <a:xfrm>
              <a:off x="2119850" y="3677575"/>
              <a:ext cx="8475" cy="28850"/>
            </a:xfrm>
            <a:custGeom>
              <a:avLst/>
              <a:gdLst/>
              <a:ahLst/>
              <a:cxnLst/>
              <a:rect l="l" t="t" r="r" b="b"/>
              <a:pathLst>
                <a:path w="339" h="1154" extrusionOk="0">
                  <a:moveTo>
                    <a:pt x="60" y="0"/>
                  </a:moveTo>
                  <a:lnTo>
                    <a:pt x="60" y="0"/>
                  </a:lnTo>
                  <a:cubicBezTo>
                    <a:pt x="21" y="398"/>
                    <a:pt x="1" y="796"/>
                    <a:pt x="200" y="1154"/>
                  </a:cubicBezTo>
                  <a:cubicBezTo>
                    <a:pt x="200" y="776"/>
                    <a:pt x="339" y="358"/>
                    <a:pt x="6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7" name="Google Shape;1357;p3"/>
            <p:cNvSpPr/>
            <p:nvPr/>
          </p:nvSpPr>
          <p:spPr>
            <a:xfrm>
              <a:off x="2022875" y="3963025"/>
              <a:ext cx="8475" cy="19425"/>
            </a:xfrm>
            <a:custGeom>
              <a:avLst/>
              <a:gdLst/>
              <a:ahLst/>
              <a:cxnLst/>
              <a:rect l="l" t="t" r="r" b="b"/>
              <a:pathLst>
                <a:path w="339" h="777" extrusionOk="0">
                  <a:moveTo>
                    <a:pt x="160" y="1"/>
                  </a:moveTo>
                  <a:lnTo>
                    <a:pt x="160" y="1"/>
                  </a:lnTo>
                  <a:cubicBezTo>
                    <a:pt x="1" y="239"/>
                    <a:pt x="140" y="518"/>
                    <a:pt x="200" y="776"/>
                  </a:cubicBezTo>
                  <a:cubicBezTo>
                    <a:pt x="319" y="518"/>
                    <a:pt x="339" y="259"/>
                    <a:pt x="16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8" name="Google Shape;1358;p3"/>
            <p:cNvSpPr/>
            <p:nvPr/>
          </p:nvSpPr>
          <p:spPr>
            <a:xfrm>
              <a:off x="2232250" y="3956550"/>
              <a:ext cx="11950" cy="10975"/>
            </a:xfrm>
            <a:custGeom>
              <a:avLst/>
              <a:gdLst/>
              <a:ahLst/>
              <a:cxnLst/>
              <a:rect l="l" t="t" r="r" b="b"/>
              <a:pathLst>
                <a:path w="478" h="439" extrusionOk="0">
                  <a:moveTo>
                    <a:pt x="259" y="1"/>
                  </a:moveTo>
                  <a:cubicBezTo>
                    <a:pt x="199" y="1"/>
                    <a:pt x="140" y="21"/>
                    <a:pt x="80" y="61"/>
                  </a:cubicBezTo>
                  <a:lnTo>
                    <a:pt x="20" y="81"/>
                  </a:lnTo>
                  <a:cubicBezTo>
                    <a:pt x="0" y="160"/>
                    <a:pt x="0" y="200"/>
                    <a:pt x="20" y="260"/>
                  </a:cubicBezTo>
                  <a:cubicBezTo>
                    <a:pt x="140" y="319"/>
                    <a:pt x="279" y="379"/>
                    <a:pt x="398" y="439"/>
                  </a:cubicBezTo>
                  <a:cubicBezTo>
                    <a:pt x="478" y="339"/>
                    <a:pt x="478" y="220"/>
                    <a:pt x="438" y="61"/>
                  </a:cubicBezTo>
                  <a:cubicBezTo>
                    <a:pt x="378" y="21"/>
                    <a:pt x="319" y="1"/>
                    <a:pt x="25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9" name="Google Shape;1359;p3"/>
            <p:cNvSpPr/>
            <p:nvPr/>
          </p:nvSpPr>
          <p:spPr>
            <a:xfrm>
              <a:off x="2085550" y="3967500"/>
              <a:ext cx="4500" cy="9975"/>
            </a:xfrm>
            <a:custGeom>
              <a:avLst/>
              <a:gdLst/>
              <a:ahLst/>
              <a:cxnLst/>
              <a:rect l="l" t="t" r="r" b="b"/>
              <a:pathLst>
                <a:path w="180" h="399" extrusionOk="0">
                  <a:moveTo>
                    <a:pt x="0" y="1"/>
                  </a:moveTo>
                  <a:lnTo>
                    <a:pt x="0" y="1"/>
                  </a:lnTo>
                  <a:cubicBezTo>
                    <a:pt x="20" y="140"/>
                    <a:pt x="20" y="279"/>
                    <a:pt x="20" y="398"/>
                  </a:cubicBezTo>
                  <a:cubicBezTo>
                    <a:pt x="179" y="239"/>
                    <a:pt x="179" y="120"/>
                    <a:pt x="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0" name="Google Shape;1360;p3"/>
            <p:cNvSpPr/>
            <p:nvPr/>
          </p:nvSpPr>
          <p:spPr>
            <a:xfrm>
              <a:off x="2021875" y="4025700"/>
              <a:ext cx="5000" cy="8975"/>
            </a:xfrm>
            <a:custGeom>
              <a:avLst/>
              <a:gdLst/>
              <a:ahLst/>
              <a:cxnLst/>
              <a:rect l="l" t="t" r="r" b="b"/>
              <a:pathLst>
                <a:path w="200" h="359" extrusionOk="0">
                  <a:moveTo>
                    <a:pt x="200" y="0"/>
                  </a:moveTo>
                  <a:lnTo>
                    <a:pt x="200" y="0"/>
                  </a:lnTo>
                  <a:cubicBezTo>
                    <a:pt x="140" y="60"/>
                    <a:pt x="80" y="119"/>
                    <a:pt x="1" y="179"/>
                  </a:cubicBezTo>
                  <a:lnTo>
                    <a:pt x="180" y="358"/>
                  </a:lnTo>
                  <a:cubicBezTo>
                    <a:pt x="200" y="259"/>
                    <a:pt x="200" y="119"/>
                    <a:pt x="20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1" name="Google Shape;1361;p3"/>
            <p:cNvSpPr/>
            <p:nvPr/>
          </p:nvSpPr>
          <p:spPr>
            <a:xfrm>
              <a:off x="2021875" y="4039625"/>
              <a:ext cx="6500" cy="8475"/>
            </a:xfrm>
            <a:custGeom>
              <a:avLst/>
              <a:gdLst/>
              <a:ahLst/>
              <a:cxnLst/>
              <a:rect l="l" t="t" r="r" b="b"/>
              <a:pathLst>
                <a:path w="260" h="339" extrusionOk="0">
                  <a:moveTo>
                    <a:pt x="200" y="0"/>
                  </a:moveTo>
                  <a:cubicBezTo>
                    <a:pt x="41" y="119"/>
                    <a:pt x="1" y="219"/>
                    <a:pt x="200" y="338"/>
                  </a:cubicBezTo>
                  <a:cubicBezTo>
                    <a:pt x="259" y="219"/>
                    <a:pt x="259" y="99"/>
                    <a:pt x="20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2" name="Google Shape;1362;p3"/>
            <p:cNvSpPr/>
            <p:nvPr/>
          </p:nvSpPr>
          <p:spPr>
            <a:xfrm>
              <a:off x="2023875" y="4012750"/>
              <a:ext cx="4500" cy="3525"/>
            </a:xfrm>
            <a:custGeom>
              <a:avLst/>
              <a:gdLst/>
              <a:ahLst/>
              <a:cxnLst/>
              <a:rect l="l" t="t" r="r" b="b"/>
              <a:pathLst>
                <a:path w="180" h="141" extrusionOk="0">
                  <a:moveTo>
                    <a:pt x="160" y="1"/>
                  </a:moveTo>
                  <a:cubicBezTo>
                    <a:pt x="0" y="60"/>
                    <a:pt x="0" y="100"/>
                    <a:pt x="160" y="140"/>
                  </a:cubicBezTo>
                  <a:cubicBezTo>
                    <a:pt x="179" y="100"/>
                    <a:pt x="179" y="60"/>
                    <a:pt x="16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3" name="Google Shape;1363;p3"/>
            <p:cNvSpPr/>
            <p:nvPr/>
          </p:nvSpPr>
          <p:spPr>
            <a:xfrm>
              <a:off x="2026850" y="4016250"/>
              <a:ext cx="3500" cy="6475"/>
            </a:xfrm>
            <a:custGeom>
              <a:avLst/>
              <a:gdLst/>
              <a:ahLst/>
              <a:cxnLst/>
              <a:rect l="l" t="t" r="r" b="b"/>
              <a:pathLst>
                <a:path w="140" h="259" extrusionOk="0">
                  <a:moveTo>
                    <a:pt x="1" y="0"/>
                  </a:moveTo>
                  <a:lnTo>
                    <a:pt x="1" y="0"/>
                  </a:lnTo>
                  <a:cubicBezTo>
                    <a:pt x="41" y="80"/>
                    <a:pt x="41" y="179"/>
                    <a:pt x="41" y="259"/>
                  </a:cubicBezTo>
                  <a:cubicBezTo>
                    <a:pt x="140" y="179"/>
                    <a:pt x="140" y="80"/>
                    <a:pt x="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4" name="Google Shape;1364;p3"/>
            <p:cNvSpPr/>
            <p:nvPr/>
          </p:nvSpPr>
          <p:spPr>
            <a:xfrm>
              <a:off x="2113875" y="3472175"/>
              <a:ext cx="68675" cy="48750"/>
            </a:xfrm>
            <a:custGeom>
              <a:avLst/>
              <a:gdLst/>
              <a:ahLst/>
              <a:cxnLst/>
              <a:rect l="l" t="t" r="r" b="b"/>
              <a:pathLst>
                <a:path w="2747" h="1950" extrusionOk="0">
                  <a:moveTo>
                    <a:pt x="100" y="0"/>
                  </a:moveTo>
                  <a:cubicBezTo>
                    <a:pt x="81" y="60"/>
                    <a:pt x="81" y="120"/>
                    <a:pt x="61" y="199"/>
                  </a:cubicBezTo>
                  <a:cubicBezTo>
                    <a:pt x="81" y="319"/>
                    <a:pt x="81" y="418"/>
                    <a:pt x="81" y="538"/>
                  </a:cubicBezTo>
                  <a:cubicBezTo>
                    <a:pt x="160" y="1035"/>
                    <a:pt x="1" y="1532"/>
                    <a:pt x="260" y="1950"/>
                  </a:cubicBezTo>
                  <a:cubicBezTo>
                    <a:pt x="260" y="1731"/>
                    <a:pt x="279" y="1492"/>
                    <a:pt x="279" y="1254"/>
                  </a:cubicBezTo>
                  <a:cubicBezTo>
                    <a:pt x="279" y="557"/>
                    <a:pt x="279" y="597"/>
                    <a:pt x="936" y="518"/>
                  </a:cubicBezTo>
                  <a:cubicBezTo>
                    <a:pt x="1533" y="438"/>
                    <a:pt x="2129" y="319"/>
                    <a:pt x="2746" y="239"/>
                  </a:cubicBezTo>
                  <a:cubicBezTo>
                    <a:pt x="2169" y="160"/>
                    <a:pt x="1592" y="160"/>
                    <a:pt x="1035" y="160"/>
                  </a:cubicBezTo>
                  <a:cubicBezTo>
                    <a:pt x="900" y="160"/>
                    <a:pt x="768" y="172"/>
                    <a:pt x="640" y="172"/>
                  </a:cubicBezTo>
                  <a:cubicBezTo>
                    <a:pt x="449" y="172"/>
                    <a:pt x="268" y="144"/>
                    <a:pt x="10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5" name="Google Shape;1365;p3"/>
            <p:cNvSpPr/>
            <p:nvPr/>
          </p:nvSpPr>
          <p:spPr>
            <a:xfrm>
              <a:off x="2152675" y="3520225"/>
              <a:ext cx="49250" cy="13650"/>
            </a:xfrm>
            <a:custGeom>
              <a:avLst/>
              <a:gdLst/>
              <a:ahLst/>
              <a:cxnLst/>
              <a:rect l="l" t="t" r="r" b="b"/>
              <a:pathLst>
                <a:path w="1970" h="546" extrusionOk="0">
                  <a:moveTo>
                    <a:pt x="1825" y="1"/>
                  </a:moveTo>
                  <a:cubicBezTo>
                    <a:pt x="1333" y="1"/>
                    <a:pt x="876" y="234"/>
                    <a:pt x="384" y="234"/>
                  </a:cubicBezTo>
                  <a:cubicBezTo>
                    <a:pt x="336" y="234"/>
                    <a:pt x="288" y="232"/>
                    <a:pt x="239" y="227"/>
                  </a:cubicBezTo>
                  <a:cubicBezTo>
                    <a:pt x="80" y="227"/>
                    <a:pt x="20" y="406"/>
                    <a:pt x="1" y="545"/>
                  </a:cubicBezTo>
                  <a:cubicBezTo>
                    <a:pt x="617" y="287"/>
                    <a:pt x="1314" y="545"/>
                    <a:pt x="1930" y="227"/>
                  </a:cubicBezTo>
                  <a:cubicBezTo>
                    <a:pt x="1930" y="187"/>
                    <a:pt x="1930" y="107"/>
                    <a:pt x="1970" y="8"/>
                  </a:cubicBezTo>
                  <a:cubicBezTo>
                    <a:pt x="1921" y="3"/>
                    <a:pt x="1873" y="1"/>
                    <a:pt x="182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6" name="Google Shape;1366;p3"/>
            <p:cNvSpPr/>
            <p:nvPr/>
          </p:nvSpPr>
          <p:spPr>
            <a:xfrm>
              <a:off x="2130300" y="3654700"/>
              <a:ext cx="20425" cy="14925"/>
            </a:xfrm>
            <a:custGeom>
              <a:avLst/>
              <a:gdLst/>
              <a:ahLst/>
              <a:cxnLst/>
              <a:rect l="l" t="t" r="r" b="b"/>
              <a:pathLst>
                <a:path w="817" h="597" extrusionOk="0">
                  <a:moveTo>
                    <a:pt x="0" y="0"/>
                  </a:moveTo>
                  <a:lnTo>
                    <a:pt x="0" y="597"/>
                  </a:lnTo>
                  <a:cubicBezTo>
                    <a:pt x="152" y="391"/>
                    <a:pt x="331" y="327"/>
                    <a:pt x="533" y="327"/>
                  </a:cubicBezTo>
                  <a:cubicBezTo>
                    <a:pt x="623" y="327"/>
                    <a:pt x="718" y="340"/>
                    <a:pt x="816" y="358"/>
                  </a:cubicBezTo>
                  <a:cubicBezTo>
                    <a:pt x="597" y="119"/>
                    <a:pt x="219" y="259"/>
                    <a:pt x="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7" name="Google Shape;1367;p3"/>
            <p:cNvSpPr/>
            <p:nvPr/>
          </p:nvSpPr>
          <p:spPr>
            <a:xfrm>
              <a:off x="2120850" y="3624350"/>
              <a:ext cx="10475" cy="30850"/>
            </a:xfrm>
            <a:custGeom>
              <a:avLst/>
              <a:gdLst/>
              <a:ahLst/>
              <a:cxnLst/>
              <a:rect l="l" t="t" r="r" b="b"/>
              <a:pathLst>
                <a:path w="419" h="1234" extrusionOk="0">
                  <a:moveTo>
                    <a:pt x="179" y="1"/>
                  </a:moveTo>
                  <a:lnTo>
                    <a:pt x="179" y="1"/>
                  </a:lnTo>
                  <a:cubicBezTo>
                    <a:pt x="219" y="398"/>
                    <a:pt x="0" y="876"/>
                    <a:pt x="378" y="1234"/>
                  </a:cubicBezTo>
                  <a:cubicBezTo>
                    <a:pt x="279" y="816"/>
                    <a:pt x="418" y="379"/>
                    <a:pt x="17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8" name="Google Shape;1368;p3"/>
            <p:cNvSpPr/>
            <p:nvPr/>
          </p:nvSpPr>
          <p:spPr>
            <a:xfrm>
              <a:off x="2210875" y="3592525"/>
              <a:ext cx="15925" cy="108925"/>
            </a:xfrm>
            <a:custGeom>
              <a:avLst/>
              <a:gdLst/>
              <a:ahLst/>
              <a:cxnLst/>
              <a:rect l="l" t="t" r="r" b="b"/>
              <a:pathLst>
                <a:path w="637" h="4357" extrusionOk="0">
                  <a:moveTo>
                    <a:pt x="358" y="0"/>
                  </a:moveTo>
                  <a:cubicBezTo>
                    <a:pt x="293" y="130"/>
                    <a:pt x="426" y="431"/>
                    <a:pt x="231" y="431"/>
                  </a:cubicBezTo>
                  <a:cubicBezTo>
                    <a:pt x="186" y="431"/>
                    <a:pt x="125" y="415"/>
                    <a:pt x="40" y="378"/>
                  </a:cubicBezTo>
                  <a:lnTo>
                    <a:pt x="40" y="378"/>
                  </a:lnTo>
                  <a:cubicBezTo>
                    <a:pt x="0" y="1711"/>
                    <a:pt x="99" y="3044"/>
                    <a:pt x="298" y="4357"/>
                  </a:cubicBezTo>
                  <a:cubicBezTo>
                    <a:pt x="378" y="4098"/>
                    <a:pt x="239" y="3800"/>
                    <a:pt x="517" y="3581"/>
                  </a:cubicBezTo>
                  <a:cubicBezTo>
                    <a:pt x="517" y="3541"/>
                    <a:pt x="557" y="3482"/>
                    <a:pt x="557" y="3442"/>
                  </a:cubicBezTo>
                  <a:cubicBezTo>
                    <a:pt x="517" y="3263"/>
                    <a:pt x="517" y="3064"/>
                    <a:pt x="517" y="2885"/>
                  </a:cubicBezTo>
                  <a:cubicBezTo>
                    <a:pt x="378" y="2706"/>
                    <a:pt x="398" y="2547"/>
                    <a:pt x="477" y="2368"/>
                  </a:cubicBezTo>
                  <a:lnTo>
                    <a:pt x="557" y="2348"/>
                  </a:lnTo>
                  <a:cubicBezTo>
                    <a:pt x="637" y="1870"/>
                    <a:pt x="477" y="1393"/>
                    <a:pt x="497" y="916"/>
                  </a:cubicBezTo>
                  <a:cubicBezTo>
                    <a:pt x="458" y="856"/>
                    <a:pt x="338" y="816"/>
                    <a:pt x="458" y="717"/>
                  </a:cubicBezTo>
                  <a:lnTo>
                    <a:pt x="537" y="717"/>
                  </a:lnTo>
                  <a:cubicBezTo>
                    <a:pt x="458" y="498"/>
                    <a:pt x="557" y="199"/>
                    <a:pt x="35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9" name="Google Shape;1369;p3"/>
            <p:cNvSpPr/>
            <p:nvPr/>
          </p:nvSpPr>
          <p:spPr>
            <a:xfrm>
              <a:off x="2173075" y="3525875"/>
              <a:ext cx="36325" cy="22400"/>
            </a:xfrm>
            <a:custGeom>
              <a:avLst/>
              <a:gdLst/>
              <a:ahLst/>
              <a:cxnLst/>
              <a:rect l="l" t="t" r="r" b="b"/>
              <a:pathLst>
                <a:path w="1453" h="896" extrusionOk="0">
                  <a:moveTo>
                    <a:pt x="1114" y="1"/>
                  </a:moveTo>
                  <a:lnTo>
                    <a:pt x="1114" y="1"/>
                  </a:lnTo>
                  <a:cubicBezTo>
                    <a:pt x="1174" y="359"/>
                    <a:pt x="995" y="538"/>
                    <a:pt x="677" y="657"/>
                  </a:cubicBezTo>
                  <a:cubicBezTo>
                    <a:pt x="478" y="717"/>
                    <a:pt x="219" y="637"/>
                    <a:pt x="0" y="896"/>
                  </a:cubicBezTo>
                  <a:lnTo>
                    <a:pt x="1293" y="896"/>
                  </a:lnTo>
                  <a:cubicBezTo>
                    <a:pt x="1273" y="598"/>
                    <a:pt x="1452" y="259"/>
                    <a:pt x="111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0" name="Google Shape;1370;p3"/>
            <p:cNvSpPr/>
            <p:nvPr/>
          </p:nvSpPr>
          <p:spPr>
            <a:xfrm>
              <a:off x="2205400" y="3361275"/>
              <a:ext cx="8975" cy="26375"/>
            </a:xfrm>
            <a:custGeom>
              <a:avLst/>
              <a:gdLst/>
              <a:ahLst/>
              <a:cxnLst/>
              <a:rect l="l" t="t" r="r" b="b"/>
              <a:pathLst>
                <a:path w="359" h="1055" extrusionOk="0">
                  <a:moveTo>
                    <a:pt x="318" y="0"/>
                  </a:moveTo>
                  <a:cubicBezTo>
                    <a:pt x="0" y="120"/>
                    <a:pt x="0" y="398"/>
                    <a:pt x="0" y="677"/>
                  </a:cubicBezTo>
                  <a:cubicBezTo>
                    <a:pt x="40" y="756"/>
                    <a:pt x="100" y="816"/>
                    <a:pt x="159" y="876"/>
                  </a:cubicBezTo>
                  <a:lnTo>
                    <a:pt x="159" y="1055"/>
                  </a:lnTo>
                  <a:lnTo>
                    <a:pt x="358" y="1055"/>
                  </a:lnTo>
                  <a:cubicBezTo>
                    <a:pt x="358" y="697"/>
                    <a:pt x="318" y="339"/>
                    <a:pt x="31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1" name="Google Shape;1371;p3"/>
            <p:cNvSpPr/>
            <p:nvPr/>
          </p:nvSpPr>
          <p:spPr>
            <a:xfrm>
              <a:off x="2186000" y="3560700"/>
              <a:ext cx="19925" cy="9975"/>
            </a:xfrm>
            <a:custGeom>
              <a:avLst/>
              <a:gdLst/>
              <a:ahLst/>
              <a:cxnLst/>
              <a:rect l="l" t="t" r="r" b="b"/>
              <a:pathLst>
                <a:path w="797" h="399" extrusionOk="0">
                  <a:moveTo>
                    <a:pt x="756" y="0"/>
                  </a:moveTo>
                  <a:cubicBezTo>
                    <a:pt x="538" y="80"/>
                    <a:pt x="279" y="140"/>
                    <a:pt x="60" y="199"/>
                  </a:cubicBezTo>
                  <a:cubicBezTo>
                    <a:pt x="60" y="199"/>
                    <a:pt x="40" y="239"/>
                    <a:pt x="40" y="279"/>
                  </a:cubicBezTo>
                  <a:cubicBezTo>
                    <a:pt x="0" y="339"/>
                    <a:pt x="40" y="358"/>
                    <a:pt x="80" y="398"/>
                  </a:cubicBezTo>
                  <a:cubicBezTo>
                    <a:pt x="339" y="378"/>
                    <a:pt x="557" y="378"/>
                    <a:pt x="796" y="378"/>
                  </a:cubicBezTo>
                  <a:cubicBezTo>
                    <a:pt x="776" y="259"/>
                    <a:pt x="776" y="140"/>
                    <a:pt x="75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2" name="Google Shape;1372;p3"/>
            <p:cNvSpPr/>
            <p:nvPr/>
          </p:nvSpPr>
          <p:spPr>
            <a:xfrm>
              <a:off x="2205400" y="3392600"/>
              <a:ext cx="2500" cy="3500"/>
            </a:xfrm>
            <a:custGeom>
              <a:avLst/>
              <a:gdLst/>
              <a:ahLst/>
              <a:cxnLst/>
              <a:rect l="l" t="t" r="r" b="b"/>
              <a:pathLst>
                <a:path w="100" h="140" extrusionOk="0">
                  <a:moveTo>
                    <a:pt x="0" y="1"/>
                  </a:moveTo>
                  <a:cubicBezTo>
                    <a:pt x="0" y="40"/>
                    <a:pt x="0" y="100"/>
                    <a:pt x="20" y="140"/>
                  </a:cubicBezTo>
                  <a:cubicBezTo>
                    <a:pt x="60" y="120"/>
                    <a:pt x="100" y="100"/>
                    <a:pt x="80" y="80"/>
                  </a:cubicBezTo>
                  <a:cubicBezTo>
                    <a:pt x="60" y="60"/>
                    <a:pt x="20" y="20"/>
                    <a:pt x="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3" name="Google Shape;1373;p3"/>
            <p:cNvSpPr/>
            <p:nvPr/>
          </p:nvSpPr>
          <p:spPr>
            <a:xfrm>
              <a:off x="1861250" y="3472175"/>
              <a:ext cx="132800" cy="45275"/>
            </a:xfrm>
            <a:custGeom>
              <a:avLst/>
              <a:gdLst/>
              <a:ahLst/>
              <a:cxnLst/>
              <a:rect l="l" t="t" r="r" b="b"/>
              <a:pathLst>
                <a:path w="5312" h="1811" extrusionOk="0">
                  <a:moveTo>
                    <a:pt x="5033" y="0"/>
                  </a:moveTo>
                  <a:cubicBezTo>
                    <a:pt x="4824" y="249"/>
                    <a:pt x="4591" y="324"/>
                    <a:pt x="4347" y="324"/>
                  </a:cubicBezTo>
                  <a:cubicBezTo>
                    <a:pt x="4103" y="324"/>
                    <a:pt x="3850" y="249"/>
                    <a:pt x="3601" y="199"/>
                  </a:cubicBezTo>
                  <a:cubicBezTo>
                    <a:pt x="3270" y="199"/>
                    <a:pt x="2929" y="173"/>
                    <a:pt x="2592" y="173"/>
                  </a:cubicBezTo>
                  <a:cubicBezTo>
                    <a:pt x="2423" y="173"/>
                    <a:pt x="2255" y="179"/>
                    <a:pt x="2089" y="199"/>
                  </a:cubicBezTo>
                  <a:cubicBezTo>
                    <a:pt x="1987" y="208"/>
                    <a:pt x="1884" y="211"/>
                    <a:pt x="1780" y="211"/>
                  </a:cubicBezTo>
                  <a:cubicBezTo>
                    <a:pt x="1505" y="211"/>
                    <a:pt x="1226" y="189"/>
                    <a:pt x="951" y="189"/>
                  </a:cubicBezTo>
                  <a:cubicBezTo>
                    <a:pt x="625" y="189"/>
                    <a:pt x="304" y="220"/>
                    <a:pt x="0" y="358"/>
                  </a:cubicBezTo>
                  <a:cubicBezTo>
                    <a:pt x="37" y="462"/>
                    <a:pt x="107" y="483"/>
                    <a:pt x="185" y="483"/>
                  </a:cubicBezTo>
                  <a:cubicBezTo>
                    <a:pt x="240" y="483"/>
                    <a:pt x="298" y="473"/>
                    <a:pt x="353" y="473"/>
                  </a:cubicBezTo>
                  <a:cubicBezTo>
                    <a:pt x="431" y="473"/>
                    <a:pt x="501" y="494"/>
                    <a:pt x="538" y="597"/>
                  </a:cubicBezTo>
                  <a:cubicBezTo>
                    <a:pt x="723" y="721"/>
                    <a:pt x="918" y="759"/>
                    <a:pt x="1114" y="759"/>
                  </a:cubicBezTo>
                  <a:cubicBezTo>
                    <a:pt x="1296" y="759"/>
                    <a:pt x="1479" y="725"/>
                    <a:pt x="1652" y="697"/>
                  </a:cubicBezTo>
                  <a:cubicBezTo>
                    <a:pt x="2119" y="578"/>
                    <a:pt x="2593" y="553"/>
                    <a:pt x="3066" y="553"/>
                  </a:cubicBezTo>
                  <a:cubicBezTo>
                    <a:pt x="3399" y="553"/>
                    <a:pt x="3732" y="565"/>
                    <a:pt x="4060" y="565"/>
                  </a:cubicBezTo>
                  <a:cubicBezTo>
                    <a:pt x="4355" y="565"/>
                    <a:pt x="4648" y="555"/>
                    <a:pt x="4934" y="518"/>
                  </a:cubicBezTo>
                  <a:lnTo>
                    <a:pt x="4934" y="518"/>
                  </a:lnTo>
                  <a:cubicBezTo>
                    <a:pt x="5093" y="995"/>
                    <a:pt x="4894" y="1433"/>
                    <a:pt x="5173" y="1811"/>
                  </a:cubicBezTo>
                  <a:cubicBezTo>
                    <a:pt x="5312" y="1234"/>
                    <a:pt x="5093" y="657"/>
                    <a:pt x="5173" y="100"/>
                  </a:cubicBezTo>
                  <a:cubicBezTo>
                    <a:pt x="5173" y="20"/>
                    <a:pt x="5113" y="0"/>
                    <a:pt x="5033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4" name="Google Shape;1374;p3"/>
            <p:cNvSpPr/>
            <p:nvPr/>
          </p:nvSpPr>
          <p:spPr>
            <a:xfrm>
              <a:off x="1988075" y="3427900"/>
              <a:ext cx="7975" cy="46775"/>
            </a:xfrm>
            <a:custGeom>
              <a:avLst/>
              <a:gdLst/>
              <a:ahLst/>
              <a:cxnLst/>
              <a:rect l="l" t="t" r="r" b="b"/>
              <a:pathLst>
                <a:path w="319" h="1871" extrusionOk="0">
                  <a:moveTo>
                    <a:pt x="0" y="1"/>
                  </a:moveTo>
                  <a:lnTo>
                    <a:pt x="0" y="1771"/>
                  </a:lnTo>
                  <a:cubicBezTo>
                    <a:pt x="40" y="1791"/>
                    <a:pt x="60" y="1811"/>
                    <a:pt x="119" y="1871"/>
                  </a:cubicBezTo>
                  <a:cubicBezTo>
                    <a:pt x="60" y="1234"/>
                    <a:pt x="318" y="598"/>
                    <a:pt x="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5" name="Google Shape;1375;p3"/>
            <p:cNvSpPr/>
            <p:nvPr/>
          </p:nvSpPr>
          <p:spPr>
            <a:xfrm>
              <a:off x="1991050" y="3391600"/>
              <a:ext cx="5500" cy="9475"/>
            </a:xfrm>
            <a:custGeom>
              <a:avLst/>
              <a:gdLst/>
              <a:ahLst/>
              <a:cxnLst/>
              <a:rect l="l" t="t" r="r" b="b"/>
              <a:pathLst>
                <a:path w="220" h="379" extrusionOk="0">
                  <a:moveTo>
                    <a:pt x="199" y="1"/>
                  </a:moveTo>
                  <a:cubicBezTo>
                    <a:pt x="0" y="160"/>
                    <a:pt x="20" y="279"/>
                    <a:pt x="219" y="379"/>
                  </a:cubicBezTo>
                  <a:cubicBezTo>
                    <a:pt x="199" y="259"/>
                    <a:pt x="199" y="140"/>
                    <a:pt x="19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6" name="Google Shape;1376;p3"/>
            <p:cNvSpPr/>
            <p:nvPr/>
          </p:nvSpPr>
          <p:spPr>
            <a:xfrm>
              <a:off x="1986075" y="3418950"/>
              <a:ext cx="3500" cy="4500"/>
            </a:xfrm>
            <a:custGeom>
              <a:avLst/>
              <a:gdLst/>
              <a:ahLst/>
              <a:cxnLst/>
              <a:rect l="l" t="t" r="r" b="b"/>
              <a:pathLst>
                <a:path w="140" h="180" extrusionOk="0">
                  <a:moveTo>
                    <a:pt x="1" y="1"/>
                  </a:moveTo>
                  <a:cubicBezTo>
                    <a:pt x="1" y="80"/>
                    <a:pt x="1" y="120"/>
                    <a:pt x="20" y="180"/>
                  </a:cubicBezTo>
                  <a:cubicBezTo>
                    <a:pt x="140" y="100"/>
                    <a:pt x="140" y="61"/>
                    <a:pt x="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7" name="Google Shape;1377;p3"/>
            <p:cNvSpPr/>
            <p:nvPr/>
          </p:nvSpPr>
          <p:spPr>
            <a:xfrm>
              <a:off x="1993050" y="3405525"/>
              <a:ext cx="4000" cy="4500"/>
            </a:xfrm>
            <a:custGeom>
              <a:avLst/>
              <a:gdLst/>
              <a:ahLst/>
              <a:cxnLst/>
              <a:rect l="l" t="t" r="r" b="b"/>
              <a:pathLst>
                <a:path w="160" h="180" extrusionOk="0">
                  <a:moveTo>
                    <a:pt x="139" y="1"/>
                  </a:moveTo>
                  <a:cubicBezTo>
                    <a:pt x="0" y="41"/>
                    <a:pt x="0" y="120"/>
                    <a:pt x="139" y="180"/>
                  </a:cubicBezTo>
                  <a:cubicBezTo>
                    <a:pt x="159" y="100"/>
                    <a:pt x="159" y="41"/>
                    <a:pt x="13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8" name="Google Shape;1378;p3"/>
            <p:cNvSpPr/>
            <p:nvPr/>
          </p:nvSpPr>
          <p:spPr>
            <a:xfrm>
              <a:off x="2013925" y="309322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180" y="0"/>
                  </a:moveTo>
                  <a:cubicBezTo>
                    <a:pt x="100" y="60"/>
                    <a:pt x="60" y="100"/>
                    <a:pt x="1" y="179"/>
                  </a:cubicBezTo>
                  <a:lnTo>
                    <a:pt x="180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9" name="Google Shape;1379;p3"/>
            <p:cNvSpPr/>
            <p:nvPr/>
          </p:nvSpPr>
          <p:spPr>
            <a:xfrm>
              <a:off x="2125325" y="3671600"/>
              <a:ext cx="11950" cy="27875"/>
            </a:xfrm>
            <a:custGeom>
              <a:avLst/>
              <a:gdLst/>
              <a:ahLst/>
              <a:cxnLst/>
              <a:rect l="l" t="t" r="r" b="b"/>
              <a:pathLst>
                <a:path w="478" h="1115" extrusionOk="0">
                  <a:moveTo>
                    <a:pt x="199" y="0"/>
                  </a:moveTo>
                  <a:lnTo>
                    <a:pt x="199" y="0"/>
                  </a:lnTo>
                  <a:cubicBezTo>
                    <a:pt x="219" y="378"/>
                    <a:pt x="0" y="796"/>
                    <a:pt x="378" y="1114"/>
                  </a:cubicBezTo>
                  <a:cubicBezTo>
                    <a:pt x="339" y="935"/>
                    <a:pt x="339" y="776"/>
                    <a:pt x="339" y="597"/>
                  </a:cubicBezTo>
                  <a:cubicBezTo>
                    <a:pt x="438" y="498"/>
                    <a:pt x="478" y="339"/>
                    <a:pt x="378" y="199"/>
                  </a:cubicBezTo>
                  <a:cubicBezTo>
                    <a:pt x="319" y="120"/>
                    <a:pt x="239" y="80"/>
                    <a:pt x="19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0" name="Google Shape;1380;p3"/>
            <p:cNvSpPr/>
            <p:nvPr/>
          </p:nvSpPr>
          <p:spPr>
            <a:xfrm>
              <a:off x="2142225" y="3804875"/>
              <a:ext cx="6000" cy="14950"/>
            </a:xfrm>
            <a:custGeom>
              <a:avLst/>
              <a:gdLst/>
              <a:ahLst/>
              <a:cxnLst/>
              <a:rect l="l" t="t" r="r" b="b"/>
              <a:pathLst>
                <a:path w="240" h="598" extrusionOk="0">
                  <a:moveTo>
                    <a:pt x="61" y="1"/>
                  </a:moveTo>
                  <a:lnTo>
                    <a:pt x="61" y="1"/>
                  </a:lnTo>
                  <a:cubicBezTo>
                    <a:pt x="41" y="239"/>
                    <a:pt x="1" y="458"/>
                    <a:pt x="200" y="597"/>
                  </a:cubicBezTo>
                  <a:cubicBezTo>
                    <a:pt x="240" y="379"/>
                    <a:pt x="240" y="180"/>
                    <a:pt x="6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1" name="Google Shape;1381;p3"/>
            <p:cNvSpPr/>
            <p:nvPr/>
          </p:nvSpPr>
          <p:spPr>
            <a:xfrm>
              <a:off x="2204900" y="3307025"/>
              <a:ext cx="5500" cy="19575"/>
            </a:xfrm>
            <a:custGeom>
              <a:avLst/>
              <a:gdLst/>
              <a:ahLst/>
              <a:cxnLst/>
              <a:rect l="l" t="t" r="r" b="b"/>
              <a:pathLst>
                <a:path w="220" h="783" extrusionOk="0">
                  <a:moveTo>
                    <a:pt x="124" y="1"/>
                  </a:moveTo>
                  <a:cubicBezTo>
                    <a:pt x="90" y="1"/>
                    <a:pt x="48" y="22"/>
                    <a:pt x="0" y="62"/>
                  </a:cubicBezTo>
                  <a:lnTo>
                    <a:pt x="0" y="161"/>
                  </a:lnTo>
                  <a:cubicBezTo>
                    <a:pt x="0" y="340"/>
                    <a:pt x="20" y="539"/>
                    <a:pt x="40" y="738"/>
                  </a:cubicBezTo>
                  <a:cubicBezTo>
                    <a:pt x="70" y="768"/>
                    <a:pt x="95" y="783"/>
                    <a:pt x="120" y="783"/>
                  </a:cubicBezTo>
                  <a:cubicBezTo>
                    <a:pt x="145" y="783"/>
                    <a:pt x="169" y="768"/>
                    <a:pt x="199" y="738"/>
                  </a:cubicBezTo>
                  <a:cubicBezTo>
                    <a:pt x="199" y="539"/>
                    <a:pt x="219" y="340"/>
                    <a:pt x="219" y="141"/>
                  </a:cubicBezTo>
                  <a:cubicBezTo>
                    <a:pt x="207" y="46"/>
                    <a:pt x="174" y="1"/>
                    <a:pt x="12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2" name="Google Shape;1382;p3"/>
            <p:cNvSpPr/>
            <p:nvPr/>
          </p:nvSpPr>
          <p:spPr>
            <a:xfrm>
              <a:off x="2204900" y="3325475"/>
              <a:ext cx="6000" cy="9950"/>
            </a:xfrm>
            <a:custGeom>
              <a:avLst/>
              <a:gdLst/>
              <a:ahLst/>
              <a:cxnLst/>
              <a:rect l="l" t="t" r="r" b="b"/>
              <a:pathLst>
                <a:path w="240" h="398" extrusionOk="0">
                  <a:moveTo>
                    <a:pt x="20" y="0"/>
                  </a:moveTo>
                  <a:cubicBezTo>
                    <a:pt x="40" y="139"/>
                    <a:pt x="0" y="298"/>
                    <a:pt x="120" y="398"/>
                  </a:cubicBezTo>
                  <a:cubicBezTo>
                    <a:pt x="239" y="259"/>
                    <a:pt x="199" y="139"/>
                    <a:pt x="17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3" name="Google Shape;1383;p3"/>
            <p:cNvSpPr/>
            <p:nvPr/>
          </p:nvSpPr>
          <p:spPr>
            <a:xfrm>
              <a:off x="2206875" y="3378675"/>
              <a:ext cx="3525" cy="5000"/>
            </a:xfrm>
            <a:custGeom>
              <a:avLst/>
              <a:gdLst/>
              <a:ahLst/>
              <a:cxnLst/>
              <a:rect l="l" t="t" r="r" b="b"/>
              <a:pathLst>
                <a:path w="141" h="200" extrusionOk="0">
                  <a:moveTo>
                    <a:pt x="1" y="1"/>
                  </a:moveTo>
                  <a:cubicBezTo>
                    <a:pt x="21" y="60"/>
                    <a:pt x="61" y="120"/>
                    <a:pt x="140" y="200"/>
                  </a:cubicBezTo>
                  <a:cubicBezTo>
                    <a:pt x="100" y="120"/>
                    <a:pt x="41" y="80"/>
                    <a:pt x="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4" name="Google Shape;1384;p3"/>
            <p:cNvSpPr/>
            <p:nvPr/>
          </p:nvSpPr>
          <p:spPr>
            <a:xfrm>
              <a:off x="2102450" y="3177750"/>
              <a:ext cx="71150" cy="31925"/>
            </a:xfrm>
            <a:custGeom>
              <a:avLst/>
              <a:gdLst/>
              <a:ahLst/>
              <a:cxnLst/>
              <a:rect l="l" t="t" r="r" b="b"/>
              <a:pathLst>
                <a:path w="2846" h="1277" extrusionOk="0">
                  <a:moveTo>
                    <a:pt x="20" y="1"/>
                  </a:moveTo>
                  <a:lnTo>
                    <a:pt x="20" y="558"/>
                  </a:lnTo>
                  <a:cubicBezTo>
                    <a:pt x="0" y="797"/>
                    <a:pt x="239" y="896"/>
                    <a:pt x="358" y="1075"/>
                  </a:cubicBezTo>
                  <a:cubicBezTo>
                    <a:pt x="662" y="1212"/>
                    <a:pt x="1012" y="1276"/>
                    <a:pt x="1357" y="1276"/>
                  </a:cubicBezTo>
                  <a:cubicBezTo>
                    <a:pt x="1963" y="1276"/>
                    <a:pt x="2554" y="1079"/>
                    <a:pt x="2845" y="737"/>
                  </a:cubicBezTo>
                  <a:cubicBezTo>
                    <a:pt x="2686" y="697"/>
                    <a:pt x="2527" y="697"/>
                    <a:pt x="2348" y="697"/>
                  </a:cubicBezTo>
                  <a:cubicBezTo>
                    <a:pt x="2109" y="458"/>
                    <a:pt x="1711" y="637"/>
                    <a:pt x="1433" y="359"/>
                  </a:cubicBezTo>
                  <a:cubicBezTo>
                    <a:pt x="1313" y="359"/>
                    <a:pt x="1187" y="338"/>
                    <a:pt x="1066" y="338"/>
                  </a:cubicBezTo>
                  <a:cubicBezTo>
                    <a:pt x="986" y="338"/>
                    <a:pt x="908" y="347"/>
                    <a:pt x="836" y="379"/>
                  </a:cubicBezTo>
                  <a:cubicBezTo>
                    <a:pt x="737" y="424"/>
                    <a:pt x="651" y="444"/>
                    <a:pt x="575" y="444"/>
                  </a:cubicBezTo>
                  <a:cubicBezTo>
                    <a:pt x="316" y="444"/>
                    <a:pt x="174" y="216"/>
                    <a:pt x="2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5" name="Google Shape;1385;p3"/>
            <p:cNvSpPr/>
            <p:nvPr/>
          </p:nvSpPr>
          <p:spPr>
            <a:xfrm>
              <a:off x="2107925" y="3410500"/>
              <a:ext cx="7975" cy="7975"/>
            </a:xfrm>
            <a:custGeom>
              <a:avLst/>
              <a:gdLst/>
              <a:ahLst/>
              <a:cxnLst/>
              <a:rect l="l" t="t" r="r" b="b"/>
              <a:pathLst>
                <a:path w="319" h="319" extrusionOk="0">
                  <a:moveTo>
                    <a:pt x="299" y="1"/>
                  </a:moveTo>
                  <a:cubicBezTo>
                    <a:pt x="80" y="1"/>
                    <a:pt x="0" y="120"/>
                    <a:pt x="0" y="319"/>
                  </a:cubicBezTo>
                  <a:lnTo>
                    <a:pt x="139" y="319"/>
                  </a:lnTo>
                  <a:lnTo>
                    <a:pt x="319" y="140"/>
                  </a:lnTo>
                  <a:cubicBezTo>
                    <a:pt x="319" y="100"/>
                    <a:pt x="319" y="41"/>
                    <a:pt x="29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6" name="Google Shape;1386;p3"/>
            <p:cNvSpPr/>
            <p:nvPr/>
          </p:nvSpPr>
          <p:spPr>
            <a:xfrm>
              <a:off x="2108025" y="3399075"/>
              <a:ext cx="2900" cy="3675"/>
            </a:xfrm>
            <a:custGeom>
              <a:avLst/>
              <a:gdLst/>
              <a:ahLst/>
              <a:cxnLst/>
              <a:rect l="l" t="t" r="r" b="b"/>
              <a:pathLst>
                <a:path w="116" h="147" extrusionOk="0">
                  <a:moveTo>
                    <a:pt x="76" y="0"/>
                  </a:moveTo>
                  <a:cubicBezTo>
                    <a:pt x="36" y="40"/>
                    <a:pt x="16" y="40"/>
                    <a:pt x="16" y="60"/>
                  </a:cubicBezTo>
                  <a:cubicBezTo>
                    <a:pt x="1" y="121"/>
                    <a:pt x="21" y="147"/>
                    <a:pt x="57" y="147"/>
                  </a:cubicBezTo>
                  <a:cubicBezTo>
                    <a:pt x="69" y="147"/>
                    <a:pt x="82" y="144"/>
                    <a:pt x="96" y="139"/>
                  </a:cubicBezTo>
                  <a:cubicBezTo>
                    <a:pt x="116" y="139"/>
                    <a:pt x="116" y="80"/>
                    <a:pt x="116" y="60"/>
                  </a:cubicBezTo>
                  <a:cubicBezTo>
                    <a:pt x="96" y="40"/>
                    <a:pt x="96" y="0"/>
                    <a:pt x="7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7" name="Google Shape;1387;p3"/>
            <p:cNvSpPr/>
            <p:nvPr/>
          </p:nvSpPr>
          <p:spPr>
            <a:xfrm>
              <a:off x="2108425" y="3233275"/>
              <a:ext cx="66650" cy="11675"/>
            </a:xfrm>
            <a:custGeom>
              <a:avLst/>
              <a:gdLst/>
              <a:ahLst/>
              <a:cxnLst/>
              <a:rect l="l" t="t" r="r" b="b"/>
              <a:pathLst>
                <a:path w="2666" h="467" extrusionOk="0">
                  <a:moveTo>
                    <a:pt x="584" y="0"/>
                  </a:moveTo>
                  <a:cubicBezTo>
                    <a:pt x="392" y="0"/>
                    <a:pt x="203" y="40"/>
                    <a:pt x="20" y="127"/>
                  </a:cubicBezTo>
                  <a:cubicBezTo>
                    <a:pt x="20" y="227"/>
                    <a:pt x="0" y="346"/>
                    <a:pt x="0" y="446"/>
                  </a:cubicBezTo>
                  <a:lnTo>
                    <a:pt x="1850" y="446"/>
                  </a:lnTo>
                  <a:cubicBezTo>
                    <a:pt x="1968" y="446"/>
                    <a:pt x="2093" y="466"/>
                    <a:pt x="2220" y="466"/>
                  </a:cubicBezTo>
                  <a:cubicBezTo>
                    <a:pt x="2372" y="466"/>
                    <a:pt x="2525" y="437"/>
                    <a:pt x="2666" y="306"/>
                  </a:cubicBezTo>
                  <a:cubicBezTo>
                    <a:pt x="2578" y="288"/>
                    <a:pt x="2489" y="282"/>
                    <a:pt x="2399" y="282"/>
                  </a:cubicBezTo>
                  <a:cubicBezTo>
                    <a:pt x="2212" y="282"/>
                    <a:pt x="2022" y="308"/>
                    <a:pt x="1835" y="308"/>
                  </a:cubicBezTo>
                  <a:cubicBezTo>
                    <a:pt x="1622" y="308"/>
                    <a:pt x="1412" y="274"/>
                    <a:pt x="1214" y="127"/>
                  </a:cubicBezTo>
                  <a:cubicBezTo>
                    <a:pt x="999" y="45"/>
                    <a:pt x="789" y="0"/>
                    <a:pt x="584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8" name="Google Shape;1388;p3"/>
            <p:cNvSpPr/>
            <p:nvPr/>
          </p:nvSpPr>
          <p:spPr>
            <a:xfrm>
              <a:off x="2108425" y="3231475"/>
              <a:ext cx="39300" cy="6000"/>
            </a:xfrm>
            <a:custGeom>
              <a:avLst/>
              <a:gdLst/>
              <a:ahLst/>
              <a:cxnLst/>
              <a:rect l="l" t="t" r="r" b="b"/>
              <a:pathLst>
                <a:path w="1572" h="240" extrusionOk="0">
                  <a:moveTo>
                    <a:pt x="0" y="0"/>
                  </a:moveTo>
                  <a:lnTo>
                    <a:pt x="0" y="219"/>
                  </a:lnTo>
                  <a:cubicBezTo>
                    <a:pt x="418" y="199"/>
                    <a:pt x="816" y="199"/>
                    <a:pt x="1214" y="199"/>
                  </a:cubicBezTo>
                  <a:cubicBezTo>
                    <a:pt x="1313" y="140"/>
                    <a:pt x="1512" y="239"/>
                    <a:pt x="157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9" name="Google Shape;1389;p3"/>
            <p:cNvSpPr/>
            <p:nvPr/>
          </p:nvSpPr>
          <p:spPr>
            <a:xfrm>
              <a:off x="1998500" y="3668625"/>
              <a:ext cx="15950" cy="38450"/>
            </a:xfrm>
            <a:custGeom>
              <a:avLst/>
              <a:gdLst/>
              <a:ahLst/>
              <a:cxnLst/>
              <a:rect l="l" t="t" r="r" b="b"/>
              <a:pathLst>
                <a:path w="638" h="1538" extrusionOk="0">
                  <a:moveTo>
                    <a:pt x="578" y="0"/>
                  </a:moveTo>
                  <a:cubicBezTo>
                    <a:pt x="399" y="60"/>
                    <a:pt x="240" y="119"/>
                    <a:pt x="80" y="199"/>
                  </a:cubicBezTo>
                  <a:cubicBezTo>
                    <a:pt x="1" y="298"/>
                    <a:pt x="21" y="418"/>
                    <a:pt x="80" y="537"/>
                  </a:cubicBezTo>
                  <a:cubicBezTo>
                    <a:pt x="100" y="537"/>
                    <a:pt x="100" y="537"/>
                    <a:pt x="120" y="597"/>
                  </a:cubicBezTo>
                  <a:cubicBezTo>
                    <a:pt x="140" y="637"/>
                    <a:pt x="140" y="657"/>
                    <a:pt x="100" y="716"/>
                  </a:cubicBezTo>
                  <a:cubicBezTo>
                    <a:pt x="41" y="955"/>
                    <a:pt x="21" y="1194"/>
                    <a:pt x="100" y="1432"/>
                  </a:cubicBezTo>
                  <a:cubicBezTo>
                    <a:pt x="257" y="1496"/>
                    <a:pt x="357" y="1538"/>
                    <a:pt x="426" y="1538"/>
                  </a:cubicBezTo>
                  <a:cubicBezTo>
                    <a:pt x="548" y="1538"/>
                    <a:pt x="566" y="1405"/>
                    <a:pt x="618" y="1034"/>
                  </a:cubicBezTo>
                  <a:cubicBezTo>
                    <a:pt x="637" y="975"/>
                    <a:pt x="618" y="935"/>
                    <a:pt x="598" y="895"/>
                  </a:cubicBezTo>
                  <a:cubicBezTo>
                    <a:pt x="498" y="796"/>
                    <a:pt x="498" y="657"/>
                    <a:pt x="578" y="537"/>
                  </a:cubicBezTo>
                  <a:cubicBezTo>
                    <a:pt x="598" y="358"/>
                    <a:pt x="637" y="159"/>
                    <a:pt x="57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0" name="Google Shape;1390;p3"/>
            <p:cNvSpPr/>
            <p:nvPr/>
          </p:nvSpPr>
          <p:spPr>
            <a:xfrm>
              <a:off x="2194450" y="3182225"/>
              <a:ext cx="13275" cy="39350"/>
            </a:xfrm>
            <a:custGeom>
              <a:avLst/>
              <a:gdLst/>
              <a:ahLst/>
              <a:cxnLst/>
              <a:rect l="l" t="t" r="r" b="b"/>
              <a:pathLst>
                <a:path w="531" h="1574" extrusionOk="0">
                  <a:moveTo>
                    <a:pt x="359" y="1"/>
                  </a:moveTo>
                  <a:cubicBezTo>
                    <a:pt x="1" y="200"/>
                    <a:pt x="100" y="578"/>
                    <a:pt x="160" y="817"/>
                  </a:cubicBezTo>
                  <a:cubicBezTo>
                    <a:pt x="259" y="1115"/>
                    <a:pt x="100" y="1314"/>
                    <a:pt x="120" y="1572"/>
                  </a:cubicBezTo>
                  <a:cubicBezTo>
                    <a:pt x="132" y="1573"/>
                    <a:pt x="144" y="1573"/>
                    <a:pt x="156" y="1573"/>
                  </a:cubicBezTo>
                  <a:cubicBezTo>
                    <a:pt x="531" y="1573"/>
                    <a:pt x="419" y="1267"/>
                    <a:pt x="438" y="1035"/>
                  </a:cubicBezTo>
                  <a:cubicBezTo>
                    <a:pt x="438" y="697"/>
                    <a:pt x="458" y="339"/>
                    <a:pt x="35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1" name="Google Shape;1391;p3"/>
            <p:cNvSpPr/>
            <p:nvPr/>
          </p:nvSpPr>
          <p:spPr>
            <a:xfrm>
              <a:off x="2202400" y="3240925"/>
              <a:ext cx="7500" cy="16425"/>
            </a:xfrm>
            <a:custGeom>
              <a:avLst/>
              <a:gdLst/>
              <a:ahLst/>
              <a:cxnLst/>
              <a:rect l="l" t="t" r="r" b="b"/>
              <a:pathLst>
                <a:path w="300" h="657" extrusionOk="0">
                  <a:moveTo>
                    <a:pt x="299" y="0"/>
                  </a:moveTo>
                  <a:cubicBezTo>
                    <a:pt x="1" y="120"/>
                    <a:pt x="1" y="219"/>
                    <a:pt x="299" y="657"/>
                  </a:cubicBezTo>
                  <a:lnTo>
                    <a:pt x="299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2" name="Google Shape;1392;p3"/>
            <p:cNvSpPr/>
            <p:nvPr/>
          </p:nvSpPr>
          <p:spPr>
            <a:xfrm>
              <a:off x="2471950" y="3097700"/>
              <a:ext cx="6000" cy="5000"/>
            </a:xfrm>
            <a:custGeom>
              <a:avLst/>
              <a:gdLst/>
              <a:ahLst/>
              <a:cxnLst/>
              <a:rect l="l" t="t" r="r" b="b"/>
              <a:pathLst>
                <a:path w="240" h="200" extrusionOk="0">
                  <a:moveTo>
                    <a:pt x="1" y="0"/>
                  </a:moveTo>
                  <a:cubicBezTo>
                    <a:pt x="80" y="80"/>
                    <a:pt x="160" y="120"/>
                    <a:pt x="239" y="199"/>
                  </a:cubicBezTo>
                  <a:cubicBezTo>
                    <a:pt x="180" y="100"/>
                    <a:pt x="100" y="20"/>
                    <a:pt x="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3" name="Google Shape;1393;p3"/>
            <p:cNvSpPr/>
            <p:nvPr/>
          </p:nvSpPr>
          <p:spPr>
            <a:xfrm>
              <a:off x="2458525" y="3092600"/>
              <a:ext cx="5500" cy="4125"/>
            </a:xfrm>
            <a:custGeom>
              <a:avLst/>
              <a:gdLst/>
              <a:ahLst/>
              <a:cxnLst/>
              <a:rect l="l" t="t" r="r" b="b"/>
              <a:pathLst>
                <a:path w="220" h="165" extrusionOk="0">
                  <a:moveTo>
                    <a:pt x="20" y="0"/>
                  </a:moveTo>
                  <a:cubicBezTo>
                    <a:pt x="11" y="0"/>
                    <a:pt x="1" y="5"/>
                    <a:pt x="1" y="25"/>
                  </a:cubicBezTo>
                  <a:cubicBezTo>
                    <a:pt x="1" y="85"/>
                    <a:pt x="1" y="105"/>
                    <a:pt x="40" y="125"/>
                  </a:cubicBezTo>
                  <a:cubicBezTo>
                    <a:pt x="100" y="164"/>
                    <a:pt x="180" y="164"/>
                    <a:pt x="219" y="164"/>
                  </a:cubicBezTo>
                  <a:cubicBezTo>
                    <a:pt x="180" y="105"/>
                    <a:pt x="100" y="65"/>
                    <a:pt x="40" y="5"/>
                  </a:cubicBezTo>
                  <a:cubicBezTo>
                    <a:pt x="40" y="5"/>
                    <a:pt x="30" y="0"/>
                    <a:pt x="2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4" name="Google Shape;1394;p3"/>
            <p:cNvSpPr/>
            <p:nvPr/>
          </p:nvSpPr>
          <p:spPr>
            <a:xfrm>
              <a:off x="2454050" y="3092725"/>
              <a:ext cx="5500" cy="4100"/>
            </a:xfrm>
            <a:custGeom>
              <a:avLst/>
              <a:gdLst/>
              <a:ahLst/>
              <a:cxnLst/>
              <a:rect l="l" t="t" r="r" b="b"/>
              <a:pathLst>
                <a:path w="220" h="164" extrusionOk="0">
                  <a:moveTo>
                    <a:pt x="219" y="0"/>
                  </a:moveTo>
                  <a:cubicBezTo>
                    <a:pt x="160" y="20"/>
                    <a:pt x="100" y="20"/>
                    <a:pt x="1" y="20"/>
                  </a:cubicBezTo>
                  <a:cubicBezTo>
                    <a:pt x="53" y="107"/>
                    <a:pt x="105" y="163"/>
                    <a:pt x="183" y="163"/>
                  </a:cubicBezTo>
                  <a:cubicBezTo>
                    <a:pt x="194" y="163"/>
                    <a:pt x="207" y="162"/>
                    <a:pt x="219" y="159"/>
                  </a:cubicBezTo>
                  <a:lnTo>
                    <a:pt x="219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5" name="Google Shape;1395;p3"/>
            <p:cNvSpPr/>
            <p:nvPr/>
          </p:nvSpPr>
          <p:spPr>
            <a:xfrm>
              <a:off x="2129800" y="3084750"/>
              <a:ext cx="32850" cy="57725"/>
            </a:xfrm>
            <a:custGeom>
              <a:avLst/>
              <a:gdLst/>
              <a:ahLst/>
              <a:cxnLst/>
              <a:rect l="l" t="t" r="r" b="b"/>
              <a:pathLst>
                <a:path w="1314" h="2309" extrusionOk="0">
                  <a:moveTo>
                    <a:pt x="518" y="1"/>
                  </a:moveTo>
                  <a:cubicBezTo>
                    <a:pt x="259" y="120"/>
                    <a:pt x="140" y="339"/>
                    <a:pt x="100" y="618"/>
                  </a:cubicBezTo>
                  <a:cubicBezTo>
                    <a:pt x="20" y="996"/>
                    <a:pt x="199" y="1393"/>
                    <a:pt x="1" y="1771"/>
                  </a:cubicBezTo>
                  <a:cubicBezTo>
                    <a:pt x="1" y="2110"/>
                    <a:pt x="160" y="2289"/>
                    <a:pt x="518" y="2309"/>
                  </a:cubicBezTo>
                  <a:cubicBezTo>
                    <a:pt x="796" y="2169"/>
                    <a:pt x="896" y="1891"/>
                    <a:pt x="995" y="1672"/>
                  </a:cubicBezTo>
                  <a:cubicBezTo>
                    <a:pt x="1313" y="1314"/>
                    <a:pt x="1055" y="916"/>
                    <a:pt x="1035" y="538"/>
                  </a:cubicBezTo>
                  <a:cubicBezTo>
                    <a:pt x="935" y="299"/>
                    <a:pt x="756" y="120"/>
                    <a:pt x="51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6" name="Google Shape;1396;p3"/>
            <p:cNvSpPr/>
            <p:nvPr/>
          </p:nvSpPr>
          <p:spPr>
            <a:xfrm>
              <a:off x="2138250" y="3186500"/>
              <a:ext cx="34350" cy="9275"/>
            </a:xfrm>
            <a:custGeom>
              <a:avLst/>
              <a:gdLst/>
              <a:ahLst/>
              <a:cxnLst/>
              <a:rect l="l" t="t" r="r" b="b"/>
              <a:pathLst>
                <a:path w="1374" h="371" extrusionOk="0">
                  <a:moveTo>
                    <a:pt x="583" y="0"/>
                  </a:moveTo>
                  <a:cubicBezTo>
                    <a:pt x="390" y="0"/>
                    <a:pt x="200" y="9"/>
                    <a:pt x="1" y="9"/>
                  </a:cubicBezTo>
                  <a:cubicBezTo>
                    <a:pt x="141" y="304"/>
                    <a:pt x="370" y="371"/>
                    <a:pt x="612" y="371"/>
                  </a:cubicBezTo>
                  <a:cubicBezTo>
                    <a:pt x="713" y="371"/>
                    <a:pt x="816" y="359"/>
                    <a:pt x="916" y="347"/>
                  </a:cubicBezTo>
                  <a:cubicBezTo>
                    <a:pt x="916" y="248"/>
                    <a:pt x="1373" y="49"/>
                    <a:pt x="876" y="9"/>
                  </a:cubicBezTo>
                  <a:cubicBezTo>
                    <a:pt x="777" y="2"/>
                    <a:pt x="679" y="0"/>
                    <a:pt x="583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7" name="Google Shape;1397;p3"/>
            <p:cNvSpPr/>
            <p:nvPr/>
          </p:nvSpPr>
          <p:spPr>
            <a:xfrm>
              <a:off x="2151675" y="3098200"/>
              <a:ext cx="14950" cy="31350"/>
            </a:xfrm>
            <a:custGeom>
              <a:avLst/>
              <a:gdLst/>
              <a:ahLst/>
              <a:cxnLst/>
              <a:rect l="l" t="t" r="r" b="b"/>
              <a:pathLst>
                <a:path w="598" h="1254" extrusionOk="0">
                  <a:moveTo>
                    <a:pt x="200" y="0"/>
                  </a:moveTo>
                  <a:cubicBezTo>
                    <a:pt x="80" y="60"/>
                    <a:pt x="1" y="179"/>
                    <a:pt x="80" y="279"/>
                  </a:cubicBezTo>
                  <a:cubicBezTo>
                    <a:pt x="259" y="557"/>
                    <a:pt x="140" y="796"/>
                    <a:pt x="41" y="1074"/>
                  </a:cubicBezTo>
                  <a:cubicBezTo>
                    <a:pt x="80" y="1154"/>
                    <a:pt x="120" y="1253"/>
                    <a:pt x="259" y="1253"/>
                  </a:cubicBezTo>
                  <a:cubicBezTo>
                    <a:pt x="598" y="915"/>
                    <a:pt x="498" y="557"/>
                    <a:pt x="379" y="179"/>
                  </a:cubicBezTo>
                  <a:cubicBezTo>
                    <a:pt x="339" y="139"/>
                    <a:pt x="259" y="80"/>
                    <a:pt x="20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8" name="Google Shape;1398;p3"/>
            <p:cNvSpPr/>
            <p:nvPr/>
          </p:nvSpPr>
          <p:spPr>
            <a:xfrm>
              <a:off x="2129800" y="3096700"/>
              <a:ext cx="7975" cy="32350"/>
            </a:xfrm>
            <a:custGeom>
              <a:avLst/>
              <a:gdLst/>
              <a:ahLst/>
              <a:cxnLst/>
              <a:rect l="l" t="t" r="r" b="b"/>
              <a:pathLst>
                <a:path w="319" h="1294" extrusionOk="0">
                  <a:moveTo>
                    <a:pt x="60" y="0"/>
                  </a:moveTo>
                  <a:lnTo>
                    <a:pt x="1" y="60"/>
                  </a:lnTo>
                  <a:lnTo>
                    <a:pt x="1" y="1293"/>
                  </a:lnTo>
                  <a:cubicBezTo>
                    <a:pt x="319" y="915"/>
                    <a:pt x="120" y="458"/>
                    <a:pt x="160" y="40"/>
                  </a:cubicBezTo>
                  <a:cubicBezTo>
                    <a:pt x="140" y="20"/>
                    <a:pt x="120" y="0"/>
                    <a:pt x="6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9" name="Google Shape;1399;p3"/>
            <p:cNvSpPr/>
            <p:nvPr/>
          </p:nvSpPr>
          <p:spPr>
            <a:xfrm>
              <a:off x="2142725" y="3125050"/>
              <a:ext cx="14950" cy="17450"/>
            </a:xfrm>
            <a:custGeom>
              <a:avLst/>
              <a:gdLst/>
              <a:ahLst/>
              <a:cxnLst/>
              <a:rect l="l" t="t" r="r" b="b"/>
              <a:pathLst>
                <a:path w="598" h="698" extrusionOk="0">
                  <a:moveTo>
                    <a:pt x="399" y="0"/>
                  </a:moveTo>
                  <a:cubicBezTo>
                    <a:pt x="279" y="219"/>
                    <a:pt x="140" y="458"/>
                    <a:pt x="1" y="697"/>
                  </a:cubicBezTo>
                  <a:cubicBezTo>
                    <a:pt x="17" y="697"/>
                    <a:pt x="32" y="698"/>
                    <a:pt x="47" y="698"/>
                  </a:cubicBezTo>
                  <a:cubicBezTo>
                    <a:pt x="392" y="698"/>
                    <a:pt x="540" y="484"/>
                    <a:pt x="598" y="179"/>
                  </a:cubicBezTo>
                  <a:cubicBezTo>
                    <a:pt x="518" y="120"/>
                    <a:pt x="478" y="60"/>
                    <a:pt x="39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0" name="Google Shape;1400;p3"/>
            <p:cNvSpPr/>
            <p:nvPr/>
          </p:nvSpPr>
          <p:spPr>
            <a:xfrm>
              <a:off x="2131300" y="3083275"/>
              <a:ext cx="11950" cy="13950"/>
            </a:xfrm>
            <a:custGeom>
              <a:avLst/>
              <a:gdLst/>
              <a:ahLst/>
              <a:cxnLst/>
              <a:rect l="l" t="t" r="r" b="b"/>
              <a:pathLst>
                <a:path w="478" h="558" extrusionOk="0">
                  <a:moveTo>
                    <a:pt x="139" y="0"/>
                  </a:moveTo>
                  <a:cubicBezTo>
                    <a:pt x="0" y="199"/>
                    <a:pt x="0" y="378"/>
                    <a:pt x="139" y="557"/>
                  </a:cubicBezTo>
                  <a:cubicBezTo>
                    <a:pt x="299" y="438"/>
                    <a:pt x="378" y="239"/>
                    <a:pt x="478" y="40"/>
                  </a:cubicBezTo>
                  <a:cubicBezTo>
                    <a:pt x="358" y="40"/>
                    <a:pt x="239" y="40"/>
                    <a:pt x="13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1" name="Google Shape;1401;p3"/>
            <p:cNvSpPr/>
            <p:nvPr/>
          </p:nvSpPr>
          <p:spPr>
            <a:xfrm>
              <a:off x="2128800" y="3084275"/>
              <a:ext cx="6000" cy="13450"/>
            </a:xfrm>
            <a:custGeom>
              <a:avLst/>
              <a:gdLst/>
              <a:ahLst/>
              <a:cxnLst/>
              <a:rect l="l" t="t" r="r" b="b"/>
              <a:pathLst>
                <a:path w="240" h="538" extrusionOk="0">
                  <a:moveTo>
                    <a:pt x="239" y="0"/>
                  </a:moveTo>
                  <a:cubicBezTo>
                    <a:pt x="1" y="119"/>
                    <a:pt x="41" y="338"/>
                    <a:pt x="60" y="537"/>
                  </a:cubicBezTo>
                  <a:lnTo>
                    <a:pt x="239" y="537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2" name="Google Shape;1402;p3"/>
            <p:cNvSpPr/>
            <p:nvPr/>
          </p:nvSpPr>
          <p:spPr>
            <a:xfrm>
              <a:off x="2156150" y="30977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180" y="179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3" name="Google Shape;1403;p3"/>
            <p:cNvSpPr/>
            <p:nvPr/>
          </p:nvSpPr>
          <p:spPr>
            <a:xfrm>
              <a:off x="2190475" y="3137475"/>
              <a:ext cx="17425" cy="35325"/>
            </a:xfrm>
            <a:custGeom>
              <a:avLst/>
              <a:gdLst/>
              <a:ahLst/>
              <a:cxnLst/>
              <a:rect l="l" t="t" r="r" b="b"/>
              <a:pathLst>
                <a:path w="697" h="1413" extrusionOk="0">
                  <a:moveTo>
                    <a:pt x="80" y="1"/>
                  </a:moveTo>
                  <a:cubicBezTo>
                    <a:pt x="20" y="299"/>
                    <a:pt x="0" y="597"/>
                    <a:pt x="80" y="896"/>
                  </a:cubicBezTo>
                  <a:cubicBezTo>
                    <a:pt x="299" y="1015"/>
                    <a:pt x="179" y="1314"/>
                    <a:pt x="418" y="1413"/>
                  </a:cubicBezTo>
                  <a:cubicBezTo>
                    <a:pt x="160" y="975"/>
                    <a:pt x="697" y="339"/>
                    <a:pt x="8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4" name="Google Shape;1404;p3"/>
            <p:cNvSpPr/>
            <p:nvPr/>
          </p:nvSpPr>
          <p:spPr>
            <a:xfrm>
              <a:off x="2623825" y="3408275"/>
              <a:ext cx="16250" cy="20600"/>
            </a:xfrm>
            <a:custGeom>
              <a:avLst/>
              <a:gdLst/>
              <a:ahLst/>
              <a:cxnLst/>
              <a:rect l="l" t="t" r="r" b="b"/>
              <a:pathLst>
                <a:path w="650" h="824" extrusionOk="0">
                  <a:moveTo>
                    <a:pt x="439" y="0"/>
                  </a:moveTo>
                  <a:cubicBezTo>
                    <a:pt x="317" y="0"/>
                    <a:pt x="262" y="183"/>
                    <a:pt x="192" y="289"/>
                  </a:cubicBezTo>
                  <a:cubicBezTo>
                    <a:pt x="152" y="388"/>
                    <a:pt x="73" y="488"/>
                    <a:pt x="33" y="587"/>
                  </a:cubicBezTo>
                  <a:cubicBezTo>
                    <a:pt x="1" y="731"/>
                    <a:pt x="33" y="823"/>
                    <a:pt x="160" y="823"/>
                  </a:cubicBezTo>
                  <a:cubicBezTo>
                    <a:pt x="191" y="823"/>
                    <a:pt x="228" y="818"/>
                    <a:pt x="271" y="806"/>
                  </a:cubicBezTo>
                  <a:cubicBezTo>
                    <a:pt x="331" y="806"/>
                    <a:pt x="371" y="786"/>
                    <a:pt x="431" y="786"/>
                  </a:cubicBezTo>
                  <a:cubicBezTo>
                    <a:pt x="431" y="627"/>
                    <a:pt x="470" y="507"/>
                    <a:pt x="590" y="408"/>
                  </a:cubicBezTo>
                  <a:cubicBezTo>
                    <a:pt x="570" y="249"/>
                    <a:pt x="649" y="50"/>
                    <a:pt x="490" y="10"/>
                  </a:cubicBezTo>
                  <a:cubicBezTo>
                    <a:pt x="472" y="3"/>
                    <a:pt x="455" y="0"/>
                    <a:pt x="43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5" name="Google Shape;1405;p3"/>
            <p:cNvSpPr/>
            <p:nvPr/>
          </p:nvSpPr>
          <p:spPr>
            <a:xfrm>
              <a:off x="2219825" y="3257325"/>
              <a:ext cx="3500" cy="9475"/>
            </a:xfrm>
            <a:custGeom>
              <a:avLst/>
              <a:gdLst/>
              <a:ahLst/>
              <a:cxnLst/>
              <a:rect l="l" t="t" r="r" b="b"/>
              <a:pathLst>
                <a:path w="140" h="379" extrusionOk="0">
                  <a:moveTo>
                    <a:pt x="0" y="1"/>
                  </a:moveTo>
                  <a:cubicBezTo>
                    <a:pt x="20" y="140"/>
                    <a:pt x="20" y="259"/>
                    <a:pt x="20" y="379"/>
                  </a:cubicBezTo>
                  <a:cubicBezTo>
                    <a:pt x="119" y="299"/>
                    <a:pt x="139" y="160"/>
                    <a:pt x="139" y="41"/>
                  </a:cubicBezTo>
                  <a:cubicBezTo>
                    <a:pt x="100" y="1"/>
                    <a:pt x="40" y="1"/>
                    <a:pt x="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6" name="Google Shape;1406;p3"/>
            <p:cNvSpPr/>
            <p:nvPr/>
          </p:nvSpPr>
          <p:spPr>
            <a:xfrm>
              <a:off x="2716150" y="3512450"/>
              <a:ext cx="6475" cy="9475"/>
            </a:xfrm>
            <a:custGeom>
              <a:avLst/>
              <a:gdLst/>
              <a:ahLst/>
              <a:cxnLst/>
              <a:rect l="l" t="t" r="r" b="b"/>
              <a:pathLst>
                <a:path w="259" h="379" extrusionOk="0">
                  <a:moveTo>
                    <a:pt x="259" y="1"/>
                  </a:moveTo>
                  <a:cubicBezTo>
                    <a:pt x="219" y="1"/>
                    <a:pt x="159" y="21"/>
                    <a:pt x="119" y="21"/>
                  </a:cubicBezTo>
                  <a:cubicBezTo>
                    <a:pt x="0" y="100"/>
                    <a:pt x="40" y="200"/>
                    <a:pt x="40" y="299"/>
                  </a:cubicBezTo>
                  <a:cubicBezTo>
                    <a:pt x="40" y="319"/>
                    <a:pt x="60" y="339"/>
                    <a:pt x="80" y="379"/>
                  </a:cubicBezTo>
                  <a:lnTo>
                    <a:pt x="259" y="379"/>
                  </a:lnTo>
                  <a:lnTo>
                    <a:pt x="259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7" name="Google Shape;1407;p3"/>
            <p:cNvSpPr/>
            <p:nvPr/>
          </p:nvSpPr>
          <p:spPr>
            <a:xfrm>
              <a:off x="2678350" y="3334425"/>
              <a:ext cx="5000" cy="71625"/>
            </a:xfrm>
            <a:custGeom>
              <a:avLst/>
              <a:gdLst/>
              <a:ahLst/>
              <a:cxnLst/>
              <a:rect l="l" t="t" r="r" b="b"/>
              <a:pathLst>
                <a:path w="200" h="2865" extrusionOk="0">
                  <a:moveTo>
                    <a:pt x="159" y="0"/>
                  </a:moveTo>
                  <a:cubicBezTo>
                    <a:pt x="20" y="159"/>
                    <a:pt x="0" y="378"/>
                    <a:pt x="0" y="577"/>
                  </a:cubicBezTo>
                  <a:cubicBezTo>
                    <a:pt x="0" y="1333"/>
                    <a:pt x="20" y="2089"/>
                    <a:pt x="20" y="2865"/>
                  </a:cubicBezTo>
                  <a:cubicBezTo>
                    <a:pt x="179" y="2686"/>
                    <a:pt x="179" y="2487"/>
                    <a:pt x="179" y="2328"/>
                  </a:cubicBezTo>
                  <a:cubicBezTo>
                    <a:pt x="179" y="1771"/>
                    <a:pt x="179" y="1253"/>
                    <a:pt x="199" y="736"/>
                  </a:cubicBezTo>
                  <a:cubicBezTo>
                    <a:pt x="179" y="478"/>
                    <a:pt x="179" y="259"/>
                    <a:pt x="15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8" name="Google Shape;1408;p3"/>
            <p:cNvSpPr/>
            <p:nvPr/>
          </p:nvSpPr>
          <p:spPr>
            <a:xfrm>
              <a:off x="2710175" y="3520025"/>
              <a:ext cx="9475" cy="24775"/>
            </a:xfrm>
            <a:custGeom>
              <a:avLst/>
              <a:gdLst/>
              <a:ahLst/>
              <a:cxnLst/>
              <a:rect l="l" t="t" r="r" b="b"/>
              <a:pathLst>
                <a:path w="379" h="991" extrusionOk="0">
                  <a:moveTo>
                    <a:pt x="242" y="0"/>
                  </a:moveTo>
                  <a:cubicBezTo>
                    <a:pt x="219" y="0"/>
                    <a:pt x="197" y="22"/>
                    <a:pt x="179" y="76"/>
                  </a:cubicBezTo>
                  <a:cubicBezTo>
                    <a:pt x="40" y="135"/>
                    <a:pt x="100" y="314"/>
                    <a:pt x="0" y="414"/>
                  </a:cubicBezTo>
                  <a:lnTo>
                    <a:pt x="0" y="593"/>
                  </a:lnTo>
                  <a:cubicBezTo>
                    <a:pt x="80" y="712"/>
                    <a:pt x="179" y="832"/>
                    <a:pt x="279" y="991"/>
                  </a:cubicBezTo>
                  <a:cubicBezTo>
                    <a:pt x="299" y="832"/>
                    <a:pt x="338" y="712"/>
                    <a:pt x="378" y="593"/>
                  </a:cubicBezTo>
                  <a:cubicBezTo>
                    <a:pt x="358" y="414"/>
                    <a:pt x="358" y="235"/>
                    <a:pt x="319" y="76"/>
                  </a:cubicBezTo>
                  <a:cubicBezTo>
                    <a:pt x="297" y="32"/>
                    <a:pt x="269" y="0"/>
                    <a:pt x="24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9" name="Google Shape;1409;p3"/>
            <p:cNvSpPr/>
            <p:nvPr/>
          </p:nvSpPr>
          <p:spPr>
            <a:xfrm>
              <a:off x="2709175" y="3521900"/>
              <a:ext cx="5500" cy="8475"/>
            </a:xfrm>
            <a:custGeom>
              <a:avLst/>
              <a:gdLst/>
              <a:ahLst/>
              <a:cxnLst/>
              <a:rect l="l" t="t" r="r" b="b"/>
              <a:pathLst>
                <a:path w="220" h="339" extrusionOk="0">
                  <a:moveTo>
                    <a:pt x="40" y="1"/>
                  </a:moveTo>
                  <a:cubicBezTo>
                    <a:pt x="1" y="100"/>
                    <a:pt x="1" y="220"/>
                    <a:pt x="40" y="339"/>
                  </a:cubicBezTo>
                  <a:cubicBezTo>
                    <a:pt x="160" y="259"/>
                    <a:pt x="199" y="140"/>
                    <a:pt x="21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0" name="Google Shape;1410;p3"/>
            <p:cNvSpPr/>
            <p:nvPr/>
          </p:nvSpPr>
          <p:spPr>
            <a:xfrm>
              <a:off x="2715150" y="3512450"/>
              <a:ext cx="4500" cy="9475"/>
            </a:xfrm>
            <a:custGeom>
              <a:avLst/>
              <a:gdLst/>
              <a:ahLst/>
              <a:cxnLst/>
              <a:rect l="l" t="t" r="r" b="b"/>
              <a:pathLst>
                <a:path w="180" h="379" extrusionOk="0">
                  <a:moveTo>
                    <a:pt x="0" y="1"/>
                  </a:moveTo>
                  <a:lnTo>
                    <a:pt x="0" y="379"/>
                  </a:lnTo>
                  <a:lnTo>
                    <a:pt x="159" y="379"/>
                  </a:lnTo>
                  <a:cubicBezTo>
                    <a:pt x="159" y="239"/>
                    <a:pt x="159" y="140"/>
                    <a:pt x="179" y="21"/>
                  </a:cubicBezTo>
                  <a:cubicBezTo>
                    <a:pt x="120" y="21"/>
                    <a:pt x="40" y="21"/>
                    <a:pt x="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1" name="Google Shape;1411;p3"/>
            <p:cNvSpPr/>
            <p:nvPr/>
          </p:nvSpPr>
          <p:spPr>
            <a:xfrm>
              <a:off x="2442125" y="4718500"/>
              <a:ext cx="116400" cy="57275"/>
            </a:xfrm>
            <a:custGeom>
              <a:avLst/>
              <a:gdLst/>
              <a:ahLst/>
              <a:cxnLst/>
              <a:rect l="l" t="t" r="r" b="b"/>
              <a:pathLst>
                <a:path w="4656" h="2291" extrusionOk="0">
                  <a:moveTo>
                    <a:pt x="3183" y="536"/>
                  </a:moveTo>
                  <a:cubicBezTo>
                    <a:pt x="3163" y="575"/>
                    <a:pt x="3143" y="575"/>
                    <a:pt x="3103" y="595"/>
                  </a:cubicBezTo>
                  <a:cubicBezTo>
                    <a:pt x="3159" y="564"/>
                    <a:pt x="3167" y="557"/>
                    <a:pt x="3163" y="557"/>
                  </a:cubicBezTo>
                  <a:cubicBezTo>
                    <a:pt x="3160" y="557"/>
                    <a:pt x="3152" y="560"/>
                    <a:pt x="3149" y="560"/>
                  </a:cubicBezTo>
                  <a:cubicBezTo>
                    <a:pt x="3145" y="560"/>
                    <a:pt x="3150" y="556"/>
                    <a:pt x="3183" y="536"/>
                  </a:cubicBezTo>
                  <a:close/>
                  <a:moveTo>
                    <a:pt x="3561" y="1"/>
                  </a:moveTo>
                  <a:cubicBezTo>
                    <a:pt x="3379" y="1"/>
                    <a:pt x="3216" y="178"/>
                    <a:pt x="3044" y="178"/>
                  </a:cubicBezTo>
                  <a:cubicBezTo>
                    <a:pt x="2919" y="178"/>
                    <a:pt x="2802" y="264"/>
                    <a:pt x="2687" y="264"/>
                  </a:cubicBezTo>
                  <a:cubicBezTo>
                    <a:pt x="2620" y="264"/>
                    <a:pt x="2553" y="234"/>
                    <a:pt x="2487" y="138"/>
                  </a:cubicBezTo>
                  <a:cubicBezTo>
                    <a:pt x="2069" y="396"/>
                    <a:pt x="1671" y="615"/>
                    <a:pt x="1253" y="874"/>
                  </a:cubicBezTo>
                  <a:cubicBezTo>
                    <a:pt x="1054" y="1232"/>
                    <a:pt x="657" y="1331"/>
                    <a:pt x="358" y="1590"/>
                  </a:cubicBezTo>
                  <a:cubicBezTo>
                    <a:pt x="239" y="1769"/>
                    <a:pt x="100" y="1908"/>
                    <a:pt x="0" y="2127"/>
                  </a:cubicBezTo>
                  <a:cubicBezTo>
                    <a:pt x="60" y="2207"/>
                    <a:pt x="119" y="2266"/>
                    <a:pt x="199" y="2286"/>
                  </a:cubicBezTo>
                  <a:cubicBezTo>
                    <a:pt x="227" y="2289"/>
                    <a:pt x="255" y="2291"/>
                    <a:pt x="282" y="2291"/>
                  </a:cubicBezTo>
                  <a:cubicBezTo>
                    <a:pt x="613" y="2291"/>
                    <a:pt x="838" y="2074"/>
                    <a:pt x="1114" y="1908"/>
                  </a:cubicBezTo>
                  <a:cubicBezTo>
                    <a:pt x="1373" y="1769"/>
                    <a:pt x="1512" y="1510"/>
                    <a:pt x="1810" y="1411"/>
                  </a:cubicBezTo>
                  <a:lnTo>
                    <a:pt x="1810" y="1411"/>
                  </a:lnTo>
                  <a:cubicBezTo>
                    <a:pt x="1492" y="1610"/>
                    <a:pt x="1512" y="1809"/>
                    <a:pt x="1771" y="2028"/>
                  </a:cubicBezTo>
                  <a:cubicBezTo>
                    <a:pt x="1846" y="2065"/>
                    <a:pt x="1922" y="2079"/>
                    <a:pt x="2003" y="2079"/>
                  </a:cubicBezTo>
                  <a:cubicBezTo>
                    <a:pt x="2049" y="2079"/>
                    <a:pt x="2098" y="2075"/>
                    <a:pt x="2149" y="2067"/>
                  </a:cubicBezTo>
                  <a:cubicBezTo>
                    <a:pt x="2447" y="1908"/>
                    <a:pt x="2725" y="1709"/>
                    <a:pt x="3004" y="1590"/>
                  </a:cubicBezTo>
                  <a:cubicBezTo>
                    <a:pt x="3402" y="1391"/>
                    <a:pt x="3859" y="1192"/>
                    <a:pt x="4237" y="934"/>
                  </a:cubicBezTo>
                  <a:cubicBezTo>
                    <a:pt x="4556" y="735"/>
                    <a:pt x="4655" y="516"/>
                    <a:pt x="4158" y="396"/>
                  </a:cubicBezTo>
                  <a:cubicBezTo>
                    <a:pt x="4058" y="396"/>
                    <a:pt x="3979" y="396"/>
                    <a:pt x="3899" y="416"/>
                  </a:cubicBezTo>
                  <a:cubicBezTo>
                    <a:pt x="3756" y="459"/>
                    <a:pt x="3643" y="492"/>
                    <a:pt x="3517" y="492"/>
                  </a:cubicBezTo>
                  <a:cubicBezTo>
                    <a:pt x="3468" y="492"/>
                    <a:pt x="3418" y="487"/>
                    <a:pt x="3362" y="476"/>
                  </a:cubicBezTo>
                  <a:cubicBezTo>
                    <a:pt x="3302" y="476"/>
                    <a:pt x="3243" y="496"/>
                    <a:pt x="3183" y="536"/>
                  </a:cubicBezTo>
                  <a:cubicBezTo>
                    <a:pt x="3342" y="396"/>
                    <a:pt x="3641" y="476"/>
                    <a:pt x="3760" y="217"/>
                  </a:cubicBezTo>
                  <a:cubicBezTo>
                    <a:pt x="3780" y="178"/>
                    <a:pt x="3780" y="138"/>
                    <a:pt x="3780" y="98"/>
                  </a:cubicBezTo>
                  <a:cubicBezTo>
                    <a:pt x="3703" y="27"/>
                    <a:pt x="3630" y="1"/>
                    <a:pt x="356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2" name="Google Shape;1412;p3"/>
            <p:cNvSpPr/>
            <p:nvPr/>
          </p:nvSpPr>
          <p:spPr>
            <a:xfrm>
              <a:off x="2513725" y="4711000"/>
              <a:ext cx="74125" cy="49150"/>
            </a:xfrm>
            <a:custGeom>
              <a:avLst/>
              <a:gdLst/>
              <a:ahLst/>
              <a:cxnLst/>
              <a:rect l="l" t="t" r="r" b="b"/>
              <a:pathLst>
                <a:path w="2965" h="1966" extrusionOk="0">
                  <a:moveTo>
                    <a:pt x="2507" y="0"/>
                  </a:moveTo>
                  <a:cubicBezTo>
                    <a:pt x="2467" y="20"/>
                    <a:pt x="2447" y="20"/>
                    <a:pt x="2408" y="40"/>
                  </a:cubicBezTo>
                  <a:cubicBezTo>
                    <a:pt x="2388" y="80"/>
                    <a:pt x="2368" y="80"/>
                    <a:pt x="2348" y="100"/>
                  </a:cubicBezTo>
                  <a:cubicBezTo>
                    <a:pt x="2209" y="179"/>
                    <a:pt x="2070" y="139"/>
                    <a:pt x="1950" y="179"/>
                  </a:cubicBezTo>
                  <a:cubicBezTo>
                    <a:pt x="1592" y="318"/>
                    <a:pt x="1115" y="239"/>
                    <a:pt x="1075" y="796"/>
                  </a:cubicBezTo>
                  <a:cubicBezTo>
                    <a:pt x="1091" y="799"/>
                    <a:pt x="1107" y="799"/>
                    <a:pt x="1124" y="799"/>
                  </a:cubicBezTo>
                  <a:cubicBezTo>
                    <a:pt x="1161" y="799"/>
                    <a:pt x="1202" y="795"/>
                    <a:pt x="1244" y="795"/>
                  </a:cubicBezTo>
                  <a:cubicBezTo>
                    <a:pt x="1326" y="795"/>
                    <a:pt x="1413" y="812"/>
                    <a:pt x="1493" y="915"/>
                  </a:cubicBezTo>
                  <a:cubicBezTo>
                    <a:pt x="995" y="1174"/>
                    <a:pt x="498" y="1432"/>
                    <a:pt x="1" y="1691"/>
                  </a:cubicBezTo>
                  <a:cubicBezTo>
                    <a:pt x="33" y="1901"/>
                    <a:pt x="101" y="1966"/>
                    <a:pt x="184" y="1966"/>
                  </a:cubicBezTo>
                  <a:cubicBezTo>
                    <a:pt x="318" y="1966"/>
                    <a:pt x="494" y="1793"/>
                    <a:pt x="627" y="1793"/>
                  </a:cubicBezTo>
                  <a:cubicBezTo>
                    <a:pt x="660" y="1793"/>
                    <a:pt x="690" y="1804"/>
                    <a:pt x="717" y="1830"/>
                  </a:cubicBezTo>
                  <a:cubicBezTo>
                    <a:pt x="1254" y="1671"/>
                    <a:pt x="1811" y="1592"/>
                    <a:pt x="2209" y="1214"/>
                  </a:cubicBezTo>
                  <a:cubicBezTo>
                    <a:pt x="2242" y="1185"/>
                    <a:pt x="2295" y="1179"/>
                    <a:pt x="2354" y="1179"/>
                  </a:cubicBezTo>
                  <a:cubicBezTo>
                    <a:pt x="2396" y="1179"/>
                    <a:pt x="2441" y="1182"/>
                    <a:pt x="2484" y="1182"/>
                  </a:cubicBezTo>
                  <a:cubicBezTo>
                    <a:pt x="2631" y="1182"/>
                    <a:pt x="2748" y="1146"/>
                    <a:pt x="2607" y="816"/>
                  </a:cubicBezTo>
                  <a:cubicBezTo>
                    <a:pt x="2547" y="597"/>
                    <a:pt x="2965" y="338"/>
                    <a:pt x="2686" y="40"/>
                  </a:cubicBezTo>
                  <a:cubicBezTo>
                    <a:pt x="2646" y="0"/>
                    <a:pt x="2587" y="0"/>
                    <a:pt x="250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3" name="Google Shape;1413;p3"/>
            <p:cNvSpPr/>
            <p:nvPr/>
          </p:nvSpPr>
          <p:spPr>
            <a:xfrm>
              <a:off x="3039975" y="4733875"/>
              <a:ext cx="104875" cy="27875"/>
            </a:xfrm>
            <a:custGeom>
              <a:avLst/>
              <a:gdLst/>
              <a:ahLst/>
              <a:cxnLst/>
              <a:rect l="l" t="t" r="r" b="b"/>
              <a:pathLst>
                <a:path w="4195" h="1115" extrusionOk="0">
                  <a:moveTo>
                    <a:pt x="2633" y="0"/>
                  </a:moveTo>
                  <a:cubicBezTo>
                    <a:pt x="2397" y="0"/>
                    <a:pt x="2148" y="64"/>
                    <a:pt x="1907" y="100"/>
                  </a:cubicBezTo>
                  <a:cubicBezTo>
                    <a:pt x="1807" y="120"/>
                    <a:pt x="1728" y="199"/>
                    <a:pt x="1648" y="279"/>
                  </a:cubicBezTo>
                  <a:cubicBezTo>
                    <a:pt x="1628" y="319"/>
                    <a:pt x="1628" y="378"/>
                    <a:pt x="1608" y="418"/>
                  </a:cubicBezTo>
                  <a:cubicBezTo>
                    <a:pt x="1589" y="677"/>
                    <a:pt x="1449" y="776"/>
                    <a:pt x="1211" y="776"/>
                  </a:cubicBezTo>
                  <a:lnTo>
                    <a:pt x="17" y="776"/>
                  </a:lnTo>
                  <a:cubicBezTo>
                    <a:pt x="1" y="908"/>
                    <a:pt x="11" y="985"/>
                    <a:pt x="129" y="985"/>
                  </a:cubicBezTo>
                  <a:cubicBezTo>
                    <a:pt x="153" y="985"/>
                    <a:pt x="182" y="982"/>
                    <a:pt x="216" y="975"/>
                  </a:cubicBezTo>
                  <a:lnTo>
                    <a:pt x="355" y="975"/>
                  </a:lnTo>
                  <a:cubicBezTo>
                    <a:pt x="485" y="1025"/>
                    <a:pt x="609" y="1050"/>
                    <a:pt x="733" y="1050"/>
                  </a:cubicBezTo>
                  <a:cubicBezTo>
                    <a:pt x="858" y="1050"/>
                    <a:pt x="982" y="1025"/>
                    <a:pt x="1111" y="975"/>
                  </a:cubicBezTo>
                  <a:cubicBezTo>
                    <a:pt x="1240" y="970"/>
                    <a:pt x="1370" y="967"/>
                    <a:pt x="1500" y="967"/>
                  </a:cubicBezTo>
                  <a:cubicBezTo>
                    <a:pt x="2309" y="967"/>
                    <a:pt x="3130" y="1063"/>
                    <a:pt x="3936" y="1114"/>
                  </a:cubicBezTo>
                  <a:cubicBezTo>
                    <a:pt x="3996" y="975"/>
                    <a:pt x="4195" y="876"/>
                    <a:pt x="4175" y="657"/>
                  </a:cubicBezTo>
                  <a:cubicBezTo>
                    <a:pt x="4091" y="608"/>
                    <a:pt x="3995" y="601"/>
                    <a:pt x="3898" y="601"/>
                  </a:cubicBezTo>
                  <a:cubicBezTo>
                    <a:pt x="3856" y="601"/>
                    <a:pt x="3814" y="602"/>
                    <a:pt x="3772" y="602"/>
                  </a:cubicBezTo>
                  <a:cubicBezTo>
                    <a:pt x="3633" y="602"/>
                    <a:pt x="3498" y="587"/>
                    <a:pt x="3399" y="458"/>
                  </a:cubicBezTo>
                  <a:cubicBezTo>
                    <a:pt x="3191" y="96"/>
                    <a:pt x="2922" y="0"/>
                    <a:pt x="2633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4" name="Google Shape;1414;p3"/>
            <p:cNvSpPr/>
            <p:nvPr/>
          </p:nvSpPr>
          <p:spPr>
            <a:xfrm>
              <a:off x="2561975" y="4735850"/>
              <a:ext cx="123850" cy="33675"/>
            </a:xfrm>
            <a:custGeom>
              <a:avLst/>
              <a:gdLst/>
              <a:ahLst/>
              <a:cxnLst/>
              <a:rect l="l" t="t" r="r" b="b"/>
              <a:pathLst>
                <a:path w="4954" h="1347" extrusionOk="0">
                  <a:moveTo>
                    <a:pt x="4317" y="1"/>
                  </a:moveTo>
                  <a:cubicBezTo>
                    <a:pt x="4257" y="41"/>
                    <a:pt x="4178" y="100"/>
                    <a:pt x="4138" y="180"/>
                  </a:cubicBezTo>
                  <a:cubicBezTo>
                    <a:pt x="3601" y="299"/>
                    <a:pt x="3044" y="399"/>
                    <a:pt x="2527" y="538"/>
                  </a:cubicBezTo>
                  <a:cubicBezTo>
                    <a:pt x="1671" y="777"/>
                    <a:pt x="856" y="1015"/>
                    <a:pt x="0" y="1234"/>
                  </a:cubicBezTo>
                  <a:cubicBezTo>
                    <a:pt x="125" y="1311"/>
                    <a:pt x="246" y="1346"/>
                    <a:pt x="366" y="1346"/>
                  </a:cubicBezTo>
                  <a:cubicBezTo>
                    <a:pt x="494" y="1346"/>
                    <a:pt x="623" y="1306"/>
                    <a:pt x="756" y="1234"/>
                  </a:cubicBezTo>
                  <a:cubicBezTo>
                    <a:pt x="955" y="1214"/>
                    <a:pt x="1174" y="1214"/>
                    <a:pt x="1373" y="1194"/>
                  </a:cubicBezTo>
                  <a:cubicBezTo>
                    <a:pt x="2547" y="995"/>
                    <a:pt x="3661" y="498"/>
                    <a:pt x="4854" y="339"/>
                  </a:cubicBezTo>
                  <a:cubicBezTo>
                    <a:pt x="4954" y="1"/>
                    <a:pt x="4576" y="140"/>
                    <a:pt x="447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5" name="Google Shape;1415;p3"/>
            <p:cNvSpPr/>
            <p:nvPr/>
          </p:nvSpPr>
          <p:spPr>
            <a:xfrm>
              <a:off x="2965300" y="4655800"/>
              <a:ext cx="88550" cy="22525"/>
            </a:xfrm>
            <a:custGeom>
              <a:avLst/>
              <a:gdLst/>
              <a:ahLst/>
              <a:cxnLst/>
              <a:rect l="l" t="t" r="r" b="b"/>
              <a:pathLst>
                <a:path w="3542" h="901" extrusionOk="0">
                  <a:moveTo>
                    <a:pt x="1910" y="0"/>
                  </a:moveTo>
                  <a:cubicBezTo>
                    <a:pt x="1293" y="139"/>
                    <a:pt x="557" y="20"/>
                    <a:pt x="0" y="657"/>
                  </a:cubicBezTo>
                  <a:cubicBezTo>
                    <a:pt x="707" y="850"/>
                    <a:pt x="1387" y="900"/>
                    <a:pt x="2056" y="900"/>
                  </a:cubicBezTo>
                  <a:cubicBezTo>
                    <a:pt x="2555" y="900"/>
                    <a:pt x="3048" y="872"/>
                    <a:pt x="3541" y="856"/>
                  </a:cubicBezTo>
                  <a:cubicBezTo>
                    <a:pt x="3521" y="537"/>
                    <a:pt x="3283" y="537"/>
                    <a:pt x="3044" y="497"/>
                  </a:cubicBezTo>
                  <a:cubicBezTo>
                    <a:pt x="2996" y="489"/>
                    <a:pt x="2946" y="486"/>
                    <a:pt x="2896" y="486"/>
                  </a:cubicBezTo>
                  <a:cubicBezTo>
                    <a:pt x="2746" y="486"/>
                    <a:pt x="2588" y="513"/>
                    <a:pt x="2434" y="513"/>
                  </a:cubicBezTo>
                  <a:cubicBezTo>
                    <a:pt x="2254" y="513"/>
                    <a:pt x="2079" y="476"/>
                    <a:pt x="1930" y="318"/>
                  </a:cubicBezTo>
                  <a:cubicBezTo>
                    <a:pt x="1930" y="199"/>
                    <a:pt x="1910" y="100"/>
                    <a:pt x="191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6" name="Google Shape;1416;p3"/>
            <p:cNvSpPr/>
            <p:nvPr/>
          </p:nvSpPr>
          <p:spPr>
            <a:xfrm>
              <a:off x="2749950" y="4712125"/>
              <a:ext cx="91525" cy="18775"/>
            </a:xfrm>
            <a:custGeom>
              <a:avLst/>
              <a:gdLst/>
              <a:ahLst/>
              <a:cxnLst/>
              <a:rect l="l" t="t" r="r" b="b"/>
              <a:pathLst>
                <a:path w="3661" h="751" extrusionOk="0">
                  <a:moveTo>
                    <a:pt x="2803" y="1"/>
                  </a:moveTo>
                  <a:cubicBezTo>
                    <a:pt x="1926" y="1"/>
                    <a:pt x="1066" y="353"/>
                    <a:pt x="180" y="353"/>
                  </a:cubicBezTo>
                  <a:cubicBezTo>
                    <a:pt x="120" y="353"/>
                    <a:pt x="60" y="472"/>
                    <a:pt x="1" y="552"/>
                  </a:cubicBezTo>
                  <a:cubicBezTo>
                    <a:pt x="1" y="632"/>
                    <a:pt x="21" y="691"/>
                    <a:pt x="100" y="711"/>
                  </a:cubicBezTo>
                  <a:cubicBezTo>
                    <a:pt x="120" y="711"/>
                    <a:pt x="180" y="751"/>
                    <a:pt x="200" y="751"/>
                  </a:cubicBezTo>
                  <a:cubicBezTo>
                    <a:pt x="1239" y="751"/>
                    <a:pt x="2227" y="266"/>
                    <a:pt x="3405" y="266"/>
                  </a:cubicBezTo>
                  <a:cubicBezTo>
                    <a:pt x="3490" y="266"/>
                    <a:pt x="3575" y="268"/>
                    <a:pt x="3661" y="273"/>
                  </a:cubicBezTo>
                  <a:cubicBezTo>
                    <a:pt x="3462" y="134"/>
                    <a:pt x="3402" y="55"/>
                    <a:pt x="3363" y="55"/>
                  </a:cubicBezTo>
                  <a:cubicBezTo>
                    <a:pt x="3175" y="16"/>
                    <a:pt x="2989" y="1"/>
                    <a:pt x="2803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7" name="Google Shape;1417;p3"/>
            <p:cNvSpPr/>
            <p:nvPr/>
          </p:nvSpPr>
          <p:spPr>
            <a:xfrm>
              <a:off x="3033425" y="4657550"/>
              <a:ext cx="82575" cy="20075"/>
            </a:xfrm>
            <a:custGeom>
              <a:avLst/>
              <a:gdLst/>
              <a:ahLst/>
              <a:cxnLst/>
              <a:rect l="l" t="t" r="r" b="b"/>
              <a:pathLst>
                <a:path w="3303" h="803" extrusionOk="0">
                  <a:moveTo>
                    <a:pt x="2551" y="0"/>
                  </a:moveTo>
                  <a:cubicBezTo>
                    <a:pt x="2332" y="0"/>
                    <a:pt x="2115" y="64"/>
                    <a:pt x="1890" y="89"/>
                  </a:cubicBezTo>
                  <a:lnTo>
                    <a:pt x="1552" y="89"/>
                  </a:lnTo>
                  <a:cubicBezTo>
                    <a:pt x="1441" y="166"/>
                    <a:pt x="1323" y="177"/>
                    <a:pt x="1207" y="177"/>
                  </a:cubicBezTo>
                  <a:cubicBezTo>
                    <a:pt x="1161" y="177"/>
                    <a:pt x="1115" y="175"/>
                    <a:pt x="1070" y="175"/>
                  </a:cubicBezTo>
                  <a:cubicBezTo>
                    <a:pt x="964" y="175"/>
                    <a:pt x="864" y="185"/>
                    <a:pt x="776" y="248"/>
                  </a:cubicBezTo>
                  <a:cubicBezTo>
                    <a:pt x="737" y="248"/>
                    <a:pt x="714" y="231"/>
                    <a:pt x="692" y="231"/>
                  </a:cubicBezTo>
                  <a:cubicBezTo>
                    <a:pt x="681" y="231"/>
                    <a:pt x="670" y="235"/>
                    <a:pt x="657" y="248"/>
                  </a:cubicBezTo>
                  <a:cubicBezTo>
                    <a:pt x="535" y="248"/>
                    <a:pt x="412" y="188"/>
                    <a:pt x="299" y="188"/>
                  </a:cubicBezTo>
                  <a:cubicBezTo>
                    <a:pt x="228" y="188"/>
                    <a:pt x="161" y="212"/>
                    <a:pt x="100" y="288"/>
                  </a:cubicBezTo>
                  <a:cubicBezTo>
                    <a:pt x="1" y="447"/>
                    <a:pt x="160" y="527"/>
                    <a:pt x="279" y="587"/>
                  </a:cubicBezTo>
                  <a:cubicBezTo>
                    <a:pt x="458" y="646"/>
                    <a:pt x="677" y="626"/>
                    <a:pt x="816" y="766"/>
                  </a:cubicBezTo>
                  <a:cubicBezTo>
                    <a:pt x="995" y="766"/>
                    <a:pt x="1154" y="786"/>
                    <a:pt x="1353" y="786"/>
                  </a:cubicBezTo>
                  <a:cubicBezTo>
                    <a:pt x="1412" y="758"/>
                    <a:pt x="1472" y="749"/>
                    <a:pt x="1531" y="749"/>
                  </a:cubicBezTo>
                  <a:cubicBezTo>
                    <a:pt x="1672" y="749"/>
                    <a:pt x="1814" y="803"/>
                    <a:pt x="1961" y="803"/>
                  </a:cubicBezTo>
                  <a:cubicBezTo>
                    <a:pt x="2023" y="803"/>
                    <a:pt x="2085" y="793"/>
                    <a:pt x="2149" y="766"/>
                  </a:cubicBezTo>
                  <a:lnTo>
                    <a:pt x="2368" y="686"/>
                  </a:lnTo>
                  <a:cubicBezTo>
                    <a:pt x="2490" y="618"/>
                    <a:pt x="2603" y="587"/>
                    <a:pt x="2720" y="587"/>
                  </a:cubicBezTo>
                  <a:cubicBezTo>
                    <a:pt x="2774" y="587"/>
                    <a:pt x="2828" y="594"/>
                    <a:pt x="2885" y="606"/>
                  </a:cubicBezTo>
                  <a:cubicBezTo>
                    <a:pt x="2905" y="646"/>
                    <a:pt x="2965" y="646"/>
                    <a:pt x="2984" y="646"/>
                  </a:cubicBezTo>
                  <a:cubicBezTo>
                    <a:pt x="3084" y="646"/>
                    <a:pt x="3203" y="606"/>
                    <a:pt x="3303" y="606"/>
                  </a:cubicBezTo>
                  <a:lnTo>
                    <a:pt x="2945" y="89"/>
                  </a:lnTo>
                  <a:cubicBezTo>
                    <a:pt x="2811" y="23"/>
                    <a:pt x="2681" y="0"/>
                    <a:pt x="255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8" name="Google Shape;1418;p3"/>
            <p:cNvSpPr/>
            <p:nvPr/>
          </p:nvSpPr>
          <p:spPr>
            <a:xfrm>
              <a:off x="2968775" y="4751000"/>
              <a:ext cx="76600" cy="19875"/>
            </a:xfrm>
            <a:custGeom>
              <a:avLst/>
              <a:gdLst/>
              <a:ahLst/>
              <a:cxnLst/>
              <a:rect l="l" t="t" r="r" b="b"/>
              <a:pathLst>
                <a:path w="3064" h="795" extrusionOk="0">
                  <a:moveTo>
                    <a:pt x="1838" y="1"/>
                  </a:moveTo>
                  <a:cubicBezTo>
                    <a:pt x="1585" y="1"/>
                    <a:pt x="1333" y="37"/>
                    <a:pt x="1075" y="91"/>
                  </a:cubicBezTo>
                  <a:lnTo>
                    <a:pt x="896" y="91"/>
                  </a:lnTo>
                  <a:cubicBezTo>
                    <a:pt x="806" y="41"/>
                    <a:pt x="722" y="16"/>
                    <a:pt x="637" y="16"/>
                  </a:cubicBezTo>
                  <a:cubicBezTo>
                    <a:pt x="553" y="16"/>
                    <a:pt x="468" y="41"/>
                    <a:pt x="378" y="91"/>
                  </a:cubicBezTo>
                  <a:lnTo>
                    <a:pt x="199" y="250"/>
                  </a:lnTo>
                  <a:cubicBezTo>
                    <a:pt x="1" y="509"/>
                    <a:pt x="180" y="648"/>
                    <a:pt x="378" y="787"/>
                  </a:cubicBezTo>
                  <a:cubicBezTo>
                    <a:pt x="416" y="782"/>
                    <a:pt x="454" y="780"/>
                    <a:pt x="493" y="780"/>
                  </a:cubicBezTo>
                  <a:cubicBezTo>
                    <a:pt x="602" y="780"/>
                    <a:pt x="713" y="795"/>
                    <a:pt x="822" y="795"/>
                  </a:cubicBezTo>
                  <a:cubicBezTo>
                    <a:pt x="983" y="795"/>
                    <a:pt x="1139" y="764"/>
                    <a:pt x="1274" y="608"/>
                  </a:cubicBezTo>
                  <a:cubicBezTo>
                    <a:pt x="1291" y="524"/>
                    <a:pt x="1279" y="396"/>
                    <a:pt x="1409" y="396"/>
                  </a:cubicBezTo>
                  <a:cubicBezTo>
                    <a:pt x="1432" y="396"/>
                    <a:pt x="1459" y="400"/>
                    <a:pt x="1492" y="409"/>
                  </a:cubicBezTo>
                  <a:cubicBezTo>
                    <a:pt x="1612" y="435"/>
                    <a:pt x="1731" y="442"/>
                    <a:pt x="1852" y="442"/>
                  </a:cubicBezTo>
                  <a:cubicBezTo>
                    <a:pt x="2013" y="442"/>
                    <a:pt x="2177" y="429"/>
                    <a:pt x="2348" y="429"/>
                  </a:cubicBezTo>
                  <a:cubicBezTo>
                    <a:pt x="2372" y="427"/>
                    <a:pt x="2397" y="426"/>
                    <a:pt x="2422" y="426"/>
                  </a:cubicBezTo>
                  <a:cubicBezTo>
                    <a:pt x="2506" y="426"/>
                    <a:pt x="2593" y="435"/>
                    <a:pt x="2678" y="435"/>
                  </a:cubicBezTo>
                  <a:cubicBezTo>
                    <a:pt x="2818" y="435"/>
                    <a:pt x="2953" y="412"/>
                    <a:pt x="3064" y="290"/>
                  </a:cubicBezTo>
                  <a:lnTo>
                    <a:pt x="2865" y="91"/>
                  </a:lnTo>
                  <a:cubicBezTo>
                    <a:pt x="2825" y="61"/>
                    <a:pt x="2795" y="46"/>
                    <a:pt x="2766" y="46"/>
                  </a:cubicBezTo>
                  <a:cubicBezTo>
                    <a:pt x="2736" y="46"/>
                    <a:pt x="2706" y="61"/>
                    <a:pt x="2666" y="91"/>
                  </a:cubicBezTo>
                  <a:lnTo>
                    <a:pt x="2487" y="91"/>
                  </a:lnTo>
                  <a:cubicBezTo>
                    <a:pt x="2268" y="27"/>
                    <a:pt x="2053" y="1"/>
                    <a:pt x="183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9" name="Google Shape;1419;p3"/>
            <p:cNvSpPr/>
            <p:nvPr/>
          </p:nvSpPr>
          <p:spPr>
            <a:xfrm>
              <a:off x="3019000" y="4721150"/>
              <a:ext cx="63200" cy="23200"/>
            </a:xfrm>
            <a:custGeom>
              <a:avLst/>
              <a:gdLst/>
              <a:ahLst/>
              <a:cxnLst/>
              <a:rect l="l" t="t" r="r" b="b"/>
              <a:pathLst>
                <a:path w="2528" h="928" extrusionOk="0">
                  <a:moveTo>
                    <a:pt x="1424" y="1"/>
                  </a:moveTo>
                  <a:cubicBezTo>
                    <a:pt x="1033" y="1"/>
                    <a:pt x="666" y="329"/>
                    <a:pt x="259" y="469"/>
                  </a:cubicBezTo>
                  <a:cubicBezTo>
                    <a:pt x="200" y="509"/>
                    <a:pt x="160" y="589"/>
                    <a:pt x="80" y="629"/>
                  </a:cubicBezTo>
                  <a:cubicBezTo>
                    <a:pt x="80" y="629"/>
                    <a:pt x="60" y="629"/>
                    <a:pt x="40" y="688"/>
                  </a:cubicBezTo>
                  <a:cubicBezTo>
                    <a:pt x="1" y="708"/>
                    <a:pt x="40" y="768"/>
                    <a:pt x="100" y="788"/>
                  </a:cubicBezTo>
                  <a:cubicBezTo>
                    <a:pt x="127" y="781"/>
                    <a:pt x="151" y="779"/>
                    <a:pt x="173" y="779"/>
                  </a:cubicBezTo>
                  <a:cubicBezTo>
                    <a:pt x="217" y="779"/>
                    <a:pt x="253" y="788"/>
                    <a:pt x="279" y="788"/>
                  </a:cubicBezTo>
                  <a:cubicBezTo>
                    <a:pt x="329" y="838"/>
                    <a:pt x="384" y="862"/>
                    <a:pt x="443" y="862"/>
                  </a:cubicBezTo>
                  <a:cubicBezTo>
                    <a:pt x="503" y="862"/>
                    <a:pt x="568" y="838"/>
                    <a:pt x="637" y="788"/>
                  </a:cubicBezTo>
                  <a:cubicBezTo>
                    <a:pt x="697" y="728"/>
                    <a:pt x="757" y="698"/>
                    <a:pt x="814" y="698"/>
                  </a:cubicBezTo>
                  <a:cubicBezTo>
                    <a:pt x="871" y="698"/>
                    <a:pt x="926" y="728"/>
                    <a:pt x="975" y="788"/>
                  </a:cubicBezTo>
                  <a:lnTo>
                    <a:pt x="995" y="788"/>
                  </a:lnTo>
                  <a:cubicBezTo>
                    <a:pt x="1135" y="867"/>
                    <a:pt x="1274" y="828"/>
                    <a:pt x="1373" y="927"/>
                  </a:cubicBezTo>
                  <a:lnTo>
                    <a:pt x="2447" y="927"/>
                  </a:lnTo>
                  <a:lnTo>
                    <a:pt x="2527" y="788"/>
                  </a:lnTo>
                  <a:cubicBezTo>
                    <a:pt x="2487" y="708"/>
                    <a:pt x="2447" y="668"/>
                    <a:pt x="2368" y="609"/>
                  </a:cubicBezTo>
                  <a:cubicBezTo>
                    <a:pt x="2268" y="529"/>
                    <a:pt x="2169" y="489"/>
                    <a:pt x="2129" y="390"/>
                  </a:cubicBezTo>
                  <a:cubicBezTo>
                    <a:pt x="2050" y="330"/>
                    <a:pt x="1990" y="271"/>
                    <a:pt x="1930" y="211"/>
                  </a:cubicBezTo>
                  <a:cubicBezTo>
                    <a:pt x="1754" y="58"/>
                    <a:pt x="1587" y="1"/>
                    <a:pt x="142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0" name="Google Shape;1420;p3"/>
            <p:cNvSpPr/>
            <p:nvPr/>
          </p:nvSpPr>
          <p:spPr>
            <a:xfrm>
              <a:off x="2471950" y="4774150"/>
              <a:ext cx="64675" cy="25750"/>
            </a:xfrm>
            <a:custGeom>
              <a:avLst/>
              <a:gdLst/>
              <a:ahLst/>
              <a:cxnLst/>
              <a:rect l="l" t="t" r="r" b="b"/>
              <a:pathLst>
                <a:path w="2587" h="1030" extrusionOk="0">
                  <a:moveTo>
                    <a:pt x="2507" y="1"/>
                  </a:moveTo>
                  <a:cubicBezTo>
                    <a:pt x="2268" y="1"/>
                    <a:pt x="2050" y="140"/>
                    <a:pt x="1811" y="200"/>
                  </a:cubicBezTo>
                  <a:cubicBezTo>
                    <a:pt x="1711" y="239"/>
                    <a:pt x="1592" y="239"/>
                    <a:pt x="1473" y="239"/>
                  </a:cubicBezTo>
                  <a:cubicBezTo>
                    <a:pt x="1373" y="339"/>
                    <a:pt x="1194" y="299"/>
                    <a:pt x="1095" y="398"/>
                  </a:cubicBezTo>
                  <a:cubicBezTo>
                    <a:pt x="1035" y="538"/>
                    <a:pt x="856" y="478"/>
                    <a:pt x="757" y="577"/>
                  </a:cubicBezTo>
                  <a:lnTo>
                    <a:pt x="399" y="577"/>
                  </a:lnTo>
                  <a:cubicBezTo>
                    <a:pt x="299" y="677"/>
                    <a:pt x="80" y="597"/>
                    <a:pt x="1" y="776"/>
                  </a:cubicBezTo>
                  <a:cubicBezTo>
                    <a:pt x="1" y="876"/>
                    <a:pt x="40" y="955"/>
                    <a:pt x="80" y="995"/>
                  </a:cubicBezTo>
                  <a:cubicBezTo>
                    <a:pt x="127" y="1019"/>
                    <a:pt x="174" y="1030"/>
                    <a:pt x="220" y="1030"/>
                  </a:cubicBezTo>
                  <a:cubicBezTo>
                    <a:pt x="291" y="1030"/>
                    <a:pt x="358" y="1004"/>
                    <a:pt x="418" y="955"/>
                  </a:cubicBezTo>
                  <a:cubicBezTo>
                    <a:pt x="1154" y="757"/>
                    <a:pt x="1950" y="697"/>
                    <a:pt x="2567" y="239"/>
                  </a:cubicBezTo>
                  <a:cubicBezTo>
                    <a:pt x="2567" y="239"/>
                    <a:pt x="2587" y="200"/>
                    <a:pt x="2567" y="160"/>
                  </a:cubicBezTo>
                  <a:cubicBezTo>
                    <a:pt x="2567" y="100"/>
                    <a:pt x="2567" y="60"/>
                    <a:pt x="250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1" name="Google Shape;1421;p3"/>
            <p:cNvSpPr/>
            <p:nvPr/>
          </p:nvSpPr>
          <p:spPr>
            <a:xfrm>
              <a:off x="2561975" y="4693575"/>
              <a:ext cx="39300" cy="20075"/>
            </a:xfrm>
            <a:custGeom>
              <a:avLst/>
              <a:gdLst/>
              <a:ahLst/>
              <a:cxnLst/>
              <a:rect l="l" t="t" r="r" b="b"/>
              <a:pathLst>
                <a:path w="1572" h="803" extrusionOk="0">
                  <a:moveTo>
                    <a:pt x="1552" y="1"/>
                  </a:moveTo>
                  <a:lnTo>
                    <a:pt x="1552" y="1"/>
                  </a:lnTo>
                  <a:cubicBezTo>
                    <a:pt x="1035" y="220"/>
                    <a:pt x="418" y="100"/>
                    <a:pt x="0" y="618"/>
                  </a:cubicBezTo>
                  <a:cubicBezTo>
                    <a:pt x="113" y="762"/>
                    <a:pt x="264" y="803"/>
                    <a:pt x="422" y="803"/>
                  </a:cubicBezTo>
                  <a:cubicBezTo>
                    <a:pt x="460" y="803"/>
                    <a:pt x="499" y="801"/>
                    <a:pt x="537" y="797"/>
                  </a:cubicBezTo>
                  <a:lnTo>
                    <a:pt x="736" y="797"/>
                  </a:lnTo>
                  <a:cubicBezTo>
                    <a:pt x="1055" y="598"/>
                    <a:pt x="1572" y="618"/>
                    <a:pt x="155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2" name="Google Shape;1422;p3"/>
            <p:cNvSpPr/>
            <p:nvPr/>
          </p:nvSpPr>
          <p:spPr>
            <a:xfrm>
              <a:off x="2479425" y="4753275"/>
              <a:ext cx="51725" cy="26375"/>
            </a:xfrm>
            <a:custGeom>
              <a:avLst/>
              <a:gdLst/>
              <a:ahLst/>
              <a:cxnLst/>
              <a:rect l="l" t="t" r="r" b="b"/>
              <a:pathLst>
                <a:path w="2069" h="1055" extrusionOk="0">
                  <a:moveTo>
                    <a:pt x="1373" y="0"/>
                  </a:moveTo>
                  <a:cubicBezTo>
                    <a:pt x="1094" y="139"/>
                    <a:pt x="776" y="219"/>
                    <a:pt x="617" y="537"/>
                  </a:cubicBezTo>
                  <a:cubicBezTo>
                    <a:pt x="478" y="696"/>
                    <a:pt x="0" y="617"/>
                    <a:pt x="279" y="1054"/>
                  </a:cubicBezTo>
                  <a:cubicBezTo>
                    <a:pt x="875" y="716"/>
                    <a:pt x="1512" y="557"/>
                    <a:pt x="2069" y="159"/>
                  </a:cubicBezTo>
                  <a:cubicBezTo>
                    <a:pt x="2017" y="68"/>
                    <a:pt x="1948" y="28"/>
                    <a:pt x="1867" y="28"/>
                  </a:cubicBezTo>
                  <a:cubicBezTo>
                    <a:pt x="1825" y="28"/>
                    <a:pt x="1779" y="39"/>
                    <a:pt x="1731" y="60"/>
                  </a:cubicBezTo>
                  <a:cubicBezTo>
                    <a:pt x="1671" y="94"/>
                    <a:pt x="1611" y="114"/>
                    <a:pt x="1556" y="114"/>
                  </a:cubicBezTo>
                  <a:cubicBezTo>
                    <a:pt x="1483" y="114"/>
                    <a:pt x="1418" y="79"/>
                    <a:pt x="1373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3" name="Google Shape;1423;p3"/>
            <p:cNvSpPr/>
            <p:nvPr/>
          </p:nvSpPr>
          <p:spPr>
            <a:xfrm>
              <a:off x="2531625" y="4708000"/>
              <a:ext cx="43800" cy="24475"/>
            </a:xfrm>
            <a:custGeom>
              <a:avLst/>
              <a:gdLst/>
              <a:ahLst/>
              <a:cxnLst/>
              <a:rect l="l" t="t" r="r" b="b"/>
              <a:pathLst>
                <a:path w="1752" h="979" extrusionOk="0">
                  <a:moveTo>
                    <a:pt x="1234" y="21"/>
                  </a:moveTo>
                  <a:cubicBezTo>
                    <a:pt x="856" y="100"/>
                    <a:pt x="498" y="259"/>
                    <a:pt x="160" y="518"/>
                  </a:cubicBezTo>
                  <a:lnTo>
                    <a:pt x="140" y="558"/>
                  </a:lnTo>
                  <a:cubicBezTo>
                    <a:pt x="41" y="697"/>
                    <a:pt x="1" y="816"/>
                    <a:pt x="80" y="936"/>
                  </a:cubicBezTo>
                  <a:cubicBezTo>
                    <a:pt x="117" y="964"/>
                    <a:pt x="154" y="978"/>
                    <a:pt x="189" y="978"/>
                  </a:cubicBezTo>
                  <a:cubicBezTo>
                    <a:pt x="230" y="978"/>
                    <a:pt x="267" y="959"/>
                    <a:pt x="299" y="916"/>
                  </a:cubicBezTo>
                  <a:cubicBezTo>
                    <a:pt x="578" y="538"/>
                    <a:pt x="1055" y="618"/>
                    <a:pt x="1393" y="399"/>
                  </a:cubicBezTo>
                  <a:cubicBezTo>
                    <a:pt x="1436" y="413"/>
                    <a:pt x="1468" y="427"/>
                    <a:pt x="1511" y="427"/>
                  </a:cubicBezTo>
                  <a:cubicBezTo>
                    <a:pt x="1529" y="427"/>
                    <a:pt x="1549" y="424"/>
                    <a:pt x="1572" y="419"/>
                  </a:cubicBezTo>
                  <a:cubicBezTo>
                    <a:pt x="1672" y="359"/>
                    <a:pt x="1672" y="259"/>
                    <a:pt x="1751" y="200"/>
                  </a:cubicBezTo>
                  <a:cubicBezTo>
                    <a:pt x="1632" y="1"/>
                    <a:pt x="1433" y="41"/>
                    <a:pt x="1234" y="2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4" name="Google Shape;1424;p3"/>
            <p:cNvSpPr/>
            <p:nvPr/>
          </p:nvSpPr>
          <p:spPr>
            <a:xfrm>
              <a:off x="2461025" y="4765500"/>
              <a:ext cx="34825" cy="29850"/>
            </a:xfrm>
            <a:custGeom>
              <a:avLst/>
              <a:gdLst/>
              <a:ahLst/>
              <a:cxnLst/>
              <a:rect l="l" t="t" r="r" b="b"/>
              <a:pathLst>
                <a:path w="1393" h="1194" extrusionOk="0">
                  <a:moveTo>
                    <a:pt x="879" y="1"/>
                  </a:moveTo>
                  <a:cubicBezTo>
                    <a:pt x="858" y="1"/>
                    <a:pt x="837" y="3"/>
                    <a:pt x="816" y="8"/>
                  </a:cubicBezTo>
                  <a:lnTo>
                    <a:pt x="378" y="307"/>
                  </a:lnTo>
                  <a:lnTo>
                    <a:pt x="219" y="446"/>
                  </a:lnTo>
                  <a:cubicBezTo>
                    <a:pt x="80" y="705"/>
                    <a:pt x="0" y="943"/>
                    <a:pt x="279" y="1182"/>
                  </a:cubicBezTo>
                  <a:cubicBezTo>
                    <a:pt x="300" y="1189"/>
                    <a:pt x="325" y="1194"/>
                    <a:pt x="351" y="1194"/>
                  </a:cubicBezTo>
                  <a:cubicBezTo>
                    <a:pt x="396" y="1194"/>
                    <a:pt x="447" y="1180"/>
                    <a:pt x="497" y="1142"/>
                  </a:cubicBezTo>
                  <a:cubicBezTo>
                    <a:pt x="637" y="1122"/>
                    <a:pt x="796" y="1103"/>
                    <a:pt x="875" y="943"/>
                  </a:cubicBezTo>
                  <a:cubicBezTo>
                    <a:pt x="637" y="685"/>
                    <a:pt x="935" y="685"/>
                    <a:pt x="1034" y="585"/>
                  </a:cubicBezTo>
                  <a:cubicBezTo>
                    <a:pt x="995" y="307"/>
                    <a:pt x="1293" y="227"/>
                    <a:pt x="1393" y="48"/>
                  </a:cubicBezTo>
                  <a:cubicBezTo>
                    <a:pt x="1300" y="48"/>
                    <a:pt x="1216" y="39"/>
                    <a:pt x="1135" y="39"/>
                  </a:cubicBezTo>
                  <a:cubicBezTo>
                    <a:pt x="1094" y="39"/>
                    <a:pt x="1054" y="42"/>
                    <a:pt x="1015" y="48"/>
                  </a:cubicBezTo>
                  <a:cubicBezTo>
                    <a:pt x="985" y="19"/>
                    <a:pt x="935" y="1"/>
                    <a:pt x="87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5" name="Google Shape;1425;p3"/>
            <p:cNvSpPr/>
            <p:nvPr/>
          </p:nvSpPr>
          <p:spPr>
            <a:xfrm>
              <a:off x="3027450" y="4716325"/>
              <a:ext cx="44800" cy="14600"/>
            </a:xfrm>
            <a:custGeom>
              <a:avLst/>
              <a:gdLst/>
              <a:ahLst/>
              <a:cxnLst/>
              <a:rect l="l" t="t" r="r" b="b"/>
              <a:pathLst>
                <a:path w="1792" h="584" extrusionOk="0">
                  <a:moveTo>
                    <a:pt x="1258" y="1"/>
                  </a:moveTo>
                  <a:cubicBezTo>
                    <a:pt x="785" y="1"/>
                    <a:pt x="366" y="174"/>
                    <a:pt x="1" y="583"/>
                  </a:cubicBezTo>
                  <a:cubicBezTo>
                    <a:pt x="11" y="583"/>
                    <a:pt x="22" y="584"/>
                    <a:pt x="33" y="584"/>
                  </a:cubicBezTo>
                  <a:cubicBezTo>
                    <a:pt x="421" y="584"/>
                    <a:pt x="800" y="316"/>
                    <a:pt x="1211" y="316"/>
                  </a:cubicBezTo>
                  <a:cubicBezTo>
                    <a:pt x="1335" y="316"/>
                    <a:pt x="1461" y="341"/>
                    <a:pt x="1592" y="404"/>
                  </a:cubicBezTo>
                  <a:cubicBezTo>
                    <a:pt x="1712" y="324"/>
                    <a:pt x="1751" y="205"/>
                    <a:pt x="1791" y="66"/>
                  </a:cubicBezTo>
                  <a:cubicBezTo>
                    <a:pt x="1606" y="23"/>
                    <a:pt x="1428" y="1"/>
                    <a:pt x="125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6" name="Google Shape;1426;p3"/>
            <p:cNvSpPr/>
            <p:nvPr/>
          </p:nvSpPr>
          <p:spPr>
            <a:xfrm>
              <a:off x="3062275" y="4690600"/>
              <a:ext cx="31350" cy="12950"/>
            </a:xfrm>
            <a:custGeom>
              <a:avLst/>
              <a:gdLst/>
              <a:ahLst/>
              <a:cxnLst/>
              <a:rect l="l" t="t" r="r" b="b"/>
              <a:pathLst>
                <a:path w="1254" h="518" extrusionOk="0">
                  <a:moveTo>
                    <a:pt x="398" y="1"/>
                  </a:moveTo>
                  <a:cubicBezTo>
                    <a:pt x="140" y="1"/>
                    <a:pt x="20" y="140"/>
                    <a:pt x="0" y="359"/>
                  </a:cubicBezTo>
                  <a:cubicBezTo>
                    <a:pt x="89" y="474"/>
                    <a:pt x="191" y="506"/>
                    <a:pt x="298" y="506"/>
                  </a:cubicBezTo>
                  <a:cubicBezTo>
                    <a:pt x="432" y="506"/>
                    <a:pt x="574" y="456"/>
                    <a:pt x="707" y="456"/>
                  </a:cubicBezTo>
                  <a:cubicBezTo>
                    <a:pt x="780" y="456"/>
                    <a:pt x="850" y="471"/>
                    <a:pt x="915" y="518"/>
                  </a:cubicBezTo>
                  <a:cubicBezTo>
                    <a:pt x="896" y="239"/>
                    <a:pt x="1134" y="160"/>
                    <a:pt x="1254" y="20"/>
                  </a:cubicBezTo>
                  <a:cubicBezTo>
                    <a:pt x="955" y="20"/>
                    <a:pt x="697" y="20"/>
                    <a:pt x="39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7" name="Google Shape;1427;p3"/>
            <p:cNvSpPr/>
            <p:nvPr/>
          </p:nvSpPr>
          <p:spPr>
            <a:xfrm>
              <a:off x="2536100" y="4766200"/>
              <a:ext cx="44800" cy="14175"/>
            </a:xfrm>
            <a:custGeom>
              <a:avLst/>
              <a:gdLst/>
              <a:ahLst/>
              <a:cxnLst/>
              <a:rect l="l" t="t" r="r" b="b"/>
              <a:pathLst>
                <a:path w="1792" h="567" extrusionOk="0">
                  <a:moveTo>
                    <a:pt x="1035" y="0"/>
                  </a:moveTo>
                  <a:cubicBezTo>
                    <a:pt x="839" y="107"/>
                    <a:pt x="643" y="182"/>
                    <a:pt x="418" y="182"/>
                  </a:cubicBezTo>
                  <a:cubicBezTo>
                    <a:pt x="392" y="182"/>
                    <a:pt x="366" y="181"/>
                    <a:pt x="339" y="179"/>
                  </a:cubicBezTo>
                  <a:cubicBezTo>
                    <a:pt x="279" y="299"/>
                    <a:pt x="80" y="219"/>
                    <a:pt x="1" y="378"/>
                  </a:cubicBezTo>
                  <a:lnTo>
                    <a:pt x="1" y="557"/>
                  </a:lnTo>
                  <a:cubicBezTo>
                    <a:pt x="120" y="557"/>
                    <a:pt x="240" y="566"/>
                    <a:pt x="359" y="566"/>
                  </a:cubicBezTo>
                  <a:cubicBezTo>
                    <a:pt x="419" y="566"/>
                    <a:pt x="478" y="564"/>
                    <a:pt x="538" y="557"/>
                  </a:cubicBezTo>
                  <a:cubicBezTo>
                    <a:pt x="976" y="418"/>
                    <a:pt x="1393" y="259"/>
                    <a:pt x="179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8" name="Google Shape;1428;p3"/>
            <p:cNvSpPr/>
            <p:nvPr/>
          </p:nvSpPr>
          <p:spPr>
            <a:xfrm>
              <a:off x="2674375" y="4730875"/>
              <a:ext cx="37800" cy="13475"/>
            </a:xfrm>
            <a:custGeom>
              <a:avLst/>
              <a:gdLst/>
              <a:ahLst/>
              <a:cxnLst/>
              <a:rect l="l" t="t" r="r" b="b"/>
              <a:pathLst>
                <a:path w="1512" h="539" extrusionOk="0">
                  <a:moveTo>
                    <a:pt x="1055" y="0"/>
                  </a:moveTo>
                  <a:cubicBezTo>
                    <a:pt x="714" y="0"/>
                    <a:pt x="384" y="201"/>
                    <a:pt x="41" y="201"/>
                  </a:cubicBezTo>
                  <a:cubicBezTo>
                    <a:pt x="27" y="201"/>
                    <a:pt x="14" y="200"/>
                    <a:pt x="0" y="200"/>
                  </a:cubicBezTo>
                  <a:lnTo>
                    <a:pt x="0" y="200"/>
                  </a:lnTo>
                  <a:cubicBezTo>
                    <a:pt x="119" y="299"/>
                    <a:pt x="239" y="419"/>
                    <a:pt x="358" y="538"/>
                  </a:cubicBezTo>
                  <a:cubicBezTo>
                    <a:pt x="716" y="478"/>
                    <a:pt x="1054" y="419"/>
                    <a:pt x="1412" y="379"/>
                  </a:cubicBezTo>
                  <a:cubicBezTo>
                    <a:pt x="1512" y="180"/>
                    <a:pt x="1333" y="120"/>
                    <a:pt x="1233" y="21"/>
                  </a:cubicBezTo>
                  <a:cubicBezTo>
                    <a:pt x="1173" y="7"/>
                    <a:pt x="1114" y="0"/>
                    <a:pt x="105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9" name="Google Shape;1429;p3"/>
            <p:cNvSpPr/>
            <p:nvPr/>
          </p:nvSpPr>
          <p:spPr>
            <a:xfrm>
              <a:off x="2817100" y="4619225"/>
              <a:ext cx="59200" cy="5750"/>
            </a:xfrm>
            <a:custGeom>
              <a:avLst/>
              <a:gdLst/>
              <a:ahLst/>
              <a:cxnLst/>
              <a:rect l="l" t="t" r="r" b="b"/>
              <a:pathLst>
                <a:path w="2368" h="230" extrusionOk="0">
                  <a:moveTo>
                    <a:pt x="441" y="0"/>
                  </a:moveTo>
                  <a:cubicBezTo>
                    <a:pt x="276" y="0"/>
                    <a:pt x="114" y="33"/>
                    <a:pt x="0" y="210"/>
                  </a:cubicBezTo>
                  <a:cubicBezTo>
                    <a:pt x="796" y="190"/>
                    <a:pt x="1592" y="230"/>
                    <a:pt x="2367" y="31"/>
                  </a:cubicBezTo>
                  <a:cubicBezTo>
                    <a:pt x="1810" y="11"/>
                    <a:pt x="1273" y="11"/>
                    <a:pt x="716" y="11"/>
                  </a:cubicBezTo>
                  <a:cubicBezTo>
                    <a:pt x="630" y="11"/>
                    <a:pt x="535" y="0"/>
                    <a:pt x="44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0" name="Google Shape;1430;p3"/>
            <p:cNvSpPr/>
            <p:nvPr/>
          </p:nvSpPr>
          <p:spPr>
            <a:xfrm>
              <a:off x="2709675" y="4726450"/>
              <a:ext cx="45275" cy="9425"/>
            </a:xfrm>
            <a:custGeom>
              <a:avLst/>
              <a:gdLst/>
              <a:ahLst/>
              <a:cxnLst/>
              <a:rect l="l" t="t" r="r" b="b"/>
              <a:pathLst>
                <a:path w="1811" h="377" extrusionOk="0">
                  <a:moveTo>
                    <a:pt x="558" y="0"/>
                  </a:moveTo>
                  <a:cubicBezTo>
                    <a:pt x="367" y="0"/>
                    <a:pt x="180" y="35"/>
                    <a:pt x="0" y="178"/>
                  </a:cubicBezTo>
                  <a:cubicBezTo>
                    <a:pt x="88" y="259"/>
                    <a:pt x="190" y="278"/>
                    <a:pt x="297" y="278"/>
                  </a:cubicBezTo>
                  <a:cubicBezTo>
                    <a:pt x="392" y="278"/>
                    <a:pt x="491" y="263"/>
                    <a:pt x="588" y="263"/>
                  </a:cubicBezTo>
                  <a:cubicBezTo>
                    <a:pt x="703" y="263"/>
                    <a:pt x="816" y="284"/>
                    <a:pt x="915" y="377"/>
                  </a:cubicBezTo>
                  <a:cubicBezTo>
                    <a:pt x="973" y="365"/>
                    <a:pt x="1030" y="362"/>
                    <a:pt x="1088" y="362"/>
                  </a:cubicBezTo>
                  <a:cubicBezTo>
                    <a:pt x="1175" y="362"/>
                    <a:pt x="1262" y="370"/>
                    <a:pt x="1348" y="370"/>
                  </a:cubicBezTo>
                  <a:cubicBezTo>
                    <a:pt x="1508" y="370"/>
                    <a:pt x="1665" y="344"/>
                    <a:pt x="1811" y="198"/>
                  </a:cubicBezTo>
                  <a:cubicBezTo>
                    <a:pt x="1632" y="19"/>
                    <a:pt x="1413" y="178"/>
                    <a:pt x="1274" y="19"/>
                  </a:cubicBezTo>
                  <a:cubicBezTo>
                    <a:pt x="1215" y="27"/>
                    <a:pt x="1157" y="30"/>
                    <a:pt x="1099" y="30"/>
                  </a:cubicBezTo>
                  <a:cubicBezTo>
                    <a:pt x="917" y="30"/>
                    <a:pt x="736" y="0"/>
                    <a:pt x="55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1" name="Google Shape;1431;p3"/>
            <p:cNvSpPr/>
            <p:nvPr/>
          </p:nvSpPr>
          <p:spPr>
            <a:xfrm>
              <a:off x="2995625" y="4748225"/>
              <a:ext cx="35350" cy="5075"/>
            </a:xfrm>
            <a:custGeom>
              <a:avLst/>
              <a:gdLst/>
              <a:ahLst/>
              <a:cxnLst/>
              <a:rect l="l" t="t" r="r" b="b"/>
              <a:pathLst>
                <a:path w="1414" h="203" extrusionOk="0">
                  <a:moveTo>
                    <a:pt x="720" y="1"/>
                  </a:moveTo>
                  <a:cubicBezTo>
                    <a:pt x="482" y="1"/>
                    <a:pt x="244" y="70"/>
                    <a:pt x="1" y="202"/>
                  </a:cubicBezTo>
                  <a:lnTo>
                    <a:pt x="1413" y="202"/>
                  </a:lnTo>
                  <a:cubicBezTo>
                    <a:pt x="1179" y="65"/>
                    <a:pt x="949" y="1"/>
                    <a:pt x="72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2" name="Google Shape;1432;p3"/>
            <p:cNvSpPr/>
            <p:nvPr/>
          </p:nvSpPr>
          <p:spPr>
            <a:xfrm>
              <a:off x="2705700" y="4730875"/>
              <a:ext cx="26875" cy="9475"/>
            </a:xfrm>
            <a:custGeom>
              <a:avLst/>
              <a:gdLst/>
              <a:ahLst/>
              <a:cxnLst/>
              <a:rect l="l" t="t" r="r" b="b"/>
              <a:pathLst>
                <a:path w="1075" h="379" extrusionOk="0">
                  <a:moveTo>
                    <a:pt x="159" y="1"/>
                  </a:moveTo>
                  <a:cubicBezTo>
                    <a:pt x="100" y="1"/>
                    <a:pt x="60" y="1"/>
                    <a:pt x="0" y="21"/>
                  </a:cubicBezTo>
                  <a:cubicBezTo>
                    <a:pt x="60" y="140"/>
                    <a:pt x="140" y="240"/>
                    <a:pt x="179" y="379"/>
                  </a:cubicBezTo>
                  <a:cubicBezTo>
                    <a:pt x="458" y="200"/>
                    <a:pt x="776" y="200"/>
                    <a:pt x="1074" y="200"/>
                  </a:cubicBezTo>
                  <a:cubicBezTo>
                    <a:pt x="935" y="41"/>
                    <a:pt x="781" y="11"/>
                    <a:pt x="624" y="11"/>
                  </a:cubicBezTo>
                  <a:cubicBezTo>
                    <a:pt x="530" y="11"/>
                    <a:pt x="436" y="22"/>
                    <a:pt x="342" y="22"/>
                  </a:cubicBezTo>
                  <a:cubicBezTo>
                    <a:pt x="280" y="22"/>
                    <a:pt x="219" y="17"/>
                    <a:pt x="15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3" name="Google Shape;1433;p3"/>
            <p:cNvSpPr/>
            <p:nvPr/>
          </p:nvSpPr>
          <p:spPr>
            <a:xfrm>
              <a:off x="2794725" y="4621100"/>
              <a:ext cx="22900" cy="6500"/>
            </a:xfrm>
            <a:custGeom>
              <a:avLst/>
              <a:gdLst/>
              <a:ahLst/>
              <a:cxnLst/>
              <a:rect l="l" t="t" r="r" b="b"/>
              <a:pathLst>
                <a:path w="916" h="260" extrusionOk="0">
                  <a:moveTo>
                    <a:pt x="326" y="1"/>
                  </a:moveTo>
                  <a:cubicBezTo>
                    <a:pt x="217" y="1"/>
                    <a:pt x="108" y="34"/>
                    <a:pt x="0" y="135"/>
                  </a:cubicBezTo>
                  <a:cubicBezTo>
                    <a:pt x="141" y="219"/>
                    <a:pt x="282" y="260"/>
                    <a:pt x="425" y="260"/>
                  </a:cubicBezTo>
                  <a:cubicBezTo>
                    <a:pt x="585" y="260"/>
                    <a:pt x="747" y="209"/>
                    <a:pt x="915" y="115"/>
                  </a:cubicBezTo>
                  <a:cubicBezTo>
                    <a:pt x="712" y="102"/>
                    <a:pt x="518" y="1"/>
                    <a:pt x="32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4" name="Google Shape;1434;p3"/>
            <p:cNvSpPr/>
            <p:nvPr/>
          </p:nvSpPr>
          <p:spPr>
            <a:xfrm>
              <a:off x="2965300" y="4756750"/>
              <a:ext cx="12450" cy="13950"/>
            </a:xfrm>
            <a:custGeom>
              <a:avLst/>
              <a:gdLst/>
              <a:ahLst/>
              <a:cxnLst/>
              <a:rect l="l" t="t" r="r" b="b"/>
              <a:pathLst>
                <a:path w="498" h="558" extrusionOk="0">
                  <a:moveTo>
                    <a:pt x="159" y="0"/>
                  </a:moveTo>
                  <a:cubicBezTo>
                    <a:pt x="20" y="100"/>
                    <a:pt x="0" y="239"/>
                    <a:pt x="0" y="378"/>
                  </a:cubicBezTo>
                  <a:lnTo>
                    <a:pt x="140" y="537"/>
                  </a:lnTo>
                  <a:cubicBezTo>
                    <a:pt x="239" y="537"/>
                    <a:pt x="358" y="557"/>
                    <a:pt x="498" y="557"/>
                  </a:cubicBezTo>
                  <a:cubicBezTo>
                    <a:pt x="438" y="378"/>
                    <a:pt x="358" y="199"/>
                    <a:pt x="319" y="40"/>
                  </a:cubicBezTo>
                  <a:cubicBezTo>
                    <a:pt x="259" y="40"/>
                    <a:pt x="219" y="40"/>
                    <a:pt x="15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5" name="Google Shape;1435;p3"/>
            <p:cNvSpPr/>
            <p:nvPr/>
          </p:nvSpPr>
          <p:spPr>
            <a:xfrm>
              <a:off x="3003100" y="4735850"/>
              <a:ext cx="19400" cy="4575"/>
            </a:xfrm>
            <a:custGeom>
              <a:avLst/>
              <a:gdLst/>
              <a:ahLst/>
              <a:cxnLst/>
              <a:rect l="l" t="t" r="r" b="b"/>
              <a:pathLst>
                <a:path w="776" h="183" extrusionOk="0">
                  <a:moveTo>
                    <a:pt x="0" y="1"/>
                  </a:moveTo>
                  <a:cubicBezTo>
                    <a:pt x="234" y="161"/>
                    <a:pt x="413" y="183"/>
                    <a:pt x="587" y="183"/>
                  </a:cubicBezTo>
                  <a:cubicBezTo>
                    <a:pt x="650" y="183"/>
                    <a:pt x="712" y="180"/>
                    <a:pt x="776" y="180"/>
                  </a:cubicBezTo>
                  <a:lnTo>
                    <a:pt x="776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6" name="Google Shape;1436;p3"/>
            <p:cNvSpPr/>
            <p:nvPr/>
          </p:nvSpPr>
          <p:spPr>
            <a:xfrm>
              <a:off x="2893175" y="4614500"/>
              <a:ext cx="17925" cy="5000"/>
            </a:xfrm>
            <a:custGeom>
              <a:avLst/>
              <a:gdLst/>
              <a:ahLst/>
              <a:cxnLst/>
              <a:rect l="l" t="t" r="r" b="b"/>
              <a:pathLst>
                <a:path w="717" h="200" extrusionOk="0">
                  <a:moveTo>
                    <a:pt x="254" y="1"/>
                  </a:moveTo>
                  <a:cubicBezTo>
                    <a:pt x="222" y="1"/>
                    <a:pt x="191" y="1"/>
                    <a:pt x="160" y="1"/>
                  </a:cubicBezTo>
                  <a:cubicBezTo>
                    <a:pt x="120" y="81"/>
                    <a:pt x="41" y="160"/>
                    <a:pt x="1" y="200"/>
                  </a:cubicBezTo>
                  <a:lnTo>
                    <a:pt x="717" y="200"/>
                  </a:lnTo>
                  <a:cubicBezTo>
                    <a:pt x="616" y="15"/>
                    <a:pt x="430" y="1"/>
                    <a:pt x="25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7" name="Google Shape;1437;p3"/>
            <p:cNvSpPr/>
            <p:nvPr/>
          </p:nvSpPr>
          <p:spPr>
            <a:xfrm>
              <a:off x="2626125" y="4688125"/>
              <a:ext cx="6000" cy="5575"/>
            </a:xfrm>
            <a:custGeom>
              <a:avLst/>
              <a:gdLst/>
              <a:ahLst/>
              <a:cxnLst/>
              <a:rect l="l" t="t" r="r" b="b"/>
              <a:pathLst>
                <a:path w="240" h="223" extrusionOk="0">
                  <a:moveTo>
                    <a:pt x="80" y="0"/>
                  </a:moveTo>
                  <a:cubicBezTo>
                    <a:pt x="60" y="40"/>
                    <a:pt x="60" y="100"/>
                    <a:pt x="0" y="159"/>
                  </a:cubicBezTo>
                  <a:cubicBezTo>
                    <a:pt x="52" y="176"/>
                    <a:pt x="103" y="223"/>
                    <a:pt x="142" y="223"/>
                  </a:cubicBezTo>
                  <a:cubicBezTo>
                    <a:pt x="148" y="223"/>
                    <a:pt x="154" y="222"/>
                    <a:pt x="160" y="219"/>
                  </a:cubicBezTo>
                  <a:cubicBezTo>
                    <a:pt x="199" y="179"/>
                    <a:pt x="199" y="119"/>
                    <a:pt x="239" y="60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8" name="Google Shape;1438;p3"/>
            <p:cNvSpPr/>
            <p:nvPr/>
          </p:nvSpPr>
          <p:spPr>
            <a:xfrm>
              <a:off x="2608725" y="4692100"/>
              <a:ext cx="9475" cy="6600"/>
            </a:xfrm>
            <a:custGeom>
              <a:avLst/>
              <a:gdLst/>
              <a:ahLst/>
              <a:cxnLst/>
              <a:rect l="l" t="t" r="r" b="b"/>
              <a:pathLst>
                <a:path w="379" h="264" extrusionOk="0">
                  <a:moveTo>
                    <a:pt x="299" y="0"/>
                  </a:moveTo>
                  <a:cubicBezTo>
                    <a:pt x="239" y="0"/>
                    <a:pt x="159" y="60"/>
                    <a:pt x="80" y="100"/>
                  </a:cubicBezTo>
                  <a:cubicBezTo>
                    <a:pt x="0" y="159"/>
                    <a:pt x="40" y="239"/>
                    <a:pt x="100" y="259"/>
                  </a:cubicBezTo>
                  <a:cubicBezTo>
                    <a:pt x="117" y="262"/>
                    <a:pt x="133" y="264"/>
                    <a:pt x="149" y="264"/>
                  </a:cubicBezTo>
                  <a:cubicBezTo>
                    <a:pt x="225" y="264"/>
                    <a:pt x="286" y="225"/>
                    <a:pt x="318" y="159"/>
                  </a:cubicBezTo>
                  <a:cubicBezTo>
                    <a:pt x="378" y="80"/>
                    <a:pt x="378" y="0"/>
                    <a:pt x="29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9" name="Google Shape;1439;p3"/>
            <p:cNvSpPr/>
            <p:nvPr/>
          </p:nvSpPr>
          <p:spPr>
            <a:xfrm>
              <a:off x="2978225" y="4749150"/>
              <a:ext cx="12950" cy="4150"/>
            </a:xfrm>
            <a:custGeom>
              <a:avLst/>
              <a:gdLst/>
              <a:ahLst/>
              <a:cxnLst/>
              <a:rect l="l" t="t" r="r" b="b"/>
              <a:pathLst>
                <a:path w="518" h="166" extrusionOk="0">
                  <a:moveTo>
                    <a:pt x="244" y="1"/>
                  </a:moveTo>
                  <a:cubicBezTo>
                    <a:pt x="155" y="1"/>
                    <a:pt x="70" y="56"/>
                    <a:pt x="0" y="165"/>
                  </a:cubicBezTo>
                  <a:lnTo>
                    <a:pt x="518" y="165"/>
                  </a:lnTo>
                  <a:cubicBezTo>
                    <a:pt x="428" y="56"/>
                    <a:pt x="334" y="1"/>
                    <a:pt x="24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0" name="Google Shape;1440;p3"/>
            <p:cNvSpPr/>
            <p:nvPr/>
          </p:nvSpPr>
          <p:spPr>
            <a:xfrm>
              <a:off x="2741000" y="4725900"/>
              <a:ext cx="13450" cy="5075"/>
            </a:xfrm>
            <a:custGeom>
              <a:avLst/>
              <a:gdLst/>
              <a:ahLst/>
              <a:cxnLst/>
              <a:rect l="l" t="t" r="r" b="b"/>
              <a:pathLst>
                <a:path w="538" h="203" extrusionOk="0">
                  <a:moveTo>
                    <a:pt x="339" y="1"/>
                  </a:moveTo>
                  <a:cubicBezTo>
                    <a:pt x="239" y="1"/>
                    <a:pt x="100" y="21"/>
                    <a:pt x="1" y="21"/>
                  </a:cubicBezTo>
                  <a:cubicBezTo>
                    <a:pt x="103" y="181"/>
                    <a:pt x="248" y="203"/>
                    <a:pt x="388" y="203"/>
                  </a:cubicBezTo>
                  <a:cubicBezTo>
                    <a:pt x="439" y="203"/>
                    <a:pt x="490" y="200"/>
                    <a:pt x="538" y="200"/>
                  </a:cubicBezTo>
                  <a:lnTo>
                    <a:pt x="339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1" name="Google Shape;1441;p3"/>
            <p:cNvSpPr/>
            <p:nvPr/>
          </p:nvSpPr>
          <p:spPr>
            <a:xfrm>
              <a:off x="2958325" y="4654800"/>
              <a:ext cx="7500" cy="4500"/>
            </a:xfrm>
            <a:custGeom>
              <a:avLst/>
              <a:gdLst/>
              <a:ahLst/>
              <a:cxnLst/>
              <a:rect l="l" t="t" r="r" b="b"/>
              <a:pathLst>
                <a:path w="300" h="180" extrusionOk="0">
                  <a:moveTo>
                    <a:pt x="140" y="0"/>
                  </a:moveTo>
                  <a:cubicBezTo>
                    <a:pt x="100" y="0"/>
                    <a:pt x="41" y="60"/>
                    <a:pt x="1" y="80"/>
                  </a:cubicBezTo>
                  <a:cubicBezTo>
                    <a:pt x="41" y="140"/>
                    <a:pt x="100" y="159"/>
                    <a:pt x="140" y="179"/>
                  </a:cubicBezTo>
                  <a:cubicBezTo>
                    <a:pt x="200" y="159"/>
                    <a:pt x="239" y="140"/>
                    <a:pt x="299" y="80"/>
                  </a:cubicBezTo>
                  <a:cubicBezTo>
                    <a:pt x="239" y="60"/>
                    <a:pt x="200" y="0"/>
                    <a:pt x="14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2" name="Google Shape;1442;p3"/>
            <p:cNvSpPr/>
            <p:nvPr/>
          </p:nvSpPr>
          <p:spPr>
            <a:xfrm>
              <a:off x="2500300" y="4780125"/>
              <a:ext cx="8975" cy="4000"/>
            </a:xfrm>
            <a:custGeom>
              <a:avLst/>
              <a:gdLst/>
              <a:ahLst/>
              <a:cxnLst/>
              <a:rect l="l" t="t" r="r" b="b"/>
              <a:pathLst>
                <a:path w="359" h="160" extrusionOk="0">
                  <a:moveTo>
                    <a:pt x="359" y="0"/>
                  </a:moveTo>
                  <a:cubicBezTo>
                    <a:pt x="219" y="0"/>
                    <a:pt x="60" y="40"/>
                    <a:pt x="1" y="159"/>
                  </a:cubicBezTo>
                  <a:cubicBezTo>
                    <a:pt x="140" y="159"/>
                    <a:pt x="299" y="140"/>
                    <a:pt x="35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3" name="Google Shape;1443;p3"/>
            <p:cNvSpPr/>
            <p:nvPr/>
          </p:nvSpPr>
          <p:spPr>
            <a:xfrm>
              <a:off x="2491350" y="4784100"/>
              <a:ext cx="8975" cy="4500"/>
            </a:xfrm>
            <a:custGeom>
              <a:avLst/>
              <a:gdLst/>
              <a:ahLst/>
              <a:cxnLst/>
              <a:rect l="l" t="t" r="r" b="b"/>
              <a:pathLst>
                <a:path w="359" h="180" extrusionOk="0">
                  <a:moveTo>
                    <a:pt x="359" y="0"/>
                  </a:moveTo>
                  <a:cubicBezTo>
                    <a:pt x="199" y="0"/>
                    <a:pt x="80" y="60"/>
                    <a:pt x="1" y="179"/>
                  </a:cubicBezTo>
                  <a:cubicBezTo>
                    <a:pt x="160" y="179"/>
                    <a:pt x="279" y="160"/>
                    <a:pt x="35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4" name="Google Shape;1444;p3"/>
            <p:cNvSpPr/>
            <p:nvPr/>
          </p:nvSpPr>
          <p:spPr>
            <a:xfrm>
              <a:off x="2585350" y="4664075"/>
              <a:ext cx="9975" cy="4325"/>
            </a:xfrm>
            <a:custGeom>
              <a:avLst/>
              <a:gdLst/>
              <a:ahLst/>
              <a:cxnLst/>
              <a:rect l="l" t="t" r="r" b="b"/>
              <a:pathLst>
                <a:path w="399" h="173" extrusionOk="0">
                  <a:moveTo>
                    <a:pt x="305" y="1"/>
                  </a:moveTo>
                  <a:cubicBezTo>
                    <a:pt x="185" y="1"/>
                    <a:pt x="80" y="39"/>
                    <a:pt x="0" y="166"/>
                  </a:cubicBezTo>
                  <a:cubicBezTo>
                    <a:pt x="28" y="170"/>
                    <a:pt x="57" y="173"/>
                    <a:pt x="86" y="173"/>
                  </a:cubicBezTo>
                  <a:cubicBezTo>
                    <a:pt x="201" y="173"/>
                    <a:pt x="319" y="135"/>
                    <a:pt x="398" y="7"/>
                  </a:cubicBezTo>
                  <a:cubicBezTo>
                    <a:pt x="366" y="3"/>
                    <a:pt x="335" y="1"/>
                    <a:pt x="30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5" name="Google Shape;1445;p3"/>
            <p:cNvSpPr/>
            <p:nvPr/>
          </p:nvSpPr>
          <p:spPr>
            <a:xfrm>
              <a:off x="2598275" y="4657150"/>
              <a:ext cx="9475" cy="6750"/>
            </a:xfrm>
            <a:custGeom>
              <a:avLst/>
              <a:gdLst/>
              <a:ahLst/>
              <a:cxnLst/>
              <a:rect l="l" t="t" r="r" b="b"/>
              <a:pathLst>
                <a:path w="379" h="270" extrusionOk="0">
                  <a:moveTo>
                    <a:pt x="188" y="1"/>
                  </a:moveTo>
                  <a:cubicBezTo>
                    <a:pt x="122" y="1"/>
                    <a:pt x="61" y="24"/>
                    <a:pt x="0" y="85"/>
                  </a:cubicBezTo>
                  <a:lnTo>
                    <a:pt x="0" y="264"/>
                  </a:lnTo>
                  <a:cubicBezTo>
                    <a:pt x="26" y="268"/>
                    <a:pt x="50" y="269"/>
                    <a:pt x="73" y="269"/>
                  </a:cubicBezTo>
                  <a:cubicBezTo>
                    <a:pt x="197" y="269"/>
                    <a:pt x="295" y="222"/>
                    <a:pt x="378" y="105"/>
                  </a:cubicBezTo>
                  <a:cubicBezTo>
                    <a:pt x="378" y="85"/>
                    <a:pt x="359" y="65"/>
                    <a:pt x="319" y="26"/>
                  </a:cubicBezTo>
                  <a:cubicBezTo>
                    <a:pt x="272" y="10"/>
                    <a:pt x="229" y="1"/>
                    <a:pt x="18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6" name="Google Shape;1446;p3"/>
            <p:cNvSpPr/>
            <p:nvPr/>
          </p:nvSpPr>
          <p:spPr>
            <a:xfrm>
              <a:off x="2976225" y="4651800"/>
              <a:ext cx="4025" cy="2525"/>
            </a:xfrm>
            <a:custGeom>
              <a:avLst/>
              <a:gdLst/>
              <a:ahLst/>
              <a:cxnLst/>
              <a:rect l="l" t="t" r="r" b="b"/>
              <a:pathLst>
                <a:path w="161" h="101" extrusionOk="0">
                  <a:moveTo>
                    <a:pt x="80" y="1"/>
                  </a:moveTo>
                  <a:cubicBezTo>
                    <a:pt x="61" y="1"/>
                    <a:pt x="21" y="21"/>
                    <a:pt x="1" y="21"/>
                  </a:cubicBezTo>
                  <a:cubicBezTo>
                    <a:pt x="1" y="61"/>
                    <a:pt x="1" y="81"/>
                    <a:pt x="21" y="81"/>
                  </a:cubicBezTo>
                  <a:cubicBezTo>
                    <a:pt x="61" y="100"/>
                    <a:pt x="80" y="100"/>
                    <a:pt x="100" y="100"/>
                  </a:cubicBezTo>
                  <a:cubicBezTo>
                    <a:pt x="160" y="61"/>
                    <a:pt x="160" y="21"/>
                    <a:pt x="8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7" name="Google Shape;1447;p3"/>
            <p:cNvSpPr/>
            <p:nvPr/>
          </p:nvSpPr>
          <p:spPr>
            <a:xfrm>
              <a:off x="2710175" y="4629750"/>
              <a:ext cx="8475" cy="4175"/>
            </a:xfrm>
            <a:custGeom>
              <a:avLst/>
              <a:gdLst/>
              <a:ahLst/>
              <a:cxnLst/>
              <a:rect l="l" t="t" r="r" b="b"/>
              <a:pathLst>
                <a:path w="339" h="167" extrusionOk="0">
                  <a:moveTo>
                    <a:pt x="166" y="0"/>
                  </a:moveTo>
                  <a:cubicBezTo>
                    <a:pt x="107" y="0"/>
                    <a:pt x="51" y="55"/>
                    <a:pt x="0" y="167"/>
                  </a:cubicBezTo>
                  <a:cubicBezTo>
                    <a:pt x="120" y="147"/>
                    <a:pt x="219" y="147"/>
                    <a:pt x="338" y="147"/>
                  </a:cubicBezTo>
                  <a:cubicBezTo>
                    <a:pt x="280" y="50"/>
                    <a:pt x="222" y="0"/>
                    <a:pt x="16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8" name="Google Shape;1448;p3"/>
            <p:cNvSpPr/>
            <p:nvPr/>
          </p:nvSpPr>
          <p:spPr>
            <a:xfrm>
              <a:off x="3035925" y="4736800"/>
              <a:ext cx="8975" cy="3550"/>
            </a:xfrm>
            <a:custGeom>
              <a:avLst/>
              <a:gdLst/>
              <a:ahLst/>
              <a:cxnLst/>
              <a:rect l="l" t="t" r="r" b="b"/>
              <a:pathLst>
                <a:path w="359" h="142" extrusionOk="0">
                  <a:moveTo>
                    <a:pt x="176" y="0"/>
                  </a:moveTo>
                  <a:cubicBezTo>
                    <a:pt x="117" y="0"/>
                    <a:pt x="61" y="50"/>
                    <a:pt x="0" y="142"/>
                  </a:cubicBezTo>
                  <a:lnTo>
                    <a:pt x="358" y="142"/>
                  </a:lnTo>
                  <a:cubicBezTo>
                    <a:pt x="290" y="45"/>
                    <a:pt x="232" y="0"/>
                    <a:pt x="17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9" name="Google Shape;1449;p3"/>
            <p:cNvSpPr/>
            <p:nvPr/>
          </p:nvSpPr>
          <p:spPr>
            <a:xfrm>
              <a:off x="3044875" y="4740325"/>
              <a:ext cx="8975" cy="3675"/>
            </a:xfrm>
            <a:custGeom>
              <a:avLst/>
              <a:gdLst/>
              <a:ahLst/>
              <a:cxnLst/>
              <a:rect l="l" t="t" r="r" b="b"/>
              <a:pathLst>
                <a:path w="359" h="147" extrusionOk="0">
                  <a:moveTo>
                    <a:pt x="0" y="1"/>
                  </a:moveTo>
                  <a:cubicBezTo>
                    <a:pt x="47" y="111"/>
                    <a:pt x="157" y="147"/>
                    <a:pt x="270" y="147"/>
                  </a:cubicBezTo>
                  <a:cubicBezTo>
                    <a:pt x="300" y="147"/>
                    <a:pt x="329" y="144"/>
                    <a:pt x="358" y="140"/>
                  </a:cubicBezTo>
                  <a:cubicBezTo>
                    <a:pt x="259" y="21"/>
                    <a:pt x="139" y="1"/>
                    <a:pt x="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0" name="Google Shape;1450;p3"/>
            <p:cNvSpPr/>
            <p:nvPr/>
          </p:nvSpPr>
          <p:spPr>
            <a:xfrm>
              <a:off x="3026475" y="4740325"/>
              <a:ext cx="8975" cy="3025"/>
            </a:xfrm>
            <a:custGeom>
              <a:avLst/>
              <a:gdLst/>
              <a:ahLst/>
              <a:cxnLst/>
              <a:rect l="l" t="t" r="r" b="b"/>
              <a:pathLst>
                <a:path w="359" h="121" extrusionOk="0">
                  <a:moveTo>
                    <a:pt x="0" y="1"/>
                  </a:moveTo>
                  <a:cubicBezTo>
                    <a:pt x="70" y="80"/>
                    <a:pt x="134" y="120"/>
                    <a:pt x="194" y="120"/>
                  </a:cubicBezTo>
                  <a:cubicBezTo>
                    <a:pt x="254" y="120"/>
                    <a:pt x="308" y="80"/>
                    <a:pt x="35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1" name="Google Shape;1451;p3"/>
            <p:cNvSpPr/>
            <p:nvPr/>
          </p:nvSpPr>
          <p:spPr>
            <a:xfrm>
              <a:off x="2859875" y="4713975"/>
              <a:ext cx="3150" cy="2525"/>
            </a:xfrm>
            <a:custGeom>
              <a:avLst/>
              <a:gdLst/>
              <a:ahLst/>
              <a:cxnLst/>
              <a:rect l="l" t="t" r="r" b="b"/>
              <a:pathLst>
                <a:path w="126" h="101" extrusionOk="0">
                  <a:moveTo>
                    <a:pt x="70" y="1"/>
                  </a:moveTo>
                  <a:cubicBezTo>
                    <a:pt x="51" y="1"/>
                    <a:pt x="27" y="7"/>
                    <a:pt x="0" y="20"/>
                  </a:cubicBezTo>
                  <a:cubicBezTo>
                    <a:pt x="0" y="60"/>
                    <a:pt x="40" y="80"/>
                    <a:pt x="40" y="100"/>
                  </a:cubicBezTo>
                  <a:cubicBezTo>
                    <a:pt x="60" y="100"/>
                    <a:pt x="80" y="80"/>
                    <a:pt x="99" y="80"/>
                  </a:cubicBezTo>
                  <a:cubicBezTo>
                    <a:pt x="126" y="27"/>
                    <a:pt x="108" y="1"/>
                    <a:pt x="7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2" name="Google Shape;1452;p3"/>
            <p:cNvSpPr/>
            <p:nvPr/>
          </p:nvSpPr>
          <p:spPr>
            <a:xfrm>
              <a:off x="2845950" y="4713975"/>
              <a:ext cx="3500" cy="2525"/>
            </a:xfrm>
            <a:custGeom>
              <a:avLst/>
              <a:gdLst/>
              <a:ahLst/>
              <a:cxnLst/>
              <a:rect l="l" t="t" r="r" b="b"/>
              <a:pathLst>
                <a:path w="140" h="101" extrusionOk="0">
                  <a:moveTo>
                    <a:pt x="60" y="1"/>
                  </a:moveTo>
                  <a:cubicBezTo>
                    <a:pt x="0" y="20"/>
                    <a:pt x="0" y="80"/>
                    <a:pt x="60" y="100"/>
                  </a:cubicBezTo>
                  <a:cubicBezTo>
                    <a:pt x="99" y="100"/>
                    <a:pt x="119" y="80"/>
                    <a:pt x="139" y="80"/>
                  </a:cubicBezTo>
                  <a:lnTo>
                    <a:pt x="139" y="20"/>
                  </a:lnTo>
                  <a:cubicBezTo>
                    <a:pt x="119" y="20"/>
                    <a:pt x="99" y="1"/>
                    <a:pt x="6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3" name="Google Shape;1453;p3"/>
            <p:cNvSpPr/>
            <p:nvPr/>
          </p:nvSpPr>
          <p:spPr>
            <a:xfrm>
              <a:off x="3026475" y="46190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4" name="Google Shape;1454;p3"/>
            <p:cNvSpPr/>
            <p:nvPr/>
          </p:nvSpPr>
          <p:spPr>
            <a:xfrm>
              <a:off x="2915550" y="4617250"/>
              <a:ext cx="4025" cy="2250"/>
            </a:xfrm>
            <a:custGeom>
              <a:avLst/>
              <a:gdLst/>
              <a:ahLst/>
              <a:cxnLst/>
              <a:rect l="l" t="t" r="r" b="b"/>
              <a:pathLst>
                <a:path w="161" h="90" extrusionOk="0">
                  <a:moveTo>
                    <a:pt x="81" y="0"/>
                  </a:moveTo>
                  <a:cubicBezTo>
                    <a:pt x="51" y="0"/>
                    <a:pt x="21" y="30"/>
                    <a:pt x="1" y="90"/>
                  </a:cubicBezTo>
                  <a:lnTo>
                    <a:pt x="160" y="90"/>
                  </a:lnTo>
                  <a:cubicBezTo>
                    <a:pt x="140" y="30"/>
                    <a:pt x="110" y="0"/>
                    <a:pt x="8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5" name="Google Shape;1455;p3"/>
            <p:cNvSpPr/>
            <p:nvPr/>
          </p:nvSpPr>
          <p:spPr>
            <a:xfrm>
              <a:off x="3022475" y="4730875"/>
              <a:ext cx="4025" cy="4500"/>
            </a:xfrm>
            <a:custGeom>
              <a:avLst/>
              <a:gdLst/>
              <a:ahLst/>
              <a:cxnLst/>
              <a:rect l="l" t="t" r="r" b="b"/>
              <a:pathLst>
                <a:path w="161" h="180" extrusionOk="0">
                  <a:moveTo>
                    <a:pt x="160" y="1"/>
                  </a:moveTo>
                  <a:lnTo>
                    <a:pt x="1" y="180"/>
                  </a:lnTo>
                  <a:cubicBezTo>
                    <a:pt x="61" y="120"/>
                    <a:pt x="120" y="80"/>
                    <a:pt x="16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6" name="Google Shape;1456;p3"/>
            <p:cNvSpPr/>
            <p:nvPr/>
          </p:nvSpPr>
          <p:spPr>
            <a:xfrm>
              <a:off x="2664925" y="4735850"/>
              <a:ext cx="4975" cy="4500"/>
            </a:xfrm>
            <a:custGeom>
              <a:avLst/>
              <a:gdLst/>
              <a:ahLst/>
              <a:cxnLst/>
              <a:rect l="l" t="t" r="r" b="b"/>
              <a:pathLst>
                <a:path w="199" h="180" extrusionOk="0">
                  <a:moveTo>
                    <a:pt x="199" y="1"/>
                  </a:moveTo>
                  <a:cubicBezTo>
                    <a:pt x="163" y="19"/>
                    <a:pt x="130" y="46"/>
                    <a:pt x="100" y="75"/>
                  </a:cubicBezTo>
                  <a:lnTo>
                    <a:pt x="100" y="75"/>
                  </a:lnTo>
                  <a:cubicBezTo>
                    <a:pt x="135" y="45"/>
                    <a:pt x="169" y="21"/>
                    <a:pt x="199" y="1"/>
                  </a:cubicBezTo>
                  <a:close/>
                  <a:moveTo>
                    <a:pt x="100" y="75"/>
                  </a:moveTo>
                  <a:lnTo>
                    <a:pt x="100" y="75"/>
                  </a:lnTo>
                  <a:cubicBezTo>
                    <a:pt x="65" y="105"/>
                    <a:pt x="30" y="140"/>
                    <a:pt x="0" y="180"/>
                  </a:cubicBezTo>
                  <a:cubicBezTo>
                    <a:pt x="32" y="148"/>
                    <a:pt x="65" y="109"/>
                    <a:pt x="100" y="75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7" name="Google Shape;1457;p3"/>
            <p:cNvSpPr/>
            <p:nvPr/>
          </p:nvSpPr>
          <p:spPr>
            <a:xfrm>
              <a:off x="3035925" y="4751400"/>
              <a:ext cx="4500" cy="1900"/>
            </a:xfrm>
            <a:custGeom>
              <a:avLst/>
              <a:gdLst/>
              <a:ahLst/>
              <a:cxnLst/>
              <a:rect l="l" t="t" r="r" b="b"/>
              <a:pathLst>
                <a:path w="180" h="76" extrusionOk="0">
                  <a:moveTo>
                    <a:pt x="90" y="0"/>
                  </a:moveTo>
                  <a:cubicBezTo>
                    <a:pt x="60" y="0"/>
                    <a:pt x="30" y="25"/>
                    <a:pt x="0" y="75"/>
                  </a:cubicBezTo>
                  <a:lnTo>
                    <a:pt x="179" y="75"/>
                  </a:lnTo>
                  <a:cubicBezTo>
                    <a:pt x="149" y="25"/>
                    <a:pt x="119" y="0"/>
                    <a:pt x="9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8" name="Google Shape;1458;p3"/>
            <p:cNvSpPr/>
            <p:nvPr/>
          </p:nvSpPr>
          <p:spPr>
            <a:xfrm>
              <a:off x="2612200" y="4655800"/>
              <a:ext cx="5500" cy="3000"/>
            </a:xfrm>
            <a:custGeom>
              <a:avLst/>
              <a:gdLst/>
              <a:ahLst/>
              <a:cxnLst/>
              <a:rect l="l" t="t" r="r" b="b"/>
              <a:pathLst>
                <a:path w="220" h="120" extrusionOk="0">
                  <a:moveTo>
                    <a:pt x="219" y="0"/>
                  </a:moveTo>
                  <a:cubicBezTo>
                    <a:pt x="120" y="0"/>
                    <a:pt x="40" y="40"/>
                    <a:pt x="0" y="119"/>
                  </a:cubicBezTo>
                  <a:cubicBezTo>
                    <a:pt x="100" y="119"/>
                    <a:pt x="160" y="60"/>
                    <a:pt x="21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9" name="Google Shape;1459;p3"/>
            <p:cNvSpPr/>
            <p:nvPr/>
          </p:nvSpPr>
          <p:spPr>
            <a:xfrm>
              <a:off x="2575900" y="4669225"/>
              <a:ext cx="5500" cy="3000"/>
            </a:xfrm>
            <a:custGeom>
              <a:avLst/>
              <a:gdLst/>
              <a:ahLst/>
              <a:cxnLst/>
              <a:rect l="l" t="t" r="r" b="b"/>
              <a:pathLst>
                <a:path w="220" h="120" extrusionOk="0">
                  <a:moveTo>
                    <a:pt x="219" y="0"/>
                  </a:moveTo>
                  <a:cubicBezTo>
                    <a:pt x="120" y="0"/>
                    <a:pt x="60" y="60"/>
                    <a:pt x="0" y="120"/>
                  </a:cubicBezTo>
                  <a:cubicBezTo>
                    <a:pt x="100" y="120"/>
                    <a:pt x="179" y="80"/>
                    <a:pt x="21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0" name="Google Shape;1460;p3"/>
            <p:cNvSpPr/>
            <p:nvPr/>
          </p:nvSpPr>
          <p:spPr>
            <a:xfrm>
              <a:off x="2566950" y="4673200"/>
              <a:ext cx="5975" cy="3500"/>
            </a:xfrm>
            <a:custGeom>
              <a:avLst/>
              <a:gdLst/>
              <a:ahLst/>
              <a:cxnLst/>
              <a:rect l="l" t="t" r="r" b="b"/>
              <a:pathLst>
                <a:path w="239" h="140" extrusionOk="0">
                  <a:moveTo>
                    <a:pt x="0" y="0"/>
                  </a:moveTo>
                  <a:lnTo>
                    <a:pt x="0" y="140"/>
                  </a:lnTo>
                  <a:cubicBezTo>
                    <a:pt x="80" y="100"/>
                    <a:pt x="159" y="60"/>
                    <a:pt x="239" y="20"/>
                  </a:cubicBezTo>
                  <a:cubicBezTo>
                    <a:pt x="159" y="20"/>
                    <a:pt x="80" y="0"/>
                    <a:pt x="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1" name="Google Shape;1461;p3"/>
            <p:cNvSpPr/>
            <p:nvPr/>
          </p:nvSpPr>
          <p:spPr>
            <a:xfrm>
              <a:off x="2993650" y="4757575"/>
              <a:ext cx="32850" cy="9650"/>
            </a:xfrm>
            <a:custGeom>
              <a:avLst/>
              <a:gdLst/>
              <a:ahLst/>
              <a:cxnLst/>
              <a:rect l="l" t="t" r="r" b="b"/>
              <a:pathLst>
                <a:path w="1314" h="386" extrusionOk="0">
                  <a:moveTo>
                    <a:pt x="770" y="0"/>
                  </a:moveTo>
                  <a:cubicBezTo>
                    <a:pt x="604" y="0"/>
                    <a:pt x="432" y="30"/>
                    <a:pt x="250" y="30"/>
                  </a:cubicBezTo>
                  <a:cubicBezTo>
                    <a:pt x="169" y="30"/>
                    <a:pt x="86" y="24"/>
                    <a:pt x="0" y="7"/>
                  </a:cubicBezTo>
                  <a:lnTo>
                    <a:pt x="0" y="7"/>
                  </a:lnTo>
                  <a:cubicBezTo>
                    <a:pt x="119" y="206"/>
                    <a:pt x="199" y="266"/>
                    <a:pt x="259" y="365"/>
                  </a:cubicBezTo>
                  <a:cubicBezTo>
                    <a:pt x="497" y="365"/>
                    <a:pt x="716" y="365"/>
                    <a:pt x="955" y="385"/>
                  </a:cubicBezTo>
                  <a:cubicBezTo>
                    <a:pt x="1094" y="345"/>
                    <a:pt x="1214" y="266"/>
                    <a:pt x="1313" y="206"/>
                  </a:cubicBezTo>
                  <a:cubicBezTo>
                    <a:pt x="1137" y="39"/>
                    <a:pt x="958" y="0"/>
                    <a:pt x="77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2" name="Google Shape;1462;p3"/>
            <p:cNvSpPr/>
            <p:nvPr/>
          </p:nvSpPr>
          <p:spPr>
            <a:xfrm>
              <a:off x="3018000" y="4762725"/>
              <a:ext cx="9475" cy="8475"/>
            </a:xfrm>
            <a:custGeom>
              <a:avLst/>
              <a:gdLst/>
              <a:ahLst/>
              <a:cxnLst/>
              <a:rect l="l" t="t" r="r" b="b"/>
              <a:pathLst>
                <a:path w="379" h="339" extrusionOk="0">
                  <a:moveTo>
                    <a:pt x="379" y="0"/>
                  </a:moveTo>
                  <a:cubicBezTo>
                    <a:pt x="200" y="0"/>
                    <a:pt x="80" y="40"/>
                    <a:pt x="1" y="199"/>
                  </a:cubicBezTo>
                  <a:cubicBezTo>
                    <a:pt x="41" y="239"/>
                    <a:pt x="120" y="298"/>
                    <a:pt x="200" y="338"/>
                  </a:cubicBezTo>
                  <a:cubicBezTo>
                    <a:pt x="240" y="239"/>
                    <a:pt x="319" y="119"/>
                    <a:pt x="37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3" name="Google Shape;1463;p3"/>
            <p:cNvSpPr/>
            <p:nvPr/>
          </p:nvSpPr>
          <p:spPr>
            <a:xfrm>
              <a:off x="3022475" y="4771175"/>
              <a:ext cx="4025" cy="2325"/>
            </a:xfrm>
            <a:custGeom>
              <a:avLst/>
              <a:gdLst/>
              <a:ahLst/>
              <a:cxnLst/>
              <a:rect l="l" t="t" r="r" b="b"/>
              <a:pathLst>
                <a:path w="161" h="93" extrusionOk="0">
                  <a:moveTo>
                    <a:pt x="1" y="0"/>
                  </a:moveTo>
                  <a:cubicBezTo>
                    <a:pt x="22" y="63"/>
                    <a:pt x="48" y="92"/>
                    <a:pt x="77" y="92"/>
                  </a:cubicBezTo>
                  <a:cubicBezTo>
                    <a:pt x="103" y="92"/>
                    <a:pt x="132" y="68"/>
                    <a:pt x="160" y="20"/>
                  </a:cubicBezTo>
                  <a:cubicBezTo>
                    <a:pt x="120" y="0"/>
                    <a:pt x="41" y="0"/>
                    <a:pt x="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4" name="Google Shape;1464;p3"/>
            <p:cNvSpPr/>
            <p:nvPr/>
          </p:nvSpPr>
          <p:spPr>
            <a:xfrm>
              <a:off x="2785275" y="4753025"/>
              <a:ext cx="36325" cy="13025"/>
            </a:xfrm>
            <a:custGeom>
              <a:avLst/>
              <a:gdLst/>
              <a:ahLst/>
              <a:cxnLst/>
              <a:rect l="l" t="t" r="r" b="b"/>
              <a:pathLst>
                <a:path w="1453" h="521" extrusionOk="0">
                  <a:moveTo>
                    <a:pt x="875" y="0"/>
                  </a:moveTo>
                  <a:cubicBezTo>
                    <a:pt x="681" y="0"/>
                    <a:pt x="487" y="20"/>
                    <a:pt x="298" y="110"/>
                  </a:cubicBezTo>
                  <a:cubicBezTo>
                    <a:pt x="199" y="149"/>
                    <a:pt x="0" y="209"/>
                    <a:pt x="100" y="408"/>
                  </a:cubicBezTo>
                  <a:cubicBezTo>
                    <a:pt x="138" y="484"/>
                    <a:pt x="225" y="520"/>
                    <a:pt x="299" y="520"/>
                  </a:cubicBezTo>
                  <a:cubicBezTo>
                    <a:pt x="340" y="520"/>
                    <a:pt x="377" y="509"/>
                    <a:pt x="398" y="488"/>
                  </a:cubicBezTo>
                  <a:cubicBezTo>
                    <a:pt x="696" y="149"/>
                    <a:pt x="1134" y="388"/>
                    <a:pt x="1452" y="209"/>
                  </a:cubicBezTo>
                  <a:lnTo>
                    <a:pt x="1452" y="10"/>
                  </a:lnTo>
                  <a:cubicBezTo>
                    <a:pt x="1414" y="12"/>
                    <a:pt x="1376" y="13"/>
                    <a:pt x="1338" y="13"/>
                  </a:cubicBezTo>
                  <a:cubicBezTo>
                    <a:pt x="1186" y="13"/>
                    <a:pt x="1031" y="0"/>
                    <a:pt x="87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5" name="Google Shape;1465;p3"/>
            <p:cNvSpPr/>
            <p:nvPr/>
          </p:nvSpPr>
          <p:spPr>
            <a:xfrm>
              <a:off x="2774825" y="4758725"/>
              <a:ext cx="4000" cy="2525"/>
            </a:xfrm>
            <a:custGeom>
              <a:avLst/>
              <a:gdLst/>
              <a:ahLst/>
              <a:cxnLst/>
              <a:rect l="l" t="t" r="r" b="b"/>
              <a:pathLst>
                <a:path w="160" h="101" extrusionOk="0">
                  <a:moveTo>
                    <a:pt x="80" y="1"/>
                  </a:moveTo>
                  <a:cubicBezTo>
                    <a:pt x="60" y="1"/>
                    <a:pt x="20" y="21"/>
                    <a:pt x="0" y="21"/>
                  </a:cubicBezTo>
                  <a:cubicBezTo>
                    <a:pt x="20" y="61"/>
                    <a:pt x="20" y="80"/>
                    <a:pt x="20" y="80"/>
                  </a:cubicBezTo>
                  <a:cubicBezTo>
                    <a:pt x="60" y="100"/>
                    <a:pt x="80" y="100"/>
                    <a:pt x="100" y="100"/>
                  </a:cubicBezTo>
                  <a:cubicBezTo>
                    <a:pt x="159" y="61"/>
                    <a:pt x="159" y="21"/>
                    <a:pt x="8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6" name="Google Shape;1466;p3"/>
            <p:cNvSpPr/>
            <p:nvPr/>
          </p:nvSpPr>
          <p:spPr>
            <a:xfrm>
              <a:off x="2598275" y="4655825"/>
              <a:ext cx="7975" cy="3975"/>
            </a:xfrm>
            <a:custGeom>
              <a:avLst/>
              <a:gdLst/>
              <a:ahLst/>
              <a:cxnLst/>
              <a:rect l="l" t="t" r="r" b="b"/>
              <a:pathLst>
                <a:path w="319" h="159" extrusionOk="0">
                  <a:moveTo>
                    <a:pt x="163" y="0"/>
                  </a:moveTo>
                  <a:cubicBezTo>
                    <a:pt x="99" y="0"/>
                    <a:pt x="47" y="66"/>
                    <a:pt x="0" y="158"/>
                  </a:cubicBezTo>
                  <a:cubicBezTo>
                    <a:pt x="120" y="138"/>
                    <a:pt x="219" y="138"/>
                    <a:pt x="319" y="118"/>
                  </a:cubicBezTo>
                  <a:cubicBezTo>
                    <a:pt x="260" y="35"/>
                    <a:pt x="209" y="0"/>
                    <a:pt x="163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7" name="Google Shape;1467;p3"/>
            <p:cNvSpPr/>
            <p:nvPr/>
          </p:nvSpPr>
          <p:spPr>
            <a:xfrm>
              <a:off x="2999100" y="4657275"/>
              <a:ext cx="50775" cy="15350"/>
            </a:xfrm>
            <a:custGeom>
              <a:avLst/>
              <a:gdLst/>
              <a:ahLst/>
              <a:cxnLst/>
              <a:rect l="l" t="t" r="r" b="b"/>
              <a:pathLst>
                <a:path w="2031" h="614" extrusionOk="0">
                  <a:moveTo>
                    <a:pt x="1891" y="1"/>
                  </a:moveTo>
                  <a:cubicBezTo>
                    <a:pt x="1473" y="60"/>
                    <a:pt x="1015" y="140"/>
                    <a:pt x="598" y="200"/>
                  </a:cubicBezTo>
                  <a:cubicBezTo>
                    <a:pt x="399" y="299"/>
                    <a:pt x="140" y="200"/>
                    <a:pt x="1" y="558"/>
                  </a:cubicBezTo>
                  <a:cubicBezTo>
                    <a:pt x="238" y="600"/>
                    <a:pt x="472" y="614"/>
                    <a:pt x="705" y="614"/>
                  </a:cubicBezTo>
                  <a:cubicBezTo>
                    <a:pt x="1019" y="614"/>
                    <a:pt x="1332" y="589"/>
                    <a:pt x="1652" y="578"/>
                  </a:cubicBezTo>
                  <a:cubicBezTo>
                    <a:pt x="1604" y="450"/>
                    <a:pt x="1518" y="310"/>
                    <a:pt x="1669" y="310"/>
                  </a:cubicBezTo>
                  <a:cubicBezTo>
                    <a:pt x="1707" y="310"/>
                    <a:pt x="1759" y="319"/>
                    <a:pt x="1831" y="339"/>
                  </a:cubicBezTo>
                  <a:cubicBezTo>
                    <a:pt x="1844" y="342"/>
                    <a:pt x="1857" y="343"/>
                    <a:pt x="1868" y="343"/>
                  </a:cubicBezTo>
                  <a:cubicBezTo>
                    <a:pt x="1942" y="343"/>
                    <a:pt x="1978" y="291"/>
                    <a:pt x="2030" y="240"/>
                  </a:cubicBezTo>
                  <a:cubicBezTo>
                    <a:pt x="1990" y="160"/>
                    <a:pt x="1970" y="41"/>
                    <a:pt x="189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8" name="Google Shape;1468;p3"/>
            <p:cNvSpPr/>
            <p:nvPr/>
          </p:nvSpPr>
          <p:spPr>
            <a:xfrm>
              <a:off x="3080175" y="4654275"/>
              <a:ext cx="25875" cy="7275"/>
            </a:xfrm>
            <a:custGeom>
              <a:avLst/>
              <a:gdLst/>
              <a:ahLst/>
              <a:cxnLst/>
              <a:rect l="l" t="t" r="r" b="b"/>
              <a:pathLst>
                <a:path w="1035" h="291" extrusionOk="0">
                  <a:moveTo>
                    <a:pt x="578" y="1"/>
                  </a:moveTo>
                  <a:cubicBezTo>
                    <a:pt x="384" y="1"/>
                    <a:pt x="189" y="98"/>
                    <a:pt x="0" y="220"/>
                  </a:cubicBezTo>
                  <a:cubicBezTo>
                    <a:pt x="89" y="272"/>
                    <a:pt x="179" y="290"/>
                    <a:pt x="269" y="290"/>
                  </a:cubicBezTo>
                  <a:cubicBezTo>
                    <a:pt x="473" y="290"/>
                    <a:pt x="679" y="199"/>
                    <a:pt x="881" y="199"/>
                  </a:cubicBezTo>
                  <a:cubicBezTo>
                    <a:pt x="933" y="199"/>
                    <a:pt x="984" y="205"/>
                    <a:pt x="1035" y="220"/>
                  </a:cubicBezTo>
                  <a:cubicBezTo>
                    <a:pt x="885" y="62"/>
                    <a:pt x="732" y="1"/>
                    <a:pt x="57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9" name="Google Shape;1469;p3"/>
            <p:cNvSpPr/>
            <p:nvPr/>
          </p:nvSpPr>
          <p:spPr>
            <a:xfrm>
              <a:off x="3052325" y="4659150"/>
              <a:ext cx="18925" cy="5100"/>
            </a:xfrm>
            <a:custGeom>
              <a:avLst/>
              <a:gdLst/>
              <a:ahLst/>
              <a:cxnLst/>
              <a:rect l="l" t="t" r="r" b="b"/>
              <a:pathLst>
                <a:path w="757" h="204" extrusionOk="0">
                  <a:moveTo>
                    <a:pt x="485" y="0"/>
                  </a:moveTo>
                  <a:cubicBezTo>
                    <a:pt x="313" y="0"/>
                    <a:pt x="144" y="41"/>
                    <a:pt x="0" y="184"/>
                  </a:cubicBezTo>
                  <a:cubicBezTo>
                    <a:pt x="113" y="184"/>
                    <a:pt x="229" y="203"/>
                    <a:pt x="343" y="203"/>
                  </a:cubicBezTo>
                  <a:cubicBezTo>
                    <a:pt x="490" y="203"/>
                    <a:pt x="633" y="171"/>
                    <a:pt x="756" y="25"/>
                  </a:cubicBezTo>
                  <a:cubicBezTo>
                    <a:pt x="667" y="12"/>
                    <a:pt x="576" y="0"/>
                    <a:pt x="48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0" name="Google Shape;1470;p3"/>
            <p:cNvSpPr/>
            <p:nvPr/>
          </p:nvSpPr>
          <p:spPr>
            <a:xfrm>
              <a:off x="3100575" y="4623950"/>
              <a:ext cx="10450" cy="8500"/>
            </a:xfrm>
            <a:custGeom>
              <a:avLst/>
              <a:gdLst/>
              <a:ahLst/>
              <a:cxnLst/>
              <a:rect l="l" t="t" r="r" b="b"/>
              <a:pathLst>
                <a:path w="418" h="340" extrusionOk="0">
                  <a:moveTo>
                    <a:pt x="259" y="1"/>
                  </a:moveTo>
                  <a:lnTo>
                    <a:pt x="259" y="1"/>
                  </a:lnTo>
                  <a:cubicBezTo>
                    <a:pt x="0" y="279"/>
                    <a:pt x="179" y="319"/>
                    <a:pt x="418" y="339"/>
                  </a:cubicBezTo>
                  <a:cubicBezTo>
                    <a:pt x="378" y="220"/>
                    <a:pt x="298" y="120"/>
                    <a:pt x="25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1" name="Google Shape;1471;p3"/>
            <p:cNvSpPr/>
            <p:nvPr/>
          </p:nvSpPr>
          <p:spPr>
            <a:xfrm>
              <a:off x="3048350" y="4758250"/>
              <a:ext cx="18925" cy="4125"/>
            </a:xfrm>
            <a:custGeom>
              <a:avLst/>
              <a:gdLst/>
              <a:ahLst/>
              <a:cxnLst/>
              <a:rect l="l" t="t" r="r" b="b"/>
              <a:pathLst>
                <a:path w="757" h="165" extrusionOk="0">
                  <a:moveTo>
                    <a:pt x="0" y="0"/>
                  </a:moveTo>
                  <a:cubicBezTo>
                    <a:pt x="130" y="109"/>
                    <a:pt x="259" y="164"/>
                    <a:pt x="386" y="164"/>
                  </a:cubicBezTo>
                  <a:cubicBezTo>
                    <a:pt x="513" y="164"/>
                    <a:pt x="637" y="109"/>
                    <a:pt x="75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2" name="Google Shape;1472;p3"/>
            <p:cNvSpPr/>
            <p:nvPr/>
          </p:nvSpPr>
          <p:spPr>
            <a:xfrm>
              <a:off x="3069450" y="4723425"/>
              <a:ext cx="70425" cy="20925"/>
            </a:xfrm>
            <a:custGeom>
              <a:avLst/>
              <a:gdLst/>
              <a:ahLst/>
              <a:cxnLst/>
              <a:rect l="l" t="t" r="r" b="b"/>
              <a:pathLst>
                <a:path w="2817" h="837" extrusionOk="0">
                  <a:moveTo>
                    <a:pt x="2558" y="1"/>
                  </a:moveTo>
                  <a:lnTo>
                    <a:pt x="2558" y="1"/>
                  </a:lnTo>
                  <a:cubicBezTo>
                    <a:pt x="1683" y="100"/>
                    <a:pt x="887" y="199"/>
                    <a:pt x="111" y="299"/>
                  </a:cubicBezTo>
                  <a:cubicBezTo>
                    <a:pt x="1" y="584"/>
                    <a:pt x="61" y="648"/>
                    <a:pt x="169" y="648"/>
                  </a:cubicBezTo>
                  <a:cubicBezTo>
                    <a:pt x="256" y="648"/>
                    <a:pt x="375" y="607"/>
                    <a:pt x="461" y="607"/>
                  </a:cubicBezTo>
                  <a:cubicBezTo>
                    <a:pt x="498" y="607"/>
                    <a:pt x="529" y="614"/>
                    <a:pt x="549" y="637"/>
                  </a:cubicBezTo>
                  <a:cubicBezTo>
                    <a:pt x="1106" y="677"/>
                    <a:pt x="1703" y="577"/>
                    <a:pt x="2220" y="836"/>
                  </a:cubicBezTo>
                  <a:cubicBezTo>
                    <a:pt x="2270" y="805"/>
                    <a:pt x="2327" y="799"/>
                    <a:pt x="2389" y="799"/>
                  </a:cubicBezTo>
                  <a:cubicBezTo>
                    <a:pt x="2426" y="799"/>
                    <a:pt x="2464" y="801"/>
                    <a:pt x="2503" y="801"/>
                  </a:cubicBezTo>
                  <a:cubicBezTo>
                    <a:pt x="2608" y="801"/>
                    <a:pt x="2717" y="786"/>
                    <a:pt x="2817" y="677"/>
                  </a:cubicBezTo>
                  <a:cubicBezTo>
                    <a:pt x="2419" y="538"/>
                    <a:pt x="2757" y="120"/>
                    <a:pt x="255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3" name="Google Shape;1473;p3"/>
            <p:cNvSpPr/>
            <p:nvPr/>
          </p:nvSpPr>
          <p:spPr>
            <a:xfrm>
              <a:off x="3145825" y="4799025"/>
              <a:ext cx="3500" cy="2500"/>
            </a:xfrm>
            <a:custGeom>
              <a:avLst/>
              <a:gdLst/>
              <a:ahLst/>
              <a:cxnLst/>
              <a:rect l="l" t="t" r="r" b="b"/>
              <a:pathLst>
                <a:path w="140" h="100" extrusionOk="0">
                  <a:moveTo>
                    <a:pt x="60" y="0"/>
                  </a:moveTo>
                  <a:cubicBezTo>
                    <a:pt x="60" y="0"/>
                    <a:pt x="40" y="40"/>
                    <a:pt x="0" y="40"/>
                  </a:cubicBezTo>
                  <a:lnTo>
                    <a:pt x="0" y="80"/>
                  </a:lnTo>
                  <a:cubicBezTo>
                    <a:pt x="40" y="100"/>
                    <a:pt x="60" y="100"/>
                    <a:pt x="80" y="100"/>
                  </a:cubicBezTo>
                  <a:cubicBezTo>
                    <a:pt x="140" y="60"/>
                    <a:pt x="140" y="40"/>
                    <a:pt x="6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4" name="Google Shape;1474;p3"/>
            <p:cNvSpPr/>
            <p:nvPr/>
          </p:nvSpPr>
          <p:spPr>
            <a:xfrm>
              <a:off x="2803675" y="4823875"/>
              <a:ext cx="4000" cy="4500"/>
            </a:xfrm>
            <a:custGeom>
              <a:avLst/>
              <a:gdLst/>
              <a:ahLst/>
              <a:cxnLst/>
              <a:rect l="l" t="t" r="r" b="b"/>
              <a:pathLst>
                <a:path w="160" h="180" extrusionOk="0">
                  <a:moveTo>
                    <a:pt x="159" y="1"/>
                  </a:moveTo>
                  <a:cubicBezTo>
                    <a:pt x="119" y="41"/>
                    <a:pt x="40" y="41"/>
                    <a:pt x="0" y="41"/>
                  </a:cubicBezTo>
                  <a:cubicBezTo>
                    <a:pt x="60" y="100"/>
                    <a:pt x="119" y="160"/>
                    <a:pt x="159" y="180"/>
                  </a:cubicBezTo>
                  <a:lnTo>
                    <a:pt x="159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5" name="Google Shape;1475;p3"/>
            <p:cNvSpPr/>
            <p:nvPr/>
          </p:nvSpPr>
          <p:spPr>
            <a:xfrm>
              <a:off x="3016525" y="4615125"/>
              <a:ext cx="9975" cy="4375"/>
            </a:xfrm>
            <a:custGeom>
              <a:avLst/>
              <a:gdLst/>
              <a:ahLst/>
              <a:cxnLst/>
              <a:rect l="l" t="t" r="r" b="b"/>
              <a:pathLst>
                <a:path w="399" h="175" extrusionOk="0">
                  <a:moveTo>
                    <a:pt x="132" y="1"/>
                  </a:moveTo>
                  <a:cubicBezTo>
                    <a:pt x="85" y="1"/>
                    <a:pt x="40" y="26"/>
                    <a:pt x="0" y="95"/>
                  </a:cubicBezTo>
                  <a:lnTo>
                    <a:pt x="239" y="175"/>
                  </a:lnTo>
                  <a:lnTo>
                    <a:pt x="398" y="175"/>
                  </a:lnTo>
                  <a:cubicBezTo>
                    <a:pt x="378" y="135"/>
                    <a:pt x="358" y="75"/>
                    <a:pt x="279" y="56"/>
                  </a:cubicBezTo>
                  <a:cubicBezTo>
                    <a:pt x="229" y="26"/>
                    <a:pt x="179" y="1"/>
                    <a:pt x="13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6" name="Google Shape;1476;p3"/>
            <p:cNvSpPr/>
            <p:nvPr/>
          </p:nvSpPr>
          <p:spPr>
            <a:xfrm>
              <a:off x="3030950" y="4614950"/>
              <a:ext cx="14425" cy="4550"/>
            </a:xfrm>
            <a:custGeom>
              <a:avLst/>
              <a:gdLst/>
              <a:ahLst/>
              <a:cxnLst/>
              <a:rect l="l" t="t" r="r" b="b"/>
              <a:pathLst>
                <a:path w="577" h="182" extrusionOk="0">
                  <a:moveTo>
                    <a:pt x="377" y="0"/>
                  </a:moveTo>
                  <a:cubicBezTo>
                    <a:pt x="239" y="0"/>
                    <a:pt x="88" y="21"/>
                    <a:pt x="0" y="182"/>
                  </a:cubicBezTo>
                  <a:cubicBezTo>
                    <a:pt x="199" y="182"/>
                    <a:pt x="378" y="182"/>
                    <a:pt x="557" y="162"/>
                  </a:cubicBezTo>
                  <a:cubicBezTo>
                    <a:pt x="557" y="162"/>
                    <a:pt x="577" y="162"/>
                    <a:pt x="577" y="102"/>
                  </a:cubicBezTo>
                  <a:cubicBezTo>
                    <a:pt x="577" y="82"/>
                    <a:pt x="557" y="43"/>
                    <a:pt x="517" y="3"/>
                  </a:cubicBezTo>
                  <a:cubicBezTo>
                    <a:pt x="475" y="3"/>
                    <a:pt x="427" y="0"/>
                    <a:pt x="37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7" name="Google Shape;1477;p3"/>
            <p:cNvSpPr/>
            <p:nvPr/>
          </p:nvSpPr>
          <p:spPr>
            <a:xfrm>
              <a:off x="3044875" y="4615000"/>
              <a:ext cx="2500" cy="4500"/>
            </a:xfrm>
            <a:custGeom>
              <a:avLst/>
              <a:gdLst/>
              <a:ahLst/>
              <a:cxnLst/>
              <a:rect l="l" t="t" r="r" b="b"/>
              <a:pathLst>
                <a:path w="100" h="180" extrusionOk="0">
                  <a:moveTo>
                    <a:pt x="0" y="1"/>
                  </a:moveTo>
                  <a:lnTo>
                    <a:pt x="0" y="180"/>
                  </a:lnTo>
                  <a:cubicBezTo>
                    <a:pt x="20" y="160"/>
                    <a:pt x="40" y="160"/>
                    <a:pt x="60" y="120"/>
                  </a:cubicBezTo>
                  <a:cubicBezTo>
                    <a:pt x="100" y="61"/>
                    <a:pt x="60" y="41"/>
                    <a:pt x="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8" name="Google Shape;1478;p3"/>
            <p:cNvSpPr/>
            <p:nvPr/>
          </p:nvSpPr>
          <p:spPr>
            <a:xfrm>
              <a:off x="2470475" y="4810950"/>
              <a:ext cx="55225" cy="23125"/>
            </a:xfrm>
            <a:custGeom>
              <a:avLst/>
              <a:gdLst/>
              <a:ahLst/>
              <a:cxnLst/>
              <a:rect l="l" t="t" r="r" b="b"/>
              <a:pathLst>
                <a:path w="2209" h="925" extrusionOk="0">
                  <a:moveTo>
                    <a:pt x="1760" y="1"/>
                  </a:moveTo>
                  <a:cubicBezTo>
                    <a:pt x="1549" y="1"/>
                    <a:pt x="1344" y="30"/>
                    <a:pt x="1131" y="30"/>
                  </a:cubicBezTo>
                  <a:cubicBezTo>
                    <a:pt x="1067" y="30"/>
                    <a:pt x="1002" y="28"/>
                    <a:pt x="935" y="21"/>
                  </a:cubicBezTo>
                  <a:cubicBezTo>
                    <a:pt x="656" y="100"/>
                    <a:pt x="398" y="180"/>
                    <a:pt x="119" y="279"/>
                  </a:cubicBezTo>
                  <a:cubicBezTo>
                    <a:pt x="40" y="319"/>
                    <a:pt x="0" y="418"/>
                    <a:pt x="0" y="518"/>
                  </a:cubicBezTo>
                  <a:cubicBezTo>
                    <a:pt x="169" y="827"/>
                    <a:pt x="368" y="924"/>
                    <a:pt x="582" y="924"/>
                  </a:cubicBezTo>
                  <a:cubicBezTo>
                    <a:pt x="822" y="924"/>
                    <a:pt x="1080" y="801"/>
                    <a:pt x="1333" y="717"/>
                  </a:cubicBezTo>
                  <a:cubicBezTo>
                    <a:pt x="1353" y="717"/>
                    <a:pt x="1373" y="697"/>
                    <a:pt x="1412" y="677"/>
                  </a:cubicBezTo>
                  <a:cubicBezTo>
                    <a:pt x="1432" y="617"/>
                    <a:pt x="1412" y="597"/>
                    <a:pt x="1353" y="558"/>
                  </a:cubicBezTo>
                  <a:cubicBezTo>
                    <a:pt x="1469" y="395"/>
                    <a:pt x="1612" y="361"/>
                    <a:pt x="1762" y="361"/>
                  </a:cubicBezTo>
                  <a:cubicBezTo>
                    <a:pt x="1870" y="361"/>
                    <a:pt x="1981" y="379"/>
                    <a:pt x="2089" y="379"/>
                  </a:cubicBezTo>
                  <a:cubicBezTo>
                    <a:pt x="2148" y="379"/>
                    <a:pt x="2208" y="379"/>
                    <a:pt x="2208" y="359"/>
                  </a:cubicBezTo>
                  <a:cubicBezTo>
                    <a:pt x="2148" y="259"/>
                    <a:pt x="2089" y="120"/>
                    <a:pt x="2029" y="21"/>
                  </a:cubicBezTo>
                  <a:cubicBezTo>
                    <a:pt x="1937" y="6"/>
                    <a:pt x="1848" y="1"/>
                    <a:pt x="176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9" name="Google Shape;1479;p3"/>
            <p:cNvSpPr/>
            <p:nvPr/>
          </p:nvSpPr>
          <p:spPr>
            <a:xfrm>
              <a:off x="2638550" y="4802500"/>
              <a:ext cx="13450" cy="4500"/>
            </a:xfrm>
            <a:custGeom>
              <a:avLst/>
              <a:gdLst/>
              <a:ahLst/>
              <a:cxnLst/>
              <a:rect l="l" t="t" r="r" b="b"/>
              <a:pathLst>
                <a:path w="538" h="180" extrusionOk="0">
                  <a:moveTo>
                    <a:pt x="538" y="0"/>
                  </a:moveTo>
                  <a:cubicBezTo>
                    <a:pt x="359" y="0"/>
                    <a:pt x="180" y="20"/>
                    <a:pt x="1" y="20"/>
                  </a:cubicBezTo>
                  <a:lnTo>
                    <a:pt x="1" y="160"/>
                  </a:lnTo>
                  <a:cubicBezTo>
                    <a:pt x="80" y="160"/>
                    <a:pt x="120" y="160"/>
                    <a:pt x="180" y="180"/>
                  </a:cubicBezTo>
                  <a:cubicBezTo>
                    <a:pt x="339" y="180"/>
                    <a:pt x="458" y="140"/>
                    <a:pt x="53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0" name="Google Shape;1480;p3"/>
            <p:cNvSpPr/>
            <p:nvPr/>
          </p:nvSpPr>
          <p:spPr>
            <a:xfrm>
              <a:off x="2526175" y="4800500"/>
              <a:ext cx="18425" cy="5500"/>
            </a:xfrm>
            <a:custGeom>
              <a:avLst/>
              <a:gdLst/>
              <a:ahLst/>
              <a:cxnLst/>
              <a:rect l="l" t="t" r="r" b="b"/>
              <a:pathLst>
                <a:path w="737" h="220" extrusionOk="0">
                  <a:moveTo>
                    <a:pt x="199" y="41"/>
                  </a:moveTo>
                  <a:cubicBezTo>
                    <a:pt x="119" y="80"/>
                    <a:pt x="80" y="80"/>
                    <a:pt x="20" y="80"/>
                  </a:cubicBezTo>
                  <a:lnTo>
                    <a:pt x="0" y="100"/>
                  </a:lnTo>
                  <a:cubicBezTo>
                    <a:pt x="0" y="140"/>
                    <a:pt x="0" y="180"/>
                    <a:pt x="40" y="220"/>
                  </a:cubicBezTo>
                  <a:lnTo>
                    <a:pt x="736" y="220"/>
                  </a:lnTo>
                  <a:cubicBezTo>
                    <a:pt x="617" y="1"/>
                    <a:pt x="398" y="80"/>
                    <a:pt x="199" y="4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1" name="Google Shape;1481;p3"/>
            <p:cNvSpPr/>
            <p:nvPr/>
          </p:nvSpPr>
          <p:spPr>
            <a:xfrm>
              <a:off x="2492850" y="4802500"/>
              <a:ext cx="33825" cy="12750"/>
            </a:xfrm>
            <a:custGeom>
              <a:avLst/>
              <a:gdLst/>
              <a:ahLst/>
              <a:cxnLst/>
              <a:rect l="l" t="t" r="r" b="b"/>
              <a:pathLst>
                <a:path w="1353" h="510" extrusionOk="0">
                  <a:moveTo>
                    <a:pt x="1353" y="0"/>
                  </a:moveTo>
                  <a:cubicBezTo>
                    <a:pt x="1046" y="77"/>
                    <a:pt x="727" y="166"/>
                    <a:pt x="397" y="166"/>
                  </a:cubicBezTo>
                  <a:cubicBezTo>
                    <a:pt x="299" y="166"/>
                    <a:pt x="200" y="158"/>
                    <a:pt x="100" y="140"/>
                  </a:cubicBezTo>
                  <a:cubicBezTo>
                    <a:pt x="40" y="199"/>
                    <a:pt x="20" y="239"/>
                    <a:pt x="0" y="319"/>
                  </a:cubicBezTo>
                  <a:cubicBezTo>
                    <a:pt x="20" y="398"/>
                    <a:pt x="40" y="438"/>
                    <a:pt x="100" y="498"/>
                  </a:cubicBezTo>
                  <a:cubicBezTo>
                    <a:pt x="208" y="504"/>
                    <a:pt x="317" y="510"/>
                    <a:pt x="428" y="510"/>
                  </a:cubicBezTo>
                  <a:cubicBezTo>
                    <a:pt x="684" y="510"/>
                    <a:pt x="944" y="478"/>
                    <a:pt x="1194" y="339"/>
                  </a:cubicBezTo>
                  <a:lnTo>
                    <a:pt x="1353" y="160"/>
                  </a:lnTo>
                  <a:lnTo>
                    <a:pt x="1353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2" name="Google Shape;1482;p3"/>
            <p:cNvSpPr/>
            <p:nvPr/>
          </p:nvSpPr>
          <p:spPr>
            <a:xfrm>
              <a:off x="3088125" y="4669850"/>
              <a:ext cx="19425" cy="8350"/>
            </a:xfrm>
            <a:custGeom>
              <a:avLst/>
              <a:gdLst/>
              <a:ahLst/>
              <a:cxnLst/>
              <a:rect l="l" t="t" r="r" b="b"/>
              <a:pathLst>
                <a:path w="777" h="334" extrusionOk="0">
                  <a:moveTo>
                    <a:pt x="399" y="0"/>
                  </a:moveTo>
                  <a:cubicBezTo>
                    <a:pt x="299" y="0"/>
                    <a:pt x="200" y="25"/>
                    <a:pt x="100" y="75"/>
                  </a:cubicBezTo>
                  <a:cubicBezTo>
                    <a:pt x="60" y="95"/>
                    <a:pt x="21" y="134"/>
                    <a:pt x="1" y="154"/>
                  </a:cubicBezTo>
                  <a:cubicBezTo>
                    <a:pt x="180" y="294"/>
                    <a:pt x="379" y="294"/>
                    <a:pt x="578" y="333"/>
                  </a:cubicBezTo>
                  <a:lnTo>
                    <a:pt x="777" y="134"/>
                  </a:lnTo>
                  <a:cubicBezTo>
                    <a:pt x="737" y="134"/>
                    <a:pt x="717" y="95"/>
                    <a:pt x="697" y="75"/>
                  </a:cubicBezTo>
                  <a:cubicBezTo>
                    <a:pt x="598" y="25"/>
                    <a:pt x="498" y="0"/>
                    <a:pt x="39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3" name="Google Shape;1483;p3"/>
            <p:cNvSpPr/>
            <p:nvPr/>
          </p:nvSpPr>
          <p:spPr>
            <a:xfrm>
              <a:off x="3098075" y="4690600"/>
              <a:ext cx="8975" cy="3825"/>
            </a:xfrm>
            <a:custGeom>
              <a:avLst/>
              <a:gdLst/>
              <a:ahLst/>
              <a:cxnLst/>
              <a:rect l="l" t="t" r="r" b="b"/>
              <a:pathLst>
                <a:path w="359" h="153" extrusionOk="0">
                  <a:moveTo>
                    <a:pt x="359" y="1"/>
                  </a:moveTo>
                  <a:cubicBezTo>
                    <a:pt x="219" y="20"/>
                    <a:pt x="120" y="20"/>
                    <a:pt x="1" y="20"/>
                  </a:cubicBezTo>
                  <a:cubicBezTo>
                    <a:pt x="59" y="108"/>
                    <a:pt x="122" y="152"/>
                    <a:pt x="182" y="152"/>
                  </a:cubicBezTo>
                  <a:cubicBezTo>
                    <a:pt x="246" y="152"/>
                    <a:pt x="308" y="103"/>
                    <a:pt x="35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4" name="Google Shape;1484;p3"/>
            <p:cNvSpPr/>
            <p:nvPr/>
          </p:nvSpPr>
          <p:spPr>
            <a:xfrm>
              <a:off x="2454050" y="4810950"/>
              <a:ext cx="50250" cy="27875"/>
            </a:xfrm>
            <a:custGeom>
              <a:avLst/>
              <a:gdLst/>
              <a:ahLst/>
              <a:cxnLst/>
              <a:rect l="l" t="t" r="r" b="b"/>
              <a:pathLst>
                <a:path w="2010" h="1115" extrusionOk="0">
                  <a:moveTo>
                    <a:pt x="637" y="1"/>
                  </a:moveTo>
                  <a:cubicBezTo>
                    <a:pt x="379" y="120"/>
                    <a:pt x="80" y="200"/>
                    <a:pt x="1" y="558"/>
                  </a:cubicBezTo>
                  <a:cubicBezTo>
                    <a:pt x="22" y="590"/>
                    <a:pt x="56" y="605"/>
                    <a:pt x="96" y="605"/>
                  </a:cubicBezTo>
                  <a:cubicBezTo>
                    <a:pt x="128" y="605"/>
                    <a:pt x="164" y="595"/>
                    <a:pt x="199" y="578"/>
                  </a:cubicBezTo>
                  <a:cubicBezTo>
                    <a:pt x="379" y="617"/>
                    <a:pt x="498" y="737"/>
                    <a:pt x="577" y="916"/>
                  </a:cubicBezTo>
                  <a:cubicBezTo>
                    <a:pt x="518" y="975"/>
                    <a:pt x="518" y="1015"/>
                    <a:pt x="518" y="1095"/>
                  </a:cubicBezTo>
                  <a:lnTo>
                    <a:pt x="617" y="1095"/>
                  </a:lnTo>
                  <a:cubicBezTo>
                    <a:pt x="1095" y="1015"/>
                    <a:pt x="1572" y="1115"/>
                    <a:pt x="2010" y="916"/>
                  </a:cubicBezTo>
                  <a:lnTo>
                    <a:pt x="2010" y="717"/>
                  </a:lnTo>
                  <a:lnTo>
                    <a:pt x="1174" y="717"/>
                  </a:lnTo>
                  <a:cubicBezTo>
                    <a:pt x="916" y="717"/>
                    <a:pt x="776" y="657"/>
                    <a:pt x="796" y="379"/>
                  </a:cubicBezTo>
                  <a:cubicBezTo>
                    <a:pt x="896" y="200"/>
                    <a:pt x="896" y="60"/>
                    <a:pt x="63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5" name="Google Shape;1485;p3"/>
            <p:cNvSpPr/>
            <p:nvPr/>
          </p:nvSpPr>
          <p:spPr>
            <a:xfrm>
              <a:off x="2504275" y="4824875"/>
              <a:ext cx="6500" cy="4000"/>
            </a:xfrm>
            <a:custGeom>
              <a:avLst/>
              <a:gdLst/>
              <a:ahLst/>
              <a:cxnLst/>
              <a:rect l="l" t="t" r="r" b="b"/>
              <a:pathLst>
                <a:path w="260" h="160" extrusionOk="0">
                  <a:moveTo>
                    <a:pt x="41" y="1"/>
                  </a:moveTo>
                  <a:cubicBezTo>
                    <a:pt x="1" y="60"/>
                    <a:pt x="1" y="120"/>
                    <a:pt x="1" y="160"/>
                  </a:cubicBezTo>
                  <a:cubicBezTo>
                    <a:pt x="80" y="140"/>
                    <a:pt x="160" y="120"/>
                    <a:pt x="259" y="100"/>
                  </a:cubicBezTo>
                  <a:cubicBezTo>
                    <a:pt x="200" y="1"/>
                    <a:pt x="100" y="1"/>
                    <a:pt x="4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6" name="Google Shape;1486;p3"/>
            <p:cNvSpPr/>
            <p:nvPr/>
          </p:nvSpPr>
          <p:spPr>
            <a:xfrm>
              <a:off x="1782175" y="3176475"/>
              <a:ext cx="182050" cy="17100"/>
            </a:xfrm>
            <a:custGeom>
              <a:avLst/>
              <a:gdLst/>
              <a:ahLst/>
              <a:cxnLst/>
              <a:rect l="l" t="t" r="r" b="b"/>
              <a:pathLst>
                <a:path w="7282" h="684" extrusionOk="0">
                  <a:moveTo>
                    <a:pt x="5986" y="0"/>
                  </a:moveTo>
                  <a:cubicBezTo>
                    <a:pt x="5836" y="0"/>
                    <a:pt x="5689" y="14"/>
                    <a:pt x="5551" y="52"/>
                  </a:cubicBezTo>
                  <a:cubicBezTo>
                    <a:pt x="5414" y="107"/>
                    <a:pt x="5268" y="119"/>
                    <a:pt x="5119" y="119"/>
                  </a:cubicBezTo>
                  <a:cubicBezTo>
                    <a:pt x="4995" y="119"/>
                    <a:pt x="4869" y="110"/>
                    <a:pt x="4744" y="110"/>
                  </a:cubicBezTo>
                  <a:cubicBezTo>
                    <a:pt x="4583" y="110"/>
                    <a:pt x="4425" y="125"/>
                    <a:pt x="4277" y="191"/>
                  </a:cubicBezTo>
                  <a:lnTo>
                    <a:pt x="3959" y="191"/>
                  </a:lnTo>
                  <a:cubicBezTo>
                    <a:pt x="3909" y="241"/>
                    <a:pt x="3862" y="258"/>
                    <a:pt x="3816" y="258"/>
                  </a:cubicBezTo>
                  <a:cubicBezTo>
                    <a:pt x="3734" y="258"/>
                    <a:pt x="3658" y="204"/>
                    <a:pt x="3581" y="191"/>
                  </a:cubicBezTo>
                  <a:lnTo>
                    <a:pt x="3402" y="191"/>
                  </a:lnTo>
                  <a:cubicBezTo>
                    <a:pt x="3339" y="270"/>
                    <a:pt x="3275" y="298"/>
                    <a:pt x="3212" y="298"/>
                  </a:cubicBezTo>
                  <a:cubicBezTo>
                    <a:pt x="3071" y="298"/>
                    <a:pt x="2930" y="163"/>
                    <a:pt x="2789" y="163"/>
                  </a:cubicBezTo>
                  <a:cubicBezTo>
                    <a:pt x="2755" y="163"/>
                    <a:pt x="2721" y="171"/>
                    <a:pt x="2686" y="191"/>
                  </a:cubicBezTo>
                  <a:cubicBezTo>
                    <a:pt x="2551" y="268"/>
                    <a:pt x="2412" y="303"/>
                    <a:pt x="2270" y="303"/>
                  </a:cubicBezTo>
                  <a:cubicBezTo>
                    <a:pt x="2119" y="303"/>
                    <a:pt x="1965" y="263"/>
                    <a:pt x="1811" y="191"/>
                  </a:cubicBezTo>
                  <a:cubicBezTo>
                    <a:pt x="1773" y="144"/>
                    <a:pt x="1744" y="124"/>
                    <a:pt x="1716" y="124"/>
                  </a:cubicBezTo>
                  <a:cubicBezTo>
                    <a:pt x="1685" y="124"/>
                    <a:pt x="1654" y="149"/>
                    <a:pt x="1612" y="191"/>
                  </a:cubicBezTo>
                  <a:cubicBezTo>
                    <a:pt x="1556" y="178"/>
                    <a:pt x="1499" y="172"/>
                    <a:pt x="1443" y="172"/>
                  </a:cubicBezTo>
                  <a:cubicBezTo>
                    <a:pt x="1195" y="172"/>
                    <a:pt x="949" y="278"/>
                    <a:pt x="707" y="278"/>
                  </a:cubicBezTo>
                  <a:cubicBezTo>
                    <a:pt x="596" y="278"/>
                    <a:pt x="487" y="256"/>
                    <a:pt x="378" y="191"/>
                  </a:cubicBezTo>
                  <a:cubicBezTo>
                    <a:pt x="219" y="231"/>
                    <a:pt x="80" y="231"/>
                    <a:pt x="1" y="390"/>
                  </a:cubicBezTo>
                  <a:cubicBezTo>
                    <a:pt x="40" y="450"/>
                    <a:pt x="100" y="509"/>
                    <a:pt x="180" y="549"/>
                  </a:cubicBezTo>
                  <a:cubicBezTo>
                    <a:pt x="325" y="602"/>
                    <a:pt x="462" y="629"/>
                    <a:pt x="602" y="629"/>
                  </a:cubicBezTo>
                  <a:cubicBezTo>
                    <a:pt x="672" y="629"/>
                    <a:pt x="743" y="622"/>
                    <a:pt x="816" y="609"/>
                  </a:cubicBezTo>
                  <a:cubicBezTo>
                    <a:pt x="1105" y="659"/>
                    <a:pt x="1398" y="684"/>
                    <a:pt x="1691" y="684"/>
                  </a:cubicBezTo>
                  <a:cubicBezTo>
                    <a:pt x="1985" y="684"/>
                    <a:pt x="2278" y="659"/>
                    <a:pt x="2567" y="609"/>
                  </a:cubicBezTo>
                  <a:lnTo>
                    <a:pt x="2786" y="609"/>
                  </a:lnTo>
                  <a:cubicBezTo>
                    <a:pt x="3034" y="659"/>
                    <a:pt x="3288" y="684"/>
                    <a:pt x="3544" y="684"/>
                  </a:cubicBezTo>
                  <a:cubicBezTo>
                    <a:pt x="3800" y="684"/>
                    <a:pt x="4059" y="659"/>
                    <a:pt x="4317" y="609"/>
                  </a:cubicBezTo>
                  <a:cubicBezTo>
                    <a:pt x="4445" y="620"/>
                    <a:pt x="4574" y="625"/>
                    <a:pt x="4704" y="625"/>
                  </a:cubicBezTo>
                  <a:cubicBezTo>
                    <a:pt x="5038" y="625"/>
                    <a:pt x="5374" y="592"/>
                    <a:pt x="5690" y="549"/>
                  </a:cubicBezTo>
                  <a:cubicBezTo>
                    <a:pt x="5789" y="503"/>
                    <a:pt x="5891" y="492"/>
                    <a:pt x="5993" y="492"/>
                  </a:cubicBezTo>
                  <a:cubicBezTo>
                    <a:pt x="6086" y="492"/>
                    <a:pt x="6180" y="501"/>
                    <a:pt x="6273" y="501"/>
                  </a:cubicBezTo>
                  <a:cubicBezTo>
                    <a:pt x="6385" y="501"/>
                    <a:pt x="6496" y="488"/>
                    <a:pt x="6605" y="430"/>
                  </a:cubicBezTo>
                  <a:cubicBezTo>
                    <a:pt x="6844" y="430"/>
                    <a:pt x="7062" y="410"/>
                    <a:pt x="7281" y="410"/>
                  </a:cubicBezTo>
                  <a:cubicBezTo>
                    <a:pt x="7003" y="52"/>
                    <a:pt x="6585" y="92"/>
                    <a:pt x="6247" y="12"/>
                  </a:cubicBezTo>
                  <a:cubicBezTo>
                    <a:pt x="6159" y="5"/>
                    <a:pt x="6072" y="0"/>
                    <a:pt x="598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7" name="Google Shape;1487;p3"/>
            <p:cNvSpPr/>
            <p:nvPr/>
          </p:nvSpPr>
          <p:spPr>
            <a:xfrm>
              <a:off x="1827925" y="3263300"/>
              <a:ext cx="111425" cy="22400"/>
            </a:xfrm>
            <a:custGeom>
              <a:avLst/>
              <a:gdLst/>
              <a:ahLst/>
              <a:cxnLst/>
              <a:rect l="l" t="t" r="r" b="b"/>
              <a:pathLst>
                <a:path w="4457" h="896" extrusionOk="0">
                  <a:moveTo>
                    <a:pt x="3840" y="0"/>
                  </a:moveTo>
                  <a:cubicBezTo>
                    <a:pt x="3363" y="0"/>
                    <a:pt x="2885" y="0"/>
                    <a:pt x="2428" y="20"/>
                  </a:cubicBezTo>
                  <a:cubicBezTo>
                    <a:pt x="2388" y="20"/>
                    <a:pt x="2388" y="40"/>
                    <a:pt x="2368" y="60"/>
                  </a:cubicBezTo>
                  <a:cubicBezTo>
                    <a:pt x="2348" y="100"/>
                    <a:pt x="2368" y="140"/>
                    <a:pt x="2428" y="160"/>
                  </a:cubicBezTo>
                  <a:cubicBezTo>
                    <a:pt x="2487" y="219"/>
                    <a:pt x="2587" y="259"/>
                    <a:pt x="2626" y="339"/>
                  </a:cubicBezTo>
                  <a:cubicBezTo>
                    <a:pt x="2726" y="518"/>
                    <a:pt x="2547" y="518"/>
                    <a:pt x="2447" y="518"/>
                  </a:cubicBezTo>
                  <a:cubicBezTo>
                    <a:pt x="2069" y="518"/>
                    <a:pt x="1731" y="498"/>
                    <a:pt x="1373" y="498"/>
                  </a:cubicBezTo>
                  <a:cubicBezTo>
                    <a:pt x="1235" y="498"/>
                    <a:pt x="1097" y="492"/>
                    <a:pt x="960" y="492"/>
                  </a:cubicBezTo>
                  <a:cubicBezTo>
                    <a:pt x="663" y="492"/>
                    <a:pt x="372" y="520"/>
                    <a:pt x="100" y="697"/>
                  </a:cubicBezTo>
                  <a:cubicBezTo>
                    <a:pt x="1" y="756"/>
                    <a:pt x="1" y="816"/>
                    <a:pt x="100" y="896"/>
                  </a:cubicBezTo>
                  <a:cubicBezTo>
                    <a:pt x="1433" y="896"/>
                    <a:pt x="2726" y="856"/>
                    <a:pt x="4039" y="856"/>
                  </a:cubicBezTo>
                  <a:cubicBezTo>
                    <a:pt x="4019" y="737"/>
                    <a:pt x="4457" y="657"/>
                    <a:pt x="4079" y="518"/>
                  </a:cubicBezTo>
                  <a:cubicBezTo>
                    <a:pt x="4031" y="494"/>
                    <a:pt x="3977" y="488"/>
                    <a:pt x="3919" y="488"/>
                  </a:cubicBezTo>
                  <a:cubicBezTo>
                    <a:pt x="3857" y="488"/>
                    <a:pt x="3791" y="495"/>
                    <a:pt x="3724" y="495"/>
                  </a:cubicBezTo>
                  <a:cubicBezTo>
                    <a:pt x="3642" y="495"/>
                    <a:pt x="3559" y="484"/>
                    <a:pt x="3482" y="438"/>
                  </a:cubicBezTo>
                  <a:cubicBezTo>
                    <a:pt x="3581" y="259"/>
                    <a:pt x="3920" y="259"/>
                    <a:pt x="384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8" name="Google Shape;1488;p3"/>
            <p:cNvSpPr/>
            <p:nvPr/>
          </p:nvSpPr>
          <p:spPr>
            <a:xfrm>
              <a:off x="1804050" y="3443550"/>
              <a:ext cx="114425" cy="10500"/>
            </a:xfrm>
            <a:custGeom>
              <a:avLst/>
              <a:gdLst/>
              <a:ahLst/>
              <a:cxnLst/>
              <a:rect l="l" t="t" r="r" b="b"/>
              <a:pathLst>
                <a:path w="4577" h="420" extrusionOk="0">
                  <a:moveTo>
                    <a:pt x="3706" y="0"/>
                  </a:moveTo>
                  <a:cubicBezTo>
                    <a:pt x="3670" y="0"/>
                    <a:pt x="3635" y="5"/>
                    <a:pt x="3601" y="12"/>
                  </a:cubicBezTo>
                  <a:cubicBezTo>
                    <a:pt x="2686" y="51"/>
                    <a:pt x="1791" y="51"/>
                    <a:pt x="896" y="71"/>
                  </a:cubicBezTo>
                  <a:cubicBezTo>
                    <a:pt x="851" y="103"/>
                    <a:pt x="810" y="115"/>
                    <a:pt x="771" y="115"/>
                  </a:cubicBezTo>
                  <a:cubicBezTo>
                    <a:pt x="690" y="115"/>
                    <a:pt x="619" y="65"/>
                    <a:pt x="538" y="51"/>
                  </a:cubicBezTo>
                  <a:cubicBezTo>
                    <a:pt x="419" y="71"/>
                    <a:pt x="319" y="71"/>
                    <a:pt x="200" y="71"/>
                  </a:cubicBezTo>
                  <a:cubicBezTo>
                    <a:pt x="140" y="151"/>
                    <a:pt x="21" y="171"/>
                    <a:pt x="1" y="270"/>
                  </a:cubicBezTo>
                  <a:cubicBezTo>
                    <a:pt x="180" y="385"/>
                    <a:pt x="363" y="420"/>
                    <a:pt x="546" y="420"/>
                  </a:cubicBezTo>
                  <a:cubicBezTo>
                    <a:pt x="821" y="420"/>
                    <a:pt x="1097" y="342"/>
                    <a:pt x="1369" y="342"/>
                  </a:cubicBezTo>
                  <a:cubicBezTo>
                    <a:pt x="1417" y="342"/>
                    <a:pt x="1465" y="344"/>
                    <a:pt x="1513" y="350"/>
                  </a:cubicBezTo>
                  <a:cubicBezTo>
                    <a:pt x="1980" y="399"/>
                    <a:pt x="2448" y="409"/>
                    <a:pt x="2913" y="409"/>
                  </a:cubicBezTo>
                  <a:cubicBezTo>
                    <a:pt x="3223" y="409"/>
                    <a:pt x="3531" y="405"/>
                    <a:pt x="3839" y="405"/>
                  </a:cubicBezTo>
                  <a:cubicBezTo>
                    <a:pt x="3992" y="405"/>
                    <a:pt x="4145" y="406"/>
                    <a:pt x="4298" y="409"/>
                  </a:cubicBezTo>
                  <a:cubicBezTo>
                    <a:pt x="4417" y="350"/>
                    <a:pt x="4576" y="270"/>
                    <a:pt x="4477" y="71"/>
                  </a:cubicBezTo>
                  <a:lnTo>
                    <a:pt x="3920" y="71"/>
                  </a:lnTo>
                  <a:cubicBezTo>
                    <a:pt x="3853" y="18"/>
                    <a:pt x="3778" y="0"/>
                    <a:pt x="370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9" name="Google Shape;1489;p3"/>
            <p:cNvSpPr/>
            <p:nvPr/>
          </p:nvSpPr>
          <p:spPr>
            <a:xfrm>
              <a:off x="1745375" y="3480125"/>
              <a:ext cx="105950" cy="11100"/>
            </a:xfrm>
            <a:custGeom>
              <a:avLst/>
              <a:gdLst/>
              <a:ahLst/>
              <a:cxnLst/>
              <a:rect l="l" t="t" r="r" b="b"/>
              <a:pathLst>
                <a:path w="4238" h="444" extrusionOk="0">
                  <a:moveTo>
                    <a:pt x="718" y="0"/>
                  </a:moveTo>
                  <a:cubicBezTo>
                    <a:pt x="468" y="0"/>
                    <a:pt x="223" y="41"/>
                    <a:pt x="0" y="200"/>
                  </a:cubicBezTo>
                  <a:lnTo>
                    <a:pt x="199" y="399"/>
                  </a:lnTo>
                  <a:cubicBezTo>
                    <a:pt x="348" y="380"/>
                    <a:pt x="496" y="374"/>
                    <a:pt x="644" y="374"/>
                  </a:cubicBezTo>
                  <a:cubicBezTo>
                    <a:pt x="1114" y="374"/>
                    <a:pt x="1581" y="443"/>
                    <a:pt x="2056" y="443"/>
                  </a:cubicBezTo>
                  <a:cubicBezTo>
                    <a:pt x="2251" y="443"/>
                    <a:pt x="2448" y="432"/>
                    <a:pt x="2646" y="399"/>
                  </a:cubicBezTo>
                  <a:cubicBezTo>
                    <a:pt x="2947" y="358"/>
                    <a:pt x="3238" y="279"/>
                    <a:pt x="3539" y="279"/>
                  </a:cubicBezTo>
                  <a:cubicBezTo>
                    <a:pt x="3677" y="279"/>
                    <a:pt x="3816" y="295"/>
                    <a:pt x="3959" y="339"/>
                  </a:cubicBezTo>
                  <a:cubicBezTo>
                    <a:pt x="4098" y="299"/>
                    <a:pt x="4238" y="220"/>
                    <a:pt x="4138" y="21"/>
                  </a:cubicBezTo>
                  <a:cubicBezTo>
                    <a:pt x="4051" y="19"/>
                    <a:pt x="3963" y="18"/>
                    <a:pt x="3876" y="18"/>
                  </a:cubicBezTo>
                  <a:cubicBezTo>
                    <a:pt x="3252" y="18"/>
                    <a:pt x="2636" y="60"/>
                    <a:pt x="2022" y="60"/>
                  </a:cubicBezTo>
                  <a:cubicBezTo>
                    <a:pt x="1806" y="60"/>
                    <a:pt x="1589" y="55"/>
                    <a:pt x="1373" y="40"/>
                  </a:cubicBezTo>
                  <a:cubicBezTo>
                    <a:pt x="1159" y="31"/>
                    <a:pt x="937" y="0"/>
                    <a:pt x="71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0" name="Google Shape;1490;p3"/>
            <p:cNvSpPr/>
            <p:nvPr/>
          </p:nvSpPr>
          <p:spPr>
            <a:xfrm>
              <a:off x="1868700" y="3423425"/>
              <a:ext cx="73625" cy="8525"/>
            </a:xfrm>
            <a:custGeom>
              <a:avLst/>
              <a:gdLst/>
              <a:ahLst/>
              <a:cxnLst/>
              <a:rect l="l" t="t" r="r" b="b"/>
              <a:pathLst>
                <a:path w="2945" h="341" extrusionOk="0">
                  <a:moveTo>
                    <a:pt x="419" y="1"/>
                  </a:moveTo>
                  <a:cubicBezTo>
                    <a:pt x="339" y="140"/>
                    <a:pt x="1" y="1"/>
                    <a:pt x="61" y="319"/>
                  </a:cubicBezTo>
                  <a:cubicBezTo>
                    <a:pt x="836" y="339"/>
                    <a:pt x="1592" y="339"/>
                    <a:pt x="2348" y="339"/>
                  </a:cubicBezTo>
                  <a:cubicBezTo>
                    <a:pt x="2397" y="339"/>
                    <a:pt x="2445" y="340"/>
                    <a:pt x="2492" y="340"/>
                  </a:cubicBezTo>
                  <a:cubicBezTo>
                    <a:pt x="2716" y="340"/>
                    <a:pt x="2912" y="313"/>
                    <a:pt x="294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1" name="Google Shape;1491;p3"/>
            <p:cNvSpPr/>
            <p:nvPr/>
          </p:nvSpPr>
          <p:spPr>
            <a:xfrm>
              <a:off x="1792625" y="3262175"/>
              <a:ext cx="96000" cy="9275"/>
            </a:xfrm>
            <a:custGeom>
              <a:avLst/>
              <a:gdLst/>
              <a:ahLst/>
              <a:cxnLst/>
              <a:rect l="l" t="t" r="r" b="b"/>
              <a:pathLst>
                <a:path w="3840" h="371" extrusionOk="0">
                  <a:moveTo>
                    <a:pt x="2343" y="1"/>
                  </a:moveTo>
                  <a:cubicBezTo>
                    <a:pt x="1596" y="1"/>
                    <a:pt x="852" y="30"/>
                    <a:pt x="100" y="65"/>
                  </a:cubicBezTo>
                  <a:cubicBezTo>
                    <a:pt x="80" y="65"/>
                    <a:pt x="60" y="65"/>
                    <a:pt x="20" y="105"/>
                  </a:cubicBezTo>
                  <a:cubicBezTo>
                    <a:pt x="0" y="145"/>
                    <a:pt x="20" y="185"/>
                    <a:pt x="80" y="244"/>
                  </a:cubicBezTo>
                  <a:cubicBezTo>
                    <a:pt x="189" y="338"/>
                    <a:pt x="323" y="370"/>
                    <a:pt x="462" y="370"/>
                  </a:cubicBezTo>
                  <a:cubicBezTo>
                    <a:pt x="500" y="370"/>
                    <a:pt x="539" y="368"/>
                    <a:pt x="577" y="364"/>
                  </a:cubicBezTo>
                  <a:cubicBezTo>
                    <a:pt x="1631" y="165"/>
                    <a:pt x="2745" y="264"/>
                    <a:pt x="3840" y="185"/>
                  </a:cubicBezTo>
                  <a:lnTo>
                    <a:pt x="3840" y="45"/>
                  </a:lnTo>
                  <a:cubicBezTo>
                    <a:pt x="3338" y="14"/>
                    <a:pt x="2840" y="1"/>
                    <a:pt x="2343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2" name="Google Shape;1492;p3"/>
            <p:cNvSpPr/>
            <p:nvPr/>
          </p:nvSpPr>
          <p:spPr>
            <a:xfrm>
              <a:off x="1736425" y="3263300"/>
              <a:ext cx="58700" cy="8950"/>
            </a:xfrm>
            <a:custGeom>
              <a:avLst/>
              <a:gdLst/>
              <a:ahLst/>
              <a:cxnLst/>
              <a:rect l="l" t="t" r="r" b="b"/>
              <a:pathLst>
                <a:path w="2348" h="358" extrusionOk="0">
                  <a:moveTo>
                    <a:pt x="0" y="0"/>
                  </a:moveTo>
                  <a:cubicBezTo>
                    <a:pt x="435" y="257"/>
                    <a:pt x="870" y="357"/>
                    <a:pt x="1309" y="357"/>
                  </a:cubicBezTo>
                  <a:cubicBezTo>
                    <a:pt x="1652" y="357"/>
                    <a:pt x="1998" y="296"/>
                    <a:pt x="2348" y="199"/>
                  </a:cubicBezTo>
                  <a:lnTo>
                    <a:pt x="2348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3" name="Google Shape;1493;p3"/>
            <p:cNvSpPr/>
            <p:nvPr/>
          </p:nvSpPr>
          <p:spPr>
            <a:xfrm>
              <a:off x="1910975" y="3443700"/>
              <a:ext cx="50250" cy="11100"/>
            </a:xfrm>
            <a:custGeom>
              <a:avLst/>
              <a:gdLst/>
              <a:ahLst/>
              <a:cxnLst/>
              <a:rect l="l" t="t" r="r" b="b"/>
              <a:pathLst>
                <a:path w="2010" h="444" extrusionOk="0">
                  <a:moveTo>
                    <a:pt x="988" y="0"/>
                  </a:moveTo>
                  <a:cubicBezTo>
                    <a:pt x="704" y="0"/>
                    <a:pt x="432" y="37"/>
                    <a:pt x="160" y="65"/>
                  </a:cubicBezTo>
                  <a:cubicBezTo>
                    <a:pt x="120" y="185"/>
                    <a:pt x="41" y="284"/>
                    <a:pt x="1" y="403"/>
                  </a:cubicBezTo>
                  <a:cubicBezTo>
                    <a:pt x="299" y="443"/>
                    <a:pt x="598" y="443"/>
                    <a:pt x="896" y="443"/>
                  </a:cubicBezTo>
                  <a:cubicBezTo>
                    <a:pt x="1214" y="364"/>
                    <a:pt x="1532" y="304"/>
                    <a:pt x="2010" y="204"/>
                  </a:cubicBezTo>
                  <a:cubicBezTo>
                    <a:pt x="1642" y="47"/>
                    <a:pt x="1307" y="0"/>
                    <a:pt x="98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4" name="Google Shape;1494;p3"/>
            <p:cNvSpPr/>
            <p:nvPr/>
          </p:nvSpPr>
          <p:spPr>
            <a:xfrm>
              <a:off x="1754825" y="3445825"/>
              <a:ext cx="53225" cy="9050"/>
            </a:xfrm>
            <a:custGeom>
              <a:avLst/>
              <a:gdLst/>
              <a:ahLst/>
              <a:cxnLst/>
              <a:rect l="l" t="t" r="r" b="b"/>
              <a:pathLst>
                <a:path w="2129" h="362" extrusionOk="0">
                  <a:moveTo>
                    <a:pt x="498" y="0"/>
                  </a:moveTo>
                  <a:cubicBezTo>
                    <a:pt x="219" y="0"/>
                    <a:pt x="20" y="40"/>
                    <a:pt x="0" y="358"/>
                  </a:cubicBezTo>
                  <a:cubicBezTo>
                    <a:pt x="43" y="361"/>
                    <a:pt x="86" y="362"/>
                    <a:pt x="128" y="362"/>
                  </a:cubicBezTo>
                  <a:cubicBezTo>
                    <a:pt x="658" y="362"/>
                    <a:pt x="1154" y="179"/>
                    <a:pt x="1656" y="179"/>
                  </a:cubicBezTo>
                  <a:cubicBezTo>
                    <a:pt x="1747" y="179"/>
                    <a:pt x="1838" y="185"/>
                    <a:pt x="1930" y="199"/>
                  </a:cubicBezTo>
                  <a:lnTo>
                    <a:pt x="2129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5" name="Google Shape;1495;p3"/>
            <p:cNvSpPr/>
            <p:nvPr/>
          </p:nvSpPr>
          <p:spPr>
            <a:xfrm>
              <a:off x="1757300" y="3279700"/>
              <a:ext cx="42300" cy="9875"/>
            </a:xfrm>
            <a:custGeom>
              <a:avLst/>
              <a:gdLst/>
              <a:ahLst/>
              <a:cxnLst/>
              <a:rect l="l" t="t" r="r" b="b"/>
              <a:pathLst>
                <a:path w="1692" h="395" extrusionOk="0">
                  <a:moveTo>
                    <a:pt x="80" y="1"/>
                  </a:moveTo>
                  <a:cubicBezTo>
                    <a:pt x="80" y="1"/>
                    <a:pt x="41" y="41"/>
                    <a:pt x="21" y="81"/>
                  </a:cubicBezTo>
                  <a:cubicBezTo>
                    <a:pt x="1" y="140"/>
                    <a:pt x="21" y="160"/>
                    <a:pt x="80" y="200"/>
                  </a:cubicBezTo>
                  <a:cubicBezTo>
                    <a:pt x="359" y="324"/>
                    <a:pt x="633" y="394"/>
                    <a:pt x="909" y="394"/>
                  </a:cubicBezTo>
                  <a:cubicBezTo>
                    <a:pt x="1165" y="394"/>
                    <a:pt x="1424" y="334"/>
                    <a:pt x="1692" y="200"/>
                  </a:cubicBezTo>
                  <a:cubicBezTo>
                    <a:pt x="1612" y="81"/>
                    <a:pt x="1413" y="160"/>
                    <a:pt x="131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6" name="Google Shape;1496;p3"/>
            <p:cNvSpPr/>
            <p:nvPr/>
          </p:nvSpPr>
          <p:spPr>
            <a:xfrm>
              <a:off x="1782675" y="3423425"/>
              <a:ext cx="41800" cy="8925"/>
            </a:xfrm>
            <a:custGeom>
              <a:avLst/>
              <a:gdLst/>
              <a:ahLst/>
              <a:cxnLst/>
              <a:rect l="l" t="t" r="r" b="b"/>
              <a:pathLst>
                <a:path w="1672" h="357" extrusionOk="0">
                  <a:moveTo>
                    <a:pt x="1572" y="1"/>
                  </a:moveTo>
                  <a:lnTo>
                    <a:pt x="1572" y="1"/>
                  </a:lnTo>
                  <a:cubicBezTo>
                    <a:pt x="1322" y="53"/>
                    <a:pt x="1073" y="83"/>
                    <a:pt x="826" y="83"/>
                  </a:cubicBezTo>
                  <a:cubicBezTo>
                    <a:pt x="601" y="83"/>
                    <a:pt x="378" y="58"/>
                    <a:pt x="160" y="1"/>
                  </a:cubicBezTo>
                  <a:lnTo>
                    <a:pt x="160" y="1"/>
                  </a:lnTo>
                  <a:cubicBezTo>
                    <a:pt x="100" y="160"/>
                    <a:pt x="0" y="339"/>
                    <a:pt x="299" y="339"/>
                  </a:cubicBezTo>
                  <a:cubicBezTo>
                    <a:pt x="425" y="352"/>
                    <a:pt x="546" y="357"/>
                    <a:pt x="666" y="357"/>
                  </a:cubicBezTo>
                  <a:cubicBezTo>
                    <a:pt x="907" y="357"/>
                    <a:pt x="1141" y="339"/>
                    <a:pt x="1393" y="339"/>
                  </a:cubicBezTo>
                  <a:cubicBezTo>
                    <a:pt x="1492" y="260"/>
                    <a:pt x="1671" y="200"/>
                    <a:pt x="157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7" name="Google Shape;1497;p3"/>
            <p:cNvSpPr/>
            <p:nvPr/>
          </p:nvSpPr>
          <p:spPr>
            <a:xfrm>
              <a:off x="1844350" y="3478425"/>
              <a:ext cx="33325" cy="11975"/>
            </a:xfrm>
            <a:custGeom>
              <a:avLst/>
              <a:gdLst/>
              <a:ahLst/>
              <a:cxnLst/>
              <a:rect l="l" t="t" r="r" b="b"/>
              <a:pathLst>
                <a:path w="1333" h="479" extrusionOk="0">
                  <a:moveTo>
                    <a:pt x="364" y="1"/>
                  </a:moveTo>
                  <a:cubicBezTo>
                    <a:pt x="300" y="1"/>
                    <a:pt x="238" y="27"/>
                    <a:pt x="179" y="108"/>
                  </a:cubicBezTo>
                  <a:cubicBezTo>
                    <a:pt x="100" y="208"/>
                    <a:pt x="40" y="347"/>
                    <a:pt x="0" y="447"/>
                  </a:cubicBezTo>
                  <a:cubicBezTo>
                    <a:pt x="94" y="469"/>
                    <a:pt x="188" y="478"/>
                    <a:pt x="280" y="478"/>
                  </a:cubicBezTo>
                  <a:cubicBezTo>
                    <a:pt x="597" y="478"/>
                    <a:pt x="905" y="369"/>
                    <a:pt x="1214" y="307"/>
                  </a:cubicBezTo>
                  <a:cubicBezTo>
                    <a:pt x="1333" y="168"/>
                    <a:pt x="1233" y="108"/>
                    <a:pt x="1114" y="108"/>
                  </a:cubicBezTo>
                  <a:cubicBezTo>
                    <a:pt x="995" y="108"/>
                    <a:pt x="836" y="89"/>
                    <a:pt x="696" y="89"/>
                  </a:cubicBezTo>
                  <a:cubicBezTo>
                    <a:pt x="584" y="76"/>
                    <a:pt x="471" y="1"/>
                    <a:pt x="36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8" name="Google Shape;1498;p3"/>
            <p:cNvSpPr/>
            <p:nvPr/>
          </p:nvSpPr>
          <p:spPr>
            <a:xfrm>
              <a:off x="1835875" y="3422950"/>
              <a:ext cx="43800" cy="8475"/>
            </a:xfrm>
            <a:custGeom>
              <a:avLst/>
              <a:gdLst/>
              <a:ahLst/>
              <a:cxnLst/>
              <a:rect l="l" t="t" r="r" b="b"/>
              <a:pathLst>
                <a:path w="1752" h="339" extrusionOk="0">
                  <a:moveTo>
                    <a:pt x="1" y="0"/>
                  </a:moveTo>
                  <a:lnTo>
                    <a:pt x="1" y="0"/>
                  </a:lnTo>
                  <a:cubicBezTo>
                    <a:pt x="58" y="229"/>
                    <a:pt x="179" y="280"/>
                    <a:pt x="318" y="280"/>
                  </a:cubicBezTo>
                  <a:cubicBezTo>
                    <a:pt x="430" y="280"/>
                    <a:pt x="555" y="246"/>
                    <a:pt x="667" y="246"/>
                  </a:cubicBezTo>
                  <a:cubicBezTo>
                    <a:pt x="754" y="246"/>
                    <a:pt x="835" y="266"/>
                    <a:pt x="896" y="338"/>
                  </a:cubicBezTo>
                  <a:lnTo>
                    <a:pt x="1055" y="338"/>
                  </a:lnTo>
                  <a:cubicBezTo>
                    <a:pt x="1095" y="318"/>
                    <a:pt x="1125" y="308"/>
                    <a:pt x="1155" y="308"/>
                  </a:cubicBezTo>
                  <a:cubicBezTo>
                    <a:pt x="1185" y="308"/>
                    <a:pt x="1214" y="318"/>
                    <a:pt x="1254" y="338"/>
                  </a:cubicBezTo>
                  <a:lnTo>
                    <a:pt x="1413" y="338"/>
                  </a:lnTo>
                  <a:cubicBezTo>
                    <a:pt x="1533" y="239"/>
                    <a:pt x="1632" y="119"/>
                    <a:pt x="1751" y="20"/>
                  </a:cubicBezTo>
                  <a:cubicBezTo>
                    <a:pt x="1155" y="20"/>
                    <a:pt x="558" y="20"/>
                    <a:pt x="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9" name="Google Shape;1499;p3"/>
            <p:cNvSpPr/>
            <p:nvPr/>
          </p:nvSpPr>
          <p:spPr>
            <a:xfrm>
              <a:off x="1817475" y="3423425"/>
              <a:ext cx="40325" cy="8500"/>
            </a:xfrm>
            <a:custGeom>
              <a:avLst/>
              <a:gdLst/>
              <a:ahLst/>
              <a:cxnLst/>
              <a:rect l="l" t="t" r="r" b="b"/>
              <a:pathLst>
                <a:path w="1613" h="340" extrusionOk="0">
                  <a:moveTo>
                    <a:pt x="180" y="1"/>
                  </a:moveTo>
                  <a:cubicBezTo>
                    <a:pt x="120" y="120"/>
                    <a:pt x="41" y="220"/>
                    <a:pt x="1" y="339"/>
                  </a:cubicBezTo>
                  <a:lnTo>
                    <a:pt x="1612" y="339"/>
                  </a:lnTo>
                  <a:cubicBezTo>
                    <a:pt x="1393" y="21"/>
                    <a:pt x="956" y="319"/>
                    <a:pt x="71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0" name="Google Shape;1500;p3"/>
            <p:cNvSpPr/>
            <p:nvPr/>
          </p:nvSpPr>
          <p:spPr>
            <a:xfrm>
              <a:off x="1790125" y="3279450"/>
              <a:ext cx="39825" cy="5700"/>
            </a:xfrm>
            <a:custGeom>
              <a:avLst/>
              <a:gdLst/>
              <a:ahLst/>
              <a:cxnLst/>
              <a:rect l="l" t="t" r="r" b="b"/>
              <a:pathLst>
                <a:path w="1593" h="228" extrusionOk="0">
                  <a:moveTo>
                    <a:pt x="797" y="1"/>
                  </a:moveTo>
                  <a:cubicBezTo>
                    <a:pt x="528" y="1"/>
                    <a:pt x="259" y="11"/>
                    <a:pt x="1" y="51"/>
                  </a:cubicBezTo>
                  <a:cubicBezTo>
                    <a:pt x="80" y="190"/>
                    <a:pt x="220" y="190"/>
                    <a:pt x="379" y="210"/>
                  </a:cubicBezTo>
                  <a:cubicBezTo>
                    <a:pt x="657" y="210"/>
                    <a:pt x="936" y="228"/>
                    <a:pt x="1202" y="228"/>
                  </a:cubicBezTo>
                  <a:cubicBezTo>
                    <a:pt x="1336" y="228"/>
                    <a:pt x="1466" y="223"/>
                    <a:pt x="1592" y="210"/>
                  </a:cubicBezTo>
                  <a:lnTo>
                    <a:pt x="1592" y="11"/>
                  </a:lnTo>
                  <a:cubicBezTo>
                    <a:pt x="1334" y="11"/>
                    <a:pt x="1065" y="1"/>
                    <a:pt x="79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1" name="Google Shape;1501;p3"/>
            <p:cNvSpPr/>
            <p:nvPr/>
          </p:nvSpPr>
          <p:spPr>
            <a:xfrm>
              <a:off x="1802075" y="3192175"/>
              <a:ext cx="43275" cy="4000"/>
            </a:xfrm>
            <a:custGeom>
              <a:avLst/>
              <a:gdLst/>
              <a:ahLst/>
              <a:cxnLst/>
              <a:rect l="l" t="t" r="r" b="b"/>
              <a:pathLst>
                <a:path w="1731" h="160" extrusionOk="0">
                  <a:moveTo>
                    <a:pt x="0" y="1"/>
                  </a:moveTo>
                  <a:cubicBezTo>
                    <a:pt x="256" y="115"/>
                    <a:pt x="515" y="160"/>
                    <a:pt x="773" y="160"/>
                  </a:cubicBezTo>
                  <a:cubicBezTo>
                    <a:pt x="1098" y="160"/>
                    <a:pt x="1421" y="89"/>
                    <a:pt x="173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2" name="Google Shape;1502;p3"/>
            <p:cNvSpPr/>
            <p:nvPr/>
          </p:nvSpPr>
          <p:spPr>
            <a:xfrm>
              <a:off x="1851800" y="3191675"/>
              <a:ext cx="38325" cy="3525"/>
            </a:xfrm>
            <a:custGeom>
              <a:avLst/>
              <a:gdLst/>
              <a:ahLst/>
              <a:cxnLst/>
              <a:rect l="l" t="t" r="r" b="b"/>
              <a:pathLst>
                <a:path w="1533" h="141" extrusionOk="0">
                  <a:moveTo>
                    <a:pt x="1" y="1"/>
                  </a:moveTo>
                  <a:lnTo>
                    <a:pt x="219" y="140"/>
                  </a:lnTo>
                  <a:cubicBezTo>
                    <a:pt x="318" y="132"/>
                    <a:pt x="417" y="129"/>
                    <a:pt x="514" y="129"/>
                  </a:cubicBezTo>
                  <a:cubicBezTo>
                    <a:pt x="605" y="129"/>
                    <a:pt x="695" y="131"/>
                    <a:pt x="785" y="131"/>
                  </a:cubicBezTo>
                  <a:cubicBezTo>
                    <a:pt x="1041" y="131"/>
                    <a:pt x="1290" y="116"/>
                    <a:pt x="153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3" name="Google Shape;1503;p3"/>
            <p:cNvSpPr/>
            <p:nvPr/>
          </p:nvSpPr>
          <p:spPr>
            <a:xfrm>
              <a:off x="1753725" y="3280475"/>
              <a:ext cx="6100" cy="5225"/>
            </a:xfrm>
            <a:custGeom>
              <a:avLst/>
              <a:gdLst/>
              <a:ahLst/>
              <a:cxnLst/>
              <a:rect l="l" t="t" r="r" b="b"/>
              <a:pathLst>
                <a:path w="244" h="209" extrusionOk="0">
                  <a:moveTo>
                    <a:pt x="112" y="0"/>
                  </a:moveTo>
                  <a:cubicBezTo>
                    <a:pt x="48" y="0"/>
                    <a:pt x="1" y="22"/>
                    <a:pt x="25" y="129"/>
                  </a:cubicBezTo>
                  <a:cubicBezTo>
                    <a:pt x="25" y="149"/>
                    <a:pt x="164" y="169"/>
                    <a:pt x="243" y="209"/>
                  </a:cubicBezTo>
                  <a:lnTo>
                    <a:pt x="243" y="10"/>
                  </a:lnTo>
                  <a:cubicBezTo>
                    <a:pt x="204" y="10"/>
                    <a:pt x="154" y="0"/>
                    <a:pt x="11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4" name="Google Shape;1504;p3"/>
            <p:cNvSpPr/>
            <p:nvPr/>
          </p:nvSpPr>
          <p:spPr>
            <a:xfrm>
              <a:off x="1781675" y="3186700"/>
              <a:ext cx="4000" cy="4525"/>
            </a:xfrm>
            <a:custGeom>
              <a:avLst/>
              <a:gdLst/>
              <a:ahLst/>
              <a:cxnLst/>
              <a:rect l="l" t="t" r="r" b="b"/>
              <a:pathLst>
                <a:path w="160" h="181" extrusionOk="0">
                  <a:moveTo>
                    <a:pt x="1" y="1"/>
                  </a:moveTo>
                  <a:lnTo>
                    <a:pt x="1" y="140"/>
                  </a:lnTo>
                  <a:cubicBezTo>
                    <a:pt x="40" y="180"/>
                    <a:pt x="120" y="180"/>
                    <a:pt x="160" y="180"/>
                  </a:cubicBezTo>
                  <a:cubicBezTo>
                    <a:pt x="120" y="100"/>
                    <a:pt x="40" y="41"/>
                    <a:pt x="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5" name="Google Shape;1505;p3"/>
            <p:cNvSpPr/>
            <p:nvPr/>
          </p:nvSpPr>
          <p:spPr>
            <a:xfrm>
              <a:off x="1790625" y="3179475"/>
              <a:ext cx="31350" cy="7375"/>
            </a:xfrm>
            <a:custGeom>
              <a:avLst/>
              <a:gdLst/>
              <a:ahLst/>
              <a:cxnLst/>
              <a:rect l="l" t="t" r="r" b="b"/>
              <a:pathLst>
                <a:path w="1254" h="295" extrusionOk="0">
                  <a:moveTo>
                    <a:pt x="814" y="0"/>
                  </a:moveTo>
                  <a:cubicBezTo>
                    <a:pt x="537" y="0"/>
                    <a:pt x="260" y="98"/>
                    <a:pt x="1" y="111"/>
                  </a:cubicBezTo>
                  <a:cubicBezTo>
                    <a:pt x="168" y="248"/>
                    <a:pt x="329" y="295"/>
                    <a:pt x="488" y="295"/>
                  </a:cubicBezTo>
                  <a:cubicBezTo>
                    <a:pt x="745" y="295"/>
                    <a:pt x="996" y="172"/>
                    <a:pt x="1254" y="111"/>
                  </a:cubicBezTo>
                  <a:cubicBezTo>
                    <a:pt x="1109" y="28"/>
                    <a:pt x="961" y="0"/>
                    <a:pt x="814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6" name="Google Shape;1506;p3"/>
            <p:cNvSpPr/>
            <p:nvPr/>
          </p:nvSpPr>
          <p:spPr>
            <a:xfrm>
              <a:off x="1888600" y="3178000"/>
              <a:ext cx="31350" cy="4525"/>
            </a:xfrm>
            <a:custGeom>
              <a:avLst/>
              <a:gdLst/>
              <a:ahLst/>
              <a:cxnLst/>
              <a:rect l="l" t="t" r="r" b="b"/>
              <a:pathLst>
                <a:path w="1254" h="181" extrusionOk="0">
                  <a:moveTo>
                    <a:pt x="565" y="0"/>
                  </a:moveTo>
                  <a:cubicBezTo>
                    <a:pt x="372" y="0"/>
                    <a:pt x="184" y="31"/>
                    <a:pt x="1" y="150"/>
                  </a:cubicBezTo>
                  <a:cubicBezTo>
                    <a:pt x="26" y="149"/>
                    <a:pt x="52" y="148"/>
                    <a:pt x="78" y="148"/>
                  </a:cubicBezTo>
                  <a:cubicBezTo>
                    <a:pt x="278" y="148"/>
                    <a:pt x="482" y="180"/>
                    <a:pt x="683" y="180"/>
                  </a:cubicBezTo>
                  <a:cubicBezTo>
                    <a:pt x="878" y="180"/>
                    <a:pt x="1070" y="150"/>
                    <a:pt x="1254" y="31"/>
                  </a:cubicBezTo>
                  <a:lnTo>
                    <a:pt x="1254" y="31"/>
                  </a:lnTo>
                  <a:cubicBezTo>
                    <a:pt x="1227" y="32"/>
                    <a:pt x="1200" y="32"/>
                    <a:pt x="1173" y="32"/>
                  </a:cubicBezTo>
                  <a:cubicBezTo>
                    <a:pt x="966" y="32"/>
                    <a:pt x="763" y="0"/>
                    <a:pt x="56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7" name="Google Shape;1507;p3"/>
            <p:cNvSpPr/>
            <p:nvPr/>
          </p:nvSpPr>
          <p:spPr>
            <a:xfrm>
              <a:off x="1848825" y="3179575"/>
              <a:ext cx="17925" cy="7275"/>
            </a:xfrm>
            <a:custGeom>
              <a:avLst/>
              <a:gdLst/>
              <a:ahLst/>
              <a:cxnLst/>
              <a:rect l="l" t="t" r="r" b="b"/>
              <a:pathLst>
                <a:path w="717" h="291" extrusionOk="0">
                  <a:moveTo>
                    <a:pt x="226" y="1"/>
                  </a:moveTo>
                  <a:cubicBezTo>
                    <a:pt x="148" y="1"/>
                    <a:pt x="73" y="27"/>
                    <a:pt x="0" y="107"/>
                  </a:cubicBezTo>
                  <a:cubicBezTo>
                    <a:pt x="148" y="168"/>
                    <a:pt x="288" y="291"/>
                    <a:pt x="434" y="291"/>
                  </a:cubicBezTo>
                  <a:cubicBezTo>
                    <a:pt x="524" y="291"/>
                    <a:pt x="617" y="244"/>
                    <a:pt x="716" y="107"/>
                  </a:cubicBezTo>
                  <a:cubicBezTo>
                    <a:pt x="544" y="107"/>
                    <a:pt x="380" y="1"/>
                    <a:pt x="22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8" name="Google Shape;1508;p3"/>
            <p:cNvSpPr/>
            <p:nvPr/>
          </p:nvSpPr>
          <p:spPr>
            <a:xfrm>
              <a:off x="1826925" y="3181750"/>
              <a:ext cx="21925" cy="5425"/>
            </a:xfrm>
            <a:custGeom>
              <a:avLst/>
              <a:gdLst/>
              <a:ahLst/>
              <a:cxnLst/>
              <a:rect l="l" t="t" r="r" b="b"/>
              <a:pathLst>
                <a:path w="877" h="217" extrusionOk="0">
                  <a:moveTo>
                    <a:pt x="876" y="0"/>
                  </a:moveTo>
                  <a:lnTo>
                    <a:pt x="876" y="0"/>
                  </a:lnTo>
                  <a:cubicBezTo>
                    <a:pt x="727" y="10"/>
                    <a:pt x="578" y="15"/>
                    <a:pt x="431" y="15"/>
                  </a:cubicBezTo>
                  <a:cubicBezTo>
                    <a:pt x="284" y="15"/>
                    <a:pt x="140" y="10"/>
                    <a:pt x="1" y="0"/>
                  </a:cubicBezTo>
                  <a:lnTo>
                    <a:pt x="1" y="0"/>
                  </a:lnTo>
                  <a:cubicBezTo>
                    <a:pt x="153" y="142"/>
                    <a:pt x="299" y="216"/>
                    <a:pt x="446" y="216"/>
                  </a:cubicBezTo>
                  <a:cubicBezTo>
                    <a:pt x="588" y="216"/>
                    <a:pt x="730" y="147"/>
                    <a:pt x="87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9" name="Google Shape;1509;p3"/>
            <p:cNvSpPr/>
            <p:nvPr/>
          </p:nvSpPr>
          <p:spPr>
            <a:xfrm>
              <a:off x="1870200" y="3180025"/>
              <a:ext cx="9475" cy="5475"/>
            </a:xfrm>
            <a:custGeom>
              <a:avLst/>
              <a:gdLst/>
              <a:ahLst/>
              <a:cxnLst/>
              <a:rect l="l" t="t" r="r" b="b"/>
              <a:pathLst>
                <a:path w="379" h="219" extrusionOk="0">
                  <a:moveTo>
                    <a:pt x="168" y="0"/>
                  </a:moveTo>
                  <a:cubicBezTo>
                    <a:pt x="115" y="0"/>
                    <a:pt x="59" y="19"/>
                    <a:pt x="1" y="69"/>
                  </a:cubicBezTo>
                  <a:cubicBezTo>
                    <a:pt x="70" y="169"/>
                    <a:pt x="135" y="218"/>
                    <a:pt x="197" y="218"/>
                  </a:cubicBezTo>
                  <a:cubicBezTo>
                    <a:pt x="259" y="218"/>
                    <a:pt x="319" y="169"/>
                    <a:pt x="378" y="69"/>
                  </a:cubicBezTo>
                  <a:cubicBezTo>
                    <a:pt x="310" y="35"/>
                    <a:pt x="241" y="0"/>
                    <a:pt x="16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0" name="Google Shape;1510;p3"/>
            <p:cNvSpPr/>
            <p:nvPr/>
          </p:nvSpPr>
          <p:spPr>
            <a:xfrm>
              <a:off x="2394375" y="4753275"/>
              <a:ext cx="7975" cy="24375"/>
            </a:xfrm>
            <a:custGeom>
              <a:avLst/>
              <a:gdLst/>
              <a:ahLst/>
              <a:cxnLst/>
              <a:rect l="l" t="t" r="r" b="b"/>
              <a:pathLst>
                <a:path w="319" h="975" extrusionOk="0">
                  <a:moveTo>
                    <a:pt x="319" y="0"/>
                  </a:moveTo>
                  <a:lnTo>
                    <a:pt x="319" y="0"/>
                  </a:lnTo>
                  <a:cubicBezTo>
                    <a:pt x="0" y="279"/>
                    <a:pt x="160" y="637"/>
                    <a:pt x="160" y="975"/>
                  </a:cubicBezTo>
                  <a:lnTo>
                    <a:pt x="299" y="895"/>
                  </a:lnTo>
                  <a:cubicBezTo>
                    <a:pt x="299" y="597"/>
                    <a:pt x="299" y="298"/>
                    <a:pt x="31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1" name="Google Shape;1511;p3"/>
            <p:cNvSpPr/>
            <p:nvPr/>
          </p:nvSpPr>
          <p:spPr>
            <a:xfrm>
              <a:off x="2406800" y="4373800"/>
              <a:ext cx="1525" cy="4500"/>
            </a:xfrm>
            <a:custGeom>
              <a:avLst/>
              <a:gdLst/>
              <a:ahLst/>
              <a:cxnLst/>
              <a:rect l="l" t="t" r="r" b="b"/>
              <a:pathLst>
                <a:path w="61" h="180" extrusionOk="0">
                  <a:moveTo>
                    <a:pt x="1" y="1"/>
                  </a:moveTo>
                  <a:lnTo>
                    <a:pt x="1" y="180"/>
                  </a:lnTo>
                  <a:cubicBezTo>
                    <a:pt x="21" y="160"/>
                    <a:pt x="60" y="160"/>
                    <a:pt x="60" y="140"/>
                  </a:cubicBezTo>
                  <a:cubicBezTo>
                    <a:pt x="60" y="81"/>
                    <a:pt x="21" y="61"/>
                    <a:pt x="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2" name="Google Shape;1512;p3"/>
            <p:cNvSpPr/>
            <p:nvPr/>
          </p:nvSpPr>
          <p:spPr>
            <a:xfrm>
              <a:off x="2421225" y="4770675"/>
              <a:ext cx="49750" cy="34825"/>
            </a:xfrm>
            <a:custGeom>
              <a:avLst/>
              <a:gdLst/>
              <a:ahLst/>
              <a:cxnLst/>
              <a:rect l="l" t="t" r="r" b="b"/>
              <a:pathLst>
                <a:path w="1990" h="1393" extrusionOk="0">
                  <a:moveTo>
                    <a:pt x="498" y="0"/>
                  </a:moveTo>
                  <a:cubicBezTo>
                    <a:pt x="438" y="40"/>
                    <a:pt x="399" y="80"/>
                    <a:pt x="339" y="120"/>
                  </a:cubicBezTo>
                  <a:cubicBezTo>
                    <a:pt x="319" y="179"/>
                    <a:pt x="279" y="219"/>
                    <a:pt x="219" y="279"/>
                  </a:cubicBezTo>
                  <a:lnTo>
                    <a:pt x="140" y="339"/>
                  </a:lnTo>
                  <a:cubicBezTo>
                    <a:pt x="100" y="398"/>
                    <a:pt x="40" y="478"/>
                    <a:pt x="21" y="518"/>
                  </a:cubicBezTo>
                  <a:cubicBezTo>
                    <a:pt x="21" y="537"/>
                    <a:pt x="1" y="597"/>
                    <a:pt x="1" y="617"/>
                  </a:cubicBezTo>
                  <a:lnTo>
                    <a:pt x="1" y="716"/>
                  </a:lnTo>
                  <a:cubicBezTo>
                    <a:pt x="21" y="796"/>
                    <a:pt x="21" y="856"/>
                    <a:pt x="80" y="915"/>
                  </a:cubicBezTo>
                  <a:cubicBezTo>
                    <a:pt x="140" y="955"/>
                    <a:pt x="200" y="995"/>
                    <a:pt x="279" y="995"/>
                  </a:cubicBezTo>
                  <a:lnTo>
                    <a:pt x="379" y="995"/>
                  </a:lnTo>
                  <a:cubicBezTo>
                    <a:pt x="418" y="982"/>
                    <a:pt x="460" y="977"/>
                    <a:pt x="505" y="977"/>
                  </a:cubicBezTo>
                  <a:cubicBezTo>
                    <a:pt x="593" y="977"/>
                    <a:pt x="690" y="995"/>
                    <a:pt x="796" y="995"/>
                  </a:cubicBezTo>
                  <a:cubicBezTo>
                    <a:pt x="893" y="934"/>
                    <a:pt x="963" y="910"/>
                    <a:pt x="1012" y="910"/>
                  </a:cubicBezTo>
                  <a:cubicBezTo>
                    <a:pt x="1208" y="910"/>
                    <a:pt x="1107" y="1286"/>
                    <a:pt x="1234" y="1333"/>
                  </a:cubicBezTo>
                  <a:cubicBezTo>
                    <a:pt x="1332" y="1372"/>
                    <a:pt x="1423" y="1392"/>
                    <a:pt x="1507" y="1392"/>
                  </a:cubicBezTo>
                  <a:cubicBezTo>
                    <a:pt x="1680" y="1392"/>
                    <a:pt x="1823" y="1308"/>
                    <a:pt x="1930" y="1134"/>
                  </a:cubicBezTo>
                  <a:cubicBezTo>
                    <a:pt x="1990" y="1035"/>
                    <a:pt x="1990" y="955"/>
                    <a:pt x="1910" y="896"/>
                  </a:cubicBezTo>
                  <a:cubicBezTo>
                    <a:pt x="1711" y="677"/>
                    <a:pt x="1910" y="418"/>
                    <a:pt x="1910" y="199"/>
                  </a:cubicBezTo>
                  <a:cubicBezTo>
                    <a:pt x="1831" y="93"/>
                    <a:pt x="1742" y="60"/>
                    <a:pt x="1648" y="60"/>
                  </a:cubicBezTo>
                  <a:cubicBezTo>
                    <a:pt x="1491" y="60"/>
                    <a:pt x="1317" y="152"/>
                    <a:pt x="1141" y="152"/>
                  </a:cubicBezTo>
                  <a:cubicBezTo>
                    <a:pt x="1106" y="152"/>
                    <a:pt x="1070" y="148"/>
                    <a:pt x="1035" y="140"/>
                  </a:cubicBezTo>
                  <a:cubicBezTo>
                    <a:pt x="916" y="100"/>
                    <a:pt x="737" y="140"/>
                    <a:pt x="637" y="20"/>
                  </a:cubicBezTo>
                  <a:cubicBezTo>
                    <a:pt x="597" y="20"/>
                    <a:pt x="538" y="0"/>
                    <a:pt x="49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3" name="Google Shape;1513;p3"/>
            <p:cNvSpPr/>
            <p:nvPr/>
          </p:nvSpPr>
          <p:spPr>
            <a:xfrm>
              <a:off x="2407300" y="4771125"/>
              <a:ext cx="26875" cy="28050"/>
            </a:xfrm>
            <a:custGeom>
              <a:avLst/>
              <a:gdLst/>
              <a:ahLst/>
              <a:cxnLst/>
              <a:rect l="l" t="t" r="r" b="b"/>
              <a:pathLst>
                <a:path w="1075" h="1122" extrusionOk="0">
                  <a:moveTo>
                    <a:pt x="1032" y="1"/>
                  </a:moveTo>
                  <a:cubicBezTo>
                    <a:pt x="776" y="1"/>
                    <a:pt x="586" y="164"/>
                    <a:pt x="379" y="221"/>
                  </a:cubicBezTo>
                  <a:cubicBezTo>
                    <a:pt x="319" y="281"/>
                    <a:pt x="279" y="301"/>
                    <a:pt x="219" y="321"/>
                  </a:cubicBezTo>
                  <a:cubicBezTo>
                    <a:pt x="200" y="400"/>
                    <a:pt x="160" y="460"/>
                    <a:pt x="140" y="500"/>
                  </a:cubicBezTo>
                  <a:cubicBezTo>
                    <a:pt x="21" y="698"/>
                    <a:pt x="1" y="897"/>
                    <a:pt x="180" y="1096"/>
                  </a:cubicBezTo>
                  <a:cubicBezTo>
                    <a:pt x="223" y="1114"/>
                    <a:pt x="261" y="1121"/>
                    <a:pt x="296" y="1121"/>
                  </a:cubicBezTo>
                  <a:cubicBezTo>
                    <a:pt x="421" y="1121"/>
                    <a:pt x="495" y="1018"/>
                    <a:pt x="558" y="878"/>
                  </a:cubicBezTo>
                  <a:cubicBezTo>
                    <a:pt x="597" y="758"/>
                    <a:pt x="578" y="619"/>
                    <a:pt x="677" y="519"/>
                  </a:cubicBezTo>
                  <a:cubicBezTo>
                    <a:pt x="757" y="480"/>
                    <a:pt x="796" y="420"/>
                    <a:pt x="876" y="380"/>
                  </a:cubicBezTo>
                  <a:cubicBezTo>
                    <a:pt x="936" y="301"/>
                    <a:pt x="975" y="261"/>
                    <a:pt x="1035" y="181"/>
                  </a:cubicBezTo>
                  <a:cubicBezTo>
                    <a:pt x="1035" y="102"/>
                    <a:pt x="1055" y="62"/>
                    <a:pt x="1075" y="2"/>
                  </a:cubicBezTo>
                  <a:cubicBezTo>
                    <a:pt x="1060" y="1"/>
                    <a:pt x="1046" y="1"/>
                    <a:pt x="103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4" name="Google Shape;1514;p3"/>
            <p:cNvSpPr/>
            <p:nvPr/>
          </p:nvSpPr>
          <p:spPr>
            <a:xfrm>
              <a:off x="2437375" y="4770675"/>
              <a:ext cx="11225" cy="6700"/>
            </a:xfrm>
            <a:custGeom>
              <a:avLst/>
              <a:gdLst/>
              <a:ahLst/>
              <a:cxnLst/>
              <a:rect l="l" t="t" r="r" b="b"/>
              <a:pathLst>
                <a:path w="449" h="268" extrusionOk="0">
                  <a:moveTo>
                    <a:pt x="170" y="0"/>
                  </a:moveTo>
                  <a:cubicBezTo>
                    <a:pt x="91" y="0"/>
                    <a:pt x="71" y="20"/>
                    <a:pt x="11" y="40"/>
                  </a:cubicBezTo>
                  <a:cubicBezTo>
                    <a:pt x="0" y="211"/>
                    <a:pt x="47" y="267"/>
                    <a:pt x="120" y="267"/>
                  </a:cubicBezTo>
                  <a:cubicBezTo>
                    <a:pt x="183" y="267"/>
                    <a:pt x="266" y="225"/>
                    <a:pt x="349" y="179"/>
                  </a:cubicBezTo>
                  <a:cubicBezTo>
                    <a:pt x="369" y="179"/>
                    <a:pt x="389" y="179"/>
                    <a:pt x="429" y="120"/>
                  </a:cubicBezTo>
                  <a:cubicBezTo>
                    <a:pt x="449" y="100"/>
                    <a:pt x="429" y="40"/>
                    <a:pt x="349" y="20"/>
                  </a:cubicBezTo>
                  <a:cubicBezTo>
                    <a:pt x="290" y="20"/>
                    <a:pt x="210" y="0"/>
                    <a:pt x="17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5" name="Google Shape;1515;p3"/>
            <p:cNvSpPr/>
            <p:nvPr/>
          </p:nvSpPr>
          <p:spPr>
            <a:xfrm>
              <a:off x="2406300" y="4783600"/>
              <a:ext cx="10975" cy="19675"/>
            </a:xfrm>
            <a:custGeom>
              <a:avLst/>
              <a:gdLst/>
              <a:ahLst/>
              <a:cxnLst/>
              <a:rect l="l" t="t" r="r" b="b"/>
              <a:pathLst>
                <a:path w="439" h="787" extrusionOk="0">
                  <a:moveTo>
                    <a:pt x="180" y="1"/>
                  </a:moveTo>
                  <a:lnTo>
                    <a:pt x="180" y="1"/>
                  </a:lnTo>
                  <a:cubicBezTo>
                    <a:pt x="120" y="20"/>
                    <a:pt x="80" y="60"/>
                    <a:pt x="21" y="60"/>
                  </a:cubicBezTo>
                  <a:cubicBezTo>
                    <a:pt x="1" y="299"/>
                    <a:pt x="1" y="518"/>
                    <a:pt x="1" y="756"/>
                  </a:cubicBezTo>
                  <a:lnTo>
                    <a:pt x="200" y="756"/>
                  </a:lnTo>
                  <a:cubicBezTo>
                    <a:pt x="220" y="776"/>
                    <a:pt x="250" y="786"/>
                    <a:pt x="284" y="786"/>
                  </a:cubicBezTo>
                  <a:cubicBezTo>
                    <a:pt x="319" y="786"/>
                    <a:pt x="359" y="776"/>
                    <a:pt x="399" y="756"/>
                  </a:cubicBezTo>
                  <a:cubicBezTo>
                    <a:pt x="439" y="677"/>
                    <a:pt x="419" y="597"/>
                    <a:pt x="339" y="558"/>
                  </a:cubicBezTo>
                  <a:cubicBezTo>
                    <a:pt x="140" y="418"/>
                    <a:pt x="200" y="199"/>
                    <a:pt x="18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6" name="Google Shape;1516;p3"/>
            <p:cNvSpPr/>
            <p:nvPr/>
          </p:nvSpPr>
          <p:spPr>
            <a:xfrm>
              <a:off x="2433175" y="4824875"/>
              <a:ext cx="26375" cy="18575"/>
            </a:xfrm>
            <a:custGeom>
              <a:avLst/>
              <a:gdLst/>
              <a:ahLst/>
              <a:cxnLst/>
              <a:rect l="l" t="t" r="r" b="b"/>
              <a:pathLst>
                <a:path w="1055" h="743" extrusionOk="0">
                  <a:moveTo>
                    <a:pt x="915" y="1"/>
                  </a:moveTo>
                  <a:cubicBezTo>
                    <a:pt x="657" y="160"/>
                    <a:pt x="378" y="319"/>
                    <a:pt x="199" y="538"/>
                  </a:cubicBezTo>
                  <a:cubicBezTo>
                    <a:pt x="119" y="597"/>
                    <a:pt x="60" y="637"/>
                    <a:pt x="0" y="677"/>
                  </a:cubicBezTo>
                  <a:cubicBezTo>
                    <a:pt x="23" y="724"/>
                    <a:pt x="54" y="743"/>
                    <a:pt x="86" y="743"/>
                  </a:cubicBezTo>
                  <a:cubicBezTo>
                    <a:pt x="110" y="743"/>
                    <a:pt x="134" y="733"/>
                    <a:pt x="159" y="717"/>
                  </a:cubicBezTo>
                  <a:cubicBezTo>
                    <a:pt x="935" y="697"/>
                    <a:pt x="935" y="697"/>
                    <a:pt x="1054" y="21"/>
                  </a:cubicBezTo>
                  <a:cubicBezTo>
                    <a:pt x="1015" y="1"/>
                    <a:pt x="955" y="1"/>
                    <a:pt x="91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7" name="Google Shape;1517;p3"/>
            <p:cNvSpPr/>
            <p:nvPr/>
          </p:nvSpPr>
          <p:spPr>
            <a:xfrm>
              <a:off x="2423225" y="4842275"/>
              <a:ext cx="13950" cy="9550"/>
            </a:xfrm>
            <a:custGeom>
              <a:avLst/>
              <a:gdLst/>
              <a:ahLst/>
              <a:cxnLst/>
              <a:rect l="l" t="t" r="r" b="b"/>
              <a:pathLst>
                <a:path w="558" h="382" extrusionOk="0">
                  <a:moveTo>
                    <a:pt x="398" y="1"/>
                  </a:moveTo>
                  <a:cubicBezTo>
                    <a:pt x="338" y="1"/>
                    <a:pt x="279" y="21"/>
                    <a:pt x="219" y="21"/>
                  </a:cubicBezTo>
                  <a:cubicBezTo>
                    <a:pt x="139" y="120"/>
                    <a:pt x="0" y="220"/>
                    <a:pt x="20" y="259"/>
                  </a:cubicBezTo>
                  <a:cubicBezTo>
                    <a:pt x="39" y="355"/>
                    <a:pt x="90" y="382"/>
                    <a:pt x="151" y="382"/>
                  </a:cubicBezTo>
                  <a:cubicBezTo>
                    <a:pt x="217" y="382"/>
                    <a:pt x="296" y="349"/>
                    <a:pt x="358" y="339"/>
                  </a:cubicBezTo>
                  <a:cubicBezTo>
                    <a:pt x="517" y="319"/>
                    <a:pt x="537" y="160"/>
                    <a:pt x="557" y="21"/>
                  </a:cubicBezTo>
                  <a:cubicBezTo>
                    <a:pt x="517" y="21"/>
                    <a:pt x="438" y="1"/>
                    <a:pt x="39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8" name="Google Shape;1518;p3"/>
            <p:cNvSpPr/>
            <p:nvPr/>
          </p:nvSpPr>
          <p:spPr>
            <a:xfrm>
              <a:off x="2466975" y="4833325"/>
              <a:ext cx="2025" cy="4500"/>
            </a:xfrm>
            <a:custGeom>
              <a:avLst/>
              <a:gdLst/>
              <a:ahLst/>
              <a:cxnLst/>
              <a:rect l="l" t="t" r="r" b="b"/>
              <a:pathLst>
                <a:path w="81" h="180" extrusionOk="0">
                  <a:moveTo>
                    <a:pt x="80" y="1"/>
                  </a:moveTo>
                  <a:cubicBezTo>
                    <a:pt x="60" y="21"/>
                    <a:pt x="1" y="21"/>
                    <a:pt x="1" y="60"/>
                  </a:cubicBezTo>
                  <a:cubicBezTo>
                    <a:pt x="1" y="80"/>
                    <a:pt x="41" y="120"/>
                    <a:pt x="41" y="180"/>
                  </a:cubicBezTo>
                  <a:cubicBezTo>
                    <a:pt x="60" y="100"/>
                    <a:pt x="60" y="60"/>
                    <a:pt x="8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9" name="Google Shape;1519;p3"/>
            <p:cNvSpPr/>
            <p:nvPr/>
          </p:nvSpPr>
          <p:spPr>
            <a:xfrm>
              <a:off x="2298900" y="4843275"/>
              <a:ext cx="15425" cy="12450"/>
            </a:xfrm>
            <a:custGeom>
              <a:avLst/>
              <a:gdLst/>
              <a:ahLst/>
              <a:cxnLst/>
              <a:rect l="l" t="t" r="r" b="b"/>
              <a:pathLst>
                <a:path w="617" h="498" extrusionOk="0">
                  <a:moveTo>
                    <a:pt x="537" y="1"/>
                  </a:moveTo>
                  <a:cubicBezTo>
                    <a:pt x="372" y="56"/>
                    <a:pt x="240" y="162"/>
                    <a:pt x="64" y="162"/>
                  </a:cubicBezTo>
                  <a:cubicBezTo>
                    <a:pt x="50" y="162"/>
                    <a:pt x="35" y="161"/>
                    <a:pt x="20" y="160"/>
                  </a:cubicBezTo>
                  <a:cubicBezTo>
                    <a:pt x="20" y="200"/>
                    <a:pt x="20" y="279"/>
                    <a:pt x="0" y="319"/>
                  </a:cubicBezTo>
                  <a:cubicBezTo>
                    <a:pt x="20" y="379"/>
                    <a:pt x="20" y="418"/>
                    <a:pt x="40" y="478"/>
                  </a:cubicBezTo>
                  <a:cubicBezTo>
                    <a:pt x="219" y="498"/>
                    <a:pt x="358" y="498"/>
                    <a:pt x="537" y="498"/>
                  </a:cubicBezTo>
                  <a:cubicBezTo>
                    <a:pt x="557" y="418"/>
                    <a:pt x="597" y="379"/>
                    <a:pt x="597" y="319"/>
                  </a:cubicBezTo>
                  <a:cubicBezTo>
                    <a:pt x="557" y="279"/>
                    <a:pt x="557" y="200"/>
                    <a:pt x="557" y="160"/>
                  </a:cubicBezTo>
                  <a:cubicBezTo>
                    <a:pt x="557" y="160"/>
                    <a:pt x="597" y="160"/>
                    <a:pt x="597" y="100"/>
                  </a:cubicBezTo>
                  <a:cubicBezTo>
                    <a:pt x="617" y="80"/>
                    <a:pt x="597" y="21"/>
                    <a:pt x="53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0" name="Google Shape;1520;p3"/>
            <p:cNvSpPr/>
            <p:nvPr/>
          </p:nvSpPr>
          <p:spPr>
            <a:xfrm>
              <a:off x="2286450" y="4849175"/>
              <a:ext cx="3500" cy="2075"/>
            </a:xfrm>
            <a:custGeom>
              <a:avLst/>
              <a:gdLst/>
              <a:ahLst/>
              <a:cxnLst/>
              <a:rect l="l" t="t" r="r" b="b"/>
              <a:pathLst>
                <a:path w="140" h="83" extrusionOk="0">
                  <a:moveTo>
                    <a:pt x="74" y="1"/>
                  </a:moveTo>
                  <a:cubicBezTo>
                    <a:pt x="48" y="1"/>
                    <a:pt x="22" y="31"/>
                    <a:pt x="1" y="83"/>
                  </a:cubicBezTo>
                  <a:lnTo>
                    <a:pt x="140" y="83"/>
                  </a:lnTo>
                  <a:cubicBezTo>
                    <a:pt x="121" y="26"/>
                    <a:pt x="97" y="1"/>
                    <a:pt x="7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1" name="Google Shape;1521;p3"/>
            <p:cNvSpPr/>
            <p:nvPr/>
          </p:nvSpPr>
          <p:spPr>
            <a:xfrm>
              <a:off x="2409275" y="4790250"/>
              <a:ext cx="36350" cy="26550"/>
            </a:xfrm>
            <a:custGeom>
              <a:avLst/>
              <a:gdLst/>
              <a:ahLst/>
              <a:cxnLst/>
              <a:rect l="l" t="t" r="r" b="b"/>
              <a:pathLst>
                <a:path w="1454" h="1062" extrusionOk="0">
                  <a:moveTo>
                    <a:pt x="981" y="1"/>
                  </a:moveTo>
                  <a:cubicBezTo>
                    <a:pt x="918" y="1"/>
                    <a:pt x="855" y="45"/>
                    <a:pt x="797" y="132"/>
                  </a:cubicBezTo>
                  <a:lnTo>
                    <a:pt x="618" y="132"/>
                  </a:lnTo>
                  <a:cubicBezTo>
                    <a:pt x="473" y="205"/>
                    <a:pt x="477" y="459"/>
                    <a:pt x="268" y="459"/>
                  </a:cubicBezTo>
                  <a:cubicBezTo>
                    <a:pt x="248" y="459"/>
                    <a:pt x="225" y="456"/>
                    <a:pt x="200" y="451"/>
                  </a:cubicBezTo>
                  <a:cubicBezTo>
                    <a:pt x="160" y="451"/>
                    <a:pt x="121" y="451"/>
                    <a:pt x="81" y="490"/>
                  </a:cubicBezTo>
                  <a:cubicBezTo>
                    <a:pt x="0" y="861"/>
                    <a:pt x="102" y="1062"/>
                    <a:pt x="397" y="1062"/>
                  </a:cubicBezTo>
                  <a:cubicBezTo>
                    <a:pt x="466" y="1062"/>
                    <a:pt x="547" y="1050"/>
                    <a:pt x="638" y="1028"/>
                  </a:cubicBezTo>
                  <a:cubicBezTo>
                    <a:pt x="697" y="1028"/>
                    <a:pt x="777" y="1047"/>
                    <a:pt x="817" y="1047"/>
                  </a:cubicBezTo>
                  <a:cubicBezTo>
                    <a:pt x="877" y="1047"/>
                    <a:pt x="916" y="1028"/>
                    <a:pt x="976" y="1028"/>
                  </a:cubicBezTo>
                  <a:cubicBezTo>
                    <a:pt x="1135" y="948"/>
                    <a:pt x="1314" y="888"/>
                    <a:pt x="1394" y="650"/>
                  </a:cubicBezTo>
                  <a:cubicBezTo>
                    <a:pt x="1453" y="451"/>
                    <a:pt x="1314" y="311"/>
                    <a:pt x="1175" y="152"/>
                  </a:cubicBezTo>
                  <a:cubicBezTo>
                    <a:pt x="1114" y="50"/>
                    <a:pt x="1047" y="1"/>
                    <a:pt x="98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2" name="Google Shape;1522;p3"/>
            <p:cNvSpPr/>
            <p:nvPr/>
          </p:nvSpPr>
          <p:spPr>
            <a:xfrm>
              <a:off x="2433175" y="4799025"/>
              <a:ext cx="38300" cy="39300"/>
            </a:xfrm>
            <a:custGeom>
              <a:avLst/>
              <a:gdLst/>
              <a:ahLst/>
              <a:cxnLst/>
              <a:rect l="l" t="t" r="r" b="b"/>
              <a:pathLst>
                <a:path w="1532" h="1572" extrusionOk="0">
                  <a:moveTo>
                    <a:pt x="1412" y="0"/>
                  </a:moveTo>
                  <a:cubicBezTo>
                    <a:pt x="1214" y="100"/>
                    <a:pt x="995" y="179"/>
                    <a:pt x="736" y="179"/>
                  </a:cubicBezTo>
                  <a:cubicBezTo>
                    <a:pt x="597" y="179"/>
                    <a:pt x="497" y="299"/>
                    <a:pt x="338" y="338"/>
                  </a:cubicBezTo>
                  <a:cubicBezTo>
                    <a:pt x="159" y="378"/>
                    <a:pt x="60" y="498"/>
                    <a:pt x="0" y="677"/>
                  </a:cubicBezTo>
                  <a:cubicBezTo>
                    <a:pt x="517" y="875"/>
                    <a:pt x="100" y="1273"/>
                    <a:pt x="199" y="1572"/>
                  </a:cubicBezTo>
                  <a:cubicBezTo>
                    <a:pt x="557" y="1572"/>
                    <a:pt x="756" y="1353"/>
                    <a:pt x="915" y="1015"/>
                  </a:cubicBezTo>
                  <a:cubicBezTo>
                    <a:pt x="1034" y="796"/>
                    <a:pt x="1512" y="895"/>
                    <a:pt x="1432" y="498"/>
                  </a:cubicBezTo>
                  <a:lnTo>
                    <a:pt x="1412" y="418"/>
                  </a:lnTo>
                  <a:lnTo>
                    <a:pt x="1373" y="358"/>
                  </a:lnTo>
                  <a:lnTo>
                    <a:pt x="1452" y="378"/>
                  </a:lnTo>
                  <a:cubicBezTo>
                    <a:pt x="1512" y="358"/>
                    <a:pt x="1532" y="279"/>
                    <a:pt x="1532" y="219"/>
                  </a:cubicBezTo>
                  <a:cubicBezTo>
                    <a:pt x="1532" y="139"/>
                    <a:pt x="1512" y="60"/>
                    <a:pt x="141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3" name="Google Shape;1523;p3"/>
            <p:cNvSpPr/>
            <p:nvPr/>
          </p:nvSpPr>
          <p:spPr>
            <a:xfrm>
              <a:off x="1752825" y="3994175"/>
              <a:ext cx="181050" cy="10350"/>
            </a:xfrm>
            <a:custGeom>
              <a:avLst/>
              <a:gdLst/>
              <a:ahLst/>
              <a:cxnLst/>
              <a:rect l="l" t="t" r="r" b="b"/>
              <a:pathLst>
                <a:path w="7242" h="414" extrusionOk="0">
                  <a:moveTo>
                    <a:pt x="3370" y="0"/>
                  </a:moveTo>
                  <a:cubicBezTo>
                    <a:pt x="2250" y="0"/>
                    <a:pt x="1128" y="42"/>
                    <a:pt x="1" y="227"/>
                  </a:cubicBezTo>
                  <a:cubicBezTo>
                    <a:pt x="156" y="373"/>
                    <a:pt x="301" y="413"/>
                    <a:pt x="438" y="413"/>
                  </a:cubicBezTo>
                  <a:cubicBezTo>
                    <a:pt x="602" y="413"/>
                    <a:pt x="755" y="357"/>
                    <a:pt x="902" y="357"/>
                  </a:cubicBezTo>
                  <a:cubicBezTo>
                    <a:pt x="933" y="357"/>
                    <a:pt x="965" y="360"/>
                    <a:pt x="995" y="366"/>
                  </a:cubicBezTo>
                  <a:cubicBezTo>
                    <a:pt x="1045" y="316"/>
                    <a:pt x="1100" y="291"/>
                    <a:pt x="1160" y="291"/>
                  </a:cubicBezTo>
                  <a:cubicBezTo>
                    <a:pt x="1219" y="291"/>
                    <a:pt x="1284" y="316"/>
                    <a:pt x="1354" y="366"/>
                  </a:cubicBezTo>
                  <a:cubicBezTo>
                    <a:pt x="1669" y="376"/>
                    <a:pt x="1986" y="380"/>
                    <a:pt x="2306" y="380"/>
                  </a:cubicBezTo>
                  <a:cubicBezTo>
                    <a:pt x="3333" y="380"/>
                    <a:pt x="4382" y="340"/>
                    <a:pt x="5470" y="340"/>
                  </a:cubicBezTo>
                  <a:cubicBezTo>
                    <a:pt x="6049" y="340"/>
                    <a:pt x="6639" y="351"/>
                    <a:pt x="7242" y="386"/>
                  </a:cubicBezTo>
                  <a:cubicBezTo>
                    <a:pt x="6943" y="167"/>
                    <a:pt x="6824" y="87"/>
                    <a:pt x="6685" y="28"/>
                  </a:cubicBezTo>
                  <a:cubicBezTo>
                    <a:pt x="6665" y="34"/>
                    <a:pt x="6645" y="37"/>
                    <a:pt x="6626" y="37"/>
                  </a:cubicBezTo>
                  <a:cubicBezTo>
                    <a:pt x="6588" y="37"/>
                    <a:pt x="6552" y="28"/>
                    <a:pt x="6526" y="28"/>
                  </a:cubicBezTo>
                  <a:cubicBezTo>
                    <a:pt x="6405" y="29"/>
                    <a:pt x="6284" y="29"/>
                    <a:pt x="6163" y="29"/>
                  </a:cubicBezTo>
                  <a:cubicBezTo>
                    <a:pt x="5233" y="29"/>
                    <a:pt x="4302" y="0"/>
                    <a:pt x="337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4" name="Google Shape;1524;p3"/>
            <p:cNvSpPr/>
            <p:nvPr/>
          </p:nvSpPr>
          <p:spPr>
            <a:xfrm>
              <a:off x="1858775" y="3597000"/>
              <a:ext cx="124850" cy="10975"/>
            </a:xfrm>
            <a:custGeom>
              <a:avLst/>
              <a:gdLst/>
              <a:ahLst/>
              <a:cxnLst/>
              <a:rect l="l" t="t" r="r" b="b"/>
              <a:pathLst>
                <a:path w="4994" h="439" extrusionOk="0">
                  <a:moveTo>
                    <a:pt x="2756" y="0"/>
                  </a:moveTo>
                  <a:cubicBezTo>
                    <a:pt x="2414" y="0"/>
                    <a:pt x="2071" y="14"/>
                    <a:pt x="1731" y="20"/>
                  </a:cubicBezTo>
                  <a:cubicBezTo>
                    <a:pt x="1624" y="100"/>
                    <a:pt x="1510" y="121"/>
                    <a:pt x="1393" y="121"/>
                  </a:cubicBezTo>
                  <a:cubicBezTo>
                    <a:pt x="1269" y="121"/>
                    <a:pt x="1142" y="98"/>
                    <a:pt x="1019" y="98"/>
                  </a:cubicBezTo>
                  <a:cubicBezTo>
                    <a:pt x="997" y="98"/>
                    <a:pt x="976" y="98"/>
                    <a:pt x="955" y="100"/>
                  </a:cubicBezTo>
                  <a:cubicBezTo>
                    <a:pt x="910" y="114"/>
                    <a:pt x="863" y="119"/>
                    <a:pt x="816" y="119"/>
                  </a:cubicBezTo>
                  <a:cubicBezTo>
                    <a:pt x="668" y="119"/>
                    <a:pt x="512" y="68"/>
                    <a:pt x="367" y="68"/>
                  </a:cubicBezTo>
                  <a:cubicBezTo>
                    <a:pt x="229" y="68"/>
                    <a:pt x="100" y="115"/>
                    <a:pt x="0" y="299"/>
                  </a:cubicBezTo>
                  <a:cubicBezTo>
                    <a:pt x="401" y="347"/>
                    <a:pt x="803" y="363"/>
                    <a:pt x="1206" y="363"/>
                  </a:cubicBezTo>
                  <a:cubicBezTo>
                    <a:pt x="1924" y="363"/>
                    <a:pt x="2644" y="314"/>
                    <a:pt x="3366" y="314"/>
                  </a:cubicBezTo>
                  <a:cubicBezTo>
                    <a:pt x="3908" y="314"/>
                    <a:pt x="4450" y="341"/>
                    <a:pt x="4993" y="438"/>
                  </a:cubicBezTo>
                  <a:cubicBezTo>
                    <a:pt x="4267" y="68"/>
                    <a:pt x="3513" y="0"/>
                    <a:pt x="275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5" name="Google Shape;1525;p3"/>
            <p:cNvSpPr/>
            <p:nvPr/>
          </p:nvSpPr>
          <p:spPr>
            <a:xfrm>
              <a:off x="1745375" y="3790450"/>
              <a:ext cx="132300" cy="8475"/>
            </a:xfrm>
            <a:custGeom>
              <a:avLst/>
              <a:gdLst/>
              <a:ahLst/>
              <a:cxnLst/>
              <a:rect l="l" t="t" r="r" b="b"/>
              <a:pathLst>
                <a:path w="5292" h="339" extrusionOk="0">
                  <a:moveTo>
                    <a:pt x="319" y="1"/>
                  </a:moveTo>
                  <a:cubicBezTo>
                    <a:pt x="219" y="1"/>
                    <a:pt x="100" y="60"/>
                    <a:pt x="0" y="120"/>
                  </a:cubicBezTo>
                  <a:cubicBezTo>
                    <a:pt x="135" y="214"/>
                    <a:pt x="281" y="238"/>
                    <a:pt x="431" y="238"/>
                  </a:cubicBezTo>
                  <a:cubicBezTo>
                    <a:pt x="581" y="238"/>
                    <a:pt x="735" y="214"/>
                    <a:pt x="885" y="214"/>
                  </a:cubicBezTo>
                  <a:cubicBezTo>
                    <a:pt x="1027" y="214"/>
                    <a:pt x="1165" y="236"/>
                    <a:pt x="1293" y="319"/>
                  </a:cubicBezTo>
                  <a:lnTo>
                    <a:pt x="1473" y="319"/>
                  </a:lnTo>
                  <a:cubicBezTo>
                    <a:pt x="1492" y="289"/>
                    <a:pt x="1522" y="274"/>
                    <a:pt x="1555" y="274"/>
                  </a:cubicBezTo>
                  <a:cubicBezTo>
                    <a:pt x="1587" y="274"/>
                    <a:pt x="1622" y="289"/>
                    <a:pt x="1652" y="319"/>
                  </a:cubicBezTo>
                  <a:cubicBezTo>
                    <a:pt x="1771" y="299"/>
                    <a:pt x="1890" y="299"/>
                    <a:pt x="2010" y="299"/>
                  </a:cubicBezTo>
                  <a:cubicBezTo>
                    <a:pt x="2129" y="249"/>
                    <a:pt x="2243" y="215"/>
                    <a:pt x="2358" y="215"/>
                  </a:cubicBezTo>
                  <a:cubicBezTo>
                    <a:pt x="2472" y="215"/>
                    <a:pt x="2587" y="249"/>
                    <a:pt x="2706" y="339"/>
                  </a:cubicBezTo>
                  <a:cubicBezTo>
                    <a:pt x="2902" y="288"/>
                    <a:pt x="3094" y="284"/>
                    <a:pt x="3285" y="284"/>
                  </a:cubicBezTo>
                  <a:cubicBezTo>
                    <a:pt x="3316" y="284"/>
                    <a:pt x="3348" y="284"/>
                    <a:pt x="3380" y="284"/>
                  </a:cubicBezTo>
                  <a:cubicBezTo>
                    <a:pt x="3601" y="284"/>
                    <a:pt x="3820" y="279"/>
                    <a:pt x="4039" y="200"/>
                  </a:cubicBezTo>
                  <a:cubicBezTo>
                    <a:pt x="4099" y="170"/>
                    <a:pt x="4162" y="159"/>
                    <a:pt x="4228" y="159"/>
                  </a:cubicBezTo>
                  <a:cubicBezTo>
                    <a:pt x="4411" y="159"/>
                    <a:pt x="4613" y="244"/>
                    <a:pt x="4816" y="244"/>
                  </a:cubicBezTo>
                  <a:cubicBezTo>
                    <a:pt x="4977" y="244"/>
                    <a:pt x="5138" y="191"/>
                    <a:pt x="529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6" name="Google Shape;1526;p3"/>
            <p:cNvSpPr/>
            <p:nvPr/>
          </p:nvSpPr>
          <p:spPr>
            <a:xfrm>
              <a:off x="1757800" y="3823575"/>
              <a:ext cx="114175" cy="10475"/>
            </a:xfrm>
            <a:custGeom>
              <a:avLst/>
              <a:gdLst/>
              <a:ahLst/>
              <a:cxnLst/>
              <a:rect l="l" t="t" r="r" b="b"/>
              <a:pathLst>
                <a:path w="4567" h="419" extrusionOk="0">
                  <a:moveTo>
                    <a:pt x="2303" y="1"/>
                  </a:moveTo>
                  <a:cubicBezTo>
                    <a:pt x="1838" y="1"/>
                    <a:pt x="1375" y="23"/>
                    <a:pt x="916" y="88"/>
                  </a:cubicBezTo>
                  <a:cubicBezTo>
                    <a:pt x="829" y="150"/>
                    <a:pt x="735" y="166"/>
                    <a:pt x="637" y="166"/>
                  </a:cubicBezTo>
                  <a:cubicBezTo>
                    <a:pt x="538" y="166"/>
                    <a:pt x="435" y="149"/>
                    <a:pt x="335" y="149"/>
                  </a:cubicBezTo>
                  <a:cubicBezTo>
                    <a:pt x="218" y="149"/>
                    <a:pt x="104" y="171"/>
                    <a:pt x="1" y="267"/>
                  </a:cubicBezTo>
                  <a:cubicBezTo>
                    <a:pt x="238" y="382"/>
                    <a:pt x="480" y="418"/>
                    <a:pt x="724" y="418"/>
                  </a:cubicBezTo>
                  <a:cubicBezTo>
                    <a:pt x="1031" y="418"/>
                    <a:pt x="1341" y="360"/>
                    <a:pt x="1652" y="327"/>
                  </a:cubicBezTo>
                  <a:cubicBezTo>
                    <a:pt x="1942" y="295"/>
                    <a:pt x="2233" y="281"/>
                    <a:pt x="2524" y="281"/>
                  </a:cubicBezTo>
                  <a:cubicBezTo>
                    <a:pt x="3128" y="281"/>
                    <a:pt x="3733" y="339"/>
                    <a:pt x="4337" y="406"/>
                  </a:cubicBezTo>
                  <a:cubicBezTo>
                    <a:pt x="4377" y="347"/>
                    <a:pt x="4457" y="307"/>
                    <a:pt x="4536" y="247"/>
                  </a:cubicBezTo>
                  <a:cubicBezTo>
                    <a:pt x="4566" y="127"/>
                    <a:pt x="4551" y="40"/>
                    <a:pt x="4438" y="40"/>
                  </a:cubicBezTo>
                  <a:cubicBezTo>
                    <a:pt x="4401" y="40"/>
                    <a:pt x="4355" y="49"/>
                    <a:pt x="4298" y="68"/>
                  </a:cubicBezTo>
                  <a:cubicBezTo>
                    <a:pt x="3631" y="45"/>
                    <a:pt x="2965" y="1"/>
                    <a:pt x="2303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7" name="Google Shape;1527;p3"/>
            <p:cNvSpPr/>
            <p:nvPr/>
          </p:nvSpPr>
          <p:spPr>
            <a:xfrm>
              <a:off x="1792625" y="3593325"/>
              <a:ext cx="94000" cy="13850"/>
            </a:xfrm>
            <a:custGeom>
              <a:avLst/>
              <a:gdLst/>
              <a:ahLst/>
              <a:cxnLst/>
              <a:rect l="l" t="t" r="r" b="b"/>
              <a:pathLst>
                <a:path w="3760" h="554" extrusionOk="0">
                  <a:moveTo>
                    <a:pt x="524" y="1"/>
                  </a:moveTo>
                  <a:cubicBezTo>
                    <a:pt x="371" y="1"/>
                    <a:pt x="215" y="50"/>
                    <a:pt x="60" y="147"/>
                  </a:cubicBezTo>
                  <a:cubicBezTo>
                    <a:pt x="0" y="327"/>
                    <a:pt x="398" y="147"/>
                    <a:pt x="259" y="386"/>
                  </a:cubicBezTo>
                  <a:cubicBezTo>
                    <a:pt x="624" y="514"/>
                    <a:pt x="988" y="554"/>
                    <a:pt x="1353" y="554"/>
                  </a:cubicBezTo>
                  <a:cubicBezTo>
                    <a:pt x="1784" y="554"/>
                    <a:pt x="2215" y="498"/>
                    <a:pt x="2646" y="466"/>
                  </a:cubicBezTo>
                  <a:cubicBezTo>
                    <a:pt x="2797" y="362"/>
                    <a:pt x="2961" y="339"/>
                    <a:pt x="3128" y="339"/>
                  </a:cubicBezTo>
                  <a:cubicBezTo>
                    <a:pt x="3264" y="339"/>
                    <a:pt x="3402" y="354"/>
                    <a:pt x="3535" y="354"/>
                  </a:cubicBezTo>
                  <a:cubicBezTo>
                    <a:pt x="3584" y="354"/>
                    <a:pt x="3633" y="352"/>
                    <a:pt x="3680" y="346"/>
                  </a:cubicBezTo>
                  <a:cubicBezTo>
                    <a:pt x="3700" y="346"/>
                    <a:pt x="3700" y="327"/>
                    <a:pt x="3740" y="327"/>
                  </a:cubicBezTo>
                  <a:cubicBezTo>
                    <a:pt x="3760" y="287"/>
                    <a:pt x="3740" y="247"/>
                    <a:pt x="3680" y="227"/>
                  </a:cubicBezTo>
                  <a:lnTo>
                    <a:pt x="2069" y="227"/>
                  </a:lnTo>
                  <a:cubicBezTo>
                    <a:pt x="2039" y="247"/>
                    <a:pt x="2009" y="257"/>
                    <a:pt x="1980" y="257"/>
                  </a:cubicBezTo>
                  <a:cubicBezTo>
                    <a:pt x="1950" y="257"/>
                    <a:pt x="1920" y="247"/>
                    <a:pt x="1890" y="227"/>
                  </a:cubicBezTo>
                  <a:cubicBezTo>
                    <a:pt x="1691" y="187"/>
                    <a:pt x="1512" y="187"/>
                    <a:pt x="1353" y="187"/>
                  </a:cubicBezTo>
                  <a:cubicBezTo>
                    <a:pt x="1271" y="222"/>
                    <a:pt x="1197" y="278"/>
                    <a:pt x="1129" y="278"/>
                  </a:cubicBezTo>
                  <a:cubicBezTo>
                    <a:pt x="1081" y="278"/>
                    <a:pt x="1036" y="250"/>
                    <a:pt x="995" y="167"/>
                  </a:cubicBezTo>
                  <a:cubicBezTo>
                    <a:pt x="842" y="55"/>
                    <a:pt x="684" y="1"/>
                    <a:pt x="52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8" name="Google Shape;1528;p3"/>
            <p:cNvSpPr/>
            <p:nvPr/>
          </p:nvSpPr>
          <p:spPr>
            <a:xfrm>
              <a:off x="1848825" y="3632475"/>
              <a:ext cx="67150" cy="9300"/>
            </a:xfrm>
            <a:custGeom>
              <a:avLst/>
              <a:gdLst/>
              <a:ahLst/>
              <a:cxnLst/>
              <a:rect l="l" t="t" r="r" b="b"/>
              <a:pathLst>
                <a:path w="2686" h="372" extrusionOk="0">
                  <a:moveTo>
                    <a:pt x="419" y="0"/>
                  </a:moveTo>
                  <a:cubicBezTo>
                    <a:pt x="280" y="0"/>
                    <a:pt x="141" y="5"/>
                    <a:pt x="0" y="14"/>
                  </a:cubicBezTo>
                  <a:cubicBezTo>
                    <a:pt x="100" y="252"/>
                    <a:pt x="418" y="113"/>
                    <a:pt x="517" y="372"/>
                  </a:cubicBezTo>
                  <a:lnTo>
                    <a:pt x="2686" y="372"/>
                  </a:lnTo>
                  <a:cubicBezTo>
                    <a:pt x="1928" y="136"/>
                    <a:pt x="1184" y="0"/>
                    <a:pt x="41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9" name="Google Shape;1529;p3"/>
            <p:cNvSpPr/>
            <p:nvPr/>
          </p:nvSpPr>
          <p:spPr>
            <a:xfrm>
              <a:off x="1841350" y="3963325"/>
              <a:ext cx="55725" cy="9175"/>
            </a:xfrm>
            <a:custGeom>
              <a:avLst/>
              <a:gdLst/>
              <a:ahLst/>
              <a:cxnLst/>
              <a:rect l="l" t="t" r="r" b="b"/>
              <a:pathLst>
                <a:path w="2229" h="367" extrusionOk="0">
                  <a:moveTo>
                    <a:pt x="398" y="0"/>
                  </a:moveTo>
                  <a:cubicBezTo>
                    <a:pt x="299" y="0"/>
                    <a:pt x="200" y="3"/>
                    <a:pt x="100" y="8"/>
                  </a:cubicBezTo>
                  <a:cubicBezTo>
                    <a:pt x="1" y="108"/>
                    <a:pt x="1" y="247"/>
                    <a:pt x="100" y="367"/>
                  </a:cubicBezTo>
                  <a:lnTo>
                    <a:pt x="2229" y="367"/>
                  </a:lnTo>
                  <a:cubicBezTo>
                    <a:pt x="1629" y="110"/>
                    <a:pt x="1015" y="0"/>
                    <a:pt x="39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0" name="Google Shape;1530;p3"/>
            <p:cNvSpPr/>
            <p:nvPr/>
          </p:nvSpPr>
          <p:spPr>
            <a:xfrm>
              <a:off x="1865225" y="3824275"/>
              <a:ext cx="54225" cy="6175"/>
            </a:xfrm>
            <a:custGeom>
              <a:avLst/>
              <a:gdLst/>
              <a:ahLst/>
              <a:cxnLst/>
              <a:rect l="l" t="t" r="r" b="b"/>
              <a:pathLst>
                <a:path w="2169" h="247" extrusionOk="0">
                  <a:moveTo>
                    <a:pt x="1" y="0"/>
                  </a:moveTo>
                  <a:lnTo>
                    <a:pt x="239" y="219"/>
                  </a:lnTo>
                  <a:cubicBezTo>
                    <a:pt x="393" y="238"/>
                    <a:pt x="547" y="247"/>
                    <a:pt x="701" y="247"/>
                  </a:cubicBezTo>
                  <a:cubicBezTo>
                    <a:pt x="1201" y="247"/>
                    <a:pt x="1697" y="153"/>
                    <a:pt x="216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1" name="Google Shape;1531;p3"/>
            <p:cNvSpPr/>
            <p:nvPr/>
          </p:nvSpPr>
          <p:spPr>
            <a:xfrm>
              <a:off x="1884625" y="4091825"/>
              <a:ext cx="46275" cy="13850"/>
            </a:xfrm>
            <a:custGeom>
              <a:avLst/>
              <a:gdLst/>
              <a:ahLst/>
              <a:cxnLst/>
              <a:rect l="l" t="t" r="r" b="b"/>
              <a:pathLst>
                <a:path w="1851" h="554" extrusionOk="0">
                  <a:moveTo>
                    <a:pt x="0" y="1"/>
                  </a:moveTo>
                  <a:cubicBezTo>
                    <a:pt x="485" y="330"/>
                    <a:pt x="1000" y="553"/>
                    <a:pt x="1584" y="553"/>
                  </a:cubicBezTo>
                  <a:cubicBezTo>
                    <a:pt x="1671" y="553"/>
                    <a:pt x="1760" y="548"/>
                    <a:pt x="1850" y="538"/>
                  </a:cubicBezTo>
                  <a:cubicBezTo>
                    <a:pt x="1274" y="239"/>
                    <a:pt x="677" y="1"/>
                    <a:pt x="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2" name="Google Shape;1532;p3"/>
            <p:cNvSpPr/>
            <p:nvPr/>
          </p:nvSpPr>
          <p:spPr>
            <a:xfrm>
              <a:off x="1752825" y="3964875"/>
              <a:ext cx="33850" cy="7775"/>
            </a:xfrm>
            <a:custGeom>
              <a:avLst/>
              <a:gdLst/>
              <a:ahLst/>
              <a:cxnLst/>
              <a:rect l="l" t="t" r="r" b="b"/>
              <a:pathLst>
                <a:path w="1354" h="311" extrusionOk="0">
                  <a:moveTo>
                    <a:pt x="887" y="1"/>
                  </a:moveTo>
                  <a:cubicBezTo>
                    <a:pt x="597" y="1"/>
                    <a:pt x="310" y="107"/>
                    <a:pt x="45" y="107"/>
                  </a:cubicBezTo>
                  <a:cubicBezTo>
                    <a:pt x="30" y="107"/>
                    <a:pt x="16" y="106"/>
                    <a:pt x="1" y="106"/>
                  </a:cubicBezTo>
                  <a:lnTo>
                    <a:pt x="1" y="106"/>
                  </a:lnTo>
                  <a:cubicBezTo>
                    <a:pt x="212" y="253"/>
                    <a:pt x="420" y="311"/>
                    <a:pt x="627" y="311"/>
                  </a:cubicBezTo>
                  <a:cubicBezTo>
                    <a:pt x="867" y="311"/>
                    <a:pt x="1108" y="232"/>
                    <a:pt x="1354" y="125"/>
                  </a:cubicBezTo>
                  <a:cubicBezTo>
                    <a:pt x="1199" y="31"/>
                    <a:pt x="1043" y="1"/>
                    <a:pt x="88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3" name="Google Shape;1533;p3"/>
            <p:cNvSpPr/>
            <p:nvPr/>
          </p:nvSpPr>
          <p:spPr>
            <a:xfrm>
              <a:off x="1807550" y="3963525"/>
              <a:ext cx="36325" cy="9575"/>
            </a:xfrm>
            <a:custGeom>
              <a:avLst/>
              <a:gdLst/>
              <a:ahLst/>
              <a:cxnLst/>
              <a:rect l="l" t="t" r="r" b="b"/>
              <a:pathLst>
                <a:path w="1453" h="383" extrusionOk="0">
                  <a:moveTo>
                    <a:pt x="1452" y="0"/>
                  </a:moveTo>
                  <a:cubicBezTo>
                    <a:pt x="975" y="80"/>
                    <a:pt x="477" y="160"/>
                    <a:pt x="0" y="219"/>
                  </a:cubicBezTo>
                  <a:cubicBezTo>
                    <a:pt x="195" y="349"/>
                    <a:pt x="393" y="383"/>
                    <a:pt x="591" y="383"/>
                  </a:cubicBezTo>
                  <a:cubicBezTo>
                    <a:pt x="808" y="383"/>
                    <a:pt x="1026" y="342"/>
                    <a:pt x="1241" y="342"/>
                  </a:cubicBezTo>
                  <a:cubicBezTo>
                    <a:pt x="1312" y="342"/>
                    <a:pt x="1382" y="347"/>
                    <a:pt x="1452" y="359"/>
                  </a:cubicBezTo>
                  <a:lnTo>
                    <a:pt x="1452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4" name="Google Shape;1534;p3"/>
            <p:cNvSpPr/>
            <p:nvPr/>
          </p:nvSpPr>
          <p:spPr>
            <a:xfrm>
              <a:off x="2008450" y="3918775"/>
              <a:ext cx="9475" cy="55725"/>
            </a:xfrm>
            <a:custGeom>
              <a:avLst/>
              <a:gdLst/>
              <a:ahLst/>
              <a:cxnLst/>
              <a:rect l="l" t="t" r="r" b="b"/>
              <a:pathLst>
                <a:path w="379" h="2229" extrusionOk="0">
                  <a:moveTo>
                    <a:pt x="40" y="0"/>
                  </a:moveTo>
                  <a:lnTo>
                    <a:pt x="40" y="0"/>
                  </a:lnTo>
                  <a:cubicBezTo>
                    <a:pt x="1" y="756"/>
                    <a:pt x="21" y="1472"/>
                    <a:pt x="180" y="2228"/>
                  </a:cubicBezTo>
                  <a:cubicBezTo>
                    <a:pt x="180" y="1472"/>
                    <a:pt x="379" y="736"/>
                    <a:pt x="4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5" name="Google Shape;1535;p3"/>
            <p:cNvSpPr/>
            <p:nvPr/>
          </p:nvSpPr>
          <p:spPr>
            <a:xfrm>
              <a:off x="1772225" y="3593350"/>
              <a:ext cx="30875" cy="10675"/>
            </a:xfrm>
            <a:custGeom>
              <a:avLst/>
              <a:gdLst/>
              <a:ahLst/>
              <a:cxnLst/>
              <a:rect l="l" t="t" r="r" b="b"/>
              <a:pathLst>
                <a:path w="1235" h="427" extrusionOk="0">
                  <a:moveTo>
                    <a:pt x="345" y="1"/>
                  </a:moveTo>
                  <a:cubicBezTo>
                    <a:pt x="232" y="1"/>
                    <a:pt x="118" y="33"/>
                    <a:pt x="1" y="127"/>
                  </a:cubicBezTo>
                  <a:cubicBezTo>
                    <a:pt x="60" y="266"/>
                    <a:pt x="239" y="186"/>
                    <a:pt x="339" y="266"/>
                  </a:cubicBezTo>
                  <a:cubicBezTo>
                    <a:pt x="473" y="378"/>
                    <a:pt x="602" y="427"/>
                    <a:pt x="731" y="427"/>
                  </a:cubicBezTo>
                  <a:cubicBezTo>
                    <a:pt x="830" y="427"/>
                    <a:pt x="931" y="398"/>
                    <a:pt x="1035" y="345"/>
                  </a:cubicBezTo>
                  <a:cubicBezTo>
                    <a:pt x="1115" y="326"/>
                    <a:pt x="1234" y="266"/>
                    <a:pt x="1234" y="246"/>
                  </a:cubicBezTo>
                  <a:cubicBezTo>
                    <a:pt x="1234" y="160"/>
                    <a:pt x="1193" y="144"/>
                    <a:pt x="1144" y="144"/>
                  </a:cubicBezTo>
                  <a:cubicBezTo>
                    <a:pt x="1113" y="144"/>
                    <a:pt x="1079" y="150"/>
                    <a:pt x="1048" y="150"/>
                  </a:cubicBezTo>
                  <a:cubicBezTo>
                    <a:pt x="1037" y="150"/>
                    <a:pt x="1025" y="149"/>
                    <a:pt x="1015" y="146"/>
                  </a:cubicBezTo>
                  <a:cubicBezTo>
                    <a:pt x="975" y="127"/>
                    <a:pt x="916" y="127"/>
                    <a:pt x="876" y="127"/>
                  </a:cubicBezTo>
                  <a:cubicBezTo>
                    <a:pt x="695" y="78"/>
                    <a:pt x="521" y="1"/>
                    <a:pt x="34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6" name="Google Shape;1536;p3"/>
            <p:cNvSpPr/>
            <p:nvPr/>
          </p:nvSpPr>
          <p:spPr>
            <a:xfrm>
              <a:off x="1848825" y="4083875"/>
              <a:ext cx="35825" cy="9050"/>
            </a:xfrm>
            <a:custGeom>
              <a:avLst/>
              <a:gdLst/>
              <a:ahLst/>
              <a:cxnLst/>
              <a:rect l="l" t="t" r="r" b="b"/>
              <a:pathLst>
                <a:path w="1433" h="362" extrusionOk="0">
                  <a:moveTo>
                    <a:pt x="0" y="0"/>
                  </a:moveTo>
                  <a:cubicBezTo>
                    <a:pt x="262" y="302"/>
                    <a:pt x="576" y="362"/>
                    <a:pt x="907" y="362"/>
                  </a:cubicBezTo>
                  <a:cubicBezTo>
                    <a:pt x="1079" y="362"/>
                    <a:pt x="1256" y="345"/>
                    <a:pt x="1432" y="339"/>
                  </a:cubicBezTo>
                  <a:cubicBezTo>
                    <a:pt x="995" y="120"/>
                    <a:pt x="497" y="0"/>
                    <a:pt x="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7" name="Google Shape;1537;p3"/>
            <p:cNvSpPr/>
            <p:nvPr/>
          </p:nvSpPr>
          <p:spPr>
            <a:xfrm>
              <a:off x="1738400" y="3825275"/>
              <a:ext cx="43300" cy="4425"/>
            </a:xfrm>
            <a:custGeom>
              <a:avLst/>
              <a:gdLst/>
              <a:ahLst/>
              <a:cxnLst/>
              <a:rect l="l" t="t" r="r" b="b"/>
              <a:pathLst>
                <a:path w="1732" h="177" extrusionOk="0">
                  <a:moveTo>
                    <a:pt x="1" y="0"/>
                  </a:moveTo>
                  <a:cubicBezTo>
                    <a:pt x="233" y="142"/>
                    <a:pt x="406" y="167"/>
                    <a:pt x="559" y="167"/>
                  </a:cubicBezTo>
                  <a:cubicBezTo>
                    <a:pt x="642" y="167"/>
                    <a:pt x="719" y="159"/>
                    <a:pt x="797" y="159"/>
                  </a:cubicBezTo>
                  <a:cubicBezTo>
                    <a:pt x="830" y="155"/>
                    <a:pt x="863" y="153"/>
                    <a:pt x="898" y="153"/>
                  </a:cubicBezTo>
                  <a:cubicBezTo>
                    <a:pt x="1026" y="153"/>
                    <a:pt x="1163" y="177"/>
                    <a:pt x="1297" y="177"/>
                  </a:cubicBezTo>
                  <a:cubicBezTo>
                    <a:pt x="1455" y="177"/>
                    <a:pt x="1607" y="144"/>
                    <a:pt x="173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8" name="Google Shape;1538;p3"/>
            <p:cNvSpPr/>
            <p:nvPr/>
          </p:nvSpPr>
          <p:spPr>
            <a:xfrm>
              <a:off x="1737425" y="3793450"/>
              <a:ext cx="39800" cy="5625"/>
            </a:xfrm>
            <a:custGeom>
              <a:avLst/>
              <a:gdLst/>
              <a:ahLst/>
              <a:cxnLst/>
              <a:rect l="l" t="t" r="r" b="b"/>
              <a:pathLst>
                <a:path w="1592" h="225" extrusionOk="0">
                  <a:moveTo>
                    <a:pt x="299" y="0"/>
                  </a:moveTo>
                  <a:cubicBezTo>
                    <a:pt x="139" y="40"/>
                    <a:pt x="0" y="179"/>
                    <a:pt x="259" y="219"/>
                  </a:cubicBezTo>
                  <a:cubicBezTo>
                    <a:pt x="350" y="223"/>
                    <a:pt x="440" y="225"/>
                    <a:pt x="529" y="225"/>
                  </a:cubicBezTo>
                  <a:cubicBezTo>
                    <a:pt x="885" y="225"/>
                    <a:pt x="1226" y="199"/>
                    <a:pt x="1592" y="199"/>
                  </a:cubicBezTo>
                  <a:cubicBezTo>
                    <a:pt x="1401" y="47"/>
                    <a:pt x="1192" y="17"/>
                    <a:pt x="980" y="17"/>
                  </a:cubicBezTo>
                  <a:cubicBezTo>
                    <a:pt x="849" y="17"/>
                    <a:pt x="716" y="29"/>
                    <a:pt x="586" y="29"/>
                  </a:cubicBezTo>
                  <a:cubicBezTo>
                    <a:pt x="488" y="29"/>
                    <a:pt x="392" y="22"/>
                    <a:pt x="29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9" name="Google Shape;1539;p3"/>
            <p:cNvSpPr/>
            <p:nvPr/>
          </p:nvSpPr>
          <p:spPr>
            <a:xfrm>
              <a:off x="2013425" y="4012250"/>
              <a:ext cx="7000" cy="42075"/>
            </a:xfrm>
            <a:custGeom>
              <a:avLst/>
              <a:gdLst/>
              <a:ahLst/>
              <a:cxnLst/>
              <a:rect l="l" t="t" r="r" b="b"/>
              <a:pathLst>
                <a:path w="280" h="1683" extrusionOk="0">
                  <a:moveTo>
                    <a:pt x="1" y="1"/>
                  </a:moveTo>
                  <a:lnTo>
                    <a:pt x="1" y="1612"/>
                  </a:lnTo>
                  <a:cubicBezTo>
                    <a:pt x="23" y="1657"/>
                    <a:pt x="52" y="1683"/>
                    <a:pt x="79" y="1683"/>
                  </a:cubicBezTo>
                  <a:cubicBezTo>
                    <a:pt x="101" y="1683"/>
                    <a:pt x="122" y="1667"/>
                    <a:pt x="140" y="1632"/>
                  </a:cubicBezTo>
                  <a:lnTo>
                    <a:pt x="180" y="1612"/>
                  </a:lnTo>
                  <a:cubicBezTo>
                    <a:pt x="200" y="1334"/>
                    <a:pt x="200" y="1035"/>
                    <a:pt x="200" y="737"/>
                  </a:cubicBezTo>
                  <a:cubicBezTo>
                    <a:pt x="180" y="498"/>
                    <a:pt x="279" y="200"/>
                    <a:pt x="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0" name="Google Shape;1540;p3"/>
            <p:cNvSpPr/>
            <p:nvPr/>
          </p:nvSpPr>
          <p:spPr>
            <a:xfrm>
              <a:off x="2013425" y="4052550"/>
              <a:ext cx="4500" cy="24375"/>
            </a:xfrm>
            <a:custGeom>
              <a:avLst/>
              <a:gdLst/>
              <a:ahLst/>
              <a:cxnLst/>
              <a:rect l="l" t="t" r="r" b="b"/>
              <a:pathLst>
                <a:path w="180" h="975" extrusionOk="0">
                  <a:moveTo>
                    <a:pt x="21" y="0"/>
                  </a:moveTo>
                  <a:cubicBezTo>
                    <a:pt x="40" y="319"/>
                    <a:pt x="1" y="677"/>
                    <a:pt x="180" y="975"/>
                  </a:cubicBezTo>
                  <a:lnTo>
                    <a:pt x="180" y="20"/>
                  </a:lnTo>
                  <a:cubicBezTo>
                    <a:pt x="120" y="0"/>
                    <a:pt x="80" y="0"/>
                    <a:pt x="2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1" name="Google Shape;1541;p3"/>
            <p:cNvSpPr/>
            <p:nvPr/>
          </p:nvSpPr>
          <p:spPr>
            <a:xfrm>
              <a:off x="1759300" y="3597125"/>
              <a:ext cx="21400" cy="5575"/>
            </a:xfrm>
            <a:custGeom>
              <a:avLst/>
              <a:gdLst/>
              <a:ahLst/>
              <a:cxnLst/>
              <a:rect l="l" t="t" r="r" b="b"/>
              <a:pathLst>
                <a:path w="856" h="223" extrusionOk="0">
                  <a:moveTo>
                    <a:pt x="465" y="0"/>
                  </a:moveTo>
                  <a:cubicBezTo>
                    <a:pt x="443" y="0"/>
                    <a:pt x="418" y="5"/>
                    <a:pt x="398" y="15"/>
                  </a:cubicBezTo>
                  <a:cubicBezTo>
                    <a:pt x="239" y="35"/>
                    <a:pt x="100" y="35"/>
                    <a:pt x="0" y="194"/>
                  </a:cubicBezTo>
                  <a:cubicBezTo>
                    <a:pt x="135" y="212"/>
                    <a:pt x="261" y="222"/>
                    <a:pt x="386" y="222"/>
                  </a:cubicBezTo>
                  <a:cubicBezTo>
                    <a:pt x="539" y="222"/>
                    <a:pt x="692" y="207"/>
                    <a:pt x="856" y="175"/>
                  </a:cubicBezTo>
                  <a:cubicBezTo>
                    <a:pt x="796" y="35"/>
                    <a:pt x="637" y="15"/>
                    <a:pt x="518" y="15"/>
                  </a:cubicBezTo>
                  <a:cubicBezTo>
                    <a:pt x="508" y="5"/>
                    <a:pt x="488" y="0"/>
                    <a:pt x="46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2" name="Google Shape;1542;p3"/>
            <p:cNvSpPr/>
            <p:nvPr/>
          </p:nvSpPr>
          <p:spPr>
            <a:xfrm>
              <a:off x="2008950" y="3985400"/>
              <a:ext cx="4500" cy="19925"/>
            </a:xfrm>
            <a:custGeom>
              <a:avLst/>
              <a:gdLst/>
              <a:ahLst/>
              <a:cxnLst/>
              <a:rect l="l" t="t" r="r" b="b"/>
              <a:pathLst>
                <a:path w="180" h="797" extrusionOk="0">
                  <a:moveTo>
                    <a:pt x="180" y="1"/>
                  </a:moveTo>
                  <a:lnTo>
                    <a:pt x="180" y="1"/>
                  </a:lnTo>
                  <a:cubicBezTo>
                    <a:pt x="60" y="239"/>
                    <a:pt x="1" y="518"/>
                    <a:pt x="160" y="796"/>
                  </a:cubicBezTo>
                  <a:cubicBezTo>
                    <a:pt x="180" y="518"/>
                    <a:pt x="180" y="279"/>
                    <a:pt x="18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3" name="Google Shape;1543;p3"/>
            <p:cNvSpPr/>
            <p:nvPr/>
          </p:nvSpPr>
          <p:spPr>
            <a:xfrm>
              <a:off x="1795600" y="3793875"/>
              <a:ext cx="17425" cy="4575"/>
            </a:xfrm>
            <a:custGeom>
              <a:avLst/>
              <a:gdLst/>
              <a:ahLst/>
              <a:cxnLst/>
              <a:rect l="l" t="t" r="r" b="b"/>
              <a:pathLst>
                <a:path w="697" h="183" extrusionOk="0">
                  <a:moveTo>
                    <a:pt x="371" y="0"/>
                  </a:moveTo>
                  <a:cubicBezTo>
                    <a:pt x="254" y="0"/>
                    <a:pt x="133" y="61"/>
                    <a:pt x="1" y="162"/>
                  </a:cubicBezTo>
                  <a:cubicBezTo>
                    <a:pt x="239" y="162"/>
                    <a:pt x="458" y="162"/>
                    <a:pt x="697" y="182"/>
                  </a:cubicBezTo>
                  <a:cubicBezTo>
                    <a:pt x="590" y="56"/>
                    <a:pt x="483" y="0"/>
                    <a:pt x="37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4" name="Google Shape;1544;p3"/>
            <p:cNvSpPr/>
            <p:nvPr/>
          </p:nvSpPr>
          <p:spPr>
            <a:xfrm>
              <a:off x="1884625" y="3597500"/>
              <a:ext cx="17425" cy="4575"/>
            </a:xfrm>
            <a:custGeom>
              <a:avLst/>
              <a:gdLst/>
              <a:ahLst/>
              <a:cxnLst/>
              <a:rect l="l" t="t" r="r" b="b"/>
              <a:pathLst>
                <a:path w="697" h="183" extrusionOk="0">
                  <a:moveTo>
                    <a:pt x="697" y="0"/>
                  </a:moveTo>
                  <a:lnTo>
                    <a:pt x="697" y="0"/>
                  </a:lnTo>
                  <a:cubicBezTo>
                    <a:pt x="478" y="20"/>
                    <a:pt x="219" y="20"/>
                    <a:pt x="0" y="20"/>
                  </a:cubicBezTo>
                  <a:lnTo>
                    <a:pt x="0" y="179"/>
                  </a:lnTo>
                  <a:cubicBezTo>
                    <a:pt x="28" y="177"/>
                    <a:pt x="55" y="177"/>
                    <a:pt x="82" y="177"/>
                  </a:cubicBezTo>
                  <a:cubicBezTo>
                    <a:pt x="157" y="177"/>
                    <a:pt x="230" y="182"/>
                    <a:pt x="301" y="182"/>
                  </a:cubicBezTo>
                  <a:cubicBezTo>
                    <a:pt x="451" y="182"/>
                    <a:pt x="588" y="157"/>
                    <a:pt x="69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5" name="Google Shape;1545;p3"/>
            <p:cNvSpPr/>
            <p:nvPr/>
          </p:nvSpPr>
          <p:spPr>
            <a:xfrm>
              <a:off x="1744875" y="4159475"/>
              <a:ext cx="5500" cy="14450"/>
            </a:xfrm>
            <a:custGeom>
              <a:avLst/>
              <a:gdLst/>
              <a:ahLst/>
              <a:cxnLst/>
              <a:rect l="l" t="t" r="r" b="b"/>
              <a:pathLst>
                <a:path w="220" h="578" extrusionOk="0">
                  <a:moveTo>
                    <a:pt x="219" y="0"/>
                  </a:moveTo>
                  <a:cubicBezTo>
                    <a:pt x="1" y="159"/>
                    <a:pt x="20" y="358"/>
                    <a:pt x="80" y="577"/>
                  </a:cubicBezTo>
                  <a:cubicBezTo>
                    <a:pt x="120" y="577"/>
                    <a:pt x="180" y="577"/>
                    <a:pt x="219" y="557"/>
                  </a:cubicBezTo>
                  <a:lnTo>
                    <a:pt x="219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6" name="Google Shape;1546;p3"/>
            <p:cNvSpPr/>
            <p:nvPr/>
          </p:nvSpPr>
          <p:spPr>
            <a:xfrm>
              <a:off x="2011925" y="3980925"/>
              <a:ext cx="9475" cy="6425"/>
            </a:xfrm>
            <a:custGeom>
              <a:avLst/>
              <a:gdLst/>
              <a:ahLst/>
              <a:cxnLst/>
              <a:rect l="l" t="t" r="r" b="b"/>
              <a:pathLst>
                <a:path w="379" h="257" extrusionOk="0">
                  <a:moveTo>
                    <a:pt x="61" y="1"/>
                  </a:moveTo>
                  <a:cubicBezTo>
                    <a:pt x="1" y="60"/>
                    <a:pt x="1" y="140"/>
                    <a:pt x="61" y="180"/>
                  </a:cubicBezTo>
                  <a:cubicBezTo>
                    <a:pt x="130" y="180"/>
                    <a:pt x="218" y="257"/>
                    <a:pt x="279" y="257"/>
                  </a:cubicBezTo>
                  <a:cubicBezTo>
                    <a:pt x="306" y="257"/>
                    <a:pt x="327" y="242"/>
                    <a:pt x="339" y="200"/>
                  </a:cubicBezTo>
                  <a:cubicBezTo>
                    <a:pt x="379" y="1"/>
                    <a:pt x="180" y="40"/>
                    <a:pt x="6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7" name="Google Shape;1547;p3"/>
            <p:cNvSpPr/>
            <p:nvPr/>
          </p:nvSpPr>
          <p:spPr>
            <a:xfrm>
              <a:off x="2017900" y="4083875"/>
              <a:ext cx="8475" cy="10100"/>
            </a:xfrm>
            <a:custGeom>
              <a:avLst/>
              <a:gdLst/>
              <a:ahLst/>
              <a:cxnLst/>
              <a:rect l="l" t="t" r="r" b="b"/>
              <a:pathLst>
                <a:path w="339" h="404" extrusionOk="0">
                  <a:moveTo>
                    <a:pt x="21" y="0"/>
                  </a:moveTo>
                  <a:lnTo>
                    <a:pt x="21" y="0"/>
                  </a:lnTo>
                  <a:cubicBezTo>
                    <a:pt x="1" y="160"/>
                    <a:pt x="60" y="259"/>
                    <a:pt x="160" y="359"/>
                  </a:cubicBezTo>
                  <a:cubicBezTo>
                    <a:pt x="190" y="388"/>
                    <a:pt x="224" y="403"/>
                    <a:pt x="257" y="403"/>
                  </a:cubicBezTo>
                  <a:cubicBezTo>
                    <a:pt x="289" y="403"/>
                    <a:pt x="319" y="388"/>
                    <a:pt x="339" y="359"/>
                  </a:cubicBezTo>
                  <a:cubicBezTo>
                    <a:pt x="299" y="199"/>
                    <a:pt x="160" y="60"/>
                    <a:pt x="2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8" name="Google Shape;1548;p3"/>
            <p:cNvSpPr/>
            <p:nvPr/>
          </p:nvSpPr>
          <p:spPr>
            <a:xfrm>
              <a:off x="1830425" y="4078400"/>
              <a:ext cx="14925" cy="5225"/>
            </a:xfrm>
            <a:custGeom>
              <a:avLst/>
              <a:gdLst/>
              <a:ahLst/>
              <a:cxnLst/>
              <a:rect l="l" t="t" r="r" b="b"/>
              <a:pathLst>
                <a:path w="597" h="209" extrusionOk="0">
                  <a:moveTo>
                    <a:pt x="0" y="1"/>
                  </a:moveTo>
                  <a:cubicBezTo>
                    <a:pt x="101" y="165"/>
                    <a:pt x="226" y="209"/>
                    <a:pt x="360" y="209"/>
                  </a:cubicBezTo>
                  <a:cubicBezTo>
                    <a:pt x="437" y="209"/>
                    <a:pt x="517" y="194"/>
                    <a:pt x="597" y="180"/>
                  </a:cubicBezTo>
                  <a:cubicBezTo>
                    <a:pt x="438" y="60"/>
                    <a:pt x="239" y="40"/>
                    <a:pt x="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9" name="Google Shape;1549;p3"/>
            <p:cNvSpPr/>
            <p:nvPr/>
          </p:nvSpPr>
          <p:spPr>
            <a:xfrm>
              <a:off x="1785650" y="3967775"/>
              <a:ext cx="9975" cy="4425"/>
            </a:xfrm>
            <a:custGeom>
              <a:avLst/>
              <a:gdLst/>
              <a:ahLst/>
              <a:cxnLst/>
              <a:rect l="l" t="t" r="r" b="b"/>
              <a:pathLst>
                <a:path w="399" h="177" extrusionOk="0">
                  <a:moveTo>
                    <a:pt x="129" y="1"/>
                  </a:moveTo>
                  <a:cubicBezTo>
                    <a:pt x="89" y="1"/>
                    <a:pt x="41" y="9"/>
                    <a:pt x="1" y="9"/>
                  </a:cubicBezTo>
                  <a:cubicBezTo>
                    <a:pt x="60" y="69"/>
                    <a:pt x="80" y="109"/>
                    <a:pt x="100" y="129"/>
                  </a:cubicBezTo>
                  <a:cubicBezTo>
                    <a:pt x="147" y="157"/>
                    <a:pt x="199" y="176"/>
                    <a:pt x="248" y="176"/>
                  </a:cubicBezTo>
                  <a:cubicBezTo>
                    <a:pt x="303" y="176"/>
                    <a:pt x="357" y="152"/>
                    <a:pt x="399" y="89"/>
                  </a:cubicBezTo>
                  <a:lnTo>
                    <a:pt x="180" y="9"/>
                  </a:lnTo>
                  <a:cubicBezTo>
                    <a:pt x="167" y="3"/>
                    <a:pt x="149" y="1"/>
                    <a:pt x="12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0" name="Google Shape;1550;p3"/>
            <p:cNvSpPr/>
            <p:nvPr/>
          </p:nvSpPr>
          <p:spPr>
            <a:xfrm>
              <a:off x="1816500" y="3597275"/>
              <a:ext cx="9950" cy="4450"/>
            </a:xfrm>
            <a:custGeom>
              <a:avLst/>
              <a:gdLst/>
              <a:ahLst/>
              <a:cxnLst/>
              <a:rect l="l" t="t" r="r" b="b"/>
              <a:pathLst>
                <a:path w="398" h="178" extrusionOk="0">
                  <a:moveTo>
                    <a:pt x="164" y="1"/>
                  </a:moveTo>
                  <a:cubicBezTo>
                    <a:pt x="122" y="1"/>
                    <a:pt x="80" y="3"/>
                    <a:pt x="40" y="9"/>
                  </a:cubicBezTo>
                  <a:cubicBezTo>
                    <a:pt x="40" y="69"/>
                    <a:pt x="0" y="129"/>
                    <a:pt x="0" y="129"/>
                  </a:cubicBezTo>
                  <a:cubicBezTo>
                    <a:pt x="53" y="162"/>
                    <a:pt x="104" y="177"/>
                    <a:pt x="152" y="177"/>
                  </a:cubicBezTo>
                  <a:cubicBezTo>
                    <a:pt x="248" y="177"/>
                    <a:pt x="332" y="115"/>
                    <a:pt x="398" y="9"/>
                  </a:cubicBezTo>
                  <a:cubicBezTo>
                    <a:pt x="332" y="9"/>
                    <a:pt x="248" y="1"/>
                    <a:pt x="16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1" name="Google Shape;1551;p3"/>
            <p:cNvSpPr/>
            <p:nvPr/>
          </p:nvSpPr>
          <p:spPr>
            <a:xfrm>
              <a:off x="1777200" y="3999950"/>
              <a:ext cx="8475" cy="3375"/>
            </a:xfrm>
            <a:custGeom>
              <a:avLst/>
              <a:gdLst/>
              <a:ahLst/>
              <a:cxnLst/>
              <a:rect l="l" t="t" r="r" b="b"/>
              <a:pathLst>
                <a:path w="339" h="135" extrusionOk="0">
                  <a:moveTo>
                    <a:pt x="179" y="0"/>
                  </a:moveTo>
                  <a:cubicBezTo>
                    <a:pt x="121" y="0"/>
                    <a:pt x="64" y="51"/>
                    <a:pt x="1" y="135"/>
                  </a:cubicBezTo>
                  <a:lnTo>
                    <a:pt x="339" y="135"/>
                  </a:lnTo>
                  <a:cubicBezTo>
                    <a:pt x="282" y="41"/>
                    <a:pt x="230" y="0"/>
                    <a:pt x="17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2" name="Google Shape;1552;p3"/>
            <p:cNvSpPr/>
            <p:nvPr/>
          </p:nvSpPr>
          <p:spPr>
            <a:xfrm>
              <a:off x="1839875" y="3597125"/>
              <a:ext cx="4500" cy="2250"/>
            </a:xfrm>
            <a:custGeom>
              <a:avLst/>
              <a:gdLst/>
              <a:ahLst/>
              <a:cxnLst/>
              <a:rect l="l" t="t" r="r" b="b"/>
              <a:pathLst>
                <a:path w="180" h="90" extrusionOk="0">
                  <a:moveTo>
                    <a:pt x="82" y="0"/>
                  </a:moveTo>
                  <a:cubicBezTo>
                    <a:pt x="55" y="0"/>
                    <a:pt x="30" y="5"/>
                    <a:pt x="0" y="15"/>
                  </a:cubicBezTo>
                  <a:cubicBezTo>
                    <a:pt x="30" y="65"/>
                    <a:pt x="60" y="90"/>
                    <a:pt x="90" y="90"/>
                  </a:cubicBezTo>
                  <a:cubicBezTo>
                    <a:pt x="119" y="90"/>
                    <a:pt x="149" y="65"/>
                    <a:pt x="179" y="15"/>
                  </a:cubicBezTo>
                  <a:cubicBezTo>
                    <a:pt x="139" y="5"/>
                    <a:pt x="109" y="0"/>
                    <a:pt x="8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3" name="Google Shape;1553;p3"/>
            <p:cNvSpPr/>
            <p:nvPr/>
          </p:nvSpPr>
          <p:spPr>
            <a:xfrm>
              <a:off x="2001000" y="3682050"/>
              <a:ext cx="2000" cy="4500"/>
            </a:xfrm>
            <a:custGeom>
              <a:avLst/>
              <a:gdLst/>
              <a:ahLst/>
              <a:cxnLst/>
              <a:rect l="l" t="t" r="r" b="b"/>
              <a:pathLst>
                <a:path w="80" h="180" extrusionOk="0">
                  <a:moveTo>
                    <a:pt x="0" y="0"/>
                  </a:moveTo>
                  <a:cubicBezTo>
                    <a:pt x="0" y="80"/>
                    <a:pt x="0" y="120"/>
                    <a:pt x="20" y="179"/>
                  </a:cubicBezTo>
                  <a:cubicBezTo>
                    <a:pt x="20" y="159"/>
                    <a:pt x="80" y="120"/>
                    <a:pt x="80" y="120"/>
                  </a:cubicBezTo>
                  <a:cubicBezTo>
                    <a:pt x="40" y="80"/>
                    <a:pt x="20" y="60"/>
                    <a:pt x="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4" name="Google Shape;1554;p3"/>
            <p:cNvSpPr/>
            <p:nvPr/>
          </p:nvSpPr>
          <p:spPr>
            <a:xfrm>
              <a:off x="2021875" y="4092825"/>
              <a:ext cx="4500" cy="6000"/>
            </a:xfrm>
            <a:custGeom>
              <a:avLst/>
              <a:gdLst/>
              <a:ahLst/>
              <a:cxnLst/>
              <a:rect l="l" t="t" r="r" b="b"/>
              <a:pathLst>
                <a:path w="180" h="240" extrusionOk="0">
                  <a:moveTo>
                    <a:pt x="1" y="1"/>
                  </a:moveTo>
                  <a:cubicBezTo>
                    <a:pt x="1" y="100"/>
                    <a:pt x="80" y="180"/>
                    <a:pt x="160" y="239"/>
                  </a:cubicBezTo>
                  <a:cubicBezTo>
                    <a:pt x="160" y="160"/>
                    <a:pt x="180" y="80"/>
                    <a:pt x="18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5" name="Google Shape;1555;p3"/>
            <p:cNvSpPr/>
            <p:nvPr/>
          </p:nvSpPr>
          <p:spPr>
            <a:xfrm>
              <a:off x="1750350" y="4151000"/>
              <a:ext cx="4500" cy="6000"/>
            </a:xfrm>
            <a:custGeom>
              <a:avLst/>
              <a:gdLst/>
              <a:ahLst/>
              <a:cxnLst/>
              <a:rect l="l" t="t" r="r" b="b"/>
              <a:pathLst>
                <a:path w="180" h="240" extrusionOk="0">
                  <a:moveTo>
                    <a:pt x="160" y="1"/>
                  </a:moveTo>
                  <a:cubicBezTo>
                    <a:pt x="40" y="41"/>
                    <a:pt x="0" y="120"/>
                    <a:pt x="20" y="240"/>
                  </a:cubicBezTo>
                  <a:cubicBezTo>
                    <a:pt x="80" y="240"/>
                    <a:pt x="120" y="220"/>
                    <a:pt x="179" y="180"/>
                  </a:cubicBezTo>
                  <a:cubicBezTo>
                    <a:pt x="179" y="120"/>
                    <a:pt x="160" y="61"/>
                    <a:pt x="16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6" name="Google Shape;1556;p3"/>
            <p:cNvSpPr/>
            <p:nvPr/>
          </p:nvSpPr>
          <p:spPr>
            <a:xfrm>
              <a:off x="1781675" y="3796550"/>
              <a:ext cx="4000" cy="1900"/>
            </a:xfrm>
            <a:custGeom>
              <a:avLst/>
              <a:gdLst/>
              <a:ahLst/>
              <a:cxnLst/>
              <a:rect l="l" t="t" r="r" b="b"/>
              <a:pathLst>
                <a:path w="160" h="76" extrusionOk="0">
                  <a:moveTo>
                    <a:pt x="80" y="0"/>
                  </a:moveTo>
                  <a:cubicBezTo>
                    <a:pt x="50" y="0"/>
                    <a:pt x="21" y="25"/>
                    <a:pt x="1" y="75"/>
                  </a:cubicBezTo>
                  <a:lnTo>
                    <a:pt x="160" y="75"/>
                  </a:lnTo>
                  <a:cubicBezTo>
                    <a:pt x="140" y="25"/>
                    <a:pt x="110" y="0"/>
                    <a:pt x="8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7" name="Google Shape;1557;p3"/>
            <p:cNvSpPr/>
            <p:nvPr/>
          </p:nvSpPr>
          <p:spPr>
            <a:xfrm>
              <a:off x="2312325" y="4842775"/>
              <a:ext cx="2500" cy="4500"/>
            </a:xfrm>
            <a:custGeom>
              <a:avLst/>
              <a:gdLst/>
              <a:ahLst/>
              <a:cxnLst/>
              <a:rect l="l" t="t" r="r" b="b"/>
              <a:pathLst>
                <a:path w="100" h="180" extrusionOk="0">
                  <a:moveTo>
                    <a:pt x="0" y="1"/>
                  </a:moveTo>
                  <a:cubicBezTo>
                    <a:pt x="0" y="41"/>
                    <a:pt x="20" y="120"/>
                    <a:pt x="20" y="180"/>
                  </a:cubicBezTo>
                  <a:cubicBezTo>
                    <a:pt x="60" y="140"/>
                    <a:pt x="80" y="140"/>
                    <a:pt x="80" y="120"/>
                  </a:cubicBezTo>
                  <a:cubicBezTo>
                    <a:pt x="100" y="41"/>
                    <a:pt x="80" y="21"/>
                    <a:pt x="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8" name="Google Shape;1558;p3"/>
            <p:cNvSpPr/>
            <p:nvPr/>
          </p:nvSpPr>
          <p:spPr>
            <a:xfrm>
              <a:off x="2048250" y="4441950"/>
              <a:ext cx="3000" cy="2500"/>
            </a:xfrm>
            <a:custGeom>
              <a:avLst/>
              <a:gdLst/>
              <a:ahLst/>
              <a:cxnLst/>
              <a:rect l="l" t="t" r="r" b="b"/>
              <a:pathLst>
                <a:path w="120" h="100" extrusionOk="0">
                  <a:moveTo>
                    <a:pt x="40" y="0"/>
                  </a:moveTo>
                  <a:cubicBezTo>
                    <a:pt x="20" y="20"/>
                    <a:pt x="0" y="20"/>
                    <a:pt x="0" y="40"/>
                  </a:cubicBezTo>
                  <a:cubicBezTo>
                    <a:pt x="0" y="40"/>
                    <a:pt x="20" y="60"/>
                    <a:pt x="20" y="100"/>
                  </a:cubicBezTo>
                  <a:cubicBezTo>
                    <a:pt x="80" y="60"/>
                    <a:pt x="100" y="40"/>
                    <a:pt x="119" y="20"/>
                  </a:cubicBezTo>
                  <a:cubicBezTo>
                    <a:pt x="100" y="20"/>
                    <a:pt x="80" y="0"/>
                    <a:pt x="4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9" name="Google Shape;1559;p3"/>
            <p:cNvSpPr/>
            <p:nvPr/>
          </p:nvSpPr>
          <p:spPr>
            <a:xfrm>
              <a:off x="2111400" y="4115250"/>
              <a:ext cx="30850" cy="3450"/>
            </a:xfrm>
            <a:custGeom>
              <a:avLst/>
              <a:gdLst/>
              <a:ahLst/>
              <a:cxnLst/>
              <a:rect l="l" t="t" r="r" b="b"/>
              <a:pathLst>
                <a:path w="1234" h="138" extrusionOk="0">
                  <a:moveTo>
                    <a:pt x="606" y="0"/>
                  </a:moveTo>
                  <a:cubicBezTo>
                    <a:pt x="432" y="0"/>
                    <a:pt x="236" y="37"/>
                    <a:pt x="0" y="138"/>
                  </a:cubicBezTo>
                  <a:lnTo>
                    <a:pt x="1234" y="138"/>
                  </a:lnTo>
                  <a:cubicBezTo>
                    <a:pt x="1039" y="69"/>
                    <a:pt x="843" y="0"/>
                    <a:pt x="60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0" name="Google Shape;1560;p3"/>
            <p:cNvSpPr/>
            <p:nvPr/>
          </p:nvSpPr>
          <p:spPr>
            <a:xfrm>
              <a:off x="2192950" y="4574225"/>
              <a:ext cx="14950" cy="8725"/>
            </a:xfrm>
            <a:custGeom>
              <a:avLst/>
              <a:gdLst/>
              <a:ahLst/>
              <a:cxnLst/>
              <a:rect l="l" t="t" r="r" b="b"/>
              <a:pathLst>
                <a:path w="598" h="349" extrusionOk="0">
                  <a:moveTo>
                    <a:pt x="498" y="21"/>
                  </a:moveTo>
                  <a:cubicBezTo>
                    <a:pt x="379" y="40"/>
                    <a:pt x="220" y="1"/>
                    <a:pt x="1" y="220"/>
                  </a:cubicBezTo>
                  <a:cubicBezTo>
                    <a:pt x="34" y="208"/>
                    <a:pt x="65" y="202"/>
                    <a:pt x="92" y="202"/>
                  </a:cubicBezTo>
                  <a:cubicBezTo>
                    <a:pt x="239" y="202"/>
                    <a:pt x="310" y="349"/>
                    <a:pt x="428" y="349"/>
                  </a:cubicBezTo>
                  <a:cubicBezTo>
                    <a:pt x="470" y="349"/>
                    <a:pt x="518" y="330"/>
                    <a:pt x="578" y="279"/>
                  </a:cubicBezTo>
                  <a:cubicBezTo>
                    <a:pt x="598" y="220"/>
                    <a:pt x="518" y="100"/>
                    <a:pt x="498" y="2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1" name="Google Shape;1561;p3"/>
            <p:cNvSpPr/>
            <p:nvPr/>
          </p:nvSpPr>
          <p:spPr>
            <a:xfrm>
              <a:off x="1787650" y="4065475"/>
              <a:ext cx="4000" cy="6000"/>
            </a:xfrm>
            <a:custGeom>
              <a:avLst/>
              <a:gdLst/>
              <a:ahLst/>
              <a:cxnLst/>
              <a:rect l="l" t="t" r="r" b="b"/>
              <a:pathLst>
                <a:path w="160" h="240" extrusionOk="0">
                  <a:moveTo>
                    <a:pt x="100" y="0"/>
                  </a:moveTo>
                  <a:cubicBezTo>
                    <a:pt x="60" y="0"/>
                    <a:pt x="20" y="20"/>
                    <a:pt x="0" y="60"/>
                  </a:cubicBezTo>
                  <a:cubicBezTo>
                    <a:pt x="60" y="100"/>
                    <a:pt x="100" y="179"/>
                    <a:pt x="159" y="239"/>
                  </a:cubicBezTo>
                  <a:cubicBezTo>
                    <a:pt x="120" y="160"/>
                    <a:pt x="100" y="80"/>
                    <a:pt x="10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2" name="Google Shape;1562;p3"/>
            <p:cNvSpPr/>
            <p:nvPr/>
          </p:nvSpPr>
          <p:spPr>
            <a:xfrm>
              <a:off x="1823950" y="4489675"/>
              <a:ext cx="2500" cy="2025"/>
            </a:xfrm>
            <a:custGeom>
              <a:avLst/>
              <a:gdLst/>
              <a:ahLst/>
              <a:cxnLst/>
              <a:rect l="l" t="t" r="r" b="b"/>
              <a:pathLst>
                <a:path w="100" h="81" extrusionOk="0">
                  <a:moveTo>
                    <a:pt x="100" y="1"/>
                  </a:moveTo>
                  <a:cubicBezTo>
                    <a:pt x="20" y="41"/>
                    <a:pt x="1" y="81"/>
                    <a:pt x="40" y="81"/>
                  </a:cubicBezTo>
                  <a:cubicBezTo>
                    <a:pt x="60" y="81"/>
                    <a:pt x="60" y="21"/>
                    <a:pt x="10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3" name="Google Shape;1563;p3"/>
            <p:cNvSpPr/>
            <p:nvPr/>
          </p:nvSpPr>
          <p:spPr>
            <a:xfrm>
              <a:off x="2021875" y="4115200"/>
              <a:ext cx="9975" cy="3275"/>
            </a:xfrm>
            <a:custGeom>
              <a:avLst/>
              <a:gdLst/>
              <a:ahLst/>
              <a:cxnLst/>
              <a:rect l="l" t="t" r="r" b="b"/>
              <a:pathLst>
                <a:path w="399" h="131" extrusionOk="0">
                  <a:moveTo>
                    <a:pt x="399" y="1"/>
                  </a:moveTo>
                  <a:cubicBezTo>
                    <a:pt x="259" y="1"/>
                    <a:pt x="140" y="21"/>
                    <a:pt x="1" y="21"/>
                  </a:cubicBezTo>
                  <a:cubicBezTo>
                    <a:pt x="80" y="90"/>
                    <a:pt x="150" y="130"/>
                    <a:pt x="215" y="130"/>
                  </a:cubicBezTo>
                  <a:cubicBezTo>
                    <a:pt x="279" y="130"/>
                    <a:pt x="339" y="90"/>
                    <a:pt x="39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4" name="Google Shape;1564;p3"/>
            <p:cNvSpPr/>
            <p:nvPr/>
          </p:nvSpPr>
          <p:spPr>
            <a:xfrm>
              <a:off x="2040275" y="4115200"/>
              <a:ext cx="9975" cy="3325"/>
            </a:xfrm>
            <a:custGeom>
              <a:avLst/>
              <a:gdLst/>
              <a:ahLst/>
              <a:cxnLst/>
              <a:rect l="l" t="t" r="r" b="b"/>
              <a:pathLst>
                <a:path w="399" h="133" extrusionOk="0">
                  <a:moveTo>
                    <a:pt x="1" y="1"/>
                  </a:moveTo>
                  <a:cubicBezTo>
                    <a:pt x="63" y="93"/>
                    <a:pt x="124" y="133"/>
                    <a:pt x="191" y="133"/>
                  </a:cubicBezTo>
                  <a:cubicBezTo>
                    <a:pt x="254" y="133"/>
                    <a:pt x="322" y="98"/>
                    <a:pt x="399" y="41"/>
                  </a:cubicBezTo>
                  <a:cubicBezTo>
                    <a:pt x="259" y="1"/>
                    <a:pt x="120" y="1"/>
                    <a:pt x="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5" name="Google Shape;1565;p3"/>
            <p:cNvSpPr/>
            <p:nvPr/>
          </p:nvSpPr>
          <p:spPr>
            <a:xfrm>
              <a:off x="2234725" y="3913800"/>
              <a:ext cx="19425" cy="55600"/>
            </a:xfrm>
            <a:custGeom>
              <a:avLst/>
              <a:gdLst/>
              <a:ahLst/>
              <a:cxnLst/>
              <a:rect l="l" t="t" r="r" b="b"/>
              <a:pathLst>
                <a:path w="777" h="2224" extrusionOk="0">
                  <a:moveTo>
                    <a:pt x="319" y="0"/>
                  </a:moveTo>
                  <a:cubicBezTo>
                    <a:pt x="180" y="557"/>
                    <a:pt x="1" y="1074"/>
                    <a:pt x="279" y="1611"/>
                  </a:cubicBezTo>
                  <a:cubicBezTo>
                    <a:pt x="299" y="1671"/>
                    <a:pt x="299" y="1751"/>
                    <a:pt x="279" y="1791"/>
                  </a:cubicBezTo>
                  <a:cubicBezTo>
                    <a:pt x="279" y="1930"/>
                    <a:pt x="299" y="2029"/>
                    <a:pt x="299" y="2149"/>
                  </a:cubicBezTo>
                  <a:cubicBezTo>
                    <a:pt x="391" y="2202"/>
                    <a:pt x="456" y="2224"/>
                    <a:pt x="503" y="2224"/>
                  </a:cubicBezTo>
                  <a:cubicBezTo>
                    <a:pt x="703" y="2224"/>
                    <a:pt x="584" y="1831"/>
                    <a:pt x="777" y="1751"/>
                  </a:cubicBezTo>
                  <a:lnTo>
                    <a:pt x="777" y="1651"/>
                  </a:lnTo>
                  <a:cubicBezTo>
                    <a:pt x="677" y="1532"/>
                    <a:pt x="637" y="1393"/>
                    <a:pt x="637" y="1253"/>
                  </a:cubicBezTo>
                  <a:cubicBezTo>
                    <a:pt x="419" y="856"/>
                    <a:pt x="637" y="398"/>
                    <a:pt x="43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6" name="Google Shape;1566;p3"/>
            <p:cNvSpPr/>
            <p:nvPr/>
          </p:nvSpPr>
          <p:spPr>
            <a:xfrm>
              <a:off x="2668400" y="3472675"/>
              <a:ext cx="8475" cy="35325"/>
            </a:xfrm>
            <a:custGeom>
              <a:avLst/>
              <a:gdLst/>
              <a:ahLst/>
              <a:cxnLst/>
              <a:rect l="l" t="t" r="r" b="b"/>
              <a:pathLst>
                <a:path w="339" h="1413" extrusionOk="0">
                  <a:moveTo>
                    <a:pt x="60" y="0"/>
                  </a:moveTo>
                  <a:cubicBezTo>
                    <a:pt x="0" y="478"/>
                    <a:pt x="20" y="935"/>
                    <a:pt x="60" y="1413"/>
                  </a:cubicBezTo>
                  <a:cubicBezTo>
                    <a:pt x="338" y="935"/>
                    <a:pt x="299" y="478"/>
                    <a:pt x="6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7" name="Google Shape;1567;p3"/>
            <p:cNvSpPr/>
            <p:nvPr/>
          </p:nvSpPr>
          <p:spPr>
            <a:xfrm>
              <a:off x="2589825" y="3672600"/>
              <a:ext cx="61200" cy="9675"/>
            </a:xfrm>
            <a:custGeom>
              <a:avLst/>
              <a:gdLst/>
              <a:ahLst/>
              <a:cxnLst/>
              <a:rect l="l" t="t" r="r" b="b"/>
              <a:pathLst>
                <a:path w="2448" h="387" extrusionOk="0">
                  <a:moveTo>
                    <a:pt x="1055" y="0"/>
                  </a:moveTo>
                  <a:cubicBezTo>
                    <a:pt x="975" y="18"/>
                    <a:pt x="893" y="23"/>
                    <a:pt x="812" y="23"/>
                  </a:cubicBezTo>
                  <a:cubicBezTo>
                    <a:pt x="709" y="23"/>
                    <a:pt x="606" y="15"/>
                    <a:pt x="505" y="15"/>
                  </a:cubicBezTo>
                  <a:cubicBezTo>
                    <a:pt x="324" y="15"/>
                    <a:pt x="149" y="40"/>
                    <a:pt x="0" y="179"/>
                  </a:cubicBezTo>
                  <a:lnTo>
                    <a:pt x="159" y="358"/>
                  </a:lnTo>
                  <a:cubicBezTo>
                    <a:pt x="311" y="377"/>
                    <a:pt x="461" y="386"/>
                    <a:pt x="609" y="386"/>
                  </a:cubicBezTo>
                  <a:cubicBezTo>
                    <a:pt x="1242" y="386"/>
                    <a:pt x="1851" y="226"/>
                    <a:pt x="244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8" name="Google Shape;1568;p3"/>
            <p:cNvSpPr/>
            <p:nvPr/>
          </p:nvSpPr>
          <p:spPr>
            <a:xfrm>
              <a:off x="2580375" y="3587875"/>
              <a:ext cx="62675" cy="9400"/>
            </a:xfrm>
            <a:custGeom>
              <a:avLst/>
              <a:gdLst/>
              <a:ahLst/>
              <a:cxnLst/>
              <a:rect l="l" t="t" r="r" b="b"/>
              <a:pathLst>
                <a:path w="2507" h="376" extrusionOk="0">
                  <a:moveTo>
                    <a:pt x="1289" y="0"/>
                  </a:moveTo>
                  <a:cubicBezTo>
                    <a:pt x="774" y="0"/>
                    <a:pt x="352" y="69"/>
                    <a:pt x="0" y="186"/>
                  </a:cubicBezTo>
                  <a:lnTo>
                    <a:pt x="179" y="365"/>
                  </a:lnTo>
                  <a:lnTo>
                    <a:pt x="398" y="365"/>
                  </a:lnTo>
                  <a:cubicBezTo>
                    <a:pt x="418" y="336"/>
                    <a:pt x="443" y="321"/>
                    <a:pt x="468" y="321"/>
                  </a:cubicBezTo>
                  <a:cubicBezTo>
                    <a:pt x="493" y="321"/>
                    <a:pt x="518" y="336"/>
                    <a:pt x="537" y="365"/>
                  </a:cubicBezTo>
                  <a:cubicBezTo>
                    <a:pt x="616" y="372"/>
                    <a:pt x="695" y="376"/>
                    <a:pt x="774" y="376"/>
                  </a:cubicBezTo>
                  <a:cubicBezTo>
                    <a:pt x="1367" y="376"/>
                    <a:pt x="1945" y="195"/>
                    <a:pt x="2507" y="107"/>
                  </a:cubicBezTo>
                  <a:cubicBezTo>
                    <a:pt x="2050" y="33"/>
                    <a:pt x="1647" y="0"/>
                    <a:pt x="128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9" name="Google Shape;1569;p3"/>
            <p:cNvSpPr/>
            <p:nvPr/>
          </p:nvSpPr>
          <p:spPr>
            <a:xfrm>
              <a:off x="2585350" y="3629325"/>
              <a:ext cx="17425" cy="24400"/>
            </a:xfrm>
            <a:custGeom>
              <a:avLst/>
              <a:gdLst/>
              <a:ahLst/>
              <a:cxnLst/>
              <a:rect l="l" t="t" r="r" b="b"/>
              <a:pathLst>
                <a:path w="697" h="976" extrusionOk="0">
                  <a:moveTo>
                    <a:pt x="517" y="1"/>
                  </a:moveTo>
                  <a:cubicBezTo>
                    <a:pt x="0" y="498"/>
                    <a:pt x="0" y="597"/>
                    <a:pt x="597" y="975"/>
                  </a:cubicBezTo>
                  <a:cubicBezTo>
                    <a:pt x="239" y="637"/>
                    <a:pt x="398" y="398"/>
                    <a:pt x="696" y="180"/>
                  </a:cubicBezTo>
                  <a:cubicBezTo>
                    <a:pt x="677" y="100"/>
                    <a:pt x="617" y="20"/>
                    <a:pt x="51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0" name="Google Shape;1570;p3"/>
            <p:cNvSpPr/>
            <p:nvPr/>
          </p:nvSpPr>
          <p:spPr>
            <a:xfrm>
              <a:off x="2598275" y="3628650"/>
              <a:ext cx="15950" cy="6550"/>
            </a:xfrm>
            <a:custGeom>
              <a:avLst/>
              <a:gdLst/>
              <a:ahLst/>
              <a:cxnLst/>
              <a:rect l="l" t="t" r="r" b="b"/>
              <a:pathLst>
                <a:path w="638" h="262" extrusionOk="0">
                  <a:moveTo>
                    <a:pt x="422" y="1"/>
                  </a:moveTo>
                  <a:cubicBezTo>
                    <a:pt x="365" y="1"/>
                    <a:pt x="305" y="8"/>
                    <a:pt x="259" y="8"/>
                  </a:cubicBezTo>
                  <a:cubicBezTo>
                    <a:pt x="179" y="8"/>
                    <a:pt x="80" y="28"/>
                    <a:pt x="0" y="28"/>
                  </a:cubicBezTo>
                  <a:cubicBezTo>
                    <a:pt x="80" y="67"/>
                    <a:pt x="120" y="147"/>
                    <a:pt x="179" y="207"/>
                  </a:cubicBezTo>
                  <a:lnTo>
                    <a:pt x="259" y="187"/>
                  </a:lnTo>
                  <a:cubicBezTo>
                    <a:pt x="265" y="186"/>
                    <a:pt x="271" y="185"/>
                    <a:pt x="277" y="185"/>
                  </a:cubicBezTo>
                  <a:cubicBezTo>
                    <a:pt x="357" y="185"/>
                    <a:pt x="465" y="262"/>
                    <a:pt x="533" y="262"/>
                  </a:cubicBezTo>
                  <a:cubicBezTo>
                    <a:pt x="567" y="262"/>
                    <a:pt x="591" y="243"/>
                    <a:pt x="597" y="187"/>
                  </a:cubicBezTo>
                  <a:cubicBezTo>
                    <a:pt x="637" y="28"/>
                    <a:pt x="535" y="1"/>
                    <a:pt x="42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1" name="Google Shape;1571;p3"/>
            <p:cNvSpPr/>
            <p:nvPr/>
          </p:nvSpPr>
          <p:spPr>
            <a:xfrm>
              <a:off x="2589825" y="3595125"/>
              <a:ext cx="3500" cy="1900"/>
            </a:xfrm>
            <a:custGeom>
              <a:avLst/>
              <a:gdLst/>
              <a:ahLst/>
              <a:cxnLst/>
              <a:rect l="l" t="t" r="r" b="b"/>
              <a:pathLst>
                <a:path w="140" h="76" extrusionOk="0">
                  <a:moveTo>
                    <a:pt x="62" y="1"/>
                  </a:moveTo>
                  <a:cubicBezTo>
                    <a:pt x="40" y="1"/>
                    <a:pt x="20" y="26"/>
                    <a:pt x="0" y="75"/>
                  </a:cubicBezTo>
                  <a:lnTo>
                    <a:pt x="140" y="75"/>
                  </a:lnTo>
                  <a:cubicBezTo>
                    <a:pt x="110" y="26"/>
                    <a:pt x="85" y="1"/>
                    <a:pt x="6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2" name="Google Shape;1572;p3"/>
            <p:cNvSpPr/>
            <p:nvPr/>
          </p:nvSpPr>
          <p:spPr>
            <a:xfrm>
              <a:off x="2219825" y="3271750"/>
              <a:ext cx="5000" cy="14950"/>
            </a:xfrm>
            <a:custGeom>
              <a:avLst/>
              <a:gdLst/>
              <a:ahLst/>
              <a:cxnLst/>
              <a:rect l="l" t="t" r="r" b="b"/>
              <a:pathLst>
                <a:path w="200" h="598" extrusionOk="0">
                  <a:moveTo>
                    <a:pt x="20" y="1"/>
                  </a:moveTo>
                  <a:lnTo>
                    <a:pt x="20" y="1"/>
                  </a:lnTo>
                  <a:cubicBezTo>
                    <a:pt x="0" y="219"/>
                    <a:pt x="20" y="418"/>
                    <a:pt x="119" y="597"/>
                  </a:cubicBezTo>
                  <a:cubicBezTo>
                    <a:pt x="139" y="379"/>
                    <a:pt x="199" y="180"/>
                    <a:pt x="2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3" name="Google Shape;1573;p3"/>
            <p:cNvSpPr/>
            <p:nvPr/>
          </p:nvSpPr>
          <p:spPr>
            <a:xfrm>
              <a:off x="2224300" y="3458750"/>
              <a:ext cx="3000" cy="9975"/>
            </a:xfrm>
            <a:custGeom>
              <a:avLst/>
              <a:gdLst/>
              <a:ahLst/>
              <a:cxnLst/>
              <a:rect l="l" t="t" r="r" b="b"/>
              <a:pathLst>
                <a:path w="120" h="399" extrusionOk="0">
                  <a:moveTo>
                    <a:pt x="0" y="0"/>
                  </a:moveTo>
                  <a:cubicBezTo>
                    <a:pt x="0" y="159"/>
                    <a:pt x="0" y="299"/>
                    <a:pt x="119" y="398"/>
                  </a:cubicBezTo>
                  <a:lnTo>
                    <a:pt x="119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4" name="Google Shape;1574;p3"/>
            <p:cNvSpPr/>
            <p:nvPr/>
          </p:nvSpPr>
          <p:spPr>
            <a:xfrm>
              <a:off x="2230250" y="3847650"/>
              <a:ext cx="2025" cy="4000"/>
            </a:xfrm>
            <a:custGeom>
              <a:avLst/>
              <a:gdLst/>
              <a:ahLst/>
              <a:cxnLst/>
              <a:rect l="l" t="t" r="r" b="b"/>
              <a:pathLst>
                <a:path w="81" h="160" extrusionOk="0">
                  <a:moveTo>
                    <a:pt x="80" y="0"/>
                  </a:moveTo>
                  <a:cubicBezTo>
                    <a:pt x="61" y="0"/>
                    <a:pt x="1" y="20"/>
                    <a:pt x="21" y="40"/>
                  </a:cubicBezTo>
                  <a:cubicBezTo>
                    <a:pt x="21" y="100"/>
                    <a:pt x="61" y="120"/>
                    <a:pt x="80" y="160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5" name="Google Shape;1575;p3"/>
            <p:cNvSpPr/>
            <p:nvPr/>
          </p:nvSpPr>
          <p:spPr>
            <a:xfrm>
              <a:off x="2152175" y="3740750"/>
              <a:ext cx="68150" cy="17575"/>
            </a:xfrm>
            <a:custGeom>
              <a:avLst/>
              <a:gdLst/>
              <a:ahLst/>
              <a:cxnLst/>
              <a:rect l="l" t="t" r="r" b="b"/>
              <a:pathLst>
                <a:path w="2726" h="703" extrusionOk="0">
                  <a:moveTo>
                    <a:pt x="2221" y="1"/>
                  </a:moveTo>
                  <a:cubicBezTo>
                    <a:pt x="1860" y="1"/>
                    <a:pt x="1534" y="96"/>
                    <a:pt x="1234" y="318"/>
                  </a:cubicBezTo>
                  <a:cubicBezTo>
                    <a:pt x="796" y="318"/>
                    <a:pt x="339" y="397"/>
                    <a:pt x="1" y="696"/>
                  </a:cubicBezTo>
                  <a:cubicBezTo>
                    <a:pt x="74" y="701"/>
                    <a:pt x="147" y="703"/>
                    <a:pt x="220" y="703"/>
                  </a:cubicBezTo>
                  <a:cubicBezTo>
                    <a:pt x="921" y="703"/>
                    <a:pt x="1601" y="498"/>
                    <a:pt x="2300" y="498"/>
                  </a:cubicBezTo>
                  <a:cubicBezTo>
                    <a:pt x="2415" y="498"/>
                    <a:pt x="2530" y="504"/>
                    <a:pt x="2646" y="517"/>
                  </a:cubicBezTo>
                  <a:cubicBezTo>
                    <a:pt x="2686" y="457"/>
                    <a:pt x="2706" y="397"/>
                    <a:pt x="2726" y="318"/>
                  </a:cubicBezTo>
                  <a:lnTo>
                    <a:pt x="2726" y="139"/>
                  </a:lnTo>
                  <a:cubicBezTo>
                    <a:pt x="2646" y="59"/>
                    <a:pt x="2587" y="39"/>
                    <a:pt x="2507" y="19"/>
                  </a:cubicBezTo>
                  <a:cubicBezTo>
                    <a:pt x="2409" y="7"/>
                    <a:pt x="2314" y="1"/>
                    <a:pt x="222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6" name="Google Shape;1576;p3"/>
            <p:cNvSpPr/>
            <p:nvPr/>
          </p:nvSpPr>
          <p:spPr>
            <a:xfrm>
              <a:off x="2170075" y="3726800"/>
              <a:ext cx="50250" cy="13500"/>
            </a:xfrm>
            <a:custGeom>
              <a:avLst/>
              <a:gdLst/>
              <a:ahLst/>
              <a:cxnLst/>
              <a:rect l="l" t="t" r="r" b="b"/>
              <a:pathLst>
                <a:path w="2010" h="540" extrusionOk="0">
                  <a:moveTo>
                    <a:pt x="1413" y="0"/>
                  </a:moveTo>
                  <a:cubicBezTo>
                    <a:pt x="976" y="180"/>
                    <a:pt x="478" y="140"/>
                    <a:pt x="1" y="199"/>
                  </a:cubicBezTo>
                  <a:cubicBezTo>
                    <a:pt x="1" y="259"/>
                    <a:pt x="21" y="319"/>
                    <a:pt x="21" y="378"/>
                  </a:cubicBezTo>
                  <a:lnTo>
                    <a:pt x="1035" y="378"/>
                  </a:lnTo>
                  <a:cubicBezTo>
                    <a:pt x="1192" y="491"/>
                    <a:pt x="1349" y="539"/>
                    <a:pt x="1513" y="539"/>
                  </a:cubicBezTo>
                  <a:cubicBezTo>
                    <a:pt x="1640" y="539"/>
                    <a:pt x="1772" y="510"/>
                    <a:pt x="1911" y="458"/>
                  </a:cubicBezTo>
                  <a:lnTo>
                    <a:pt x="2010" y="359"/>
                  </a:lnTo>
                  <a:cubicBezTo>
                    <a:pt x="1990" y="299"/>
                    <a:pt x="1950" y="219"/>
                    <a:pt x="1930" y="180"/>
                  </a:cubicBezTo>
                  <a:cubicBezTo>
                    <a:pt x="1879" y="94"/>
                    <a:pt x="1798" y="82"/>
                    <a:pt x="1712" y="82"/>
                  </a:cubicBezTo>
                  <a:cubicBezTo>
                    <a:pt x="1680" y="82"/>
                    <a:pt x="1648" y="84"/>
                    <a:pt x="1616" y="84"/>
                  </a:cubicBezTo>
                  <a:cubicBezTo>
                    <a:pt x="1536" y="84"/>
                    <a:pt x="1462" y="73"/>
                    <a:pt x="1413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7" name="Google Shape;1577;p3"/>
            <p:cNvSpPr/>
            <p:nvPr/>
          </p:nvSpPr>
          <p:spPr>
            <a:xfrm>
              <a:off x="2205400" y="3721825"/>
              <a:ext cx="12950" cy="9975"/>
            </a:xfrm>
            <a:custGeom>
              <a:avLst/>
              <a:gdLst/>
              <a:ahLst/>
              <a:cxnLst/>
              <a:rect l="l" t="t" r="r" b="b"/>
              <a:pathLst>
                <a:path w="518" h="399" extrusionOk="0">
                  <a:moveTo>
                    <a:pt x="498" y="1"/>
                  </a:moveTo>
                  <a:cubicBezTo>
                    <a:pt x="318" y="40"/>
                    <a:pt x="179" y="120"/>
                    <a:pt x="0" y="199"/>
                  </a:cubicBezTo>
                  <a:cubicBezTo>
                    <a:pt x="120" y="398"/>
                    <a:pt x="358" y="339"/>
                    <a:pt x="517" y="379"/>
                  </a:cubicBezTo>
                  <a:cubicBezTo>
                    <a:pt x="517" y="259"/>
                    <a:pt x="517" y="120"/>
                    <a:pt x="498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8" name="Google Shape;1578;p3"/>
            <p:cNvSpPr/>
            <p:nvPr/>
          </p:nvSpPr>
          <p:spPr>
            <a:xfrm>
              <a:off x="2215825" y="3736250"/>
              <a:ext cx="8500" cy="8475"/>
            </a:xfrm>
            <a:custGeom>
              <a:avLst/>
              <a:gdLst/>
              <a:ahLst/>
              <a:cxnLst/>
              <a:rect l="l" t="t" r="r" b="b"/>
              <a:pathLst>
                <a:path w="340" h="339" extrusionOk="0">
                  <a:moveTo>
                    <a:pt x="81" y="0"/>
                  </a:moveTo>
                  <a:cubicBezTo>
                    <a:pt x="1" y="100"/>
                    <a:pt x="1" y="219"/>
                    <a:pt x="81" y="339"/>
                  </a:cubicBezTo>
                  <a:cubicBezTo>
                    <a:pt x="100" y="319"/>
                    <a:pt x="160" y="319"/>
                    <a:pt x="180" y="319"/>
                  </a:cubicBezTo>
                  <a:cubicBezTo>
                    <a:pt x="339" y="219"/>
                    <a:pt x="299" y="100"/>
                    <a:pt x="18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9" name="Google Shape;1579;p3"/>
            <p:cNvSpPr/>
            <p:nvPr/>
          </p:nvSpPr>
          <p:spPr>
            <a:xfrm>
              <a:off x="2217325" y="3609925"/>
              <a:ext cx="6000" cy="5000"/>
            </a:xfrm>
            <a:custGeom>
              <a:avLst/>
              <a:gdLst/>
              <a:ahLst/>
              <a:cxnLst/>
              <a:rect l="l" t="t" r="r" b="b"/>
              <a:pathLst>
                <a:path w="240" h="200" extrusionOk="0">
                  <a:moveTo>
                    <a:pt x="200" y="1"/>
                  </a:moveTo>
                  <a:cubicBezTo>
                    <a:pt x="120" y="21"/>
                    <a:pt x="1" y="21"/>
                    <a:pt x="21" y="120"/>
                  </a:cubicBezTo>
                  <a:cubicBezTo>
                    <a:pt x="40" y="180"/>
                    <a:pt x="180" y="180"/>
                    <a:pt x="239" y="200"/>
                  </a:cubicBezTo>
                  <a:cubicBezTo>
                    <a:pt x="219" y="160"/>
                    <a:pt x="200" y="80"/>
                    <a:pt x="20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0" name="Google Shape;1580;p3"/>
            <p:cNvSpPr/>
            <p:nvPr/>
          </p:nvSpPr>
          <p:spPr>
            <a:xfrm>
              <a:off x="2217825" y="3651700"/>
              <a:ext cx="5500" cy="12950"/>
            </a:xfrm>
            <a:custGeom>
              <a:avLst/>
              <a:gdLst/>
              <a:ahLst/>
              <a:cxnLst/>
              <a:rect l="l" t="t" r="r" b="b"/>
              <a:pathLst>
                <a:path w="220" h="518" extrusionOk="0">
                  <a:moveTo>
                    <a:pt x="180" y="1"/>
                  </a:moveTo>
                  <a:lnTo>
                    <a:pt x="180" y="1"/>
                  </a:lnTo>
                  <a:cubicBezTo>
                    <a:pt x="1" y="200"/>
                    <a:pt x="1" y="379"/>
                    <a:pt x="219" y="518"/>
                  </a:cubicBezTo>
                  <a:cubicBezTo>
                    <a:pt x="199" y="339"/>
                    <a:pt x="199" y="160"/>
                    <a:pt x="18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1" name="Google Shape;1581;p3"/>
            <p:cNvSpPr/>
            <p:nvPr/>
          </p:nvSpPr>
          <p:spPr>
            <a:xfrm>
              <a:off x="2240200" y="4043100"/>
              <a:ext cx="9475" cy="10475"/>
            </a:xfrm>
            <a:custGeom>
              <a:avLst/>
              <a:gdLst/>
              <a:ahLst/>
              <a:cxnLst/>
              <a:rect l="l" t="t" r="r" b="b"/>
              <a:pathLst>
                <a:path w="379" h="419" extrusionOk="0">
                  <a:moveTo>
                    <a:pt x="379" y="0"/>
                  </a:moveTo>
                  <a:cubicBezTo>
                    <a:pt x="220" y="60"/>
                    <a:pt x="1" y="140"/>
                    <a:pt x="80" y="338"/>
                  </a:cubicBezTo>
                  <a:cubicBezTo>
                    <a:pt x="105" y="397"/>
                    <a:pt x="128" y="418"/>
                    <a:pt x="151" y="418"/>
                  </a:cubicBezTo>
                  <a:cubicBezTo>
                    <a:pt x="214" y="418"/>
                    <a:pt x="275" y="252"/>
                    <a:pt x="352" y="252"/>
                  </a:cubicBezTo>
                  <a:cubicBezTo>
                    <a:pt x="361" y="252"/>
                    <a:pt x="370" y="254"/>
                    <a:pt x="379" y="259"/>
                  </a:cubicBezTo>
                  <a:lnTo>
                    <a:pt x="379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2" name="Google Shape;1582;p3"/>
            <p:cNvSpPr/>
            <p:nvPr/>
          </p:nvSpPr>
          <p:spPr>
            <a:xfrm>
              <a:off x="2240700" y="4007775"/>
              <a:ext cx="6000" cy="7000"/>
            </a:xfrm>
            <a:custGeom>
              <a:avLst/>
              <a:gdLst/>
              <a:ahLst/>
              <a:cxnLst/>
              <a:rect l="l" t="t" r="r" b="b"/>
              <a:pathLst>
                <a:path w="240" h="280" extrusionOk="0">
                  <a:moveTo>
                    <a:pt x="200" y="1"/>
                  </a:moveTo>
                  <a:cubicBezTo>
                    <a:pt x="40" y="61"/>
                    <a:pt x="1" y="160"/>
                    <a:pt x="100" y="279"/>
                  </a:cubicBezTo>
                  <a:cubicBezTo>
                    <a:pt x="140" y="259"/>
                    <a:pt x="180" y="200"/>
                    <a:pt x="239" y="180"/>
                  </a:cubicBezTo>
                  <a:cubicBezTo>
                    <a:pt x="200" y="120"/>
                    <a:pt x="200" y="80"/>
                    <a:pt x="20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3" name="Google Shape;1583;p3"/>
            <p:cNvSpPr/>
            <p:nvPr/>
          </p:nvSpPr>
          <p:spPr>
            <a:xfrm>
              <a:off x="2221800" y="3493050"/>
              <a:ext cx="6000" cy="19425"/>
            </a:xfrm>
            <a:custGeom>
              <a:avLst/>
              <a:gdLst/>
              <a:ahLst/>
              <a:cxnLst/>
              <a:rect l="l" t="t" r="r" b="b"/>
              <a:pathLst>
                <a:path w="240" h="777" extrusionOk="0">
                  <a:moveTo>
                    <a:pt x="120" y="1"/>
                  </a:moveTo>
                  <a:cubicBezTo>
                    <a:pt x="60" y="279"/>
                    <a:pt x="1" y="558"/>
                    <a:pt x="219" y="777"/>
                  </a:cubicBezTo>
                  <a:cubicBezTo>
                    <a:pt x="219" y="538"/>
                    <a:pt x="219" y="299"/>
                    <a:pt x="239" y="61"/>
                  </a:cubicBezTo>
                  <a:cubicBezTo>
                    <a:pt x="219" y="1"/>
                    <a:pt x="160" y="1"/>
                    <a:pt x="12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4" name="Google Shape;1584;p3"/>
            <p:cNvSpPr/>
            <p:nvPr/>
          </p:nvSpPr>
          <p:spPr>
            <a:xfrm>
              <a:off x="2222800" y="3521900"/>
              <a:ext cx="9975" cy="8475"/>
            </a:xfrm>
            <a:custGeom>
              <a:avLst/>
              <a:gdLst/>
              <a:ahLst/>
              <a:cxnLst/>
              <a:rect l="l" t="t" r="r" b="b"/>
              <a:pathLst>
                <a:path w="399" h="339" extrusionOk="0">
                  <a:moveTo>
                    <a:pt x="219" y="1"/>
                  </a:moveTo>
                  <a:cubicBezTo>
                    <a:pt x="20" y="120"/>
                    <a:pt x="0" y="239"/>
                    <a:pt x="219" y="339"/>
                  </a:cubicBezTo>
                  <a:cubicBezTo>
                    <a:pt x="259" y="220"/>
                    <a:pt x="398" y="100"/>
                    <a:pt x="21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5" name="Google Shape;1585;p3"/>
            <p:cNvSpPr/>
            <p:nvPr/>
          </p:nvSpPr>
          <p:spPr>
            <a:xfrm>
              <a:off x="2228275" y="3529850"/>
              <a:ext cx="4500" cy="5000"/>
            </a:xfrm>
            <a:custGeom>
              <a:avLst/>
              <a:gdLst/>
              <a:ahLst/>
              <a:cxnLst/>
              <a:rect l="l" t="t" r="r" b="b"/>
              <a:pathLst>
                <a:path w="180" h="200" extrusionOk="0">
                  <a:moveTo>
                    <a:pt x="0" y="1"/>
                  </a:moveTo>
                  <a:cubicBezTo>
                    <a:pt x="0" y="120"/>
                    <a:pt x="80" y="160"/>
                    <a:pt x="179" y="200"/>
                  </a:cubicBezTo>
                  <a:cubicBezTo>
                    <a:pt x="159" y="100"/>
                    <a:pt x="100" y="21"/>
                    <a:pt x="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6" name="Google Shape;1586;p3"/>
            <p:cNvSpPr/>
            <p:nvPr/>
          </p:nvSpPr>
          <p:spPr>
            <a:xfrm>
              <a:off x="2224800" y="3472175"/>
              <a:ext cx="2500" cy="6000"/>
            </a:xfrm>
            <a:custGeom>
              <a:avLst/>
              <a:gdLst/>
              <a:ahLst/>
              <a:cxnLst/>
              <a:rect l="l" t="t" r="r" b="b"/>
              <a:pathLst>
                <a:path w="100" h="240" extrusionOk="0">
                  <a:moveTo>
                    <a:pt x="99" y="0"/>
                  </a:moveTo>
                  <a:cubicBezTo>
                    <a:pt x="0" y="60"/>
                    <a:pt x="0" y="140"/>
                    <a:pt x="99" y="239"/>
                  </a:cubicBezTo>
                  <a:lnTo>
                    <a:pt x="99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7" name="Google Shape;1587;p3"/>
            <p:cNvSpPr/>
            <p:nvPr/>
          </p:nvSpPr>
          <p:spPr>
            <a:xfrm>
              <a:off x="2224800" y="3490075"/>
              <a:ext cx="3000" cy="5000"/>
            </a:xfrm>
            <a:custGeom>
              <a:avLst/>
              <a:gdLst/>
              <a:ahLst/>
              <a:cxnLst/>
              <a:rect l="l" t="t" r="r" b="b"/>
              <a:pathLst>
                <a:path w="120" h="200" extrusionOk="0">
                  <a:moveTo>
                    <a:pt x="119" y="1"/>
                  </a:moveTo>
                  <a:lnTo>
                    <a:pt x="119" y="1"/>
                  </a:lnTo>
                  <a:cubicBezTo>
                    <a:pt x="80" y="40"/>
                    <a:pt x="40" y="100"/>
                    <a:pt x="0" y="140"/>
                  </a:cubicBezTo>
                  <a:cubicBezTo>
                    <a:pt x="20" y="160"/>
                    <a:pt x="80" y="199"/>
                    <a:pt x="119" y="199"/>
                  </a:cubicBezTo>
                  <a:cubicBezTo>
                    <a:pt x="119" y="120"/>
                    <a:pt x="99" y="40"/>
                    <a:pt x="11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8" name="Google Shape;1588;p3"/>
            <p:cNvSpPr/>
            <p:nvPr/>
          </p:nvSpPr>
          <p:spPr>
            <a:xfrm>
              <a:off x="2133775" y="3672825"/>
              <a:ext cx="36825" cy="13725"/>
            </a:xfrm>
            <a:custGeom>
              <a:avLst/>
              <a:gdLst/>
              <a:ahLst/>
              <a:cxnLst/>
              <a:rect l="l" t="t" r="r" b="b"/>
              <a:pathLst>
                <a:path w="1473" h="549" extrusionOk="0">
                  <a:moveTo>
                    <a:pt x="732" y="1"/>
                  </a:moveTo>
                  <a:cubicBezTo>
                    <a:pt x="484" y="1"/>
                    <a:pt x="260" y="56"/>
                    <a:pt x="40" y="150"/>
                  </a:cubicBezTo>
                  <a:cubicBezTo>
                    <a:pt x="40" y="290"/>
                    <a:pt x="1" y="429"/>
                    <a:pt x="1" y="548"/>
                  </a:cubicBezTo>
                  <a:cubicBezTo>
                    <a:pt x="399" y="250"/>
                    <a:pt x="975" y="528"/>
                    <a:pt x="1473" y="150"/>
                  </a:cubicBezTo>
                  <a:cubicBezTo>
                    <a:pt x="1199" y="46"/>
                    <a:pt x="956" y="1"/>
                    <a:pt x="73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9" name="Google Shape;1589;p3"/>
            <p:cNvSpPr/>
            <p:nvPr/>
          </p:nvSpPr>
          <p:spPr>
            <a:xfrm>
              <a:off x="2152175" y="3837700"/>
              <a:ext cx="48275" cy="8475"/>
            </a:xfrm>
            <a:custGeom>
              <a:avLst/>
              <a:gdLst/>
              <a:ahLst/>
              <a:cxnLst/>
              <a:rect l="l" t="t" r="r" b="b"/>
              <a:pathLst>
                <a:path w="1931" h="339" extrusionOk="0">
                  <a:moveTo>
                    <a:pt x="21" y="1"/>
                  </a:moveTo>
                  <a:cubicBezTo>
                    <a:pt x="21" y="120"/>
                    <a:pt x="1" y="219"/>
                    <a:pt x="1" y="339"/>
                  </a:cubicBezTo>
                  <a:cubicBezTo>
                    <a:pt x="463" y="204"/>
                    <a:pt x="959" y="171"/>
                    <a:pt x="1447" y="171"/>
                  </a:cubicBezTo>
                  <a:cubicBezTo>
                    <a:pt x="1610" y="171"/>
                    <a:pt x="1771" y="175"/>
                    <a:pt x="1930" y="180"/>
                  </a:cubicBezTo>
                  <a:cubicBezTo>
                    <a:pt x="1656" y="38"/>
                    <a:pt x="1370" y="7"/>
                    <a:pt x="1083" y="7"/>
                  </a:cubicBezTo>
                  <a:cubicBezTo>
                    <a:pt x="853" y="7"/>
                    <a:pt x="623" y="27"/>
                    <a:pt x="397" y="27"/>
                  </a:cubicBezTo>
                  <a:cubicBezTo>
                    <a:pt x="270" y="27"/>
                    <a:pt x="144" y="20"/>
                    <a:pt x="2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0" name="Google Shape;1590;p3"/>
            <p:cNvSpPr/>
            <p:nvPr/>
          </p:nvSpPr>
          <p:spPr>
            <a:xfrm>
              <a:off x="2160625" y="3563175"/>
              <a:ext cx="26900" cy="11475"/>
            </a:xfrm>
            <a:custGeom>
              <a:avLst/>
              <a:gdLst/>
              <a:ahLst/>
              <a:cxnLst/>
              <a:rect l="l" t="t" r="r" b="b"/>
              <a:pathLst>
                <a:path w="1076" h="459" extrusionOk="0">
                  <a:moveTo>
                    <a:pt x="1075" y="100"/>
                  </a:moveTo>
                  <a:cubicBezTo>
                    <a:pt x="777" y="160"/>
                    <a:pt x="379" y="1"/>
                    <a:pt x="1" y="458"/>
                  </a:cubicBezTo>
                  <a:cubicBezTo>
                    <a:pt x="478" y="379"/>
                    <a:pt x="777" y="339"/>
                    <a:pt x="1075" y="279"/>
                  </a:cubicBezTo>
                  <a:lnTo>
                    <a:pt x="1075" y="10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1" name="Google Shape;1591;p3"/>
            <p:cNvSpPr/>
            <p:nvPr/>
          </p:nvSpPr>
          <p:spPr>
            <a:xfrm>
              <a:off x="2014425" y="3805875"/>
              <a:ext cx="3500" cy="2500"/>
            </a:xfrm>
            <a:custGeom>
              <a:avLst/>
              <a:gdLst/>
              <a:ahLst/>
              <a:cxnLst/>
              <a:rect l="l" t="t" r="r" b="b"/>
              <a:pathLst>
                <a:path w="140" h="100" extrusionOk="0">
                  <a:moveTo>
                    <a:pt x="60" y="0"/>
                  </a:moveTo>
                  <a:lnTo>
                    <a:pt x="0" y="20"/>
                  </a:lnTo>
                  <a:cubicBezTo>
                    <a:pt x="0" y="40"/>
                    <a:pt x="40" y="60"/>
                    <a:pt x="40" y="100"/>
                  </a:cubicBezTo>
                  <a:cubicBezTo>
                    <a:pt x="100" y="100"/>
                    <a:pt x="140" y="80"/>
                    <a:pt x="6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2" name="Google Shape;1592;p3"/>
            <p:cNvSpPr/>
            <p:nvPr/>
          </p:nvSpPr>
          <p:spPr>
            <a:xfrm>
              <a:off x="2003975" y="3714375"/>
              <a:ext cx="11975" cy="29350"/>
            </a:xfrm>
            <a:custGeom>
              <a:avLst/>
              <a:gdLst/>
              <a:ahLst/>
              <a:cxnLst/>
              <a:rect l="l" t="t" r="r" b="b"/>
              <a:pathLst>
                <a:path w="479" h="1174" extrusionOk="0">
                  <a:moveTo>
                    <a:pt x="100" y="0"/>
                  </a:moveTo>
                  <a:cubicBezTo>
                    <a:pt x="21" y="418"/>
                    <a:pt x="1" y="736"/>
                    <a:pt x="160" y="1174"/>
                  </a:cubicBezTo>
                  <a:cubicBezTo>
                    <a:pt x="458" y="716"/>
                    <a:pt x="478" y="418"/>
                    <a:pt x="10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3" name="Google Shape;1593;p3"/>
            <p:cNvSpPr/>
            <p:nvPr/>
          </p:nvSpPr>
          <p:spPr>
            <a:xfrm>
              <a:off x="2006475" y="3752900"/>
              <a:ext cx="6975" cy="8250"/>
            </a:xfrm>
            <a:custGeom>
              <a:avLst/>
              <a:gdLst/>
              <a:ahLst/>
              <a:cxnLst/>
              <a:rect l="l" t="t" r="r" b="b"/>
              <a:pathLst>
                <a:path w="279" h="330" extrusionOk="0">
                  <a:moveTo>
                    <a:pt x="168" y="0"/>
                  </a:moveTo>
                  <a:cubicBezTo>
                    <a:pt x="98" y="0"/>
                    <a:pt x="53" y="65"/>
                    <a:pt x="20" y="130"/>
                  </a:cubicBezTo>
                  <a:cubicBezTo>
                    <a:pt x="0" y="230"/>
                    <a:pt x="20" y="329"/>
                    <a:pt x="119" y="329"/>
                  </a:cubicBezTo>
                  <a:cubicBezTo>
                    <a:pt x="219" y="329"/>
                    <a:pt x="259" y="250"/>
                    <a:pt x="279" y="150"/>
                  </a:cubicBezTo>
                  <a:lnTo>
                    <a:pt x="219" y="11"/>
                  </a:lnTo>
                  <a:cubicBezTo>
                    <a:pt x="201" y="4"/>
                    <a:pt x="184" y="0"/>
                    <a:pt x="168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4" name="Google Shape;1594;p3"/>
            <p:cNvSpPr/>
            <p:nvPr/>
          </p:nvSpPr>
          <p:spPr>
            <a:xfrm>
              <a:off x="2230750" y="3878975"/>
              <a:ext cx="7000" cy="17425"/>
            </a:xfrm>
            <a:custGeom>
              <a:avLst/>
              <a:gdLst/>
              <a:ahLst/>
              <a:cxnLst/>
              <a:rect l="l" t="t" r="r" b="b"/>
              <a:pathLst>
                <a:path w="280" h="697" extrusionOk="0">
                  <a:moveTo>
                    <a:pt x="200" y="1"/>
                  </a:moveTo>
                  <a:cubicBezTo>
                    <a:pt x="160" y="60"/>
                    <a:pt x="100" y="120"/>
                    <a:pt x="60" y="180"/>
                  </a:cubicBezTo>
                  <a:cubicBezTo>
                    <a:pt x="100" y="339"/>
                    <a:pt x="1" y="558"/>
                    <a:pt x="180" y="697"/>
                  </a:cubicBezTo>
                  <a:cubicBezTo>
                    <a:pt x="279" y="458"/>
                    <a:pt x="239" y="219"/>
                    <a:pt x="20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5" name="Google Shape;1595;p3"/>
            <p:cNvSpPr/>
            <p:nvPr/>
          </p:nvSpPr>
          <p:spPr>
            <a:xfrm>
              <a:off x="2232750" y="3954075"/>
              <a:ext cx="10475" cy="4500"/>
            </a:xfrm>
            <a:custGeom>
              <a:avLst/>
              <a:gdLst/>
              <a:ahLst/>
              <a:cxnLst/>
              <a:rect l="l" t="t" r="r" b="b"/>
              <a:pathLst>
                <a:path w="419" h="180" extrusionOk="0">
                  <a:moveTo>
                    <a:pt x="319" y="0"/>
                  </a:moveTo>
                  <a:cubicBezTo>
                    <a:pt x="199" y="0"/>
                    <a:pt x="80" y="40"/>
                    <a:pt x="0" y="160"/>
                  </a:cubicBezTo>
                  <a:cubicBezTo>
                    <a:pt x="100" y="160"/>
                    <a:pt x="219" y="180"/>
                    <a:pt x="319" y="180"/>
                  </a:cubicBezTo>
                  <a:cubicBezTo>
                    <a:pt x="358" y="160"/>
                    <a:pt x="398" y="160"/>
                    <a:pt x="398" y="140"/>
                  </a:cubicBezTo>
                  <a:cubicBezTo>
                    <a:pt x="418" y="80"/>
                    <a:pt x="398" y="40"/>
                    <a:pt x="31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6" name="Google Shape;1596;p3"/>
            <p:cNvSpPr/>
            <p:nvPr/>
          </p:nvSpPr>
          <p:spPr>
            <a:xfrm>
              <a:off x="2008950" y="3682050"/>
              <a:ext cx="4500" cy="8975"/>
            </a:xfrm>
            <a:custGeom>
              <a:avLst/>
              <a:gdLst/>
              <a:ahLst/>
              <a:cxnLst/>
              <a:rect l="l" t="t" r="r" b="b"/>
              <a:pathLst>
                <a:path w="180" h="359" extrusionOk="0">
                  <a:moveTo>
                    <a:pt x="180" y="0"/>
                  </a:moveTo>
                  <a:cubicBezTo>
                    <a:pt x="1" y="120"/>
                    <a:pt x="1" y="259"/>
                    <a:pt x="180" y="358"/>
                  </a:cubicBezTo>
                  <a:lnTo>
                    <a:pt x="180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7" name="Google Shape;1597;p3"/>
            <p:cNvSpPr/>
            <p:nvPr/>
          </p:nvSpPr>
          <p:spPr>
            <a:xfrm>
              <a:off x="1737425" y="3426175"/>
              <a:ext cx="34825" cy="10225"/>
            </a:xfrm>
            <a:custGeom>
              <a:avLst/>
              <a:gdLst/>
              <a:ahLst/>
              <a:cxnLst/>
              <a:rect l="l" t="t" r="r" b="b"/>
              <a:pathLst>
                <a:path w="1393" h="409" extrusionOk="0">
                  <a:moveTo>
                    <a:pt x="866" y="0"/>
                  </a:moveTo>
                  <a:cubicBezTo>
                    <a:pt x="811" y="0"/>
                    <a:pt x="756" y="20"/>
                    <a:pt x="696" y="70"/>
                  </a:cubicBezTo>
                  <a:cubicBezTo>
                    <a:pt x="660" y="76"/>
                    <a:pt x="621" y="77"/>
                    <a:pt x="581" y="77"/>
                  </a:cubicBezTo>
                  <a:cubicBezTo>
                    <a:pt x="521" y="77"/>
                    <a:pt x="458" y="74"/>
                    <a:pt x="397" y="74"/>
                  </a:cubicBezTo>
                  <a:cubicBezTo>
                    <a:pt x="205" y="74"/>
                    <a:pt x="26" y="110"/>
                    <a:pt x="0" y="408"/>
                  </a:cubicBezTo>
                  <a:cubicBezTo>
                    <a:pt x="418" y="150"/>
                    <a:pt x="935" y="309"/>
                    <a:pt x="1393" y="90"/>
                  </a:cubicBezTo>
                  <a:cubicBezTo>
                    <a:pt x="1273" y="70"/>
                    <a:pt x="1174" y="70"/>
                    <a:pt x="1035" y="50"/>
                  </a:cubicBezTo>
                  <a:cubicBezTo>
                    <a:pt x="975" y="20"/>
                    <a:pt x="920" y="0"/>
                    <a:pt x="86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8" name="Google Shape;1598;p3"/>
            <p:cNvSpPr/>
            <p:nvPr/>
          </p:nvSpPr>
          <p:spPr>
            <a:xfrm>
              <a:off x="1924400" y="3186275"/>
              <a:ext cx="22900" cy="4500"/>
            </a:xfrm>
            <a:custGeom>
              <a:avLst/>
              <a:gdLst/>
              <a:ahLst/>
              <a:cxnLst/>
              <a:rect l="l" t="t" r="r" b="b"/>
              <a:pathLst>
                <a:path w="916" h="180" extrusionOk="0">
                  <a:moveTo>
                    <a:pt x="470" y="0"/>
                  </a:moveTo>
                  <a:cubicBezTo>
                    <a:pt x="307" y="0"/>
                    <a:pt x="146" y="33"/>
                    <a:pt x="1" y="157"/>
                  </a:cubicBezTo>
                  <a:cubicBezTo>
                    <a:pt x="107" y="171"/>
                    <a:pt x="215" y="179"/>
                    <a:pt x="322" y="179"/>
                  </a:cubicBezTo>
                  <a:cubicBezTo>
                    <a:pt x="536" y="179"/>
                    <a:pt x="744" y="144"/>
                    <a:pt x="916" y="38"/>
                  </a:cubicBezTo>
                  <a:cubicBezTo>
                    <a:pt x="773" y="28"/>
                    <a:pt x="620" y="0"/>
                    <a:pt x="47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9" name="Google Shape;1599;p3"/>
            <p:cNvSpPr/>
            <p:nvPr/>
          </p:nvSpPr>
          <p:spPr>
            <a:xfrm>
              <a:off x="1817475" y="3441350"/>
              <a:ext cx="8975" cy="7800"/>
            </a:xfrm>
            <a:custGeom>
              <a:avLst/>
              <a:gdLst/>
              <a:ahLst/>
              <a:cxnLst/>
              <a:rect l="l" t="t" r="r" b="b"/>
              <a:pathLst>
                <a:path w="359" h="312" extrusionOk="0">
                  <a:moveTo>
                    <a:pt x="21" y="0"/>
                  </a:moveTo>
                  <a:cubicBezTo>
                    <a:pt x="1" y="60"/>
                    <a:pt x="1" y="100"/>
                    <a:pt x="1" y="159"/>
                  </a:cubicBezTo>
                  <a:cubicBezTo>
                    <a:pt x="55" y="256"/>
                    <a:pt x="114" y="312"/>
                    <a:pt x="179" y="312"/>
                  </a:cubicBezTo>
                  <a:cubicBezTo>
                    <a:pt x="235" y="312"/>
                    <a:pt x="295" y="271"/>
                    <a:pt x="359" y="179"/>
                  </a:cubicBezTo>
                  <a:cubicBezTo>
                    <a:pt x="279" y="119"/>
                    <a:pt x="220" y="60"/>
                    <a:pt x="16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0" name="Google Shape;1600;p3"/>
            <p:cNvSpPr/>
            <p:nvPr/>
          </p:nvSpPr>
          <p:spPr>
            <a:xfrm>
              <a:off x="1861750" y="3430400"/>
              <a:ext cx="5000" cy="1525"/>
            </a:xfrm>
            <a:custGeom>
              <a:avLst/>
              <a:gdLst/>
              <a:ahLst/>
              <a:cxnLst/>
              <a:rect l="l" t="t" r="r" b="b"/>
              <a:pathLst>
                <a:path w="200" h="61" extrusionOk="0">
                  <a:moveTo>
                    <a:pt x="100" y="0"/>
                  </a:moveTo>
                  <a:cubicBezTo>
                    <a:pt x="70" y="0"/>
                    <a:pt x="40" y="20"/>
                    <a:pt x="0" y="60"/>
                  </a:cubicBezTo>
                  <a:lnTo>
                    <a:pt x="199" y="60"/>
                  </a:lnTo>
                  <a:cubicBezTo>
                    <a:pt x="160" y="20"/>
                    <a:pt x="130" y="0"/>
                    <a:pt x="10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1" name="Google Shape;1601;p3"/>
            <p:cNvSpPr/>
            <p:nvPr/>
          </p:nvSpPr>
          <p:spPr>
            <a:xfrm>
              <a:off x="1887600" y="3482625"/>
              <a:ext cx="3525" cy="2500"/>
            </a:xfrm>
            <a:custGeom>
              <a:avLst/>
              <a:gdLst/>
              <a:ahLst/>
              <a:cxnLst/>
              <a:rect l="l" t="t" r="r" b="b"/>
              <a:pathLst>
                <a:path w="141" h="100" extrusionOk="0">
                  <a:moveTo>
                    <a:pt x="80" y="0"/>
                  </a:moveTo>
                  <a:lnTo>
                    <a:pt x="1" y="60"/>
                  </a:lnTo>
                  <a:cubicBezTo>
                    <a:pt x="1" y="60"/>
                    <a:pt x="41" y="100"/>
                    <a:pt x="60" y="100"/>
                  </a:cubicBezTo>
                  <a:cubicBezTo>
                    <a:pt x="80" y="80"/>
                    <a:pt x="100" y="80"/>
                    <a:pt x="140" y="40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2" name="Google Shape;1602;p3"/>
            <p:cNvSpPr/>
            <p:nvPr/>
          </p:nvSpPr>
          <p:spPr>
            <a:xfrm>
              <a:off x="2597775" y="3421450"/>
              <a:ext cx="32350" cy="11125"/>
            </a:xfrm>
            <a:custGeom>
              <a:avLst/>
              <a:gdLst/>
              <a:ahLst/>
              <a:cxnLst/>
              <a:rect l="l" t="t" r="r" b="b"/>
              <a:pathLst>
                <a:path w="1294" h="445" extrusionOk="0">
                  <a:moveTo>
                    <a:pt x="1" y="0"/>
                  </a:moveTo>
                  <a:cubicBezTo>
                    <a:pt x="207" y="304"/>
                    <a:pt x="443" y="444"/>
                    <a:pt x="718" y="444"/>
                  </a:cubicBezTo>
                  <a:cubicBezTo>
                    <a:pt x="893" y="444"/>
                    <a:pt x="1084" y="387"/>
                    <a:pt x="1294" y="279"/>
                  </a:cubicBezTo>
                  <a:lnTo>
                    <a:pt x="1075" y="60"/>
                  </a:lnTo>
                  <a:cubicBezTo>
                    <a:pt x="945" y="183"/>
                    <a:pt x="818" y="226"/>
                    <a:pt x="694" y="226"/>
                  </a:cubicBezTo>
                  <a:cubicBezTo>
                    <a:pt x="454" y="226"/>
                    <a:pt x="223" y="66"/>
                    <a:pt x="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3" name="Google Shape;1603;p3"/>
            <p:cNvSpPr/>
            <p:nvPr/>
          </p:nvSpPr>
          <p:spPr>
            <a:xfrm>
              <a:off x="2446100" y="4762650"/>
              <a:ext cx="32350" cy="15850"/>
            </a:xfrm>
            <a:custGeom>
              <a:avLst/>
              <a:gdLst/>
              <a:ahLst/>
              <a:cxnLst/>
              <a:rect l="l" t="t" r="r" b="b"/>
              <a:pathLst>
                <a:path w="1294" h="634" extrusionOk="0">
                  <a:moveTo>
                    <a:pt x="874" y="1"/>
                  </a:moveTo>
                  <a:cubicBezTo>
                    <a:pt x="585" y="1"/>
                    <a:pt x="380" y="351"/>
                    <a:pt x="84" y="351"/>
                  </a:cubicBezTo>
                  <a:cubicBezTo>
                    <a:pt x="57" y="351"/>
                    <a:pt x="29" y="348"/>
                    <a:pt x="0" y="341"/>
                  </a:cubicBezTo>
                  <a:lnTo>
                    <a:pt x="0" y="341"/>
                  </a:lnTo>
                  <a:cubicBezTo>
                    <a:pt x="0" y="401"/>
                    <a:pt x="20" y="441"/>
                    <a:pt x="0" y="500"/>
                  </a:cubicBezTo>
                  <a:cubicBezTo>
                    <a:pt x="83" y="600"/>
                    <a:pt x="167" y="633"/>
                    <a:pt x="252" y="633"/>
                  </a:cubicBezTo>
                  <a:cubicBezTo>
                    <a:pt x="429" y="633"/>
                    <a:pt x="609" y="488"/>
                    <a:pt x="784" y="488"/>
                  </a:cubicBezTo>
                  <a:cubicBezTo>
                    <a:pt x="828" y="488"/>
                    <a:pt x="872" y="497"/>
                    <a:pt x="915" y="520"/>
                  </a:cubicBezTo>
                  <a:cubicBezTo>
                    <a:pt x="955" y="520"/>
                    <a:pt x="1015" y="500"/>
                    <a:pt x="1055" y="500"/>
                  </a:cubicBezTo>
                  <a:cubicBezTo>
                    <a:pt x="1293" y="321"/>
                    <a:pt x="1154" y="162"/>
                    <a:pt x="1015" y="23"/>
                  </a:cubicBezTo>
                  <a:cubicBezTo>
                    <a:pt x="995" y="23"/>
                    <a:pt x="935" y="3"/>
                    <a:pt x="915" y="3"/>
                  </a:cubicBezTo>
                  <a:cubicBezTo>
                    <a:pt x="901" y="1"/>
                    <a:pt x="887" y="1"/>
                    <a:pt x="874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4" name="Google Shape;1604;p3"/>
            <p:cNvSpPr/>
            <p:nvPr/>
          </p:nvSpPr>
          <p:spPr>
            <a:xfrm>
              <a:off x="2468975" y="4744325"/>
              <a:ext cx="27875" cy="23075"/>
            </a:xfrm>
            <a:custGeom>
              <a:avLst/>
              <a:gdLst/>
              <a:ahLst/>
              <a:cxnLst/>
              <a:rect l="l" t="t" r="r" b="b"/>
              <a:pathLst>
                <a:path w="1115" h="923" extrusionOk="0">
                  <a:moveTo>
                    <a:pt x="1075" y="0"/>
                  </a:moveTo>
                  <a:cubicBezTo>
                    <a:pt x="617" y="159"/>
                    <a:pt x="279" y="358"/>
                    <a:pt x="0" y="736"/>
                  </a:cubicBezTo>
                  <a:cubicBezTo>
                    <a:pt x="145" y="784"/>
                    <a:pt x="263" y="923"/>
                    <a:pt x="418" y="923"/>
                  </a:cubicBezTo>
                  <a:cubicBezTo>
                    <a:pt x="455" y="923"/>
                    <a:pt x="495" y="915"/>
                    <a:pt x="537" y="895"/>
                  </a:cubicBezTo>
                  <a:cubicBezTo>
                    <a:pt x="597" y="895"/>
                    <a:pt x="657" y="875"/>
                    <a:pt x="697" y="875"/>
                  </a:cubicBezTo>
                  <a:cubicBezTo>
                    <a:pt x="438" y="458"/>
                    <a:pt x="1114" y="398"/>
                    <a:pt x="107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5" name="Google Shape;1605;p3"/>
            <p:cNvSpPr/>
            <p:nvPr/>
          </p:nvSpPr>
          <p:spPr>
            <a:xfrm>
              <a:off x="2505775" y="4730875"/>
              <a:ext cx="16925" cy="10975"/>
            </a:xfrm>
            <a:custGeom>
              <a:avLst/>
              <a:gdLst/>
              <a:ahLst/>
              <a:cxnLst/>
              <a:rect l="l" t="t" r="r" b="b"/>
              <a:pathLst>
                <a:path w="677" h="439" extrusionOk="0">
                  <a:moveTo>
                    <a:pt x="677" y="1"/>
                  </a:moveTo>
                  <a:lnTo>
                    <a:pt x="677" y="1"/>
                  </a:lnTo>
                  <a:cubicBezTo>
                    <a:pt x="398" y="21"/>
                    <a:pt x="140" y="100"/>
                    <a:pt x="0" y="439"/>
                  </a:cubicBezTo>
                  <a:cubicBezTo>
                    <a:pt x="339" y="379"/>
                    <a:pt x="577" y="279"/>
                    <a:pt x="67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6" name="Google Shape;1606;p3"/>
            <p:cNvSpPr/>
            <p:nvPr/>
          </p:nvSpPr>
          <p:spPr>
            <a:xfrm>
              <a:off x="2522675" y="4721925"/>
              <a:ext cx="12950" cy="11075"/>
            </a:xfrm>
            <a:custGeom>
              <a:avLst/>
              <a:gdLst/>
              <a:ahLst/>
              <a:cxnLst/>
              <a:rect l="l" t="t" r="r" b="b"/>
              <a:pathLst>
                <a:path w="518" h="443" extrusionOk="0">
                  <a:moveTo>
                    <a:pt x="518" y="1"/>
                  </a:moveTo>
                  <a:cubicBezTo>
                    <a:pt x="319" y="100"/>
                    <a:pt x="120" y="160"/>
                    <a:pt x="1" y="379"/>
                  </a:cubicBezTo>
                  <a:cubicBezTo>
                    <a:pt x="60" y="379"/>
                    <a:pt x="140" y="399"/>
                    <a:pt x="220" y="399"/>
                  </a:cubicBezTo>
                  <a:cubicBezTo>
                    <a:pt x="271" y="424"/>
                    <a:pt x="318" y="443"/>
                    <a:pt x="362" y="443"/>
                  </a:cubicBezTo>
                  <a:cubicBezTo>
                    <a:pt x="421" y="443"/>
                    <a:pt x="472" y="410"/>
                    <a:pt x="518" y="319"/>
                  </a:cubicBezTo>
                  <a:lnTo>
                    <a:pt x="518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7" name="Google Shape;1607;p3"/>
            <p:cNvSpPr/>
            <p:nvPr/>
          </p:nvSpPr>
          <p:spPr>
            <a:xfrm>
              <a:off x="2528150" y="4730400"/>
              <a:ext cx="12450" cy="5175"/>
            </a:xfrm>
            <a:custGeom>
              <a:avLst/>
              <a:gdLst/>
              <a:ahLst/>
              <a:cxnLst/>
              <a:rect l="l" t="t" r="r" b="b"/>
              <a:pathLst>
                <a:path w="498" h="207" extrusionOk="0">
                  <a:moveTo>
                    <a:pt x="299" y="0"/>
                  </a:moveTo>
                  <a:lnTo>
                    <a:pt x="1" y="60"/>
                  </a:lnTo>
                  <a:cubicBezTo>
                    <a:pt x="78" y="163"/>
                    <a:pt x="152" y="207"/>
                    <a:pt x="224" y="207"/>
                  </a:cubicBezTo>
                  <a:cubicBezTo>
                    <a:pt x="318" y="207"/>
                    <a:pt x="408" y="133"/>
                    <a:pt x="498" y="20"/>
                  </a:cubicBezTo>
                  <a:cubicBezTo>
                    <a:pt x="418" y="20"/>
                    <a:pt x="379" y="0"/>
                    <a:pt x="29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8" name="Google Shape;1608;p3"/>
            <p:cNvSpPr/>
            <p:nvPr/>
          </p:nvSpPr>
          <p:spPr>
            <a:xfrm>
              <a:off x="2570925" y="4713475"/>
              <a:ext cx="5000" cy="4500"/>
            </a:xfrm>
            <a:custGeom>
              <a:avLst/>
              <a:gdLst/>
              <a:ahLst/>
              <a:cxnLst/>
              <a:rect l="l" t="t" r="r" b="b"/>
              <a:pathLst>
                <a:path w="200" h="180" extrusionOk="0">
                  <a:moveTo>
                    <a:pt x="179" y="1"/>
                  </a:moveTo>
                  <a:lnTo>
                    <a:pt x="0" y="180"/>
                  </a:lnTo>
                  <a:lnTo>
                    <a:pt x="199" y="180"/>
                  </a:lnTo>
                  <a:cubicBezTo>
                    <a:pt x="199" y="100"/>
                    <a:pt x="199" y="40"/>
                    <a:pt x="17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9" name="Google Shape;1609;p3"/>
            <p:cNvSpPr/>
            <p:nvPr/>
          </p:nvSpPr>
          <p:spPr>
            <a:xfrm>
              <a:off x="3082175" y="4739350"/>
              <a:ext cx="1000" cy="1500"/>
            </a:xfrm>
            <a:custGeom>
              <a:avLst/>
              <a:gdLst/>
              <a:ahLst/>
              <a:cxnLst/>
              <a:rect l="l" t="t" r="r" b="b"/>
              <a:pathLst>
                <a:path w="40" h="60" extrusionOk="0">
                  <a:moveTo>
                    <a:pt x="20" y="0"/>
                  </a:moveTo>
                  <a:lnTo>
                    <a:pt x="0" y="6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0" name="Google Shape;1610;p3"/>
            <p:cNvSpPr/>
            <p:nvPr/>
          </p:nvSpPr>
          <p:spPr>
            <a:xfrm>
              <a:off x="2466975" y="4798525"/>
              <a:ext cx="17925" cy="21900"/>
            </a:xfrm>
            <a:custGeom>
              <a:avLst/>
              <a:gdLst/>
              <a:ahLst/>
              <a:cxnLst/>
              <a:rect l="l" t="t" r="r" b="b"/>
              <a:pathLst>
                <a:path w="717" h="876" extrusionOk="0">
                  <a:moveTo>
                    <a:pt x="279" y="0"/>
                  </a:moveTo>
                  <a:cubicBezTo>
                    <a:pt x="120" y="80"/>
                    <a:pt x="200" y="279"/>
                    <a:pt x="80" y="358"/>
                  </a:cubicBezTo>
                  <a:cubicBezTo>
                    <a:pt x="60" y="358"/>
                    <a:pt x="60" y="358"/>
                    <a:pt x="21" y="398"/>
                  </a:cubicBezTo>
                  <a:cubicBezTo>
                    <a:pt x="1" y="458"/>
                    <a:pt x="21" y="478"/>
                    <a:pt x="80" y="518"/>
                  </a:cubicBezTo>
                  <a:cubicBezTo>
                    <a:pt x="259" y="577"/>
                    <a:pt x="259" y="716"/>
                    <a:pt x="279" y="876"/>
                  </a:cubicBezTo>
                  <a:lnTo>
                    <a:pt x="458" y="876"/>
                  </a:lnTo>
                  <a:cubicBezTo>
                    <a:pt x="558" y="776"/>
                    <a:pt x="717" y="697"/>
                    <a:pt x="617" y="518"/>
                  </a:cubicBezTo>
                  <a:cubicBezTo>
                    <a:pt x="359" y="358"/>
                    <a:pt x="558" y="179"/>
                    <a:pt x="617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1" name="Google Shape;1611;p3"/>
            <p:cNvSpPr/>
            <p:nvPr/>
          </p:nvSpPr>
          <p:spPr>
            <a:xfrm>
              <a:off x="2478425" y="4808850"/>
              <a:ext cx="17425" cy="11075"/>
            </a:xfrm>
            <a:custGeom>
              <a:avLst/>
              <a:gdLst/>
              <a:ahLst/>
              <a:cxnLst/>
              <a:rect l="l" t="t" r="r" b="b"/>
              <a:pathLst>
                <a:path w="697" h="443" extrusionOk="0">
                  <a:moveTo>
                    <a:pt x="532" y="0"/>
                  </a:moveTo>
                  <a:cubicBezTo>
                    <a:pt x="473" y="0"/>
                    <a:pt x="408" y="25"/>
                    <a:pt x="338" y="65"/>
                  </a:cubicBezTo>
                  <a:cubicBezTo>
                    <a:pt x="299" y="65"/>
                    <a:pt x="219" y="85"/>
                    <a:pt x="179" y="85"/>
                  </a:cubicBezTo>
                  <a:cubicBezTo>
                    <a:pt x="100" y="204"/>
                    <a:pt x="40" y="303"/>
                    <a:pt x="0" y="443"/>
                  </a:cubicBezTo>
                  <a:cubicBezTo>
                    <a:pt x="219" y="383"/>
                    <a:pt x="438" y="303"/>
                    <a:pt x="657" y="244"/>
                  </a:cubicBezTo>
                  <a:cubicBezTo>
                    <a:pt x="697" y="184"/>
                    <a:pt x="697" y="144"/>
                    <a:pt x="697" y="85"/>
                  </a:cubicBezTo>
                  <a:cubicBezTo>
                    <a:pt x="647" y="25"/>
                    <a:pt x="592" y="0"/>
                    <a:pt x="53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2" name="Google Shape;1612;p3"/>
            <p:cNvSpPr/>
            <p:nvPr/>
          </p:nvSpPr>
          <p:spPr>
            <a:xfrm>
              <a:off x="2486875" y="4806475"/>
              <a:ext cx="8975" cy="5000"/>
            </a:xfrm>
            <a:custGeom>
              <a:avLst/>
              <a:gdLst/>
              <a:ahLst/>
              <a:cxnLst/>
              <a:rect l="l" t="t" r="r" b="b"/>
              <a:pathLst>
                <a:path w="359" h="200" extrusionOk="0">
                  <a:moveTo>
                    <a:pt x="359" y="1"/>
                  </a:moveTo>
                  <a:cubicBezTo>
                    <a:pt x="219" y="40"/>
                    <a:pt x="80" y="60"/>
                    <a:pt x="0" y="180"/>
                  </a:cubicBezTo>
                  <a:cubicBezTo>
                    <a:pt x="100" y="200"/>
                    <a:pt x="219" y="200"/>
                    <a:pt x="359" y="200"/>
                  </a:cubicBezTo>
                  <a:lnTo>
                    <a:pt x="359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3" name="Google Shape;1613;p3"/>
            <p:cNvSpPr/>
            <p:nvPr/>
          </p:nvSpPr>
          <p:spPr>
            <a:xfrm>
              <a:off x="3090625" y="4664250"/>
              <a:ext cx="14925" cy="8600"/>
            </a:xfrm>
            <a:custGeom>
              <a:avLst/>
              <a:gdLst/>
              <a:ahLst/>
              <a:cxnLst/>
              <a:rect l="l" t="t" r="r" b="b"/>
              <a:pathLst>
                <a:path w="597" h="344" extrusionOk="0">
                  <a:moveTo>
                    <a:pt x="291" y="0"/>
                  </a:moveTo>
                  <a:cubicBezTo>
                    <a:pt x="194" y="0"/>
                    <a:pt x="97" y="95"/>
                    <a:pt x="0" y="299"/>
                  </a:cubicBezTo>
                  <a:cubicBezTo>
                    <a:pt x="100" y="329"/>
                    <a:pt x="199" y="343"/>
                    <a:pt x="299" y="343"/>
                  </a:cubicBezTo>
                  <a:cubicBezTo>
                    <a:pt x="398" y="343"/>
                    <a:pt x="498" y="329"/>
                    <a:pt x="597" y="299"/>
                  </a:cubicBezTo>
                  <a:cubicBezTo>
                    <a:pt x="495" y="105"/>
                    <a:pt x="393" y="0"/>
                    <a:pt x="29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4" name="Google Shape;1614;p3"/>
            <p:cNvSpPr/>
            <p:nvPr/>
          </p:nvSpPr>
          <p:spPr>
            <a:xfrm>
              <a:off x="2468475" y="4793550"/>
              <a:ext cx="5000" cy="12950"/>
            </a:xfrm>
            <a:custGeom>
              <a:avLst/>
              <a:gdLst/>
              <a:ahLst/>
              <a:cxnLst/>
              <a:rect l="l" t="t" r="r" b="b"/>
              <a:pathLst>
                <a:path w="200" h="518" extrusionOk="0">
                  <a:moveTo>
                    <a:pt x="20" y="0"/>
                  </a:moveTo>
                  <a:cubicBezTo>
                    <a:pt x="0" y="80"/>
                    <a:pt x="0" y="120"/>
                    <a:pt x="0" y="199"/>
                  </a:cubicBezTo>
                  <a:lnTo>
                    <a:pt x="0" y="518"/>
                  </a:lnTo>
                  <a:cubicBezTo>
                    <a:pt x="179" y="478"/>
                    <a:pt x="199" y="319"/>
                    <a:pt x="199" y="179"/>
                  </a:cubicBezTo>
                  <a:cubicBezTo>
                    <a:pt x="199" y="120"/>
                    <a:pt x="199" y="80"/>
                    <a:pt x="179" y="20"/>
                  </a:cubicBezTo>
                  <a:cubicBezTo>
                    <a:pt x="120" y="20"/>
                    <a:pt x="80" y="0"/>
                    <a:pt x="2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5" name="Google Shape;1615;p3"/>
            <p:cNvSpPr/>
            <p:nvPr/>
          </p:nvSpPr>
          <p:spPr>
            <a:xfrm>
              <a:off x="2468975" y="4762725"/>
              <a:ext cx="13950" cy="12450"/>
            </a:xfrm>
            <a:custGeom>
              <a:avLst/>
              <a:gdLst/>
              <a:ahLst/>
              <a:cxnLst/>
              <a:rect l="l" t="t" r="r" b="b"/>
              <a:pathLst>
                <a:path w="558" h="498" extrusionOk="0">
                  <a:moveTo>
                    <a:pt x="0" y="0"/>
                  </a:moveTo>
                  <a:cubicBezTo>
                    <a:pt x="80" y="139"/>
                    <a:pt x="179" y="298"/>
                    <a:pt x="159" y="497"/>
                  </a:cubicBezTo>
                  <a:cubicBezTo>
                    <a:pt x="358" y="458"/>
                    <a:pt x="478" y="338"/>
                    <a:pt x="557" y="159"/>
                  </a:cubicBezTo>
                  <a:cubicBezTo>
                    <a:pt x="378" y="100"/>
                    <a:pt x="199" y="0"/>
                    <a:pt x="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6" name="Google Shape;1616;p3"/>
            <p:cNvSpPr/>
            <p:nvPr/>
          </p:nvSpPr>
          <p:spPr>
            <a:xfrm>
              <a:off x="2436650" y="4784325"/>
              <a:ext cx="23400" cy="25475"/>
            </a:xfrm>
            <a:custGeom>
              <a:avLst/>
              <a:gdLst/>
              <a:ahLst/>
              <a:cxnLst/>
              <a:rect l="l" t="t" r="r" b="b"/>
              <a:pathLst>
                <a:path w="936" h="1019" extrusionOk="0">
                  <a:moveTo>
                    <a:pt x="506" y="1"/>
                  </a:moveTo>
                  <a:cubicBezTo>
                    <a:pt x="376" y="1"/>
                    <a:pt x="307" y="100"/>
                    <a:pt x="279" y="270"/>
                  </a:cubicBezTo>
                  <a:cubicBezTo>
                    <a:pt x="239" y="310"/>
                    <a:pt x="120" y="350"/>
                    <a:pt x="40" y="369"/>
                  </a:cubicBezTo>
                  <a:cubicBezTo>
                    <a:pt x="0" y="568"/>
                    <a:pt x="159" y="727"/>
                    <a:pt x="199" y="887"/>
                  </a:cubicBezTo>
                  <a:cubicBezTo>
                    <a:pt x="294" y="981"/>
                    <a:pt x="361" y="1019"/>
                    <a:pt x="412" y="1019"/>
                  </a:cubicBezTo>
                  <a:cubicBezTo>
                    <a:pt x="509" y="1019"/>
                    <a:pt x="545" y="879"/>
                    <a:pt x="597" y="747"/>
                  </a:cubicBezTo>
                  <a:cubicBezTo>
                    <a:pt x="617" y="688"/>
                    <a:pt x="657" y="648"/>
                    <a:pt x="697" y="568"/>
                  </a:cubicBezTo>
                  <a:cubicBezTo>
                    <a:pt x="935" y="389"/>
                    <a:pt x="935" y="190"/>
                    <a:pt x="697" y="51"/>
                  </a:cubicBezTo>
                  <a:cubicBezTo>
                    <a:pt x="622" y="17"/>
                    <a:pt x="559" y="1"/>
                    <a:pt x="50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7" name="Google Shape;1617;p3"/>
            <p:cNvSpPr/>
            <p:nvPr/>
          </p:nvSpPr>
          <p:spPr>
            <a:xfrm>
              <a:off x="2413775" y="4788550"/>
              <a:ext cx="10450" cy="15025"/>
            </a:xfrm>
            <a:custGeom>
              <a:avLst/>
              <a:gdLst/>
              <a:ahLst/>
              <a:cxnLst/>
              <a:rect l="l" t="t" r="r" b="b"/>
              <a:pathLst>
                <a:path w="418" h="601" extrusionOk="0">
                  <a:moveTo>
                    <a:pt x="346" y="1"/>
                  </a:moveTo>
                  <a:cubicBezTo>
                    <a:pt x="308" y="1"/>
                    <a:pt x="278" y="23"/>
                    <a:pt x="239" y="61"/>
                  </a:cubicBezTo>
                  <a:cubicBezTo>
                    <a:pt x="179" y="141"/>
                    <a:pt x="100" y="280"/>
                    <a:pt x="20" y="379"/>
                  </a:cubicBezTo>
                  <a:cubicBezTo>
                    <a:pt x="20" y="419"/>
                    <a:pt x="20" y="479"/>
                    <a:pt x="0" y="519"/>
                  </a:cubicBezTo>
                  <a:cubicBezTo>
                    <a:pt x="97" y="577"/>
                    <a:pt x="169" y="601"/>
                    <a:pt x="223" y="601"/>
                  </a:cubicBezTo>
                  <a:cubicBezTo>
                    <a:pt x="392" y="601"/>
                    <a:pt x="388" y="366"/>
                    <a:pt x="418" y="200"/>
                  </a:cubicBezTo>
                  <a:lnTo>
                    <a:pt x="418" y="21"/>
                  </a:lnTo>
                  <a:cubicBezTo>
                    <a:pt x="390" y="7"/>
                    <a:pt x="367" y="1"/>
                    <a:pt x="346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8" name="Google Shape;1618;p3"/>
            <p:cNvSpPr/>
            <p:nvPr/>
          </p:nvSpPr>
          <p:spPr>
            <a:xfrm>
              <a:off x="2424225" y="4780625"/>
              <a:ext cx="4975" cy="3500"/>
            </a:xfrm>
            <a:custGeom>
              <a:avLst/>
              <a:gdLst/>
              <a:ahLst/>
              <a:cxnLst/>
              <a:rect l="l" t="t" r="r" b="b"/>
              <a:pathLst>
                <a:path w="199" h="140" extrusionOk="0">
                  <a:moveTo>
                    <a:pt x="199" y="0"/>
                  </a:moveTo>
                  <a:cubicBezTo>
                    <a:pt x="99" y="0"/>
                    <a:pt x="20" y="40"/>
                    <a:pt x="0" y="139"/>
                  </a:cubicBezTo>
                  <a:cubicBezTo>
                    <a:pt x="80" y="100"/>
                    <a:pt x="119" y="40"/>
                    <a:pt x="199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9" name="Google Shape;1619;p3"/>
            <p:cNvSpPr/>
            <p:nvPr/>
          </p:nvSpPr>
          <p:spPr>
            <a:xfrm>
              <a:off x="2419725" y="4784100"/>
              <a:ext cx="4500" cy="5000"/>
            </a:xfrm>
            <a:custGeom>
              <a:avLst/>
              <a:gdLst/>
              <a:ahLst/>
              <a:cxnLst/>
              <a:rect l="l" t="t" r="r" b="b"/>
              <a:pathLst>
                <a:path w="180" h="200" extrusionOk="0">
                  <a:moveTo>
                    <a:pt x="180" y="0"/>
                  </a:moveTo>
                  <a:cubicBezTo>
                    <a:pt x="81" y="60"/>
                    <a:pt x="41" y="100"/>
                    <a:pt x="1" y="199"/>
                  </a:cubicBezTo>
                  <a:cubicBezTo>
                    <a:pt x="81" y="199"/>
                    <a:pt x="140" y="179"/>
                    <a:pt x="180" y="179"/>
                  </a:cubicBezTo>
                  <a:lnTo>
                    <a:pt x="180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0" name="Google Shape;1620;p3"/>
            <p:cNvSpPr/>
            <p:nvPr/>
          </p:nvSpPr>
          <p:spPr>
            <a:xfrm>
              <a:off x="2429175" y="4775650"/>
              <a:ext cx="4025" cy="5000"/>
            </a:xfrm>
            <a:custGeom>
              <a:avLst/>
              <a:gdLst/>
              <a:ahLst/>
              <a:cxnLst/>
              <a:rect l="l" t="t" r="r" b="b"/>
              <a:pathLst>
                <a:path w="161" h="200" extrusionOk="0">
                  <a:moveTo>
                    <a:pt x="160" y="0"/>
                  </a:moveTo>
                  <a:lnTo>
                    <a:pt x="160" y="0"/>
                  </a:lnTo>
                  <a:cubicBezTo>
                    <a:pt x="100" y="80"/>
                    <a:pt x="41" y="120"/>
                    <a:pt x="1" y="199"/>
                  </a:cubicBezTo>
                  <a:cubicBezTo>
                    <a:pt x="100" y="179"/>
                    <a:pt x="120" y="100"/>
                    <a:pt x="16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1" name="Google Shape;1621;p3"/>
            <p:cNvSpPr/>
            <p:nvPr/>
          </p:nvSpPr>
          <p:spPr>
            <a:xfrm>
              <a:off x="2428700" y="4793550"/>
              <a:ext cx="2000" cy="2000"/>
            </a:xfrm>
            <a:custGeom>
              <a:avLst/>
              <a:gdLst/>
              <a:ahLst/>
              <a:cxnLst/>
              <a:rect l="l" t="t" r="r" b="b"/>
              <a:pathLst>
                <a:path w="80" h="80" extrusionOk="0">
                  <a:moveTo>
                    <a:pt x="0" y="0"/>
                  </a:moveTo>
                  <a:cubicBezTo>
                    <a:pt x="0" y="16"/>
                    <a:pt x="13" y="46"/>
                    <a:pt x="18" y="46"/>
                  </a:cubicBezTo>
                  <a:cubicBezTo>
                    <a:pt x="19" y="46"/>
                    <a:pt x="20" y="44"/>
                    <a:pt x="20" y="40"/>
                  </a:cubicBezTo>
                  <a:cubicBezTo>
                    <a:pt x="20" y="80"/>
                    <a:pt x="40" y="80"/>
                    <a:pt x="80" y="8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2" name="Google Shape;1622;p3"/>
            <p:cNvSpPr/>
            <p:nvPr/>
          </p:nvSpPr>
          <p:spPr>
            <a:xfrm>
              <a:off x="2463500" y="4806475"/>
              <a:ext cx="5500" cy="5000"/>
            </a:xfrm>
            <a:custGeom>
              <a:avLst/>
              <a:gdLst/>
              <a:ahLst/>
              <a:cxnLst/>
              <a:rect l="l" t="t" r="r" b="b"/>
              <a:pathLst>
                <a:path w="220" h="200" extrusionOk="0">
                  <a:moveTo>
                    <a:pt x="219" y="1"/>
                  </a:moveTo>
                  <a:cubicBezTo>
                    <a:pt x="140" y="40"/>
                    <a:pt x="20" y="60"/>
                    <a:pt x="20" y="60"/>
                  </a:cubicBezTo>
                  <a:cubicBezTo>
                    <a:pt x="1" y="200"/>
                    <a:pt x="140" y="160"/>
                    <a:pt x="219" y="180"/>
                  </a:cubicBezTo>
                  <a:lnTo>
                    <a:pt x="219" y="1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1563314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5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13" name="Google Shape;5813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 flipH="1">
            <a:off x="1" y="1"/>
            <a:ext cx="12192004" cy="6858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814" name="Google Shape;5814;p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52796" y="916230"/>
            <a:ext cx="5199800" cy="5227953"/>
          </a:xfrm>
          <a:prstGeom prst="rect">
            <a:avLst/>
          </a:prstGeom>
          <a:noFill/>
          <a:ln>
            <a:noFill/>
          </a:ln>
        </p:spPr>
      </p:pic>
      <p:sp>
        <p:nvSpPr>
          <p:cNvPr id="5815" name="Google Shape;5815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fld id="{00000000-1234-1234-1234-123412341234}" type="slidenum">
              <a:rPr lang="en" kern="0" smtClean="0">
                <a:solidFill>
                  <a:srgbClr val="B28E69"/>
                </a:solidFill>
                <a:latin typeface="Arial"/>
                <a:cs typeface="Arial"/>
                <a:sym typeface="Arial"/>
              </a:rPr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t>‹#›</a:t>
            </a:fld>
            <a:endParaRPr lang="en" kern="0">
              <a:solidFill>
                <a:srgbClr val="B28E69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816" name="Google Shape;5816;p9"/>
          <p:cNvSpPr txBox="1">
            <a:spLocks noGrp="1"/>
          </p:cNvSpPr>
          <p:nvPr>
            <p:ph type="ctrTitle"/>
          </p:nvPr>
        </p:nvSpPr>
        <p:spPr>
          <a:xfrm>
            <a:off x="3765500" y="3232384"/>
            <a:ext cx="4374400" cy="77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44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800"/>
              <a:buNone/>
              <a:defRPr sz="2400">
                <a:solidFill>
                  <a:srgbClr val="233C4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800"/>
              <a:buNone/>
              <a:defRPr sz="2400">
                <a:solidFill>
                  <a:srgbClr val="233C4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800"/>
              <a:buNone/>
              <a:defRPr sz="2400">
                <a:solidFill>
                  <a:srgbClr val="233C4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800"/>
              <a:buNone/>
              <a:defRPr sz="2400">
                <a:solidFill>
                  <a:srgbClr val="233C4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800"/>
              <a:buNone/>
              <a:defRPr sz="2400">
                <a:solidFill>
                  <a:srgbClr val="233C4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800"/>
              <a:buNone/>
              <a:defRPr sz="2400">
                <a:solidFill>
                  <a:srgbClr val="233C4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800"/>
              <a:buNone/>
              <a:defRPr sz="2400">
                <a:solidFill>
                  <a:srgbClr val="233C4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800"/>
              <a:buNone/>
              <a:defRPr sz="2400">
                <a:solidFill>
                  <a:srgbClr val="233C4F"/>
                </a:solidFill>
              </a:defRPr>
            </a:lvl9pPr>
          </a:lstStyle>
          <a:p>
            <a:endParaRPr/>
          </a:p>
        </p:txBody>
      </p:sp>
      <p:sp>
        <p:nvSpPr>
          <p:cNvPr id="5817" name="Google Shape;5817;p9"/>
          <p:cNvSpPr txBox="1">
            <a:spLocks noGrp="1"/>
          </p:cNvSpPr>
          <p:nvPr>
            <p:ph type="subTitle" idx="1"/>
          </p:nvPr>
        </p:nvSpPr>
        <p:spPr>
          <a:xfrm>
            <a:off x="4335000" y="4112317"/>
            <a:ext cx="3342000" cy="7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None/>
              <a:defRPr sz="1867" b="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1C1D"/>
              </a:buClr>
              <a:buSzPts val="1400"/>
              <a:buNone/>
              <a:defRPr>
                <a:solidFill>
                  <a:srgbClr val="541C1D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1C1D"/>
              </a:buClr>
              <a:buSzPts val="1400"/>
              <a:buNone/>
              <a:defRPr>
                <a:solidFill>
                  <a:srgbClr val="541C1D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1C1D"/>
              </a:buClr>
              <a:buSzPts val="1400"/>
              <a:buNone/>
              <a:defRPr>
                <a:solidFill>
                  <a:srgbClr val="541C1D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1C1D"/>
              </a:buClr>
              <a:buSzPts val="1400"/>
              <a:buNone/>
              <a:defRPr>
                <a:solidFill>
                  <a:srgbClr val="541C1D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1C1D"/>
              </a:buClr>
              <a:buSzPts val="1400"/>
              <a:buNone/>
              <a:defRPr>
                <a:solidFill>
                  <a:srgbClr val="541C1D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1C1D"/>
              </a:buClr>
              <a:buSzPts val="1400"/>
              <a:buNone/>
              <a:defRPr>
                <a:solidFill>
                  <a:srgbClr val="541C1D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1C1D"/>
              </a:buClr>
              <a:buSzPts val="1400"/>
              <a:buNone/>
              <a:defRPr>
                <a:solidFill>
                  <a:srgbClr val="541C1D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1C1D"/>
              </a:buClr>
              <a:buSzPts val="1400"/>
              <a:buNone/>
              <a:defRPr>
                <a:solidFill>
                  <a:srgbClr val="541C1D"/>
                </a:solidFill>
              </a:defRPr>
            </a:lvl9pPr>
          </a:lstStyle>
          <a:p>
            <a:endParaRPr/>
          </a:p>
        </p:txBody>
      </p:sp>
      <p:sp>
        <p:nvSpPr>
          <p:cNvPr id="5818" name="Google Shape;5818;p9"/>
          <p:cNvSpPr txBox="1">
            <a:spLocks noGrp="1"/>
          </p:cNvSpPr>
          <p:nvPr>
            <p:ph type="title" idx="2" hasCustomPrompt="1"/>
          </p:nvPr>
        </p:nvSpPr>
        <p:spPr>
          <a:xfrm>
            <a:off x="4887016" y="2352755"/>
            <a:ext cx="2338400" cy="77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500"/>
              <a:buNone/>
              <a:defRPr sz="7333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7333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7333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7333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7333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7333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7333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7333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7333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grpSp>
        <p:nvGrpSpPr>
          <p:cNvPr id="5819" name="Google Shape;5819;p9"/>
          <p:cNvGrpSpPr/>
          <p:nvPr/>
        </p:nvGrpSpPr>
        <p:grpSpPr>
          <a:xfrm>
            <a:off x="435368" y="288267"/>
            <a:ext cx="2306233" cy="1497067"/>
            <a:chOff x="5028175" y="2414375"/>
            <a:chExt cx="1729675" cy="1122800"/>
          </a:xfrm>
        </p:grpSpPr>
        <p:sp>
          <p:nvSpPr>
            <p:cNvPr id="5820" name="Google Shape;5820;p9"/>
            <p:cNvSpPr/>
            <p:nvPr/>
          </p:nvSpPr>
          <p:spPr>
            <a:xfrm>
              <a:off x="6266475" y="3283500"/>
              <a:ext cx="441650" cy="98525"/>
            </a:xfrm>
            <a:custGeom>
              <a:avLst/>
              <a:gdLst/>
              <a:ahLst/>
              <a:cxnLst/>
              <a:rect l="l" t="t" r="r" b="b"/>
              <a:pathLst>
                <a:path w="17666" h="3941" extrusionOk="0">
                  <a:moveTo>
                    <a:pt x="16741" y="1"/>
                  </a:moveTo>
                  <a:cubicBezTo>
                    <a:pt x="16531" y="1"/>
                    <a:pt x="16307" y="27"/>
                    <a:pt x="16094" y="88"/>
                  </a:cubicBezTo>
                  <a:cubicBezTo>
                    <a:pt x="12732" y="844"/>
                    <a:pt x="9311" y="1202"/>
                    <a:pt x="5929" y="1878"/>
                  </a:cubicBezTo>
                  <a:cubicBezTo>
                    <a:pt x="4417" y="2196"/>
                    <a:pt x="2846" y="2236"/>
                    <a:pt x="1393" y="2873"/>
                  </a:cubicBezTo>
                  <a:cubicBezTo>
                    <a:pt x="1195" y="2992"/>
                    <a:pt x="1016" y="3131"/>
                    <a:pt x="797" y="3211"/>
                  </a:cubicBezTo>
                  <a:cubicBezTo>
                    <a:pt x="618" y="3290"/>
                    <a:pt x="459" y="3330"/>
                    <a:pt x="279" y="3390"/>
                  </a:cubicBezTo>
                  <a:cubicBezTo>
                    <a:pt x="160" y="3469"/>
                    <a:pt x="1" y="3509"/>
                    <a:pt x="1" y="3688"/>
                  </a:cubicBezTo>
                  <a:cubicBezTo>
                    <a:pt x="114" y="3901"/>
                    <a:pt x="282" y="3941"/>
                    <a:pt x="465" y="3941"/>
                  </a:cubicBezTo>
                  <a:cubicBezTo>
                    <a:pt x="573" y="3941"/>
                    <a:pt x="686" y="3927"/>
                    <a:pt x="797" y="3927"/>
                  </a:cubicBezTo>
                  <a:cubicBezTo>
                    <a:pt x="996" y="3867"/>
                    <a:pt x="1195" y="3887"/>
                    <a:pt x="1374" y="3768"/>
                  </a:cubicBezTo>
                  <a:cubicBezTo>
                    <a:pt x="1493" y="3768"/>
                    <a:pt x="1592" y="3728"/>
                    <a:pt x="1712" y="3728"/>
                  </a:cubicBezTo>
                  <a:cubicBezTo>
                    <a:pt x="1753" y="3721"/>
                    <a:pt x="1795" y="3718"/>
                    <a:pt x="1838" y="3718"/>
                  </a:cubicBezTo>
                  <a:cubicBezTo>
                    <a:pt x="1991" y="3718"/>
                    <a:pt x="2151" y="3755"/>
                    <a:pt x="2301" y="3755"/>
                  </a:cubicBezTo>
                  <a:cubicBezTo>
                    <a:pt x="2452" y="3755"/>
                    <a:pt x="2593" y="3718"/>
                    <a:pt x="2706" y="3569"/>
                  </a:cubicBezTo>
                  <a:lnTo>
                    <a:pt x="2766" y="3529"/>
                  </a:lnTo>
                  <a:lnTo>
                    <a:pt x="2826" y="3569"/>
                  </a:lnTo>
                  <a:cubicBezTo>
                    <a:pt x="2944" y="3495"/>
                    <a:pt x="3073" y="3481"/>
                    <a:pt x="3205" y="3481"/>
                  </a:cubicBezTo>
                  <a:cubicBezTo>
                    <a:pt x="3280" y="3481"/>
                    <a:pt x="3355" y="3486"/>
                    <a:pt x="3430" y="3486"/>
                  </a:cubicBezTo>
                  <a:cubicBezTo>
                    <a:pt x="3575" y="3486"/>
                    <a:pt x="3716" y="3469"/>
                    <a:pt x="3840" y="3370"/>
                  </a:cubicBezTo>
                  <a:lnTo>
                    <a:pt x="3820" y="3370"/>
                  </a:lnTo>
                  <a:cubicBezTo>
                    <a:pt x="5611" y="2813"/>
                    <a:pt x="7441" y="2455"/>
                    <a:pt x="9291" y="2236"/>
                  </a:cubicBezTo>
                  <a:cubicBezTo>
                    <a:pt x="11718" y="1938"/>
                    <a:pt x="14085" y="1420"/>
                    <a:pt x="16492" y="1023"/>
                  </a:cubicBezTo>
                  <a:cubicBezTo>
                    <a:pt x="16552" y="1023"/>
                    <a:pt x="16592" y="943"/>
                    <a:pt x="16651" y="923"/>
                  </a:cubicBezTo>
                  <a:cubicBezTo>
                    <a:pt x="16651" y="585"/>
                    <a:pt x="17666" y="545"/>
                    <a:pt x="16930" y="8"/>
                  </a:cubicBezTo>
                  <a:cubicBezTo>
                    <a:pt x="16869" y="3"/>
                    <a:pt x="16805" y="1"/>
                    <a:pt x="1674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21" name="Google Shape;5821;p9"/>
            <p:cNvSpPr/>
            <p:nvPr/>
          </p:nvSpPr>
          <p:spPr>
            <a:xfrm>
              <a:off x="5562525" y="3472150"/>
              <a:ext cx="173350" cy="51950"/>
            </a:xfrm>
            <a:custGeom>
              <a:avLst/>
              <a:gdLst/>
              <a:ahLst/>
              <a:cxnLst/>
              <a:rect l="l" t="t" r="r" b="b"/>
              <a:pathLst>
                <a:path w="6934" h="2078" extrusionOk="0">
                  <a:moveTo>
                    <a:pt x="6044" y="1"/>
                  </a:moveTo>
                  <a:cubicBezTo>
                    <a:pt x="5871" y="1"/>
                    <a:pt x="5699" y="28"/>
                    <a:pt x="5521" y="61"/>
                  </a:cubicBezTo>
                  <a:cubicBezTo>
                    <a:pt x="5362" y="101"/>
                    <a:pt x="5243" y="121"/>
                    <a:pt x="5083" y="161"/>
                  </a:cubicBezTo>
                  <a:cubicBezTo>
                    <a:pt x="3989" y="598"/>
                    <a:pt x="2736" y="459"/>
                    <a:pt x="1702" y="1195"/>
                  </a:cubicBezTo>
                  <a:cubicBezTo>
                    <a:pt x="1702" y="1235"/>
                    <a:pt x="1682" y="1294"/>
                    <a:pt x="1662" y="1334"/>
                  </a:cubicBezTo>
                  <a:cubicBezTo>
                    <a:pt x="1582" y="1438"/>
                    <a:pt x="1482" y="1459"/>
                    <a:pt x="1379" y="1459"/>
                  </a:cubicBezTo>
                  <a:cubicBezTo>
                    <a:pt x="1313" y="1459"/>
                    <a:pt x="1247" y="1451"/>
                    <a:pt x="1182" y="1451"/>
                  </a:cubicBezTo>
                  <a:cubicBezTo>
                    <a:pt x="1096" y="1451"/>
                    <a:pt x="1014" y="1465"/>
                    <a:pt x="946" y="1533"/>
                  </a:cubicBezTo>
                  <a:cubicBezTo>
                    <a:pt x="853" y="1639"/>
                    <a:pt x="760" y="1648"/>
                    <a:pt x="661" y="1648"/>
                  </a:cubicBezTo>
                  <a:cubicBezTo>
                    <a:pt x="642" y="1648"/>
                    <a:pt x="622" y="1648"/>
                    <a:pt x="601" y="1648"/>
                  </a:cubicBezTo>
                  <a:cubicBezTo>
                    <a:pt x="571" y="1648"/>
                    <a:pt x="540" y="1649"/>
                    <a:pt x="508" y="1653"/>
                  </a:cubicBezTo>
                  <a:cubicBezTo>
                    <a:pt x="488" y="1658"/>
                    <a:pt x="465" y="1659"/>
                    <a:pt x="439" y="1659"/>
                  </a:cubicBezTo>
                  <a:cubicBezTo>
                    <a:pt x="369" y="1659"/>
                    <a:pt x="282" y="1645"/>
                    <a:pt x="205" y="1645"/>
                  </a:cubicBezTo>
                  <a:cubicBezTo>
                    <a:pt x="92" y="1645"/>
                    <a:pt x="0" y="1676"/>
                    <a:pt x="11" y="1832"/>
                  </a:cubicBezTo>
                  <a:cubicBezTo>
                    <a:pt x="35" y="2023"/>
                    <a:pt x="160" y="2078"/>
                    <a:pt x="308" y="2078"/>
                  </a:cubicBezTo>
                  <a:cubicBezTo>
                    <a:pt x="405" y="2078"/>
                    <a:pt x="513" y="2054"/>
                    <a:pt x="608" y="2030"/>
                  </a:cubicBezTo>
                  <a:lnTo>
                    <a:pt x="1045" y="2030"/>
                  </a:lnTo>
                  <a:cubicBezTo>
                    <a:pt x="1066" y="2032"/>
                    <a:pt x="1087" y="2033"/>
                    <a:pt x="1108" y="2033"/>
                  </a:cubicBezTo>
                  <a:cubicBezTo>
                    <a:pt x="1319" y="2033"/>
                    <a:pt x="1502" y="1946"/>
                    <a:pt x="1702" y="1891"/>
                  </a:cubicBezTo>
                  <a:cubicBezTo>
                    <a:pt x="1841" y="1851"/>
                    <a:pt x="1960" y="1851"/>
                    <a:pt x="2080" y="1792"/>
                  </a:cubicBezTo>
                  <a:lnTo>
                    <a:pt x="2159" y="1732"/>
                  </a:lnTo>
                  <a:lnTo>
                    <a:pt x="2239" y="1732"/>
                  </a:lnTo>
                  <a:cubicBezTo>
                    <a:pt x="2398" y="1613"/>
                    <a:pt x="2657" y="1712"/>
                    <a:pt x="2836" y="1593"/>
                  </a:cubicBezTo>
                  <a:lnTo>
                    <a:pt x="2895" y="1553"/>
                  </a:lnTo>
                  <a:lnTo>
                    <a:pt x="2975" y="1553"/>
                  </a:lnTo>
                  <a:cubicBezTo>
                    <a:pt x="3085" y="1485"/>
                    <a:pt x="3202" y="1475"/>
                    <a:pt x="3318" y="1475"/>
                  </a:cubicBezTo>
                  <a:cubicBezTo>
                    <a:pt x="3368" y="1475"/>
                    <a:pt x="3418" y="1477"/>
                    <a:pt x="3468" y="1477"/>
                  </a:cubicBezTo>
                  <a:cubicBezTo>
                    <a:pt x="3574" y="1477"/>
                    <a:pt x="3677" y="1468"/>
                    <a:pt x="3771" y="1414"/>
                  </a:cubicBezTo>
                  <a:cubicBezTo>
                    <a:pt x="3890" y="1394"/>
                    <a:pt x="3989" y="1394"/>
                    <a:pt x="4129" y="1354"/>
                  </a:cubicBezTo>
                  <a:cubicBezTo>
                    <a:pt x="4288" y="1235"/>
                    <a:pt x="4566" y="1354"/>
                    <a:pt x="4745" y="1195"/>
                  </a:cubicBezTo>
                  <a:lnTo>
                    <a:pt x="4785" y="1155"/>
                  </a:lnTo>
                  <a:lnTo>
                    <a:pt x="4865" y="1195"/>
                  </a:lnTo>
                  <a:cubicBezTo>
                    <a:pt x="4984" y="1115"/>
                    <a:pt x="5143" y="1115"/>
                    <a:pt x="5282" y="1036"/>
                  </a:cubicBezTo>
                  <a:cubicBezTo>
                    <a:pt x="5362" y="1036"/>
                    <a:pt x="5422" y="1016"/>
                    <a:pt x="5481" y="1016"/>
                  </a:cubicBezTo>
                  <a:cubicBezTo>
                    <a:pt x="5595" y="932"/>
                    <a:pt x="5721" y="916"/>
                    <a:pt x="5849" y="916"/>
                  </a:cubicBezTo>
                  <a:cubicBezTo>
                    <a:pt x="5936" y="916"/>
                    <a:pt x="6024" y="923"/>
                    <a:pt x="6111" y="923"/>
                  </a:cubicBezTo>
                  <a:cubicBezTo>
                    <a:pt x="6231" y="923"/>
                    <a:pt x="6349" y="908"/>
                    <a:pt x="6456" y="837"/>
                  </a:cubicBezTo>
                  <a:cubicBezTo>
                    <a:pt x="6575" y="837"/>
                    <a:pt x="6715" y="817"/>
                    <a:pt x="6834" y="817"/>
                  </a:cubicBezTo>
                  <a:cubicBezTo>
                    <a:pt x="6914" y="757"/>
                    <a:pt x="6933" y="698"/>
                    <a:pt x="6914" y="618"/>
                  </a:cubicBezTo>
                  <a:cubicBezTo>
                    <a:pt x="6754" y="439"/>
                    <a:pt x="6735" y="141"/>
                    <a:pt x="6456" y="61"/>
                  </a:cubicBezTo>
                  <a:cubicBezTo>
                    <a:pt x="6316" y="17"/>
                    <a:pt x="6180" y="1"/>
                    <a:pt x="60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22" name="Google Shape;5822;p9"/>
            <p:cNvSpPr/>
            <p:nvPr/>
          </p:nvSpPr>
          <p:spPr>
            <a:xfrm>
              <a:off x="5121175" y="3299600"/>
              <a:ext cx="153200" cy="101975"/>
            </a:xfrm>
            <a:custGeom>
              <a:avLst/>
              <a:gdLst/>
              <a:ahLst/>
              <a:cxnLst/>
              <a:rect l="l" t="t" r="r" b="b"/>
              <a:pathLst>
                <a:path w="6128" h="4079" extrusionOk="0">
                  <a:moveTo>
                    <a:pt x="1134" y="1"/>
                  </a:moveTo>
                  <a:cubicBezTo>
                    <a:pt x="935" y="498"/>
                    <a:pt x="497" y="558"/>
                    <a:pt x="60" y="637"/>
                  </a:cubicBezTo>
                  <a:cubicBezTo>
                    <a:pt x="60" y="697"/>
                    <a:pt x="40" y="757"/>
                    <a:pt x="40" y="836"/>
                  </a:cubicBezTo>
                  <a:cubicBezTo>
                    <a:pt x="0" y="876"/>
                    <a:pt x="0" y="936"/>
                    <a:pt x="0" y="1035"/>
                  </a:cubicBezTo>
                  <a:lnTo>
                    <a:pt x="60" y="1055"/>
                  </a:lnTo>
                  <a:cubicBezTo>
                    <a:pt x="117" y="1084"/>
                    <a:pt x="172" y="1094"/>
                    <a:pt x="226" y="1094"/>
                  </a:cubicBezTo>
                  <a:cubicBezTo>
                    <a:pt x="322" y="1094"/>
                    <a:pt x="415" y="1061"/>
                    <a:pt x="517" y="1035"/>
                  </a:cubicBezTo>
                  <a:cubicBezTo>
                    <a:pt x="566" y="1003"/>
                    <a:pt x="628" y="970"/>
                    <a:pt x="703" y="970"/>
                  </a:cubicBezTo>
                  <a:cubicBezTo>
                    <a:pt x="720" y="970"/>
                    <a:pt x="738" y="972"/>
                    <a:pt x="756" y="975"/>
                  </a:cubicBezTo>
                  <a:cubicBezTo>
                    <a:pt x="676" y="1035"/>
                    <a:pt x="577" y="1035"/>
                    <a:pt x="537" y="1154"/>
                  </a:cubicBezTo>
                  <a:cubicBezTo>
                    <a:pt x="497" y="1274"/>
                    <a:pt x="517" y="1393"/>
                    <a:pt x="577" y="1493"/>
                  </a:cubicBezTo>
                  <a:cubicBezTo>
                    <a:pt x="2208" y="2547"/>
                    <a:pt x="3939" y="3363"/>
                    <a:pt x="5729" y="4079"/>
                  </a:cubicBezTo>
                  <a:cubicBezTo>
                    <a:pt x="5888" y="4059"/>
                    <a:pt x="6008" y="4039"/>
                    <a:pt x="6127" y="3939"/>
                  </a:cubicBezTo>
                  <a:cubicBezTo>
                    <a:pt x="6047" y="3164"/>
                    <a:pt x="5232" y="3243"/>
                    <a:pt x="4874" y="2806"/>
                  </a:cubicBezTo>
                  <a:cubicBezTo>
                    <a:pt x="4038" y="2348"/>
                    <a:pt x="3143" y="1990"/>
                    <a:pt x="2387" y="1393"/>
                  </a:cubicBezTo>
                  <a:cubicBezTo>
                    <a:pt x="2407" y="1333"/>
                    <a:pt x="2407" y="1254"/>
                    <a:pt x="2387" y="1174"/>
                  </a:cubicBezTo>
                  <a:cubicBezTo>
                    <a:pt x="2149" y="876"/>
                    <a:pt x="1711" y="856"/>
                    <a:pt x="1532" y="498"/>
                  </a:cubicBezTo>
                  <a:cubicBezTo>
                    <a:pt x="1432" y="299"/>
                    <a:pt x="1393" y="80"/>
                    <a:pt x="113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23" name="Google Shape;5823;p9"/>
            <p:cNvSpPr/>
            <p:nvPr/>
          </p:nvSpPr>
          <p:spPr>
            <a:xfrm>
              <a:off x="5767675" y="3432875"/>
              <a:ext cx="159675" cy="49550"/>
            </a:xfrm>
            <a:custGeom>
              <a:avLst/>
              <a:gdLst/>
              <a:ahLst/>
              <a:cxnLst/>
              <a:rect l="l" t="t" r="r" b="b"/>
              <a:pathLst>
                <a:path w="6387" h="1982" extrusionOk="0">
                  <a:moveTo>
                    <a:pt x="6008" y="1"/>
                  </a:moveTo>
                  <a:cubicBezTo>
                    <a:pt x="5809" y="41"/>
                    <a:pt x="5610" y="61"/>
                    <a:pt x="5411" y="120"/>
                  </a:cubicBezTo>
                  <a:lnTo>
                    <a:pt x="5193" y="200"/>
                  </a:lnTo>
                  <a:cubicBezTo>
                    <a:pt x="4994" y="240"/>
                    <a:pt x="4815" y="259"/>
                    <a:pt x="4616" y="299"/>
                  </a:cubicBezTo>
                  <a:cubicBezTo>
                    <a:pt x="4536" y="299"/>
                    <a:pt x="4457" y="319"/>
                    <a:pt x="4397" y="339"/>
                  </a:cubicBezTo>
                  <a:cubicBezTo>
                    <a:pt x="4297" y="359"/>
                    <a:pt x="4158" y="419"/>
                    <a:pt x="4059" y="439"/>
                  </a:cubicBezTo>
                  <a:cubicBezTo>
                    <a:pt x="3999" y="458"/>
                    <a:pt x="3919" y="458"/>
                    <a:pt x="3840" y="498"/>
                  </a:cubicBezTo>
                  <a:cubicBezTo>
                    <a:pt x="3780" y="498"/>
                    <a:pt x="3701" y="518"/>
                    <a:pt x="3621" y="538"/>
                  </a:cubicBezTo>
                  <a:cubicBezTo>
                    <a:pt x="3561" y="538"/>
                    <a:pt x="3542" y="558"/>
                    <a:pt x="3502" y="558"/>
                  </a:cubicBezTo>
                  <a:cubicBezTo>
                    <a:pt x="3053" y="612"/>
                    <a:pt x="2637" y="763"/>
                    <a:pt x="2195" y="763"/>
                  </a:cubicBezTo>
                  <a:cubicBezTo>
                    <a:pt x="2147" y="763"/>
                    <a:pt x="2098" y="761"/>
                    <a:pt x="2050" y="757"/>
                  </a:cubicBezTo>
                  <a:cubicBezTo>
                    <a:pt x="1333" y="816"/>
                    <a:pt x="597" y="757"/>
                    <a:pt x="60" y="1413"/>
                  </a:cubicBezTo>
                  <a:cubicBezTo>
                    <a:pt x="1" y="1652"/>
                    <a:pt x="100" y="1831"/>
                    <a:pt x="319" y="1930"/>
                  </a:cubicBezTo>
                  <a:cubicBezTo>
                    <a:pt x="424" y="1967"/>
                    <a:pt x="524" y="1982"/>
                    <a:pt x="622" y="1982"/>
                  </a:cubicBezTo>
                  <a:cubicBezTo>
                    <a:pt x="1058" y="1982"/>
                    <a:pt x="1428" y="1677"/>
                    <a:pt x="1851" y="1612"/>
                  </a:cubicBezTo>
                  <a:lnTo>
                    <a:pt x="1930" y="1592"/>
                  </a:lnTo>
                  <a:lnTo>
                    <a:pt x="2010" y="1592"/>
                  </a:lnTo>
                  <a:cubicBezTo>
                    <a:pt x="2388" y="1413"/>
                    <a:pt x="2805" y="1572"/>
                    <a:pt x="3144" y="1294"/>
                  </a:cubicBezTo>
                  <a:cubicBezTo>
                    <a:pt x="3304" y="1150"/>
                    <a:pt x="3503" y="1109"/>
                    <a:pt x="3700" y="1109"/>
                  </a:cubicBezTo>
                  <a:cubicBezTo>
                    <a:pt x="3747" y="1109"/>
                    <a:pt x="3794" y="1111"/>
                    <a:pt x="3840" y="1115"/>
                  </a:cubicBezTo>
                  <a:lnTo>
                    <a:pt x="4099" y="1115"/>
                  </a:lnTo>
                  <a:cubicBezTo>
                    <a:pt x="4238" y="1055"/>
                    <a:pt x="4417" y="1055"/>
                    <a:pt x="4556" y="1015"/>
                  </a:cubicBezTo>
                  <a:lnTo>
                    <a:pt x="4795" y="936"/>
                  </a:lnTo>
                  <a:cubicBezTo>
                    <a:pt x="4934" y="836"/>
                    <a:pt x="5133" y="816"/>
                    <a:pt x="5312" y="737"/>
                  </a:cubicBezTo>
                  <a:cubicBezTo>
                    <a:pt x="5392" y="717"/>
                    <a:pt x="5431" y="717"/>
                    <a:pt x="5511" y="657"/>
                  </a:cubicBezTo>
                  <a:cubicBezTo>
                    <a:pt x="5538" y="614"/>
                    <a:pt x="5559" y="599"/>
                    <a:pt x="5577" y="599"/>
                  </a:cubicBezTo>
                  <a:cubicBezTo>
                    <a:pt x="5622" y="599"/>
                    <a:pt x="5648" y="698"/>
                    <a:pt x="5700" y="698"/>
                  </a:cubicBezTo>
                  <a:cubicBezTo>
                    <a:pt x="5703" y="698"/>
                    <a:pt x="5706" y="698"/>
                    <a:pt x="5710" y="697"/>
                  </a:cubicBezTo>
                  <a:cubicBezTo>
                    <a:pt x="5789" y="697"/>
                    <a:pt x="5849" y="697"/>
                    <a:pt x="5929" y="657"/>
                  </a:cubicBezTo>
                  <a:cubicBezTo>
                    <a:pt x="6088" y="618"/>
                    <a:pt x="6227" y="558"/>
                    <a:pt x="6326" y="439"/>
                  </a:cubicBezTo>
                  <a:cubicBezTo>
                    <a:pt x="6346" y="359"/>
                    <a:pt x="6386" y="299"/>
                    <a:pt x="6386" y="220"/>
                  </a:cubicBezTo>
                  <a:cubicBezTo>
                    <a:pt x="6346" y="140"/>
                    <a:pt x="6307" y="61"/>
                    <a:pt x="6247" y="21"/>
                  </a:cubicBezTo>
                  <a:cubicBezTo>
                    <a:pt x="6187" y="1"/>
                    <a:pt x="6088" y="1"/>
                    <a:pt x="600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24" name="Google Shape;5824;p9"/>
            <p:cNvSpPr/>
            <p:nvPr/>
          </p:nvSpPr>
          <p:spPr>
            <a:xfrm>
              <a:off x="5405625" y="2584050"/>
              <a:ext cx="33850" cy="146150"/>
            </a:xfrm>
            <a:custGeom>
              <a:avLst/>
              <a:gdLst/>
              <a:ahLst/>
              <a:cxnLst/>
              <a:rect l="l" t="t" r="r" b="b"/>
              <a:pathLst>
                <a:path w="1354" h="5846" extrusionOk="0">
                  <a:moveTo>
                    <a:pt x="900" y="0"/>
                  </a:moveTo>
                  <a:cubicBezTo>
                    <a:pt x="873" y="0"/>
                    <a:pt x="845" y="5"/>
                    <a:pt x="816" y="17"/>
                  </a:cubicBezTo>
                  <a:cubicBezTo>
                    <a:pt x="697" y="57"/>
                    <a:pt x="598" y="156"/>
                    <a:pt x="498" y="256"/>
                  </a:cubicBezTo>
                  <a:cubicBezTo>
                    <a:pt x="359" y="1608"/>
                    <a:pt x="1" y="2901"/>
                    <a:pt x="120" y="4254"/>
                  </a:cubicBezTo>
                  <a:cubicBezTo>
                    <a:pt x="180" y="4314"/>
                    <a:pt x="180" y="4354"/>
                    <a:pt x="180" y="4413"/>
                  </a:cubicBezTo>
                  <a:cubicBezTo>
                    <a:pt x="418" y="4831"/>
                    <a:pt x="220" y="5368"/>
                    <a:pt x="558" y="5766"/>
                  </a:cubicBezTo>
                  <a:cubicBezTo>
                    <a:pt x="617" y="5826"/>
                    <a:pt x="697" y="5845"/>
                    <a:pt x="796" y="5845"/>
                  </a:cubicBezTo>
                  <a:cubicBezTo>
                    <a:pt x="876" y="5826"/>
                    <a:pt x="936" y="5746"/>
                    <a:pt x="995" y="5666"/>
                  </a:cubicBezTo>
                  <a:cubicBezTo>
                    <a:pt x="1174" y="4871"/>
                    <a:pt x="617" y="4155"/>
                    <a:pt x="777" y="3359"/>
                  </a:cubicBezTo>
                  <a:cubicBezTo>
                    <a:pt x="717" y="2643"/>
                    <a:pt x="896" y="1966"/>
                    <a:pt x="1055" y="1270"/>
                  </a:cubicBezTo>
                  <a:cubicBezTo>
                    <a:pt x="1075" y="872"/>
                    <a:pt x="1353" y="474"/>
                    <a:pt x="1095" y="57"/>
                  </a:cubicBezTo>
                  <a:cubicBezTo>
                    <a:pt x="1024" y="29"/>
                    <a:pt x="964" y="0"/>
                    <a:pt x="9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25" name="Google Shape;5825;p9"/>
            <p:cNvSpPr/>
            <p:nvPr/>
          </p:nvSpPr>
          <p:spPr>
            <a:xfrm>
              <a:off x="5568750" y="2414375"/>
              <a:ext cx="77900" cy="31375"/>
            </a:xfrm>
            <a:custGeom>
              <a:avLst/>
              <a:gdLst/>
              <a:ahLst/>
              <a:cxnLst/>
              <a:rect l="l" t="t" r="r" b="b"/>
              <a:pathLst>
                <a:path w="3116" h="1255" extrusionOk="0">
                  <a:moveTo>
                    <a:pt x="1433" y="1"/>
                  </a:moveTo>
                  <a:cubicBezTo>
                    <a:pt x="1404" y="30"/>
                    <a:pt x="1364" y="48"/>
                    <a:pt x="1329" y="48"/>
                  </a:cubicBezTo>
                  <a:cubicBezTo>
                    <a:pt x="1316" y="48"/>
                    <a:pt x="1304" y="46"/>
                    <a:pt x="1294" y="40"/>
                  </a:cubicBezTo>
                  <a:cubicBezTo>
                    <a:pt x="1035" y="359"/>
                    <a:pt x="697" y="478"/>
                    <a:pt x="319" y="558"/>
                  </a:cubicBezTo>
                  <a:cubicBezTo>
                    <a:pt x="160" y="577"/>
                    <a:pt x="1" y="637"/>
                    <a:pt x="120" y="856"/>
                  </a:cubicBezTo>
                  <a:cubicBezTo>
                    <a:pt x="160" y="916"/>
                    <a:pt x="214" y="926"/>
                    <a:pt x="274" y="926"/>
                  </a:cubicBezTo>
                  <a:cubicBezTo>
                    <a:pt x="304" y="926"/>
                    <a:pt x="335" y="923"/>
                    <a:pt x="366" y="923"/>
                  </a:cubicBezTo>
                  <a:cubicBezTo>
                    <a:pt x="397" y="923"/>
                    <a:pt x="428" y="926"/>
                    <a:pt x="458" y="936"/>
                  </a:cubicBezTo>
                  <a:cubicBezTo>
                    <a:pt x="899" y="1156"/>
                    <a:pt x="1335" y="1255"/>
                    <a:pt x="1771" y="1255"/>
                  </a:cubicBezTo>
                  <a:cubicBezTo>
                    <a:pt x="2160" y="1255"/>
                    <a:pt x="2550" y="1176"/>
                    <a:pt x="2945" y="1035"/>
                  </a:cubicBezTo>
                  <a:cubicBezTo>
                    <a:pt x="3115" y="609"/>
                    <a:pt x="2981" y="497"/>
                    <a:pt x="2746" y="497"/>
                  </a:cubicBezTo>
                  <a:cubicBezTo>
                    <a:pt x="2652" y="497"/>
                    <a:pt x="2541" y="515"/>
                    <a:pt x="2427" y="538"/>
                  </a:cubicBezTo>
                  <a:cubicBezTo>
                    <a:pt x="2440" y="562"/>
                    <a:pt x="2441" y="571"/>
                    <a:pt x="2437" y="571"/>
                  </a:cubicBezTo>
                  <a:cubicBezTo>
                    <a:pt x="2425" y="571"/>
                    <a:pt x="2350" y="454"/>
                    <a:pt x="2463" y="454"/>
                  </a:cubicBezTo>
                  <a:cubicBezTo>
                    <a:pt x="2475" y="454"/>
                    <a:pt x="2490" y="455"/>
                    <a:pt x="2507" y="458"/>
                  </a:cubicBezTo>
                  <a:cubicBezTo>
                    <a:pt x="2523" y="449"/>
                    <a:pt x="2542" y="445"/>
                    <a:pt x="2563" y="445"/>
                  </a:cubicBezTo>
                  <a:cubicBezTo>
                    <a:pt x="2620" y="445"/>
                    <a:pt x="2696" y="471"/>
                    <a:pt x="2776" y="471"/>
                  </a:cubicBezTo>
                  <a:cubicBezTo>
                    <a:pt x="2851" y="471"/>
                    <a:pt x="2931" y="448"/>
                    <a:pt x="3004" y="359"/>
                  </a:cubicBezTo>
                  <a:cubicBezTo>
                    <a:pt x="2507" y="60"/>
                    <a:pt x="1930" y="200"/>
                    <a:pt x="143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26" name="Google Shape;5826;p9"/>
            <p:cNvSpPr/>
            <p:nvPr/>
          </p:nvSpPr>
          <p:spPr>
            <a:xfrm>
              <a:off x="5158475" y="3158850"/>
              <a:ext cx="23875" cy="123375"/>
            </a:xfrm>
            <a:custGeom>
              <a:avLst/>
              <a:gdLst/>
              <a:ahLst/>
              <a:cxnLst/>
              <a:rect l="l" t="t" r="r" b="b"/>
              <a:pathLst>
                <a:path w="955" h="4935" extrusionOk="0">
                  <a:moveTo>
                    <a:pt x="119" y="1"/>
                  </a:moveTo>
                  <a:lnTo>
                    <a:pt x="119" y="1"/>
                  </a:lnTo>
                  <a:cubicBezTo>
                    <a:pt x="318" y="657"/>
                    <a:pt x="259" y="1354"/>
                    <a:pt x="298" y="2050"/>
                  </a:cubicBezTo>
                  <a:cubicBezTo>
                    <a:pt x="298" y="2130"/>
                    <a:pt x="298" y="2189"/>
                    <a:pt x="259" y="2229"/>
                  </a:cubicBezTo>
                  <a:cubicBezTo>
                    <a:pt x="179" y="2945"/>
                    <a:pt x="40" y="3681"/>
                    <a:pt x="0" y="4417"/>
                  </a:cubicBezTo>
                  <a:cubicBezTo>
                    <a:pt x="40" y="4636"/>
                    <a:pt x="80" y="4875"/>
                    <a:pt x="338" y="4934"/>
                  </a:cubicBezTo>
                  <a:cubicBezTo>
                    <a:pt x="895" y="4596"/>
                    <a:pt x="696" y="3980"/>
                    <a:pt x="895" y="3482"/>
                  </a:cubicBezTo>
                  <a:cubicBezTo>
                    <a:pt x="955" y="2706"/>
                    <a:pt x="955" y="1911"/>
                    <a:pt x="915" y="1135"/>
                  </a:cubicBezTo>
                  <a:cubicBezTo>
                    <a:pt x="895" y="638"/>
                    <a:pt x="855" y="41"/>
                    <a:pt x="1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27" name="Google Shape;5827;p9"/>
            <p:cNvSpPr/>
            <p:nvPr/>
          </p:nvSpPr>
          <p:spPr>
            <a:xfrm>
              <a:off x="5497125" y="3510400"/>
              <a:ext cx="88050" cy="21975"/>
            </a:xfrm>
            <a:custGeom>
              <a:avLst/>
              <a:gdLst/>
              <a:ahLst/>
              <a:cxnLst/>
              <a:rect l="l" t="t" r="r" b="b"/>
              <a:pathLst>
                <a:path w="3522" h="879" extrusionOk="0">
                  <a:moveTo>
                    <a:pt x="3390" y="1"/>
                  </a:moveTo>
                  <a:cubicBezTo>
                    <a:pt x="2381" y="1"/>
                    <a:pt x="1389" y="421"/>
                    <a:pt x="379" y="421"/>
                  </a:cubicBezTo>
                  <a:cubicBezTo>
                    <a:pt x="180" y="421"/>
                    <a:pt x="1" y="580"/>
                    <a:pt x="299" y="779"/>
                  </a:cubicBezTo>
                  <a:cubicBezTo>
                    <a:pt x="717" y="779"/>
                    <a:pt x="1135" y="779"/>
                    <a:pt x="1573" y="878"/>
                  </a:cubicBezTo>
                  <a:cubicBezTo>
                    <a:pt x="2110" y="878"/>
                    <a:pt x="2667" y="799"/>
                    <a:pt x="3164" y="580"/>
                  </a:cubicBezTo>
                  <a:lnTo>
                    <a:pt x="3224" y="560"/>
                  </a:lnTo>
                  <a:lnTo>
                    <a:pt x="3303" y="580"/>
                  </a:lnTo>
                  <a:cubicBezTo>
                    <a:pt x="3383" y="560"/>
                    <a:pt x="3403" y="500"/>
                    <a:pt x="3403" y="421"/>
                  </a:cubicBezTo>
                  <a:cubicBezTo>
                    <a:pt x="3353" y="401"/>
                    <a:pt x="3301" y="396"/>
                    <a:pt x="3248" y="396"/>
                  </a:cubicBezTo>
                  <a:cubicBezTo>
                    <a:pt x="3194" y="396"/>
                    <a:pt x="3140" y="401"/>
                    <a:pt x="3087" y="401"/>
                  </a:cubicBezTo>
                  <a:cubicBezTo>
                    <a:pt x="2980" y="401"/>
                    <a:pt x="2875" y="381"/>
                    <a:pt x="2786" y="262"/>
                  </a:cubicBezTo>
                  <a:cubicBezTo>
                    <a:pt x="3025" y="162"/>
                    <a:pt x="3363" y="302"/>
                    <a:pt x="3522" y="3"/>
                  </a:cubicBezTo>
                  <a:cubicBezTo>
                    <a:pt x="3478" y="2"/>
                    <a:pt x="3434" y="1"/>
                    <a:pt x="339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28" name="Google Shape;5828;p9"/>
            <p:cNvSpPr/>
            <p:nvPr/>
          </p:nvSpPr>
          <p:spPr>
            <a:xfrm>
              <a:off x="5724400" y="3464425"/>
              <a:ext cx="53250" cy="25300"/>
            </a:xfrm>
            <a:custGeom>
              <a:avLst/>
              <a:gdLst/>
              <a:ahLst/>
              <a:cxnLst/>
              <a:rect l="l" t="t" r="r" b="b"/>
              <a:pathLst>
                <a:path w="2130" h="1012" extrusionOk="0">
                  <a:moveTo>
                    <a:pt x="1262" y="0"/>
                  </a:moveTo>
                  <a:cubicBezTo>
                    <a:pt x="857" y="0"/>
                    <a:pt x="505" y="191"/>
                    <a:pt x="180" y="529"/>
                  </a:cubicBezTo>
                  <a:cubicBezTo>
                    <a:pt x="1" y="828"/>
                    <a:pt x="160" y="927"/>
                    <a:pt x="439" y="947"/>
                  </a:cubicBezTo>
                  <a:cubicBezTo>
                    <a:pt x="568" y="987"/>
                    <a:pt x="707" y="1012"/>
                    <a:pt x="851" y="1012"/>
                  </a:cubicBezTo>
                  <a:cubicBezTo>
                    <a:pt x="996" y="1012"/>
                    <a:pt x="1145" y="987"/>
                    <a:pt x="1294" y="927"/>
                  </a:cubicBezTo>
                  <a:lnTo>
                    <a:pt x="1374" y="907"/>
                  </a:lnTo>
                  <a:lnTo>
                    <a:pt x="1453" y="907"/>
                  </a:lnTo>
                  <a:cubicBezTo>
                    <a:pt x="1652" y="708"/>
                    <a:pt x="2050" y="967"/>
                    <a:pt x="2129" y="549"/>
                  </a:cubicBezTo>
                  <a:cubicBezTo>
                    <a:pt x="1950" y="470"/>
                    <a:pt x="1871" y="310"/>
                    <a:pt x="1871" y="131"/>
                  </a:cubicBezTo>
                  <a:cubicBezTo>
                    <a:pt x="1654" y="42"/>
                    <a:pt x="1452" y="0"/>
                    <a:pt x="126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29" name="Google Shape;5829;p9"/>
            <p:cNvSpPr/>
            <p:nvPr/>
          </p:nvSpPr>
          <p:spPr>
            <a:xfrm>
              <a:off x="5123150" y="3318925"/>
              <a:ext cx="23900" cy="24475"/>
            </a:xfrm>
            <a:custGeom>
              <a:avLst/>
              <a:gdLst/>
              <a:ahLst/>
              <a:cxnLst/>
              <a:rect l="l" t="t" r="r" b="b"/>
              <a:pathLst>
                <a:path w="956" h="979" extrusionOk="0">
                  <a:moveTo>
                    <a:pt x="521" y="1"/>
                  </a:moveTo>
                  <a:cubicBezTo>
                    <a:pt x="338" y="1"/>
                    <a:pt x="167" y="71"/>
                    <a:pt x="21" y="262"/>
                  </a:cubicBezTo>
                  <a:cubicBezTo>
                    <a:pt x="40" y="302"/>
                    <a:pt x="40" y="322"/>
                    <a:pt x="1" y="401"/>
                  </a:cubicBezTo>
                  <a:cubicBezTo>
                    <a:pt x="239" y="560"/>
                    <a:pt x="259" y="899"/>
                    <a:pt x="558" y="978"/>
                  </a:cubicBezTo>
                  <a:cubicBezTo>
                    <a:pt x="657" y="859"/>
                    <a:pt x="657" y="759"/>
                    <a:pt x="558" y="620"/>
                  </a:cubicBezTo>
                  <a:cubicBezTo>
                    <a:pt x="458" y="282"/>
                    <a:pt x="856" y="302"/>
                    <a:pt x="956" y="103"/>
                  </a:cubicBezTo>
                  <a:cubicBezTo>
                    <a:pt x="808" y="42"/>
                    <a:pt x="661" y="1"/>
                    <a:pt x="52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30" name="Google Shape;5830;p9"/>
            <p:cNvSpPr/>
            <p:nvPr/>
          </p:nvSpPr>
          <p:spPr>
            <a:xfrm>
              <a:off x="6004900" y="3414525"/>
              <a:ext cx="52750" cy="19375"/>
            </a:xfrm>
            <a:custGeom>
              <a:avLst/>
              <a:gdLst/>
              <a:ahLst/>
              <a:cxnLst/>
              <a:rect l="l" t="t" r="r" b="b"/>
              <a:pathLst>
                <a:path w="2110" h="775" extrusionOk="0">
                  <a:moveTo>
                    <a:pt x="1157" y="1"/>
                  </a:moveTo>
                  <a:cubicBezTo>
                    <a:pt x="694" y="1"/>
                    <a:pt x="292" y="211"/>
                    <a:pt x="0" y="635"/>
                  </a:cubicBezTo>
                  <a:cubicBezTo>
                    <a:pt x="160" y="675"/>
                    <a:pt x="279" y="735"/>
                    <a:pt x="418" y="775"/>
                  </a:cubicBezTo>
                  <a:cubicBezTo>
                    <a:pt x="418" y="775"/>
                    <a:pt x="462" y="766"/>
                    <a:pt x="486" y="766"/>
                  </a:cubicBezTo>
                  <a:cubicBezTo>
                    <a:pt x="498" y="766"/>
                    <a:pt x="504" y="768"/>
                    <a:pt x="498" y="775"/>
                  </a:cubicBezTo>
                  <a:cubicBezTo>
                    <a:pt x="975" y="337"/>
                    <a:pt x="1652" y="576"/>
                    <a:pt x="2109" y="257"/>
                  </a:cubicBezTo>
                  <a:cubicBezTo>
                    <a:pt x="1775" y="87"/>
                    <a:pt x="1454" y="1"/>
                    <a:pt x="115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31" name="Google Shape;5831;p9"/>
            <p:cNvSpPr/>
            <p:nvPr/>
          </p:nvSpPr>
          <p:spPr>
            <a:xfrm>
              <a:off x="5504600" y="3524450"/>
              <a:ext cx="27875" cy="12725"/>
            </a:xfrm>
            <a:custGeom>
              <a:avLst/>
              <a:gdLst/>
              <a:ahLst/>
              <a:cxnLst/>
              <a:rect l="l" t="t" r="r" b="b"/>
              <a:pathLst>
                <a:path w="1115" h="509" extrusionOk="0">
                  <a:moveTo>
                    <a:pt x="567" y="1"/>
                  </a:moveTo>
                  <a:cubicBezTo>
                    <a:pt x="380" y="1"/>
                    <a:pt x="193" y="75"/>
                    <a:pt x="0" y="217"/>
                  </a:cubicBezTo>
                  <a:cubicBezTo>
                    <a:pt x="40" y="277"/>
                    <a:pt x="120" y="336"/>
                    <a:pt x="179" y="416"/>
                  </a:cubicBezTo>
                  <a:cubicBezTo>
                    <a:pt x="242" y="478"/>
                    <a:pt x="304" y="508"/>
                    <a:pt x="367" y="508"/>
                  </a:cubicBezTo>
                  <a:cubicBezTo>
                    <a:pt x="424" y="508"/>
                    <a:pt x="481" y="483"/>
                    <a:pt x="537" y="436"/>
                  </a:cubicBezTo>
                  <a:lnTo>
                    <a:pt x="617" y="376"/>
                  </a:lnTo>
                  <a:lnTo>
                    <a:pt x="697" y="416"/>
                  </a:lnTo>
                  <a:cubicBezTo>
                    <a:pt x="836" y="336"/>
                    <a:pt x="975" y="277"/>
                    <a:pt x="1114" y="217"/>
                  </a:cubicBezTo>
                  <a:cubicBezTo>
                    <a:pt x="929" y="70"/>
                    <a:pt x="748" y="1"/>
                    <a:pt x="5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32" name="Google Shape;5832;p9"/>
            <p:cNvSpPr/>
            <p:nvPr/>
          </p:nvSpPr>
          <p:spPr>
            <a:xfrm>
              <a:off x="5847250" y="3458175"/>
              <a:ext cx="18925" cy="5575"/>
            </a:xfrm>
            <a:custGeom>
              <a:avLst/>
              <a:gdLst/>
              <a:ahLst/>
              <a:cxnLst/>
              <a:rect l="l" t="t" r="r" b="b"/>
              <a:pathLst>
                <a:path w="757" h="223" extrusionOk="0">
                  <a:moveTo>
                    <a:pt x="446" y="1"/>
                  </a:moveTo>
                  <a:cubicBezTo>
                    <a:pt x="287" y="1"/>
                    <a:pt x="133" y="26"/>
                    <a:pt x="0" y="182"/>
                  </a:cubicBezTo>
                  <a:cubicBezTo>
                    <a:pt x="60" y="202"/>
                    <a:pt x="120" y="202"/>
                    <a:pt x="199" y="222"/>
                  </a:cubicBezTo>
                  <a:cubicBezTo>
                    <a:pt x="359" y="202"/>
                    <a:pt x="538" y="182"/>
                    <a:pt x="657" y="143"/>
                  </a:cubicBezTo>
                  <a:cubicBezTo>
                    <a:pt x="697" y="103"/>
                    <a:pt x="736" y="43"/>
                    <a:pt x="756" y="3"/>
                  </a:cubicBezTo>
                  <a:lnTo>
                    <a:pt x="756" y="3"/>
                  </a:lnTo>
                  <a:cubicBezTo>
                    <a:pt x="729" y="6"/>
                    <a:pt x="701" y="6"/>
                    <a:pt x="674" y="6"/>
                  </a:cubicBezTo>
                  <a:cubicBezTo>
                    <a:pt x="598" y="6"/>
                    <a:pt x="522" y="1"/>
                    <a:pt x="44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33" name="Google Shape;5833;p9"/>
            <p:cNvSpPr/>
            <p:nvPr/>
          </p:nvSpPr>
          <p:spPr>
            <a:xfrm>
              <a:off x="5885550" y="3448375"/>
              <a:ext cx="19900" cy="4925"/>
            </a:xfrm>
            <a:custGeom>
              <a:avLst/>
              <a:gdLst/>
              <a:ahLst/>
              <a:cxnLst/>
              <a:rect l="l" t="t" r="r" b="b"/>
              <a:pathLst>
                <a:path w="796" h="197" extrusionOk="0">
                  <a:moveTo>
                    <a:pt x="445" y="0"/>
                  </a:moveTo>
                  <a:cubicBezTo>
                    <a:pt x="283" y="0"/>
                    <a:pt x="128" y="34"/>
                    <a:pt x="0" y="196"/>
                  </a:cubicBezTo>
                  <a:lnTo>
                    <a:pt x="577" y="196"/>
                  </a:lnTo>
                  <a:lnTo>
                    <a:pt x="657" y="177"/>
                  </a:lnTo>
                  <a:lnTo>
                    <a:pt x="716" y="177"/>
                  </a:lnTo>
                  <a:lnTo>
                    <a:pt x="796" y="17"/>
                  </a:lnTo>
                  <a:cubicBezTo>
                    <a:pt x="680" y="17"/>
                    <a:pt x="560" y="0"/>
                    <a:pt x="44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34" name="Google Shape;5834;p9"/>
            <p:cNvSpPr/>
            <p:nvPr/>
          </p:nvSpPr>
          <p:spPr>
            <a:xfrm>
              <a:off x="6074525" y="2916850"/>
              <a:ext cx="251175" cy="52750"/>
            </a:xfrm>
            <a:custGeom>
              <a:avLst/>
              <a:gdLst/>
              <a:ahLst/>
              <a:cxnLst/>
              <a:rect l="l" t="t" r="r" b="b"/>
              <a:pathLst>
                <a:path w="10047" h="2110" extrusionOk="0">
                  <a:moveTo>
                    <a:pt x="8626" y="1"/>
                  </a:moveTo>
                  <a:cubicBezTo>
                    <a:pt x="8287" y="1"/>
                    <a:pt x="7948" y="41"/>
                    <a:pt x="7619" y="93"/>
                  </a:cubicBezTo>
                  <a:cubicBezTo>
                    <a:pt x="5789" y="391"/>
                    <a:pt x="3979" y="510"/>
                    <a:pt x="2189" y="888"/>
                  </a:cubicBezTo>
                  <a:cubicBezTo>
                    <a:pt x="1512" y="1008"/>
                    <a:pt x="776" y="789"/>
                    <a:pt x="160" y="1207"/>
                  </a:cubicBezTo>
                  <a:cubicBezTo>
                    <a:pt x="80" y="1286"/>
                    <a:pt x="20" y="1386"/>
                    <a:pt x="0" y="1485"/>
                  </a:cubicBezTo>
                  <a:cubicBezTo>
                    <a:pt x="199" y="1983"/>
                    <a:pt x="736" y="1644"/>
                    <a:pt x="1055" y="1923"/>
                  </a:cubicBezTo>
                  <a:cubicBezTo>
                    <a:pt x="1124" y="1940"/>
                    <a:pt x="1197" y="1954"/>
                    <a:pt x="1270" y="1954"/>
                  </a:cubicBezTo>
                  <a:cubicBezTo>
                    <a:pt x="1366" y="1954"/>
                    <a:pt x="1462" y="1931"/>
                    <a:pt x="1552" y="1863"/>
                  </a:cubicBezTo>
                  <a:cubicBezTo>
                    <a:pt x="1755" y="1555"/>
                    <a:pt x="2027" y="1512"/>
                    <a:pt x="2313" y="1512"/>
                  </a:cubicBezTo>
                  <a:cubicBezTo>
                    <a:pt x="2421" y="1512"/>
                    <a:pt x="2530" y="1518"/>
                    <a:pt x="2638" y="1518"/>
                  </a:cubicBezTo>
                  <a:cubicBezTo>
                    <a:pt x="2836" y="1518"/>
                    <a:pt x="3031" y="1498"/>
                    <a:pt x="3203" y="1386"/>
                  </a:cubicBezTo>
                  <a:lnTo>
                    <a:pt x="3362" y="1326"/>
                  </a:lnTo>
                  <a:lnTo>
                    <a:pt x="3362" y="1326"/>
                  </a:lnTo>
                  <a:cubicBezTo>
                    <a:pt x="3303" y="1426"/>
                    <a:pt x="3183" y="1386"/>
                    <a:pt x="3143" y="1465"/>
                  </a:cubicBezTo>
                  <a:cubicBezTo>
                    <a:pt x="3014" y="1517"/>
                    <a:pt x="2872" y="1528"/>
                    <a:pt x="2726" y="1528"/>
                  </a:cubicBezTo>
                  <a:cubicBezTo>
                    <a:pt x="2613" y="1528"/>
                    <a:pt x="2498" y="1522"/>
                    <a:pt x="2384" y="1522"/>
                  </a:cubicBezTo>
                  <a:cubicBezTo>
                    <a:pt x="2080" y="1522"/>
                    <a:pt x="1786" y="1570"/>
                    <a:pt x="1572" y="1923"/>
                  </a:cubicBezTo>
                  <a:cubicBezTo>
                    <a:pt x="1669" y="2068"/>
                    <a:pt x="1775" y="2109"/>
                    <a:pt x="1888" y="2109"/>
                  </a:cubicBezTo>
                  <a:cubicBezTo>
                    <a:pt x="2007" y="2109"/>
                    <a:pt x="2135" y="2063"/>
                    <a:pt x="2268" y="2042"/>
                  </a:cubicBezTo>
                  <a:cubicBezTo>
                    <a:pt x="3203" y="1963"/>
                    <a:pt x="4138" y="1923"/>
                    <a:pt x="5073" y="1784"/>
                  </a:cubicBezTo>
                  <a:cubicBezTo>
                    <a:pt x="5889" y="1684"/>
                    <a:pt x="6744" y="1545"/>
                    <a:pt x="7540" y="1266"/>
                  </a:cubicBezTo>
                  <a:cubicBezTo>
                    <a:pt x="7480" y="1147"/>
                    <a:pt x="7420" y="1067"/>
                    <a:pt x="7301" y="988"/>
                  </a:cubicBezTo>
                  <a:cubicBezTo>
                    <a:pt x="7259" y="974"/>
                    <a:pt x="7227" y="960"/>
                    <a:pt x="7211" y="960"/>
                  </a:cubicBezTo>
                  <a:cubicBezTo>
                    <a:pt x="7205" y="960"/>
                    <a:pt x="7202" y="962"/>
                    <a:pt x="7202" y="968"/>
                  </a:cubicBezTo>
                  <a:cubicBezTo>
                    <a:pt x="7195" y="988"/>
                    <a:pt x="7188" y="997"/>
                    <a:pt x="7182" y="997"/>
                  </a:cubicBezTo>
                  <a:cubicBezTo>
                    <a:pt x="7157" y="997"/>
                    <a:pt x="7142" y="868"/>
                    <a:pt x="7174" y="868"/>
                  </a:cubicBezTo>
                  <a:cubicBezTo>
                    <a:pt x="7181" y="868"/>
                    <a:pt x="7190" y="874"/>
                    <a:pt x="7202" y="888"/>
                  </a:cubicBezTo>
                  <a:cubicBezTo>
                    <a:pt x="7918" y="849"/>
                    <a:pt x="8634" y="709"/>
                    <a:pt x="9350" y="670"/>
                  </a:cubicBezTo>
                  <a:cubicBezTo>
                    <a:pt x="9648" y="650"/>
                    <a:pt x="10046" y="550"/>
                    <a:pt x="9569" y="132"/>
                  </a:cubicBezTo>
                  <a:cubicBezTo>
                    <a:pt x="9261" y="36"/>
                    <a:pt x="8944" y="1"/>
                    <a:pt x="862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35" name="Google Shape;5835;p9"/>
            <p:cNvSpPr/>
            <p:nvPr/>
          </p:nvSpPr>
          <p:spPr>
            <a:xfrm>
              <a:off x="6237650" y="2907725"/>
              <a:ext cx="173075" cy="40800"/>
            </a:xfrm>
            <a:custGeom>
              <a:avLst/>
              <a:gdLst/>
              <a:ahLst/>
              <a:cxnLst/>
              <a:rect l="l" t="t" r="r" b="b"/>
              <a:pathLst>
                <a:path w="6923" h="1632" extrusionOk="0">
                  <a:moveTo>
                    <a:pt x="6087" y="60"/>
                  </a:moveTo>
                  <a:cubicBezTo>
                    <a:pt x="5988" y="60"/>
                    <a:pt x="5908" y="80"/>
                    <a:pt x="5809" y="120"/>
                  </a:cubicBezTo>
                  <a:cubicBezTo>
                    <a:pt x="5471" y="239"/>
                    <a:pt x="5113" y="239"/>
                    <a:pt x="4774" y="299"/>
                  </a:cubicBezTo>
                  <a:cubicBezTo>
                    <a:pt x="4695" y="318"/>
                    <a:pt x="4595" y="338"/>
                    <a:pt x="4516" y="358"/>
                  </a:cubicBezTo>
                  <a:cubicBezTo>
                    <a:pt x="4138" y="517"/>
                    <a:pt x="3740" y="398"/>
                    <a:pt x="3382" y="557"/>
                  </a:cubicBezTo>
                  <a:cubicBezTo>
                    <a:pt x="3342" y="597"/>
                    <a:pt x="3302" y="617"/>
                    <a:pt x="3283" y="637"/>
                  </a:cubicBezTo>
                  <a:cubicBezTo>
                    <a:pt x="3195" y="776"/>
                    <a:pt x="3077" y="839"/>
                    <a:pt x="2942" y="839"/>
                  </a:cubicBezTo>
                  <a:cubicBezTo>
                    <a:pt x="2924" y="839"/>
                    <a:pt x="2904" y="838"/>
                    <a:pt x="2885" y="836"/>
                  </a:cubicBezTo>
                  <a:cubicBezTo>
                    <a:pt x="2784" y="826"/>
                    <a:pt x="2684" y="822"/>
                    <a:pt x="2585" y="822"/>
                  </a:cubicBezTo>
                  <a:cubicBezTo>
                    <a:pt x="1842" y="822"/>
                    <a:pt x="1138" y="1054"/>
                    <a:pt x="418" y="1054"/>
                  </a:cubicBezTo>
                  <a:cubicBezTo>
                    <a:pt x="239" y="1054"/>
                    <a:pt x="20" y="1054"/>
                    <a:pt x="0" y="1313"/>
                  </a:cubicBezTo>
                  <a:cubicBezTo>
                    <a:pt x="101" y="1515"/>
                    <a:pt x="261" y="1547"/>
                    <a:pt x="433" y="1547"/>
                  </a:cubicBezTo>
                  <a:cubicBezTo>
                    <a:pt x="516" y="1547"/>
                    <a:pt x="602" y="1540"/>
                    <a:pt x="685" y="1540"/>
                  </a:cubicBezTo>
                  <a:cubicBezTo>
                    <a:pt x="805" y="1540"/>
                    <a:pt x="920" y="1555"/>
                    <a:pt x="1015" y="1631"/>
                  </a:cubicBezTo>
                  <a:cubicBezTo>
                    <a:pt x="1293" y="1611"/>
                    <a:pt x="1592" y="1611"/>
                    <a:pt x="1890" y="1512"/>
                  </a:cubicBezTo>
                  <a:cubicBezTo>
                    <a:pt x="3123" y="1293"/>
                    <a:pt x="4337" y="1035"/>
                    <a:pt x="5590" y="796"/>
                  </a:cubicBezTo>
                  <a:cubicBezTo>
                    <a:pt x="5680" y="716"/>
                    <a:pt x="5784" y="716"/>
                    <a:pt x="5888" y="716"/>
                  </a:cubicBezTo>
                  <a:cubicBezTo>
                    <a:pt x="5993" y="716"/>
                    <a:pt x="6097" y="716"/>
                    <a:pt x="6187" y="637"/>
                  </a:cubicBezTo>
                  <a:cubicBezTo>
                    <a:pt x="6306" y="637"/>
                    <a:pt x="6426" y="617"/>
                    <a:pt x="6565" y="617"/>
                  </a:cubicBezTo>
                  <a:cubicBezTo>
                    <a:pt x="6923" y="0"/>
                    <a:pt x="6406" y="120"/>
                    <a:pt x="6087" y="6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36" name="Google Shape;5836;p9"/>
            <p:cNvSpPr/>
            <p:nvPr/>
          </p:nvSpPr>
          <p:spPr>
            <a:xfrm>
              <a:off x="6383350" y="2549225"/>
              <a:ext cx="48775" cy="94900"/>
            </a:xfrm>
            <a:custGeom>
              <a:avLst/>
              <a:gdLst/>
              <a:ahLst/>
              <a:cxnLst/>
              <a:rect l="l" t="t" r="r" b="b"/>
              <a:pathLst>
                <a:path w="1951" h="3796" extrusionOk="0">
                  <a:moveTo>
                    <a:pt x="968" y="1"/>
                  </a:moveTo>
                  <a:cubicBezTo>
                    <a:pt x="907" y="1"/>
                    <a:pt x="845" y="15"/>
                    <a:pt x="777" y="37"/>
                  </a:cubicBezTo>
                  <a:cubicBezTo>
                    <a:pt x="757" y="415"/>
                    <a:pt x="279" y="177"/>
                    <a:pt x="180" y="455"/>
                  </a:cubicBezTo>
                  <a:cubicBezTo>
                    <a:pt x="41" y="833"/>
                    <a:pt x="1" y="1251"/>
                    <a:pt x="200" y="1549"/>
                  </a:cubicBezTo>
                  <a:cubicBezTo>
                    <a:pt x="657" y="2225"/>
                    <a:pt x="777" y="3001"/>
                    <a:pt x="1035" y="3717"/>
                  </a:cubicBezTo>
                  <a:cubicBezTo>
                    <a:pt x="1080" y="3697"/>
                    <a:pt x="1126" y="3689"/>
                    <a:pt x="1172" y="3689"/>
                  </a:cubicBezTo>
                  <a:cubicBezTo>
                    <a:pt x="1338" y="3689"/>
                    <a:pt x="1512" y="3795"/>
                    <a:pt x="1686" y="3795"/>
                  </a:cubicBezTo>
                  <a:cubicBezTo>
                    <a:pt x="1741" y="3795"/>
                    <a:pt x="1796" y="3785"/>
                    <a:pt x="1851" y="3757"/>
                  </a:cubicBezTo>
                  <a:cubicBezTo>
                    <a:pt x="1950" y="2842"/>
                    <a:pt x="1533" y="2007"/>
                    <a:pt x="1453" y="1112"/>
                  </a:cubicBezTo>
                  <a:cubicBezTo>
                    <a:pt x="1393" y="833"/>
                    <a:pt x="1155" y="634"/>
                    <a:pt x="1274" y="336"/>
                  </a:cubicBezTo>
                  <a:cubicBezTo>
                    <a:pt x="1294" y="256"/>
                    <a:pt x="1294" y="216"/>
                    <a:pt x="1274" y="137"/>
                  </a:cubicBezTo>
                  <a:cubicBezTo>
                    <a:pt x="1163" y="38"/>
                    <a:pt x="1067" y="1"/>
                    <a:pt x="96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37" name="Google Shape;5837;p9"/>
            <p:cNvSpPr/>
            <p:nvPr/>
          </p:nvSpPr>
          <p:spPr>
            <a:xfrm>
              <a:off x="6448000" y="2809750"/>
              <a:ext cx="52250" cy="104950"/>
            </a:xfrm>
            <a:custGeom>
              <a:avLst/>
              <a:gdLst/>
              <a:ahLst/>
              <a:cxnLst/>
              <a:rect l="l" t="t" r="r" b="b"/>
              <a:pathLst>
                <a:path w="2090" h="4198" extrusionOk="0">
                  <a:moveTo>
                    <a:pt x="777" y="0"/>
                  </a:moveTo>
                  <a:cubicBezTo>
                    <a:pt x="697" y="40"/>
                    <a:pt x="657" y="100"/>
                    <a:pt x="578" y="159"/>
                  </a:cubicBezTo>
                  <a:cubicBezTo>
                    <a:pt x="578" y="309"/>
                    <a:pt x="529" y="349"/>
                    <a:pt x="466" y="349"/>
                  </a:cubicBezTo>
                  <a:cubicBezTo>
                    <a:pt x="394" y="349"/>
                    <a:pt x="303" y="299"/>
                    <a:pt x="240" y="299"/>
                  </a:cubicBezTo>
                  <a:cubicBezTo>
                    <a:pt x="160" y="319"/>
                    <a:pt x="80" y="398"/>
                    <a:pt x="60" y="478"/>
                  </a:cubicBezTo>
                  <a:cubicBezTo>
                    <a:pt x="1" y="895"/>
                    <a:pt x="339" y="1154"/>
                    <a:pt x="458" y="1492"/>
                  </a:cubicBezTo>
                  <a:cubicBezTo>
                    <a:pt x="737" y="2248"/>
                    <a:pt x="956" y="2984"/>
                    <a:pt x="438" y="3700"/>
                  </a:cubicBezTo>
                  <a:cubicBezTo>
                    <a:pt x="359" y="3859"/>
                    <a:pt x="259" y="3999"/>
                    <a:pt x="359" y="4198"/>
                  </a:cubicBezTo>
                  <a:cubicBezTo>
                    <a:pt x="797" y="3939"/>
                    <a:pt x="1533" y="4158"/>
                    <a:pt x="1751" y="3462"/>
                  </a:cubicBezTo>
                  <a:cubicBezTo>
                    <a:pt x="1751" y="3382"/>
                    <a:pt x="1731" y="3342"/>
                    <a:pt x="1652" y="3342"/>
                  </a:cubicBezTo>
                  <a:cubicBezTo>
                    <a:pt x="1652" y="3203"/>
                    <a:pt x="1831" y="3263"/>
                    <a:pt x="1851" y="3163"/>
                  </a:cubicBezTo>
                  <a:cubicBezTo>
                    <a:pt x="2090" y="2885"/>
                    <a:pt x="1771" y="2507"/>
                    <a:pt x="2050" y="2248"/>
                  </a:cubicBezTo>
                  <a:cubicBezTo>
                    <a:pt x="1990" y="2189"/>
                    <a:pt x="1950" y="2109"/>
                    <a:pt x="1871" y="2069"/>
                  </a:cubicBezTo>
                  <a:cubicBezTo>
                    <a:pt x="1572" y="1632"/>
                    <a:pt x="1294" y="1174"/>
                    <a:pt x="1493" y="597"/>
                  </a:cubicBezTo>
                  <a:cubicBezTo>
                    <a:pt x="1473" y="557"/>
                    <a:pt x="1453" y="557"/>
                    <a:pt x="1393" y="557"/>
                  </a:cubicBezTo>
                  <a:cubicBezTo>
                    <a:pt x="1274" y="557"/>
                    <a:pt x="1194" y="478"/>
                    <a:pt x="1155" y="378"/>
                  </a:cubicBezTo>
                  <a:lnTo>
                    <a:pt x="77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38" name="Google Shape;5838;p9"/>
            <p:cNvSpPr/>
            <p:nvPr/>
          </p:nvSpPr>
          <p:spPr>
            <a:xfrm>
              <a:off x="6675775" y="3205125"/>
              <a:ext cx="67675" cy="101475"/>
            </a:xfrm>
            <a:custGeom>
              <a:avLst/>
              <a:gdLst/>
              <a:ahLst/>
              <a:cxnLst/>
              <a:rect l="l" t="t" r="r" b="b"/>
              <a:pathLst>
                <a:path w="2707" h="4059" extrusionOk="0">
                  <a:moveTo>
                    <a:pt x="2487" y="0"/>
                  </a:moveTo>
                  <a:cubicBezTo>
                    <a:pt x="1871" y="159"/>
                    <a:pt x="1791" y="756"/>
                    <a:pt x="1632" y="1233"/>
                  </a:cubicBezTo>
                  <a:cubicBezTo>
                    <a:pt x="1473" y="1790"/>
                    <a:pt x="1214" y="2347"/>
                    <a:pt x="896" y="2845"/>
                  </a:cubicBezTo>
                  <a:cubicBezTo>
                    <a:pt x="836" y="2944"/>
                    <a:pt x="816" y="3024"/>
                    <a:pt x="796" y="3123"/>
                  </a:cubicBezTo>
                  <a:cubicBezTo>
                    <a:pt x="776" y="3163"/>
                    <a:pt x="776" y="3223"/>
                    <a:pt x="776" y="3262"/>
                  </a:cubicBezTo>
                  <a:cubicBezTo>
                    <a:pt x="717" y="3541"/>
                    <a:pt x="498" y="3581"/>
                    <a:pt x="279" y="3680"/>
                  </a:cubicBezTo>
                  <a:cubicBezTo>
                    <a:pt x="1" y="3780"/>
                    <a:pt x="120" y="3939"/>
                    <a:pt x="279" y="4058"/>
                  </a:cubicBezTo>
                  <a:lnTo>
                    <a:pt x="379" y="4058"/>
                  </a:lnTo>
                  <a:lnTo>
                    <a:pt x="438" y="4038"/>
                  </a:lnTo>
                  <a:cubicBezTo>
                    <a:pt x="524" y="3960"/>
                    <a:pt x="628" y="3947"/>
                    <a:pt x="735" y="3947"/>
                  </a:cubicBezTo>
                  <a:cubicBezTo>
                    <a:pt x="796" y="3947"/>
                    <a:pt x="857" y="3951"/>
                    <a:pt x="917" y="3951"/>
                  </a:cubicBezTo>
                  <a:cubicBezTo>
                    <a:pt x="1025" y="3951"/>
                    <a:pt x="1129" y="3937"/>
                    <a:pt x="1214" y="3859"/>
                  </a:cubicBezTo>
                  <a:cubicBezTo>
                    <a:pt x="1552" y="3680"/>
                    <a:pt x="1552" y="3223"/>
                    <a:pt x="1910" y="3044"/>
                  </a:cubicBezTo>
                  <a:cubicBezTo>
                    <a:pt x="2129" y="2327"/>
                    <a:pt x="2627" y="1691"/>
                    <a:pt x="2547" y="875"/>
                  </a:cubicBezTo>
                  <a:cubicBezTo>
                    <a:pt x="2607" y="577"/>
                    <a:pt x="2706" y="279"/>
                    <a:pt x="248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39" name="Google Shape;5839;p9"/>
            <p:cNvSpPr/>
            <p:nvPr/>
          </p:nvSpPr>
          <p:spPr>
            <a:xfrm>
              <a:off x="6308750" y="2966175"/>
              <a:ext cx="174100" cy="26525"/>
            </a:xfrm>
            <a:custGeom>
              <a:avLst/>
              <a:gdLst/>
              <a:ahLst/>
              <a:cxnLst/>
              <a:rect l="l" t="t" r="r" b="b"/>
              <a:pathLst>
                <a:path w="6964" h="1061" extrusionOk="0">
                  <a:moveTo>
                    <a:pt x="6789" y="0"/>
                  </a:moveTo>
                  <a:cubicBezTo>
                    <a:pt x="6748" y="0"/>
                    <a:pt x="6706" y="16"/>
                    <a:pt x="6665" y="49"/>
                  </a:cubicBezTo>
                  <a:cubicBezTo>
                    <a:pt x="6399" y="32"/>
                    <a:pt x="6134" y="24"/>
                    <a:pt x="5869" y="24"/>
                  </a:cubicBezTo>
                  <a:cubicBezTo>
                    <a:pt x="4030" y="24"/>
                    <a:pt x="2202" y="397"/>
                    <a:pt x="359" y="467"/>
                  </a:cubicBezTo>
                  <a:cubicBezTo>
                    <a:pt x="240" y="467"/>
                    <a:pt x="140" y="547"/>
                    <a:pt x="1" y="586"/>
                  </a:cubicBezTo>
                  <a:cubicBezTo>
                    <a:pt x="61" y="765"/>
                    <a:pt x="180" y="885"/>
                    <a:pt x="339" y="1004"/>
                  </a:cubicBezTo>
                  <a:cubicBezTo>
                    <a:pt x="676" y="1044"/>
                    <a:pt x="1011" y="1060"/>
                    <a:pt x="1345" y="1060"/>
                  </a:cubicBezTo>
                  <a:cubicBezTo>
                    <a:pt x="2336" y="1060"/>
                    <a:pt x="3321" y="919"/>
                    <a:pt x="4318" y="845"/>
                  </a:cubicBezTo>
                  <a:cubicBezTo>
                    <a:pt x="5133" y="785"/>
                    <a:pt x="5969" y="905"/>
                    <a:pt x="6744" y="507"/>
                  </a:cubicBezTo>
                  <a:cubicBezTo>
                    <a:pt x="6844" y="447"/>
                    <a:pt x="6924" y="368"/>
                    <a:pt x="6963" y="268"/>
                  </a:cubicBezTo>
                  <a:lnTo>
                    <a:pt x="6963" y="89"/>
                  </a:lnTo>
                  <a:cubicBezTo>
                    <a:pt x="6905" y="31"/>
                    <a:pt x="6847" y="0"/>
                    <a:pt x="678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40" name="Google Shape;5840;p9"/>
            <p:cNvSpPr/>
            <p:nvPr/>
          </p:nvSpPr>
          <p:spPr>
            <a:xfrm>
              <a:off x="6375400" y="2451550"/>
              <a:ext cx="51750" cy="110600"/>
            </a:xfrm>
            <a:custGeom>
              <a:avLst/>
              <a:gdLst/>
              <a:ahLst/>
              <a:cxnLst/>
              <a:rect l="l" t="t" r="r" b="b"/>
              <a:pathLst>
                <a:path w="2070" h="4424" extrusionOk="0">
                  <a:moveTo>
                    <a:pt x="1652" y="1"/>
                  </a:moveTo>
                  <a:cubicBezTo>
                    <a:pt x="1617" y="1"/>
                    <a:pt x="1582" y="15"/>
                    <a:pt x="1552" y="45"/>
                  </a:cubicBezTo>
                  <a:cubicBezTo>
                    <a:pt x="1494" y="90"/>
                    <a:pt x="1432" y="102"/>
                    <a:pt x="1369" y="102"/>
                  </a:cubicBezTo>
                  <a:cubicBezTo>
                    <a:pt x="1299" y="102"/>
                    <a:pt x="1228" y="88"/>
                    <a:pt x="1159" y="88"/>
                  </a:cubicBezTo>
                  <a:cubicBezTo>
                    <a:pt x="1095" y="88"/>
                    <a:pt x="1033" y="100"/>
                    <a:pt x="975" y="145"/>
                  </a:cubicBezTo>
                  <a:cubicBezTo>
                    <a:pt x="856" y="165"/>
                    <a:pt x="756" y="204"/>
                    <a:pt x="717" y="364"/>
                  </a:cubicBezTo>
                  <a:cubicBezTo>
                    <a:pt x="717" y="483"/>
                    <a:pt x="776" y="602"/>
                    <a:pt x="796" y="742"/>
                  </a:cubicBezTo>
                  <a:cubicBezTo>
                    <a:pt x="856" y="1080"/>
                    <a:pt x="657" y="1378"/>
                    <a:pt x="518" y="1696"/>
                  </a:cubicBezTo>
                  <a:cubicBezTo>
                    <a:pt x="378" y="2094"/>
                    <a:pt x="0" y="2432"/>
                    <a:pt x="160" y="2930"/>
                  </a:cubicBezTo>
                  <a:cubicBezTo>
                    <a:pt x="378" y="3188"/>
                    <a:pt x="378" y="3546"/>
                    <a:pt x="418" y="3885"/>
                  </a:cubicBezTo>
                  <a:cubicBezTo>
                    <a:pt x="458" y="4024"/>
                    <a:pt x="498" y="4143"/>
                    <a:pt x="617" y="4223"/>
                  </a:cubicBezTo>
                  <a:cubicBezTo>
                    <a:pt x="711" y="4279"/>
                    <a:pt x="840" y="4423"/>
                    <a:pt x="888" y="4423"/>
                  </a:cubicBezTo>
                  <a:cubicBezTo>
                    <a:pt x="891" y="4423"/>
                    <a:pt x="893" y="4423"/>
                    <a:pt x="896" y="4422"/>
                  </a:cubicBezTo>
                  <a:cubicBezTo>
                    <a:pt x="1075" y="4362"/>
                    <a:pt x="955" y="4163"/>
                    <a:pt x="995" y="4044"/>
                  </a:cubicBezTo>
                  <a:cubicBezTo>
                    <a:pt x="995" y="4024"/>
                    <a:pt x="1015" y="3964"/>
                    <a:pt x="995" y="3924"/>
                  </a:cubicBezTo>
                  <a:cubicBezTo>
                    <a:pt x="1015" y="3566"/>
                    <a:pt x="975" y="3188"/>
                    <a:pt x="1154" y="2850"/>
                  </a:cubicBezTo>
                  <a:cubicBezTo>
                    <a:pt x="1393" y="2393"/>
                    <a:pt x="1393" y="1875"/>
                    <a:pt x="1572" y="1398"/>
                  </a:cubicBezTo>
                  <a:cubicBezTo>
                    <a:pt x="1652" y="1199"/>
                    <a:pt x="1652" y="940"/>
                    <a:pt x="1890" y="801"/>
                  </a:cubicBezTo>
                  <a:cubicBezTo>
                    <a:pt x="1910" y="702"/>
                    <a:pt x="1950" y="582"/>
                    <a:pt x="1970" y="483"/>
                  </a:cubicBezTo>
                  <a:cubicBezTo>
                    <a:pt x="2069" y="264"/>
                    <a:pt x="1870" y="165"/>
                    <a:pt x="1751" y="45"/>
                  </a:cubicBezTo>
                  <a:cubicBezTo>
                    <a:pt x="1721" y="15"/>
                    <a:pt x="1686" y="1"/>
                    <a:pt x="165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41" name="Google Shape;5841;p9"/>
            <p:cNvSpPr/>
            <p:nvPr/>
          </p:nvSpPr>
          <p:spPr>
            <a:xfrm>
              <a:off x="6011375" y="2955950"/>
              <a:ext cx="119375" cy="27700"/>
            </a:xfrm>
            <a:custGeom>
              <a:avLst/>
              <a:gdLst/>
              <a:ahLst/>
              <a:cxnLst/>
              <a:rect l="l" t="t" r="r" b="b"/>
              <a:pathLst>
                <a:path w="4775" h="1108" extrusionOk="0">
                  <a:moveTo>
                    <a:pt x="2009" y="1"/>
                  </a:moveTo>
                  <a:cubicBezTo>
                    <a:pt x="1830" y="1"/>
                    <a:pt x="1651" y="60"/>
                    <a:pt x="1512" y="140"/>
                  </a:cubicBezTo>
                  <a:cubicBezTo>
                    <a:pt x="1428" y="174"/>
                    <a:pt x="1472" y="336"/>
                    <a:pt x="1378" y="336"/>
                  </a:cubicBezTo>
                  <a:cubicBezTo>
                    <a:pt x="1361" y="336"/>
                    <a:pt x="1340" y="331"/>
                    <a:pt x="1313" y="319"/>
                  </a:cubicBezTo>
                  <a:cubicBezTo>
                    <a:pt x="1253" y="319"/>
                    <a:pt x="1194" y="319"/>
                    <a:pt x="1114" y="359"/>
                  </a:cubicBezTo>
                  <a:cubicBezTo>
                    <a:pt x="1036" y="378"/>
                    <a:pt x="957" y="385"/>
                    <a:pt x="878" y="385"/>
                  </a:cubicBezTo>
                  <a:cubicBezTo>
                    <a:pt x="725" y="385"/>
                    <a:pt x="571" y="361"/>
                    <a:pt x="418" y="361"/>
                  </a:cubicBezTo>
                  <a:cubicBezTo>
                    <a:pt x="324" y="361"/>
                    <a:pt x="231" y="370"/>
                    <a:pt x="139" y="399"/>
                  </a:cubicBezTo>
                  <a:cubicBezTo>
                    <a:pt x="40" y="498"/>
                    <a:pt x="0" y="617"/>
                    <a:pt x="0" y="777"/>
                  </a:cubicBezTo>
                  <a:cubicBezTo>
                    <a:pt x="42" y="1002"/>
                    <a:pt x="154" y="1108"/>
                    <a:pt x="315" y="1108"/>
                  </a:cubicBezTo>
                  <a:cubicBezTo>
                    <a:pt x="382" y="1108"/>
                    <a:pt x="456" y="1090"/>
                    <a:pt x="537" y="1055"/>
                  </a:cubicBezTo>
                  <a:cubicBezTo>
                    <a:pt x="1989" y="995"/>
                    <a:pt x="3382" y="816"/>
                    <a:pt x="4774" y="478"/>
                  </a:cubicBezTo>
                  <a:cubicBezTo>
                    <a:pt x="4536" y="419"/>
                    <a:pt x="4277" y="498"/>
                    <a:pt x="4118" y="259"/>
                  </a:cubicBezTo>
                  <a:cubicBezTo>
                    <a:pt x="3939" y="259"/>
                    <a:pt x="3740" y="259"/>
                    <a:pt x="3521" y="220"/>
                  </a:cubicBezTo>
                  <a:cubicBezTo>
                    <a:pt x="3024" y="41"/>
                    <a:pt x="2507" y="140"/>
                    <a:pt x="200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42" name="Google Shape;5842;p9"/>
            <p:cNvSpPr/>
            <p:nvPr/>
          </p:nvSpPr>
          <p:spPr>
            <a:xfrm>
              <a:off x="6723525" y="3070475"/>
              <a:ext cx="32850" cy="156050"/>
            </a:xfrm>
            <a:custGeom>
              <a:avLst/>
              <a:gdLst/>
              <a:ahLst/>
              <a:cxnLst/>
              <a:rect l="l" t="t" r="r" b="b"/>
              <a:pathLst>
                <a:path w="1314" h="6242" extrusionOk="0">
                  <a:moveTo>
                    <a:pt x="879" y="0"/>
                  </a:moveTo>
                  <a:cubicBezTo>
                    <a:pt x="820" y="0"/>
                    <a:pt x="765" y="26"/>
                    <a:pt x="717" y="75"/>
                  </a:cubicBezTo>
                  <a:cubicBezTo>
                    <a:pt x="657" y="194"/>
                    <a:pt x="597" y="333"/>
                    <a:pt x="577" y="492"/>
                  </a:cubicBezTo>
                  <a:cubicBezTo>
                    <a:pt x="518" y="1010"/>
                    <a:pt x="577" y="1507"/>
                    <a:pt x="557" y="2004"/>
                  </a:cubicBezTo>
                  <a:lnTo>
                    <a:pt x="557" y="2303"/>
                  </a:lnTo>
                  <a:lnTo>
                    <a:pt x="557" y="2601"/>
                  </a:lnTo>
                  <a:cubicBezTo>
                    <a:pt x="577" y="2999"/>
                    <a:pt x="557" y="3397"/>
                    <a:pt x="378" y="3755"/>
                  </a:cubicBezTo>
                  <a:cubicBezTo>
                    <a:pt x="199" y="4292"/>
                    <a:pt x="0" y="4869"/>
                    <a:pt x="458" y="5386"/>
                  </a:cubicBezTo>
                  <a:cubicBezTo>
                    <a:pt x="697" y="5645"/>
                    <a:pt x="577" y="5963"/>
                    <a:pt x="657" y="6241"/>
                  </a:cubicBezTo>
                  <a:cubicBezTo>
                    <a:pt x="975" y="5565"/>
                    <a:pt x="856" y="4829"/>
                    <a:pt x="995" y="4093"/>
                  </a:cubicBezTo>
                  <a:cubicBezTo>
                    <a:pt x="1154" y="3854"/>
                    <a:pt x="975" y="3556"/>
                    <a:pt x="1154" y="3297"/>
                  </a:cubicBezTo>
                  <a:cubicBezTo>
                    <a:pt x="1214" y="3118"/>
                    <a:pt x="1254" y="2959"/>
                    <a:pt x="1194" y="2780"/>
                  </a:cubicBezTo>
                  <a:cubicBezTo>
                    <a:pt x="1254" y="2681"/>
                    <a:pt x="1254" y="2581"/>
                    <a:pt x="1194" y="2482"/>
                  </a:cubicBezTo>
                  <a:cubicBezTo>
                    <a:pt x="1214" y="2283"/>
                    <a:pt x="1274" y="2064"/>
                    <a:pt x="1194" y="1865"/>
                  </a:cubicBezTo>
                  <a:cubicBezTo>
                    <a:pt x="1293" y="1567"/>
                    <a:pt x="1313" y="1248"/>
                    <a:pt x="1194" y="950"/>
                  </a:cubicBezTo>
                  <a:cubicBezTo>
                    <a:pt x="1194" y="831"/>
                    <a:pt x="1174" y="711"/>
                    <a:pt x="1174" y="612"/>
                  </a:cubicBezTo>
                  <a:cubicBezTo>
                    <a:pt x="995" y="473"/>
                    <a:pt x="1154" y="214"/>
                    <a:pt x="995" y="35"/>
                  </a:cubicBezTo>
                  <a:cubicBezTo>
                    <a:pt x="956" y="11"/>
                    <a:pt x="917" y="0"/>
                    <a:pt x="8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43" name="Google Shape;5843;p9"/>
            <p:cNvSpPr/>
            <p:nvPr/>
          </p:nvSpPr>
          <p:spPr>
            <a:xfrm>
              <a:off x="6004900" y="2995650"/>
              <a:ext cx="105950" cy="58175"/>
            </a:xfrm>
            <a:custGeom>
              <a:avLst/>
              <a:gdLst/>
              <a:ahLst/>
              <a:cxnLst/>
              <a:rect l="l" t="t" r="r" b="b"/>
              <a:pathLst>
                <a:path w="4238" h="2327" extrusionOk="0">
                  <a:moveTo>
                    <a:pt x="4038" y="1"/>
                  </a:moveTo>
                  <a:cubicBezTo>
                    <a:pt x="3261" y="1"/>
                    <a:pt x="2497" y="222"/>
                    <a:pt x="1722" y="222"/>
                  </a:cubicBezTo>
                  <a:cubicBezTo>
                    <a:pt x="1600" y="222"/>
                    <a:pt x="1476" y="216"/>
                    <a:pt x="1353" y="203"/>
                  </a:cubicBezTo>
                  <a:cubicBezTo>
                    <a:pt x="955" y="502"/>
                    <a:pt x="378" y="203"/>
                    <a:pt x="0" y="581"/>
                  </a:cubicBezTo>
                  <a:cubicBezTo>
                    <a:pt x="0" y="601"/>
                    <a:pt x="20" y="621"/>
                    <a:pt x="20" y="661"/>
                  </a:cubicBezTo>
                  <a:cubicBezTo>
                    <a:pt x="120" y="760"/>
                    <a:pt x="219" y="860"/>
                    <a:pt x="259" y="999"/>
                  </a:cubicBezTo>
                  <a:cubicBezTo>
                    <a:pt x="259" y="1078"/>
                    <a:pt x="259" y="1158"/>
                    <a:pt x="279" y="1218"/>
                  </a:cubicBezTo>
                  <a:cubicBezTo>
                    <a:pt x="358" y="1556"/>
                    <a:pt x="299" y="1914"/>
                    <a:pt x="498" y="2212"/>
                  </a:cubicBezTo>
                  <a:cubicBezTo>
                    <a:pt x="572" y="2286"/>
                    <a:pt x="656" y="2327"/>
                    <a:pt x="760" y="2327"/>
                  </a:cubicBezTo>
                  <a:cubicBezTo>
                    <a:pt x="796" y="2327"/>
                    <a:pt x="835" y="2322"/>
                    <a:pt x="876" y="2312"/>
                  </a:cubicBezTo>
                  <a:cubicBezTo>
                    <a:pt x="1075" y="2212"/>
                    <a:pt x="1174" y="2033"/>
                    <a:pt x="1154" y="1874"/>
                  </a:cubicBezTo>
                  <a:cubicBezTo>
                    <a:pt x="1055" y="919"/>
                    <a:pt x="1652" y="820"/>
                    <a:pt x="2368" y="800"/>
                  </a:cubicBezTo>
                  <a:cubicBezTo>
                    <a:pt x="2481" y="800"/>
                    <a:pt x="2594" y="805"/>
                    <a:pt x="2706" y="805"/>
                  </a:cubicBezTo>
                  <a:cubicBezTo>
                    <a:pt x="2967" y="805"/>
                    <a:pt x="3219" y="776"/>
                    <a:pt x="3442" y="581"/>
                  </a:cubicBezTo>
                  <a:cubicBezTo>
                    <a:pt x="3502" y="124"/>
                    <a:pt x="4238" y="601"/>
                    <a:pt x="4198" y="4"/>
                  </a:cubicBezTo>
                  <a:cubicBezTo>
                    <a:pt x="4144" y="2"/>
                    <a:pt x="4091" y="1"/>
                    <a:pt x="40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44" name="Google Shape;5844;p9"/>
            <p:cNvSpPr/>
            <p:nvPr/>
          </p:nvSpPr>
          <p:spPr>
            <a:xfrm>
              <a:off x="6629025" y="2922675"/>
              <a:ext cx="86575" cy="33800"/>
            </a:xfrm>
            <a:custGeom>
              <a:avLst/>
              <a:gdLst/>
              <a:ahLst/>
              <a:cxnLst/>
              <a:rect l="l" t="t" r="r" b="b"/>
              <a:pathLst>
                <a:path w="3463" h="1352" extrusionOk="0">
                  <a:moveTo>
                    <a:pt x="409" y="0"/>
                  </a:moveTo>
                  <a:cubicBezTo>
                    <a:pt x="270" y="0"/>
                    <a:pt x="177" y="86"/>
                    <a:pt x="220" y="437"/>
                  </a:cubicBezTo>
                  <a:cubicBezTo>
                    <a:pt x="279" y="456"/>
                    <a:pt x="319" y="456"/>
                    <a:pt x="379" y="456"/>
                  </a:cubicBezTo>
                  <a:cubicBezTo>
                    <a:pt x="478" y="556"/>
                    <a:pt x="617" y="636"/>
                    <a:pt x="458" y="775"/>
                  </a:cubicBezTo>
                  <a:cubicBezTo>
                    <a:pt x="180" y="1013"/>
                    <a:pt x="1" y="1232"/>
                    <a:pt x="518" y="1352"/>
                  </a:cubicBezTo>
                  <a:cubicBezTo>
                    <a:pt x="598" y="1352"/>
                    <a:pt x="697" y="1352"/>
                    <a:pt x="777" y="1332"/>
                  </a:cubicBezTo>
                  <a:cubicBezTo>
                    <a:pt x="1031" y="1223"/>
                    <a:pt x="1285" y="1173"/>
                    <a:pt x="1544" y="1173"/>
                  </a:cubicBezTo>
                  <a:cubicBezTo>
                    <a:pt x="1710" y="1173"/>
                    <a:pt x="1879" y="1193"/>
                    <a:pt x="2050" y="1232"/>
                  </a:cubicBezTo>
                  <a:cubicBezTo>
                    <a:pt x="2142" y="1238"/>
                    <a:pt x="2236" y="1242"/>
                    <a:pt x="2330" y="1242"/>
                  </a:cubicBezTo>
                  <a:cubicBezTo>
                    <a:pt x="2561" y="1242"/>
                    <a:pt x="2793" y="1218"/>
                    <a:pt x="3005" y="1133"/>
                  </a:cubicBezTo>
                  <a:cubicBezTo>
                    <a:pt x="3203" y="1013"/>
                    <a:pt x="3383" y="834"/>
                    <a:pt x="3462" y="616"/>
                  </a:cubicBezTo>
                  <a:cubicBezTo>
                    <a:pt x="3383" y="417"/>
                    <a:pt x="3203" y="337"/>
                    <a:pt x="3044" y="258"/>
                  </a:cubicBezTo>
                  <a:cubicBezTo>
                    <a:pt x="2831" y="164"/>
                    <a:pt x="2615" y="139"/>
                    <a:pt x="2397" y="139"/>
                  </a:cubicBezTo>
                  <a:cubicBezTo>
                    <a:pt x="2150" y="139"/>
                    <a:pt x="1903" y="171"/>
                    <a:pt x="1659" y="171"/>
                  </a:cubicBezTo>
                  <a:cubicBezTo>
                    <a:pt x="1434" y="171"/>
                    <a:pt x="1211" y="143"/>
                    <a:pt x="995" y="39"/>
                  </a:cubicBezTo>
                  <a:cubicBezTo>
                    <a:pt x="958" y="70"/>
                    <a:pt x="912" y="81"/>
                    <a:pt x="860" y="81"/>
                  </a:cubicBezTo>
                  <a:cubicBezTo>
                    <a:pt x="721" y="81"/>
                    <a:pt x="543" y="0"/>
                    <a:pt x="40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45" name="Google Shape;5845;p9"/>
            <p:cNvSpPr/>
            <p:nvPr/>
          </p:nvSpPr>
          <p:spPr>
            <a:xfrm>
              <a:off x="6547175" y="2907950"/>
              <a:ext cx="106250" cy="25150"/>
            </a:xfrm>
            <a:custGeom>
              <a:avLst/>
              <a:gdLst/>
              <a:ahLst/>
              <a:cxnLst/>
              <a:rect l="l" t="t" r="r" b="b"/>
              <a:pathLst>
                <a:path w="4250" h="1006" extrusionOk="0">
                  <a:moveTo>
                    <a:pt x="188" y="0"/>
                  </a:moveTo>
                  <a:cubicBezTo>
                    <a:pt x="75" y="0"/>
                    <a:pt x="0" y="62"/>
                    <a:pt x="12" y="290"/>
                  </a:cubicBezTo>
                  <a:cubicBezTo>
                    <a:pt x="848" y="449"/>
                    <a:pt x="1644" y="628"/>
                    <a:pt x="2459" y="847"/>
                  </a:cubicBezTo>
                  <a:cubicBezTo>
                    <a:pt x="2797" y="926"/>
                    <a:pt x="3136" y="1006"/>
                    <a:pt x="3474" y="1006"/>
                  </a:cubicBezTo>
                  <a:cubicBezTo>
                    <a:pt x="3490" y="862"/>
                    <a:pt x="3531" y="770"/>
                    <a:pt x="3650" y="770"/>
                  </a:cubicBezTo>
                  <a:cubicBezTo>
                    <a:pt x="3679" y="770"/>
                    <a:pt x="3713" y="775"/>
                    <a:pt x="3752" y="787"/>
                  </a:cubicBezTo>
                  <a:cubicBezTo>
                    <a:pt x="3786" y="797"/>
                    <a:pt x="3818" y="801"/>
                    <a:pt x="3848" y="801"/>
                  </a:cubicBezTo>
                  <a:cubicBezTo>
                    <a:pt x="3999" y="801"/>
                    <a:pt x="4117" y="694"/>
                    <a:pt x="4250" y="628"/>
                  </a:cubicBezTo>
                  <a:cubicBezTo>
                    <a:pt x="2996" y="290"/>
                    <a:pt x="1743" y="130"/>
                    <a:pt x="450" y="51"/>
                  </a:cubicBezTo>
                  <a:cubicBezTo>
                    <a:pt x="355" y="27"/>
                    <a:pt x="263" y="0"/>
                    <a:pt x="18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46" name="Google Shape;5846;p9"/>
            <p:cNvSpPr/>
            <p:nvPr/>
          </p:nvSpPr>
          <p:spPr>
            <a:xfrm>
              <a:off x="6402750" y="2636450"/>
              <a:ext cx="35325" cy="85800"/>
            </a:xfrm>
            <a:custGeom>
              <a:avLst/>
              <a:gdLst/>
              <a:ahLst/>
              <a:cxnLst/>
              <a:rect l="l" t="t" r="r" b="b"/>
              <a:pathLst>
                <a:path w="1413" h="3432" extrusionOk="0">
                  <a:moveTo>
                    <a:pt x="631" y="1"/>
                  </a:moveTo>
                  <a:cubicBezTo>
                    <a:pt x="564" y="1"/>
                    <a:pt x="505" y="76"/>
                    <a:pt x="458" y="308"/>
                  </a:cubicBezTo>
                  <a:cubicBezTo>
                    <a:pt x="160" y="865"/>
                    <a:pt x="498" y="1342"/>
                    <a:pt x="617" y="1820"/>
                  </a:cubicBezTo>
                  <a:cubicBezTo>
                    <a:pt x="737" y="2039"/>
                    <a:pt x="776" y="2258"/>
                    <a:pt x="498" y="2397"/>
                  </a:cubicBezTo>
                  <a:cubicBezTo>
                    <a:pt x="200" y="2596"/>
                    <a:pt x="1" y="2854"/>
                    <a:pt x="20" y="3232"/>
                  </a:cubicBezTo>
                  <a:cubicBezTo>
                    <a:pt x="100" y="3352"/>
                    <a:pt x="200" y="3411"/>
                    <a:pt x="319" y="3431"/>
                  </a:cubicBezTo>
                  <a:cubicBezTo>
                    <a:pt x="418" y="3431"/>
                    <a:pt x="518" y="3431"/>
                    <a:pt x="617" y="3352"/>
                  </a:cubicBezTo>
                  <a:lnTo>
                    <a:pt x="657" y="3292"/>
                  </a:lnTo>
                  <a:lnTo>
                    <a:pt x="717" y="3252"/>
                  </a:lnTo>
                  <a:cubicBezTo>
                    <a:pt x="757" y="3312"/>
                    <a:pt x="796" y="3332"/>
                    <a:pt x="876" y="3332"/>
                  </a:cubicBezTo>
                  <a:cubicBezTo>
                    <a:pt x="1274" y="2556"/>
                    <a:pt x="1413" y="1760"/>
                    <a:pt x="1154" y="905"/>
                  </a:cubicBezTo>
                  <a:cubicBezTo>
                    <a:pt x="1095" y="706"/>
                    <a:pt x="1075" y="467"/>
                    <a:pt x="1055" y="248"/>
                  </a:cubicBezTo>
                  <a:cubicBezTo>
                    <a:pt x="1044" y="253"/>
                    <a:pt x="1033" y="255"/>
                    <a:pt x="1022" y="255"/>
                  </a:cubicBezTo>
                  <a:cubicBezTo>
                    <a:pt x="897" y="255"/>
                    <a:pt x="752" y="1"/>
                    <a:pt x="6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47" name="Google Shape;5847;p9"/>
            <p:cNvSpPr/>
            <p:nvPr/>
          </p:nvSpPr>
          <p:spPr>
            <a:xfrm>
              <a:off x="6701650" y="2938050"/>
              <a:ext cx="31850" cy="81750"/>
            </a:xfrm>
            <a:custGeom>
              <a:avLst/>
              <a:gdLst/>
              <a:ahLst/>
              <a:cxnLst/>
              <a:rect l="l" t="t" r="r" b="b"/>
              <a:pathLst>
                <a:path w="1274" h="3270" extrusionOk="0">
                  <a:moveTo>
                    <a:pt x="557" y="1"/>
                  </a:moveTo>
                  <a:cubicBezTo>
                    <a:pt x="298" y="21"/>
                    <a:pt x="159" y="140"/>
                    <a:pt x="159" y="398"/>
                  </a:cubicBezTo>
                  <a:cubicBezTo>
                    <a:pt x="0" y="1035"/>
                    <a:pt x="358" y="1612"/>
                    <a:pt x="398" y="2209"/>
                  </a:cubicBezTo>
                  <a:cubicBezTo>
                    <a:pt x="577" y="2527"/>
                    <a:pt x="676" y="2885"/>
                    <a:pt x="875" y="3203"/>
                  </a:cubicBezTo>
                  <a:cubicBezTo>
                    <a:pt x="922" y="3250"/>
                    <a:pt x="969" y="3269"/>
                    <a:pt x="1019" y="3269"/>
                  </a:cubicBezTo>
                  <a:cubicBezTo>
                    <a:pt x="1055" y="3269"/>
                    <a:pt x="1093" y="3260"/>
                    <a:pt x="1134" y="3243"/>
                  </a:cubicBezTo>
                  <a:cubicBezTo>
                    <a:pt x="1174" y="2945"/>
                    <a:pt x="1273" y="2626"/>
                    <a:pt x="1273" y="2328"/>
                  </a:cubicBezTo>
                  <a:cubicBezTo>
                    <a:pt x="1273" y="1493"/>
                    <a:pt x="1154" y="657"/>
                    <a:pt x="55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48" name="Google Shape;5848;p9"/>
            <p:cNvSpPr/>
            <p:nvPr/>
          </p:nvSpPr>
          <p:spPr>
            <a:xfrm>
              <a:off x="6185425" y="2980950"/>
              <a:ext cx="119875" cy="20025"/>
            </a:xfrm>
            <a:custGeom>
              <a:avLst/>
              <a:gdLst/>
              <a:ahLst/>
              <a:cxnLst/>
              <a:rect l="l" t="t" r="r" b="b"/>
              <a:pathLst>
                <a:path w="4795" h="801" extrusionOk="0">
                  <a:moveTo>
                    <a:pt x="3383" y="1"/>
                  </a:moveTo>
                  <a:cubicBezTo>
                    <a:pt x="2968" y="1"/>
                    <a:pt x="2552" y="31"/>
                    <a:pt x="2149" y="55"/>
                  </a:cubicBezTo>
                  <a:cubicBezTo>
                    <a:pt x="2063" y="60"/>
                    <a:pt x="1977" y="61"/>
                    <a:pt x="1890" y="61"/>
                  </a:cubicBezTo>
                  <a:cubicBezTo>
                    <a:pt x="1700" y="61"/>
                    <a:pt x="1507" y="54"/>
                    <a:pt x="1315" y="54"/>
                  </a:cubicBezTo>
                  <a:cubicBezTo>
                    <a:pt x="860" y="54"/>
                    <a:pt x="407" y="98"/>
                    <a:pt x="0" y="393"/>
                  </a:cubicBezTo>
                  <a:cubicBezTo>
                    <a:pt x="339" y="771"/>
                    <a:pt x="836" y="612"/>
                    <a:pt x="1214" y="791"/>
                  </a:cubicBezTo>
                  <a:cubicBezTo>
                    <a:pt x="1301" y="798"/>
                    <a:pt x="1389" y="801"/>
                    <a:pt x="1476" y="801"/>
                  </a:cubicBezTo>
                  <a:cubicBezTo>
                    <a:pt x="2073" y="801"/>
                    <a:pt x="2662" y="662"/>
                    <a:pt x="3260" y="662"/>
                  </a:cubicBezTo>
                  <a:cubicBezTo>
                    <a:pt x="3347" y="662"/>
                    <a:pt x="3434" y="665"/>
                    <a:pt x="3521" y="672"/>
                  </a:cubicBezTo>
                  <a:cubicBezTo>
                    <a:pt x="3652" y="678"/>
                    <a:pt x="3789" y="688"/>
                    <a:pt x="3926" y="688"/>
                  </a:cubicBezTo>
                  <a:cubicBezTo>
                    <a:pt x="4226" y="688"/>
                    <a:pt x="4529" y="639"/>
                    <a:pt x="4775" y="393"/>
                  </a:cubicBezTo>
                  <a:cubicBezTo>
                    <a:pt x="4795" y="155"/>
                    <a:pt x="4695" y="120"/>
                    <a:pt x="4571" y="120"/>
                  </a:cubicBezTo>
                  <a:cubicBezTo>
                    <a:pt x="4520" y="120"/>
                    <a:pt x="4464" y="126"/>
                    <a:pt x="4411" y="126"/>
                  </a:cubicBezTo>
                  <a:cubicBezTo>
                    <a:pt x="4335" y="126"/>
                    <a:pt x="4265" y="114"/>
                    <a:pt x="4218" y="55"/>
                  </a:cubicBezTo>
                  <a:cubicBezTo>
                    <a:pt x="3944" y="15"/>
                    <a:pt x="3664" y="1"/>
                    <a:pt x="338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49" name="Google Shape;5849;p9"/>
            <p:cNvSpPr/>
            <p:nvPr/>
          </p:nvSpPr>
          <p:spPr>
            <a:xfrm>
              <a:off x="6384850" y="2898600"/>
              <a:ext cx="77600" cy="25050"/>
            </a:xfrm>
            <a:custGeom>
              <a:avLst/>
              <a:gdLst/>
              <a:ahLst/>
              <a:cxnLst/>
              <a:rect l="l" t="t" r="r" b="b"/>
              <a:pathLst>
                <a:path w="3104" h="1002" extrusionOk="0">
                  <a:moveTo>
                    <a:pt x="2135" y="0"/>
                  </a:moveTo>
                  <a:cubicBezTo>
                    <a:pt x="1378" y="0"/>
                    <a:pt x="437" y="232"/>
                    <a:pt x="0" y="604"/>
                  </a:cubicBezTo>
                  <a:cubicBezTo>
                    <a:pt x="140" y="624"/>
                    <a:pt x="299" y="664"/>
                    <a:pt x="438" y="664"/>
                  </a:cubicBezTo>
                  <a:cubicBezTo>
                    <a:pt x="736" y="664"/>
                    <a:pt x="697" y="823"/>
                    <a:pt x="617" y="1002"/>
                  </a:cubicBezTo>
                  <a:cubicBezTo>
                    <a:pt x="1373" y="803"/>
                    <a:pt x="2169" y="922"/>
                    <a:pt x="2905" y="664"/>
                  </a:cubicBezTo>
                  <a:cubicBezTo>
                    <a:pt x="2984" y="524"/>
                    <a:pt x="3024" y="385"/>
                    <a:pt x="3104" y="226"/>
                  </a:cubicBezTo>
                  <a:cubicBezTo>
                    <a:pt x="2913" y="71"/>
                    <a:pt x="2552" y="0"/>
                    <a:pt x="213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50" name="Google Shape;5850;p9"/>
            <p:cNvSpPr/>
            <p:nvPr/>
          </p:nvSpPr>
          <p:spPr>
            <a:xfrm>
              <a:off x="6396775" y="2486500"/>
              <a:ext cx="18425" cy="66650"/>
            </a:xfrm>
            <a:custGeom>
              <a:avLst/>
              <a:gdLst/>
              <a:ahLst/>
              <a:cxnLst/>
              <a:rect l="l" t="t" r="r" b="b"/>
              <a:pathLst>
                <a:path w="737" h="2666" extrusionOk="0">
                  <a:moveTo>
                    <a:pt x="737" y="0"/>
                  </a:moveTo>
                  <a:lnTo>
                    <a:pt x="737" y="0"/>
                  </a:lnTo>
                  <a:cubicBezTo>
                    <a:pt x="458" y="477"/>
                    <a:pt x="240" y="955"/>
                    <a:pt x="120" y="1472"/>
                  </a:cubicBezTo>
                  <a:cubicBezTo>
                    <a:pt x="41" y="1870"/>
                    <a:pt x="1" y="2248"/>
                    <a:pt x="140" y="2666"/>
                  </a:cubicBezTo>
                  <a:lnTo>
                    <a:pt x="717" y="2666"/>
                  </a:lnTo>
                  <a:cubicBezTo>
                    <a:pt x="737" y="1770"/>
                    <a:pt x="737" y="895"/>
                    <a:pt x="7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51" name="Google Shape;5851;p9"/>
            <p:cNvSpPr/>
            <p:nvPr/>
          </p:nvSpPr>
          <p:spPr>
            <a:xfrm>
              <a:off x="6554925" y="2941000"/>
              <a:ext cx="89550" cy="25800"/>
            </a:xfrm>
            <a:custGeom>
              <a:avLst/>
              <a:gdLst/>
              <a:ahLst/>
              <a:cxnLst/>
              <a:rect l="l" t="t" r="r" b="b"/>
              <a:pathLst>
                <a:path w="3582" h="1032" extrusionOk="0">
                  <a:moveTo>
                    <a:pt x="3330" y="1"/>
                  </a:moveTo>
                  <a:cubicBezTo>
                    <a:pt x="3268" y="1"/>
                    <a:pt x="3204" y="13"/>
                    <a:pt x="3144" y="22"/>
                  </a:cubicBezTo>
                  <a:cubicBezTo>
                    <a:pt x="3095" y="22"/>
                    <a:pt x="3045" y="21"/>
                    <a:pt x="2996" y="21"/>
                  </a:cubicBezTo>
                  <a:cubicBezTo>
                    <a:pt x="2723" y="21"/>
                    <a:pt x="2448" y="36"/>
                    <a:pt x="2229" y="221"/>
                  </a:cubicBezTo>
                  <a:cubicBezTo>
                    <a:pt x="1991" y="335"/>
                    <a:pt x="1750" y="364"/>
                    <a:pt x="1508" y="364"/>
                  </a:cubicBezTo>
                  <a:cubicBezTo>
                    <a:pt x="1263" y="364"/>
                    <a:pt x="1016" y="334"/>
                    <a:pt x="773" y="334"/>
                  </a:cubicBezTo>
                  <a:cubicBezTo>
                    <a:pt x="714" y="334"/>
                    <a:pt x="656" y="336"/>
                    <a:pt x="598" y="340"/>
                  </a:cubicBezTo>
                  <a:cubicBezTo>
                    <a:pt x="458" y="340"/>
                    <a:pt x="299" y="340"/>
                    <a:pt x="160" y="380"/>
                  </a:cubicBezTo>
                  <a:cubicBezTo>
                    <a:pt x="60" y="420"/>
                    <a:pt x="1" y="519"/>
                    <a:pt x="1" y="619"/>
                  </a:cubicBezTo>
                  <a:cubicBezTo>
                    <a:pt x="1" y="718"/>
                    <a:pt x="60" y="818"/>
                    <a:pt x="140" y="897"/>
                  </a:cubicBezTo>
                  <a:cubicBezTo>
                    <a:pt x="259" y="987"/>
                    <a:pt x="401" y="1031"/>
                    <a:pt x="548" y="1031"/>
                  </a:cubicBezTo>
                  <a:cubicBezTo>
                    <a:pt x="598" y="1031"/>
                    <a:pt x="647" y="1026"/>
                    <a:pt x="697" y="1017"/>
                  </a:cubicBezTo>
                  <a:cubicBezTo>
                    <a:pt x="796" y="1017"/>
                    <a:pt x="896" y="997"/>
                    <a:pt x="995" y="977"/>
                  </a:cubicBezTo>
                  <a:cubicBezTo>
                    <a:pt x="1214" y="917"/>
                    <a:pt x="1433" y="902"/>
                    <a:pt x="1654" y="902"/>
                  </a:cubicBezTo>
                  <a:cubicBezTo>
                    <a:pt x="1876" y="902"/>
                    <a:pt x="2099" y="917"/>
                    <a:pt x="2328" y="917"/>
                  </a:cubicBezTo>
                  <a:cubicBezTo>
                    <a:pt x="2370" y="913"/>
                    <a:pt x="2413" y="912"/>
                    <a:pt x="2457" y="912"/>
                  </a:cubicBezTo>
                  <a:cubicBezTo>
                    <a:pt x="2589" y="912"/>
                    <a:pt x="2728" y="925"/>
                    <a:pt x="2863" y="925"/>
                  </a:cubicBezTo>
                  <a:cubicBezTo>
                    <a:pt x="3151" y="925"/>
                    <a:pt x="3422" y="866"/>
                    <a:pt x="3581" y="499"/>
                  </a:cubicBezTo>
                  <a:cubicBezTo>
                    <a:pt x="3024" y="400"/>
                    <a:pt x="3522" y="221"/>
                    <a:pt x="3562" y="101"/>
                  </a:cubicBezTo>
                  <a:cubicBezTo>
                    <a:pt x="3494" y="22"/>
                    <a:pt x="3413" y="1"/>
                    <a:pt x="333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52" name="Google Shape;5852;p9"/>
            <p:cNvSpPr/>
            <p:nvPr/>
          </p:nvSpPr>
          <p:spPr>
            <a:xfrm>
              <a:off x="6480325" y="2949000"/>
              <a:ext cx="88550" cy="24400"/>
            </a:xfrm>
            <a:custGeom>
              <a:avLst/>
              <a:gdLst/>
              <a:ahLst/>
              <a:cxnLst/>
              <a:rect l="l" t="t" r="r" b="b"/>
              <a:pathLst>
                <a:path w="3542" h="976" extrusionOk="0">
                  <a:moveTo>
                    <a:pt x="3482" y="0"/>
                  </a:moveTo>
                  <a:cubicBezTo>
                    <a:pt x="2666" y="100"/>
                    <a:pt x="1811" y="140"/>
                    <a:pt x="995" y="378"/>
                  </a:cubicBezTo>
                  <a:cubicBezTo>
                    <a:pt x="956" y="458"/>
                    <a:pt x="876" y="537"/>
                    <a:pt x="777" y="557"/>
                  </a:cubicBezTo>
                  <a:cubicBezTo>
                    <a:pt x="518" y="577"/>
                    <a:pt x="299" y="577"/>
                    <a:pt x="61" y="597"/>
                  </a:cubicBezTo>
                  <a:cubicBezTo>
                    <a:pt x="21" y="597"/>
                    <a:pt x="21" y="637"/>
                    <a:pt x="1" y="657"/>
                  </a:cubicBezTo>
                  <a:cubicBezTo>
                    <a:pt x="1" y="677"/>
                    <a:pt x="1" y="736"/>
                    <a:pt x="61" y="756"/>
                  </a:cubicBezTo>
                  <a:cubicBezTo>
                    <a:pt x="200" y="895"/>
                    <a:pt x="399" y="975"/>
                    <a:pt x="598" y="975"/>
                  </a:cubicBezTo>
                  <a:cubicBezTo>
                    <a:pt x="797" y="975"/>
                    <a:pt x="995" y="955"/>
                    <a:pt x="1194" y="895"/>
                  </a:cubicBezTo>
                  <a:cubicBezTo>
                    <a:pt x="1572" y="776"/>
                    <a:pt x="1950" y="776"/>
                    <a:pt x="2328" y="776"/>
                  </a:cubicBezTo>
                  <a:cubicBezTo>
                    <a:pt x="2468" y="776"/>
                    <a:pt x="2587" y="776"/>
                    <a:pt x="2746" y="756"/>
                  </a:cubicBezTo>
                  <a:cubicBezTo>
                    <a:pt x="2885" y="736"/>
                    <a:pt x="3025" y="677"/>
                    <a:pt x="3124" y="557"/>
                  </a:cubicBezTo>
                  <a:cubicBezTo>
                    <a:pt x="3084" y="498"/>
                    <a:pt x="3084" y="458"/>
                    <a:pt x="3084" y="398"/>
                  </a:cubicBezTo>
                  <a:cubicBezTo>
                    <a:pt x="3084" y="398"/>
                    <a:pt x="3064" y="378"/>
                    <a:pt x="3064" y="338"/>
                  </a:cubicBezTo>
                  <a:cubicBezTo>
                    <a:pt x="3044" y="279"/>
                    <a:pt x="3064" y="259"/>
                    <a:pt x="3124" y="199"/>
                  </a:cubicBezTo>
                  <a:cubicBezTo>
                    <a:pt x="3223" y="179"/>
                    <a:pt x="3343" y="179"/>
                    <a:pt x="3462" y="159"/>
                  </a:cubicBezTo>
                  <a:cubicBezTo>
                    <a:pt x="3482" y="159"/>
                    <a:pt x="3522" y="140"/>
                    <a:pt x="3502" y="140"/>
                  </a:cubicBezTo>
                  <a:cubicBezTo>
                    <a:pt x="3542" y="100"/>
                    <a:pt x="3542" y="60"/>
                    <a:pt x="348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53" name="Google Shape;5853;p9"/>
            <p:cNvSpPr/>
            <p:nvPr/>
          </p:nvSpPr>
          <p:spPr>
            <a:xfrm>
              <a:off x="6146125" y="2988250"/>
              <a:ext cx="68175" cy="18525"/>
            </a:xfrm>
            <a:custGeom>
              <a:avLst/>
              <a:gdLst/>
              <a:ahLst/>
              <a:cxnLst/>
              <a:rect l="l" t="t" r="r" b="b"/>
              <a:pathLst>
                <a:path w="2727" h="741" extrusionOk="0">
                  <a:moveTo>
                    <a:pt x="703" y="1"/>
                  </a:moveTo>
                  <a:cubicBezTo>
                    <a:pt x="475" y="1"/>
                    <a:pt x="250" y="62"/>
                    <a:pt x="41" y="280"/>
                  </a:cubicBezTo>
                  <a:cubicBezTo>
                    <a:pt x="1" y="400"/>
                    <a:pt x="1" y="499"/>
                    <a:pt x="100" y="579"/>
                  </a:cubicBezTo>
                  <a:cubicBezTo>
                    <a:pt x="200" y="618"/>
                    <a:pt x="299" y="678"/>
                    <a:pt x="399" y="698"/>
                  </a:cubicBezTo>
                  <a:cubicBezTo>
                    <a:pt x="645" y="722"/>
                    <a:pt x="890" y="741"/>
                    <a:pt x="1131" y="741"/>
                  </a:cubicBezTo>
                  <a:cubicBezTo>
                    <a:pt x="1688" y="741"/>
                    <a:pt x="2226" y="641"/>
                    <a:pt x="2726" y="280"/>
                  </a:cubicBezTo>
                  <a:cubicBezTo>
                    <a:pt x="2564" y="137"/>
                    <a:pt x="2375" y="109"/>
                    <a:pt x="2182" y="109"/>
                  </a:cubicBezTo>
                  <a:cubicBezTo>
                    <a:pt x="2052" y="109"/>
                    <a:pt x="1920" y="122"/>
                    <a:pt x="1794" y="122"/>
                  </a:cubicBezTo>
                  <a:cubicBezTo>
                    <a:pt x="1717" y="122"/>
                    <a:pt x="1643" y="117"/>
                    <a:pt x="1572" y="101"/>
                  </a:cubicBezTo>
                  <a:cubicBezTo>
                    <a:pt x="1293" y="101"/>
                    <a:pt x="995" y="1"/>
                    <a:pt x="70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54" name="Google Shape;5854;p9"/>
            <p:cNvSpPr/>
            <p:nvPr/>
          </p:nvSpPr>
          <p:spPr>
            <a:xfrm>
              <a:off x="6087450" y="2993000"/>
              <a:ext cx="60700" cy="19375"/>
            </a:xfrm>
            <a:custGeom>
              <a:avLst/>
              <a:gdLst/>
              <a:ahLst/>
              <a:cxnLst/>
              <a:rect l="l" t="t" r="r" b="b"/>
              <a:pathLst>
                <a:path w="2428" h="775" extrusionOk="0">
                  <a:moveTo>
                    <a:pt x="1647" y="1"/>
                  </a:moveTo>
                  <a:cubicBezTo>
                    <a:pt x="1393" y="1"/>
                    <a:pt x="1144" y="31"/>
                    <a:pt x="896" y="90"/>
                  </a:cubicBezTo>
                  <a:cubicBezTo>
                    <a:pt x="778" y="275"/>
                    <a:pt x="603" y="290"/>
                    <a:pt x="408" y="290"/>
                  </a:cubicBezTo>
                  <a:cubicBezTo>
                    <a:pt x="372" y="290"/>
                    <a:pt x="336" y="289"/>
                    <a:pt x="299" y="289"/>
                  </a:cubicBezTo>
                  <a:cubicBezTo>
                    <a:pt x="180" y="309"/>
                    <a:pt x="1" y="269"/>
                    <a:pt x="140" y="488"/>
                  </a:cubicBezTo>
                  <a:cubicBezTo>
                    <a:pt x="299" y="687"/>
                    <a:pt x="578" y="707"/>
                    <a:pt x="836" y="767"/>
                  </a:cubicBezTo>
                  <a:cubicBezTo>
                    <a:pt x="879" y="772"/>
                    <a:pt x="921" y="774"/>
                    <a:pt x="964" y="774"/>
                  </a:cubicBezTo>
                  <a:cubicBezTo>
                    <a:pt x="1082" y="774"/>
                    <a:pt x="1202" y="756"/>
                    <a:pt x="1333" y="727"/>
                  </a:cubicBezTo>
                  <a:cubicBezTo>
                    <a:pt x="1356" y="725"/>
                    <a:pt x="1378" y="724"/>
                    <a:pt x="1401" y="724"/>
                  </a:cubicBezTo>
                  <a:cubicBezTo>
                    <a:pt x="1544" y="724"/>
                    <a:pt x="1683" y="758"/>
                    <a:pt x="1830" y="758"/>
                  </a:cubicBezTo>
                  <a:cubicBezTo>
                    <a:pt x="1901" y="758"/>
                    <a:pt x="1973" y="750"/>
                    <a:pt x="2050" y="727"/>
                  </a:cubicBezTo>
                  <a:cubicBezTo>
                    <a:pt x="2229" y="608"/>
                    <a:pt x="2368" y="468"/>
                    <a:pt x="2428" y="269"/>
                  </a:cubicBezTo>
                  <a:lnTo>
                    <a:pt x="2428" y="90"/>
                  </a:lnTo>
                  <a:cubicBezTo>
                    <a:pt x="2159" y="31"/>
                    <a:pt x="1900" y="1"/>
                    <a:pt x="164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55" name="Google Shape;5855;p9"/>
            <p:cNvSpPr/>
            <p:nvPr/>
          </p:nvSpPr>
          <p:spPr>
            <a:xfrm>
              <a:off x="6472375" y="2824675"/>
              <a:ext cx="29375" cy="42275"/>
            </a:xfrm>
            <a:custGeom>
              <a:avLst/>
              <a:gdLst/>
              <a:ahLst/>
              <a:cxnLst/>
              <a:rect l="l" t="t" r="r" b="b"/>
              <a:pathLst>
                <a:path w="1175" h="1691" extrusionOk="0">
                  <a:moveTo>
                    <a:pt x="558" y="0"/>
                  </a:moveTo>
                  <a:cubicBezTo>
                    <a:pt x="498" y="259"/>
                    <a:pt x="1" y="139"/>
                    <a:pt x="160" y="378"/>
                  </a:cubicBezTo>
                  <a:cubicBezTo>
                    <a:pt x="418" y="796"/>
                    <a:pt x="379" y="1353"/>
                    <a:pt x="776" y="1691"/>
                  </a:cubicBezTo>
                  <a:cubicBezTo>
                    <a:pt x="975" y="1472"/>
                    <a:pt x="1095" y="1194"/>
                    <a:pt x="1174" y="915"/>
                  </a:cubicBezTo>
                  <a:cubicBezTo>
                    <a:pt x="1075" y="557"/>
                    <a:pt x="856" y="259"/>
                    <a:pt x="5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56" name="Google Shape;5856;p9"/>
            <p:cNvSpPr/>
            <p:nvPr/>
          </p:nvSpPr>
          <p:spPr>
            <a:xfrm>
              <a:off x="6436000" y="2792950"/>
              <a:ext cx="31425" cy="26525"/>
            </a:xfrm>
            <a:custGeom>
              <a:avLst/>
              <a:gdLst/>
              <a:ahLst/>
              <a:cxnLst/>
              <a:rect l="l" t="t" r="r" b="b"/>
              <a:pathLst>
                <a:path w="1257" h="1061" extrusionOk="0">
                  <a:moveTo>
                    <a:pt x="336" y="0"/>
                  </a:moveTo>
                  <a:cubicBezTo>
                    <a:pt x="42" y="0"/>
                    <a:pt x="1" y="256"/>
                    <a:pt x="123" y="652"/>
                  </a:cubicBezTo>
                  <a:cubicBezTo>
                    <a:pt x="210" y="880"/>
                    <a:pt x="313" y="1061"/>
                    <a:pt x="553" y="1061"/>
                  </a:cubicBezTo>
                  <a:cubicBezTo>
                    <a:pt x="586" y="1061"/>
                    <a:pt x="621" y="1057"/>
                    <a:pt x="660" y="1050"/>
                  </a:cubicBezTo>
                  <a:lnTo>
                    <a:pt x="839" y="1050"/>
                  </a:lnTo>
                  <a:cubicBezTo>
                    <a:pt x="901" y="896"/>
                    <a:pt x="986" y="837"/>
                    <a:pt x="1114" y="837"/>
                  </a:cubicBezTo>
                  <a:cubicBezTo>
                    <a:pt x="1151" y="837"/>
                    <a:pt x="1192" y="842"/>
                    <a:pt x="1237" y="851"/>
                  </a:cubicBezTo>
                  <a:cubicBezTo>
                    <a:pt x="1237" y="772"/>
                    <a:pt x="1257" y="692"/>
                    <a:pt x="1257" y="633"/>
                  </a:cubicBezTo>
                  <a:cubicBezTo>
                    <a:pt x="1117" y="434"/>
                    <a:pt x="938" y="195"/>
                    <a:pt x="680" y="76"/>
                  </a:cubicBezTo>
                  <a:cubicBezTo>
                    <a:pt x="540" y="24"/>
                    <a:pt x="426" y="0"/>
                    <a:pt x="3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57" name="Google Shape;5857;p9"/>
            <p:cNvSpPr/>
            <p:nvPr/>
          </p:nvSpPr>
          <p:spPr>
            <a:xfrm>
              <a:off x="6405250" y="2780000"/>
              <a:ext cx="47750" cy="31550"/>
            </a:xfrm>
            <a:custGeom>
              <a:avLst/>
              <a:gdLst/>
              <a:ahLst/>
              <a:cxnLst/>
              <a:rect l="l" t="t" r="r" b="b"/>
              <a:pathLst>
                <a:path w="1910" h="1262" extrusionOk="0">
                  <a:moveTo>
                    <a:pt x="120" y="0"/>
                  </a:moveTo>
                  <a:cubicBezTo>
                    <a:pt x="87" y="0"/>
                    <a:pt x="53" y="12"/>
                    <a:pt x="20" y="37"/>
                  </a:cubicBezTo>
                  <a:cubicBezTo>
                    <a:pt x="0" y="96"/>
                    <a:pt x="0" y="176"/>
                    <a:pt x="20" y="255"/>
                  </a:cubicBezTo>
                  <a:cubicBezTo>
                    <a:pt x="179" y="434"/>
                    <a:pt x="438" y="434"/>
                    <a:pt x="617" y="594"/>
                  </a:cubicBezTo>
                  <a:cubicBezTo>
                    <a:pt x="816" y="832"/>
                    <a:pt x="1015" y="1091"/>
                    <a:pt x="1293" y="1250"/>
                  </a:cubicBezTo>
                  <a:cubicBezTo>
                    <a:pt x="1322" y="1257"/>
                    <a:pt x="1351" y="1262"/>
                    <a:pt x="1379" y="1262"/>
                  </a:cubicBezTo>
                  <a:cubicBezTo>
                    <a:pt x="1428" y="1262"/>
                    <a:pt x="1474" y="1248"/>
                    <a:pt x="1512" y="1210"/>
                  </a:cubicBezTo>
                  <a:cubicBezTo>
                    <a:pt x="1494" y="962"/>
                    <a:pt x="1381" y="618"/>
                    <a:pt x="1754" y="618"/>
                  </a:cubicBezTo>
                  <a:cubicBezTo>
                    <a:pt x="1798" y="618"/>
                    <a:pt x="1850" y="623"/>
                    <a:pt x="1910" y="633"/>
                  </a:cubicBezTo>
                  <a:cubicBezTo>
                    <a:pt x="1386" y="465"/>
                    <a:pt x="933" y="51"/>
                    <a:pt x="369" y="51"/>
                  </a:cubicBezTo>
                  <a:cubicBezTo>
                    <a:pt x="333" y="51"/>
                    <a:pt x="296" y="53"/>
                    <a:pt x="259" y="56"/>
                  </a:cubicBezTo>
                  <a:cubicBezTo>
                    <a:pt x="212" y="22"/>
                    <a:pt x="166" y="0"/>
                    <a:pt x="12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58" name="Google Shape;5858;p9"/>
            <p:cNvSpPr/>
            <p:nvPr/>
          </p:nvSpPr>
          <p:spPr>
            <a:xfrm>
              <a:off x="6713575" y="3020100"/>
              <a:ext cx="29375" cy="49275"/>
            </a:xfrm>
            <a:custGeom>
              <a:avLst/>
              <a:gdLst/>
              <a:ahLst/>
              <a:cxnLst/>
              <a:rect l="l" t="t" r="r" b="b"/>
              <a:pathLst>
                <a:path w="1175" h="1971" extrusionOk="0">
                  <a:moveTo>
                    <a:pt x="458" y="1"/>
                  </a:moveTo>
                  <a:cubicBezTo>
                    <a:pt x="418" y="21"/>
                    <a:pt x="398" y="41"/>
                    <a:pt x="319" y="80"/>
                  </a:cubicBezTo>
                  <a:cubicBezTo>
                    <a:pt x="219" y="279"/>
                    <a:pt x="180" y="498"/>
                    <a:pt x="60" y="697"/>
                  </a:cubicBezTo>
                  <a:cubicBezTo>
                    <a:pt x="1" y="817"/>
                    <a:pt x="20" y="936"/>
                    <a:pt x="100" y="1035"/>
                  </a:cubicBezTo>
                  <a:cubicBezTo>
                    <a:pt x="498" y="1274"/>
                    <a:pt x="518" y="1791"/>
                    <a:pt x="955" y="1970"/>
                  </a:cubicBezTo>
                  <a:cubicBezTo>
                    <a:pt x="1154" y="1891"/>
                    <a:pt x="1055" y="1672"/>
                    <a:pt x="1174" y="1533"/>
                  </a:cubicBezTo>
                  <a:cubicBezTo>
                    <a:pt x="1075" y="1214"/>
                    <a:pt x="1055" y="836"/>
                    <a:pt x="756" y="618"/>
                  </a:cubicBezTo>
                  <a:cubicBezTo>
                    <a:pt x="558" y="439"/>
                    <a:pt x="677" y="200"/>
                    <a:pt x="61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59" name="Google Shape;5859;p9"/>
            <p:cNvSpPr/>
            <p:nvPr/>
          </p:nvSpPr>
          <p:spPr>
            <a:xfrm>
              <a:off x="6388325" y="2727600"/>
              <a:ext cx="26875" cy="29950"/>
            </a:xfrm>
            <a:custGeom>
              <a:avLst/>
              <a:gdLst/>
              <a:ahLst/>
              <a:cxnLst/>
              <a:rect l="l" t="t" r="r" b="b"/>
              <a:pathLst>
                <a:path w="1075" h="1198" extrusionOk="0">
                  <a:moveTo>
                    <a:pt x="449" y="1"/>
                  </a:moveTo>
                  <a:cubicBezTo>
                    <a:pt x="307" y="1"/>
                    <a:pt x="168" y="78"/>
                    <a:pt x="60" y="203"/>
                  </a:cubicBezTo>
                  <a:cubicBezTo>
                    <a:pt x="40" y="283"/>
                    <a:pt x="1" y="362"/>
                    <a:pt x="1" y="462"/>
                  </a:cubicBezTo>
                  <a:cubicBezTo>
                    <a:pt x="40" y="641"/>
                    <a:pt x="140" y="760"/>
                    <a:pt x="259" y="879"/>
                  </a:cubicBezTo>
                  <a:cubicBezTo>
                    <a:pt x="430" y="965"/>
                    <a:pt x="528" y="1198"/>
                    <a:pt x="742" y="1198"/>
                  </a:cubicBezTo>
                  <a:cubicBezTo>
                    <a:pt x="777" y="1198"/>
                    <a:pt x="814" y="1192"/>
                    <a:pt x="856" y="1178"/>
                  </a:cubicBezTo>
                  <a:cubicBezTo>
                    <a:pt x="936" y="999"/>
                    <a:pt x="995" y="800"/>
                    <a:pt x="1075" y="641"/>
                  </a:cubicBezTo>
                  <a:cubicBezTo>
                    <a:pt x="1055" y="283"/>
                    <a:pt x="836" y="84"/>
                    <a:pt x="498" y="4"/>
                  </a:cubicBezTo>
                  <a:cubicBezTo>
                    <a:pt x="482" y="2"/>
                    <a:pt x="466" y="1"/>
                    <a:pt x="4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60" name="Google Shape;5860;p9"/>
            <p:cNvSpPr/>
            <p:nvPr/>
          </p:nvSpPr>
          <p:spPr>
            <a:xfrm>
              <a:off x="6400775" y="2714250"/>
              <a:ext cx="24375" cy="29375"/>
            </a:xfrm>
            <a:custGeom>
              <a:avLst/>
              <a:gdLst/>
              <a:ahLst/>
              <a:cxnLst/>
              <a:rect l="l" t="t" r="r" b="b"/>
              <a:pathLst>
                <a:path w="975" h="1175" extrusionOk="0">
                  <a:moveTo>
                    <a:pt x="756" y="1"/>
                  </a:moveTo>
                  <a:cubicBezTo>
                    <a:pt x="696" y="41"/>
                    <a:pt x="637" y="120"/>
                    <a:pt x="577" y="200"/>
                  </a:cubicBezTo>
                  <a:cubicBezTo>
                    <a:pt x="398" y="339"/>
                    <a:pt x="159" y="279"/>
                    <a:pt x="40" y="478"/>
                  </a:cubicBezTo>
                  <a:cubicBezTo>
                    <a:pt x="40" y="518"/>
                    <a:pt x="0" y="538"/>
                    <a:pt x="0" y="598"/>
                  </a:cubicBezTo>
                  <a:cubicBezTo>
                    <a:pt x="179" y="797"/>
                    <a:pt x="378" y="976"/>
                    <a:pt x="577" y="1175"/>
                  </a:cubicBezTo>
                  <a:cubicBezTo>
                    <a:pt x="796" y="896"/>
                    <a:pt x="855" y="538"/>
                    <a:pt x="975" y="220"/>
                  </a:cubicBezTo>
                  <a:lnTo>
                    <a:pt x="7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61" name="Google Shape;5861;p9"/>
            <p:cNvSpPr/>
            <p:nvPr/>
          </p:nvSpPr>
          <p:spPr>
            <a:xfrm>
              <a:off x="6488800" y="2853325"/>
              <a:ext cx="19900" cy="42975"/>
            </a:xfrm>
            <a:custGeom>
              <a:avLst/>
              <a:gdLst/>
              <a:ahLst/>
              <a:cxnLst/>
              <a:rect l="l" t="t" r="r" b="b"/>
              <a:pathLst>
                <a:path w="796" h="1719" extrusionOk="0">
                  <a:moveTo>
                    <a:pt x="567" y="1"/>
                  </a:moveTo>
                  <a:cubicBezTo>
                    <a:pt x="251" y="1"/>
                    <a:pt x="317" y="305"/>
                    <a:pt x="298" y="525"/>
                  </a:cubicBezTo>
                  <a:cubicBezTo>
                    <a:pt x="497" y="804"/>
                    <a:pt x="139" y="684"/>
                    <a:pt x="99" y="784"/>
                  </a:cubicBezTo>
                  <a:cubicBezTo>
                    <a:pt x="20" y="983"/>
                    <a:pt x="358" y="1042"/>
                    <a:pt x="219" y="1241"/>
                  </a:cubicBezTo>
                  <a:cubicBezTo>
                    <a:pt x="159" y="1321"/>
                    <a:pt x="139" y="1420"/>
                    <a:pt x="99" y="1500"/>
                  </a:cubicBezTo>
                  <a:cubicBezTo>
                    <a:pt x="20" y="1540"/>
                    <a:pt x="0" y="1599"/>
                    <a:pt x="99" y="1679"/>
                  </a:cubicBezTo>
                  <a:cubicBezTo>
                    <a:pt x="119" y="1699"/>
                    <a:pt x="139" y="1699"/>
                    <a:pt x="199" y="1719"/>
                  </a:cubicBezTo>
                  <a:cubicBezTo>
                    <a:pt x="656" y="1241"/>
                    <a:pt x="796" y="644"/>
                    <a:pt x="656" y="8"/>
                  </a:cubicBezTo>
                  <a:cubicBezTo>
                    <a:pt x="624" y="3"/>
                    <a:pt x="594" y="1"/>
                    <a:pt x="5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62" name="Google Shape;5862;p9"/>
            <p:cNvSpPr/>
            <p:nvPr/>
          </p:nvSpPr>
          <p:spPr>
            <a:xfrm>
              <a:off x="6515650" y="2904550"/>
              <a:ext cx="42775" cy="11150"/>
            </a:xfrm>
            <a:custGeom>
              <a:avLst/>
              <a:gdLst/>
              <a:ahLst/>
              <a:cxnLst/>
              <a:rect l="l" t="t" r="r" b="b"/>
              <a:pathLst>
                <a:path w="1711" h="446" extrusionOk="0">
                  <a:moveTo>
                    <a:pt x="953" y="0"/>
                  </a:moveTo>
                  <a:cubicBezTo>
                    <a:pt x="747" y="0"/>
                    <a:pt x="528" y="20"/>
                    <a:pt x="293" y="20"/>
                  </a:cubicBezTo>
                  <a:cubicBezTo>
                    <a:pt x="198" y="20"/>
                    <a:pt x="101" y="17"/>
                    <a:pt x="0" y="8"/>
                  </a:cubicBezTo>
                  <a:lnTo>
                    <a:pt x="0" y="8"/>
                  </a:lnTo>
                  <a:cubicBezTo>
                    <a:pt x="478" y="445"/>
                    <a:pt x="876" y="386"/>
                    <a:pt x="1273" y="426"/>
                  </a:cubicBezTo>
                  <a:cubicBezTo>
                    <a:pt x="1373" y="247"/>
                    <a:pt x="1552" y="247"/>
                    <a:pt x="1711" y="187"/>
                  </a:cubicBezTo>
                  <a:cubicBezTo>
                    <a:pt x="1471" y="34"/>
                    <a:pt x="1223" y="0"/>
                    <a:pt x="9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63" name="Google Shape;5863;p9"/>
            <p:cNvSpPr/>
            <p:nvPr/>
          </p:nvSpPr>
          <p:spPr>
            <a:xfrm>
              <a:off x="6393300" y="2748475"/>
              <a:ext cx="18925" cy="32950"/>
            </a:xfrm>
            <a:custGeom>
              <a:avLst/>
              <a:gdLst/>
              <a:ahLst/>
              <a:cxnLst/>
              <a:rect l="l" t="t" r="r" b="b"/>
              <a:pathLst>
                <a:path w="757" h="1318" extrusionOk="0">
                  <a:moveTo>
                    <a:pt x="189" y="1"/>
                  </a:moveTo>
                  <a:cubicBezTo>
                    <a:pt x="173" y="1"/>
                    <a:pt x="157" y="2"/>
                    <a:pt x="140" y="4"/>
                  </a:cubicBezTo>
                  <a:cubicBezTo>
                    <a:pt x="100" y="24"/>
                    <a:pt x="60" y="44"/>
                    <a:pt x="40" y="44"/>
                  </a:cubicBezTo>
                  <a:cubicBezTo>
                    <a:pt x="1" y="124"/>
                    <a:pt x="1" y="203"/>
                    <a:pt x="40" y="263"/>
                  </a:cubicBezTo>
                  <a:cubicBezTo>
                    <a:pt x="60" y="422"/>
                    <a:pt x="80" y="601"/>
                    <a:pt x="80" y="741"/>
                  </a:cubicBezTo>
                  <a:cubicBezTo>
                    <a:pt x="140" y="999"/>
                    <a:pt x="80" y="1298"/>
                    <a:pt x="458" y="1317"/>
                  </a:cubicBezTo>
                  <a:cubicBezTo>
                    <a:pt x="538" y="1317"/>
                    <a:pt x="637" y="1298"/>
                    <a:pt x="697" y="1298"/>
                  </a:cubicBezTo>
                  <a:cubicBezTo>
                    <a:pt x="398" y="999"/>
                    <a:pt x="757" y="661"/>
                    <a:pt x="657" y="343"/>
                  </a:cubicBezTo>
                  <a:cubicBezTo>
                    <a:pt x="490" y="250"/>
                    <a:pt x="409" y="1"/>
                    <a:pt x="18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64" name="Google Shape;5864;p9"/>
            <p:cNvSpPr/>
            <p:nvPr/>
          </p:nvSpPr>
          <p:spPr>
            <a:xfrm>
              <a:off x="6653400" y="2923575"/>
              <a:ext cx="51750" cy="6000"/>
            </a:xfrm>
            <a:custGeom>
              <a:avLst/>
              <a:gdLst/>
              <a:ahLst/>
              <a:cxnLst/>
              <a:rect l="l" t="t" r="r" b="b"/>
              <a:pathLst>
                <a:path w="2070" h="240" extrusionOk="0">
                  <a:moveTo>
                    <a:pt x="492" y="1"/>
                  </a:moveTo>
                  <a:cubicBezTo>
                    <a:pt x="328" y="1"/>
                    <a:pt x="164" y="3"/>
                    <a:pt x="1" y="3"/>
                  </a:cubicBezTo>
                  <a:cubicBezTo>
                    <a:pt x="310" y="196"/>
                    <a:pt x="643" y="239"/>
                    <a:pt x="983" y="239"/>
                  </a:cubicBezTo>
                  <a:cubicBezTo>
                    <a:pt x="1256" y="239"/>
                    <a:pt x="1534" y="211"/>
                    <a:pt x="1808" y="211"/>
                  </a:cubicBezTo>
                  <a:cubicBezTo>
                    <a:pt x="1896" y="211"/>
                    <a:pt x="1983" y="214"/>
                    <a:pt x="2069" y="222"/>
                  </a:cubicBezTo>
                  <a:cubicBezTo>
                    <a:pt x="1552" y="24"/>
                    <a:pt x="1023" y="1"/>
                    <a:pt x="4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65" name="Google Shape;5865;p9"/>
            <p:cNvSpPr/>
            <p:nvPr/>
          </p:nvSpPr>
          <p:spPr>
            <a:xfrm>
              <a:off x="6633000" y="2933075"/>
              <a:ext cx="22425" cy="10975"/>
            </a:xfrm>
            <a:custGeom>
              <a:avLst/>
              <a:gdLst/>
              <a:ahLst/>
              <a:cxnLst/>
              <a:rect l="l" t="t" r="r" b="b"/>
              <a:pathLst>
                <a:path w="897" h="439" extrusionOk="0">
                  <a:moveTo>
                    <a:pt x="403" y="15"/>
                  </a:moveTo>
                  <a:cubicBezTo>
                    <a:pt x="334" y="15"/>
                    <a:pt x="279" y="40"/>
                    <a:pt x="200" y="40"/>
                  </a:cubicBezTo>
                  <a:cubicBezTo>
                    <a:pt x="140" y="140"/>
                    <a:pt x="61" y="279"/>
                    <a:pt x="1" y="379"/>
                  </a:cubicBezTo>
                  <a:cubicBezTo>
                    <a:pt x="140" y="399"/>
                    <a:pt x="299" y="399"/>
                    <a:pt x="439" y="418"/>
                  </a:cubicBezTo>
                  <a:cubicBezTo>
                    <a:pt x="618" y="399"/>
                    <a:pt x="856" y="438"/>
                    <a:pt x="896" y="239"/>
                  </a:cubicBezTo>
                  <a:cubicBezTo>
                    <a:pt x="896" y="1"/>
                    <a:pt x="637" y="40"/>
                    <a:pt x="458" y="21"/>
                  </a:cubicBezTo>
                  <a:cubicBezTo>
                    <a:pt x="439" y="17"/>
                    <a:pt x="420" y="15"/>
                    <a:pt x="403" y="1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66" name="Google Shape;5866;p9"/>
            <p:cNvSpPr/>
            <p:nvPr/>
          </p:nvSpPr>
          <p:spPr>
            <a:xfrm>
              <a:off x="6566875" y="2948500"/>
              <a:ext cx="42775" cy="5125"/>
            </a:xfrm>
            <a:custGeom>
              <a:avLst/>
              <a:gdLst/>
              <a:ahLst/>
              <a:cxnLst/>
              <a:rect l="l" t="t" r="r" b="b"/>
              <a:pathLst>
                <a:path w="1711" h="205" extrusionOk="0">
                  <a:moveTo>
                    <a:pt x="1711" y="0"/>
                  </a:moveTo>
                  <a:cubicBezTo>
                    <a:pt x="1154" y="0"/>
                    <a:pt x="597" y="20"/>
                    <a:pt x="20" y="20"/>
                  </a:cubicBezTo>
                  <a:cubicBezTo>
                    <a:pt x="20" y="80"/>
                    <a:pt x="20" y="120"/>
                    <a:pt x="0" y="179"/>
                  </a:cubicBezTo>
                  <a:cubicBezTo>
                    <a:pt x="80" y="168"/>
                    <a:pt x="160" y="164"/>
                    <a:pt x="241" y="164"/>
                  </a:cubicBezTo>
                  <a:cubicBezTo>
                    <a:pt x="493" y="164"/>
                    <a:pt x="748" y="204"/>
                    <a:pt x="996" y="204"/>
                  </a:cubicBezTo>
                  <a:cubicBezTo>
                    <a:pt x="1245" y="204"/>
                    <a:pt x="1487" y="164"/>
                    <a:pt x="17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67" name="Google Shape;5867;p9"/>
            <p:cNvSpPr/>
            <p:nvPr/>
          </p:nvSpPr>
          <p:spPr>
            <a:xfrm>
              <a:off x="5992975" y="2970375"/>
              <a:ext cx="31850" cy="16925"/>
            </a:xfrm>
            <a:custGeom>
              <a:avLst/>
              <a:gdLst/>
              <a:ahLst/>
              <a:cxnLst/>
              <a:rect l="l" t="t" r="r" b="b"/>
              <a:pathLst>
                <a:path w="1274" h="677" extrusionOk="0">
                  <a:moveTo>
                    <a:pt x="712" y="1"/>
                  </a:moveTo>
                  <a:cubicBezTo>
                    <a:pt x="681" y="1"/>
                    <a:pt x="643" y="7"/>
                    <a:pt x="597" y="21"/>
                  </a:cubicBezTo>
                  <a:cubicBezTo>
                    <a:pt x="458" y="40"/>
                    <a:pt x="298" y="100"/>
                    <a:pt x="159" y="200"/>
                  </a:cubicBezTo>
                  <a:cubicBezTo>
                    <a:pt x="60" y="299"/>
                    <a:pt x="0" y="399"/>
                    <a:pt x="60" y="518"/>
                  </a:cubicBezTo>
                  <a:cubicBezTo>
                    <a:pt x="110" y="582"/>
                    <a:pt x="175" y="598"/>
                    <a:pt x="246" y="598"/>
                  </a:cubicBezTo>
                  <a:cubicBezTo>
                    <a:pt x="314" y="598"/>
                    <a:pt x="387" y="584"/>
                    <a:pt x="457" y="584"/>
                  </a:cubicBezTo>
                  <a:cubicBezTo>
                    <a:pt x="521" y="584"/>
                    <a:pt x="582" y="595"/>
                    <a:pt x="637" y="637"/>
                  </a:cubicBezTo>
                  <a:cubicBezTo>
                    <a:pt x="776" y="637"/>
                    <a:pt x="895" y="677"/>
                    <a:pt x="1034" y="677"/>
                  </a:cubicBezTo>
                  <a:cubicBezTo>
                    <a:pt x="1134" y="597"/>
                    <a:pt x="1194" y="538"/>
                    <a:pt x="1273" y="498"/>
                  </a:cubicBezTo>
                  <a:cubicBezTo>
                    <a:pt x="1034" y="438"/>
                    <a:pt x="855" y="339"/>
                    <a:pt x="855" y="80"/>
                  </a:cubicBezTo>
                  <a:cubicBezTo>
                    <a:pt x="816" y="27"/>
                    <a:pt x="776" y="1"/>
                    <a:pt x="71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68" name="Google Shape;5868;p9"/>
            <p:cNvSpPr/>
            <p:nvPr/>
          </p:nvSpPr>
          <p:spPr>
            <a:xfrm>
              <a:off x="6490275" y="2848050"/>
              <a:ext cx="14450" cy="18425"/>
            </a:xfrm>
            <a:custGeom>
              <a:avLst/>
              <a:gdLst/>
              <a:ahLst/>
              <a:cxnLst/>
              <a:rect l="l" t="t" r="r" b="b"/>
              <a:pathLst>
                <a:path w="578" h="737" extrusionOk="0">
                  <a:moveTo>
                    <a:pt x="458" y="0"/>
                  </a:moveTo>
                  <a:cubicBezTo>
                    <a:pt x="100" y="119"/>
                    <a:pt x="1" y="398"/>
                    <a:pt x="60" y="736"/>
                  </a:cubicBezTo>
                  <a:lnTo>
                    <a:pt x="200" y="736"/>
                  </a:lnTo>
                  <a:lnTo>
                    <a:pt x="578" y="219"/>
                  </a:lnTo>
                  <a:cubicBezTo>
                    <a:pt x="578" y="119"/>
                    <a:pt x="558" y="40"/>
                    <a:pt x="4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69" name="Google Shape;5869;p9"/>
            <p:cNvSpPr/>
            <p:nvPr/>
          </p:nvSpPr>
          <p:spPr>
            <a:xfrm>
              <a:off x="6291350" y="2980425"/>
              <a:ext cx="23900" cy="7700"/>
            </a:xfrm>
            <a:custGeom>
              <a:avLst/>
              <a:gdLst/>
              <a:ahLst/>
              <a:cxnLst/>
              <a:rect l="l" t="t" r="r" b="b"/>
              <a:pathLst>
                <a:path w="956" h="308" extrusionOk="0">
                  <a:moveTo>
                    <a:pt x="429" y="0"/>
                  </a:moveTo>
                  <a:cubicBezTo>
                    <a:pt x="283" y="0"/>
                    <a:pt x="142" y="17"/>
                    <a:pt x="1" y="76"/>
                  </a:cubicBezTo>
                  <a:cubicBezTo>
                    <a:pt x="160" y="275"/>
                    <a:pt x="379" y="215"/>
                    <a:pt x="578" y="235"/>
                  </a:cubicBezTo>
                  <a:cubicBezTo>
                    <a:pt x="634" y="283"/>
                    <a:pt x="696" y="308"/>
                    <a:pt x="758" y="308"/>
                  </a:cubicBezTo>
                  <a:cubicBezTo>
                    <a:pt x="825" y="308"/>
                    <a:pt x="893" y="278"/>
                    <a:pt x="955" y="215"/>
                  </a:cubicBezTo>
                  <a:cubicBezTo>
                    <a:pt x="876" y="136"/>
                    <a:pt x="796" y="96"/>
                    <a:pt x="737" y="16"/>
                  </a:cubicBezTo>
                  <a:cubicBezTo>
                    <a:pt x="631" y="8"/>
                    <a:pt x="529" y="0"/>
                    <a:pt x="4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70" name="Google Shape;5870;p9"/>
            <p:cNvSpPr/>
            <p:nvPr/>
          </p:nvSpPr>
          <p:spPr>
            <a:xfrm>
              <a:off x="6407225" y="2557100"/>
              <a:ext cx="13450" cy="18925"/>
            </a:xfrm>
            <a:custGeom>
              <a:avLst/>
              <a:gdLst/>
              <a:ahLst/>
              <a:cxnLst/>
              <a:rect l="l" t="t" r="r" b="b"/>
              <a:pathLst>
                <a:path w="538" h="757" extrusionOk="0">
                  <a:moveTo>
                    <a:pt x="319" y="1"/>
                  </a:moveTo>
                  <a:lnTo>
                    <a:pt x="319" y="1"/>
                  </a:lnTo>
                  <a:cubicBezTo>
                    <a:pt x="1" y="339"/>
                    <a:pt x="299" y="538"/>
                    <a:pt x="498" y="757"/>
                  </a:cubicBezTo>
                  <a:cubicBezTo>
                    <a:pt x="538" y="498"/>
                    <a:pt x="438" y="240"/>
                    <a:pt x="3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71" name="Google Shape;5871;p9"/>
            <p:cNvSpPr/>
            <p:nvPr/>
          </p:nvSpPr>
          <p:spPr>
            <a:xfrm>
              <a:off x="6686725" y="3301150"/>
              <a:ext cx="19425" cy="5700"/>
            </a:xfrm>
            <a:custGeom>
              <a:avLst/>
              <a:gdLst/>
              <a:ahLst/>
              <a:cxnLst/>
              <a:rect l="l" t="t" r="r" b="b"/>
              <a:pathLst>
                <a:path w="777" h="228" extrusionOk="0">
                  <a:moveTo>
                    <a:pt x="426" y="1"/>
                  </a:moveTo>
                  <a:cubicBezTo>
                    <a:pt x="266" y="1"/>
                    <a:pt x="116" y="35"/>
                    <a:pt x="0" y="197"/>
                  </a:cubicBezTo>
                  <a:cubicBezTo>
                    <a:pt x="130" y="197"/>
                    <a:pt x="265" y="228"/>
                    <a:pt x="391" y="228"/>
                  </a:cubicBezTo>
                  <a:cubicBezTo>
                    <a:pt x="536" y="228"/>
                    <a:pt x="670" y="188"/>
                    <a:pt x="776" y="18"/>
                  </a:cubicBezTo>
                  <a:cubicBezTo>
                    <a:pt x="660" y="18"/>
                    <a:pt x="541" y="1"/>
                    <a:pt x="42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72" name="Google Shape;5872;p9"/>
            <p:cNvSpPr/>
            <p:nvPr/>
          </p:nvSpPr>
          <p:spPr>
            <a:xfrm>
              <a:off x="6737950" y="3057900"/>
              <a:ext cx="10950" cy="15250"/>
            </a:xfrm>
            <a:custGeom>
              <a:avLst/>
              <a:gdLst/>
              <a:ahLst/>
              <a:cxnLst/>
              <a:rect l="l" t="t" r="r" b="b"/>
              <a:pathLst>
                <a:path w="438" h="610" extrusionOk="0">
                  <a:moveTo>
                    <a:pt x="219" y="1"/>
                  </a:moveTo>
                  <a:cubicBezTo>
                    <a:pt x="80" y="100"/>
                    <a:pt x="40" y="279"/>
                    <a:pt x="20" y="419"/>
                  </a:cubicBezTo>
                  <a:cubicBezTo>
                    <a:pt x="0" y="419"/>
                    <a:pt x="0" y="458"/>
                    <a:pt x="20" y="478"/>
                  </a:cubicBezTo>
                  <a:cubicBezTo>
                    <a:pt x="20" y="518"/>
                    <a:pt x="20" y="558"/>
                    <a:pt x="60" y="598"/>
                  </a:cubicBezTo>
                  <a:cubicBezTo>
                    <a:pt x="89" y="605"/>
                    <a:pt x="116" y="609"/>
                    <a:pt x="139" y="609"/>
                  </a:cubicBezTo>
                  <a:cubicBezTo>
                    <a:pt x="181" y="609"/>
                    <a:pt x="214" y="596"/>
                    <a:pt x="239" y="558"/>
                  </a:cubicBezTo>
                  <a:lnTo>
                    <a:pt x="438" y="558"/>
                  </a:lnTo>
                  <a:cubicBezTo>
                    <a:pt x="418" y="498"/>
                    <a:pt x="398" y="419"/>
                    <a:pt x="378" y="379"/>
                  </a:cubicBezTo>
                  <a:cubicBezTo>
                    <a:pt x="319" y="299"/>
                    <a:pt x="279" y="220"/>
                    <a:pt x="239" y="160"/>
                  </a:cubicBezTo>
                  <a:cubicBezTo>
                    <a:pt x="279" y="80"/>
                    <a:pt x="239" y="60"/>
                    <a:pt x="2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73" name="Google Shape;5873;p9"/>
            <p:cNvSpPr/>
            <p:nvPr/>
          </p:nvSpPr>
          <p:spPr>
            <a:xfrm>
              <a:off x="6746400" y="3152900"/>
              <a:ext cx="6975" cy="19900"/>
            </a:xfrm>
            <a:custGeom>
              <a:avLst/>
              <a:gdLst/>
              <a:ahLst/>
              <a:cxnLst/>
              <a:rect l="l" t="t" r="r" b="b"/>
              <a:pathLst>
                <a:path w="279" h="796" extrusionOk="0">
                  <a:moveTo>
                    <a:pt x="259" y="0"/>
                  </a:moveTo>
                  <a:lnTo>
                    <a:pt x="259" y="0"/>
                  </a:lnTo>
                  <a:cubicBezTo>
                    <a:pt x="0" y="239"/>
                    <a:pt x="100" y="537"/>
                    <a:pt x="100" y="796"/>
                  </a:cubicBezTo>
                  <a:cubicBezTo>
                    <a:pt x="279" y="577"/>
                    <a:pt x="279" y="299"/>
                    <a:pt x="2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74" name="Google Shape;5874;p9"/>
            <p:cNvSpPr/>
            <p:nvPr/>
          </p:nvSpPr>
          <p:spPr>
            <a:xfrm>
              <a:off x="6753850" y="3094700"/>
              <a:ext cx="4000" cy="22900"/>
            </a:xfrm>
            <a:custGeom>
              <a:avLst/>
              <a:gdLst/>
              <a:ahLst/>
              <a:cxnLst/>
              <a:rect l="l" t="t" r="r" b="b"/>
              <a:pathLst>
                <a:path w="160" h="916" extrusionOk="0">
                  <a:moveTo>
                    <a:pt x="1" y="1"/>
                  </a:moveTo>
                  <a:lnTo>
                    <a:pt x="1" y="916"/>
                  </a:lnTo>
                  <a:cubicBezTo>
                    <a:pt x="160" y="598"/>
                    <a:pt x="160" y="299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75" name="Google Shape;5875;p9"/>
            <p:cNvSpPr/>
            <p:nvPr/>
          </p:nvSpPr>
          <p:spPr>
            <a:xfrm>
              <a:off x="6747900" y="3072325"/>
              <a:ext cx="5475" cy="14450"/>
            </a:xfrm>
            <a:custGeom>
              <a:avLst/>
              <a:gdLst/>
              <a:ahLst/>
              <a:cxnLst/>
              <a:rect l="l" t="t" r="r" b="b"/>
              <a:pathLst>
                <a:path w="219" h="578" extrusionOk="0">
                  <a:moveTo>
                    <a:pt x="40" y="1"/>
                  </a:moveTo>
                  <a:cubicBezTo>
                    <a:pt x="40" y="200"/>
                    <a:pt x="0" y="418"/>
                    <a:pt x="219" y="578"/>
                  </a:cubicBezTo>
                  <a:cubicBezTo>
                    <a:pt x="219" y="339"/>
                    <a:pt x="219" y="140"/>
                    <a:pt x="4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76" name="Google Shape;5876;p9"/>
            <p:cNvSpPr/>
            <p:nvPr/>
          </p:nvSpPr>
          <p:spPr>
            <a:xfrm>
              <a:off x="6376900" y="2924250"/>
              <a:ext cx="14925" cy="4875"/>
            </a:xfrm>
            <a:custGeom>
              <a:avLst/>
              <a:gdLst/>
              <a:ahLst/>
              <a:cxnLst/>
              <a:rect l="l" t="t" r="r" b="b"/>
              <a:pathLst>
                <a:path w="597" h="195" extrusionOk="0">
                  <a:moveTo>
                    <a:pt x="354" y="1"/>
                  </a:moveTo>
                  <a:cubicBezTo>
                    <a:pt x="213" y="1"/>
                    <a:pt x="90" y="46"/>
                    <a:pt x="0" y="175"/>
                  </a:cubicBezTo>
                  <a:cubicBezTo>
                    <a:pt x="51" y="189"/>
                    <a:pt x="101" y="195"/>
                    <a:pt x="150" y="195"/>
                  </a:cubicBezTo>
                  <a:cubicBezTo>
                    <a:pt x="311" y="195"/>
                    <a:pt x="460" y="127"/>
                    <a:pt x="597" y="35"/>
                  </a:cubicBezTo>
                  <a:cubicBezTo>
                    <a:pt x="512" y="14"/>
                    <a:pt x="430" y="1"/>
                    <a:pt x="35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77" name="Google Shape;5877;p9"/>
            <p:cNvSpPr/>
            <p:nvPr/>
          </p:nvSpPr>
          <p:spPr>
            <a:xfrm>
              <a:off x="6499725" y="2957950"/>
              <a:ext cx="5500" cy="4500"/>
            </a:xfrm>
            <a:custGeom>
              <a:avLst/>
              <a:gdLst/>
              <a:ahLst/>
              <a:cxnLst/>
              <a:rect l="l" t="t" r="r" b="b"/>
              <a:pathLst>
                <a:path w="220" h="180" extrusionOk="0">
                  <a:moveTo>
                    <a:pt x="219" y="0"/>
                  </a:moveTo>
                  <a:cubicBezTo>
                    <a:pt x="160" y="40"/>
                    <a:pt x="80" y="120"/>
                    <a:pt x="1" y="179"/>
                  </a:cubicBezTo>
                  <a:cubicBezTo>
                    <a:pt x="100" y="140"/>
                    <a:pt x="180" y="100"/>
                    <a:pt x="2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78" name="Google Shape;5878;p9"/>
            <p:cNvSpPr/>
            <p:nvPr/>
          </p:nvSpPr>
          <p:spPr>
            <a:xfrm>
              <a:off x="6475350" y="2963425"/>
              <a:ext cx="6500" cy="4000"/>
            </a:xfrm>
            <a:custGeom>
              <a:avLst/>
              <a:gdLst/>
              <a:ahLst/>
              <a:cxnLst/>
              <a:rect l="l" t="t" r="r" b="b"/>
              <a:pathLst>
                <a:path w="260" h="160" extrusionOk="0">
                  <a:moveTo>
                    <a:pt x="260" y="0"/>
                  </a:moveTo>
                  <a:cubicBezTo>
                    <a:pt x="180" y="60"/>
                    <a:pt x="80" y="100"/>
                    <a:pt x="1" y="120"/>
                  </a:cubicBezTo>
                  <a:cubicBezTo>
                    <a:pt x="100" y="120"/>
                    <a:pt x="180" y="159"/>
                    <a:pt x="260" y="159"/>
                  </a:cubicBezTo>
                  <a:lnTo>
                    <a:pt x="26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79" name="Google Shape;5879;p9"/>
            <p:cNvSpPr/>
            <p:nvPr/>
          </p:nvSpPr>
          <p:spPr>
            <a:xfrm>
              <a:off x="6753850" y="3132500"/>
              <a:ext cx="2525" cy="7500"/>
            </a:xfrm>
            <a:custGeom>
              <a:avLst/>
              <a:gdLst/>
              <a:ahLst/>
              <a:cxnLst/>
              <a:rect l="l" t="t" r="r" b="b"/>
              <a:pathLst>
                <a:path w="101" h="300" extrusionOk="0">
                  <a:moveTo>
                    <a:pt x="1" y="1"/>
                  </a:moveTo>
                  <a:lnTo>
                    <a:pt x="1" y="299"/>
                  </a:lnTo>
                  <a:cubicBezTo>
                    <a:pt x="100" y="200"/>
                    <a:pt x="100" y="120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80" name="Google Shape;5880;p9"/>
            <p:cNvSpPr/>
            <p:nvPr/>
          </p:nvSpPr>
          <p:spPr>
            <a:xfrm>
              <a:off x="6743900" y="3061875"/>
              <a:ext cx="3525" cy="5500"/>
            </a:xfrm>
            <a:custGeom>
              <a:avLst/>
              <a:gdLst/>
              <a:ahLst/>
              <a:cxnLst/>
              <a:rect l="l" t="t" r="r" b="b"/>
              <a:pathLst>
                <a:path w="141" h="220" extrusionOk="0">
                  <a:moveTo>
                    <a:pt x="1" y="1"/>
                  </a:moveTo>
                  <a:cubicBezTo>
                    <a:pt x="1" y="100"/>
                    <a:pt x="41" y="160"/>
                    <a:pt x="140" y="220"/>
                  </a:cubicBezTo>
                  <a:cubicBezTo>
                    <a:pt x="100" y="140"/>
                    <a:pt x="61" y="6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81" name="Google Shape;5881;p9"/>
            <p:cNvSpPr/>
            <p:nvPr/>
          </p:nvSpPr>
          <p:spPr>
            <a:xfrm>
              <a:off x="6477350" y="2819200"/>
              <a:ext cx="6500" cy="4500"/>
            </a:xfrm>
            <a:custGeom>
              <a:avLst/>
              <a:gdLst/>
              <a:ahLst/>
              <a:cxnLst/>
              <a:rect l="l" t="t" r="r" b="b"/>
              <a:pathLst>
                <a:path w="260" h="180" extrusionOk="0">
                  <a:moveTo>
                    <a:pt x="0" y="0"/>
                  </a:moveTo>
                  <a:cubicBezTo>
                    <a:pt x="60" y="100"/>
                    <a:pt x="120" y="179"/>
                    <a:pt x="259" y="179"/>
                  </a:cubicBezTo>
                  <a:cubicBezTo>
                    <a:pt x="199" y="80"/>
                    <a:pt x="100" y="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82" name="Google Shape;5882;p9"/>
            <p:cNvSpPr/>
            <p:nvPr/>
          </p:nvSpPr>
          <p:spPr>
            <a:xfrm>
              <a:off x="6031250" y="2495925"/>
              <a:ext cx="151550" cy="20050"/>
            </a:xfrm>
            <a:custGeom>
              <a:avLst/>
              <a:gdLst/>
              <a:ahLst/>
              <a:cxnLst/>
              <a:rect l="l" t="t" r="r" b="b"/>
              <a:pathLst>
                <a:path w="6062" h="802" extrusionOk="0">
                  <a:moveTo>
                    <a:pt x="3343" y="1"/>
                  </a:moveTo>
                  <a:cubicBezTo>
                    <a:pt x="3017" y="87"/>
                    <a:pt x="2683" y="110"/>
                    <a:pt x="2347" y="110"/>
                  </a:cubicBezTo>
                  <a:cubicBezTo>
                    <a:pt x="1948" y="110"/>
                    <a:pt x="1544" y="78"/>
                    <a:pt x="1145" y="78"/>
                  </a:cubicBezTo>
                  <a:cubicBezTo>
                    <a:pt x="792" y="78"/>
                    <a:pt x="442" y="103"/>
                    <a:pt x="100" y="200"/>
                  </a:cubicBezTo>
                  <a:cubicBezTo>
                    <a:pt x="21" y="260"/>
                    <a:pt x="1" y="359"/>
                    <a:pt x="1" y="459"/>
                  </a:cubicBezTo>
                  <a:cubicBezTo>
                    <a:pt x="21" y="558"/>
                    <a:pt x="100" y="618"/>
                    <a:pt x="200" y="657"/>
                  </a:cubicBezTo>
                  <a:cubicBezTo>
                    <a:pt x="319" y="664"/>
                    <a:pt x="443" y="666"/>
                    <a:pt x="569" y="666"/>
                  </a:cubicBezTo>
                  <a:cubicBezTo>
                    <a:pt x="821" y="666"/>
                    <a:pt x="1082" y="657"/>
                    <a:pt x="1334" y="657"/>
                  </a:cubicBezTo>
                  <a:cubicBezTo>
                    <a:pt x="1420" y="624"/>
                    <a:pt x="1502" y="613"/>
                    <a:pt x="1581" y="613"/>
                  </a:cubicBezTo>
                  <a:cubicBezTo>
                    <a:pt x="1740" y="613"/>
                    <a:pt x="1891" y="657"/>
                    <a:pt x="2050" y="657"/>
                  </a:cubicBezTo>
                  <a:cubicBezTo>
                    <a:pt x="2197" y="666"/>
                    <a:pt x="2345" y="669"/>
                    <a:pt x="2493" y="669"/>
                  </a:cubicBezTo>
                  <a:cubicBezTo>
                    <a:pt x="2966" y="669"/>
                    <a:pt x="3438" y="636"/>
                    <a:pt x="3907" y="636"/>
                  </a:cubicBezTo>
                  <a:cubicBezTo>
                    <a:pt x="4318" y="636"/>
                    <a:pt x="4727" y="661"/>
                    <a:pt x="5133" y="757"/>
                  </a:cubicBezTo>
                  <a:cubicBezTo>
                    <a:pt x="5173" y="787"/>
                    <a:pt x="5218" y="802"/>
                    <a:pt x="5265" y="802"/>
                  </a:cubicBezTo>
                  <a:cubicBezTo>
                    <a:pt x="5312" y="802"/>
                    <a:pt x="5362" y="787"/>
                    <a:pt x="5412" y="757"/>
                  </a:cubicBezTo>
                  <a:cubicBezTo>
                    <a:pt x="5491" y="598"/>
                    <a:pt x="5630" y="578"/>
                    <a:pt x="5790" y="578"/>
                  </a:cubicBezTo>
                  <a:cubicBezTo>
                    <a:pt x="5869" y="578"/>
                    <a:pt x="5909" y="578"/>
                    <a:pt x="5988" y="558"/>
                  </a:cubicBezTo>
                  <a:cubicBezTo>
                    <a:pt x="5995" y="597"/>
                    <a:pt x="6008" y="613"/>
                    <a:pt x="6019" y="613"/>
                  </a:cubicBezTo>
                  <a:cubicBezTo>
                    <a:pt x="6043" y="613"/>
                    <a:pt x="6062" y="545"/>
                    <a:pt x="6008" y="478"/>
                  </a:cubicBezTo>
                  <a:cubicBezTo>
                    <a:pt x="5849" y="220"/>
                    <a:pt x="5625" y="180"/>
                    <a:pt x="5389" y="180"/>
                  </a:cubicBezTo>
                  <a:cubicBezTo>
                    <a:pt x="5284" y="180"/>
                    <a:pt x="5177" y="188"/>
                    <a:pt x="5071" y="188"/>
                  </a:cubicBezTo>
                  <a:cubicBezTo>
                    <a:pt x="4940" y="188"/>
                    <a:pt x="4811" y="176"/>
                    <a:pt x="4695" y="120"/>
                  </a:cubicBezTo>
                  <a:cubicBezTo>
                    <a:pt x="4581" y="92"/>
                    <a:pt x="4465" y="85"/>
                    <a:pt x="4348" y="85"/>
                  </a:cubicBezTo>
                  <a:cubicBezTo>
                    <a:pt x="4231" y="85"/>
                    <a:pt x="4113" y="92"/>
                    <a:pt x="3996" y="92"/>
                  </a:cubicBezTo>
                  <a:cubicBezTo>
                    <a:pt x="3827" y="92"/>
                    <a:pt x="3661" y="76"/>
                    <a:pt x="3502" y="1"/>
                  </a:cubicBezTo>
                  <a:cubicBezTo>
                    <a:pt x="3472" y="11"/>
                    <a:pt x="3447" y="16"/>
                    <a:pt x="3422" y="16"/>
                  </a:cubicBezTo>
                  <a:cubicBezTo>
                    <a:pt x="3397" y="16"/>
                    <a:pt x="3373" y="11"/>
                    <a:pt x="334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83" name="Google Shape;5883;p9"/>
            <p:cNvSpPr/>
            <p:nvPr/>
          </p:nvSpPr>
          <p:spPr>
            <a:xfrm>
              <a:off x="5755250" y="2494950"/>
              <a:ext cx="113900" cy="17000"/>
            </a:xfrm>
            <a:custGeom>
              <a:avLst/>
              <a:gdLst/>
              <a:ahLst/>
              <a:cxnLst/>
              <a:rect l="l" t="t" r="r" b="b"/>
              <a:pathLst>
                <a:path w="4556" h="680" extrusionOk="0">
                  <a:moveTo>
                    <a:pt x="796" y="0"/>
                  </a:moveTo>
                  <a:cubicBezTo>
                    <a:pt x="518" y="0"/>
                    <a:pt x="299" y="100"/>
                    <a:pt x="60" y="199"/>
                  </a:cubicBezTo>
                  <a:cubicBezTo>
                    <a:pt x="40" y="219"/>
                    <a:pt x="20" y="259"/>
                    <a:pt x="0" y="299"/>
                  </a:cubicBezTo>
                  <a:cubicBezTo>
                    <a:pt x="20" y="338"/>
                    <a:pt x="40" y="358"/>
                    <a:pt x="60" y="418"/>
                  </a:cubicBezTo>
                  <a:cubicBezTo>
                    <a:pt x="1293" y="498"/>
                    <a:pt x="2487" y="537"/>
                    <a:pt x="3700" y="617"/>
                  </a:cubicBezTo>
                  <a:cubicBezTo>
                    <a:pt x="3764" y="660"/>
                    <a:pt x="3828" y="679"/>
                    <a:pt x="3898" y="679"/>
                  </a:cubicBezTo>
                  <a:cubicBezTo>
                    <a:pt x="3959" y="679"/>
                    <a:pt x="4024" y="664"/>
                    <a:pt x="4098" y="637"/>
                  </a:cubicBezTo>
                  <a:cubicBezTo>
                    <a:pt x="4297" y="537"/>
                    <a:pt x="4556" y="517"/>
                    <a:pt x="4476" y="159"/>
                  </a:cubicBezTo>
                  <a:cubicBezTo>
                    <a:pt x="4337" y="40"/>
                    <a:pt x="4198" y="20"/>
                    <a:pt x="4019" y="20"/>
                  </a:cubicBezTo>
                  <a:cubicBezTo>
                    <a:pt x="2925" y="20"/>
                    <a:pt x="1850" y="20"/>
                    <a:pt x="79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84" name="Google Shape;5884;p9"/>
            <p:cNvSpPr/>
            <p:nvPr/>
          </p:nvSpPr>
          <p:spPr>
            <a:xfrm>
              <a:off x="5961625" y="2476050"/>
              <a:ext cx="147725" cy="15225"/>
            </a:xfrm>
            <a:custGeom>
              <a:avLst/>
              <a:gdLst/>
              <a:ahLst/>
              <a:cxnLst/>
              <a:rect l="l" t="t" r="r" b="b"/>
              <a:pathLst>
                <a:path w="5909" h="609" extrusionOk="0">
                  <a:moveTo>
                    <a:pt x="2308" y="0"/>
                  </a:moveTo>
                  <a:cubicBezTo>
                    <a:pt x="2308" y="80"/>
                    <a:pt x="2308" y="159"/>
                    <a:pt x="2269" y="219"/>
                  </a:cubicBezTo>
                  <a:cubicBezTo>
                    <a:pt x="2109" y="299"/>
                    <a:pt x="1955" y="338"/>
                    <a:pt x="1801" y="338"/>
                  </a:cubicBezTo>
                  <a:cubicBezTo>
                    <a:pt x="1647" y="338"/>
                    <a:pt x="1493" y="299"/>
                    <a:pt x="1334" y="219"/>
                  </a:cubicBezTo>
                  <a:lnTo>
                    <a:pt x="1135" y="219"/>
                  </a:lnTo>
                  <a:cubicBezTo>
                    <a:pt x="1031" y="298"/>
                    <a:pt x="916" y="320"/>
                    <a:pt x="796" y="320"/>
                  </a:cubicBezTo>
                  <a:cubicBezTo>
                    <a:pt x="658" y="320"/>
                    <a:pt x="515" y="291"/>
                    <a:pt x="376" y="291"/>
                  </a:cubicBezTo>
                  <a:cubicBezTo>
                    <a:pt x="243" y="291"/>
                    <a:pt x="115" y="317"/>
                    <a:pt x="1" y="418"/>
                  </a:cubicBezTo>
                  <a:cubicBezTo>
                    <a:pt x="133" y="584"/>
                    <a:pt x="321" y="598"/>
                    <a:pt x="507" y="598"/>
                  </a:cubicBezTo>
                  <a:cubicBezTo>
                    <a:pt x="544" y="598"/>
                    <a:pt x="581" y="597"/>
                    <a:pt x="617" y="597"/>
                  </a:cubicBezTo>
                  <a:cubicBezTo>
                    <a:pt x="793" y="604"/>
                    <a:pt x="969" y="607"/>
                    <a:pt x="1145" y="607"/>
                  </a:cubicBezTo>
                  <a:cubicBezTo>
                    <a:pt x="2053" y="607"/>
                    <a:pt x="2964" y="529"/>
                    <a:pt x="3885" y="529"/>
                  </a:cubicBezTo>
                  <a:cubicBezTo>
                    <a:pt x="4318" y="529"/>
                    <a:pt x="4754" y="546"/>
                    <a:pt x="5193" y="597"/>
                  </a:cubicBezTo>
                  <a:cubicBezTo>
                    <a:pt x="5242" y="604"/>
                    <a:pt x="5290" y="608"/>
                    <a:pt x="5336" y="608"/>
                  </a:cubicBezTo>
                  <a:cubicBezTo>
                    <a:pt x="5660" y="608"/>
                    <a:pt x="5891" y="421"/>
                    <a:pt x="5909" y="20"/>
                  </a:cubicBezTo>
                  <a:lnTo>
                    <a:pt x="5909" y="20"/>
                  </a:lnTo>
                  <a:cubicBezTo>
                    <a:pt x="5738" y="71"/>
                    <a:pt x="5611" y="299"/>
                    <a:pt x="5427" y="299"/>
                  </a:cubicBezTo>
                  <a:cubicBezTo>
                    <a:pt x="5397" y="299"/>
                    <a:pt x="5366" y="293"/>
                    <a:pt x="5332" y="279"/>
                  </a:cubicBezTo>
                  <a:cubicBezTo>
                    <a:pt x="5104" y="182"/>
                    <a:pt x="4877" y="156"/>
                    <a:pt x="4649" y="156"/>
                  </a:cubicBezTo>
                  <a:cubicBezTo>
                    <a:pt x="4360" y="156"/>
                    <a:pt x="4070" y="199"/>
                    <a:pt x="3780" y="199"/>
                  </a:cubicBezTo>
                  <a:cubicBezTo>
                    <a:pt x="3283" y="199"/>
                    <a:pt x="2786" y="159"/>
                    <a:pt x="230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85" name="Google Shape;5885;p9"/>
            <p:cNvSpPr/>
            <p:nvPr/>
          </p:nvSpPr>
          <p:spPr>
            <a:xfrm>
              <a:off x="5712975" y="2468425"/>
              <a:ext cx="113400" cy="13125"/>
            </a:xfrm>
            <a:custGeom>
              <a:avLst/>
              <a:gdLst/>
              <a:ahLst/>
              <a:cxnLst/>
              <a:rect l="l" t="t" r="r" b="b"/>
              <a:pathLst>
                <a:path w="4536" h="525" extrusionOk="0">
                  <a:moveTo>
                    <a:pt x="1367" y="0"/>
                  </a:moveTo>
                  <a:cubicBezTo>
                    <a:pt x="1052" y="0"/>
                    <a:pt x="736" y="33"/>
                    <a:pt x="418" y="126"/>
                  </a:cubicBezTo>
                  <a:cubicBezTo>
                    <a:pt x="319" y="265"/>
                    <a:pt x="100" y="186"/>
                    <a:pt x="0" y="325"/>
                  </a:cubicBezTo>
                  <a:cubicBezTo>
                    <a:pt x="0" y="448"/>
                    <a:pt x="24" y="524"/>
                    <a:pt x="118" y="524"/>
                  </a:cubicBezTo>
                  <a:cubicBezTo>
                    <a:pt x="146" y="524"/>
                    <a:pt x="179" y="518"/>
                    <a:pt x="219" y="504"/>
                  </a:cubicBezTo>
                  <a:cubicBezTo>
                    <a:pt x="624" y="441"/>
                    <a:pt x="1029" y="419"/>
                    <a:pt x="1434" y="419"/>
                  </a:cubicBezTo>
                  <a:cubicBezTo>
                    <a:pt x="1924" y="419"/>
                    <a:pt x="2414" y="452"/>
                    <a:pt x="2905" y="484"/>
                  </a:cubicBezTo>
                  <a:cubicBezTo>
                    <a:pt x="3077" y="491"/>
                    <a:pt x="3247" y="493"/>
                    <a:pt x="3420" y="493"/>
                  </a:cubicBezTo>
                  <a:cubicBezTo>
                    <a:pt x="3767" y="493"/>
                    <a:pt x="4125" y="484"/>
                    <a:pt x="4536" y="484"/>
                  </a:cubicBezTo>
                  <a:cubicBezTo>
                    <a:pt x="4297" y="305"/>
                    <a:pt x="4178" y="226"/>
                    <a:pt x="4039" y="126"/>
                  </a:cubicBezTo>
                  <a:cubicBezTo>
                    <a:pt x="3856" y="153"/>
                    <a:pt x="3674" y="164"/>
                    <a:pt x="3492" y="164"/>
                  </a:cubicBezTo>
                  <a:cubicBezTo>
                    <a:pt x="2782" y="164"/>
                    <a:pt x="2076" y="0"/>
                    <a:pt x="136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86" name="Google Shape;5886;p9"/>
            <p:cNvSpPr/>
            <p:nvPr/>
          </p:nvSpPr>
          <p:spPr>
            <a:xfrm>
              <a:off x="5927325" y="2497175"/>
              <a:ext cx="106450" cy="16700"/>
            </a:xfrm>
            <a:custGeom>
              <a:avLst/>
              <a:gdLst/>
              <a:ahLst/>
              <a:cxnLst/>
              <a:rect l="l" t="t" r="r" b="b"/>
              <a:pathLst>
                <a:path w="4258" h="668" extrusionOk="0">
                  <a:moveTo>
                    <a:pt x="1513" y="0"/>
                  </a:moveTo>
                  <a:cubicBezTo>
                    <a:pt x="1090" y="0"/>
                    <a:pt x="664" y="46"/>
                    <a:pt x="239" y="150"/>
                  </a:cubicBezTo>
                  <a:cubicBezTo>
                    <a:pt x="219" y="170"/>
                    <a:pt x="219" y="229"/>
                    <a:pt x="199" y="269"/>
                  </a:cubicBezTo>
                  <a:cubicBezTo>
                    <a:pt x="298" y="368"/>
                    <a:pt x="390" y="412"/>
                    <a:pt x="487" y="412"/>
                  </a:cubicBezTo>
                  <a:cubicBezTo>
                    <a:pt x="565" y="412"/>
                    <a:pt x="647" y="383"/>
                    <a:pt x="736" y="329"/>
                  </a:cubicBezTo>
                  <a:lnTo>
                    <a:pt x="736" y="329"/>
                  </a:lnTo>
                  <a:cubicBezTo>
                    <a:pt x="644" y="404"/>
                    <a:pt x="548" y="420"/>
                    <a:pt x="450" y="420"/>
                  </a:cubicBezTo>
                  <a:cubicBezTo>
                    <a:pt x="383" y="420"/>
                    <a:pt x="315" y="412"/>
                    <a:pt x="246" y="412"/>
                  </a:cubicBezTo>
                  <a:cubicBezTo>
                    <a:pt x="177" y="412"/>
                    <a:pt x="109" y="420"/>
                    <a:pt x="40" y="448"/>
                  </a:cubicBezTo>
                  <a:cubicBezTo>
                    <a:pt x="20" y="448"/>
                    <a:pt x="20" y="468"/>
                    <a:pt x="0" y="528"/>
                  </a:cubicBezTo>
                  <a:cubicBezTo>
                    <a:pt x="0" y="568"/>
                    <a:pt x="20" y="627"/>
                    <a:pt x="80" y="667"/>
                  </a:cubicBezTo>
                  <a:cubicBezTo>
                    <a:pt x="1194" y="627"/>
                    <a:pt x="2288" y="607"/>
                    <a:pt x="3402" y="548"/>
                  </a:cubicBezTo>
                  <a:cubicBezTo>
                    <a:pt x="3501" y="607"/>
                    <a:pt x="3581" y="627"/>
                    <a:pt x="3680" y="647"/>
                  </a:cubicBezTo>
                  <a:cubicBezTo>
                    <a:pt x="3879" y="627"/>
                    <a:pt x="4078" y="627"/>
                    <a:pt x="4257" y="528"/>
                  </a:cubicBezTo>
                  <a:lnTo>
                    <a:pt x="4257" y="309"/>
                  </a:lnTo>
                  <a:cubicBezTo>
                    <a:pt x="4118" y="170"/>
                    <a:pt x="3979" y="229"/>
                    <a:pt x="3820" y="150"/>
                  </a:cubicBezTo>
                  <a:cubicBezTo>
                    <a:pt x="3704" y="63"/>
                    <a:pt x="3584" y="28"/>
                    <a:pt x="3464" y="28"/>
                  </a:cubicBezTo>
                  <a:cubicBezTo>
                    <a:pt x="3335" y="28"/>
                    <a:pt x="3207" y="68"/>
                    <a:pt x="3084" y="130"/>
                  </a:cubicBezTo>
                  <a:cubicBezTo>
                    <a:pt x="3024" y="150"/>
                    <a:pt x="2964" y="150"/>
                    <a:pt x="2905" y="150"/>
                  </a:cubicBezTo>
                  <a:cubicBezTo>
                    <a:pt x="2445" y="56"/>
                    <a:pt x="1980" y="0"/>
                    <a:pt x="151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87" name="Google Shape;5887;p9"/>
            <p:cNvSpPr/>
            <p:nvPr/>
          </p:nvSpPr>
          <p:spPr>
            <a:xfrm>
              <a:off x="5469275" y="2490175"/>
              <a:ext cx="136800" cy="18700"/>
            </a:xfrm>
            <a:custGeom>
              <a:avLst/>
              <a:gdLst/>
              <a:ahLst/>
              <a:cxnLst/>
              <a:rect l="l" t="t" r="r" b="b"/>
              <a:pathLst>
                <a:path w="5472" h="748" extrusionOk="0">
                  <a:moveTo>
                    <a:pt x="326" y="1"/>
                  </a:moveTo>
                  <a:cubicBezTo>
                    <a:pt x="96" y="1"/>
                    <a:pt x="18" y="170"/>
                    <a:pt x="1" y="430"/>
                  </a:cubicBezTo>
                  <a:cubicBezTo>
                    <a:pt x="112" y="685"/>
                    <a:pt x="338" y="735"/>
                    <a:pt x="557" y="735"/>
                  </a:cubicBezTo>
                  <a:cubicBezTo>
                    <a:pt x="611" y="735"/>
                    <a:pt x="665" y="732"/>
                    <a:pt x="717" y="728"/>
                  </a:cubicBezTo>
                  <a:cubicBezTo>
                    <a:pt x="875" y="721"/>
                    <a:pt x="1033" y="719"/>
                    <a:pt x="1192" y="719"/>
                  </a:cubicBezTo>
                  <a:cubicBezTo>
                    <a:pt x="1715" y="719"/>
                    <a:pt x="2243" y="748"/>
                    <a:pt x="2768" y="748"/>
                  </a:cubicBezTo>
                  <a:cubicBezTo>
                    <a:pt x="2987" y="748"/>
                    <a:pt x="3205" y="743"/>
                    <a:pt x="3423" y="728"/>
                  </a:cubicBezTo>
                  <a:cubicBezTo>
                    <a:pt x="4059" y="629"/>
                    <a:pt x="4696" y="450"/>
                    <a:pt x="5372" y="450"/>
                  </a:cubicBezTo>
                  <a:cubicBezTo>
                    <a:pt x="5432" y="390"/>
                    <a:pt x="5471" y="291"/>
                    <a:pt x="5392" y="191"/>
                  </a:cubicBezTo>
                  <a:lnTo>
                    <a:pt x="1911" y="191"/>
                  </a:lnTo>
                  <a:cubicBezTo>
                    <a:pt x="1703" y="191"/>
                    <a:pt x="1496" y="208"/>
                    <a:pt x="1290" y="208"/>
                  </a:cubicBezTo>
                  <a:cubicBezTo>
                    <a:pt x="1002" y="208"/>
                    <a:pt x="717" y="175"/>
                    <a:pt x="439" y="12"/>
                  </a:cubicBezTo>
                  <a:cubicBezTo>
                    <a:pt x="398" y="4"/>
                    <a:pt x="360" y="1"/>
                    <a:pt x="32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88" name="Google Shape;5888;p9"/>
            <p:cNvSpPr/>
            <p:nvPr/>
          </p:nvSpPr>
          <p:spPr>
            <a:xfrm>
              <a:off x="5625950" y="2493050"/>
              <a:ext cx="131300" cy="10400"/>
            </a:xfrm>
            <a:custGeom>
              <a:avLst/>
              <a:gdLst/>
              <a:ahLst/>
              <a:cxnLst/>
              <a:rect l="l" t="t" r="r" b="b"/>
              <a:pathLst>
                <a:path w="5252" h="416" extrusionOk="0">
                  <a:moveTo>
                    <a:pt x="829" y="0"/>
                  </a:moveTo>
                  <a:cubicBezTo>
                    <a:pt x="586" y="0"/>
                    <a:pt x="343" y="20"/>
                    <a:pt x="100" y="76"/>
                  </a:cubicBezTo>
                  <a:cubicBezTo>
                    <a:pt x="40" y="116"/>
                    <a:pt x="0" y="176"/>
                    <a:pt x="0" y="235"/>
                  </a:cubicBezTo>
                  <a:cubicBezTo>
                    <a:pt x="0" y="315"/>
                    <a:pt x="40" y="375"/>
                    <a:pt x="100" y="414"/>
                  </a:cubicBezTo>
                  <a:lnTo>
                    <a:pt x="498" y="414"/>
                  </a:lnTo>
                  <a:cubicBezTo>
                    <a:pt x="633" y="383"/>
                    <a:pt x="771" y="373"/>
                    <a:pt x="912" y="373"/>
                  </a:cubicBezTo>
                  <a:cubicBezTo>
                    <a:pt x="1122" y="373"/>
                    <a:pt x="1337" y="394"/>
                    <a:pt x="1552" y="394"/>
                  </a:cubicBezTo>
                  <a:cubicBezTo>
                    <a:pt x="1651" y="393"/>
                    <a:pt x="1751" y="392"/>
                    <a:pt x="1851" y="392"/>
                  </a:cubicBezTo>
                  <a:cubicBezTo>
                    <a:pt x="2427" y="392"/>
                    <a:pt x="3011" y="415"/>
                    <a:pt x="3593" y="415"/>
                  </a:cubicBezTo>
                  <a:cubicBezTo>
                    <a:pt x="4143" y="415"/>
                    <a:pt x="4691" y="395"/>
                    <a:pt x="5232" y="315"/>
                  </a:cubicBezTo>
                  <a:lnTo>
                    <a:pt x="5252" y="295"/>
                  </a:lnTo>
                  <a:cubicBezTo>
                    <a:pt x="5062" y="118"/>
                    <a:pt x="4856" y="86"/>
                    <a:pt x="4639" y="86"/>
                  </a:cubicBezTo>
                  <a:cubicBezTo>
                    <a:pt x="4515" y="86"/>
                    <a:pt x="4387" y="96"/>
                    <a:pt x="4257" y="96"/>
                  </a:cubicBezTo>
                  <a:cubicBezTo>
                    <a:pt x="3999" y="86"/>
                    <a:pt x="3735" y="81"/>
                    <a:pt x="3471" y="81"/>
                  </a:cubicBezTo>
                  <a:cubicBezTo>
                    <a:pt x="3208" y="81"/>
                    <a:pt x="2944" y="86"/>
                    <a:pt x="2686" y="96"/>
                  </a:cubicBezTo>
                  <a:cubicBezTo>
                    <a:pt x="2621" y="99"/>
                    <a:pt x="2557" y="100"/>
                    <a:pt x="2493" y="100"/>
                  </a:cubicBezTo>
                  <a:cubicBezTo>
                    <a:pt x="1932" y="100"/>
                    <a:pt x="1380" y="0"/>
                    <a:pt x="8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89" name="Google Shape;5889;p9"/>
            <p:cNvSpPr/>
            <p:nvPr/>
          </p:nvSpPr>
          <p:spPr>
            <a:xfrm>
              <a:off x="6118775" y="2495375"/>
              <a:ext cx="114925" cy="15950"/>
            </a:xfrm>
            <a:custGeom>
              <a:avLst/>
              <a:gdLst/>
              <a:ahLst/>
              <a:cxnLst/>
              <a:rect l="l" t="t" r="r" b="b"/>
              <a:pathLst>
                <a:path w="4597" h="638" extrusionOk="0">
                  <a:moveTo>
                    <a:pt x="1368" y="1"/>
                  </a:moveTo>
                  <a:cubicBezTo>
                    <a:pt x="1045" y="1"/>
                    <a:pt x="722" y="3"/>
                    <a:pt x="399" y="3"/>
                  </a:cubicBezTo>
                  <a:cubicBezTo>
                    <a:pt x="279" y="23"/>
                    <a:pt x="120" y="23"/>
                    <a:pt x="1" y="23"/>
                  </a:cubicBezTo>
                  <a:cubicBezTo>
                    <a:pt x="163" y="166"/>
                    <a:pt x="348" y="195"/>
                    <a:pt x="540" y="195"/>
                  </a:cubicBezTo>
                  <a:cubicBezTo>
                    <a:pt x="670" y="195"/>
                    <a:pt x="804" y="181"/>
                    <a:pt x="936" y="181"/>
                  </a:cubicBezTo>
                  <a:cubicBezTo>
                    <a:pt x="1016" y="181"/>
                    <a:pt x="1096" y="186"/>
                    <a:pt x="1175" y="202"/>
                  </a:cubicBezTo>
                  <a:cubicBezTo>
                    <a:pt x="1811" y="341"/>
                    <a:pt x="2507" y="341"/>
                    <a:pt x="3184" y="500"/>
                  </a:cubicBezTo>
                  <a:cubicBezTo>
                    <a:pt x="3404" y="544"/>
                    <a:pt x="3685" y="637"/>
                    <a:pt x="3963" y="637"/>
                  </a:cubicBezTo>
                  <a:cubicBezTo>
                    <a:pt x="4187" y="637"/>
                    <a:pt x="4409" y="577"/>
                    <a:pt x="4596" y="381"/>
                  </a:cubicBezTo>
                  <a:cubicBezTo>
                    <a:pt x="4497" y="282"/>
                    <a:pt x="4397" y="222"/>
                    <a:pt x="4278" y="202"/>
                  </a:cubicBezTo>
                  <a:cubicBezTo>
                    <a:pt x="3308" y="23"/>
                    <a:pt x="2338" y="1"/>
                    <a:pt x="136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90" name="Google Shape;5890;p9"/>
            <p:cNvSpPr/>
            <p:nvPr/>
          </p:nvSpPr>
          <p:spPr>
            <a:xfrm>
              <a:off x="5447400" y="2473725"/>
              <a:ext cx="42800" cy="30600"/>
            </a:xfrm>
            <a:custGeom>
              <a:avLst/>
              <a:gdLst/>
              <a:ahLst/>
              <a:cxnLst/>
              <a:rect l="l" t="t" r="r" b="b"/>
              <a:pathLst>
                <a:path w="1712" h="1224" extrusionOk="0">
                  <a:moveTo>
                    <a:pt x="1476" y="1"/>
                  </a:moveTo>
                  <a:cubicBezTo>
                    <a:pt x="1367" y="1"/>
                    <a:pt x="1237" y="56"/>
                    <a:pt x="1115" y="93"/>
                  </a:cubicBezTo>
                  <a:cubicBezTo>
                    <a:pt x="777" y="252"/>
                    <a:pt x="418" y="392"/>
                    <a:pt x="180" y="690"/>
                  </a:cubicBezTo>
                  <a:cubicBezTo>
                    <a:pt x="1" y="949"/>
                    <a:pt x="140" y="1068"/>
                    <a:pt x="339" y="1187"/>
                  </a:cubicBezTo>
                  <a:cubicBezTo>
                    <a:pt x="426" y="1209"/>
                    <a:pt x="508" y="1223"/>
                    <a:pt x="585" y="1223"/>
                  </a:cubicBezTo>
                  <a:cubicBezTo>
                    <a:pt x="718" y="1223"/>
                    <a:pt x="835" y="1182"/>
                    <a:pt x="936" y="1068"/>
                  </a:cubicBezTo>
                  <a:cubicBezTo>
                    <a:pt x="1015" y="869"/>
                    <a:pt x="1095" y="710"/>
                    <a:pt x="1314" y="670"/>
                  </a:cubicBezTo>
                  <a:cubicBezTo>
                    <a:pt x="1393" y="591"/>
                    <a:pt x="1433" y="551"/>
                    <a:pt x="1532" y="511"/>
                  </a:cubicBezTo>
                  <a:cubicBezTo>
                    <a:pt x="1592" y="451"/>
                    <a:pt x="1652" y="392"/>
                    <a:pt x="1711" y="312"/>
                  </a:cubicBezTo>
                  <a:cubicBezTo>
                    <a:pt x="1690" y="70"/>
                    <a:pt x="1597" y="1"/>
                    <a:pt x="14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91" name="Google Shape;5891;p9"/>
            <p:cNvSpPr/>
            <p:nvPr/>
          </p:nvSpPr>
          <p:spPr>
            <a:xfrm>
              <a:off x="5857200" y="2499725"/>
              <a:ext cx="67650" cy="12975"/>
            </a:xfrm>
            <a:custGeom>
              <a:avLst/>
              <a:gdLst/>
              <a:ahLst/>
              <a:cxnLst/>
              <a:rect l="l" t="t" r="r" b="b"/>
              <a:pathLst>
                <a:path w="2706" h="519" extrusionOk="0">
                  <a:moveTo>
                    <a:pt x="2073" y="1"/>
                  </a:moveTo>
                  <a:cubicBezTo>
                    <a:pt x="1952" y="1"/>
                    <a:pt x="1830" y="8"/>
                    <a:pt x="1711" y="8"/>
                  </a:cubicBezTo>
                  <a:lnTo>
                    <a:pt x="398" y="8"/>
                  </a:lnTo>
                  <a:cubicBezTo>
                    <a:pt x="239" y="127"/>
                    <a:pt x="120" y="247"/>
                    <a:pt x="0" y="366"/>
                  </a:cubicBezTo>
                  <a:cubicBezTo>
                    <a:pt x="254" y="485"/>
                    <a:pt x="513" y="519"/>
                    <a:pt x="774" y="519"/>
                  </a:cubicBezTo>
                  <a:cubicBezTo>
                    <a:pt x="1116" y="519"/>
                    <a:pt x="1460" y="461"/>
                    <a:pt x="1794" y="461"/>
                  </a:cubicBezTo>
                  <a:cubicBezTo>
                    <a:pt x="1846" y="461"/>
                    <a:pt x="1898" y="462"/>
                    <a:pt x="1950" y="466"/>
                  </a:cubicBezTo>
                  <a:cubicBezTo>
                    <a:pt x="2208" y="406"/>
                    <a:pt x="2527" y="426"/>
                    <a:pt x="2706" y="167"/>
                  </a:cubicBezTo>
                  <a:cubicBezTo>
                    <a:pt x="2513" y="26"/>
                    <a:pt x="2295" y="1"/>
                    <a:pt x="207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92" name="Google Shape;5892;p9"/>
            <p:cNvSpPr/>
            <p:nvPr/>
          </p:nvSpPr>
          <p:spPr>
            <a:xfrm>
              <a:off x="5475250" y="2456650"/>
              <a:ext cx="53750" cy="24900"/>
            </a:xfrm>
            <a:custGeom>
              <a:avLst/>
              <a:gdLst/>
              <a:ahLst/>
              <a:cxnLst/>
              <a:rect l="l" t="t" r="r" b="b"/>
              <a:pathLst>
                <a:path w="2150" h="996" extrusionOk="0">
                  <a:moveTo>
                    <a:pt x="1692" y="0"/>
                  </a:moveTo>
                  <a:cubicBezTo>
                    <a:pt x="1115" y="160"/>
                    <a:pt x="657" y="557"/>
                    <a:pt x="60" y="657"/>
                  </a:cubicBezTo>
                  <a:cubicBezTo>
                    <a:pt x="60" y="677"/>
                    <a:pt x="21" y="736"/>
                    <a:pt x="1" y="776"/>
                  </a:cubicBezTo>
                  <a:cubicBezTo>
                    <a:pt x="220" y="796"/>
                    <a:pt x="478" y="756"/>
                    <a:pt x="597" y="995"/>
                  </a:cubicBezTo>
                  <a:cubicBezTo>
                    <a:pt x="1115" y="756"/>
                    <a:pt x="1652" y="478"/>
                    <a:pt x="2149" y="259"/>
                  </a:cubicBezTo>
                  <a:cubicBezTo>
                    <a:pt x="2070" y="60"/>
                    <a:pt x="1871" y="40"/>
                    <a:pt x="16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93" name="Google Shape;5893;p9"/>
            <p:cNvSpPr/>
            <p:nvPr/>
          </p:nvSpPr>
          <p:spPr>
            <a:xfrm>
              <a:off x="5934275" y="2476475"/>
              <a:ext cx="56225" cy="9675"/>
            </a:xfrm>
            <a:custGeom>
              <a:avLst/>
              <a:gdLst/>
              <a:ahLst/>
              <a:cxnLst/>
              <a:rect l="l" t="t" r="r" b="b"/>
              <a:pathLst>
                <a:path w="2249" h="387" extrusionOk="0">
                  <a:moveTo>
                    <a:pt x="682" y="1"/>
                  </a:moveTo>
                  <a:cubicBezTo>
                    <a:pt x="462" y="1"/>
                    <a:pt x="235" y="42"/>
                    <a:pt x="1" y="162"/>
                  </a:cubicBezTo>
                  <a:cubicBezTo>
                    <a:pt x="255" y="353"/>
                    <a:pt x="493" y="373"/>
                    <a:pt x="726" y="373"/>
                  </a:cubicBezTo>
                  <a:cubicBezTo>
                    <a:pt x="787" y="373"/>
                    <a:pt x="848" y="372"/>
                    <a:pt x="909" y="372"/>
                  </a:cubicBezTo>
                  <a:cubicBezTo>
                    <a:pt x="978" y="372"/>
                    <a:pt x="1046" y="374"/>
                    <a:pt x="1115" y="381"/>
                  </a:cubicBezTo>
                  <a:cubicBezTo>
                    <a:pt x="1176" y="368"/>
                    <a:pt x="1240" y="364"/>
                    <a:pt x="1304" y="364"/>
                  </a:cubicBezTo>
                  <a:cubicBezTo>
                    <a:pt x="1449" y="364"/>
                    <a:pt x="1598" y="387"/>
                    <a:pt x="1742" y="387"/>
                  </a:cubicBezTo>
                  <a:cubicBezTo>
                    <a:pt x="1925" y="387"/>
                    <a:pt x="2100" y="350"/>
                    <a:pt x="2249" y="182"/>
                  </a:cubicBezTo>
                  <a:lnTo>
                    <a:pt x="2249" y="182"/>
                  </a:lnTo>
                  <a:cubicBezTo>
                    <a:pt x="2186" y="191"/>
                    <a:pt x="2123" y="195"/>
                    <a:pt x="2060" y="195"/>
                  </a:cubicBezTo>
                  <a:cubicBezTo>
                    <a:pt x="1612" y="195"/>
                    <a:pt x="1161" y="1"/>
                    <a:pt x="6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94" name="Google Shape;5894;p9"/>
            <p:cNvSpPr/>
            <p:nvPr/>
          </p:nvSpPr>
          <p:spPr>
            <a:xfrm>
              <a:off x="5588650" y="2466600"/>
              <a:ext cx="60700" cy="9975"/>
            </a:xfrm>
            <a:custGeom>
              <a:avLst/>
              <a:gdLst/>
              <a:ahLst/>
              <a:cxnLst/>
              <a:rect l="l" t="t" r="r" b="b"/>
              <a:pathLst>
                <a:path w="2428" h="399" extrusionOk="0">
                  <a:moveTo>
                    <a:pt x="438" y="0"/>
                  </a:moveTo>
                  <a:cubicBezTo>
                    <a:pt x="259" y="80"/>
                    <a:pt x="100" y="159"/>
                    <a:pt x="0" y="398"/>
                  </a:cubicBezTo>
                  <a:lnTo>
                    <a:pt x="2387" y="398"/>
                  </a:lnTo>
                  <a:cubicBezTo>
                    <a:pt x="2387" y="398"/>
                    <a:pt x="2407" y="378"/>
                    <a:pt x="2427" y="338"/>
                  </a:cubicBezTo>
                  <a:cubicBezTo>
                    <a:pt x="2427" y="279"/>
                    <a:pt x="2427" y="259"/>
                    <a:pt x="2348" y="199"/>
                  </a:cubicBezTo>
                  <a:cubicBezTo>
                    <a:pt x="1711" y="179"/>
                    <a:pt x="1055" y="199"/>
                    <a:pt x="4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95" name="Google Shape;5895;p9"/>
            <p:cNvSpPr/>
            <p:nvPr/>
          </p:nvSpPr>
          <p:spPr>
            <a:xfrm>
              <a:off x="6033750" y="2495300"/>
              <a:ext cx="81075" cy="5250"/>
            </a:xfrm>
            <a:custGeom>
              <a:avLst/>
              <a:gdLst/>
              <a:ahLst/>
              <a:cxnLst/>
              <a:rect l="l" t="t" r="r" b="b"/>
              <a:pathLst>
                <a:path w="3243" h="210" extrusionOk="0">
                  <a:moveTo>
                    <a:pt x="450" y="0"/>
                  </a:moveTo>
                  <a:cubicBezTo>
                    <a:pt x="274" y="0"/>
                    <a:pt x="109" y="28"/>
                    <a:pt x="0" y="205"/>
                  </a:cubicBezTo>
                  <a:cubicBezTo>
                    <a:pt x="259" y="205"/>
                    <a:pt x="522" y="210"/>
                    <a:pt x="788" y="210"/>
                  </a:cubicBezTo>
                  <a:cubicBezTo>
                    <a:pt x="1055" y="210"/>
                    <a:pt x="1323" y="205"/>
                    <a:pt x="1592" y="185"/>
                  </a:cubicBezTo>
                  <a:cubicBezTo>
                    <a:pt x="1684" y="175"/>
                    <a:pt x="1778" y="172"/>
                    <a:pt x="1871" y="172"/>
                  </a:cubicBezTo>
                  <a:cubicBezTo>
                    <a:pt x="2059" y="172"/>
                    <a:pt x="2246" y="185"/>
                    <a:pt x="2432" y="185"/>
                  </a:cubicBezTo>
                  <a:cubicBezTo>
                    <a:pt x="2711" y="185"/>
                    <a:pt x="2984" y="155"/>
                    <a:pt x="3243" y="6"/>
                  </a:cubicBezTo>
                  <a:lnTo>
                    <a:pt x="696" y="6"/>
                  </a:lnTo>
                  <a:cubicBezTo>
                    <a:pt x="615" y="6"/>
                    <a:pt x="531" y="0"/>
                    <a:pt x="4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96" name="Google Shape;5896;p9"/>
            <p:cNvSpPr/>
            <p:nvPr/>
          </p:nvSpPr>
          <p:spPr>
            <a:xfrm>
              <a:off x="5934275" y="2494400"/>
              <a:ext cx="66175" cy="6050"/>
            </a:xfrm>
            <a:custGeom>
              <a:avLst/>
              <a:gdLst/>
              <a:ahLst/>
              <a:cxnLst/>
              <a:rect l="l" t="t" r="r" b="b"/>
              <a:pathLst>
                <a:path w="2647" h="242" extrusionOk="0">
                  <a:moveTo>
                    <a:pt x="1696" y="0"/>
                  </a:moveTo>
                  <a:cubicBezTo>
                    <a:pt x="1376" y="0"/>
                    <a:pt x="1056" y="48"/>
                    <a:pt x="747" y="48"/>
                  </a:cubicBezTo>
                  <a:cubicBezTo>
                    <a:pt x="629" y="48"/>
                    <a:pt x="513" y="41"/>
                    <a:pt x="399" y="22"/>
                  </a:cubicBezTo>
                  <a:cubicBezTo>
                    <a:pt x="219" y="22"/>
                    <a:pt x="60" y="82"/>
                    <a:pt x="1" y="241"/>
                  </a:cubicBezTo>
                  <a:lnTo>
                    <a:pt x="2646" y="241"/>
                  </a:lnTo>
                  <a:cubicBezTo>
                    <a:pt x="2337" y="48"/>
                    <a:pt x="2016" y="0"/>
                    <a:pt x="169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97" name="Google Shape;5897;p9"/>
            <p:cNvSpPr/>
            <p:nvPr/>
          </p:nvSpPr>
          <p:spPr>
            <a:xfrm>
              <a:off x="5518025" y="2444725"/>
              <a:ext cx="29675" cy="17925"/>
            </a:xfrm>
            <a:custGeom>
              <a:avLst/>
              <a:gdLst/>
              <a:ahLst/>
              <a:cxnLst/>
              <a:rect l="l" t="t" r="r" b="b"/>
              <a:pathLst>
                <a:path w="1187" h="717" extrusionOk="0">
                  <a:moveTo>
                    <a:pt x="1036" y="1"/>
                  </a:moveTo>
                  <a:cubicBezTo>
                    <a:pt x="973" y="1"/>
                    <a:pt x="891" y="32"/>
                    <a:pt x="796" y="80"/>
                  </a:cubicBezTo>
                  <a:lnTo>
                    <a:pt x="60" y="318"/>
                  </a:lnTo>
                  <a:cubicBezTo>
                    <a:pt x="40" y="358"/>
                    <a:pt x="40" y="418"/>
                    <a:pt x="0" y="458"/>
                  </a:cubicBezTo>
                  <a:cubicBezTo>
                    <a:pt x="100" y="656"/>
                    <a:pt x="279" y="676"/>
                    <a:pt x="458" y="716"/>
                  </a:cubicBezTo>
                  <a:cubicBezTo>
                    <a:pt x="597" y="716"/>
                    <a:pt x="697" y="637"/>
                    <a:pt x="796" y="477"/>
                  </a:cubicBezTo>
                  <a:cubicBezTo>
                    <a:pt x="856" y="378"/>
                    <a:pt x="935" y="318"/>
                    <a:pt x="1055" y="318"/>
                  </a:cubicBezTo>
                  <a:lnTo>
                    <a:pt x="1134" y="318"/>
                  </a:lnTo>
                  <a:lnTo>
                    <a:pt x="1174" y="279"/>
                  </a:lnTo>
                  <a:cubicBezTo>
                    <a:pt x="1186" y="74"/>
                    <a:pt x="1133" y="1"/>
                    <a:pt x="103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98" name="Google Shape;5898;p9"/>
            <p:cNvSpPr/>
            <p:nvPr/>
          </p:nvSpPr>
          <p:spPr>
            <a:xfrm>
              <a:off x="5684125" y="2467600"/>
              <a:ext cx="38825" cy="8975"/>
            </a:xfrm>
            <a:custGeom>
              <a:avLst/>
              <a:gdLst/>
              <a:ahLst/>
              <a:cxnLst/>
              <a:rect l="l" t="t" r="r" b="b"/>
              <a:pathLst>
                <a:path w="1553" h="359" extrusionOk="0">
                  <a:moveTo>
                    <a:pt x="796" y="0"/>
                  </a:moveTo>
                  <a:cubicBezTo>
                    <a:pt x="682" y="140"/>
                    <a:pt x="544" y="158"/>
                    <a:pt x="401" y="158"/>
                  </a:cubicBezTo>
                  <a:cubicBezTo>
                    <a:pt x="352" y="158"/>
                    <a:pt x="301" y="156"/>
                    <a:pt x="251" y="156"/>
                  </a:cubicBezTo>
                  <a:cubicBezTo>
                    <a:pt x="221" y="156"/>
                    <a:pt x="190" y="156"/>
                    <a:pt x="160" y="159"/>
                  </a:cubicBezTo>
                  <a:cubicBezTo>
                    <a:pt x="80" y="199"/>
                    <a:pt x="1" y="219"/>
                    <a:pt x="80" y="318"/>
                  </a:cubicBezTo>
                  <a:cubicBezTo>
                    <a:pt x="120" y="338"/>
                    <a:pt x="200" y="338"/>
                    <a:pt x="259" y="358"/>
                  </a:cubicBezTo>
                  <a:lnTo>
                    <a:pt x="1194" y="358"/>
                  </a:lnTo>
                  <a:cubicBezTo>
                    <a:pt x="1353" y="338"/>
                    <a:pt x="1493" y="318"/>
                    <a:pt x="1552" y="159"/>
                  </a:cubicBezTo>
                  <a:lnTo>
                    <a:pt x="1552" y="159"/>
                  </a:lnTo>
                  <a:cubicBezTo>
                    <a:pt x="1506" y="166"/>
                    <a:pt x="1461" y="170"/>
                    <a:pt x="1417" y="170"/>
                  </a:cubicBezTo>
                  <a:cubicBezTo>
                    <a:pt x="1208" y="170"/>
                    <a:pt x="1009" y="98"/>
                    <a:pt x="79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99" name="Google Shape;5899;p9"/>
            <p:cNvSpPr/>
            <p:nvPr/>
          </p:nvSpPr>
          <p:spPr>
            <a:xfrm>
              <a:off x="5909900" y="2503900"/>
              <a:ext cx="37825" cy="8475"/>
            </a:xfrm>
            <a:custGeom>
              <a:avLst/>
              <a:gdLst/>
              <a:ahLst/>
              <a:cxnLst/>
              <a:rect l="l" t="t" r="r" b="b"/>
              <a:pathLst>
                <a:path w="1513" h="339" extrusionOk="0">
                  <a:moveTo>
                    <a:pt x="598" y="40"/>
                  </a:moveTo>
                  <a:cubicBezTo>
                    <a:pt x="399" y="80"/>
                    <a:pt x="140" y="0"/>
                    <a:pt x="1" y="239"/>
                  </a:cubicBezTo>
                  <a:cubicBezTo>
                    <a:pt x="110" y="309"/>
                    <a:pt x="230" y="338"/>
                    <a:pt x="352" y="338"/>
                  </a:cubicBezTo>
                  <a:cubicBezTo>
                    <a:pt x="473" y="338"/>
                    <a:pt x="598" y="309"/>
                    <a:pt x="717" y="259"/>
                  </a:cubicBezTo>
                  <a:cubicBezTo>
                    <a:pt x="795" y="241"/>
                    <a:pt x="876" y="237"/>
                    <a:pt x="958" y="237"/>
                  </a:cubicBezTo>
                  <a:cubicBezTo>
                    <a:pt x="1013" y="237"/>
                    <a:pt x="1068" y="239"/>
                    <a:pt x="1122" y="239"/>
                  </a:cubicBezTo>
                  <a:cubicBezTo>
                    <a:pt x="1259" y="239"/>
                    <a:pt x="1393" y="229"/>
                    <a:pt x="1513" y="159"/>
                  </a:cubicBezTo>
                  <a:cubicBezTo>
                    <a:pt x="1413" y="70"/>
                    <a:pt x="1309" y="55"/>
                    <a:pt x="1204" y="55"/>
                  </a:cubicBezTo>
                  <a:cubicBezTo>
                    <a:pt x="1152" y="55"/>
                    <a:pt x="1100" y="59"/>
                    <a:pt x="1048" y="59"/>
                  </a:cubicBezTo>
                  <a:cubicBezTo>
                    <a:pt x="997" y="59"/>
                    <a:pt x="946" y="55"/>
                    <a:pt x="896" y="4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00" name="Google Shape;5900;p9"/>
            <p:cNvSpPr/>
            <p:nvPr/>
          </p:nvSpPr>
          <p:spPr>
            <a:xfrm>
              <a:off x="5601575" y="2493175"/>
              <a:ext cx="26875" cy="10750"/>
            </a:xfrm>
            <a:custGeom>
              <a:avLst/>
              <a:gdLst/>
              <a:ahLst/>
              <a:cxnLst/>
              <a:rect l="l" t="t" r="r" b="b"/>
              <a:pathLst>
                <a:path w="1075" h="430" extrusionOk="0">
                  <a:moveTo>
                    <a:pt x="291" y="0"/>
                  </a:moveTo>
                  <a:cubicBezTo>
                    <a:pt x="235" y="0"/>
                    <a:pt x="178" y="19"/>
                    <a:pt x="120" y="71"/>
                  </a:cubicBezTo>
                  <a:lnTo>
                    <a:pt x="120" y="270"/>
                  </a:lnTo>
                  <a:cubicBezTo>
                    <a:pt x="0" y="330"/>
                    <a:pt x="20" y="409"/>
                    <a:pt x="140" y="429"/>
                  </a:cubicBezTo>
                  <a:cubicBezTo>
                    <a:pt x="438" y="409"/>
                    <a:pt x="756" y="409"/>
                    <a:pt x="1075" y="389"/>
                  </a:cubicBezTo>
                  <a:lnTo>
                    <a:pt x="1075" y="270"/>
                  </a:lnTo>
                  <a:cubicBezTo>
                    <a:pt x="975" y="171"/>
                    <a:pt x="796" y="210"/>
                    <a:pt x="697" y="91"/>
                  </a:cubicBezTo>
                  <a:cubicBezTo>
                    <a:pt x="688" y="92"/>
                    <a:pt x="679" y="92"/>
                    <a:pt x="670" y="92"/>
                  </a:cubicBezTo>
                  <a:cubicBezTo>
                    <a:pt x="540" y="92"/>
                    <a:pt x="417" y="0"/>
                    <a:pt x="2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01" name="Google Shape;5901;p9"/>
            <p:cNvSpPr/>
            <p:nvPr/>
          </p:nvSpPr>
          <p:spPr>
            <a:xfrm>
              <a:off x="5647325" y="2466600"/>
              <a:ext cx="28375" cy="9700"/>
            </a:xfrm>
            <a:custGeom>
              <a:avLst/>
              <a:gdLst/>
              <a:ahLst/>
              <a:cxnLst/>
              <a:rect l="l" t="t" r="r" b="b"/>
              <a:pathLst>
                <a:path w="1135" h="388" extrusionOk="0">
                  <a:moveTo>
                    <a:pt x="955" y="0"/>
                  </a:moveTo>
                  <a:lnTo>
                    <a:pt x="955" y="0"/>
                  </a:lnTo>
                  <a:cubicBezTo>
                    <a:pt x="715" y="145"/>
                    <a:pt x="461" y="186"/>
                    <a:pt x="195" y="186"/>
                  </a:cubicBezTo>
                  <a:cubicBezTo>
                    <a:pt x="131" y="186"/>
                    <a:pt x="66" y="183"/>
                    <a:pt x="1" y="179"/>
                  </a:cubicBezTo>
                  <a:lnTo>
                    <a:pt x="1" y="378"/>
                  </a:lnTo>
                  <a:cubicBezTo>
                    <a:pt x="186" y="378"/>
                    <a:pt x="363" y="387"/>
                    <a:pt x="537" y="387"/>
                  </a:cubicBezTo>
                  <a:cubicBezTo>
                    <a:pt x="624" y="387"/>
                    <a:pt x="710" y="385"/>
                    <a:pt x="796" y="378"/>
                  </a:cubicBezTo>
                  <a:cubicBezTo>
                    <a:pt x="1134" y="358"/>
                    <a:pt x="995" y="179"/>
                    <a:pt x="9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02" name="Google Shape;5902;p9"/>
            <p:cNvSpPr/>
            <p:nvPr/>
          </p:nvSpPr>
          <p:spPr>
            <a:xfrm>
              <a:off x="5537925" y="2442150"/>
              <a:ext cx="19900" cy="10550"/>
            </a:xfrm>
            <a:custGeom>
              <a:avLst/>
              <a:gdLst/>
              <a:ahLst/>
              <a:cxnLst/>
              <a:rect l="l" t="t" r="r" b="b"/>
              <a:pathLst>
                <a:path w="796" h="422" extrusionOk="0">
                  <a:moveTo>
                    <a:pt x="599" y="1"/>
                  </a:moveTo>
                  <a:cubicBezTo>
                    <a:pt x="512" y="1"/>
                    <a:pt x="414" y="23"/>
                    <a:pt x="338" y="23"/>
                  </a:cubicBezTo>
                  <a:cubicBezTo>
                    <a:pt x="239" y="23"/>
                    <a:pt x="159" y="43"/>
                    <a:pt x="60" y="63"/>
                  </a:cubicBezTo>
                  <a:cubicBezTo>
                    <a:pt x="40" y="123"/>
                    <a:pt x="40" y="163"/>
                    <a:pt x="0" y="222"/>
                  </a:cubicBezTo>
                  <a:cubicBezTo>
                    <a:pt x="159" y="242"/>
                    <a:pt x="299" y="262"/>
                    <a:pt x="378" y="421"/>
                  </a:cubicBezTo>
                  <a:cubicBezTo>
                    <a:pt x="557" y="382"/>
                    <a:pt x="796" y="342"/>
                    <a:pt x="796" y="143"/>
                  </a:cubicBezTo>
                  <a:cubicBezTo>
                    <a:pt x="775" y="28"/>
                    <a:pt x="694" y="1"/>
                    <a:pt x="5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03" name="Google Shape;5903;p9"/>
            <p:cNvSpPr/>
            <p:nvPr/>
          </p:nvSpPr>
          <p:spPr>
            <a:xfrm>
              <a:off x="5909425" y="2471575"/>
              <a:ext cx="18425" cy="9550"/>
            </a:xfrm>
            <a:custGeom>
              <a:avLst/>
              <a:gdLst/>
              <a:ahLst/>
              <a:cxnLst/>
              <a:rect l="l" t="t" r="r" b="b"/>
              <a:pathLst>
                <a:path w="737" h="382" extrusionOk="0">
                  <a:moveTo>
                    <a:pt x="0" y="0"/>
                  </a:moveTo>
                  <a:cubicBezTo>
                    <a:pt x="18" y="301"/>
                    <a:pt x="177" y="382"/>
                    <a:pt x="409" y="382"/>
                  </a:cubicBezTo>
                  <a:cubicBezTo>
                    <a:pt x="437" y="382"/>
                    <a:pt x="467" y="380"/>
                    <a:pt x="497" y="378"/>
                  </a:cubicBezTo>
                  <a:cubicBezTo>
                    <a:pt x="736" y="338"/>
                    <a:pt x="597" y="139"/>
                    <a:pt x="5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04" name="Google Shape;5904;p9"/>
            <p:cNvSpPr/>
            <p:nvPr/>
          </p:nvSpPr>
          <p:spPr>
            <a:xfrm>
              <a:off x="5995450" y="2481025"/>
              <a:ext cx="23900" cy="4900"/>
            </a:xfrm>
            <a:custGeom>
              <a:avLst/>
              <a:gdLst/>
              <a:ahLst/>
              <a:cxnLst/>
              <a:rect l="l" t="t" r="r" b="b"/>
              <a:pathLst>
                <a:path w="956" h="196" extrusionOk="0">
                  <a:moveTo>
                    <a:pt x="0" y="0"/>
                  </a:moveTo>
                  <a:cubicBezTo>
                    <a:pt x="157" y="138"/>
                    <a:pt x="305" y="195"/>
                    <a:pt x="450" y="195"/>
                  </a:cubicBezTo>
                  <a:cubicBezTo>
                    <a:pt x="619" y="195"/>
                    <a:pt x="784" y="118"/>
                    <a:pt x="9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05" name="Google Shape;5905;p9"/>
            <p:cNvSpPr/>
            <p:nvPr/>
          </p:nvSpPr>
          <p:spPr>
            <a:xfrm>
              <a:off x="6004900" y="2494875"/>
              <a:ext cx="18925" cy="5575"/>
            </a:xfrm>
            <a:custGeom>
              <a:avLst/>
              <a:gdLst/>
              <a:ahLst/>
              <a:cxnLst/>
              <a:rect l="l" t="t" r="r" b="b"/>
              <a:pathLst>
                <a:path w="757" h="223" extrusionOk="0">
                  <a:moveTo>
                    <a:pt x="371" y="1"/>
                  </a:moveTo>
                  <a:cubicBezTo>
                    <a:pt x="249" y="1"/>
                    <a:pt x="127" y="65"/>
                    <a:pt x="0" y="182"/>
                  </a:cubicBezTo>
                  <a:cubicBezTo>
                    <a:pt x="259" y="182"/>
                    <a:pt x="498" y="222"/>
                    <a:pt x="756" y="222"/>
                  </a:cubicBezTo>
                  <a:cubicBezTo>
                    <a:pt x="625" y="70"/>
                    <a:pt x="498" y="1"/>
                    <a:pt x="3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06" name="Google Shape;5906;p9"/>
            <p:cNvSpPr/>
            <p:nvPr/>
          </p:nvSpPr>
          <p:spPr>
            <a:xfrm>
              <a:off x="5618975" y="2494950"/>
              <a:ext cx="9475" cy="5000"/>
            </a:xfrm>
            <a:custGeom>
              <a:avLst/>
              <a:gdLst/>
              <a:ahLst/>
              <a:cxnLst/>
              <a:rect l="l" t="t" r="r" b="b"/>
              <a:pathLst>
                <a:path w="379" h="200" extrusionOk="0">
                  <a:moveTo>
                    <a:pt x="379" y="0"/>
                  </a:moveTo>
                  <a:cubicBezTo>
                    <a:pt x="239" y="0"/>
                    <a:pt x="120" y="20"/>
                    <a:pt x="1" y="20"/>
                  </a:cubicBezTo>
                  <a:cubicBezTo>
                    <a:pt x="100" y="159"/>
                    <a:pt x="220" y="199"/>
                    <a:pt x="379" y="199"/>
                  </a:cubicBezTo>
                  <a:lnTo>
                    <a:pt x="37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07" name="Google Shape;5907;p9"/>
            <p:cNvSpPr/>
            <p:nvPr/>
          </p:nvSpPr>
          <p:spPr>
            <a:xfrm>
              <a:off x="6023800" y="2500900"/>
              <a:ext cx="9975" cy="4025"/>
            </a:xfrm>
            <a:custGeom>
              <a:avLst/>
              <a:gdLst/>
              <a:ahLst/>
              <a:cxnLst/>
              <a:rect l="l" t="t" r="r" b="b"/>
              <a:pathLst>
                <a:path w="399" h="161" extrusionOk="0">
                  <a:moveTo>
                    <a:pt x="0" y="1"/>
                  </a:moveTo>
                  <a:cubicBezTo>
                    <a:pt x="100" y="160"/>
                    <a:pt x="239" y="120"/>
                    <a:pt x="398" y="160"/>
                  </a:cubicBezTo>
                  <a:lnTo>
                    <a:pt x="39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08" name="Google Shape;5908;p9"/>
            <p:cNvSpPr/>
            <p:nvPr/>
          </p:nvSpPr>
          <p:spPr>
            <a:xfrm>
              <a:off x="5537925" y="2453175"/>
              <a:ext cx="6475" cy="4500"/>
            </a:xfrm>
            <a:custGeom>
              <a:avLst/>
              <a:gdLst/>
              <a:ahLst/>
              <a:cxnLst/>
              <a:rect l="l" t="t" r="r" b="b"/>
              <a:pathLst>
                <a:path w="259" h="180" extrusionOk="0">
                  <a:moveTo>
                    <a:pt x="259" y="0"/>
                  </a:moveTo>
                  <a:cubicBezTo>
                    <a:pt x="139" y="0"/>
                    <a:pt x="60" y="40"/>
                    <a:pt x="0" y="179"/>
                  </a:cubicBezTo>
                  <a:cubicBezTo>
                    <a:pt x="80" y="120"/>
                    <a:pt x="159" y="80"/>
                    <a:pt x="2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09" name="Google Shape;5909;p9"/>
            <p:cNvSpPr/>
            <p:nvPr/>
          </p:nvSpPr>
          <p:spPr>
            <a:xfrm>
              <a:off x="5832825" y="2478775"/>
              <a:ext cx="5000" cy="2275"/>
            </a:xfrm>
            <a:custGeom>
              <a:avLst/>
              <a:gdLst/>
              <a:ahLst/>
              <a:cxnLst/>
              <a:rect l="l" t="t" r="r" b="b"/>
              <a:pathLst>
                <a:path w="200" h="91" extrusionOk="0">
                  <a:moveTo>
                    <a:pt x="107" y="1"/>
                  </a:moveTo>
                  <a:cubicBezTo>
                    <a:pt x="75" y="1"/>
                    <a:pt x="40" y="31"/>
                    <a:pt x="1" y="90"/>
                  </a:cubicBezTo>
                  <a:lnTo>
                    <a:pt x="199" y="90"/>
                  </a:lnTo>
                  <a:cubicBezTo>
                    <a:pt x="170" y="31"/>
                    <a:pt x="140" y="1"/>
                    <a:pt x="10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10" name="Google Shape;5910;p9"/>
            <p:cNvSpPr/>
            <p:nvPr/>
          </p:nvSpPr>
          <p:spPr>
            <a:xfrm>
              <a:off x="5480225" y="2486000"/>
              <a:ext cx="5000" cy="4500"/>
            </a:xfrm>
            <a:custGeom>
              <a:avLst/>
              <a:gdLst/>
              <a:ahLst/>
              <a:cxnLst/>
              <a:rect l="l" t="t" r="r" b="b"/>
              <a:pathLst>
                <a:path w="200" h="180" extrusionOk="0">
                  <a:moveTo>
                    <a:pt x="200" y="0"/>
                  </a:moveTo>
                  <a:lnTo>
                    <a:pt x="200" y="0"/>
                  </a:lnTo>
                  <a:cubicBezTo>
                    <a:pt x="100" y="20"/>
                    <a:pt x="21" y="80"/>
                    <a:pt x="1" y="179"/>
                  </a:cubicBezTo>
                  <a:cubicBezTo>
                    <a:pt x="120" y="179"/>
                    <a:pt x="200" y="119"/>
                    <a:pt x="2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11" name="Google Shape;5911;p9"/>
            <p:cNvSpPr/>
            <p:nvPr/>
          </p:nvSpPr>
          <p:spPr>
            <a:xfrm>
              <a:off x="5621975" y="2423100"/>
              <a:ext cx="516225" cy="28600"/>
            </a:xfrm>
            <a:custGeom>
              <a:avLst/>
              <a:gdLst/>
              <a:ahLst/>
              <a:cxnLst/>
              <a:rect l="l" t="t" r="r" b="b"/>
              <a:pathLst>
                <a:path w="20649" h="1144" extrusionOk="0">
                  <a:moveTo>
                    <a:pt x="900" y="1"/>
                  </a:moveTo>
                  <a:cubicBezTo>
                    <a:pt x="884" y="1"/>
                    <a:pt x="869" y="3"/>
                    <a:pt x="855" y="10"/>
                  </a:cubicBezTo>
                  <a:cubicBezTo>
                    <a:pt x="781" y="38"/>
                    <a:pt x="703" y="45"/>
                    <a:pt x="623" y="45"/>
                  </a:cubicBezTo>
                  <a:cubicBezTo>
                    <a:pt x="542" y="45"/>
                    <a:pt x="459" y="38"/>
                    <a:pt x="374" y="38"/>
                  </a:cubicBezTo>
                  <a:cubicBezTo>
                    <a:pt x="252" y="38"/>
                    <a:pt x="126" y="54"/>
                    <a:pt x="0" y="129"/>
                  </a:cubicBezTo>
                  <a:cubicBezTo>
                    <a:pt x="279" y="348"/>
                    <a:pt x="796" y="89"/>
                    <a:pt x="816" y="606"/>
                  </a:cubicBezTo>
                  <a:cubicBezTo>
                    <a:pt x="990" y="622"/>
                    <a:pt x="1162" y="628"/>
                    <a:pt x="1333" y="628"/>
                  </a:cubicBezTo>
                  <a:cubicBezTo>
                    <a:pt x="1610" y="628"/>
                    <a:pt x="1886" y="611"/>
                    <a:pt x="2168" y="587"/>
                  </a:cubicBezTo>
                  <a:cubicBezTo>
                    <a:pt x="2288" y="517"/>
                    <a:pt x="2412" y="492"/>
                    <a:pt x="2534" y="492"/>
                  </a:cubicBezTo>
                  <a:cubicBezTo>
                    <a:pt x="2656" y="492"/>
                    <a:pt x="2775" y="517"/>
                    <a:pt x="2884" y="547"/>
                  </a:cubicBezTo>
                  <a:cubicBezTo>
                    <a:pt x="3544" y="615"/>
                    <a:pt x="4195" y="637"/>
                    <a:pt x="4848" y="637"/>
                  </a:cubicBezTo>
                  <a:cubicBezTo>
                    <a:pt x="5141" y="637"/>
                    <a:pt x="5434" y="632"/>
                    <a:pt x="5729" y="626"/>
                  </a:cubicBezTo>
                  <a:cubicBezTo>
                    <a:pt x="6357" y="615"/>
                    <a:pt x="6972" y="590"/>
                    <a:pt x="7586" y="590"/>
                  </a:cubicBezTo>
                  <a:cubicBezTo>
                    <a:pt x="8041" y="590"/>
                    <a:pt x="8494" y="604"/>
                    <a:pt x="8952" y="646"/>
                  </a:cubicBezTo>
                  <a:cubicBezTo>
                    <a:pt x="11359" y="845"/>
                    <a:pt x="13806" y="845"/>
                    <a:pt x="16232" y="945"/>
                  </a:cubicBezTo>
                  <a:cubicBezTo>
                    <a:pt x="16520" y="875"/>
                    <a:pt x="16800" y="843"/>
                    <a:pt x="17080" y="843"/>
                  </a:cubicBezTo>
                  <a:cubicBezTo>
                    <a:pt x="17437" y="843"/>
                    <a:pt x="17793" y="895"/>
                    <a:pt x="18162" y="984"/>
                  </a:cubicBezTo>
                  <a:lnTo>
                    <a:pt x="18321" y="984"/>
                  </a:lnTo>
                  <a:cubicBezTo>
                    <a:pt x="18460" y="905"/>
                    <a:pt x="18595" y="860"/>
                    <a:pt x="18724" y="860"/>
                  </a:cubicBezTo>
                  <a:cubicBezTo>
                    <a:pt x="18853" y="860"/>
                    <a:pt x="18978" y="905"/>
                    <a:pt x="19097" y="1004"/>
                  </a:cubicBezTo>
                  <a:cubicBezTo>
                    <a:pt x="19367" y="1112"/>
                    <a:pt x="19642" y="1126"/>
                    <a:pt x="19917" y="1126"/>
                  </a:cubicBezTo>
                  <a:cubicBezTo>
                    <a:pt x="20016" y="1126"/>
                    <a:pt x="20116" y="1125"/>
                    <a:pt x="20215" y="1125"/>
                  </a:cubicBezTo>
                  <a:cubicBezTo>
                    <a:pt x="20347" y="1125"/>
                    <a:pt x="20479" y="1128"/>
                    <a:pt x="20609" y="1144"/>
                  </a:cubicBezTo>
                  <a:cubicBezTo>
                    <a:pt x="20649" y="1004"/>
                    <a:pt x="20549" y="925"/>
                    <a:pt x="20410" y="845"/>
                  </a:cubicBezTo>
                  <a:cubicBezTo>
                    <a:pt x="20314" y="809"/>
                    <a:pt x="20205" y="781"/>
                    <a:pt x="20098" y="781"/>
                  </a:cubicBezTo>
                  <a:cubicBezTo>
                    <a:pt x="20026" y="781"/>
                    <a:pt x="19956" y="793"/>
                    <a:pt x="19893" y="825"/>
                  </a:cubicBezTo>
                  <a:cubicBezTo>
                    <a:pt x="19794" y="879"/>
                    <a:pt x="19733" y="900"/>
                    <a:pt x="19697" y="900"/>
                  </a:cubicBezTo>
                  <a:cubicBezTo>
                    <a:pt x="19557" y="900"/>
                    <a:pt x="19784" y="587"/>
                    <a:pt x="19674" y="587"/>
                  </a:cubicBezTo>
                  <a:cubicBezTo>
                    <a:pt x="15040" y="359"/>
                    <a:pt x="10422" y="178"/>
                    <a:pt x="5792" y="178"/>
                  </a:cubicBezTo>
                  <a:cubicBezTo>
                    <a:pt x="5155" y="178"/>
                    <a:pt x="4517" y="181"/>
                    <a:pt x="3879" y="189"/>
                  </a:cubicBezTo>
                  <a:cubicBezTo>
                    <a:pt x="3581" y="139"/>
                    <a:pt x="3282" y="114"/>
                    <a:pt x="2984" y="114"/>
                  </a:cubicBezTo>
                  <a:cubicBezTo>
                    <a:pt x="2686" y="114"/>
                    <a:pt x="2387" y="139"/>
                    <a:pt x="2089" y="189"/>
                  </a:cubicBezTo>
                  <a:cubicBezTo>
                    <a:pt x="2079" y="169"/>
                    <a:pt x="2059" y="159"/>
                    <a:pt x="2037" y="159"/>
                  </a:cubicBezTo>
                  <a:cubicBezTo>
                    <a:pt x="2014" y="159"/>
                    <a:pt x="1989" y="169"/>
                    <a:pt x="1969" y="189"/>
                  </a:cubicBezTo>
                  <a:cubicBezTo>
                    <a:pt x="1651" y="129"/>
                    <a:pt x="1293" y="149"/>
                    <a:pt x="995" y="10"/>
                  </a:cubicBezTo>
                  <a:cubicBezTo>
                    <a:pt x="968" y="10"/>
                    <a:pt x="933" y="1"/>
                    <a:pt x="9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12" name="Google Shape;5912;p9"/>
            <p:cNvSpPr/>
            <p:nvPr/>
          </p:nvSpPr>
          <p:spPr>
            <a:xfrm>
              <a:off x="6117925" y="2435000"/>
              <a:ext cx="284350" cy="27700"/>
            </a:xfrm>
            <a:custGeom>
              <a:avLst/>
              <a:gdLst/>
              <a:ahLst/>
              <a:cxnLst/>
              <a:rect l="l" t="t" r="r" b="b"/>
              <a:pathLst>
                <a:path w="11374" h="1108" extrusionOk="0">
                  <a:moveTo>
                    <a:pt x="588" y="0"/>
                  </a:moveTo>
                  <a:cubicBezTo>
                    <a:pt x="411" y="0"/>
                    <a:pt x="233" y="62"/>
                    <a:pt x="55" y="111"/>
                  </a:cubicBezTo>
                  <a:cubicBezTo>
                    <a:pt x="0" y="394"/>
                    <a:pt x="131" y="415"/>
                    <a:pt x="283" y="415"/>
                  </a:cubicBezTo>
                  <a:cubicBezTo>
                    <a:pt x="309" y="415"/>
                    <a:pt x="336" y="414"/>
                    <a:pt x="362" y="414"/>
                  </a:cubicBezTo>
                  <a:cubicBezTo>
                    <a:pt x="463" y="414"/>
                    <a:pt x="562" y="423"/>
                    <a:pt x="612" y="508"/>
                  </a:cubicBezTo>
                  <a:cubicBezTo>
                    <a:pt x="652" y="548"/>
                    <a:pt x="731" y="628"/>
                    <a:pt x="811" y="668"/>
                  </a:cubicBezTo>
                  <a:cubicBezTo>
                    <a:pt x="3098" y="707"/>
                    <a:pt x="5346" y="707"/>
                    <a:pt x="7614" y="926"/>
                  </a:cubicBezTo>
                  <a:cubicBezTo>
                    <a:pt x="7793" y="982"/>
                    <a:pt x="7977" y="997"/>
                    <a:pt x="8161" y="997"/>
                  </a:cubicBezTo>
                  <a:cubicBezTo>
                    <a:pt x="8386" y="997"/>
                    <a:pt x="8613" y="975"/>
                    <a:pt x="8837" y="975"/>
                  </a:cubicBezTo>
                  <a:cubicBezTo>
                    <a:pt x="9022" y="975"/>
                    <a:pt x="9205" y="990"/>
                    <a:pt x="9384" y="1045"/>
                  </a:cubicBezTo>
                  <a:cubicBezTo>
                    <a:pt x="9587" y="1088"/>
                    <a:pt x="9795" y="1108"/>
                    <a:pt x="10000" y="1108"/>
                  </a:cubicBezTo>
                  <a:cubicBezTo>
                    <a:pt x="10177" y="1108"/>
                    <a:pt x="10352" y="1093"/>
                    <a:pt x="10518" y="1065"/>
                  </a:cubicBezTo>
                  <a:cubicBezTo>
                    <a:pt x="10588" y="1016"/>
                    <a:pt x="10653" y="991"/>
                    <a:pt x="10715" y="991"/>
                  </a:cubicBezTo>
                  <a:cubicBezTo>
                    <a:pt x="10777" y="991"/>
                    <a:pt x="10837" y="1016"/>
                    <a:pt x="10896" y="1065"/>
                  </a:cubicBezTo>
                  <a:lnTo>
                    <a:pt x="11095" y="1065"/>
                  </a:lnTo>
                  <a:lnTo>
                    <a:pt x="11294" y="866"/>
                  </a:lnTo>
                  <a:cubicBezTo>
                    <a:pt x="11314" y="866"/>
                    <a:pt x="11354" y="847"/>
                    <a:pt x="11354" y="807"/>
                  </a:cubicBezTo>
                  <a:cubicBezTo>
                    <a:pt x="11374" y="747"/>
                    <a:pt x="11354" y="707"/>
                    <a:pt x="11294" y="648"/>
                  </a:cubicBezTo>
                  <a:lnTo>
                    <a:pt x="10996" y="648"/>
                  </a:lnTo>
                  <a:cubicBezTo>
                    <a:pt x="9583" y="469"/>
                    <a:pt x="8171" y="508"/>
                    <a:pt x="6739" y="270"/>
                  </a:cubicBezTo>
                  <a:cubicBezTo>
                    <a:pt x="6679" y="250"/>
                    <a:pt x="6619" y="210"/>
                    <a:pt x="6580" y="210"/>
                  </a:cubicBezTo>
                  <a:cubicBezTo>
                    <a:pt x="4630" y="31"/>
                    <a:pt x="2661" y="210"/>
                    <a:pt x="711" y="11"/>
                  </a:cubicBezTo>
                  <a:cubicBezTo>
                    <a:pt x="670" y="4"/>
                    <a:pt x="629" y="0"/>
                    <a:pt x="58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13" name="Google Shape;5913;p9"/>
            <p:cNvSpPr/>
            <p:nvPr/>
          </p:nvSpPr>
          <p:spPr>
            <a:xfrm>
              <a:off x="6286375" y="2441875"/>
              <a:ext cx="106450" cy="11225"/>
            </a:xfrm>
            <a:custGeom>
              <a:avLst/>
              <a:gdLst/>
              <a:ahLst/>
              <a:cxnLst/>
              <a:rect l="l" t="t" r="r" b="b"/>
              <a:pathLst>
                <a:path w="4258" h="449" extrusionOk="0">
                  <a:moveTo>
                    <a:pt x="1133" y="1"/>
                  </a:moveTo>
                  <a:cubicBezTo>
                    <a:pt x="756" y="1"/>
                    <a:pt x="378" y="13"/>
                    <a:pt x="1" y="34"/>
                  </a:cubicBezTo>
                  <a:cubicBezTo>
                    <a:pt x="80" y="74"/>
                    <a:pt x="140" y="194"/>
                    <a:pt x="200" y="194"/>
                  </a:cubicBezTo>
                  <a:cubicBezTo>
                    <a:pt x="1265" y="255"/>
                    <a:pt x="2294" y="449"/>
                    <a:pt x="3342" y="449"/>
                  </a:cubicBezTo>
                  <a:cubicBezTo>
                    <a:pt x="3645" y="449"/>
                    <a:pt x="3950" y="433"/>
                    <a:pt x="4258" y="393"/>
                  </a:cubicBezTo>
                  <a:cubicBezTo>
                    <a:pt x="3233" y="100"/>
                    <a:pt x="2186" y="1"/>
                    <a:pt x="113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14" name="Google Shape;5914;p9"/>
            <p:cNvSpPr/>
            <p:nvPr/>
          </p:nvSpPr>
          <p:spPr>
            <a:xfrm>
              <a:off x="5675675" y="2422950"/>
              <a:ext cx="44775" cy="4875"/>
            </a:xfrm>
            <a:custGeom>
              <a:avLst/>
              <a:gdLst/>
              <a:ahLst/>
              <a:cxnLst/>
              <a:rect l="l" t="t" r="r" b="b"/>
              <a:pathLst>
                <a:path w="1791" h="195" extrusionOk="0">
                  <a:moveTo>
                    <a:pt x="866" y="1"/>
                  </a:moveTo>
                  <a:cubicBezTo>
                    <a:pt x="567" y="1"/>
                    <a:pt x="279" y="65"/>
                    <a:pt x="0" y="195"/>
                  </a:cubicBezTo>
                  <a:lnTo>
                    <a:pt x="1791" y="195"/>
                  </a:lnTo>
                  <a:cubicBezTo>
                    <a:pt x="1473" y="65"/>
                    <a:pt x="1164" y="1"/>
                    <a:pt x="86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15" name="Google Shape;5915;p9"/>
            <p:cNvSpPr/>
            <p:nvPr/>
          </p:nvSpPr>
          <p:spPr>
            <a:xfrm>
              <a:off x="5647325" y="2422850"/>
              <a:ext cx="24400" cy="7975"/>
            </a:xfrm>
            <a:custGeom>
              <a:avLst/>
              <a:gdLst/>
              <a:ahLst/>
              <a:cxnLst/>
              <a:rect l="l" t="t" r="r" b="b"/>
              <a:pathLst>
                <a:path w="976" h="319" extrusionOk="0">
                  <a:moveTo>
                    <a:pt x="242" y="0"/>
                  </a:moveTo>
                  <a:cubicBezTo>
                    <a:pt x="164" y="0"/>
                    <a:pt x="84" y="12"/>
                    <a:pt x="1" y="40"/>
                  </a:cubicBezTo>
                  <a:cubicBezTo>
                    <a:pt x="190" y="188"/>
                    <a:pt x="397" y="318"/>
                    <a:pt x="629" y="318"/>
                  </a:cubicBezTo>
                  <a:cubicBezTo>
                    <a:pt x="738" y="318"/>
                    <a:pt x="854" y="289"/>
                    <a:pt x="975" y="219"/>
                  </a:cubicBezTo>
                  <a:cubicBezTo>
                    <a:pt x="731" y="127"/>
                    <a:pt x="498" y="0"/>
                    <a:pt x="24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16" name="Google Shape;5916;p9"/>
            <p:cNvSpPr/>
            <p:nvPr/>
          </p:nvSpPr>
          <p:spPr>
            <a:xfrm>
              <a:off x="6102225" y="2437750"/>
              <a:ext cx="31000" cy="10000"/>
            </a:xfrm>
            <a:custGeom>
              <a:avLst/>
              <a:gdLst/>
              <a:ahLst/>
              <a:cxnLst/>
              <a:rect l="l" t="t" r="r" b="b"/>
              <a:pathLst>
                <a:path w="1240" h="400" extrusionOk="0">
                  <a:moveTo>
                    <a:pt x="484" y="1"/>
                  </a:moveTo>
                  <a:cubicBezTo>
                    <a:pt x="465" y="135"/>
                    <a:pt x="0" y="399"/>
                    <a:pt x="524" y="399"/>
                  </a:cubicBezTo>
                  <a:cubicBezTo>
                    <a:pt x="542" y="399"/>
                    <a:pt x="562" y="399"/>
                    <a:pt x="583" y="398"/>
                  </a:cubicBezTo>
                  <a:cubicBezTo>
                    <a:pt x="656" y="385"/>
                    <a:pt x="727" y="381"/>
                    <a:pt x="798" y="381"/>
                  </a:cubicBezTo>
                  <a:cubicBezTo>
                    <a:pt x="939" y="381"/>
                    <a:pt x="1081" y="398"/>
                    <a:pt x="1240" y="398"/>
                  </a:cubicBezTo>
                  <a:cubicBezTo>
                    <a:pt x="1120" y="140"/>
                    <a:pt x="782" y="239"/>
                    <a:pt x="68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17" name="Google Shape;5917;p9"/>
            <p:cNvSpPr/>
            <p:nvPr/>
          </p:nvSpPr>
          <p:spPr>
            <a:xfrm>
              <a:off x="6400275" y="2448100"/>
              <a:ext cx="14425" cy="8725"/>
            </a:xfrm>
            <a:custGeom>
              <a:avLst/>
              <a:gdLst/>
              <a:ahLst/>
              <a:cxnLst/>
              <a:rect l="l" t="t" r="r" b="b"/>
              <a:pathLst>
                <a:path w="577" h="349" extrusionOk="0">
                  <a:moveTo>
                    <a:pt x="196" y="1"/>
                  </a:moveTo>
                  <a:cubicBezTo>
                    <a:pt x="131" y="1"/>
                    <a:pt x="66" y="32"/>
                    <a:pt x="0" y="124"/>
                  </a:cubicBezTo>
                  <a:cubicBezTo>
                    <a:pt x="0" y="203"/>
                    <a:pt x="20" y="283"/>
                    <a:pt x="20" y="342"/>
                  </a:cubicBezTo>
                  <a:cubicBezTo>
                    <a:pt x="83" y="342"/>
                    <a:pt x="150" y="348"/>
                    <a:pt x="215" y="348"/>
                  </a:cubicBezTo>
                  <a:cubicBezTo>
                    <a:pt x="358" y="348"/>
                    <a:pt x="495" y="320"/>
                    <a:pt x="577" y="144"/>
                  </a:cubicBezTo>
                  <a:cubicBezTo>
                    <a:pt x="457" y="130"/>
                    <a:pt x="328" y="1"/>
                    <a:pt x="1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18" name="Google Shape;5918;p9"/>
            <p:cNvSpPr/>
            <p:nvPr/>
          </p:nvSpPr>
          <p:spPr>
            <a:xfrm>
              <a:off x="6419650" y="2451675"/>
              <a:ext cx="10975" cy="11475"/>
            </a:xfrm>
            <a:custGeom>
              <a:avLst/>
              <a:gdLst/>
              <a:ahLst/>
              <a:cxnLst/>
              <a:rect l="l" t="t" r="r" b="b"/>
              <a:pathLst>
                <a:path w="439" h="459" extrusionOk="0">
                  <a:moveTo>
                    <a:pt x="1" y="1"/>
                  </a:moveTo>
                  <a:lnTo>
                    <a:pt x="220" y="458"/>
                  </a:lnTo>
                  <a:cubicBezTo>
                    <a:pt x="439" y="160"/>
                    <a:pt x="339" y="40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19" name="Google Shape;5919;p9"/>
            <p:cNvSpPr/>
            <p:nvPr/>
          </p:nvSpPr>
          <p:spPr>
            <a:xfrm>
              <a:off x="6414700" y="2449250"/>
              <a:ext cx="4975" cy="2450"/>
            </a:xfrm>
            <a:custGeom>
              <a:avLst/>
              <a:gdLst/>
              <a:ahLst/>
              <a:cxnLst/>
              <a:rect l="l" t="t" r="r" b="b"/>
              <a:pathLst>
                <a:path w="199" h="98" extrusionOk="0">
                  <a:moveTo>
                    <a:pt x="103" y="0"/>
                  </a:moveTo>
                  <a:cubicBezTo>
                    <a:pt x="72" y="0"/>
                    <a:pt x="38" y="31"/>
                    <a:pt x="0" y="98"/>
                  </a:cubicBezTo>
                  <a:lnTo>
                    <a:pt x="199" y="98"/>
                  </a:lnTo>
                  <a:cubicBezTo>
                    <a:pt x="168" y="36"/>
                    <a:pt x="137" y="0"/>
                    <a:pt x="1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20" name="Google Shape;5920;p9"/>
            <p:cNvSpPr/>
            <p:nvPr/>
          </p:nvSpPr>
          <p:spPr>
            <a:xfrm>
              <a:off x="5153500" y="2873900"/>
              <a:ext cx="157675" cy="112425"/>
            </a:xfrm>
            <a:custGeom>
              <a:avLst/>
              <a:gdLst/>
              <a:ahLst/>
              <a:cxnLst/>
              <a:rect l="l" t="t" r="r" b="b"/>
              <a:pathLst>
                <a:path w="6307" h="4497" extrusionOk="0">
                  <a:moveTo>
                    <a:pt x="3024" y="0"/>
                  </a:moveTo>
                  <a:cubicBezTo>
                    <a:pt x="2944" y="0"/>
                    <a:pt x="2885" y="20"/>
                    <a:pt x="2825" y="100"/>
                  </a:cubicBezTo>
                  <a:cubicBezTo>
                    <a:pt x="2696" y="819"/>
                    <a:pt x="2378" y="1282"/>
                    <a:pt x="1619" y="1282"/>
                  </a:cubicBezTo>
                  <a:cubicBezTo>
                    <a:pt x="1560" y="1282"/>
                    <a:pt x="1497" y="1279"/>
                    <a:pt x="1432" y="1274"/>
                  </a:cubicBezTo>
                  <a:cubicBezTo>
                    <a:pt x="1403" y="1270"/>
                    <a:pt x="1375" y="1269"/>
                    <a:pt x="1347" y="1269"/>
                  </a:cubicBezTo>
                  <a:cubicBezTo>
                    <a:pt x="858" y="1269"/>
                    <a:pt x="527" y="1742"/>
                    <a:pt x="0" y="1930"/>
                  </a:cubicBezTo>
                  <a:cubicBezTo>
                    <a:pt x="458" y="2268"/>
                    <a:pt x="836" y="2467"/>
                    <a:pt x="1253" y="2587"/>
                  </a:cubicBezTo>
                  <a:cubicBezTo>
                    <a:pt x="1393" y="2746"/>
                    <a:pt x="1492" y="2885"/>
                    <a:pt x="1651" y="3044"/>
                  </a:cubicBezTo>
                  <a:cubicBezTo>
                    <a:pt x="3064" y="3561"/>
                    <a:pt x="4416" y="4258"/>
                    <a:pt x="5928" y="4496"/>
                  </a:cubicBezTo>
                  <a:cubicBezTo>
                    <a:pt x="6207" y="4437"/>
                    <a:pt x="6306" y="4258"/>
                    <a:pt x="6207" y="3979"/>
                  </a:cubicBezTo>
                  <a:cubicBezTo>
                    <a:pt x="6147" y="3860"/>
                    <a:pt x="6048" y="3760"/>
                    <a:pt x="5948" y="3681"/>
                  </a:cubicBezTo>
                  <a:cubicBezTo>
                    <a:pt x="5829" y="3601"/>
                    <a:pt x="5689" y="3561"/>
                    <a:pt x="5530" y="3502"/>
                  </a:cubicBezTo>
                  <a:cubicBezTo>
                    <a:pt x="5491" y="3482"/>
                    <a:pt x="5411" y="3462"/>
                    <a:pt x="5331" y="3442"/>
                  </a:cubicBezTo>
                  <a:cubicBezTo>
                    <a:pt x="5212" y="3382"/>
                    <a:pt x="5053" y="3342"/>
                    <a:pt x="4934" y="3283"/>
                  </a:cubicBezTo>
                  <a:cubicBezTo>
                    <a:pt x="4854" y="3263"/>
                    <a:pt x="4814" y="3243"/>
                    <a:pt x="4735" y="3203"/>
                  </a:cubicBezTo>
                  <a:cubicBezTo>
                    <a:pt x="4556" y="3163"/>
                    <a:pt x="4396" y="3084"/>
                    <a:pt x="4217" y="3004"/>
                  </a:cubicBezTo>
                  <a:cubicBezTo>
                    <a:pt x="4118" y="2964"/>
                    <a:pt x="3999" y="2905"/>
                    <a:pt x="3899" y="2865"/>
                  </a:cubicBezTo>
                  <a:cubicBezTo>
                    <a:pt x="3760" y="2805"/>
                    <a:pt x="3660" y="2785"/>
                    <a:pt x="3541" y="2766"/>
                  </a:cubicBezTo>
                  <a:cubicBezTo>
                    <a:pt x="3362" y="2706"/>
                    <a:pt x="3223" y="2666"/>
                    <a:pt x="3064" y="2606"/>
                  </a:cubicBezTo>
                  <a:cubicBezTo>
                    <a:pt x="2686" y="2467"/>
                    <a:pt x="2248" y="2368"/>
                    <a:pt x="1870" y="2089"/>
                  </a:cubicBezTo>
                  <a:cubicBezTo>
                    <a:pt x="2228" y="1870"/>
                    <a:pt x="2706" y="1990"/>
                    <a:pt x="2924" y="1572"/>
                  </a:cubicBezTo>
                  <a:cubicBezTo>
                    <a:pt x="3083" y="1353"/>
                    <a:pt x="3143" y="1095"/>
                    <a:pt x="3183" y="856"/>
                  </a:cubicBezTo>
                  <a:cubicBezTo>
                    <a:pt x="3203" y="697"/>
                    <a:pt x="3223" y="518"/>
                    <a:pt x="3243" y="378"/>
                  </a:cubicBezTo>
                  <a:lnTo>
                    <a:pt x="3243" y="259"/>
                  </a:lnTo>
                  <a:cubicBezTo>
                    <a:pt x="3243" y="199"/>
                    <a:pt x="3223" y="179"/>
                    <a:pt x="3223" y="120"/>
                  </a:cubicBezTo>
                  <a:cubicBezTo>
                    <a:pt x="3183" y="60"/>
                    <a:pt x="3103" y="20"/>
                    <a:pt x="30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21" name="Google Shape;5921;p9"/>
            <p:cNvSpPr/>
            <p:nvPr/>
          </p:nvSpPr>
          <p:spPr>
            <a:xfrm>
              <a:off x="5028175" y="3018275"/>
              <a:ext cx="68150" cy="109275"/>
            </a:xfrm>
            <a:custGeom>
              <a:avLst/>
              <a:gdLst/>
              <a:ahLst/>
              <a:cxnLst/>
              <a:rect l="l" t="t" r="r" b="b"/>
              <a:pathLst>
                <a:path w="2726" h="4371" extrusionOk="0">
                  <a:moveTo>
                    <a:pt x="2222" y="0"/>
                  </a:moveTo>
                  <a:cubicBezTo>
                    <a:pt x="2057" y="0"/>
                    <a:pt x="1973" y="120"/>
                    <a:pt x="1890" y="253"/>
                  </a:cubicBezTo>
                  <a:cubicBezTo>
                    <a:pt x="2049" y="1546"/>
                    <a:pt x="1651" y="2600"/>
                    <a:pt x="557" y="3376"/>
                  </a:cubicBezTo>
                  <a:cubicBezTo>
                    <a:pt x="279" y="3575"/>
                    <a:pt x="0" y="3834"/>
                    <a:pt x="0" y="4232"/>
                  </a:cubicBezTo>
                  <a:cubicBezTo>
                    <a:pt x="40" y="4251"/>
                    <a:pt x="80" y="4251"/>
                    <a:pt x="139" y="4271"/>
                  </a:cubicBezTo>
                  <a:cubicBezTo>
                    <a:pt x="199" y="4331"/>
                    <a:pt x="259" y="4331"/>
                    <a:pt x="358" y="4371"/>
                  </a:cubicBezTo>
                  <a:cubicBezTo>
                    <a:pt x="517" y="4291"/>
                    <a:pt x="677" y="4192"/>
                    <a:pt x="816" y="4092"/>
                  </a:cubicBezTo>
                  <a:cubicBezTo>
                    <a:pt x="895" y="4052"/>
                    <a:pt x="975" y="4033"/>
                    <a:pt x="1015" y="3973"/>
                  </a:cubicBezTo>
                  <a:cubicBezTo>
                    <a:pt x="1074" y="3933"/>
                    <a:pt x="1154" y="3873"/>
                    <a:pt x="1194" y="3834"/>
                  </a:cubicBezTo>
                  <a:cubicBezTo>
                    <a:pt x="1253" y="3774"/>
                    <a:pt x="1313" y="3734"/>
                    <a:pt x="1373" y="3675"/>
                  </a:cubicBezTo>
                  <a:cubicBezTo>
                    <a:pt x="1691" y="3456"/>
                    <a:pt x="1870" y="3157"/>
                    <a:pt x="2049" y="2839"/>
                  </a:cubicBezTo>
                  <a:cubicBezTo>
                    <a:pt x="2168" y="2660"/>
                    <a:pt x="2328" y="2501"/>
                    <a:pt x="2427" y="2302"/>
                  </a:cubicBezTo>
                  <a:cubicBezTo>
                    <a:pt x="2527" y="2063"/>
                    <a:pt x="2626" y="1805"/>
                    <a:pt x="2666" y="1546"/>
                  </a:cubicBezTo>
                  <a:cubicBezTo>
                    <a:pt x="2725" y="1267"/>
                    <a:pt x="2725" y="989"/>
                    <a:pt x="2686" y="710"/>
                  </a:cubicBezTo>
                  <a:cubicBezTo>
                    <a:pt x="2686" y="611"/>
                    <a:pt x="2666" y="551"/>
                    <a:pt x="2646" y="452"/>
                  </a:cubicBezTo>
                  <a:cubicBezTo>
                    <a:pt x="2566" y="273"/>
                    <a:pt x="2487" y="114"/>
                    <a:pt x="2328" y="14"/>
                  </a:cubicBezTo>
                  <a:cubicBezTo>
                    <a:pt x="2289" y="5"/>
                    <a:pt x="2254" y="0"/>
                    <a:pt x="22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22" name="Google Shape;5922;p9"/>
            <p:cNvSpPr/>
            <p:nvPr/>
          </p:nvSpPr>
          <p:spPr>
            <a:xfrm>
              <a:off x="5188300" y="2789800"/>
              <a:ext cx="60200" cy="58275"/>
            </a:xfrm>
            <a:custGeom>
              <a:avLst/>
              <a:gdLst/>
              <a:ahLst/>
              <a:cxnLst/>
              <a:rect l="l" t="t" r="r" b="b"/>
              <a:pathLst>
                <a:path w="2408" h="2331" extrusionOk="0">
                  <a:moveTo>
                    <a:pt x="737" y="1"/>
                  </a:moveTo>
                  <a:cubicBezTo>
                    <a:pt x="408" y="1"/>
                    <a:pt x="151" y="160"/>
                    <a:pt x="1" y="460"/>
                  </a:cubicBezTo>
                  <a:cubicBezTo>
                    <a:pt x="219" y="560"/>
                    <a:pt x="418" y="679"/>
                    <a:pt x="637" y="778"/>
                  </a:cubicBezTo>
                  <a:cubicBezTo>
                    <a:pt x="1512" y="977"/>
                    <a:pt x="1592" y="1057"/>
                    <a:pt x="1592" y="1853"/>
                  </a:cubicBezTo>
                  <a:cubicBezTo>
                    <a:pt x="1612" y="1992"/>
                    <a:pt x="1612" y="2171"/>
                    <a:pt x="1612" y="2330"/>
                  </a:cubicBezTo>
                  <a:cubicBezTo>
                    <a:pt x="2030" y="2270"/>
                    <a:pt x="1950" y="1793"/>
                    <a:pt x="2229" y="1634"/>
                  </a:cubicBezTo>
                  <a:cubicBezTo>
                    <a:pt x="2328" y="1534"/>
                    <a:pt x="2388" y="1395"/>
                    <a:pt x="2408" y="1276"/>
                  </a:cubicBezTo>
                  <a:cubicBezTo>
                    <a:pt x="2288" y="301"/>
                    <a:pt x="1413" y="341"/>
                    <a:pt x="796" y="3"/>
                  </a:cubicBezTo>
                  <a:cubicBezTo>
                    <a:pt x="776" y="1"/>
                    <a:pt x="757" y="1"/>
                    <a:pt x="73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23" name="Google Shape;5923;p9"/>
            <p:cNvSpPr/>
            <p:nvPr/>
          </p:nvSpPr>
          <p:spPr>
            <a:xfrm>
              <a:off x="5107750" y="2944025"/>
              <a:ext cx="84050" cy="33350"/>
            </a:xfrm>
            <a:custGeom>
              <a:avLst/>
              <a:gdLst/>
              <a:ahLst/>
              <a:cxnLst/>
              <a:rect l="l" t="t" r="r" b="b"/>
              <a:pathLst>
                <a:path w="3362" h="1334" extrusionOk="0">
                  <a:moveTo>
                    <a:pt x="3083" y="0"/>
                  </a:moveTo>
                  <a:cubicBezTo>
                    <a:pt x="2387" y="239"/>
                    <a:pt x="1631" y="159"/>
                    <a:pt x="975" y="577"/>
                  </a:cubicBezTo>
                  <a:cubicBezTo>
                    <a:pt x="855" y="677"/>
                    <a:pt x="696" y="657"/>
                    <a:pt x="557" y="736"/>
                  </a:cubicBezTo>
                  <a:cubicBezTo>
                    <a:pt x="534" y="725"/>
                    <a:pt x="514" y="720"/>
                    <a:pt x="496" y="720"/>
                  </a:cubicBezTo>
                  <a:cubicBezTo>
                    <a:pt x="454" y="720"/>
                    <a:pt x="426" y="748"/>
                    <a:pt x="398" y="776"/>
                  </a:cubicBezTo>
                  <a:cubicBezTo>
                    <a:pt x="298" y="876"/>
                    <a:pt x="60" y="796"/>
                    <a:pt x="40" y="1055"/>
                  </a:cubicBezTo>
                  <a:cubicBezTo>
                    <a:pt x="0" y="1254"/>
                    <a:pt x="179" y="1273"/>
                    <a:pt x="338" y="1333"/>
                  </a:cubicBezTo>
                  <a:cubicBezTo>
                    <a:pt x="398" y="1333"/>
                    <a:pt x="497" y="1333"/>
                    <a:pt x="577" y="1293"/>
                  </a:cubicBezTo>
                  <a:cubicBezTo>
                    <a:pt x="796" y="1254"/>
                    <a:pt x="995" y="1194"/>
                    <a:pt x="1194" y="1174"/>
                  </a:cubicBezTo>
                  <a:lnTo>
                    <a:pt x="1572" y="1094"/>
                  </a:lnTo>
                  <a:cubicBezTo>
                    <a:pt x="1751" y="1055"/>
                    <a:pt x="1890" y="1035"/>
                    <a:pt x="2069" y="995"/>
                  </a:cubicBezTo>
                  <a:cubicBezTo>
                    <a:pt x="2526" y="776"/>
                    <a:pt x="3362" y="1075"/>
                    <a:pt x="3223" y="80"/>
                  </a:cubicBezTo>
                  <a:cubicBezTo>
                    <a:pt x="3163" y="60"/>
                    <a:pt x="3143" y="40"/>
                    <a:pt x="308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24" name="Google Shape;5924;p9"/>
            <p:cNvSpPr/>
            <p:nvPr/>
          </p:nvSpPr>
          <p:spPr>
            <a:xfrm>
              <a:off x="5042600" y="2963425"/>
              <a:ext cx="76600" cy="34525"/>
            </a:xfrm>
            <a:custGeom>
              <a:avLst/>
              <a:gdLst/>
              <a:ahLst/>
              <a:cxnLst/>
              <a:rect l="l" t="t" r="r" b="b"/>
              <a:pathLst>
                <a:path w="3064" h="1381" extrusionOk="0">
                  <a:moveTo>
                    <a:pt x="3004" y="0"/>
                  </a:moveTo>
                  <a:lnTo>
                    <a:pt x="3004" y="0"/>
                  </a:lnTo>
                  <a:cubicBezTo>
                    <a:pt x="2069" y="259"/>
                    <a:pt x="1094" y="259"/>
                    <a:pt x="159" y="557"/>
                  </a:cubicBezTo>
                  <a:cubicBezTo>
                    <a:pt x="0" y="796"/>
                    <a:pt x="0" y="1054"/>
                    <a:pt x="159" y="1273"/>
                  </a:cubicBezTo>
                  <a:cubicBezTo>
                    <a:pt x="199" y="1313"/>
                    <a:pt x="259" y="1353"/>
                    <a:pt x="298" y="1353"/>
                  </a:cubicBezTo>
                  <a:cubicBezTo>
                    <a:pt x="337" y="1372"/>
                    <a:pt x="371" y="1381"/>
                    <a:pt x="402" y="1381"/>
                  </a:cubicBezTo>
                  <a:cubicBezTo>
                    <a:pt x="469" y="1381"/>
                    <a:pt x="523" y="1341"/>
                    <a:pt x="577" y="1273"/>
                  </a:cubicBezTo>
                  <a:cubicBezTo>
                    <a:pt x="597" y="1194"/>
                    <a:pt x="597" y="1154"/>
                    <a:pt x="557" y="1074"/>
                  </a:cubicBezTo>
                  <a:cubicBezTo>
                    <a:pt x="531" y="1063"/>
                    <a:pt x="509" y="1059"/>
                    <a:pt x="491" y="1059"/>
                  </a:cubicBezTo>
                  <a:cubicBezTo>
                    <a:pt x="484" y="1059"/>
                    <a:pt x="478" y="1059"/>
                    <a:pt x="473" y="1060"/>
                  </a:cubicBezTo>
                  <a:lnTo>
                    <a:pt x="473" y="1060"/>
                  </a:lnTo>
                  <a:cubicBezTo>
                    <a:pt x="474" y="1059"/>
                    <a:pt x="476" y="1057"/>
                    <a:pt x="477" y="1054"/>
                  </a:cubicBezTo>
                  <a:cubicBezTo>
                    <a:pt x="501" y="1019"/>
                    <a:pt x="540" y="1012"/>
                    <a:pt x="583" y="1012"/>
                  </a:cubicBezTo>
                  <a:cubicBezTo>
                    <a:pt x="613" y="1012"/>
                    <a:pt x="645" y="1015"/>
                    <a:pt x="676" y="1015"/>
                  </a:cubicBezTo>
                  <a:cubicBezTo>
                    <a:pt x="716" y="995"/>
                    <a:pt x="776" y="995"/>
                    <a:pt x="796" y="995"/>
                  </a:cubicBezTo>
                  <a:cubicBezTo>
                    <a:pt x="875" y="995"/>
                    <a:pt x="955" y="975"/>
                    <a:pt x="1015" y="975"/>
                  </a:cubicBezTo>
                  <a:cubicBezTo>
                    <a:pt x="1253" y="975"/>
                    <a:pt x="1452" y="975"/>
                    <a:pt x="1671" y="955"/>
                  </a:cubicBezTo>
                  <a:cubicBezTo>
                    <a:pt x="2109" y="716"/>
                    <a:pt x="2765" y="1015"/>
                    <a:pt x="3064" y="378"/>
                  </a:cubicBezTo>
                  <a:cubicBezTo>
                    <a:pt x="2487" y="318"/>
                    <a:pt x="2964" y="120"/>
                    <a:pt x="300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25" name="Google Shape;5925;p9"/>
            <p:cNvSpPr/>
            <p:nvPr/>
          </p:nvSpPr>
          <p:spPr>
            <a:xfrm>
              <a:off x="5064475" y="2989150"/>
              <a:ext cx="68150" cy="35450"/>
            </a:xfrm>
            <a:custGeom>
              <a:avLst/>
              <a:gdLst/>
              <a:ahLst/>
              <a:cxnLst/>
              <a:rect l="l" t="t" r="r" b="b"/>
              <a:pathLst>
                <a:path w="2726" h="1418" extrusionOk="0">
                  <a:moveTo>
                    <a:pt x="901" y="1"/>
                  </a:moveTo>
                  <a:cubicBezTo>
                    <a:pt x="732" y="1"/>
                    <a:pt x="569" y="24"/>
                    <a:pt x="398" y="85"/>
                  </a:cubicBezTo>
                  <a:cubicBezTo>
                    <a:pt x="140" y="185"/>
                    <a:pt x="120" y="463"/>
                    <a:pt x="0" y="662"/>
                  </a:cubicBezTo>
                  <a:cubicBezTo>
                    <a:pt x="239" y="861"/>
                    <a:pt x="398" y="1120"/>
                    <a:pt x="418" y="1418"/>
                  </a:cubicBezTo>
                  <a:cubicBezTo>
                    <a:pt x="537" y="1358"/>
                    <a:pt x="637" y="1279"/>
                    <a:pt x="776" y="1239"/>
                  </a:cubicBezTo>
                  <a:cubicBezTo>
                    <a:pt x="1035" y="1040"/>
                    <a:pt x="1393" y="1139"/>
                    <a:pt x="1671" y="1020"/>
                  </a:cubicBezTo>
                  <a:cubicBezTo>
                    <a:pt x="1970" y="762"/>
                    <a:pt x="2527" y="980"/>
                    <a:pt x="2726" y="523"/>
                  </a:cubicBezTo>
                  <a:cubicBezTo>
                    <a:pt x="2368" y="25"/>
                    <a:pt x="1731" y="185"/>
                    <a:pt x="1234" y="25"/>
                  </a:cubicBezTo>
                  <a:cubicBezTo>
                    <a:pt x="1118" y="10"/>
                    <a:pt x="1008" y="1"/>
                    <a:pt x="90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26" name="Google Shape;5926;p9"/>
            <p:cNvSpPr/>
            <p:nvPr/>
          </p:nvSpPr>
          <p:spPr>
            <a:xfrm>
              <a:off x="5224100" y="2829150"/>
              <a:ext cx="21425" cy="47250"/>
            </a:xfrm>
            <a:custGeom>
              <a:avLst/>
              <a:gdLst/>
              <a:ahLst/>
              <a:cxnLst/>
              <a:rect l="l" t="t" r="r" b="b"/>
              <a:pathLst>
                <a:path w="857" h="1890" extrusionOk="0">
                  <a:moveTo>
                    <a:pt x="677" y="0"/>
                  </a:moveTo>
                  <a:cubicBezTo>
                    <a:pt x="458" y="0"/>
                    <a:pt x="359" y="119"/>
                    <a:pt x="319" y="358"/>
                  </a:cubicBezTo>
                  <a:cubicBezTo>
                    <a:pt x="319" y="497"/>
                    <a:pt x="299" y="676"/>
                    <a:pt x="180" y="776"/>
                  </a:cubicBezTo>
                  <a:cubicBezTo>
                    <a:pt x="160" y="995"/>
                    <a:pt x="120" y="1253"/>
                    <a:pt x="80" y="1452"/>
                  </a:cubicBezTo>
                  <a:cubicBezTo>
                    <a:pt x="21" y="1592"/>
                    <a:pt x="1" y="1771"/>
                    <a:pt x="120" y="1890"/>
                  </a:cubicBezTo>
                  <a:lnTo>
                    <a:pt x="299" y="1890"/>
                  </a:lnTo>
                  <a:cubicBezTo>
                    <a:pt x="498" y="1771"/>
                    <a:pt x="558" y="1552"/>
                    <a:pt x="618" y="1353"/>
                  </a:cubicBezTo>
                  <a:cubicBezTo>
                    <a:pt x="677" y="1214"/>
                    <a:pt x="697" y="1094"/>
                    <a:pt x="717" y="975"/>
                  </a:cubicBezTo>
                  <a:cubicBezTo>
                    <a:pt x="777" y="796"/>
                    <a:pt x="816" y="657"/>
                    <a:pt x="856" y="478"/>
                  </a:cubicBezTo>
                  <a:cubicBezTo>
                    <a:pt x="856" y="299"/>
                    <a:pt x="856" y="119"/>
                    <a:pt x="67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27" name="Google Shape;5927;p9"/>
            <p:cNvSpPr/>
            <p:nvPr/>
          </p:nvSpPr>
          <p:spPr>
            <a:xfrm>
              <a:off x="5050550" y="2990075"/>
              <a:ext cx="24400" cy="16125"/>
            </a:xfrm>
            <a:custGeom>
              <a:avLst/>
              <a:gdLst/>
              <a:ahLst/>
              <a:cxnLst/>
              <a:rect l="l" t="t" r="r" b="b"/>
              <a:pathLst>
                <a:path w="976" h="645" extrusionOk="0">
                  <a:moveTo>
                    <a:pt x="430" y="1"/>
                  </a:moveTo>
                  <a:cubicBezTo>
                    <a:pt x="376" y="1"/>
                    <a:pt x="319" y="15"/>
                    <a:pt x="259" y="48"/>
                  </a:cubicBezTo>
                  <a:cubicBezTo>
                    <a:pt x="179" y="128"/>
                    <a:pt x="80" y="207"/>
                    <a:pt x="0" y="287"/>
                  </a:cubicBezTo>
                  <a:cubicBezTo>
                    <a:pt x="159" y="446"/>
                    <a:pt x="299" y="625"/>
                    <a:pt x="577" y="645"/>
                  </a:cubicBezTo>
                  <a:cubicBezTo>
                    <a:pt x="836" y="605"/>
                    <a:pt x="975" y="526"/>
                    <a:pt x="776" y="247"/>
                  </a:cubicBezTo>
                  <a:cubicBezTo>
                    <a:pt x="690" y="103"/>
                    <a:pt x="572" y="1"/>
                    <a:pt x="43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28" name="Google Shape;5928;p9"/>
            <p:cNvSpPr/>
            <p:nvPr/>
          </p:nvSpPr>
          <p:spPr>
            <a:xfrm>
              <a:off x="5037625" y="2977350"/>
              <a:ext cx="8975" cy="17925"/>
            </a:xfrm>
            <a:custGeom>
              <a:avLst/>
              <a:gdLst/>
              <a:ahLst/>
              <a:cxnLst/>
              <a:rect l="l" t="t" r="r" b="b"/>
              <a:pathLst>
                <a:path w="359" h="717" extrusionOk="0">
                  <a:moveTo>
                    <a:pt x="358" y="0"/>
                  </a:moveTo>
                  <a:cubicBezTo>
                    <a:pt x="0" y="219"/>
                    <a:pt x="100" y="458"/>
                    <a:pt x="358" y="716"/>
                  </a:cubicBezTo>
                  <a:lnTo>
                    <a:pt x="3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29" name="Google Shape;5929;p9"/>
            <p:cNvSpPr/>
            <p:nvPr/>
          </p:nvSpPr>
          <p:spPr>
            <a:xfrm>
              <a:off x="5223125" y="2865950"/>
              <a:ext cx="5000" cy="10950"/>
            </a:xfrm>
            <a:custGeom>
              <a:avLst/>
              <a:gdLst/>
              <a:ahLst/>
              <a:cxnLst/>
              <a:rect l="l" t="t" r="r" b="b"/>
              <a:pathLst>
                <a:path w="200" h="438" extrusionOk="0">
                  <a:moveTo>
                    <a:pt x="139" y="0"/>
                  </a:moveTo>
                  <a:cubicBezTo>
                    <a:pt x="20" y="120"/>
                    <a:pt x="0" y="279"/>
                    <a:pt x="20" y="438"/>
                  </a:cubicBezTo>
                  <a:lnTo>
                    <a:pt x="199" y="438"/>
                  </a:lnTo>
                  <a:cubicBezTo>
                    <a:pt x="159" y="299"/>
                    <a:pt x="159" y="139"/>
                    <a:pt x="1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30" name="Google Shape;5930;p9"/>
            <p:cNvSpPr/>
            <p:nvPr/>
          </p:nvSpPr>
          <p:spPr>
            <a:xfrm>
              <a:off x="5184325" y="2938425"/>
              <a:ext cx="9975" cy="6875"/>
            </a:xfrm>
            <a:custGeom>
              <a:avLst/>
              <a:gdLst/>
              <a:ahLst/>
              <a:cxnLst/>
              <a:rect l="l" t="t" r="r" b="b"/>
              <a:pathLst>
                <a:path w="399" h="275" extrusionOk="0">
                  <a:moveTo>
                    <a:pt x="93" y="1"/>
                  </a:moveTo>
                  <a:cubicBezTo>
                    <a:pt x="69" y="1"/>
                    <a:pt x="45" y="2"/>
                    <a:pt x="20" y="6"/>
                  </a:cubicBezTo>
                  <a:lnTo>
                    <a:pt x="20" y="199"/>
                  </a:lnTo>
                  <a:lnTo>
                    <a:pt x="20" y="199"/>
                  </a:lnTo>
                  <a:cubicBezTo>
                    <a:pt x="14" y="194"/>
                    <a:pt x="7" y="190"/>
                    <a:pt x="0" y="185"/>
                  </a:cubicBezTo>
                  <a:lnTo>
                    <a:pt x="0" y="185"/>
                  </a:lnTo>
                  <a:lnTo>
                    <a:pt x="20" y="204"/>
                  </a:lnTo>
                  <a:lnTo>
                    <a:pt x="20" y="199"/>
                  </a:lnTo>
                  <a:lnTo>
                    <a:pt x="20" y="199"/>
                  </a:lnTo>
                  <a:cubicBezTo>
                    <a:pt x="92" y="249"/>
                    <a:pt x="155" y="274"/>
                    <a:pt x="214" y="274"/>
                  </a:cubicBezTo>
                  <a:cubicBezTo>
                    <a:pt x="279" y="274"/>
                    <a:pt x="339" y="244"/>
                    <a:pt x="398" y="185"/>
                  </a:cubicBezTo>
                  <a:cubicBezTo>
                    <a:pt x="331" y="50"/>
                    <a:pt x="221" y="1"/>
                    <a:pt x="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31" name="Google Shape;5931;p9"/>
            <p:cNvSpPr/>
            <p:nvPr/>
          </p:nvSpPr>
          <p:spPr>
            <a:xfrm>
              <a:off x="5121650" y="2958275"/>
              <a:ext cx="10475" cy="4400"/>
            </a:xfrm>
            <a:custGeom>
              <a:avLst/>
              <a:gdLst/>
              <a:ahLst/>
              <a:cxnLst/>
              <a:rect l="l" t="t" r="r" b="b"/>
              <a:pathLst>
                <a:path w="419" h="176" extrusionOk="0">
                  <a:moveTo>
                    <a:pt x="333" y="1"/>
                  </a:moveTo>
                  <a:cubicBezTo>
                    <a:pt x="217" y="1"/>
                    <a:pt x="96" y="39"/>
                    <a:pt x="1" y="166"/>
                  </a:cubicBezTo>
                  <a:cubicBezTo>
                    <a:pt x="36" y="171"/>
                    <a:pt x="73" y="175"/>
                    <a:pt x="111" y="175"/>
                  </a:cubicBezTo>
                  <a:cubicBezTo>
                    <a:pt x="225" y="175"/>
                    <a:pt x="344" y="142"/>
                    <a:pt x="419" y="7"/>
                  </a:cubicBezTo>
                  <a:cubicBezTo>
                    <a:pt x="391" y="3"/>
                    <a:pt x="362" y="1"/>
                    <a:pt x="33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32" name="Google Shape;5932;p9"/>
            <p:cNvSpPr/>
            <p:nvPr/>
          </p:nvSpPr>
          <p:spPr>
            <a:xfrm>
              <a:off x="6200350" y="3363250"/>
              <a:ext cx="99975" cy="20925"/>
            </a:xfrm>
            <a:custGeom>
              <a:avLst/>
              <a:gdLst/>
              <a:ahLst/>
              <a:cxnLst/>
              <a:rect l="l" t="t" r="r" b="b"/>
              <a:pathLst>
                <a:path w="3999" h="837" extrusionOk="0">
                  <a:moveTo>
                    <a:pt x="3999" y="1"/>
                  </a:moveTo>
                  <a:cubicBezTo>
                    <a:pt x="2646" y="1"/>
                    <a:pt x="1333" y="399"/>
                    <a:pt x="0" y="538"/>
                  </a:cubicBezTo>
                  <a:cubicBezTo>
                    <a:pt x="20" y="578"/>
                    <a:pt x="40" y="618"/>
                    <a:pt x="60" y="618"/>
                  </a:cubicBezTo>
                  <a:cubicBezTo>
                    <a:pt x="120" y="637"/>
                    <a:pt x="140" y="657"/>
                    <a:pt x="199" y="697"/>
                  </a:cubicBezTo>
                  <a:cubicBezTo>
                    <a:pt x="259" y="737"/>
                    <a:pt x="358" y="757"/>
                    <a:pt x="458" y="757"/>
                  </a:cubicBezTo>
                  <a:cubicBezTo>
                    <a:pt x="537" y="797"/>
                    <a:pt x="637" y="797"/>
                    <a:pt x="736" y="797"/>
                  </a:cubicBezTo>
                  <a:cubicBezTo>
                    <a:pt x="1313" y="737"/>
                    <a:pt x="1910" y="836"/>
                    <a:pt x="2427" y="538"/>
                  </a:cubicBezTo>
                  <a:cubicBezTo>
                    <a:pt x="2507" y="498"/>
                    <a:pt x="2586" y="439"/>
                    <a:pt x="2646" y="379"/>
                  </a:cubicBezTo>
                  <a:lnTo>
                    <a:pt x="3024" y="379"/>
                  </a:lnTo>
                  <a:cubicBezTo>
                    <a:pt x="3143" y="240"/>
                    <a:pt x="3322" y="299"/>
                    <a:pt x="3422" y="200"/>
                  </a:cubicBezTo>
                  <a:cubicBezTo>
                    <a:pt x="3477" y="200"/>
                    <a:pt x="3532" y="202"/>
                    <a:pt x="3587" y="202"/>
                  </a:cubicBezTo>
                  <a:cubicBezTo>
                    <a:pt x="3753" y="202"/>
                    <a:pt x="3909" y="180"/>
                    <a:pt x="39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33" name="Google Shape;5933;p9"/>
            <p:cNvSpPr/>
            <p:nvPr/>
          </p:nvSpPr>
          <p:spPr>
            <a:xfrm>
              <a:off x="6259025" y="3372700"/>
              <a:ext cx="28375" cy="9975"/>
            </a:xfrm>
            <a:custGeom>
              <a:avLst/>
              <a:gdLst/>
              <a:ahLst/>
              <a:cxnLst/>
              <a:rect l="l" t="t" r="r" b="b"/>
              <a:pathLst>
                <a:path w="1135" h="399" extrusionOk="0">
                  <a:moveTo>
                    <a:pt x="140" y="1"/>
                  </a:moveTo>
                  <a:cubicBezTo>
                    <a:pt x="1" y="140"/>
                    <a:pt x="40" y="259"/>
                    <a:pt x="140" y="399"/>
                  </a:cubicBezTo>
                  <a:cubicBezTo>
                    <a:pt x="478" y="359"/>
                    <a:pt x="816" y="399"/>
                    <a:pt x="1134" y="200"/>
                  </a:cubicBezTo>
                  <a:cubicBezTo>
                    <a:pt x="1084" y="188"/>
                    <a:pt x="1031" y="185"/>
                    <a:pt x="977" y="185"/>
                  </a:cubicBezTo>
                  <a:cubicBezTo>
                    <a:pt x="906" y="185"/>
                    <a:pt x="833" y="191"/>
                    <a:pt x="760" y="191"/>
                  </a:cubicBezTo>
                  <a:cubicBezTo>
                    <a:pt x="605" y="191"/>
                    <a:pt x="450" y="164"/>
                    <a:pt x="3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34" name="Google Shape;5934;p9"/>
            <p:cNvSpPr/>
            <p:nvPr/>
          </p:nvSpPr>
          <p:spPr>
            <a:xfrm>
              <a:off x="6276425" y="3368225"/>
              <a:ext cx="9975" cy="4500"/>
            </a:xfrm>
            <a:custGeom>
              <a:avLst/>
              <a:gdLst/>
              <a:ahLst/>
              <a:cxnLst/>
              <a:rect l="l" t="t" r="r" b="b"/>
              <a:pathLst>
                <a:path w="399" h="180" extrusionOk="0">
                  <a:moveTo>
                    <a:pt x="399" y="1"/>
                  </a:moveTo>
                  <a:cubicBezTo>
                    <a:pt x="240" y="1"/>
                    <a:pt x="100" y="21"/>
                    <a:pt x="1" y="180"/>
                  </a:cubicBezTo>
                  <a:cubicBezTo>
                    <a:pt x="160" y="180"/>
                    <a:pt x="299" y="140"/>
                    <a:pt x="3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35" name="Google Shape;5935;p9"/>
            <p:cNvSpPr/>
            <p:nvPr/>
          </p:nvSpPr>
          <p:spPr>
            <a:xfrm>
              <a:off x="5137075" y="3333925"/>
              <a:ext cx="144250" cy="78600"/>
            </a:xfrm>
            <a:custGeom>
              <a:avLst/>
              <a:gdLst/>
              <a:ahLst/>
              <a:cxnLst/>
              <a:rect l="l" t="t" r="r" b="b"/>
              <a:pathLst>
                <a:path w="5770" h="3144" extrusionOk="0">
                  <a:moveTo>
                    <a:pt x="1" y="0"/>
                  </a:moveTo>
                  <a:lnTo>
                    <a:pt x="1" y="358"/>
                  </a:lnTo>
                  <a:cubicBezTo>
                    <a:pt x="1692" y="1452"/>
                    <a:pt x="3482" y="2268"/>
                    <a:pt x="5292" y="3143"/>
                  </a:cubicBezTo>
                  <a:cubicBezTo>
                    <a:pt x="5372" y="3104"/>
                    <a:pt x="5451" y="3104"/>
                    <a:pt x="5511" y="3084"/>
                  </a:cubicBezTo>
                  <a:cubicBezTo>
                    <a:pt x="5610" y="3044"/>
                    <a:pt x="5710" y="2964"/>
                    <a:pt x="5770" y="2865"/>
                  </a:cubicBezTo>
                  <a:cubicBezTo>
                    <a:pt x="5770" y="2765"/>
                    <a:pt x="5750" y="2686"/>
                    <a:pt x="5690" y="2646"/>
                  </a:cubicBezTo>
                  <a:cubicBezTo>
                    <a:pt x="5531" y="2507"/>
                    <a:pt x="5292" y="2646"/>
                    <a:pt x="5133" y="2487"/>
                  </a:cubicBezTo>
                  <a:cubicBezTo>
                    <a:pt x="4735" y="2407"/>
                    <a:pt x="4397" y="2169"/>
                    <a:pt x="4039" y="1990"/>
                  </a:cubicBezTo>
                  <a:cubicBezTo>
                    <a:pt x="2686" y="1313"/>
                    <a:pt x="1353" y="677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36" name="Google Shape;5936;p9"/>
            <p:cNvSpPr/>
            <p:nvPr/>
          </p:nvSpPr>
          <p:spPr>
            <a:xfrm>
              <a:off x="5269375" y="3402800"/>
              <a:ext cx="128825" cy="70450"/>
            </a:xfrm>
            <a:custGeom>
              <a:avLst/>
              <a:gdLst/>
              <a:ahLst/>
              <a:cxnLst/>
              <a:rect l="l" t="t" r="r" b="b"/>
              <a:pathLst>
                <a:path w="5153" h="2818" extrusionOk="0">
                  <a:moveTo>
                    <a:pt x="732" y="1"/>
                  </a:moveTo>
                  <a:cubicBezTo>
                    <a:pt x="652" y="1"/>
                    <a:pt x="567" y="16"/>
                    <a:pt x="478" y="50"/>
                  </a:cubicBezTo>
                  <a:lnTo>
                    <a:pt x="398" y="130"/>
                  </a:lnTo>
                  <a:cubicBezTo>
                    <a:pt x="338" y="209"/>
                    <a:pt x="199" y="209"/>
                    <a:pt x="100" y="249"/>
                  </a:cubicBezTo>
                  <a:lnTo>
                    <a:pt x="0" y="349"/>
                  </a:lnTo>
                  <a:cubicBezTo>
                    <a:pt x="597" y="806"/>
                    <a:pt x="1293" y="1085"/>
                    <a:pt x="1950" y="1423"/>
                  </a:cubicBezTo>
                  <a:cubicBezTo>
                    <a:pt x="2865" y="1940"/>
                    <a:pt x="3919" y="2218"/>
                    <a:pt x="4814" y="2795"/>
                  </a:cubicBezTo>
                  <a:cubicBezTo>
                    <a:pt x="4863" y="2810"/>
                    <a:pt x="4903" y="2817"/>
                    <a:pt x="4938" y="2817"/>
                  </a:cubicBezTo>
                  <a:cubicBezTo>
                    <a:pt x="5128" y="2817"/>
                    <a:pt x="5119" y="2606"/>
                    <a:pt x="5152" y="2437"/>
                  </a:cubicBezTo>
                  <a:cubicBezTo>
                    <a:pt x="5132" y="2298"/>
                    <a:pt x="5053" y="2159"/>
                    <a:pt x="4934" y="2079"/>
                  </a:cubicBezTo>
                  <a:cubicBezTo>
                    <a:pt x="3939" y="1403"/>
                    <a:pt x="2745" y="1085"/>
                    <a:pt x="1731" y="468"/>
                  </a:cubicBezTo>
                  <a:cubicBezTo>
                    <a:pt x="1402" y="336"/>
                    <a:pt x="1114" y="1"/>
                    <a:pt x="7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37" name="Google Shape;5937;p9"/>
            <p:cNvSpPr/>
            <p:nvPr/>
          </p:nvSpPr>
          <p:spPr>
            <a:xfrm>
              <a:off x="5389725" y="3463050"/>
              <a:ext cx="92850" cy="53150"/>
            </a:xfrm>
            <a:custGeom>
              <a:avLst/>
              <a:gdLst/>
              <a:ahLst/>
              <a:cxnLst/>
              <a:rect l="l" t="t" r="r" b="b"/>
              <a:pathLst>
                <a:path w="3714" h="2126" extrusionOk="0">
                  <a:moveTo>
                    <a:pt x="335" y="1"/>
                  </a:moveTo>
                  <a:cubicBezTo>
                    <a:pt x="290" y="1"/>
                    <a:pt x="245" y="3"/>
                    <a:pt x="199" y="7"/>
                  </a:cubicBezTo>
                  <a:cubicBezTo>
                    <a:pt x="199" y="166"/>
                    <a:pt x="139" y="306"/>
                    <a:pt x="0" y="385"/>
                  </a:cubicBezTo>
                  <a:cubicBezTo>
                    <a:pt x="0" y="465"/>
                    <a:pt x="20" y="505"/>
                    <a:pt x="40" y="564"/>
                  </a:cubicBezTo>
                  <a:cubicBezTo>
                    <a:pt x="438" y="704"/>
                    <a:pt x="836" y="843"/>
                    <a:pt x="1194" y="1121"/>
                  </a:cubicBezTo>
                  <a:cubicBezTo>
                    <a:pt x="1910" y="1201"/>
                    <a:pt x="2427" y="1698"/>
                    <a:pt x="3084" y="1917"/>
                  </a:cubicBezTo>
                  <a:cubicBezTo>
                    <a:pt x="3183" y="2056"/>
                    <a:pt x="3382" y="1977"/>
                    <a:pt x="3442" y="2116"/>
                  </a:cubicBezTo>
                  <a:cubicBezTo>
                    <a:pt x="3475" y="2123"/>
                    <a:pt x="3505" y="2126"/>
                    <a:pt x="3531" y="2126"/>
                  </a:cubicBezTo>
                  <a:cubicBezTo>
                    <a:pt x="3664" y="2126"/>
                    <a:pt x="3713" y="2043"/>
                    <a:pt x="3680" y="1877"/>
                  </a:cubicBezTo>
                  <a:cubicBezTo>
                    <a:pt x="3601" y="1778"/>
                    <a:pt x="3521" y="1658"/>
                    <a:pt x="3442" y="1559"/>
                  </a:cubicBezTo>
                  <a:cubicBezTo>
                    <a:pt x="3282" y="1380"/>
                    <a:pt x="3044" y="1300"/>
                    <a:pt x="2885" y="1161"/>
                  </a:cubicBezTo>
                  <a:cubicBezTo>
                    <a:pt x="2696" y="954"/>
                    <a:pt x="2829" y="480"/>
                    <a:pt x="2540" y="480"/>
                  </a:cubicBezTo>
                  <a:cubicBezTo>
                    <a:pt x="2524" y="480"/>
                    <a:pt x="2506" y="482"/>
                    <a:pt x="2487" y="485"/>
                  </a:cubicBezTo>
                  <a:cubicBezTo>
                    <a:pt x="2426" y="492"/>
                    <a:pt x="2367" y="495"/>
                    <a:pt x="2308" y="495"/>
                  </a:cubicBezTo>
                  <a:cubicBezTo>
                    <a:pt x="1588" y="495"/>
                    <a:pt x="1014" y="1"/>
                    <a:pt x="33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38" name="Google Shape;5938;p9"/>
            <p:cNvSpPr/>
            <p:nvPr/>
          </p:nvSpPr>
          <p:spPr>
            <a:xfrm>
              <a:off x="5299200" y="2729175"/>
              <a:ext cx="146750" cy="42300"/>
            </a:xfrm>
            <a:custGeom>
              <a:avLst/>
              <a:gdLst/>
              <a:ahLst/>
              <a:cxnLst/>
              <a:rect l="l" t="t" r="r" b="b"/>
              <a:pathLst>
                <a:path w="5870" h="1692" extrusionOk="0">
                  <a:moveTo>
                    <a:pt x="4775" y="1"/>
                  </a:moveTo>
                  <a:cubicBezTo>
                    <a:pt x="4874" y="677"/>
                    <a:pt x="4377" y="677"/>
                    <a:pt x="3979" y="697"/>
                  </a:cubicBezTo>
                  <a:cubicBezTo>
                    <a:pt x="2627" y="757"/>
                    <a:pt x="1294" y="1115"/>
                    <a:pt x="1" y="1493"/>
                  </a:cubicBezTo>
                  <a:cubicBezTo>
                    <a:pt x="40" y="1552"/>
                    <a:pt x="100" y="1632"/>
                    <a:pt x="180" y="1692"/>
                  </a:cubicBezTo>
                  <a:cubicBezTo>
                    <a:pt x="1170" y="1642"/>
                    <a:pt x="2160" y="1538"/>
                    <a:pt x="3162" y="1538"/>
                  </a:cubicBezTo>
                  <a:cubicBezTo>
                    <a:pt x="3368" y="1538"/>
                    <a:pt x="3574" y="1542"/>
                    <a:pt x="3780" y="1552"/>
                  </a:cubicBezTo>
                  <a:cubicBezTo>
                    <a:pt x="3920" y="1532"/>
                    <a:pt x="4039" y="1513"/>
                    <a:pt x="4158" y="1433"/>
                  </a:cubicBezTo>
                  <a:cubicBezTo>
                    <a:pt x="4218" y="1393"/>
                    <a:pt x="4258" y="1314"/>
                    <a:pt x="4278" y="1234"/>
                  </a:cubicBezTo>
                  <a:cubicBezTo>
                    <a:pt x="4278" y="1154"/>
                    <a:pt x="4258" y="1115"/>
                    <a:pt x="4178" y="1115"/>
                  </a:cubicBezTo>
                  <a:cubicBezTo>
                    <a:pt x="4200" y="1078"/>
                    <a:pt x="4219" y="1066"/>
                    <a:pt x="4238" y="1066"/>
                  </a:cubicBezTo>
                  <a:cubicBezTo>
                    <a:pt x="4270" y="1066"/>
                    <a:pt x="4300" y="1102"/>
                    <a:pt x="4337" y="1115"/>
                  </a:cubicBezTo>
                  <a:cubicBezTo>
                    <a:pt x="4437" y="1174"/>
                    <a:pt x="4536" y="1234"/>
                    <a:pt x="4656" y="1254"/>
                  </a:cubicBezTo>
                  <a:cubicBezTo>
                    <a:pt x="4775" y="1294"/>
                    <a:pt x="4914" y="1294"/>
                    <a:pt x="5034" y="1294"/>
                  </a:cubicBezTo>
                  <a:cubicBezTo>
                    <a:pt x="5829" y="1015"/>
                    <a:pt x="5869" y="876"/>
                    <a:pt x="5312" y="299"/>
                  </a:cubicBezTo>
                  <a:cubicBezTo>
                    <a:pt x="5173" y="200"/>
                    <a:pt x="5073" y="100"/>
                    <a:pt x="495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39" name="Google Shape;5939;p9"/>
            <p:cNvSpPr/>
            <p:nvPr/>
          </p:nvSpPr>
          <p:spPr>
            <a:xfrm>
              <a:off x="5170900" y="2771450"/>
              <a:ext cx="77600" cy="30375"/>
            </a:xfrm>
            <a:custGeom>
              <a:avLst/>
              <a:gdLst/>
              <a:ahLst/>
              <a:cxnLst/>
              <a:rect l="l" t="t" r="r" b="b"/>
              <a:pathLst>
                <a:path w="3104" h="1215" extrusionOk="0">
                  <a:moveTo>
                    <a:pt x="1130" y="594"/>
                  </a:moveTo>
                  <a:cubicBezTo>
                    <a:pt x="1099" y="627"/>
                    <a:pt x="1081" y="692"/>
                    <a:pt x="1016" y="692"/>
                  </a:cubicBezTo>
                  <a:cubicBezTo>
                    <a:pt x="1000" y="692"/>
                    <a:pt x="979" y="687"/>
                    <a:pt x="955" y="677"/>
                  </a:cubicBezTo>
                  <a:lnTo>
                    <a:pt x="955" y="677"/>
                  </a:lnTo>
                  <a:cubicBezTo>
                    <a:pt x="964" y="679"/>
                    <a:pt x="973" y="680"/>
                    <a:pt x="981" y="680"/>
                  </a:cubicBezTo>
                  <a:cubicBezTo>
                    <a:pt x="1039" y="680"/>
                    <a:pt x="1084" y="638"/>
                    <a:pt x="1130" y="594"/>
                  </a:cubicBezTo>
                  <a:close/>
                  <a:moveTo>
                    <a:pt x="3004" y="1"/>
                  </a:moveTo>
                  <a:cubicBezTo>
                    <a:pt x="2288" y="20"/>
                    <a:pt x="1552" y="1"/>
                    <a:pt x="836" y="80"/>
                  </a:cubicBezTo>
                  <a:cubicBezTo>
                    <a:pt x="140" y="120"/>
                    <a:pt x="0" y="438"/>
                    <a:pt x="199" y="1134"/>
                  </a:cubicBezTo>
                  <a:cubicBezTo>
                    <a:pt x="358" y="1174"/>
                    <a:pt x="518" y="1194"/>
                    <a:pt x="697" y="1214"/>
                  </a:cubicBezTo>
                  <a:cubicBezTo>
                    <a:pt x="1035" y="1214"/>
                    <a:pt x="1214" y="876"/>
                    <a:pt x="1532" y="816"/>
                  </a:cubicBezTo>
                  <a:cubicBezTo>
                    <a:pt x="1552" y="776"/>
                    <a:pt x="1552" y="737"/>
                    <a:pt x="1532" y="737"/>
                  </a:cubicBezTo>
                  <a:cubicBezTo>
                    <a:pt x="1473" y="618"/>
                    <a:pt x="1392" y="555"/>
                    <a:pt x="1280" y="555"/>
                  </a:cubicBezTo>
                  <a:cubicBezTo>
                    <a:pt x="1242" y="555"/>
                    <a:pt x="1200" y="562"/>
                    <a:pt x="1154" y="577"/>
                  </a:cubicBezTo>
                  <a:cubicBezTo>
                    <a:pt x="1148" y="579"/>
                    <a:pt x="1143" y="583"/>
                    <a:pt x="1138" y="587"/>
                  </a:cubicBezTo>
                  <a:lnTo>
                    <a:pt x="1138" y="587"/>
                  </a:lnTo>
                  <a:cubicBezTo>
                    <a:pt x="1156" y="570"/>
                    <a:pt x="1174" y="552"/>
                    <a:pt x="1194" y="538"/>
                  </a:cubicBezTo>
                  <a:cubicBezTo>
                    <a:pt x="1328" y="490"/>
                    <a:pt x="1459" y="446"/>
                    <a:pt x="1556" y="446"/>
                  </a:cubicBezTo>
                  <a:cubicBezTo>
                    <a:pt x="1703" y="446"/>
                    <a:pt x="1771" y="548"/>
                    <a:pt x="1651" y="896"/>
                  </a:cubicBezTo>
                  <a:cubicBezTo>
                    <a:pt x="1751" y="995"/>
                    <a:pt x="1910" y="1015"/>
                    <a:pt x="2029" y="1015"/>
                  </a:cubicBezTo>
                  <a:cubicBezTo>
                    <a:pt x="2164" y="1024"/>
                    <a:pt x="2303" y="1039"/>
                    <a:pt x="2437" y="1039"/>
                  </a:cubicBezTo>
                  <a:cubicBezTo>
                    <a:pt x="2620" y="1039"/>
                    <a:pt x="2796" y="1010"/>
                    <a:pt x="2944" y="896"/>
                  </a:cubicBezTo>
                  <a:cubicBezTo>
                    <a:pt x="3044" y="796"/>
                    <a:pt x="3084" y="677"/>
                    <a:pt x="3084" y="538"/>
                  </a:cubicBezTo>
                  <a:cubicBezTo>
                    <a:pt x="3084" y="418"/>
                    <a:pt x="3104" y="319"/>
                    <a:pt x="3104" y="199"/>
                  </a:cubicBezTo>
                  <a:cubicBezTo>
                    <a:pt x="3104" y="100"/>
                    <a:pt x="3084" y="40"/>
                    <a:pt x="300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40" name="Google Shape;5940;p9"/>
            <p:cNvSpPr/>
            <p:nvPr/>
          </p:nvSpPr>
          <p:spPr>
            <a:xfrm>
              <a:off x="5246000" y="2766475"/>
              <a:ext cx="57200" cy="13950"/>
            </a:xfrm>
            <a:custGeom>
              <a:avLst/>
              <a:gdLst/>
              <a:ahLst/>
              <a:cxnLst/>
              <a:rect l="l" t="t" r="r" b="b"/>
              <a:pathLst>
                <a:path w="2288" h="558" extrusionOk="0">
                  <a:moveTo>
                    <a:pt x="2049" y="1"/>
                  </a:moveTo>
                  <a:cubicBezTo>
                    <a:pt x="1830" y="27"/>
                    <a:pt x="1605" y="29"/>
                    <a:pt x="1376" y="29"/>
                  </a:cubicBezTo>
                  <a:cubicBezTo>
                    <a:pt x="1331" y="29"/>
                    <a:pt x="1285" y="29"/>
                    <a:pt x="1239" y="29"/>
                  </a:cubicBezTo>
                  <a:cubicBezTo>
                    <a:pt x="826" y="29"/>
                    <a:pt x="406" y="36"/>
                    <a:pt x="0" y="180"/>
                  </a:cubicBezTo>
                  <a:cubicBezTo>
                    <a:pt x="20" y="239"/>
                    <a:pt x="20" y="319"/>
                    <a:pt x="20" y="398"/>
                  </a:cubicBezTo>
                  <a:cubicBezTo>
                    <a:pt x="377" y="485"/>
                    <a:pt x="730" y="557"/>
                    <a:pt x="1069" y="557"/>
                  </a:cubicBezTo>
                  <a:cubicBezTo>
                    <a:pt x="1505" y="557"/>
                    <a:pt x="1918" y="438"/>
                    <a:pt x="2288" y="80"/>
                  </a:cubicBezTo>
                  <a:lnTo>
                    <a:pt x="204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41" name="Google Shape;5941;p9"/>
            <p:cNvSpPr/>
            <p:nvPr/>
          </p:nvSpPr>
          <p:spPr>
            <a:xfrm>
              <a:off x="5387725" y="3448825"/>
              <a:ext cx="90050" cy="42275"/>
            </a:xfrm>
            <a:custGeom>
              <a:avLst/>
              <a:gdLst/>
              <a:ahLst/>
              <a:cxnLst/>
              <a:rect l="l" t="t" r="r" b="b"/>
              <a:pathLst>
                <a:path w="3602" h="1691" extrusionOk="0">
                  <a:moveTo>
                    <a:pt x="450" y="0"/>
                  </a:moveTo>
                  <a:cubicBezTo>
                    <a:pt x="376" y="0"/>
                    <a:pt x="299" y="13"/>
                    <a:pt x="219" y="39"/>
                  </a:cubicBezTo>
                  <a:cubicBezTo>
                    <a:pt x="100" y="99"/>
                    <a:pt x="1" y="178"/>
                    <a:pt x="40" y="358"/>
                  </a:cubicBezTo>
                  <a:lnTo>
                    <a:pt x="239" y="556"/>
                  </a:lnTo>
                  <a:cubicBezTo>
                    <a:pt x="458" y="676"/>
                    <a:pt x="697" y="775"/>
                    <a:pt x="916" y="875"/>
                  </a:cubicBezTo>
                  <a:cubicBezTo>
                    <a:pt x="1272" y="1023"/>
                    <a:pt x="1596" y="1272"/>
                    <a:pt x="1977" y="1272"/>
                  </a:cubicBezTo>
                  <a:cubicBezTo>
                    <a:pt x="2106" y="1272"/>
                    <a:pt x="2242" y="1244"/>
                    <a:pt x="2388" y="1173"/>
                  </a:cubicBezTo>
                  <a:cubicBezTo>
                    <a:pt x="2419" y="1157"/>
                    <a:pt x="2448" y="1150"/>
                    <a:pt x="2475" y="1150"/>
                  </a:cubicBezTo>
                  <a:cubicBezTo>
                    <a:pt x="2582" y="1150"/>
                    <a:pt x="2642" y="1268"/>
                    <a:pt x="2626" y="1412"/>
                  </a:cubicBezTo>
                  <a:cubicBezTo>
                    <a:pt x="2607" y="1631"/>
                    <a:pt x="2746" y="1670"/>
                    <a:pt x="2925" y="1690"/>
                  </a:cubicBezTo>
                  <a:cubicBezTo>
                    <a:pt x="3024" y="1631"/>
                    <a:pt x="3104" y="1551"/>
                    <a:pt x="3203" y="1472"/>
                  </a:cubicBezTo>
                  <a:cubicBezTo>
                    <a:pt x="3601" y="1193"/>
                    <a:pt x="3522" y="954"/>
                    <a:pt x="3124" y="755"/>
                  </a:cubicBezTo>
                  <a:cubicBezTo>
                    <a:pt x="2958" y="893"/>
                    <a:pt x="2793" y="976"/>
                    <a:pt x="2639" y="976"/>
                  </a:cubicBezTo>
                  <a:cubicBezTo>
                    <a:pt x="2460" y="976"/>
                    <a:pt x="2297" y="864"/>
                    <a:pt x="2169" y="596"/>
                  </a:cubicBezTo>
                  <a:cubicBezTo>
                    <a:pt x="2089" y="437"/>
                    <a:pt x="1930" y="377"/>
                    <a:pt x="1791" y="377"/>
                  </a:cubicBezTo>
                  <a:cubicBezTo>
                    <a:pt x="1699" y="469"/>
                    <a:pt x="1618" y="503"/>
                    <a:pt x="1540" y="503"/>
                  </a:cubicBezTo>
                  <a:cubicBezTo>
                    <a:pt x="1348" y="503"/>
                    <a:pt x="1182" y="295"/>
                    <a:pt x="955" y="238"/>
                  </a:cubicBezTo>
                  <a:cubicBezTo>
                    <a:pt x="824" y="93"/>
                    <a:pt x="651" y="0"/>
                    <a:pt x="4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42" name="Google Shape;5942;p9"/>
            <p:cNvSpPr/>
            <p:nvPr/>
          </p:nvSpPr>
          <p:spPr>
            <a:xfrm>
              <a:off x="5470275" y="3275550"/>
              <a:ext cx="18425" cy="168300"/>
            </a:xfrm>
            <a:custGeom>
              <a:avLst/>
              <a:gdLst/>
              <a:ahLst/>
              <a:cxnLst/>
              <a:rect l="l" t="t" r="r" b="b"/>
              <a:pathLst>
                <a:path w="737" h="6732" extrusionOk="0">
                  <a:moveTo>
                    <a:pt x="406" y="0"/>
                  </a:moveTo>
                  <a:cubicBezTo>
                    <a:pt x="368" y="0"/>
                    <a:pt x="326" y="9"/>
                    <a:pt x="279" y="28"/>
                  </a:cubicBezTo>
                  <a:cubicBezTo>
                    <a:pt x="1" y="167"/>
                    <a:pt x="80" y="445"/>
                    <a:pt x="80" y="684"/>
                  </a:cubicBezTo>
                  <a:cubicBezTo>
                    <a:pt x="120" y="1758"/>
                    <a:pt x="438" y="2813"/>
                    <a:pt x="200" y="3867"/>
                  </a:cubicBezTo>
                  <a:cubicBezTo>
                    <a:pt x="80" y="4822"/>
                    <a:pt x="478" y="5757"/>
                    <a:pt x="399" y="6712"/>
                  </a:cubicBezTo>
                  <a:cubicBezTo>
                    <a:pt x="438" y="6712"/>
                    <a:pt x="518" y="6732"/>
                    <a:pt x="578" y="6732"/>
                  </a:cubicBezTo>
                  <a:cubicBezTo>
                    <a:pt x="677" y="6712"/>
                    <a:pt x="697" y="6612"/>
                    <a:pt x="737" y="6533"/>
                  </a:cubicBezTo>
                  <a:cubicBezTo>
                    <a:pt x="598" y="5677"/>
                    <a:pt x="419" y="4802"/>
                    <a:pt x="538" y="3847"/>
                  </a:cubicBezTo>
                  <a:cubicBezTo>
                    <a:pt x="697" y="2654"/>
                    <a:pt x="598" y="1440"/>
                    <a:pt x="598" y="247"/>
                  </a:cubicBezTo>
                  <a:cubicBezTo>
                    <a:pt x="598" y="94"/>
                    <a:pt x="528" y="0"/>
                    <a:pt x="4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43" name="Google Shape;5943;p9"/>
            <p:cNvSpPr/>
            <p:nvPr/>
          </p:nvSpPr>
          <p:spPr>
            <a:xfrm>
              <a:off x="5484700" y="3439850"/>
              <a:ext cx="5500" cy="36325"/>
            </a:xfrm>
            <a:custGeom>
              <a:avLst/>
              <a:gdLst/>
              <a:ahLst/>
              <a:cxnLst/>
              <a:rect l="l" t="t" r="r" b="b"/>
              <a:pathLst>
                <a:path w="220" h="1453" extrusionOk="0">
                  <a:moveTo>
                    <a:pt x="180" y="0"/>
                  </a:moveTo>
                  <a:cubicBezTo>
                    <a:pt x="120" y="60"/>
                    <a:pt x="40" y="120"/>
                    <a:pt x="1" y="179"/>
                  </a:cubicBezTo>
                  <a:cubicBezTo>
                    <a:pt x="21" y="617"/>
                    <a:pt x="21" y="1055"/>
                    <a:pt x="21" y="1453"/>
                  </a:cubicBezTo>
                  <a:lnTo>
                    <a:pt x="180" y="1453"/>
                  </a:lnTo>
                  <a:cubicBezTo>
                    <a:pt x="200" y="1154"/>
                    <a:pt x="200" y="836"/>
                    <a:pt x="219" y="537"/>
                  </a:cubicBezTo>
                  <a:cubicBezTo>
                    <a:pt x="200" y="358"/>
                    <a:pt x="200" y="160"/>
                    <a:pt x="18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44" name="Google Shape;5944;p9"/>
            <p:cNvSpPr/>
            <p:nvPr/>
          </p:nvSpPr>
          <p:spPr>
            <a:xfrm>
              <a:off x="5460825" y="3492075"/>
              <a:ext cx="14450" cy="9950"/>
            </a:xfrm>
            <a:custGeom>
              <a:avLst/>
              <a:gdLst/>
              <a:ahLst/>
              <a:cxnLst/>
              <a:rect l="l" t="t" r="r" b="b"/>
              <a:pathLst>
                <a:path w="578" h="398" extrusionOk="0">
                  <a:moveTo>
                    <a:pt x="1" y="0"/>
                  </a:moveTo>
                  <a:cubicBezTo>
                    <a:pt x="140" y="219"/>
                    <a:pt x="339" y="338"/>
                    <a:pt x="578" y="398"/>
                  </a:cubicBezTo>
                  <a:cubicBezTo>
                    <a:pt x="498" y="119"/>
                    <a:pt x="299" y="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45" name="Google Shape;5945;p9"/>
            <p:cNvSpPr/>
            <p:nvPr/>
          </p:nvSpPr>
          <p:spPr>
            <a:xfrm>
              <a:off x="5585150" y="3505500"/>
              <a:ext cx="18925" cy="5550"/>
            </a:xfrm>
            <a:custGeom>
              <a:avLst/>
              <a:gdLst/>
              <a:ahLst/>
              <a:cxnLst/>
              <a:rect l="l" t="t" r="r" b="b"/>
              <a:pathLst>
                <a:path w="757" h="222" extrusionOk="0">
                  <a:moveTo>
                    <a:pt x="757" y="0"/>
                  </a:moveTo>
                  <a:cubicBezTo>
                    <a:pt x="498" y="20"/>
                    <a:pt x="200" y="0"/>
                    <a:pt x="1" y="199"/>
                  </a:cubicBezTo>
                  <a:cubicBezTo>
                    <a:pt x="112" y="199"/>
                    <a:pt x="234" y="221"/>
                    <a:pt x="351" y="221"/>
                  </a:cubicBezTo>
                  <a:cubicBezTo>
                    <a:pt x="507" y="221"/>
                    <a:pt x="655" y="182"/>
                    <a:pt x="7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46" name="Google Shape;5946;p9"/>
            <p:cNvSpPr/>
            <p:nvPr/>
          </p:nvSpPr>
          <p:spPr>
            <a:xfrm>
              <a:off x="5475250" y="3509975"/>
              <a:ext cx="9975" cy="10300"/>
            </a:xfrm>
            <a:custGeom>
              <a:avLst/>
              <a:gdLst/>
              <a:ahLst/>
              <a:cxnLst/>
              <a:rect l="l" t="t" r="r" b="b"/>
              <a:pathLst>
                <a:path w="399" h="412" extrusionOk="0">
                  <a:moveTo>
                    <a:pt x="220" y="0"/>
                  </a:moveTo>
                  <a:cubicBezTo>
                    <a:pt x="160" y="100"/>
                    <a:pt x="80" y="179"/>
                    <a:pt x="1" y="239"/>
                  </a:cubicBezTo>
                  <a:lnTo>
                    <a:pt x="1" y="398"/>
                  </a:lnTo>
                  <a:cubicBezTo>
                    <a:pt x="40" y="405"/>
                    <a:pt x="85" y="411"/>
                    <a:pt x="129" y="411"/>
                  </a:cubicBezTo>
                  <a:cubicBezTo>
                    <a:pt x="217" y="411"/>
                    <a:pt x="306" y="385"/>
                    <a:pt x="359" y="279"/>
                  </a:cubicBezTo>
                  <a:cubicBezTo>
                    <a:pt x="399" y="140"/>
                    <a:pt x="319" y="60"/>
                    <a:pt x="22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47" name="Google Shape;5947;p9"/>
            <p:cNvSpPr/>
            <p:nvPr/>
          </p:nvSpPr>
          <p:spPr>
            <a:xfrm>
              <a:off x="5590125" y="3515475"/>
              <a:ext cx="14950" cy="3475"/>
            </a:xfrm>
            <a:custGeom>
              <a:avLst/>
              <a:gdLst/>
              <a:ahLst/>
              <a:cxnLst/>
              <a:rect l="l" t="t" r="r" b="b"/>
              <a:pathLst>
                <a:path w="598" h="139" extrusionOk="0">
                  <a:moveTo>
                    <a:pt x="363" y="1"/>
                  </a:moveTo>
                  <a:cubicBezTo>
                    <a:pt x="237" y="1"/>
                    <a:pt x="111" y="28"/>
                    <a:pt x="1" y="138"/>
                  </a:cubicBezTo>
                  <a:lnTo>
                    <a:pt x="538" y="138"/>
                  </a:lnTo>
                  <a:cubicBezTo>
                    <a:pt x="558" y="99"/>
                    <a:pt x="578" y="79"/>
                    <a:pt x="598" y="19"/>
                  </a:cubicBezTo>
                  <a:cubicBezTo>
                    <a:pt x="521" y="11"/>
                    <a:pt x="442" y="1"/>
                    <a:pt x="36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48" name="Google Shape;5948;p9"/>
            <p:cNvSpPr/>
            <p:nvPr/>
          </p:nvSpPr>
          <p:spPr>
            <a:xfrm>
              <a:off x="5418550" y="2508375"/>
              <a:ext cx="23900" cy="79100"/>
            </a:xfrm>
            <a:custGeom>
              <a:avLst/>
              <a:gdLst/>
              <a:ahLst/>
              <a:cxnLst/>
              <a:rect l="l" t="t" r="r" b="b"/>
              <a:pathLst>
                <a:path w="956" h="3164" extrusionOk="0">
                  <a:moveTo>
                    <a:pt x="342" y="0"/>
                  </a:moveTo>
                  <a:cubicBezTo>
                    <a:pt x="304" y="0"/>
                    <a:pt x="269" y="20"/>
                    <a:pt x="240" y="60"/>
                  </a:cubicBezTo>
                  <a:cubicBezTo>
                    <a:pt x="160" y="1015"/>
                    <a:pt x="81" y="1970"/>
                    <a:pt x="1" y="2905"/>
                  </a:cubicBezTo>
                  <a:cubicBezTo>
                    <a:pt x="81" y="3044"/>
                    <a:pt x="180" y="3143"/>
                    <a:pt x="339" y="3163"/>
                  </a:cubicBezTo>
                  <a:cubicBezTo>
                    <a:pt x="359" y="3123"/>
                    <a:pt x="399" y="3104"/>
                    <a:pt x="439" y="3084"/>
                  </a:cubicBezTo>
                  <a:cubicBezTo>
                    <a:pt x="956" y="2348"/>
                    <a:pt x="717" y="1492"/>
                    <a:pt x="757" y="677"/>
                  </a:cubicBezTo>
                  <a:cubicBezTo>
                    <a:pt x="757" y="577"/>
                    <a:pt x="697" y="478"/>
                    <a:pt x="677" y="398"/>
                  </a:cubicBezTo>
                  <a:cubicBezTo>
                    <a:pt x="638" y="279"/>
                    <a:pt x="558" y="140"/>
                    <a:pt x="458" y="60"/>
                  </a:cubicBezTo>
                  <a:cubicBezTo>
                    <a:pt x="419" y="20"/>
                    <a:pt x="379" y="0"/>
                    <a:pt x="34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49" name="Google Shape;5949;p9"/>
            <p:cNvSpPr/>
            <p:nvPr/>
          </p:nvSpPr>
          <p:spPr>
            <a:xfrm>
              <a:off x="5424525" y="2490975"/>
              <a:ext cx="33350" cy="28850"/>
            </a:xfrm>
            <a:custGeom>
              <a:avLst/>
              <a:gdLst/>
              <a:ahLst/>
              <a:cxnLst/>
              <a:rect l="l" t="t" r="r" b="b"/>
              <a:pathLst>
                <a:path w="1334" h="1154" extrusionOk="0">
                  <a:moveTo>
                    <a:pt x="1115" y="0"/>
                  </a:moveTo>
                  <a:cubicBezTo>
                    <a:pt x="617" y="80"/>
                    <a:pt x="219" y="298"/>
                    <a:pt x="1" y="776"/>
                  </a:cubicBezTo>
                  <a:lnTo>
                    <a:pt x="160" y="776"/>
                  </a:lnTo>
                  <a:cubicBezTo>
                    <a:pt x="239" y="855"/>
                    <a:pt x="239" y="995"/>
                    <a:pt x="299" y="1094"/>
                  </a:cubicBezTo>
                  <a:cubicBezTo>
                    <a:pt x="319" y="1114"/>
                    <a:pt x="359" y="1154"/>
                    <a:pt x="399" y="1154"/>
                  </a:cubicBezTo>
                  <a:cubicBezTo>
                    <a:pt x="796" y="1015"/>
                    <a:pt x="1154" y="816"/>
                    <a:pt x="1333" y="398"/>
                  </a:cubicBezTo>
                  <a:cubicBezTo>
                    <a:pt x="1154" y="318"/>
                    <a:pt x="1115" y="179"/>
                    <a:pt x="111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50" name="Google Shape;5950;p9"/>
            <p:cNvSpPr/>
            <p:nvPr/>
          </p:nvSpPr>
          <p:spPr>
            <a:xfrm>
              <a:off x="5418075" y="2580975"/>
              <a:ext cx="8975" cy="9500"/>
            </a:xfrm>
            <a:custGeom>
              <a:avLst/>
              <a:gdLst/>
              <a:ahLst/>
              <a:cxnLst/>
              <a:rect l="l" t="t" r="r" b="b"/>
              <a:pathLst>
                <a:path w="359" h="380" extrusionOk="0">
                  <a:moveTo>
                    <a:pt x="20" y="1"/>
                  </a:moveTo>
                  <a:cubicBezTo>
                    <a:pt x="20" y="140"/>
                    <a:pt x="0" y="259"/>
                    <a:pt x="0" y="379"/>
                  </a:cubicBezTo>
                  <a:cubicBezTo>
                    <a:pt x="29" y="379"/>
                    <a:pt x="57" y="379"/>
                    <a:pt x="83" y="379"/>
                  </a:cubicBezTo>
                  <a:cubicBezTo>
                    <a:pt x="201" y="379"/>
                    <a:pt x="293" y="366"/>
                    <a:pt x="358" y="219"/>
                  </a:cubicBezTo>
                  <a:cubicBezTo>
                    <a:pt x="259" y="160"/>
                    <a:pt x="119" y="80"/>
                    <a:pt x="2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51" name="Google Shape;5951;p9"/>
            <p:cNvSpPr/>
            <p:nvPr/>
          </p:nvSpPr>
          <p:spPr>
            <a:xfrm>
              <a:off x="5168400" y="3332925"/>
              <a:ext cx="75625" cy="39300"/>
            </a:xfrm>
            <a:custGeom>
              <a:avLst/>
              <a:gdLst/>
              <a:ahLst/>
              <a:cxnLst/>
              <a:rect l="l" t="t" r="r" b="b"/>
              <a:pathLst>
                <a:path w="3025" h="1572" extrusionOk="0">
                  <a:moveTo>
                    <a:pt x="498" y="20"/>
                  </a:moveTo>
                  <a:cubicBezTo>
                    <a:pt x="339" y="60"/>
                    <a:pt x="160" y="0"/>
                    <a:pt x="1" y="219"/>
                  </a:cubicBezTo>
                  <a:cubicBezTo>
                    <a:pt x="757" y="418"/>
                    <a:pt x="1393" y="916"/>
                    <a:pt x="2090" y="1234"/>
                  </a:cubicBezTo>
                  <a:cubicBezTo>
                    <a:pt x="2348" y="1353"/>
                    <a:pt x="2627" y="1552"/>
                    <a:pt x="2945" y="1572"/>
                  </a:cubicBezTo>
                  <a:cubicBezTo>
                    <a:pt x="2985" y="1552"/>
                    <a:pt x="3005" y="1512"/>
                    <a:pt x="3025" y="1473"/>
                  </a:cubicBezTo>
                  <a:cubicBezTo>
                    <a:pt x="3005" y="1453"/>
                    <a:pt x="2985" y="1413"/>
                    <a:pt x="2945" y="1393"/>
                  </a:cubicBezTo>
                  <a:cubicBezTo>
                    <a:pt x="2885" y="1333"/>
                    <a:pt x="2826" y="1254"/>
                    <a:pt x="2786" y="1194"/>
                  </a:cubicBezTo>
                  <a:cubicBezTo>
                    <a:pt x="2090" y="657"/>
                    <a:pt x="1254" y="359"/>
                    <a:pt x="498" y="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52" name="Google Shape;5952;p9"/>
            <p:cNvSpPr/>
            <p:nvPr/>
          </p:nvSpPr>
          <p:spPr>
            <a:xfrm>
              <a:off x="5242025" y="3369975"/>
              <a:ext cx="54225" cy="30225"/>
            </a:xfrm>
            <a:custGeom>
              <a:avLst/>
              <a:gdLst/>
              <a:ahLst/>
              <a:cxnLst/>
              <a:rect l="l" t="t" r="r" b="b"/>
              <a:pathLst>
                <a:path w="2169" h="1209" extrusionOk="0">
                  <a:moveTo>
                    <a:pt x="281" y="0"/>
                  </a:moveTo>
                  <a:cubicBezTo>
                    <a:pt x="184" y="0"/>
                    <a:pt x="90" y="40"/>
                    <a:pt x="0" y="110"/>
                  </a:cubicBezTo>
                  <a:cubicBezTo>
                    <a:pt x="298" y="647"/>
                    <a:pt x="995" y="607"/>
                    <a:pt x="1373" y="1045"/>
                  </a:cubicBezTo>
                  <a:cubicBezTo>
                    <a:pt x="1487" y="1159"/>
                    <a:pt x="1618" y="1209"/>
                    <a:pt x="1754" y="1209"/>
                  </a:cubicBezTo>
                  <a:cubicBezTo>
                    <a:pt x="1831" y="1209"/>
                    <a:pt x="1910" y="1193"/>
                    <a:pt x="1989" y="1164"/>
                  </a:cubicBezTo>
                  <a:cubicBezTo>
                    <a:pt x="2069" y="1124"/>
                    <a:pt x="2148" y="1065"/>
                    <a:pt x="2168" y="965"/>
                  </a:cubicBezTo>
                  <a:cubicBezTo>
                    <a:pt x="2148" y="945"/>
                    <a:pt x="2129" y="906"/>
                    <a:pt x="2089" y="866"/>
                  </a:cubicBezTo>
                  <a:cubicBezTo>
                    <a:pt x="1591" y="607"/>
                    <a:pt x="1034" y="508"/>
                    <a:pt x="577" y="130"/>
                  </a:cubicBezTo>
                  <a:cubicBezTo>
                    <a:pt x="477" y="40"/>
                    <a:pt x="378" y="0"/>
                    <a:pt x="28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53" name="Google Shape;5953;p9"/>
            <p:cNvSpPr/>
            <p:nvPr/>
          </p:nvSpPr>
          <p:spPr>
            <a:xfrm>
              <a:off x="5149025" y="3272250"/>
              <a:ext cx="18425" cy="43300"/>
            </a:xfrm>
            <a:custGeom>
              <a:avLst/>
              <a:gdLst/>
              <a:ahLst/>
              <a:cxnLst/>
              <a:rect l="l" t="t" r="r" b="b"/>
              <a:pathLst>
                <a:path w="737" h="1732" extrusionOk="0">
                  <a:moveTo>
                    <a:pt x="478" y="1"/>
                  </a:moveTo>
                  <a:cubicBezTo>
                    <a:pt x="418" y="80"/>
                    <a:pt x="338" y="160"/>
                    <a:pt x="298" y="239"/>
                  </a:cubicBezTo>
                  <a:cubicBezTo>
                    <a:pt x="318" y="577"/>
                    <a:pt x="239" y="876"/>
                    <a:pt x="40" y="1154"/>
                  </a:cubicBezTo>
                  <a:cubicBezTo>
                    <a:pt x="100" y="1353"/>
                    <a:pt x="0" y="1592"/>
                    <a:pt x="279" y="1731"/>
                  </a:cubicBezTo>
                  <a:cubicBezTo>
                    <a:pt x="537" y="1333"/>
                    <a:pt x="736" y="916"/>
                    <a:pt x="696" y="458"/>
                  </a:cubicBezTo>
                  <a:cubicBezTo>
                    <a:pt x="676" y="279"/>
                    <a:pt x="676" y="100"/>
                    <a:pt x="47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54" name="Google Shape;5954;p9"/>
            <p:cNvSpPr/>
            <p:nvPr/>
          </p:nvSpPr>
          <p:spPr>
            <a:xfrm>
              <a:off x="5265375" y="3396075"/>
              <a:ext cx="45800" cy="22900"/>
            </a:xfrm>
            <a:custGeom>
              <a:avLst/>
              <a:gdLst/>
              <a:ahLst/>
              <a:cxnLst/>
              <a:rect l="l" t="t" r="r" b="b"/>
              <a:pathLst>
                <a:path w="1832" h="916" extrusionOk="0">
                  <a:moveTo>
                    <a:pt x="439" y="1"/>
                  </a:moveTo>
                  <a:cubicBezTo>
                    <a:pt x="299" y="1"/>
                    <a:pt x="140" y="21"/>
                    <a:pt x="1" y="21"/>
                  </a:cubicBezTo>
                  <a:cubicBezTo>
                    <a:pt x="200" y="120"/>
                    <a:pt x="419" y="259"/>
                    <a:pt x="618" y="359"/>
                  </a:cubicBezTo>
                  <a:cubicBezTo>
                    <a:pt x="1055" y="419"/>
                    <a:pt x="1334" y="777"/>
                    <a:pt x="1732" y="916"/>
                  </a:cubicBezTo>
                  <a:cubicBezTo>
                    <a:pt x="1811" y="876"/>
                    <a:pt x="1831" y="777"/>
                    <a:pt x="1831" y="697"/>
                  </a:cubicBezTo>
                  <a:cubicBezTo>
                    <a:pt x="1752" y="319"/>
                    <a:pt x="1354" y="279"/>
                    <a:pt x="115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55" name="Google Shape;5955;p9"/>
            <p:cNvSpPr/>
            <p:nvPr/>
          </p:nvSpPr>
          <p:spPr>
            <a:xfrm>
              <a:off x="5161450" y="3149200"/>
              <a:ext cx="139275" cy="109925"/>
            </a:xfrm>
            <a:custGeom>
              <a:avLst/>
              <a:gdLst/>
              <a:ahLst/>
              <a:cxnLst/>
              <a:rect l="l" t="t" r="r" b="b"/>
              <a:pathLst>
                <a:path w="5571" h="4397" extrusionOk="0">
                  <a:moveTo>
                    <a:pt x="291" y="1"/>
                  </a:moveTo>
                  <a:cubicBezTo>
                    <a:pt x="235" y="1"/>
                    <a:pt x="177" y="10"/>
                    <a:pt x="120" y="29"/>
                  </a:cubicBezTo>
                  <a:cubicBezTo>
                    <a:pt x="40" y="69"/>
                    <a:pt x="0" y="128"/>
                    <a:pt x="0" y="228"/>
                  </a:cubicBezTo>
                  <a:cubicBezTo>
                    <a:pt x="0" y="288"/>
                    <a:pt x="0" y="327"/>
                    <a:pt x="20" y="367"/>
                  </a:cubicBezTo>
                  <a:cubicBezTo>
                    <a:pt x="597" y="705"/>
                    <a:pt x="577" y="1302"/>
                    <a:pt x="597" y="1839"/>
                  </a:cubicBezTo>
                  <a:cubicBezTo>
                    <a:pt x="617" y="2575"/>
                    <a:pt x="577" y="3271"/>
                    <a:pt x="577" y="3988"/>
                  </a:cubicBezTo>
                  <a:cubicBezTo>
                    <a:pt x="808" y="4103"/>
                    <a:pt x="984" y="4386"/>
                    <a:pt x="1283" y="4386"/>
                  </a:cubicBezTo>
                  <a:cubicBezTo>
                    <a:pt x="1293" y="4386"/>
                    <a:pt x="1303" y="4386"/>
                    <a:pt x="1313" y="4385"/>
                  </a:cubicBezTo>
                  <a:cubicBezTo>
                    <a:pt x="1350" y="4393"/>
                    <a:pt x="1383" y="4397"/>
                    <a:pt x="1410" y="4397"/>
                  </a:cubicBezTo>
                  <a:cubicBezTo>
                    <a:pt x="1530" y="4397"/>
                    <a:pt x="1557" y="4321"/>
                    <a:pt x="1492" y="4127"/>
                  </a:cubicBezTo>
                  <a:cubicBezTo>
                    <a:pt x="1075" y="3888"/>
                    <a:pt x="617" y="3649"/>
                    <a:pt x="736" y="3033"/>
                  </a:cubicBezTo>
                  <a:cubicBezTo>
                    <a:pt x="816" y="2933"/>
                    <a:pt x="816" y="2854"/>
                    <a:pt x="736" y="2754"/>
                  </a:cubicBezTo>
                  <a:cubicBezTo>
                    <a:pt x="775" y="2294"/>
                    <a:pt x="789" y="2138"/>
                    <a:pt x="947" y="2138"/>
                  </a:cubicBezTo>
                  <a:cubicBezTo>
                    <a:pt x="1035" y="2138"/>
                    <a:pt x="1167" y="2186"/>
                    <a:pt x="1373" y="2257"/>
                  </a:cubicBezTo>
                  <a:cubicBezTo>
                    <a:pt x="2666" y="2734"/>
                    <a:pt x="3860" y="3431"/>
                    <a:pt x="5113" y="3948"/>
                  </a:cubicBezTo>
                  <a:cubicBezTo>
                    <a:pt x="5191" y="3987"/>
                    <a:pt x="5266" y="4011"/>
                    <a:pt x="5333" y="4011"/>
                  </a:cubicBezTo>
                  <a:cubicBezTo>
                    <a:pt x="5437" y="4011"/>
                    <a:pt x="5522" y="3954"/>
                    <a:pt x="5570" y="3809"/>
                  </a:cubicBezTo>
                  <a:cubicBezTo>
                    <a:pt x="4616" y="2953"/>
                    <a:pt x="3422" y="2555"/>
                    <a:pt x="2308" y="2018"/>
                  </a:cubicBezTo>
                  <a:cubicBezTo>
                    <a:pt x="1811" y="1799"/>
                    <a:pt x="1632" y="1600"/>
                    <a:pt x="1990" y="1123"/>
                  </a:cubicBezTo>
                  <a:cubicBezTo>
                    <a:pt x="2010" y="944"/>
                    <a:pt x="1930" y="765"/>
                    <a:pt x="1831" y="626"/>
                  </a:cubicBezTo>
                  <a:cubicBezTo>
                    <a:pt x="1759" y="506"/>
                    <a:pt x="1656" y="474"/>
                    <a:pt x="1542" y="474"/>
                  </a:cubicBezTo>
                  <a:cubicBezTo>
                    <a:pt x="1416" y="474"/>
                    <a:pt x="1277" y="512"/>
                    <a:pt x="1149" y="512"/>
                  </a:cubicBezTo>
                  <a:cubicBezTo>
                    <a:pt x="1006" y="512"/>
                    <a:pt x="877" y="465"/>
                    <a:pt x="796" y="268"/>
                  </a:cubicBezTo>
                  <a:cubicBezTo>
                    <a:pt x="736" y="228"/>
                    <a:pt x="697" y="148"/>
                    <a:pt x="617" y="108"/>
                  </a:cubicBezTo>
                  <a:cubicBezTo>
                    <a:pt x="522" y="41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56" name="Google Shape;5956;p9"/>
            <p:cNvSpPr/>
            <p:nvPr/>
          </p:nvSpPr>
          <p:spPr>
            <a:xfrm>
              <a:off x="5031650" y="3121075"/>
              <a:ext cx="169100" cy="35325"/>
            </a:xfrm>
            <a:custGeom>
              <a:avLst/>
              <a:gdLst/>
              <a:ahLst/>
              <a:cxnLst/>
              <a:rect l="l" t="t" r="r" b="b"/>
              <a:pathLst>
                <a:path w="6764" h="1413" extrusionOk="0">
                  <a:moveTo>
                    <a:pt x="657" y="0"/>
                  </a:moveTo>
                  <a:cubicBezTo>
                    <a:pt x="518" y="0"/>
                    <a:pt x="398" y="40"/>
                    <a:pt x="259" y="139"/>
                  </a:cubicBezTo>
                  <a:cubicBezTo>
                    <a:pt x="160" y="139"/>
                    <a:pt x="100" y="159"/>
                    <a:pt x="0" y="159"/>
                  </a:cubicBezTo>
                  <a:cubicBezTo>
                    <a:pt x="717" y="716"/>
                    <a:pt x="1592" y="677"/>
                    <a:pt x="2407" y="915"/>
                  </a:cubicBezTo>
                  <a:cubicBezTo>
                    <a:pt x="3322" y="1114"/>
                    <a:pt x="4277" y="1134"/>
                    <a:pt x="5192" y="1413"/>
                  </a:cubicBezTo>
                  <a:lnTo>
                    <a:pt x="5192" y="1313"/>
                  </a:lnTo>
                  <a:cubicBezTo>
                    <a:pt x="5292" y="1254"/>
                    <a:pt x="5393" y="1234"/>
                    <a:pt x="5496" y="1234"/>
                  </a:cubicBezTo>
                  <a:cubicBezTo>
                    <a:pt x="5743" y="1234"/>
                    <a:pt x="5998" y="1353"/>
                    <a:pt x="6251" y="1353"/>
                  </a:cubicBezTo>
                  <a:cubicBezTo>
                    <a:pt x="6356" y="1353"/>
                    <a:pt x="6461" y="1332"/>
                    <a:pt x="6565" y="1273"/>
                  </a:cubicBezTo>
                  <a:cubicBezTo>
                    <a:pt x="6664" y="1233"/>
                    <a:pt x="6704" y="1174"/>
                    <a:pt x="6764" y="1074"/>
                  </a:cubicBezTo>
                  <a:cubicBezTo>
                    <a:pt x="6764" y="975"/>
                    <a:pt x="6724" y="875"/>
                    <a:pt x="6625" y="836"/>
                  </a:cubicBezTo>
                  <a:cubicBezTo>
                    <a:pt x="6485" y="756"/>
                    <a:pt x="6366" y="716"/>
                    <a:pt x="6207" y="716"/>
                  </a:cubicBezTo>
                  <a:cubicBezTo>
                    <a:pt x="5789" y="657"/>
                    <a:pt x="5371" y="716"/>
                    <a:pt x="4974" y="557"/>
                  </a:cubicBezTo>
                  <a:cubicBezTo>
                    <a:pt x="4894" y="537"/>
                    <a:pt x="4795" y="497"/>
                    <a:pt x="4695" y="497"/>
                  </a:cubicBezTo>
                  <a:cubicBezTo>
                    <a:pt x="3322" y="478"/>
                    <a:pt x="2029" y="0"/>
                    <a:pt x="6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57" name="Google Shape;5957;p9"/>
            <p:cNvSpPr/>
            <p:nvPr/>
          </p:nvSpPr>
          <p:spPr>
            <a:xfrm>
              <a:off x="5822875" y="3448200"/>
              <a:ext cx="39325" cy="9575"/>
            </a:xfrm>
            <a:custGeom>
              <a:avLst/>
              <a:gdLst/>
              <a:ahLst/>
              <a:cxnLst/>
              <a:rect l="l" t="t" r="r" b="b"/>
              <a:pathLst>
                <a:path w="1573" h="383" extrusionOk="0">
                  <a:moveTo>
                    <a:pt x="1350" y="0"/>
                  </a:moveTo>
                  <a:cubicBezTo>
                    <a:pt x="861" y="0"/>
                    <a:pt x="416" y="71"/>
                    <a:pt x="1" y="383"/>
                  </a:cubicBezTo>
                  <a:cubicBezTo>
                    <a:pt x="538" y="343"/>
                    <a:pt x="1075" y="283"/>
                    <a:pt x="1572" y="5"/>
                  </a:cubicBezTo>
                  <a:cubicBezTo>
                    <a:pt x="1497" y="2"/>
                    <a:pt x="1423" y="0"/>
                    <a:pt x="13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58" name="Google Shape;5958;p9"/>
            <p:cNvSpPr/>
            <p:nvPr/>
          </p:nvSpPr>
          <p:spPr>
            <a:xfrm>
              <a:off x="5923350" y="3429375"/>
              <a:ext cx="20900" cy="11500"/>
            </a:xfrm>
            <a:custGeom>
              <a:avLst/>
              <a:gdLst/>
              <a:ahLst/>
              <a:cxnLst/>
              <a:rect l="l" t="t" r="r" b="b"/>
              <a:pathLst>
                <a:path w="836" h="460" extrusionOk="0">
                  <a:moveTo>
                    <a:pt x="514" y="0"/>
                  </a:moveTo>
                  <a:cubicBezTo>
                    <a:pt x="334" y="0"/>
                    <a:pt x="162" y="39"/>
                    <a:pt x="0" y="161"/>
                  </a:cubicBezTo>
                  <a:cubicBezTo>
                    <a:pt x="0" y="240"/>
                    <a:pt x="0" y="320"/>
                    <a:pt x="40" y="380"/>
                  </a:cubicBezTo>
                  <a:cubicBezTo>
                    <a:pt x="80" y="439"/>
                    <a:pt x="159" y="459"/>
                    <a:pt x="259" y="459"/>
                  </a:cubicBezTo>
                  <a:cubicBezTo>
                    <a:pt x="438" y="340"/>
                    <a:pt x="836" y="439"/>
                    <a:pt x="776" y="22"/>
                  </a:cubicBezTo>
                  <a:cubicBezTo>
                    <a:pt x="687" y="9"/>
                    <a:pt x="599" y="0"/>
                    <a:pt x="51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59" name="Google Shape;5959;p9"/>
            <p:cNvSpPr/>
            <p:nvPr/>
          </p:nvSpPr>
          <p:spPr>
            <a:xfrm>
              <a:off x="5899975" y="3434375"/>
              <a:ext cx="19400" cy="4925"/>
            </a:xfrm>
            <a:custGeom>
              <a:avLst/>
              <a:gdLst/>
              <a:ahLst/>
              <a:cxnLst/>
              <a:rect l="l" t="t" r="r" b="b"/>
              <a:pathLst>
                <a:path w="776" h="197" extrusionOk="0">
                  <a:moveTo>
                    <a:pt x="776" y="1"/>
                  </a:moveTo>
                  <a:cubicBezTo>
                    <a:pt x="497" y="1"/>
                    <a:pt x="219" y="1"/>
                    <a:pt x="0" y="180"/>
                  </a:cubicBezTo>
                  <a:cubicBezTo>
                    <a:pt x="116" y="180"/>
                    <a:pt x="236" y="197"/>
                    <a:pt x="350" y="197"/>
                  </a:cubicBezTo>
                  <a:cubicBezTo>
                    <a:pt x="510" y="197"/>
                    <a:pt x="660" y="163"/>
                    <a:pt x="7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60" name="Google Shape;5960;p9"/>
            <p:cNvSpPr/>
            <p:nvPr/>
          </p:nvSpPr>
          <p:spPr>
            <a:xfrm>
              <a:off x="5880075" y="3438700"/>
              <a:ext cx="19925" cy="5250"/>
            </a:xfrm>
            <a:custGeom>
              <a:avLst/>
              <a:gdLst/>
              <a:ahLst/>
              <a:cxnLst/>
              <a:rect l="l" t="t" r="r" b="b"/>
              <a:pathLst>
                <a:path w="797" h="210" extrusionOk="0">
                  <a:moveTo>
                    <a:pt x="635" y="0"/>
                  </a:moveTo>
                  <a:cubicBezTo>
                    <a:pt x="411" y="0"/>
                    <a:pt x="193" y="41"/>
                    <a:pt x="0" y="186"/>
                  </a:cubicBezTo>
                  <a:cubicBezTo>
                    <a:pt x="124" y="186"/>
                    <a:pt x="252" y="209"/>
                    <a:pt x="375" y="209"/>
                  </a:cubicBezTo>
                  <a:cubicBezTo>
                    <a:pt x="528" y="209"/>
                    <a:pt x="675" y="172"/>
                    <a:pt x="796" y="7"/>
                  </a:cubicBezTo>
                  <a:cubicBezTo>
                    <a:pt x="742" y="3"/>
                    <a:pt x="688" y="0"/>
                    <a:pt x="63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61" name="Google Shape;5961;p9"/>
            <p:cNvSpPr/>
            <p:nvPr/>
          </p:nvSpPr>
          <p:spPr>
            <a:xfrm>
              <a:off x="5914375" y="3441700"/>
              <a:ext cx="20425" cy="6125"/>
            </a:xfrm>
            <a:custGeom>
              <a:avLst/>
              <a:gdLst/>
              <a:ahLst/>
              <a:cxnLst/>
              <a:rect l="l" t="t" r="r" b="b"/>
              <a:pathLst>
                <a:path w="817" h="245" extrusionOk="0">
                  <a:moveTo>
                    <a:pt x="593" y="0"/>
                  </a:moveTo>
                  <a:cubicBezTo>
                    <a:pt x="528" y="0"/>
                    <a:pt x="461" y="19"/>
                    <a:pt x="399" y="46"/>
                  </a:cubicBezTo>
                  <a:cubicBezTo>
                    <a:pt x="240" y="66"/>
                    <a:pt x="100" y="86"/>
                    <a:pt x="1" y="245"/>
                  </a:cubicBezTo>
                  <a:lnTo>
                    <a:pt x="737" y="245"/>
                  </a:lnTo>
                  <a:cubicBezTo>
                    <a:pt x="757" y="205"/>
                    <a:pt x="797" y="165"/>
                    <a:pt x="817" y="105"/>
                  </a:cubicBezTo>
                  <a:cubicBezTo>
                    <a:pt x="751" y="29"/>
                    <a:pt x="673" y="0"/>
                    <a:pt x="59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62" name="Google Shape;5962;p9"/>
            <p:cNvSpPr/>
            <p:nvPr/>
          </p:nvSpPr>
          <p:spPr>
            <a:xfrm>
              <a:off x="5923350" y="3436850"/>
              <a:ext cx="15925" cy="7500"/>
            </a:xfrm>
            <a:custGeom>
              <a:avLst/>
              <a:gdLst/>
              <a:ahLst/>
              <a:cxnLst/>
              <a:rect l="l" t="t" r="r" b="b"/>
              <a:pathLst>
                <a:path w="637" h="300" extrusionOk="0">
                  <a:moveTo>
                    <a:pt x="413" y="0"/>
                  </a:moveTo>
                  <a:cubicBezTo>
                    <a:pt x="340" y="0"/>
                    <a:pt x="266" y="25"/>
                    <a:pt x="199" y="81"/>
                  </a:cubicBezTo>
                  <a:lnTo>
                    <a:pt x="0" y="81"/>
                  </a:lnTo>
                  <a:cubicBezTo>
                    <a:pt x="0" y="140"/>
                    <a:pt x="40" y="200"/>
                    <a:pt x="40" y="260"/>
                  </a:cubicBezTo>
                  <a:cubicBezTo>
                    <a:pt x="179" y="280"/>
                    <a:pt x="298" y="280"/>
                    <a:pt x="458" y="299"/>
                  </a:cubicBezTo>
                  <a:lnTo>
                    <a:pt x="497" y="299"/>
                  </a:lnTo>
                  <a:lnTo>
                    <a:pt x="577" y="260"/>
                  </a:lnTo>
                  <a:cubicBezTo>
                    <a:pt x="597" y="260"/>
                    <a:pt x="597" y="240"/>
                    <a:pt x="637" y="180"/>
                  </a:cubicBezTo>
                  <a:cubicBezTo>
                    <a:pt x="637" y="140"/>
                    <a:pt x="637" y="81"/>
                    <a:pt x="577" y="41"/>
                  </a:cubicBezTo>
                  <a:cubicBezTo>
                    <a:pt x="525" y="15"/>
                    <a:pt x="469" y="0"/>
                    <a:pt x="41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63" name="Google Shape;5963;p9"/>
            <p:cNvSpPr/>
            <p:nvPr/>
          </p:nvSpPr>
          <p:spPr>
            <a:xfrm>
              <a:off x="5872125" y="3454225"/>
              <a:ext cx="10950" cy="4125"/>
            </a:xfrm>
            <a:custGeom>
              <a:avLst/>
              <a:gdLst/>
              <a:ahLst/>
              <a:cxnLst/>
              <a:rect l="l" t="t" r="r" b="b"/>
              <a:pathLst>
                <a:path w="438" h="165" extrusionOk="0">
                  <a:moveTo>
                    <a:pt x="264" y="1"/>
                  </a:moveTo>
                  <a:cubicBezTo>
                    <a:pt x="154" y="1"/>
                    <a:pt x="68" y="40"/>
                    <a:pt x="0" y="161"/>
                  </a:cubicBezTo>
                  <a:cubicBezTo>
                    <a:pt x="17" y="164"/>
                    <a:pt x="34" y="165"/>
                    <a:pt x="50" y="165"/>
                  </a:cubicBezTo>
                  <a:cubicBezTo>
                    <a:pt x="192" y="165"/>
                    <a:pt x="331" y="93"/>
                    <a:pt x="438" y="22"/>
                  </a:cubicBezTo>
                  <a:cubicBezTo>
                    <a:pt x="374" y="9"/>
                    <a:pt x="316" y="1"/>
                    <a:pt x="26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64" name="Google Shape;5964;p9"/>
            <p:cNvSpPr/>
            <p:nvPr/>
          </p:nvSpPr>
          <p:spPr>
            <a:xfrm>
              <a:off x="5861175" y="3443825"/>
              <a:ext cx="6975" cy="4500"/>
            </a:xfrm>
            <a:custGeom>
              <a:avLst/>
              <a:gdLst/>
              <a:ahLst/>
              <a:cxnLst/>
              <a:rect l="l" t="t" r="r" b="b"/>
              <a:pathLst>
                <a:path w="279" h="180" extrusionOk="0">
                  <a:moveTo>
                    <a:pt x="179" y="1"/>
                  </a:moveTo>
                  <a:cubicBezTo>
                    <a:pt x="140" y="80"/>
                    <a:pt x="60" y="120"/>
                    <a:pt x="0" y="180"/>
                  </a:cubicBezTo>
                  <a:cubicBezTo>
                    <a:pt x="100" y="180"/>
                    <a:pt x="179" y="180"/>
                    <a:pt x="259" y="160"/>
                  </a:cubicBezTo>
                  <a:cubicBezTo>
                    <a:pt x="279" y="80"/>
                    <a:pt x="259" y="20"/>
                    <a:pt x="1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65" name="Google Shape;5965;p9"/>
            <p:cNvSpPr/>
            <p:nvPr/>
          </p:nvSpPr>
          <p:spPr>
            <a:xfrm>
              <a:off x="5869625" y="3443825"/>
              <a:ext cx="6500" cy="4500"/>
            </a:xfrm>
            <a:custGeom>
              <a:avLst/>
              <a:gdLst/>
              <a:ahLst/>
              <a:cxnLst/>
              <a:rect l="l" t="t" r="r" b="b"/>
              <a:pathLst>
                <a:path w="260" h="180" extrusionOk="0">
                  <a:moveTo>
                    <a:pt x="40" y="1"/>
                  </a:moveTo>
                  <a:cubicBezTo>
                    <a:pt x="21" y="60"/>
                    <a:pt x="21" y="120"/>
                    <a:pt x="1" y="180"/>
                  </a:cubicBezTo>
                  <a:cubicBezTo>
                    <a:pt x="120" y="180"/>
                    <a:pt x="200" y="140"/>
                    <a:pt x="259" y="20"/>
                  </a:cubicBezTo>
                  <a:cubicBezTo>
                    <a:pt x="200" y="20"/>
                    <a:pt x="120" y="1"/>
                    <a:pt x="4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66" name="Google Shape;5966;p9"/>
            <p:cNvSpPr/>
            <p:nvPr/>
          </p:nvSpPr>
          <p:spPr>
            <a:xfrm>
              <a:off x="5904925" y="3446475"/>
              <a:ext cx="5000" cy="3350"/>
            </a:xfrm>
            <a:custGeom>
              <a:avLst/>
              <a:gdLst/>
              <a:ahLst/>
              <a:cxnLst/>
              <a:rect l="l" t="t" r="r" b="b"/>
              <a:pathLst>
                <a:path w="200" h="134" extrusionOk="0">
                  <a:moveTo>
                    <a:pt x="96" y="0"/>
                  </a:moveTo>
                  <a:cubicBezTo>
                    <a:pt x="57" y="0"/>
                    <a:pt x="23" y="46"/>
                    <a:pt x="1" y="133"/>
                  </a:cubicBezTo>
                  <a:lnTo>
                    <a:pt x="100" y="133"/>
                  </a:lnTo>
                  <a:lnTo>
                    <a:pt x="200" y="93"/>
                  </a:lnTo>
                  <a:cubicBezTo>
                    <a:pt x="164" y="31"/>
                    <a:pt x="128" y="0"/>
                    <a:pt x="9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67" name="Google Shape;5967;p9"/>
            <p:cNvSpPr/>
            <p:nvPr/>
          </p:nvSpPr>
          <p:spPr>
            <a:xfrm>
              <a:off x="5393200" y="2727700"/>
              <a:ext cx="130825" cy="44525"/>
            </a:xfrm>
            <a:custGeom>
              <a:avLst/>
              <a:gdLst/>
              <a:ahLst/>
              <a:cxnLst/>
              <a:rect l="l" t="t" r="r" b="b"/>
              <a:pathLst>
                <a:path w="5233" h="1781" extrusionOk="0">
                  <a:moveTo>
                    <a:pt x="1174" y="0"/>
                  </a:moveTo>
                  <a:cubicBezTo>
                    <a:pt x="1174" y="279"/>
                    <a:pt x="1214" y="477"/>
                    <a:pt x="1572" y="617"/>
                  </a:cubicBezTo>
                  <a:cubicBezTo>
                    <a:pt x="1870" y="756"/>
                    <a:pt x="1850" y="995"/>
                    <a:pt x="1453" y="1054"/>
                  </a:cubicBezTo>
                  <a:cubicBezTo>
                    <a:pt x="1373" y="1074"/>
                    <a:pt x="1274" y="1114"/>
                    <a:pt x="1194" y="1154"/>
                  </a:cubicBezTo>
                  <a:cubicBezTo>
                    <a:pt x="1126" y="1235"/>
                    <a:pt x="1043" y="1254"/>
                    <a:pt x="952" y="1254"/>
                  </a:cubicBezTo>
                  <a:cubicBezTo>
                    <a:pt x="872" y="1254"/>
                    <a:pt x="786" y="1239"/>
                    <a:pt x="702" y="1239"/>
                  </a:cubicBezTo>
                  <a:cubicBezTo>
                    <a:pt x="602" y="1239"/>
                    <a:pt x="504" y="1260"/>
                    <a:pt x="418" y="1353"/>
                  </a:cubicBezTo>
                  <a:lnTo>
                    <a:pt x="60" y="1353"/>
                  </a:lnTo>
                  <a:cubicBezTo>
                    <a:pt x="0" y="1452"/>
                    <a:pt x="0" y="1552"/>
                    <a:pt x="80" y="1611"/>
                  </a:cubicBezTo>
                  <a:cubicBezTo>
                    <a:pt x="343" y="1730"/>
                    <a:pt x="596" y="1781"/>
                    <a:pt x="841" y="1781"/>
                  </a:cubicBezTo>
                  <a:cubicBezTo>
                    <a:pt x="1337" y="1781"/>
                    <a:pt x="1802" y="1573"/>
                    <a:pt x="2268" y="1293"/>
                  </a:cubicBezTo>
                  <a:cubicBezTo>
                    <a:pt x="2348" y="1233"/>
                    <a:pt x="2388" y="1154"/>
                    <a:pt x="2407" y="1074"/>
                  </a:cubicBezTo>
                  <a:cubicBezTo>
                    <a:pt x="2459" y="879"/>
                    <a:pt x="2563" y="838"/>
                    <a:pt x="2679" y="838"/>
                  </a:cubicBezTo>
                  <a:cubicBezTo>
                    <a:pt x="2765" y="838"/>
                    <a:pt x="2858" y="861"/>
                    <a:pt x="2941" y="861"/>
                  </a:cubicBezTo>
                  <a:cubicBezTo>
                    <a:pt x="2963" y="861"/>
                    <a:pt x="2984" y="859"/>
                    <a:pt x="3004" y="855"/>
                  </a:cubicBezTo>
                  <a:cubicBezTo>
                    <a:pt x="3581" y="875"/>
                    <a:pt x="4138" y="855"/>
                    <a:pt x="4695" y="895"/>
                  </a:cubicBezTo>
                  <a:cubicBezTo>
                    <a:pt x="4775" y="908"/>
                    <a:pt x="4861" y="924"/>
                    <a:pt x="4940" y="924"/>
                  </a:cubicBezTo>
                  <a:cubicBezTo>
                    <a:pt x="5100" y="924"/>
                    <a:pt x="5232" y="862"/>
                    <a:pt x="5232" y="597"/>
                  </a:cubicBezTo>
                  <a:cubicBezTo>
                    <a:pt x="4894" y="458"/>
                    <a:pt x="4556" y="458"/>
                    <a:pt x="4198" y="438"/>
                  </a:cubicBezTo>
                  <a:cubicBezTo>
                    <a:pt x="3342" y="358"/>
                    <a:pt x="2467" y="298"/>
                    <a:pt x="1592" y="239"/>
                  </a:cubicBezTo>
                  <a:cubicBezTo>
                    <a:pt x="1512" y="179"/>
                    <a:pt x="1453" y="139"/>
                    <a:pt x="139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68" name="Google Shape;5968;p9"/>
            <p:cNvSpPr/>
            <p:nvPr/>
          </p:nvSpPr>
          <p:spPr>
            <a:xfrm>
              <a:off x="5417075" y="2614800"/>
              <a:ext cx="16425" cy="64450"/>
            </a:xfrm>
            <a:custGeom>
              <a:avLst/>
              <a:gdLst/>
              <a:ahLst/>
              <a:cxnLst/>
              <a:rect l="l" t="t" r="r" b="b"/>
              <a:pathLst>
                <a:path w="657" h="2578" extrusionOk="0">
                  <a:moveTo>
                    <a:pt x="438" y="0"/>
                  </a:moveTo>
                  <a:cubicBezTo>
                    <a:pt x="100" y="736"/>
                    <a:pt x="0" y="1512"/>
                    <a:pt x="60" y="2308"/>
                  </a:cubicBezTo>
                  <a:cubicBezTo>
                    <a:pt x="181" y="2369"/>
                    <a:pt x="325" y="2577"/>
                    <a:pt x="436" y="2577"/>
                  </a:cubicBezTo>
                  <a:cubicBezTo>
                    <a:pt x="508" y="2577"/>
                    <a:pt x="566" y="2492"/>
                    <a:pt x="597" y="2228"/>
                  </a:cubicBezTo>
                  <a:cubicBezTo>
                    <a:pt x="657" y="1492"/>
                    <a:pt x="617" y="736"/>
                    <a:pt x="4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69" name="Google Shape;5969;p9"/>
            <p:cNvSpPr/>
            <p:nvPr/>
          </p:nvSpPr>
          <p:spPr>
            <a:xfrm>
              <a:off x="6142150" y="3372700"/>
              <a:ext cx="120875" cy="30375"/>
            </a:xfrm>
            <a:custGeom>
              <a:avLst/>
              <a:gdLst/>
              <a:ahLst/>
              <a:cxnLst/>
              <a:rect l="l" t="t" r="r" b="b"/>
              <a:pathLst>
                <a:path w="4835" h="1215" extrusionOk="0">
                  <a:moveTo>
                    <a:pt x="4815" y="1"/>
                  </a:moveTo>
                  <a:cubicBezTo>
                    <a:pt x="4178" y="220"/>
                    <a:pt x="3542" y="200"/>
                    <a:pt x="2965" y="240"/>
                  </a:cubicBezTo>
                  <a:cubicBezTo>
                    <a:pt x="2925" y="269"/>
                    <a:pt x="2895" y="284"/>
                    <a:pt x="2865" y="284"/>
                  </a:cubicBezTo>
                  <a:cubicBezTo>
                    <a:pt x="2836" y="284"/>
                    <a:pt x="2806" y="269"/>
                    <a:pt x="2766" y="240"/>
                  </a:cubicBezTo>
                  <a:lnTo>
                    <a:pt x="2587" y="240"/>
                  </a:lnTo>
                  <a:cubicBezTo>
                    <a:pt x="2487" y="319"/>
                    <a:pt x="2388" y="319"/>
                    <a:pt x="2288" y="319"/>
                  </a:cubicBezTo>
                  <a:lnTo>
                    <a:pt x="1871" y="319"/>
                  </a:lnTo>
                  <a:cubicBezTo>
                    <a:pt x="1731" y="319"/>
                    <a:pt x="1592" y="359"/>
                    <a:pt x="1453" y="419"/>
                  </a:cubicBezTo>
                  <a:cubicBezTo>
                    <a:pt x="1373" y="439"/>
                    <a:pt x="1334" y="498"/>
                    <a:pt x="1254" y="518"/>
                  </a:cubicBezTo>
                  <a:cubicBezTo>
                    <a:pt x="1194" y="518"/>
                    <a:pt x="1174" y="538"/>
                    <a:pt x="1155" y="558"/>
                  </a:cubicBezTo>
                  <a:cubicBezTo>
                    <a:pt x="1142" y="563"/>
                    <a:pt x="1129" y="565"/>
                    <a:pt x="1117" y="565"/>
                  </a:cubicBezTo>
                  <a:cubicBezTo>
                    <a:pt x="1042" y="565"/>
                    <a:pt x="968" y="491"/>
                    <a:pt x="894" y="491"/>
                  </a:cubicBezTo>
                  <a:cubicBezTo>
                    <a:pt x="882" y="491"/>
                    <a:pt x="869" y="493"/>
                    <a:pt x="856" y="498"/>
                  </a:cubicBezTo>
                  <a:cubicBezTo>
                    <a:pt x="697" y="498"/>
                    <a:pt x="558" y="518"/>
                    <a:pt x="399" y="558"/>
                  </a:cubicBezTo>
                  <a:cubicBezTo>
                    <a:pt x="384" y="551"/>
                    <a:pt x="367" y="546"/>
                    <a:pt x="350" y="546"/>
                  </a:cubicBezTo>
                  <a:cubicBezTo>
                    <a:pt x="321" y="546"/>
                    <a:pt x="292" y="560"/>
                    <a:pt x="279" y="598"/>
                  </a:cubicBezTo>
                  <a:cubicBezTo>
                    <a:pt x="200" y="598"/>
                    <a:pt x="180" y="637"/>
                    <a:pt x="200" y="717"/>
                  </a:cubicBezTo>
                  <a:cubicBezTo>
                    <a:pt x="279" y="856"/>
                    <a:pt x="100" y="816"/>
                    <a:pt x="80" y="896"/>
                  </a:cubicBezTo>
                  <a:cubicBezTo>
                    <a:pt x="41" y="936"/>
                    <a:pt x="1" y="996"/>
                    <a:pt x="1" y="1055"/>
                  </a:cubicBezTo>
                  <a:cubicBezTo>
                    <a:pt x="41" y="1135"/>
                    <a:pt x="60" y="1194"/>
                    <a:pt x="140" y="1214"/>
                  </a:cubicBezTo>
                  <a:cubicBezTo>
                    <a:pt x="200" y="1214"/>
                    <a:pt x="259" y="1194"/>
                    <a:pt x="339" y="1155"/>
                  </a:cubicBezTo>
                  <a:cubicBezTo>
                    <a:pt x="438" y="1155"/>
                    <a:pt x="558" y="1135"/>
                    <a:pt x="657" y="1135"/>
                  </a:cubicBezTo>
                  <a:cubicBezTo>
                    <a:pt x="737" y="1035"/>
                    <a:pt x="836" y="1035"/>
                    <a:pt x="956" y="1035"/>
                  </a:cubicBezTo>
                  <a:cubicBezTo>
                    <a:pt x="975" y="1039"/>
                    <a:pt x="994" y="1041"/>
                    <a:pt x="1015" y="1041"/>
                  </a:cubicBezTo>
                  <a:cubicBezTo>
                    <a:pt x="1100" y="1041"/>
                    <a:pt x="1193" y="1012"/>
                    <a:pt x="1274" y="996"/>
                  </a:cubicBezTo>
                  <a:cubicBezTo>
                    <a:pt x="1393" y="956"/>
                    <a:pt x="1493" y="956"/>
                    <a:pt x="1592" y="936"/>
                  </a:cubicBezTo>
                  <a:cubicBezTo>
                    <a:pt x="1871" y="816"/>
                    <a:pt x="2189" y="717"/>
                    <a:pt x="2487" y="657"/>
                  </a:cubicBezTo>
                  <a:lnTo>
                    <a:pt x="2766" y="657"/>
                  </a:lnTo>
                  <a:cubicBezTo>
                    <a:pt x="3462" y="657"/>
                    <a:pt x="4138" y="419"/>
                    <a:pt x="4835" y="399"/>
                  </a:cubicBezTo>
                  <a:cubicBezTo>
                    <a:pt x="4815" y="259"/>
                    <a:pt x="4815" y="120"/>
                    <a:pt x="481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70" name="Google Shape;5970;p9"/>
            <p:cNvSpPr/>
            <p:nvPr/>
          </p:nvSpPr>
          <p:spPr>
            <a:xfrm>
              <a:off x="6203325" y="3381625"/>
              <a:ext cx="59700" cy="10100"/>
            </a:xfrm>
            <a:custGeom>
              <a:avLst/>
              <a:gdLst/>
              <a:ahLst/>
              <a:cxnLst/>
              <a:rect l="l" t="t" r="r" b="b"/>
              <a:pathLst>
                <a:path w="2388" h="404" extrusionOk="0">
                  <a:moveTo>
                    <a:pt x="1953" y="1"/>
                  </a:moveTo>
                  <a:cubicBezTo>
                    <a:pt x="1356" y="1"/>
                    <a:pt x="778" y="204"/>
                    <a:pt x="201" y="204"/>
                  </a:cubicBezTo>
                  <a:cubicBezTo>
                    <a:pt x="161" y="204"/>
                    <a:pt x="120" y="203"/>
                    <a:pt x="80" y="201"/>
                  </a:cubicBezTo>
                  <a:cubicBezTo>
                    <a:pt x="40" y="201"/>
                    <a:pt x="21" y="241"/>
                    <a:pt x="21" y="280"/>
                  </a:cubicBezTo>
                  <a:cubicBezTo>
                    <a:pt x="1" y="340"/>
                    <a:pt x="1" y="360"/>
                    <a:pt x="60" y="400"/>
                  </a:cubicBezTo>
                  <a:cubicBezTo>
                    <a:pt x="109" y="402"/>
                    <a:pt x="157" y="403"/>
                    <a:pt x="206" y="403"/>
                  </a:cubicBezTo>
                  <a:cubicBezTo>
                    <a:pt x="878" y="403"/>
                    <a:pt x="1510" y="177"/>
                    <a:pt x="2183" y="177"/>
                  </a:cubicBezTo>
                  <a:cubicBezTo>
                    <a:pt x="2231" y="177"/>
                    <a:pt x="2279" y="178"/>
                    <a:pt x="2328" y="181"/>
                  </a:cubicBezTo>
                  <a:cubicBezTo>
                    <a:pt x="2368" y="141"/>
                    <a:pt x="2388" y="82"/>
                    <a:pt x="2388" y="42"/>
                  </a:cubicBezTo>
                  <a:cubicBezTo>
                    <a:pt x="2242" y="12"/>
                    <a:pt x="2097" y="1"/>
                    <a:pt x="195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71" name="Google Shape;5971;p9"/>
            <p:cNvSpPr/>
            <p:nvPr/>
          </p:nvSpPr>
          <p:spPr>
            <a:xfrm>
              <a:off x="6181450" y="3387625"/>
              <a:ext cx="20400" cy="8475"/>
            </a:xfrm>
            <a:custGeom>
              <a:avLst/>
              <a:gdLst/>
              <a:ahLst/>
              <a:cxnLst/>
              <a:rect l="l" t="t" r="r" b="b"/>
              <a:pathLst>
                <a:path w="816" h="339" extrusionOk="0">
                  <a:moveTo>
                    <a:pt x="756" y="1"/>
                  </a:moveTo>
                  <a:cubicBezTo>
                    <a:pt x="438" y="1"/>
                    <a:pt x="199" y="120"/>
                    <a:pt x="0" y="339"/>
                  </a:cubicBezTo>
                  <a:cubicBezTo>
                    <a:pt x="259" y="319"/>
                    <a:pt x="518" y="339"/>
                    <a:pt x="756" y="200"/>
                  </a:cubicBezTo>
                  <a:cubicBezTo>
                    <a:pt x="776" y="200"/>
                    <a:pt x="776" y="160"/>
                    <a:pt x="796" y="120"/>
                  </a:cubicBezTo>
                  <a:cubicBezTo>
                    <a:pt x="816" y="100"/>
                    <a:pt x="796" y="40"/>
                    <a:pt x="75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72" name="Google Shape;5972;p9"/>
            <p:cNvSpPr/>
            <p:nvPr/>
          </p:nvSpPr>
          <p:spPr>
            <a:xfrm>
              <a:off x="6129725" y="3397875"/>
              <a:ext cx="19925" cy="8175"/>
            </a:xfrm>
            <a:custGeom>
              <a:avLst/>
              <a:gdLst/>
              <a:ahLst/>
              <a:cxnLst/>
              <a:rect l="l" t="t" r="r" b="b"/>
              <a:pathLst>
                <a:path w="797" h="327" extrusionOk="0">
                  <a:moveTo>
                    <a:pt x="192" y="0"/>
                  </a:moveTo>
                  <a:cubicBezTo>
                    <a:pt x="78" y="0"/>
                    <a:pt x="0" y="75"/>
                    <a:pt x="0" y="327"/>
                  </a:cubicBezTo>
                  <a:cubicBezTo>
                    <a:pt x="259" y="327"/>
                    <a:pt x="498" y="307"/>
                    <a:pt x="756" y="307"/>
                  </a:cubicBezTo>
                  <a:cubicBezTo>
                    <a:pt x="756" y="247"/>
                    <a:pt x="776" y="207"/>
                    <a:pt x="796" y="148"/>
                  </a:cubicBezTo>
                  <a:cubicBezTo>
                    <a:pt x="697" y="128"/>
                    <a:pt x="637" y="128"/>
                    <a:pt x="557" y="108"/>
                  </a:cubicBezTo>
                  <a:cubicBezTo>
                    <a:pt x="426" y="61"/>
                    <a:pt x="294" y="0"/>
                    <a:pt x="1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73" name="Google Shape;5973;p9"/>
            <p:cNvSpPr/>
            <p:nvPr/>
          </p:nvSpPr>
          <p:spPr>
            <a:xfrm>
              <a:off x="6161050" y="3396575"/>
              <a:ext cx="12475" cy="4175"/>
            </a:xfrm>
            <a:custGeom>
              <a:avLst/>
              <a:gdLst/>
              <a:ahLst/>
              <a:cxnLst/>
              <a:rect l="l" t="t" r="r" b="b"/>
              <a:pathLst>
                <a:path w="499" h="167" extrusionOk="0">
                  <a:moveTo>
                    <a:pt x="41" y="1"/>
                  </a:moveTo>
                  <a:cubicBezTo>
                    <a:pt x="21" y="1"/>
                    <a:pt x="21" y="1"/>
                    <a:pt x="1" y="60"/>
                  </a:cubicBezTo>
                  <a:cubicBezTo>
                    <a:pt x="1" y="80"/>
                    <a:pt x="1" y="140"/>
                    <a:pt x="41" y="160"/>
                  </a:cubicBezTo>
                  <a:cubicBezTo>
                    <a:pt x="79" y="164"/>
                    <a:pt x="117" y="167"/>
                    <a:pt x="153" y="167"/>
                  </a:cubicBezTo>
                  <a:cubicBezTo>
                    <a:pt x="286" y="167"/>
                    <a:pt x="404" y="134"/>
                    <a:pt x="498" y="41"/>
                  </a:cubicBezTo>
                  <a:cubicBezTo>
                    <a:pt x="339" y="41"/>
                    <a:pt x="200" y="1"/>
                    <a:pt x="4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74" name="Google Shape;5974;p9"/>
            <p:cNvSpPr/>
            <p:nvPr/>
          </p:nvSpPr>
          <p:spPr>
            <a:xfrm>
              <a:off x="6200850" y="3387625"/>
              <a:ext cx="5000" cy="5000"/>
            </a:xfrm>
            <a:custGeom>
              <a:avLst/>
              <a:gdLst/>
              <a:ahLst/>
              <a:cxnLst/>
              <a:rect l="l" t="t" r="r" b="b"/>
              <a:pathLst>
                <a:path w="200" h="200" extrusionOk="0">
                  <a:moveTo>
                    <a:pt x="0" y="1"/>
                  </a:moveTo>
                  <a:lnTo>
                    <a:pt x="0" y="200"/>
                  </a:lnTo>
                  <a:lnTo>
                    <a:pt x="100" y="200"/>
                  </a:lnTo>
                  <a:lnTo>
                    <a:pt x="199" y="160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75" name="Google Shape;5975;p9"/>
            <p:cNvSpPr/>
            <p:nvPr/>
          </p:nvSpPr>
          <p:spPr>
            <a:xfrm>
              <a:off x="6157075" y="3396575"/>
              <a:ext cx="5000" cy="4500"/>
            </a:xfrm>
            <a:custGeom>
              <a:avLst/>
              <a:gdLst/>
              <a:ahLst/>
              <a:cxnLst/>
              <a:rect l="l" t="t" r="r" b="b"/>
              <a:pathLst>
                <a:path w="200" h="180" extrusionOk="0">
                  <a:moveTo>
                    <a:pt x="200" y="1"/>
                  </a:moveTo>
                  <a:cubicBezTo>
                    <a:pt x="140" y="60"/>
                    <a:pt x="80" y="140"/>
                    <a:pt x="1" y="180"/>
                  </a:cubicBezTo>
                  <a:cubicBezTo>
                    <a:pt x="80" y="180"/>
                    <a:pt x="140" y="160"/>
                    <a:pt x="200" y="160"/>
                  </a:cubicBezTo>
                  <a:lnTo>
                    <a:pt x="20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76" name="Google Shape;5976;p9"/>
            <p:cNvSpPr/>
            <p:nvPr/>
          </p:nvSpPr>
          <p:spPr>
            <a:xfrm>
              <a:off x="5979525" y="3394075"/>
              <a:ext cx="164150" cy="38975"/>
            </a:xfrm>
            <a:custGeom>
              <a:avLst/>
              <a:gdLst/>
              <a:ahLst/>
              <a:cxnLst/>
              <a:rect l="l" t="t" r="r" b="b"/>
              <a:pathLst>
                <a:path w="6566" h="1559" extrusionOk="0">
                  <a:moveTo>
                    <a:pt x="3164" y="1094"/>
                  </a:moveTo>
                  <a:lnTo>
                    <a:pt x="3164" y="1094"/>
                  </a:lnTo>
                  <a:cubicBezTo>
                    <a:pt x="3164" y="1095"/>
                    <a:pt x="3164" y="1095"/>
                    <a:pt x="3164" y="1095"/>
                  </a:cubicBezTo>
                  <a:lnTo>
                    <a:pt x="3184" y="1095"/>
                  </a:lnTo>
                  <a:cubicBezTo>
                    <a:pt x="3177" y="1095"/>
                    <a:pt x="3171" y="1095"/>
                    <a:pt x="3164" y="1094"/>
                  </a:cubicBezTo>
                  <a:close/>
                  <a:moveTo>
                    <a:pt x="6249" y="0"/>
                  </a:moveTo>
                  <a:cubicBezTo>
                    <a:pt x="6216" y="0"/>
                    <a:pt x="6183" y="1"/>
                    <a:pt x="6148" y="1"/>
                  </a:cubicBezTo>
                  <a:lnTo>
                    <a:pt x="5869" y="1"/>
                  </a:lnTo>
                  <a:cubicBezTo>
                    <a:pt x="5690" y="1"/>
                    <a:pt x="5491" y="1"/>
                    <a:pt x="5312" y="81"/>
                  </a:cubicBezTo>
                  <a:cubicBezTo>
                    <a:pt x="5301" y="75"/>
                    <a:pt x="5287" y="73"/>
                    <a:pt x="5274" y="73"/>
                  </a:cubicBezTo>
                  <a:cubicBezTo>
                    <a:pt x="5241" y="73"/>
                    <a:pt x="5207" y="87"/>
                    <a:pt x="5193" y="101"/>
                  </a:cubicBezTo>
                  <a:cubicBezTo>
                    <a:pt x="5045" y="202"/>
                    <a:pt x="4888" y="224"/>
                    <a:pt x="4728" y="224"/>
                  </a:cubicBezTo>
                  <a:cubicBezTo>
                    <a:pt x="4605" y="224"/>
                    <a:pt x="4480" y="211"/>
                    <a:pt x="4356" y="211"/>
                  </a:cubicBezTo>
                  <a:cubicBezTo>
                    <a:pt x="4228" y="211"/>
                    <a:pt x="4102" y="225"/>
                    <a:pt x="3979" y="280"/>
                  </a:cubicBezTo>
                  <a:cubicBezTo>
                    <a:pt x="3880" y="300"/>
                    <a:pt x="3781" y="300"/>
                    <a:pt x="3681" y="320"/>
                  </a:cubicBezTo>
                  <a:cubicBezTo>
                    <a:pt x="3522" y="479"/>
                    <a:pt x="3303" y="439"/>
                    <a:pt x="3104" y="479"/>
                  </a:cubicBezTo>
                  <a:cubicBezTo>
                    <a:pt x="3084" y="518"/>
                    <a:pt x="3054" y="538"/>
                    <a:pt x="3022" y="538"/>
                  </a:cubicBezTo>
                  <a:cubicBezTo>
                    <a:pt x="2990" y="538"/>
                    <a:pt x="2955" y="518"/>
                    <a:pt x="2925" y="479"/>
                  </a:cubicBezTo>
                  <a:lnTo>
                    <a:pt x="2766" y="479"/>
                  </a:lnTo>
                  <a:cubicBezTo>
                    <a:pt x="2229" y="757"/>
                    <a:pt x="1612" y="757"/>
                    <a:pt x="1035" y="877"/>
                  </a:cubicBezTo>
                  <a:cubicBezTo>
                    <a:pt x="797" y="1155"/>
                    <a:pt x="319" y="1056"/>
                    <a:pt x="1" y="1434"/>
                  </a:cubicBezTo>
                  <a:cubicBezTo>
                    <a:pt x="225" y="1519"/>
                    <a:pt x="420" y="1558"/>
                    <a:pt x="605" y="1558"/>
                  </a:cubicBezTo>
                  <a:cubicBezTo>
                    <a:pt x="765" y="1558"/>
                    <a:pt x="918" y="1529"/>
                    <a:pt x="1075" y="1473"/>
                  </a:cubicBezTo>
                  <a:cubicBezTo>
                    <a:pt x="1547" y="1149"/>
                    <a:pt x="2062" y="1076"/>
                    <a:pt x="2604" y="1076"/>
                  </a:cubicBezTo>
                  <a:cubicBezTo>
                    <a:pt x="2788" y="1076"/>
                    <a:pt x="2975" y="1084"/>
                    <a:pt x="3164" y="1094"/>
                  </a:cubicBezTo>
                  <a:lnTo>
                    <a:pt x="3164" y="1094"/>
                  </a:lnTo>
                  <a:cubicBezTo>
                    <a:pt x="3304" y="877"/>
                    <a:pt x="3582" y="1035"/>
                    <a:pt x="3781" y="896"/>
                  </a:cubicBezTo>
                  <a:lnTo>
                    <a:pt x="3820" y="936"/>
                  </a:lnTo>
                  <a:lnTo>
                    <a:pt x="3880" y="896"/>
                  </a:lnTo>
                  <a:cubicBezTo>
                    <a:pt x="4119" y="737"/>
                    <a:pt x="4457" y="797"/>
                    <a:pt x="4715" y="698"/>
                  </a:cubicBezTo>
                  <a:lnTo>
                    <a:pt x="4775" y="698"/>
                  </a:lnTo>
                  <a:cubicBezTo>
                    <a:pt x="4811" y="715"/>
                    <a:pt x="4851" y="725"/>
                    <a:pt x="4889" y="725"/>
                  </a:cubicBezTo>
                  <a:cubicBezTo>
                    <a:pt x="4936" y="725"/>
                    <a:pt x="4981" y="710"/>
                    <a:pt x="5014" y="678"/>
                  </a:cubicBezTo>
                  <a:cubicBezTo>
                    <a:pt x="5138" y="578"/>
                    <a:pt x="5275" y="562"/>
                    <a:pt x="5415" y="562"/>
                  </a:cubicBezTo>
                  <a:cubicBezTo>
                    <a:pt x="5487" y="562"/>
                    <a:pt x="5560" y="566"/>
                    <a:pt x="5631" y="566"/>
                  </a:cubicBezTo>
                  <a:cubicBezTo>
                    <a:pt x="5756" y="566"/>
                    <a:pt x="5878" y="553"/>
                    <a:pt x="5989" y="479"/>
                  </a:cubicBezTo>
                  <a:cubicBezTo>
                    <a:pt x="6108" y="240"/>
                    <a:pt x="6367" y="280"/>
                    <a:pt x="6565" y="260"/>
                  </a:cubicBezTo>
                  <a:cubicBezTo>
                    <a:pt x="6546" y="200"/>
                    <a:pt x="6546" y="160"/>
                    <a:pt x="6546" y="101"/>
                  </a:cubicBezTo>
                  <a:cubicBezTo>
                    <a:pt x="6441" y="11"/>
                    <a:pt x="6348" y="0"/>
                    <a:pt x="624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77" name="Google Shape;5977;p9"/>
            <p:cNvSpPr/>
            <p:nvPr/>
          </p:nvSpPr>
          <p:spPr>
            <a:xfrm>
              <a:off x="6076025" y="3410450"/>
              <a:ext cx="20900" cy="9025"/>
            </a:xfrm>
            <a:custGeom>
              <a:avLst/>
              <a:gdLst/>
              <a:ahLst/>
              <a:cxnLst/>
              <a:rect l="l" t="t" r="r" b="b"/>
              <a:pathLst>
                <a:path w="836" h="361" extrusionOk="0">
                  <a:moveTo>
                    <a:pt x="450" y="1"/>
                  </a:moveTo>
                  <a:cubicBezTo>
                    <a:pt x="283" y="1"/>
                    <a:pt x="125" y="40"/>
                    <a:pt x="0" y="222"/>
                  </a:cubicBezTo>
                  <a:cubicBezTo>
                    <a:pt x="60" y="281"/>
                    <a:pt x="139" y="321"/>
                    <a:pt x="179" y="361"/>
                  </a:cubicBezTo>
                  <a:cubicBezTo>
                    <a:pt x="418" y="241"/>
                    <a:pt x="617" y="142"/>
                    <a:pt x="836" y="23"/>
                  </a:cubicBezTo>
                  <a:cubicBezTo>
                    <a:pt x="708" y="23"/>
                    <a:pt x="576" y="1"/>
                    <a:pt x="45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78" name="Google Shape;5978;p9"/>
            <p:cNvSpPr/>
            <p:nvPr/>
          </p:nvSpPr>
          <p:spPr>
            <a:xfrm>
              <a:off x="6104850" y="3405725"/>
              <a:ext cx="24400" cy="5800"/>
            </a:xfrm>
            <a:custGeom>
              <a:avLst/>
              <a:gdLst/>
              <a:ahLst/>
              <a:cxnLst/>
              <a:rect l="l" t="t" r="r" b="b"/>
              <a:pathLst>
                <a:path w="976" h="232" extrusionOk="0">
                  <a:moveTo>
                    <a:pt x="491" y="0"/>
                  </a:moveTo>
                  <a:cubicBezTo>
                    <a:pt x="316" y="0"/>
                    <a:pt x="145" y="37"/>
                    <a:pt x="1" y="212"/>
                  </a:cubicBezTo>
                  <a:cubicBezTo>
                    <a:pt x="339" y="172"/>
                    <a:pt x="677" y="232"/>
                    <a:pt x="976" y="13"/>
                  </a:cubicBezTo>
                  <a:lnTo>
                    <a:pt x="976" y="13"/>
                  </a:lnTo>
                  <a:cubicBezTo>
                    <a:pt x="940" y="17"/>
                    <a:pt x="904" y="19"/>
                    <a:pt x="867" y="19"/>
                  </a:cubicBezTo>
                  <a:cubicBezTo>
                    <a:pt x="744" y="19"/>
                    <a:pt x="617" y="0"/>
                    <a:pt x="4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79" name="Google Shape;5979;p9"/>
            <p:cNvSpPr/>
            <p:nvPr/>
          </p:nvSpPr>
          <p:spPr>
            <a:xfrm>
              <a:off x="6098900" y="3410500"/>
              <a:ext cx="5975" cy="2325"/>
            </a:xfrm>
            <a:custGeom>
              <a:avLst/>
              <a:gdLst/>
              <a:ahLst/>
              <a:cxnLst/>
              <a:rect l="l" t="t" r="r" b="b"/>
              <a:pathLst>
                <a:path w="239" h="93" extrusionOk="0">
                  <a:moveTo>
                    <a:pt x="239" y="1"/>
                  </a:moveTo>
                  <a:lnTo>
                    <a:pt x="239" y="1"/>
                  </a:lnTo>
                  <a:cubicBezTo>
                    <a:pt x="179" y="21"/>
                    <a:pt x="80" y="21"/>
                    <a:pt x="0" y="21"/>
                  </a:cubicBezTo>
                  <a:cubicBezTo>
                    <a:pt x="42" y="62"/>
                    <a:pt x="89" y="93"/>
                    <a:pt x="133" y="93"/>
                  </a:cubicBezTo>
                  <a:cubicBezTo>
                    <a:pt x="173" y="93"/>
                    <a:pt x="210" y="67"/>
                    <a:pt x="23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80" name="Google Shape;5980;p9"/>
            <p:cNvSpPr/>
            <p:nvPr/>
          </p:nvSpPr>
          <p:spPr>
            <a:xfrm>
              <a:off x="5465800" y="3510975"/>
              <a:ext cx="9475" cy="4975"/>
            </a:xfrm>
            <a:custGeom>
              <a:avLst/>
              <a:gdLst/>
              <a:ahLst/>
              <a:cxnLst/>
              <a:rect l="l" t="t" r="r" b="b"/>
              <a:pathLst>
                <a:path w="379" h="199" extrusionOk="0">
                  <a:moveTo>
                    <a:pt x="1" y="0"/>
                  </a:moveTo>
                  <a:cubicBezTo>
                    <a:pt x="1" y="60"/>
                    <a:pt x="41" y="100"/>
                    <a:pt x="41" y="159"/>
                  </a:cubicBezTo>
                  <a:cubicBezTo>
                    <a:pt x="160" y="179"/>
                    <a:pt x="259" y="179"/>
                    <a:pt x="379" y="199"/>
                  </a:cubicBezTo>
                  <a:cubicBezTo>
                    <a:pt x="299" y="40"/>
                    <a:pt x="180" y="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81" name="Google Shape;5981;p9"/>
            <p:cNvSpPr/>
            <p:nvPr/>
          </p:nvSpPr>
          <p:spPr>
            <a:xfrm>
              <a:off x="6057125" y="3415725"/>
              <a:ext cx="15425" cy="5375"/>
            </a:xfrm>
            <a:custGeom>
              <a:avLst/>
              <a:gdLst/>
              <a:ahLst/>
              <a:cxnLst/>
              <a:rect l="l" t="t" r="r" b="b"/>
              <a:pathLst>
                <a:path w="617" h="215" extrusionOk="0">
                  <a:moveTo>
                    <a:pt x="375" y="0"/>
                  </a:moveTo>
                  <a:cubicBezTo>
                    <a:pt x="235" y="0"/>
                    <a:pt x="101" y="32"/>
                    <a:pt x="0" y="209"/>
                  </a:cubicBezTo>
                  <a:cubicBezTo>
                    <a:pt x="39" y="212"/>
                    <a:pt x="78" y="214"/>
                    <a:pt x="115" y="214"/>
                  </a:cubicBezTo>
                  <a:cubicBezTo>
                    <a:pt x="323" y="214"/>
                    <a:pt x="499" y="162"/>
                    <a:pt x="617" y="11"/>
                  </a:cubicBezTo>
                  <a:cubicBezTo>
                    <a:pt x="537" y="11"/>
                    <a:pt x="455" y="0"/>
                    <a:pt x="3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82" name="Google Shape;5982;p9"/>
            <p:cNvSpPr/>
            <p:nvPr/>
          </p:nvSpPr>
          <p:spPr>
            <a:xfrm>
              <a:off x="5928300" y="3415475"/>
              <a:ext cx="77125" cy="26700"/>
            </a:xfrm>
            <a:custGeom>
              <a:avLst/>
              <a:gdLst/>
              <a:ahLst/>
              <a:cxnLst/>
              <a:rect l="l" t="t" r="r" b="b"/>
              <a:pathLst>
                <a:path w="3085" h="1068" extrusionOk="0">
                  <a:moveTo>
                    <a:pt x="3064" y="1"/>
                  </a:moveTo>
                  <a:cubicBezTo>
                    <a:pt x="2229" y="120"/>
                    <a:pt x="1393" y="299"/>
                    <a:pt x="578" y="597"/>
                  </a:cubicBezTo>
                  <a:cubicBezTo>
                    <a:pt x="458" y="836"/>
                    <a:pt x="140" y="737"/>
                    <a:pt x="1" y="975"/>
                  </a:cubicBezTo>
                  <a:lnTo>
                    <a:pt x="399" y="975"/>
                  </a:lnTo>
                  <a:cubicBezTo>
                    <a:pt x="532" y="1042"/>
                    <a:pt x="665" y="1068"/>
                    <a:pt x="798" y="1068"/>
                  </a:cubicBezTo>
                  <a:cubicBezTo>
                    <a:pt x="943" y="1068"/>
                    <a:pt x="1089" y="1037"/>
                    <a:pt x="1234" y="995"/>
                  </a:cubicBezTo>
                  <a:cubicBezTo>
                    <a:pt x="1871" y="936"/>
                    <a:pt x="2527" y="896"/>
                    <a:pt x="3084" y="597"/>
                  </a:cubicBezTo>
                  <a:cubicBezTo>
                    <a:pt x="2826" y="578"/>
                    <a:pt x="2567" y="538"/>
                    <a:pt x="2129" y="518"/>
                  </a:cubicBezTo>
                  <a:cubicBezTo>
                    <a:pt x="2587" y="339"/>
                    <a:pt x="2965" y="379"/>
                    <a:pt x="306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83" name="Google Shape;5983;p9"/>
            <p:cNvSpPr/>
            <p:nvPr/>
          </p:nvSpPr>
          <p:spPr>
            <a:xfrm>
              <a:off x="5938250" y="3438850"/>
              <a:ext cx="20925" cy="4500"/>
            </a:xfrm>
            <a:custGeom>
              <a:avLst/>
              <a:gdLst/>
              <a:ahLst/>
              <a:cxnLst/>
              <a:rect l="l" t="t" r="r" b="b"/>
              <a:pathLst>
                <a:path w="837" h="180" extrusionOk="0">
                  <a:moveTo>
                    <a:pt x="1" y="1"/>
                  </a:moveTo>
                  <a:lnTo>
                    <a:pt x="1" y="180"/>
                  </a:lnTo>
                  <a:lnTo>
                    <a:pt x="757" y="180"/>
                  </a:lnTo>
                  <a:lnTo>
                    <a:pt x="836" y="40"/>
                  </a:lnTo>
                  <a:cubicBezTo>
                    <a:pt x="558" y="40"/>
                    <a:pt x="279" y="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84" name="Google Shape;5984;p9"/>
            <p:cNvSpPr/>
            <p:nvPr/>
          </p:nvSpPr>
          <p:spPr>
            <a:xfrm>
              <a:off x="5482225" y="3003200"/>
              <a:ext cx="166125" cy="30850"/>
            </a:xfrm>
            <a:custGeom>
              <a:avLst/>
              <a:gdLst/>
              <a:ahLst/>
              <a:cxnLst/>
              <a:rect l="l" t="t" r="r" b="b"/>
              <a:pathLst>
                <a:path w="6645" h="1234" extrusionOk="0">
                  <a:moveTo>
                    <a:pt x="3809" y="7"/>
                  </a:moveTo>
                  <a:cubicBezTo>
                    <a:pt x="3608" y="7"/>
                    <a:pt x="3408" y="15"/>
                    <a:pt x="3203" y="40"/>
                  </a:cubicBezTo>
                  <a:cubicBezTo>
                    <a:pt x="2188" y="200"/>
                    <a:pt x="1114" y="1"/>
                    <a:pt x="139" y="498"/>
                  </a:cubicBezTo>
                  <a:cubicBezTo>
                    <a:pt x="60" y="577"/>
                    <a:pt x="20" y="677"/>
                    <a:pt x="0" y="796"/>
                  </a:cubicBezTo>
                  <a:cubicBezTo>
                    <a:pt x="0" y="916"/>
                    <a:pt x="40" y="1015"/>
                    <a:pt x="120" y="1115"/>
                  </a:cubicBezTo>
                  <a:cubicBezTo>
                    <a:pt x="199" y="1174"/>
                    <a:pt x="318" y="1214"/>
                    <a:pt x="418" y="1234"/>
                  </a:cubicBezTo>
                  <a:cubicBezTo>
                    <a:pt x="1711" y="975"/>
                    <a:pt x="3024" y="995"/>
                    <a:pt x="4317" y="816"/>
                  </a:cubicBezTo>
                  <a:cubicBezTo>
                    <a:pt x="4878" y="713"/>
                    <a:pt x="5429" y="620"/>
                    <a:pt x="5984" y="620"/>
                  </a:cubicBezTo>
                  <a:cubicBezTo>
                    <a:pt x="6177" y="620"/>
                    <a:pt x="6370" y="631"/>
                    <a:pt x="6565" y="657"/>
                  </a:cubicBezTo>
                  <a:lnTo>
                    <a:pt x="6644" y="498"/>
                  </a:lnTo>
                  <a:cubicBezTo>
                    <a:pt x="6545" y="279"/>
                    <a:pt x="6346" y="180"/>
                    <a:pt x="6107" y="100"/>
                  </a:cubicBezTo>
                  <a:cubicBezTo>
                    <a:pt x="5610" y="1"/>
                    <a:pt x="5113" y="40"/>
                    <a:pt x="4615" y="20"/>
                  </a:cubicBezTo>
                  <a:cubicBezTo>
                    <a:pt x="4342" y="20"/>
                    <a:pt x="4076" y="7"/>
                    <a:pt x="3809" y="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85" name="Google Shape;5985;p9"/>
            <p:cNvSpPr/>
            <p:nvPr/>
          </p:nvSpPr>
          <p:spPr>
            <a:xfrm>
              <a:off x="5741325" y="3029175"/>
              <a:ext cx="149225" cy="38700"/>
            </a:xfrm>
            <a:custGeom>
              <a:avLst/>
              <a:gdLst/>
              <a:ahLst/>
              <a:cxnLst/>
              <a:rect l="l" t="t" r="r" b="b"/>
              <a:pathLst>
                <a:path w="5969" h="1548" extrusionOk="0">
                  <a:moveTo>
                    <a:pt x="5249" y="1"/>
                  </a:moveTo>
                  <a:cubicBezTo>
                    <a:pt x="5013" y="1"/>
                    <a:pt x="4784" y="26"/>
                    <a:pt x="4576" y="115"/>
                  </a:cubicBezTo>
                  <a:cubicBezTo>
                    <a:pt x="3899" y="374"/>
                    <a:pt x="3243" y="374"/>
                    <a:pt x="2547" y="434"/>
                  </a:cubicBezTo>
                  <a:cubicBezTo>
                    <a:pt x="2288" y="633"/>
                    <a:pt x="2009" y="573"/>
                    <a:pt x="1751" y="613"/>
                  </a:cubicBezTo>
                  <a:cubicBezTo>
                    <a:pt x="1094" y="672"/>
                    <a:pt x="498" y="871"/>
                    <a:pt x="60" y="1369"/>
                  </a:cubicBezTo>
                  <a:cubicBezTo>
                    <a:pt x="20" y="1428"/>
                    <a:pt x="20" y="1448"/>
                    <a:pt x="0" y="1468"/>
                  </a:cubicBezTo>
                  <a:cubicBezTo>
                    <a:pt x="20" y="1508"/>
                    <a:pt x="20" y="1528"/>
                    <a:pt x="60" y="1548"/>
                  </a:cubicBezTo>
                  <a:cubicBezTo>
                    <a:pt x="259" y="1468"/>
                    <a:pt x="418" y="1428"/>
                    <a:pt x="617" y="1349"/>
                  </a:cubicBezTo>
                  <a:cubicBezTo>
                    <a:pt x="660" y="1306"/>
                    <a:pt x="697" y="1286"/>
                    <a:pt x="731" y="1286"/>
                  </a:cubicBezTo>
                  <a:cubicBezTo>
                    <a:pt x="761" y="1286"/>
                    <a:pt x="788" y="1301"/>
                    <a:pt x="816" y="1329"/>
                  </a:cubicBezTo>
                  <a:cubicBezTo>
                    <a:pt x="955" y="1329"/>
                    <a:pt x="1075" y="1349"/>
                    <a:pt x="1194" y="1349"/>
                  </a:cubicBezTo>
                  <a:cubicBezTo>
                    <a:pt x="1393" y="1309"/>
                    <a:pt x="1592" y="1269"/>
                    <a:pt x="1791" y="1269"/>
                  </a:cubicBezTo>
                  <a:cubicBezTo>
                    <a:pt x="2407" y="1170"/>
                    <a:pt x="3044" y="1030"/>
                    <a:pt x="3680" y="951"/>
                  </a:cubicBezTo>
                  <a:cubicBezTo>
                    <a:pt x="4198" y="831"/>
                    <a:pt x="4755" y="851"/>
                    <a:pt x="5232" y="613"/>
                  </a:cubicBezTo>
                  <a:cubicBezTo>
                    <a:pt x="5471" y="414"/>
                    <a:pt x="5948" y="533"/>
                    <a:pt x="5968" y="36"/>
                  </a:cubicBezTo>
                  <a:cubicBezTo>
                    <a:pt x="5729" y="26"/>
                    <a:pt x="5486" y="1"/>
                    <a:pt x="52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86" name="Google Shape;5986;p9"/>
            <p:cNvSpPr/>
            <p:nvPr/>
          </p:nvSpPr>
          <p:spPr>
            <a:xfrm>
              <a:off x="5831325" y="2976475"/>
              <a:ext cx="178075" cy="31800"/>
            </a:xfrm>
            <a:custGeom>
              <a:avLst/>
              <a:gdLst/>
              <a:ahLst/>
              <a:cxnLst/>
              <a:rect l="l" t="t" r="r" b="b"/>
              <a:pathLst>
                <a:path w="7123" h="1272" extrusionOk="0">
                  <a:moveTo>
                    <a:pt x="6056" y="1"/>
                  </a:moveTo>
                  <a:cubicBezTo>
                    <a:pt x="5934" y="1"/>
                    <a:pt x="5806" y="23"/>
                    <a:pt x="5670" y="55"/>
                  </a:cubicBezTo>
                  <a:cubicBezTo>
                    <a:pt x="5332" y="155"/>
                    <a:pt x="4994" y="174"/>
                    <a:pt x="4656" y="174"/>
                  </a:cubicBezTo>
                  <a:cubicBezTo>
                    <a:pt x="4377" y="174"/>
                    <a:pt x="4079" y="174"/>
                    <a:pt x="3820" y="194"/>
                  </a:cubicBezTo>
                  <a:cubicBezTo>
                    <a:pt x="3721" y="194"/>
                    <a:pt x="3641" y="234"/>
                    <a:pt x="3542" y="254"/>
                  </a:cubicBezTo>
                  <a:cubicBezTo>
                    <a:pt x="3363" y="274"/>
                    <a:pt x="3184" y="334"/>
                    <a:pt x="3005" y="353"/>
                  </a:cubicBezTo>
                  <a:cubicBezTo>
                    <a:pt x="2706" y="373"/>
                    <a:pt x="2428" y="353"/>
                    <a:pt x="2110" y="393"/>
                  </a:cubicBezTo>
                  <a:cubicBezTo>
                    <a:pt x="2050" y="433"/>
                    <a:pt x="1950" y="453"/>
                    <a:pt x="1871" y="473"/>
                  </a:cubicBezTo>
                  <a:cubicBezTo>
                    <a:pt x="1672" y="532"/>
                    <a:pt x="1493" y="532"/>
                    <a:pt x="1314" y="552"/>
                  </a:cubicBezTo>
                  <a:cubicBezTo>
                    <a:pt x="856" y="672"/>
                    <a:pt x="319" y="572"/>
                    <a:pt x="1" y="1070"/>
                  </a:cubicBezTo>
                  <a:cubicBezTo>
                    <a:pt x="127" y="1225"/>
                    <a:pt x="262" y="1271"/>
                    <a:pt x="402" y="1271"/>
                  </a:cubicBezTo>
                  <a:cubicBezTo>
                    <a:pt x="550" y="1271"/>
                    <a:pt x="703" y="1220"/>
                    <a:pt x="856" y="1189"/>
                  </a:cubicBezTo>
                  <a:cubicBezTo>
                    <a:pt x="1155" y="1189"/>
                    <a:pt x="1473" y="1169"/>
                    <a:pt x="1771" y="1169"/>
                  </a:cubicBezTo>
                  <a:cubicBezTo>
                    <a:pt x="1806" y="1204"/>
                    <a:pt x="1833" y="1220"/>
                    <a:pt x="1858" y="1220"/>
                  </a:cubicBezTo>
                  <a:cubicBezTo>
                    <a:pt x="1890" y="1220"/>
                    <a:pt x="1917" y="1194"/>
                    <a:pt x="1950" y="1149"/>
                  </a:cubicBezTo>
                  <a:cubicBezTo>
                    <a:pt x="3263" y="751"/>
                    <a:pt x="4636" y="731"/>
                    <a:pt x="5969" y="552"/>
                  </a:cubicBezTo>
                  <a:cubicBezTo>
                    <a:pt x="6055" y="495"/>
                    <a:pt x="6147" y="479"/>
                    <a:pt x="6242" y="479"/>
                  </a:cubicBezTo>
                  <a:cubicBezTo>
                    <a:pt x="6364" y="479"/>
                    <a:pt x="6490" y="505"/>
                    <a:pt x="6613" y="505"/>
                  </a:cubicBezTo>
                  <a:cubicBezTo>
                    <a:pt x="6728" y="505"/>
                    <a:pt x="6841" y="482"/>
                    <a:pt x="6943" y="393"/>
                  </a:cubicBezTo>
                  <a:lnTo>
                    <a:pt x="7043" y="393"/>
                  </a:lnTo>
                  <a:lnTo>
                    <a:pt x="7122" y="373"/>
                  </a:lnTo>
                  <a:cubicBezTo>
                    <a:pt x="6963" y="174"/>
                    <a:pt x="6745" y="234"/>
                    <a:pt x="6546" y="194"/>
                  </a:cubicBezTo>
                  <a:cubicBezTo>
                    <a:pt x="6402" y="51"/>
                    <a:pt x="6238" y="1"/>
                    <a:pt x="605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87" name="Google Shape;5987;p9"/>
            <p:cNvSpPr/>
            <p:nvPr/>
          </p:nvSpPr>
          <p:spPr>
            <a:xfrm>
              <a:off x="5712975" y="2996250"/>
              <a:ext cx="115400" cy="19400"/>
            </a:xfrm>
            <a:custGeom>
              <a:avLst/>
              <a:gdLst/>
              <a:ahLst/>
              <a:cxnLst/>
              <a:rect l="l" t="t" r="r" b="b"/>
              <a:pathLst>
                <a:path w="4616" h="776" extrusionOk="0">
                  <a:moveTo>
                    <a:pt x="3541" y="0"/>
                  </a:moveTo>
                  <a:cubicBezTo>
                    <a:pt x="3173" y="74"/>
                    <a:pt x="2816" y="97"/>
                    <a:pt x="2459" y="97"/>
                  </a:cubicBezTo>
                  <a:cubicBezTo>
                    <a:pt x="2140" y="97"/>
                    <a:pt x="1821" y="79"/>
                    <a:pt x="1492" y="60"/>
                  </a:cubicBezTo>
                  <a:cubicBezTo>
                    <a:pt x="1476" y="58"/>
                    <a:pt x="1461" y="58"/>
                    <a:pt x="1445" y="58"/>
                  </a:cubicBezTo>
                  <a:cubicBezTo>
                    <a:pt x="1227" y="58"/>
                    <a:pt x="1040" y="179"/>
                    <a:pt x="836" y="179"/>
                  </a:cubicBezTo>
                  <a:cubicBezTo>
                    <a:pt x="815" y="181"/>
                    <a:pt x="794" y="181"/>
                    <a:pt x="772" y="181"/>
                  </a:cubicBezTo>
                  <a:cubicBezTo>
                    <a:pt x="676" y="181"/>
                    <a:pt x="570" y="170"/>
                    <a:pt x="469" y="170"/>
                  </a:cubicBezTo>
                  <a:cubicBezTo>
                    <a:pt x="279" y="170"/>
                    <a:pt x="108" y="210"/>
                    <a:pt x="60" y="438"/>
                  </a:cubicBezTo>
                  <a:cubicBezTo>
                    <a:pt x="0" y="776"/>
                    <a:pt x="498" y="537"/>
                    <a:pt x="617" y="736"/>
                  </a:cubicBezTo>
                  <a:cubicBezTo>
                    <a:pt x="1950" y="676"/>
                    <a:pt x="3283" y="597"/>
                    <a:pt x="4616" y="537"/>
                  </a:cubicBezTo>
                  <a:cubicBezTo>
                    <a:pt x="4576" y="60"/>
                    <a:pt x="4118" y="179"/>
                    <a:pt x="384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88" name="Google Shape;5988;p9"/>
            <p:cNvSpPr/>
            <p:nvPr/>
          </p:nvSpPr>
          <p:spPr>
            <a:xfrm>
              <a:off x="5659750" y="2994625"/>
              <a:ext cx="83575" cy="21200"/>
            </a:xfrm>
            <a:custGeom>
              <a:avLst/>
              <a:gdLst/>
              <a:ahLst/>
              <a:cxnLst/>
              <a:rect l="l" t="t" r="r" b="b"/>
              <a:pathLst>
                <a:path w="3343" h="848" extrusionOk="0">
                  <a:moveTo>
                    <a:pt x="2505" y="1"/>
                  </a:moveTo>
                  <a:cubicBezTo>
                    <a:pt x="1984" y="1"/>
                    <a:pt x="1506" y="188"/>
                    <a:pt x="996" y="224"/>
                  </a:cubicBezTo>
                  <a:cubicBezTo>
                    <a:pt x="856" y="264"/>
                    <a:pt x="697" y="304"/>
                    <a:pt x="578" y="344"/>
                  </a:cubicBezTo>
                  <a:cubicBezTo>
                    <a:pt x="379" y="383"/>
                    <a:pt x="200" y="423"/>
                    <a:pt x="61" y="543"/>
                  </a:cubicBezTo>
                  <a:cubicBezTo>
                    <a:pt x="1" y="622"/>
                    <a:pt x="1" y="722"/>
                    <a:pt x="61" y="801"/>
                  </a:cubicBezTo>
                  <a:cubicBezTo>
                    <a:pt x="566" y="824"/>
                    <a:pt x="1078" y="847"/>
                    <a:pt x="1593" y="847"/>
                  </a:cubicBezTo>
                  <a:cubicBezTo>
                    <a:pt x="1970" y="847"/>
                    <a:pt x="2348" y="835"/>
                    <a:pt x="2726" y="801"/>
                  </a:cubicBezTo>
                  <a:cubicBezTo>
                    <a:pt x="2587" y="682"/>
                    <a:pt x="2448" y="582"/>
                    <a:pt x="2289" y="463"/>
                  </a:cubicBezTo>
                  <a:cubicBezTo>
                    <a:pt x="2373" y="433"/>
                    <a:pt x="2451" y="421"/>
                    <a:pt x="2525" y="421"/>
                  </a:cubicBezTo>
                  <a:cubicBezTo>
                    <a:pt x="2747" y="421"/>
                    <a:pt x="2930" y="533"/>
                    <a:pt x="3124" y="622"/>
                  </a:cubicBezTo>
                  <a:cubicBezTo>
                    <a:pt x="3343" y="125"/>
                    <a:pt x="2945" y="105"/>
                    <a:pt x="2647" y="5"/>
                  </a:cubicBezTo>
                  <a:cubicBezTo>
                    <a:pt x="2599" y="2"/>
                    <a:pt x="2552" y="1"/>
                    <a:pt x="25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89" name="Google Shape;5989;p9"/>
            <p:cNvSpPr/>
            <p:nvPr/>
          </p:nvSpPr>
          <p:spPr>
            <a:xfrm>
              <a:off x="5922350" y="3015625"/>
              <a:ext cx="55725" cy="19075"/>
            </a:xfrm>
            <a:custGeom>
              <a:avLst/>
              <a:gdLst/>
              <a:ahLst/>
              <a:cxnLst/>
              <a:rect l="l" t="t" r="r" b="b"/>
              <a:pathLst>
                <a:path w="2229" h="763" extrusionOk="0">
                  <a:moveTo>
                    <a:pt x="1970" y="1"/>
                  </a:moveTo>
                  <a:cubicBezTo>
                    <a:pt x="1313" y="21"/>
                    <a:pt x="677" y="160"/>
                    <a:pt x="40" y="359"/>
                  </a:cubicBezTo>
                  <a:cubicBezTo>
                    <a:pt x="0" y="458"/>
                    <a:pt x="0" y="558"/>
                    <a:pt x="80" y="618"/>
                  </a:cubicBezTo>
                  <a:cubicBezTo>
                    <a:pt x="329" y="719"/>
                    <a:pt x="572" y="763"/>
                    <a:pt x="809" y="763"/>
                  </a:cubicBezTo>
                  <a:cubicBezTo>
                    <a:pt x="1270" y="763"/>
                    <a:pt x="1708" y="596"/>
                    <a:pt x="2129" y="359"/>
                  </a:cubicBezTo>
                  <a:cubicBezTo>
                    <a:pt x="2228" y="180"/>
                    <a:pt x="2109" y="80"/>
                    <a:pt x="19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90" name="Google Shape;5990;p9"/>
            <p:cNvSpPr/>
            <p:nvPr/>
          </p:nvSpPr>
          <p:spPr>
            <a:xfrm>
              <a:off x="5871125" y="3024325"/>
              <a:ext cx="52250" cy="22100"/>
            </a:xfrm>
            <a:custGeom>
              <a:avLst/>
              <a:gdLst/>
              <a:ahLst/>
              <a:cxnLst/>
              <a:rect l="l" t="t" r="r" b="b"/>
              <a:pathLst>
                <a:path w="2090" h="884" extrusionOk="0">
                  <a:moveTo>
                    <a:pt x="1862" y="1"/>
                  </a:moveTo>
                  <a:cubicBezTo>
                    <a:pt x="1496" y="1"/>
                    <a:pt x="1122" y="78"/>
                    <a:pt x="776" y="210"/>
                  </a:cubicBezTo>
                  <a:cubicBezTo>
                    <a:pt x="597" y="508"/>
                    <a:pt x="179" y="270"/>
                    <a:pt x="0" y="548"/>
                  </a:cubicBezTo>
                  <a:cubicBezTo>
                    <a:pt x="140" y="767"/>
                    <a:pt x="358" y="827"/>
                    <a:pt x="577" y="866"/>
                  </a:cubicBezTo>
                  <a:cubicBezTo>
                    <a:pt x="608" y="879"/>
                    <a:pt x="637" y="883"/>
                    <a:pt x="665" y="883"/>
                  </a:cubicBezTo>
                  <a:cubicBezTo>
                    <a:pt x="728" y="883"/>
                    <a:pt x="787" y="860"/>
                    <a:pt x="856" y="846"/>
                  </a:cubicBezTo>
                  <a:cubicBezTo>
                    <a:pt x="1234" y="568"/>
                    <a:pt x="1850" y="747"/>
                    <a:pt x="2089" y="210"/>
                  </a:cubicBezTo>
                  <a:lnTo>
                    <a:pt x="2089" y="11"/>
                  </a:lnTo>
                  <a:cubicBezTo>
                    <a:pt x="2014" y="4"/>
                    <a:pt x="1938" y="1"/>
                    <a:pt x="186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91" name="Google Shape;5991;p9"/>
            <p:cNvSpPr/>
            <p:nvPr/>
          </p:nvSpPr>
          <p:spPr>
            <a:xfrm>
              <a:off x="5972075" y="3010175"/>
              <a:ext cx="42300" cy="17425"/>
            </a:xfrm>
            <a:custGeom>
              <a:avLst/>
              <a:gdLst/>
              <a:ahLst/>
              <a:cxnLst/>
              <a:rect l="l" t="t" r="r" b="b"/>
              <a:pathLst>
                <a:path w="1692" h="697" extrusionOk="0">
                  <a:moveTo>
                    <a:pt x="1313" y="0"/>
                  </a:moveTo>
                  <a:cubicBezTo>
                    <a:pt x="876" y="80"/>
                    <a:pt x="438" y="139"/>
                    <a:pt x="1" y="219"/>
                  </a:cubicBezTo>
                  <a:cubicBezTo>
                    <a:pt x="80" y="279"/>
                    <a:pt x="120" y="338"/>
                    <a:pt x="199" y="398"/>
                  </a:cubicBezTo>
                  <a:cubicBezTo>
                    <a:pt x="239" y="597"/>
                    <a:pt x="398" y="676"/>
                    <a:pt x="577" y="696"/>
                  </a:cubicBezTo>
                  <a:cubicBezTo>
                    <a:pt x="737" y="696"/>
                    <a:pt x="916" y="637"/>
                    <a:pt x="1095" y="617"/>
                  </a:cubicBezTo>
                  <a:cubicBezTo>
                    <a:pt x="1294" y="597"/>
                    <a:pt x="1512" y="597"/>
                    <a:pt x="1691" y="418"/>
                  </a:cubicBezTo>
                  <a:cubicBezTo>
                    <a:pt x="1671" y="398"/>
                    <a:pt x="1671" y="338"/>
                    <a:pt x="1671" y="298"/>
                  </a:cubicBezTo>
                  <a:cubicBezTo>
                    <a:pt x="1671" y="40"/>
                    <a:pt x="1473" y="119"/>
                    <a:pt x="1333" y="80"/>
                  </a:cubicBezTo>
                  <a:lnTo>
                    <a:pt x="131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92" name="Google Shape;5992;p9"/>
            <p:cNvSpPr/>
            <p:nvPr/>
          </p:nvSpPr>
          <p:spPr>
            <a:xfrm>
              <a:off x="5808950" y="2995725"/>
              <a:ext cx="44300" cy="14900"/>
            </a:xfrm>
            <a:custGeom>
              <a:avLst/>
              <a:gdLst/>
              <a:ahLst/>
              <a:cxnLst/>
              <a:rect l="l" t="t" r="r" b="b"/>
              <a:pathLst>
                <a:path w="1772" h="596" extrusionOk="0">
                  <a:moveTo>
                    <a:pt x="480" y="1"/>
                  </a:moveTo>
                  <a:cubicBezTo>
                    <a:pt x="324" y="1"/>
                    <a:pt x="165" y="75"/>
                    <a:pt x="1" y="220"/>
                  </a:cubicBezTo>
                  <a:cubicBezTo>
                    <a:pt x="200" y="499"/>
                    <a:pt x="597" y="280"/>
                    <a:pt x="777" y="558"/>
                  </a:cubicBezTo>
                  <a:cubicBezTo>
                    <a:pt x="927" y="575"/>
                    <a:pt x="1075" y="595"/>
                    <a:pt x="1217" y="595"/>
                  </a:cubicBezTo>
                  <a:cubicBezTo>
                    <a:pt x="1413" y="595"/>
                    <a:pt x="1599" y="557"/>
                    <a:pt x="1771" y="419"/>
                  </a:cubicBezTo>
                  <a:cubicBezTo>
                    <a:pt x="1710" y="406"/>
                    <a:pt x="1647" y="402"/>
                    <a:pt x="1585" y="402"/>
                  </a:cubicBezTo>
                  <a:cubicBezTo>
                    <a:pt x="1515" y="402"/>
                    <a:pt x="1445" y="407"/>
                    <a:pt x="1376" y="407"/>
                  </a:cubicBezTo>
                  <a:cubicBezTo>
                    <a:pt x="1230" y="407"/>
                    <a:pt x="1092" y="387"/>
                    <a:pt x="975" y="260"/>
                  </a:cubicBezTo>
                  <a:cubicBezTo>
                    <a:pt x="811" y="85"/>
                    <a:pt x="647" y="1"/>
                    <a:pt x="4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93" name="Google Shape;5993;p9"/>
            <p:cNvSpPr/>
            <p:nvPr/>
          </p:nvSpPr>
          <p:spPr>
            <a:xfrm>
              <a:off x="5638375" y="3005075"/>
              <a:ext cx="23400" cy="10575"/>
            </a:xfrm>
            <a:custGeom>
              <a:avLst/>
              <a:gdLst/>
              <a:ahLst/>
              <a:cxnLst/>
              <a:rect l="l" t="t" r="r" b="b"/>
              <a:pathLst>
                <a:path w="936" h="423" extrusionOk="0">
                  <a:moveTo>
                    <a:pt x="458" y="0"/>
                  </a:moveTo>
                  <a:cubicBezTo>
                    <a:pt x="304" y="0"/>
                    <a:pt x="150" y="75"/>
                    <a:pt x="1" y="224"/>
                  </a:cubicBezTo>
                  <a:cubicBezTo>
                    <a:pt x="100" y="383"/>
                    <a:pt x="259" y="343"/>
                    <a:pt x="418" y="423"/>
                  </a:cubicBezTo>
                  <a:cubicBezTo>
                    <a:pt x="597" y="403"/>
                    <a:pt x="756" y="403"/>
                    <a:pt x="935" y="383"/>
                  </a:cubicBezTo>
                  <a:cubicBezTo>
                    <a:pt x="916" y="323"/>
                    <a:pt x="916" y="284"/>
                    <a:pt x="916" y="224"/>
                  </a:cubicBezTo>
                  <a:cubicBezTo>
                    <a:pt x="766" y="75"/>
                    <a:pt x="612" y="0"/>
                    <a:pt x="4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94" name="Google Shape;5994;p9"/>
            <p:cNvSpPr/>
            <p:nvPr/>
          </p:nvSpPr>
          <p:spPr>
            <a:xfrm>
              <a:off x="5981525" y="2985650"/>
              <a:ext cx="23900" cy="5650"/>
            </a:xfrm>
            <a:custGeom>
              <a:avLst/>
              <a:gdLst/>
              <a:ahLst/>
              <a:cxnLst/>
              <a:rect l="l" t="t" r="r" b="b"/>
              <a:pathLst>
                <a:path w="956" h="226" extrusionOk="0">
                  <a:moveTo>
                    <a:pt x="494" y="1"/>
                  </a:moveTo>
                  <a:cubicBezTo>
                    <a:pt x="314" y="1"/>
                    <a:pt x="140" y="35"/>
                    <a:pt x="0" y="185"/>
                  </a:cubicBezTo>
                  <a:cubicBezTo>
                    <a:pt x="199" y="205"/>
                    <a:pt x="359" y="205"/>
                    <a:pt x="557" y="225"/>
                  </a:cubicBezTo>
                  <a:cubicBezTo>
                    <a:pt x="657" y="205"/>
                    <a:pt x="796" y="185"/>
                    <a:pt x="916" y="165"/>
                  </a:cubicBezTo>
                  <a:cubicBezTo>
                    <a:pt x="916" y="126"/>
                    <a:pt x="935" y="86"/>
                    <a:pt x="955" y="26"/>
                  </a:cubicBezTo>
                  <a:cubicBezTo>
                    <a:pt x="808" y="26"/>
                    <a:pt x="649" y="1"/>
                    <a:pt x="49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95" name="Google Shape;5995;p9"/>
            <p:cNvSpPr/>
            <p:nvPr/>
          </p:nvSpPr>
          <p:spPr>
            <a:xfrm>
              <a:off x="6111325" y="2948500"/>
              <a:ext cx="47775" cy="14450"/>
            </a:xfrm>
            <a:custGeom>
              <a:avLst/>
              <a:gdLst/>
              <a:ahLst/>
              <a:cxnLst/>
              <a:rect l="l" t="t" r="r" b="b"/>
              <a:pathLst>
                <a:path w="1911" h="578" extrusionOk="0">
                  <a:moveTo>
                    <a:pt x="1831" y="0"/>
                  </a:moveTo>
                  <a:cubicBezTo>
                    <a:pt x="1333" y="219"/>
                    <a:pt x="816" y="160"/>
                    <a:pt x="299" y="179"/>
                  </a:cubicBezTo>
                  <a:cubicBezTo>
                    <a:pt x="0" y="199"/>
                    <a:pt x="40" y="378"/>
                    <a:pt x="120" y="557"/>
                  </a:cubicBezTo>
                  <a:cubicBezTo>
                    <a:pt x="677" y="259"/>
                    <a:pt x="1333" y="577"/>
                    <a:pt x="1811" y="160"/>
                  </a:cubicBezTo>
                  <a:cubicBezTo>
                    <a:pt x="1831" y="160"/>
                    <a:pt x="1870" y="120"/>
                    <a:pt x="1890" y="100"/>
                  </a:cubicBezTo>
                  <a:cubicBezTo>
                    <a:pt x="1910" y="80"/>
                    <a:pt x="1890" y="60"/>
                    <a:pt x="18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96" name="Google Shape;5996;p9"/>
            <p:cNvSpPr/>
            <p:nvPr/>
          </p:nvSpPr>
          <p:spPr>
            <a:xfrm>
              <a:off x="6056125" y="2954925"/>
              <a:ext cx="43775" cy="7525"/>
            </a:xfrm>
            <a:custGeom>
              <a:avLst/>
              <a:gdLst/>
              <a:ahLst/>
              <a:cxnLst/>
              <a:rect l="l" t="t" r="r" b="b"/>
              <a:pathLst>
                <a:path w="1751" h="301" extrusionOk="0">
                  <a:moveTo>
                    <a:pt x="1538" y="1"/>
                  </a:moveTo>
                  <a:cubicBezTo>
                    <a:pt x="1507" y="1"/>
                    <a:pt x="1472" y="8"/>
                    <a:pt x="1433" y="22"/>
                  </a:cubicBezTo>
                  <a:cubicBezTo>
                    <a:pt x="1261" y="56"/>
                    <a:pt x="1089" y="105"/>
                    <a:pt x="905" y="105"/>
                  </a:cubicBezTo>
                  <a:cubicBezTo>
                    <a:pt x="875" y="105"/>
                    <a:pt x="846" y="104"/>
                    <a:pt x="816" y="101"/>
                  </a:cubicBezTo>
                  <a:cubicBezTo>
                    <a:pt x="707" y="32"/>
                    <a:pt x="587" y="12"/>
                    <a:pt x="465" y="12"/>
                  </a:cubicBezTo>
                  <a:cubicBezTo>
                    <a:pt x="344" y="12"/>
                    <a:pt x="219" y="32"/>
                    <a:pt x="100" y="42"/>
                  </a:cubicBezTo>
                  <a:cubicBezTo>
                    <a:pt x="0" y="121"/>
                    <a:pt x="0" y="201"/>
                    <a:pt x="60" y="300"/>
                  </a:cubicBezTo>
                  <a:lnTo>
                    <a:pt x="1751" y="300"/>
                  </a:lnTo>
                  <a:cubicBezTo>
                    <a:pt x="1735" y="137"/>
                    <a:pt x="1678" y="1"/>
                    <a:pt x="15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97" name="Google Shape;5997;p9"/>
            <p:cNvSpPr/>
            <p:nvPr/>
          </p:nvSpPr>
          <p:spPr>
            <a:xfrm>
              <a:off x="6042700" y="2952475"/>
              <a:ext cx="34325" cy="8125"/>
            </a:xfrm>
            <a:custGeom>
              <a:avLst/>
              <a:gdLst/>
              <a:ahLst/>
              <a:cxnLst/>
              <a:rect l="l" t="t" r="r" b="b"/>
              <a:pathLst>
                <a:path w="1373" h="325" extrusionOk="0">
                  <a:moveTo>
                    <a:pt x="1373" y="20"/>
                  </a:moveTo>
                  <a:lnTo>
                    <a:pt x="1373" y="20"/>
                  </a:lnTo>
                  <a:cubicBezTo>
                    <a:pt x="895" y="40"/>
                    <a:pt x="438" y="1"/>
                    <a:pt x="0" y="199"/>
                  </a:cubicBezTo>
                  <a:cubicBezTo>
                    <a:pt x="84" y="292"/>
                    <a:pt x="176" y="324"/>
                    <a:pt x="274" y="324"/>
                  </a:cubicBezTo>
                  <a:cubicBezTo>
                    <a:pt x="387" y="324"/>
                    <a:pt x="509" y="282"/>
                    <a:pt x="637" y="239"/>
                  </a:cubicBezTo>
                  <a:cubicBezTo>
                    <a:pt x="876" y="219"/>
                    <a:pt x="1094" y="219"/>
                    <a:pt x="1353" y="199"/>
                  </a:cubicBezTo>
                  <a:cubicBezTo>
                    <a:pt x="1353" y="140"/>
                    <a:pt x="1353" y="100"/>
                    <a:pt x="1373" y="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98" name="Google Shape;5998;p9"/>
            <p:cNvSpPr/>
            <p:nvPr/>
          </p:nvSpPr>
          <p:spPr>
            <a:xfrm>
              <a:off x="6157075" y="2946625"/>
              <a:ext cx="11975" cy="6375"/>
            </a:xfrm>
            <a:custGeom>
              <a:avLst/>
              <a:gdLst/>
              <a:ahLst/>
              <a:cxnLst/>
              <a:rect l="l" t="t" r="r" b="b"/>
              <a:pathLst>
                <a:path w="479" h="255" extrusionOk="0">
                  <a:moveTo>
                    <a:pt x="387" y="1"/>
                  </a:moveTo>
                  <a:cubicBezTo>
                    <a:pt x="354" y="1"/>
                    <a:pt x="317" y="8"/>
                    <a:pt x="279" y="16"/>
                  </a:cubicBezTo>
                  <a:cubicBezTo>
                    <a:pt x="180" y="55"/>
                    <a:pt x="100" y="75"/>
                    <a:pt x="1" y="95"/>
                  </a:cubicBezTo>
                  <a:lnTo>
                    <a:pt x="1" y="254"/>
                  </a:lnTo>
                  <a:cubicBezTo>
                    <a:pt x="140" y="254"/>
                    <a:pt x="259" y="254"/>
                    <a:pt x="359" y="235"/>
                  </a:cubicBezTo>
                  <a:cubicBezTo>
                    <a:pt x="398" y="235"/>
                    <a:pt x="478" y="155"/>
                    <a:pt x="478" y="95"/>
                  </a:cubicBezTo>
                  <a:cubicBezTo>
                    <a:pt x="478" y="21"/>
                    <a:pt x="440" y="1"/>
                    <a:pt x="38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99" name="Google Shape;5999;p9"/>
            <p:cNvSpPr/>
            <p:nvPr/>
          </p:nvSpPr>
          <p:spPr>
            <a:xfrm>
              <a:off x="6319700" y="2918875"/>
              <a:ext cx="33350" cy="6100"/>
            </a:xfrm>
            <a:custGeom>
              <a:avLst/>
              <a:gdLst/>
              <a:ahLst/>
              <a:cxnLst/>
              <a:rect l="l" t="t" r="r" b="b"/>
              <a:pathLst>
                <a:path w="1334" h="244" extrusionOk="0">
                  <a:moveTo>
                    <a:pt x="929" y="0"/>
                  </a:moveTo>
                  <a:cubicBezTo>
                    <a:pt x="605" y="0"/>
                    <a:pt x="298" y="35"/>
                    <a:pt x="1" y="191"/>
                  </a:cubicBezTo>
                  <a:cubicBezTo>
                    <a:pt x="225" y="191"/>
                    <a:pt x="460" y="243"/>
                    <a:pt x="692" y="243"/>
                  </a:cubicBezTo>
                  <a:cubicBezTo>
                    <a:pt x="912" y="243"/>
                    <a:pt x="1130" y="196"/>
                    <a:pt x="1333" y="12"/>
                  </a:cubicBezTo>
                  <a:cubicBezTo>
                    <a:pt x="1195" y="6"/>
                    <a:pt x="1061" y="0"/>
                    <a:pt x="9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00" name="Google Shape;6000;p9"/>
            <p:cNvSpPr/>
            <p:nvPr/>
          </p:nvSpPr>
          <p:spPr>
            <a:xfrm>
              <a:off x="6353025" y="2915100"/>
              <a:ext cx="28875" cy="5275"/>
            </a:xfrm>
            <a:custGeom>
              <a:avLst/>
              <a:gdLst/>
              <a:ahLst/>
              <a:cxnLst/>
              <a:rect l="l" t="t" r="r" b="b"/>
              <a:pathLst>
                <a:path w="1155" h="211" extrusionOk="0">
                  <a:moveTo>
                    <a:pt x="814" y="0"/>
                  </a:moveTo>
                  <a:cubicBezTo>
                    <a:pt x="532" y="0"/>
                    <a:pt x="256" y="21"/>
                    <a:pt x="0" y="163"/>
                  </a:cubicBezTo>
                  <a:cubicBezTo>
                    <a:pt x="195" y="163"/>
                    <a:pt x="400" y="210"/>
                    <a:pt x="601" y="210"/>
                  </a:cubicBezTo>
                  <a:cubicBezTo>
                    <a:pt x="792" y="210"/>
                    <a:pt x="980" y="168"/>
                    <a:pt x="1154" y="4"/>
                  </a:cubicBezTo>
                  <a:cubicBezTo>
                    <a:pt x="1040" y="4"/>
                    <a:pt x="927" y="0"/>
                    <a:pt x="81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01" name="Google Shape;6001;p9"/>
            <p:cNvSpPr/>
            <p:nvPr/>
          </p:nvSpPr>
          <p:spPr>
            <a:xfrm>
              <a:off x="6456950" y="2812425"/>
              <a:ext cx="11975" cy="12950"/>
            </a:xfrm>
            <a:custGeom>
              <a:avLst/>
              <a:gdLst/>
              <a:ahLst/>
              <a:cxnLst/>
              <a:rect l="l" t="t" r="r" b="b"/>
              <a:pathLst>
                <a:path w="479" h="518" extrusionOk="0">
                  <a:moveTo>
                    <a:pt x="180" y="0"/>
                  </a:moveTo>
                  <a:cubicBezTo>
                    <a:pt x="79" y="0"/>
                    <a:pt x="13" y="86"/>
                    <a:pt x="1" y="271"/>
                  </a:cubicBezTo>
                  <a:cubicBezTo>
                    <a:pt x="65" y="368"/>
                    <a:pt x="143" y="517"/>
                    <a:pt x="244" y="517"/>
                  </a:cubicBezTo>
                  <a:cubicBezTo>
                    <a:pt x="268" y="517"/>
                    <a:pt x="293" y="509"/>
                    <a:pt x="319" y="490"/>
                  </a:cubicBezTo>
                  <a:cubicBezTo>
                    <a:pt x="478" y="450"/>
                    <a:pt x="399" y="251"/>
                    <a:pt x="399" y="92"/>
                  </a:cubicBezTo>
                  <a:cubicBezTo>
                    <a:pt x="316" y="32"/>
                    <a:pt x="242" y="0"/>
                    <a:pt x="18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02" name="Google Shape;6002;p9"/>
            <p:cNvSpPr/>
            <p:nvPr/>
          </p:nvSpPr>
          <p:spPr>
            <a:xfrm>
              <a:off x="6481700" y="2888775"/>
              <a:ext cx="9600" cy="6550"/>
            </a:xfrm>
            <a:custGeom>
              <a:avLst/>
              <a:gdLst/>
              <a:ahLst/>
              <a:cxnLst/>
              <a:rect l="l" t="t" r="r" b="b"/>
              <a:pathLst>
                <a:path w="384" h="262" extrusionOk="0">
                  <a:moveTo>
                    <a:pt x="156" y="1"/>
                  </a:moveTo>
                  <a:cubicBezTo>
                    <a:pt x="124" y="1"/>
                    <a:pt x="98" y="17"/>
                    <a:pt x="85" y="62"/>
                  </a:cubicBezTo>
                  <a:cubicBezTo>
                    <a:pt x="1" y="247"/>
                    <a:pt x="145" y="261"/>
                    <a:pt x="263" y="261"/>
                  </a:cubicBezTo>
                  <a:cubicBezTo>
                    <a:pt x="285" y="261"/>
                    <a:pt x="305" y="261"/>
                    <a:pt x="324" y="261"/>
                  </a:cubicBezTo>
                  <a:cubicBezTo>
                    <a:pt x="344" y="201"/>
                    <a:pt x="383" y="122"/>
                    <a:pt x="383" y="82"/>
                  </a:cubicBezTo>
                  <a:cubicBezTo>
                    <a:pt x="316" y="68"/>
                    <a:pt x="222" y="1"/>
                    <a:pt x="15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03" name="Google Shape;6003;p9"/>
            <p:cNvSpPr/>
            <p:nvPr/>
          </p:nvSpPr>
          <p:spPr>
            <a:xfrm>
              <a:off x="6695675" y="3281700"/>
              <a:ext cx="5000" cy="4500"/>
            </a:xfrm>
            <a:custGeom>
              <a:avLst/>
              <a:gdLst/>
              <a:ahLst/>
              <a:cxnLst/>
              <a:rect l="l" t="t" r="r" b="b"/>
              <a:pathLst>
                <a:path w="200" h="180" extrusionOk="0">
                  <a:moveTo>
                    <a:pt x="199" y="1"/>
                  </a:moveTo>
                  <a:cubicBezTo>
                    <a:pt x="100" y="20"/>
                    <a:pt x="20" y="60"/>
                    <a:pt x="0" y="180"/>
                  </a:cubicBezTo>
                  <a:cubicBezTo>
                    <a:pt x="100" y="180"/>
                    <a:pt x="179" y="100"/>
                    <a:pt x="1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04" name="Google Shape;6004;p9"/>
            <p:cNvSpPr/>
            <p:nvPr/>
          </p:nvSpPr>
          <p:spPr>
            <a:xfrm>
              <a:off x="6481325" y="2967675"/>
              <a:ext cx="15450" cy="3825"/>
            </a:xfrm>
            <a:custGeom>
              <a:avLst/>
              <a:gdLst/>
              <a:ahLst/>
              <a:cxnLst/>
              <a:rect l="l" t="t" r="r" b="b"/>
              <a:pathLst>
                <a:path w="618" h="153" extrusionOk="0">
                  <a:moveTo>
                    <a:pt x="214" y="0"/>
                  </a:moveTo>
                  <a:cubicBezTo>
                    <a:pt x="144" y="0"/>
                    <a:pt x="74" y="3"/>
                    <a:pt x="1" y="9"/>
                  </a:cubicBezTo>
                  <a:lnTo>
                    <a:pt x="1" y="148"/>
                  </a:lnTo>
                  <a:cubicBezTo>
                    <a:pt x="68" y="148"/>
                    <a:pt x="135" y="152"/>
                    <a:pt x="201" y="152"/>
                  </a:cubicBezTo>
                  <a:cubicBezTo>
                    <a:pt x="350" y="152"/>
                    <a:pt x="493" y="133"/>
                    <a:pt x="617" y="9"/>
                  </a:cubicBezTo>
                  <a:cubicBezTo>
                    <a:pt x="485" y="9"/>
                    <a:pt x="352" y="0"/>
                    <a:pt x="21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05" name="Google Shape;6005;p9"/>
            <p:cNvSpPr/>
            <p:nvPr/>
          </p:nvSpPr>
          <p:spPr>
            <a:xfrm>
              <a:off x="6365450" y="2523300"/>
              <a:ext cx="31850" cy="25200"/>
            </a:xfrm>
            <a:custGeom>
              <a:avLst/>
              <a:gdLst/>
              <a:ahLst/>
              <a:cxnLst/>
              <a:rect l="l" t="t" r="r" b="b"/>
              <a:pathLst>
                <a:path w="1274" h="1008" extrusionOk="0">
                  <a:moveTo>
                    <a:pt x="597" y="0"/>
                  </a:moveTo>
                  <a:cubicBezTo>
                    <a:pt x="558" y="0"/>
                    <a:pt x="498" y="20"/>
                    <a:pt x="458" y="20"/>
                  </a:cubicBezTo>
                  <a:cubicBezTo>
                    <a:pt x="279" y="318"/>
                    <a:pt x="1" y="597"/>
                    <a:pt x="259" y="935"/>
                  </a:cubicBezTo>
                  <a:lnTo>
                    <a:pt x="319" y="915"/>
                  </a:lnTo>
                  <a:cubicBezTo>
                    <a:pt x="371" y="978"/>
                    <a:pt x="423" y="1007"/>
                    <a:pt x="475" y="1007"/>
                  </a:cubicBezTo>
                  <a:cubicBezTo>
                    <a:pt x="522" y="1007"/>
                    <a:pt x="570" y="983"/>
                    <a:pt x="617" y="935"/>
                  </a:cubicBezTo>
                  <a:cubicBezTo>
                    <a:pt x="677" y="816"/>
                    <a:pt x="697" y="676"/>
                    <a:pt x="757" y="517"/>
                  </a:cubicBezTo>
                  <a:cubicBezTo>
                    <a:pt x="856" y="676"/>
                    <a:pt x="856" y="875"/>
                    <a:pt x="1015" y="975"/>
                  </a:cubicBezTo>
                  <a:cubicBezTo>
                    <a:pt x="955" y="617"/>
                    <a:pt x="1274" y="100"/>
                    <a:pt x="5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06" name="Google Shape;6006;p9"/>
            <p:cNvSpPr/>
            <p:nvPr/>
          </p:nvSpPr>
          <p:spPr>
            <a:xfrm>
              <a:off x="6392800" y="2523300"/>
              <a:ext cx="7500" cy="29350"/>
            </a:xfrm>
            <a:custGeom>
              <a:avLst/>
              <a:gdLst/>
              <a:ahLst/>
              <a:cxnLst/>
              <a:rect l="l" t="t" r="r" b="b"/>
              <a:pathLst>
                <a:path w="300" h="1174" extrusionOk="0">
                  <a:moveTo>
                    <a:pt x="279" y="0"/>
                  </a:moveTo>
                  <a:cubicBezTo>
                    <a:pt x="80" y="398"/>
                    <a:pt x="1" y="796"/>
                    <a:pt x="299" y="1174"/>
                  </a:cubicBezTo>
                  <a:cubicBezTo>
                    <a:pt x="299" y="796"/>
                    <a:pt x="279" y="398"/>
                    <a:pt x="2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07" name="Google Shape;6007;p9"/>
            <p:cNvSpPr/>
            <p:nvPr/>
          </p:nvSpPr>
          <p:spPr>
            <a:xfrm>
              <a:off x="5902450" y="2956750"/>
              <a:ext cx="155200" cy="28700"/>
            </a:xfrm>
            <a:custGeom>
              <a:avLst/>
              <a:gdLst/>
              <a:ahLst/>
              <a:cxnLst/>
              <a:rect l="l" t="t" r="r" b="b"/>
              <a:pathLst>
                <a:path w="6208" h="1148" extrusionOk="0">
                  <a:moveTo>
                    <a:pt x="5518" y="1"/>
                  </a:moveTo>
                  <a:cubicBezTo>
                    <a:pt x="5483" y="1"/>
                    <a:pt x="5444" y="15"/>
                    <a:pt x="5411" y="48"/>
                  </a:cubicBezTo>
                  <a:cubicBezTo>
                    <a:pt x="5219" y="131"/>
                    <a:pt x="5019" y="152"/>
                    <a:pt x="4817" y="152"/>
                  </a:cubicBezTo>
                  <a:cubicBezTo>
                    <a:pt x="4614" y="152"/>
                    <a:pt x="4408" y="130"/>
                    <a:pt x="4205" y="130"/>
                  </a:cubicBezTo>
                  <a:cubicBezTo>
                    <a:pt x="4027" y="130"/>
                    <a:pt x="3851" y="147"/>
                    <a:pt x="3681" y="207"/>
                  </a:cubicBezTo>
                  <a:cubicBezTo>
                    <a:pt x="3597" y="205"/>
                    <a:pt x="3514" y="204"/>
                    <a:pt x="3431" y="204"/>
                  </a:cubicBezTo>
                  <a:cubicBezTo>
                    <a:pt x="2818" y="204"/>
                    <a:pt x="2207" y="271"/>
                    <a:pt x="1612" y="446"/>
                  </a:cubicBezTo>
                  <a:cubicBezTo>
                    <a:pt x="1490" y="538"/>
                    <a:pt x="1352" y="564"/>
                    <a:pt x="1207" y="564"/>
                  </a:cubicBezTo>
                  <a:cubicBezTo>
                    <a:pt x="1010" y="564"/>
                    <a:pt x="800" y="515"/>
                    <a:pt x="600" y="515"/>
                  </a:cubicBezTo>
                  <a:cubicBezTo>
                    <a:pt x="376" y="515"/>
                    <a:pt x="165" y="578"/>
                    <a:pt x="1" y="844"/>
                  </a:cubicBezTo>
                  <a:cubicBezTo>
                    <a:pt x="20" y="983"/>
                    <a:pt x="100" y="1083"/>
                    <a:pt x="239" y="1142"/>
                  </a:cubicBezTo>
                  <a:cubicBezTo>
                    <a:pt x="261" y="1146"/>
                    <a:pt x="283" y="1148"/>
                    <a:pt x="304" y="1148"/>
                  </a:cubicBezTo>
                  <a:cubicBezTo>
                    <a:pt x="462" y="1148"/>
                    <a:pt x="589" y="1055"/>
                    <a:pt x="738" y="1055"/>
                  </a:cubicBezTo>
                  <a:cubicBezTo>
                    <a:pt x="782" y="1055"/>
                    <a:pt x="827" y="1062"/>
                    <a:pt x="876" y="1083"/>
                  </a:cubicBezTo>
                  <a:cubicBezTo>
                    <a:pt x="935" y="1103"/>
                    <a:pt x="1035" y="1103"/>
                    <a:pt x="1115" y="1103"/>
                  </a:cubicBezTo>
                  <a:cubicBezTo>
                    <a:pt x="1294" y="1031"/>
                    <a:pt x="1473" y="1017"/>
                    <a:pt x="1652" y="1017"/>
                  </a:cubicBezTo>
                  <a:cubicBezTo>
                    <a:pt x="1771" y="1017"/>
                    <a:pt x="1890" y="1023"/>
                    <a:pt x="2010" y="1023"/>
                  </a:cubicBezTo>
                  <a:cubicBezTo>
                    <a:pt x="2626" y="864"/>
                    <a:pt x="3263" y="844"/>
                    <a:pt x="3860" y="745"/>
                  </a:cubicBezTo>
                  <a:cubicBezTo>
                    <a:pt x="3999" y="725"/>
                    <a:pt x="4158" y="745"/>
                    <a:pt x="4277" y="645"/>
                  </a:cubicBezTo>
                  <a:cubicBezTo>
                    <a:pt x="4357" y="605"/>
                    <a:pt x="4417" y="605"/>
                    <a:pt x="4496" y="605"/>
                  </a:cubicBezTo>
                  <a:cubicBezTo>
                    <a:pt x="4556" y="566"/>
                    <a:pt x="4616" y="486"/>
                    <a:pt x="4695" y="446"/>
                  </a:cubicBezTo>
                  <a:cubicBezTo>
                    <a:pt x="4844" y="506"/>
                    <a:pt x="4994" y="536"/>
                    <a:pt x="5143" y="536"/>
                  </a:cubicBezTo>
                  <a:cubicBezTo>
                    <a:pt x="5292" y="536"/>
                    <a:pt x="5441" y="506"/>
                    <a:pt x="5590" y="446"/>
                  </a:cubicBezTo>
                  <a:lnTo>
                    <a:pt x="5809" y="446"/>
                  </a:lnTo>
                  <a:cubicBezTo>
                    <a:pt x="5889" y="267"/>
                    <a:pt x="6048" y="247"/>
                    <a:pt x="6187" y="247"/>
                  </a:cubicBezTo>
                  <a:cubicBezTo>
                    <a:pt x="6187" y="168"/>
                    <a:pt x="6187" y="108"/>
                    <a:pt x="6207" y="68"/>
                  </a:cubicBezTo>
                  <a:cubicBezTo>
                    <a:pt x="6008" y="48"/>
                    <a:pt x="5789" y="48"/>
                    <a:pt x="5590" y="28"/>
                  </a:cubicBezTo>
                  <a:cubicBezTo>
                    <a:pt x="5572" y="11"/>
                    <a:pt x="5547" y="1"/>
                    <a:pt x="551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08" name="Google Shape;6008;p9"/>
            <p:cNvSpPr/>
            <p:nvPr/>
          </p:nvSpPr>
          <p:spPr>
            <a:xfrm>
              <a:off x="6019825" y="2967900"/>
              <a:ext cx="22400" cy="4875"/>
            </a:xfrm>
            <a:custGeom>
              <a:avLst/>
              <a:gdLst/>
              <a:ahLst/>
              <a:cxnLst/>
              <a:rect l="l" t="t" r="r" b="b"/>
              <a:pathLst>
                <a:path w="896" h="195" extrusionOk="0">
                  <a:moveTo>
                    <a:pt x="0" y="0"/>
                  </a:moveTo>
                  <a:cubicBezTo>
                    <a:pt x="155" y="124"/>
                    <a:pt x="310" y="194"/>
                    <a:pt x="465" y="194"/>
                  </a:cubicBezTo>
                  <a:cubicBezTo>
                    <a:pt x="608" y="194"/>
                    <a:pt x="752" y="134"/>
                    <a:pt x="89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09" name="Google Shape;6009;p9"/>
            <p:cNvSpPr/>
            <p:nvPr/>
          </p:nvSpPr>
          <p:spPr>
            <a:xfrm>
              <a:off x="6047675" y="2967900"/>
              <a:ext cx="6475" cy="3200"/>
            </a:xfrm>
            <a:custGeom>
              <a:avLst/>
              <a:gdLst/>
              <a:ahLst/>
              <a:cxnLst/>
              <a:rect l="l" t="t" r="r" b="b"/>
              <a:pathLst>
                <a:path w="259" h="128" extrusionOk="0">
                  <a:moveTo>
                    <a:pt x="0" y="0"/>
                  </a:moveTo>
                  <a:cubicBezTo>
                    <a:pt x="51" y="51"/>
                    <a:pt x="94" y="127"/>
                    <a:pt x="150" y="127"/>
                  </a:cubicBezTo>
                  <a:cubicBezTo>
                    <a:pt x="181" y="127"/>
                    <a:pt x="216" y="104"/>
                    <a:pt x="259" y="40"/>
                  </a:cubicBezTo>
                  <a:cubicBezTo>
                    <a:pt x="159" y="40"/>
                    <a:pt x="80" y="2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10" name="Google Shape;6010;p9"/>
            <p:cNvSpPr/>
            <p:nvPr/>
          </p:nvSpPr>
          <p:spPr>
            <a:xfrm>
              <a:off x="6737950" y="3132000"/>
              <a:ext cx="9975" cy="30875"/>
            </a:xfrm>
            <a:custGeom>
              <a:avLst/>
              <a:gdLst/>
              <a:ahLst/>
              <a:cxnLst/>
              <a:rect l="l" t="t" r="r" b="b"/>
              <a:pathLst>
                <a:path w="399" h="1235" extrusionOk="0">
                  <a:moveTo>
                    <a:pt x="199" y="1"/>
                  </a:moveTo>
                  <a:lnTo>
                    <a:pt x="199" y="1"/>
                  </a:lnTo>
                  <a:cubicBezTo>
                    <a:pt x="0" y="399"/>
                    <a:pt x="80" y="816"/>
                    <a:pt x="40" y="1234"/>
                  </a:cubicBezTo>
                  <a:cubicBezTo>
                    <a:pt x="398" y="836"/>
                    <a:pt x="199" y="399"/>
                    <a:pt x="1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11" name="Google Shape;6011;p9"/>
            <p:cNvSpPr/>
            <p:nvPr/>
          </p:nvSpPr>
          <p:spPr>
            <a:xfrm>
              <a:off x="6738950" y="3071825"/>
              <a:ext cx="4500" cy="10975"/>
            </a:xfrm>
            <a:custGeom>
              <a:avLst/>
              <a:gdLst/>
              <a:ahLst/>
              <a:cxnLst/>
              <a:rect l="l" t="t" r="r" b="b"/>
              <a:pathLst>
                <a:path w="180" h="439" extrusionOk="0">
                  <a:moveTo>
                    <a:pt x="0" y="1"/>
                  </a:moveTo>
                  <a:cubicBezTo>
                    <a:pt x="0" y="160"/>
                    <a:pt x="40" y="319"/>
                    <a:pt x="159" y="438"/>
                  </a:cubicBezTo>
                  <a:cubicBezTo>
                    <a:pt x="179" y="299"/>
                    <a:pt x="179" y="160"/>
                    <a:pt x="1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12" name="Google Shape;6012;p9"/>
            <p:cNvSpPr/>
            <p:nvPr/>
          </p:nvSpPr>
          <p:spPr>
            <a:xfrm>
              <a:off x="6740925" y="3122550"/>
              <a:ext cx="2525" cy="9475"/>
            </a:xfrm>
            <a:custGeom>
              <a:avLst/>
              <a:gdLst/>
              <a:ahLst/>
              <a:cxnLst/>
              <a:rect l="l" t="t" r="r" b="b"/>
              <a:pathLst>
                <a:path w="101" h="379" extrusionOk="0">
                  <a:moveTo>
                    <a:pt x="100" y="1"/>
                  </a:moveTo>
                  <a:cubicBezTo>
                    <a:pt x="1" y="120"/>
                    <a:pt x="1" y="259"/>
                    <a:pt x="100" y="379"/>
                  </a:cubicBezTo>
                  <a:lnTo>
                    <a:pt x="10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13" name="Google Shape;6013;p9"/>
            <p:cNvSpPr/>
            <p:nvPr/>
          </p:nvSpPr>
          <p:spPr>
            <a:xfrm>
              <a:off x="6010375" y="3047475"/>
              <a:ext cx="15925" cy="46750"/>
            </a:xfrm>
            <a:custGeom>
              <a:avLst/>
              <a:gdLst/>
              <a:ahLst/>
              <a:cxnLst/>
              <a:rect l="l" t="t" r="r" b="b"/>
              <a:pathLst>
                <a:path w="637" h="1870" extrusionOk="0">
                  <a:moveTo>
                    <a:pt x="358" y="0"/>
                  </a:moveTo>
                  <a:cubicBezTo>
                    <a:pt x="100" y="597"/>
                    <a:pt x="0" y="1213"/>
                    <a:pt x="100" y="1870"/>
                  </a:cubicBezTo>
                  <a:cubicBezTo>
                    <a:pt x="338" y="1333"/>
                    <a:pt x="637" y="816"/>
                    <a:pt x="557" y="219"/>
                  </a:cubicBezTo>
                  <a:cubicBezTo>
                    <a:pt x="478" y="179"/>
                    <a:pt x="398" y="99"/>
                    <a:pt x="3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14" name="Google Shape;6014;p9"/>
            <p:cNvSpPr/>
            <p:nvPr/>
          </p:nvSpPr>
          <p:spPr>
            <a:xfrm>
              <a:off x="6005400" y="3010975"/>
              <a:ext cx="12450" cy="6800"/>
            </a:xfrm>
            <a:custGeom>
              <a:avLst/>
              <a:gdLst/>
              <a:ahLst/>
              <a:cxnLst/>
              <a:rect l="l" t="t" r="r" b="b"/>
              <a:pathLst>
                <a:path w="498" h="272" extrusionOk="0">
                  <a:moveTo>
                    <a:pt x="282" y="0"/>
                  </a:moveTo>
                  <a:cubicBezTo>
                    <a:pt x="194" y="0"/>
                    <a:pt x="102" y="19"/>
                    <a:pt x="0" y="48"/>
                  </a:cubicBezTo>
                  <a:cubicBezTo>
                    <a:pt x="140" y="107"/>
                    <a:pt x="239" y="187"/>
                    <a:pt x="338" y="266"/>
                  </a:cubicBezTo>
                  <a:cubicBezTo>
                    <a:pt x="355" y="270"/>
                    <a:pt x="371" y="271"/>
                    <a:pt x="385" y="271"/>
                  </a:cubicBezTo>
                  <a:cubicBezTo>
                    <a:pt x="456" y="271"/>
                    <a:pt x="498" y="230"/>
                    <a:pt x="498" y="147"/>
                  </a:cubicBezTo>
                  <a:cubicBezTo>
                    <a:pt x="478" y="87"/>
                    <a:pt x="438" y="8"/>
                    <a:pt x="378" y="8"/>
                  </a:cubicBezTo>
                  <a:cubicBezTo>
                    <a:pt x="346" y="3"/>
                    <a:pt x="314" y="0"/>
                    <a:pt x="28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15" name="Google Shape;6015;p9"/>
            <p:cNvSpPr/>
            <p:nvPr/>
          </p:nvSpPr>
          <p:spPr>
            <a:xfrm>
              <a:off x="6648425" y="2946475"/>
              <a:ext cx="29875" cy="7050"/>
            </a:xfrm>
            <a:custGeom>
              <a:avLst/>
              <a:gdLst/>
              <a:ahLst/>
              <a:cxnLst/>
              <a:rect l="l" t="t" r="r" b="b"/>
              <a:pathLst>
                <a:path w="1195" h="282" extrusionOk="0">
                  <a:moveTo>
                    <a:pt x="634" y="1"/>
                  </a:moveTo>
                  <a:cubicBezTo>
                    <a:pt x="417" y="1"/>
                    <a:pt x="206" y="66"/>
                    <a:pt x="1" y="260"/>
                  </a:cubicBezTo>
                  <a:cubicBezTo>
                    <a:pt x="155" y="268"/>
                    <a:pt x="312" y="282"/>
                    <a:pt x="468" y="282"/>
                  </a:cubicBezTo>
                  <a:cubicBezTo>
                    <a:pt x="716" y="282"/>
                    <a:pt x="963" y="248"/>
                    <a:pt x="1194" y="101"/>
                  </a:cubicBezTo>
                  <a:cubicBezTo>
                    <a:pt x="1003" y="47"/>
                    <a:pt x="817" y="1"/>
                    <a:pt x="63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16" name="Google Shape;6016;p9"/>
            <p:cNvSpPr/>
            <p:nvPr/>
          </p:nvSpPr>
          <p:spPr>
            <a:xfrm>
              <a:off x="6419175" y="2685425"/>
              <a:ext cx="13450" cy="14450"/>
            </a:xfrm>
            <a:custGeom>
              <a:avLst/>
              <a:gdLst/>
              <a:ahLst/>
              <a:cxnLst/>
              <a:rect l="l" t="t" r="r" b="b"/>
              <a:pathLst>
                <a:path w="538" h="578" extrusionOk="0">
                  <a:moveTo>
                    <a:pt x="199" y="0"/>
                  </a:moveTo>
                  <a:cubicBezTo>
                    <a:pt x="40" y="159"/>
                    <a:pt x="0" y="358"/>
                    <a:pt x="0" y="577"/>
                  </a:cubicBezTo>
                  <a:cubicBezTo>
                    <a:pt x="418" y="537"/>
                    <a:pt x="537" y="358"/>
                    <a:pt x="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17" name="Google Shape;6017;p9"/>
            <p:cNvSpPr/>
            <p:nvPr/>
          </p:nvSpPr>
          <p:spPr>
            <a:xfrm>
              <a:off x="6400775" y="2719725"/>
              <a:ext cx="14425" cy="9475"/>
            </a:xfrm>
            <a:custGeom>
              <a:avLst/>
              <a:gdLst/>
              <a:ahLst/>
              <a:cxnLst/>
              <a:rect l="l" t="t" r="r" b="b"/>
              <a:pathLst>
                <a:path w="577" h="379" extrusionOk="0">
                  <a:moveTo>
                    <a:pt x="199" y="1"/>
                  </a:moveTo>
                  <a:cubicBezTo>
                    <a:pt x="40" y="80"/>
                    <a:pt x="0" y="220"/>
                    <a:pt x="0" y="379"/>
                  </a:cubicBezTo>
                  <a:cubicBezTo>
                    <a:pt x="199" y="279"/>
                    <a:pt x="438" y="180"/>
                    <a:pt x="57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18" name="Google Shape;6018;p9"/>
            <p:cNvSpPr/>
            <p:nvPr/>
          </p:nvSpPr>
          <p:spPr>
            <a:xfrm>
              <a:off x="6417675" y="2712775"/>
              <a:ext cx="2000" cy="2000"/>
            </a:xfrm>
            <a:custGeom>
              <a:avLst/>
              <a:gdLst/>
              <a:ahLst/>
              <a:cxnLst/>
              <a:rect l="l" t="t" r="r" b="b"/>
              <a:pathLst>
                <a:path w="80" h="80" extrusionOk="0">
                  <a:moveTo>
                    <a:pt x="0" y="0"/>
                  </a:moveTo>
                  <a:lnTo>
                    <a:pt x="80" y="80"/>
                  </a:lnTo>
                  <a:cubicBezTo>
                    <a:pt x="80" y="60"/>
                    <a:pt x="60" y="40"/>
                    <a:pt x="60" y="40"/>
                  </a:cubicBezTo>
                  <a:cubicBezTo>
                    <a:pt x="60" y="0"/>
                    <a:pt x="20" y="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19" name="Google Shape;6019;p9"/>
            <p:cNvSpPr/>
            <p:nvPr/>
          </p:nvSpPr>
          <p:spPr>
            <a:xfrm>
              <a:off x="6683250" y="2995750"/>
              <a:ext cx="42275" cy="55600"/>
            </a:xfrm>
            <a:custGeom>
              <a:avLst/>
              <a:gdLst/>
              <a:ahLst/>
              <a:cxnLst/>
              <a:rect l="l" t="t" r="r" b="b"/>
              <a:pathLst>
                <a:path w="1691" h="2224" extrusionOk="0">
                  <a:moveTo>
                    <a:pt x="1233" y="0"/>
                  </a:moveTo>
                  <a:lnTo>
                    <a:pt x="1233" y="0"/>
                  </a:lnTo>
                  <a:cubicBezTo>
                    <a:pt x="1074" y="358"/>
                    <a:pt x="1253" y="756"/>
                    <a:pt x="1034" y="1074"/>
                  </a:cubicBezTo>
                  <a:cubicBezTo>
                    <a:pt x="915" y="1532"/>
                    <a:pt x="497" y="1572"/>
                    <a:pt x="119" y="1691"/>
                  </a:cubicBezTo>
                  <a:cubicBezTo>
                    <a:pt x="0" y="1910"/>
                    <a:pt x="199" y="2009"/>
                    <a:pt x="298" y="2149"/>
                  </a:cubicBezTo>
                  <a:cubicBezTo>
                    <a:pt x="428" y="2195"/>
                    <a:pt x="548" y="2224"/>
                    <a:pt x="666" y="2224"/>
                  </a:cubicBezTo>
                  <a:cubicBezTo>
                    <a:pt x="803" y="2224"/>
                    <a:pt x="936" y="2185"/>
                    <a:pt x="1074" y="2089"/>
                  </a:cubicBezTo>
                  <a:lnTo>
                    <a:pt x="1094" y="2089"/>
                  </a:lnTo>
                  <a:lnTo>
                    <a:pt x="1313" y="1950"/>
                  </a:lnTo>
                  <a:lnTo>
                    <a:pt x="1472" y="1711"/>
                  </a:lnTo>
                  <a:cubicBezTo>
                    <a:pt x="1691" y="1492"/>
                    <a:pt x="1432" y="1174"/>
                    <a:pt x="1631" y="975"/>
                  </a:cubicBezTo>
                  <a:cubicBezTo>
                    <a:pt x="1631" y="597"/>
                    <a:pt x="1691" y="199"/>
                    <a:pt x="123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20" name="Google Shape;6020;p9"/>
            <p:cNvSpPr/>
            <p:nvPr/>
          </p:nvSpPr>
          <p:spPr>
            <a:xfrm>
              <a:off x="6721025" y="2979675"/>
              <a:ext cx="7000" cy="9625"/>
            </a:xfrm>
            <a:custGeom>
              <a:avLst/>
              <a:gdLst/>
              <a:ahLst/>
              <a:cxnLst/>
              <a:rect l="l" t="t" r="r" b="b"/>
              <a:pathLst>
                <a:path w="280" h="385" extrusionOk="0">
                  <a:moveTo>
                    <a:pt x="97" y="0"/>
                  </a:moveTo>
                  <a:cubicBezTo>
                    <a:pt x="36" y="0"/>
                    <a:pt x="1" y="85"/>
                    <a:pt x="1" y="146"/>
                  </a:cubicBezTo>
                  <a:cubicBezTo>
                    <a:pt x="1" y="225"/>
                    <a:pt x="61" y="345"/>
                    <a:pt x="100" y="365"/>
                  </a:cubicBezTo>
                  <a:cubicBezTo>
                    <a:pt x="119" y="379"/>
                    <a:pt x="138" y="385"/>
                    <a:pt x="155" y="385"/>
                  </a:cubicBezTo>
                  <a:cubicBezTo>
                    <a:pt x="214" y="385"/>
                    <a:pt x="264" y="317"/>
                    <a:pt x="279" y="225"/>
                  </a:cubicBezTo>
                  <a:cubicBezTo>
                    <a:pt x="220" y="166"/>
                    <a:pt x="200" y="66"/>
                    <a:pt x="160" y="27"/>
                  </a:cubicBezTo>
                  <a:cubicBezTo>
                    <a:pt x="137" y="8"/>
                    <a:pt x="116" y="0"/>
                    <a:pt x="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21" name="Google Shape;6021;p9"/>
            <p:cNvSpPr/>
            <p:nvPr/>
          </p:nvSpPr>
          <p:spPr>
            <a:xfrm>
              <a:off x="6577300" y="2957275"/>
              <a:ext cx="34350" cy="4850"/>
            </a:xfrm>
            <a:custGeom>
              <a:avLst/>
              <a:gdLst/>
              <a:ahLst/>
              <a:cxnLst/>
              <a:rect l="l" t="t" r="r" b="b"/>
              <a:pathLst>
                <a:path w="1374" h="194" extrusionOk="0">
                  <a:moveTo>
                    <a:pt x="601" y="1"/>
                  </a:moveTo>
                  <a:cubicBezTo>
                    <a:pt x="396" y="1"/>
                    <a:pt x="193" y="36"/>
                    <a:pt x="1" y="167"/>
                  </a:cubicBezTo>
                  <a:cubicBezTo>
                    <a:pt x="172" y="181"/>
                    <a:pt x="345" y="194"/>
                    <a:pt x="518" y="194"/>
                  </a:cubicBezTo>
                  <a:cubicBezTo>
                    <a:pt x="809" y="194"/>
                    <a:pt x="1099" y="159"/>
                    <a:pt x="1374" y="47"/>
                  </a:cubicBezTo>
                  <a:lnTo>
                    <a:pt x="1374" y="47"/>
                  </a:lnTo>
                  <a:cubicBezTo>
                    <a:pt x="1352" y="48"/>
                    <a:pt x="1330" y="49"/>
                    <a:pt x="1308" y="49"/>
                  </a:cubicBezTo>
                  <a:cubicBezTo>
                    <a:pt x="1081" y="49"/>
                    <a:pt x="840" y="1"/>
                    <a:pt x="60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22" name="Google Shape;6022;p9"/>
            <p:cNvSpPr/>
            <p:nvPr/>
          </p:nvSpPr>
          <p:spPr>
            <a:xfrm>
              <a:off x="6546975" y="2962425"/>
              <a:ext cx="25375" cy="5225"/>
            </a:xfrm>
            <a:custGeom>
              <a:avLst/>
              <a:gdLst/>
              <a:ahLst/>
              <a:cxnLst/>
              <a:rect l="l" t="t" r="r" b="b"/>
              <a:pathLst>
                <a:path w="1015" h="209" extrusionOk="0">
                  <a:moveTo>
                    <a:pt x="458" y="0"/>
                  </a:moveTo>
                  <a:cubicBezTo>
                    <a:pt x="299" y="0"/>
                    <a:pt x="160" y="20"/>
                    <a:pt x="0" y="20"/>
                  </a:cubicBezTo>
                  <a:cubicBezTo>
                    <a:pt x="175" y="129"/>
                    <a:pt x="362" y="209"/>
                    <a:pt x="550" y="209"/>
                  </a:cubicBezTo>
                  <a:cubicBezTo>
                    <a:pt x="706" y="209"/>
                    <a:pt x="862" y="155"/>
                    <a:pt x="1015" y="20"/>
                  </a:cubicBezTo>
                  <a:cubicBezTo>
                    <a:pt x="816" y="20"/>
                    <a:pt x="617" y="20"/>
                    <a:pt x="4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23" name="Google Shape;6023;p9"/>
            <p:cNvSpPr/>
            <p:nvPr/>
          </p:nvSpPr>
          <p:spPr>
            <a:xfrm>
              <a:off x="6553925" y="2953975"/>
              <a:ext cx="4500" cy="5000"/>
            </a:xfrm>
            <a:custGeom>
              <a:avLst/>
              <a:gdLst/>
              <a:ahLst/>
              <a:cxnLst/>
              <a:rect l="l" t="t" r="r" b="b"/>
              <a:pathLst>
                <a:path w="180" h="200" extrusionOk="0">
                  <a:moveTo>
                    <a:pt x="180" y="0"/>
                  </a:moveTo>
                  <a:lnTo>
                    <a:pt x="180" y="0"/>
                  </a:lnTo>
                  <a:cubicBezTo>
                    <a:pt x="1" y="60"/>
                    <a:pt x="81" y="139"/>
                    <a:pt x="140" y="199"/>
                  </a:cubicBezTo>
                  <a:cubicBezTo>
                    <a:pt x="140" y="139"/>
                    <a:pt x="140" y="60"/>
                    <a:pt x="18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24" name="Google Shape;6024;p9"/>
            <p:cNvSpPr/>
            <p:nvPr/>
          </p:nvSpPr>
          <p:spPr>
            <a:xfrm>
              <a:off x="6510175" y="2962200"/>
              <a:ext cx="30850" cy="5400"/>
            </a:xfrm>
            <a:custGeom>
              <a:avLst/>
              <a:gdLst/>
              <a:ahLst/>
              <a:cxnLst/>
              <a:rect l="l" t="t" r="r" b="b"/>
              <a:pathLst>
                <a:path w="1234" h="216" extrusionOk="0">
                  <a:moveTo>
                    <a:pt x="545" y="1"/>
                  </a:moveTo>
                  <a:cubicBezTo>
                    <a:pt x="356" y="1"/>
                    <a:pt x="174" y="44"/>
                    <a:pt x="0" y="208"/>
                  </a:cubicBezTo>
                  <a:cubicBezTo>
                    <a:pt x="155" y="208"/>
                    <a:pt x="307" y="216"/>
                    <a:pt x="455" y="216"/>
                  </a:cubicBezTo>
                  <a:cubicBezTo>
                    <a:pt x="728" y="216"/>
                    <a:pt x="989" y="191"/>
                    <a:pt x="1234" y="49"/>
                  </a:cubicBezTo>
                  <a:lnTo>
                    <a:pt x="1234" y="49"/>
                  </a:lnTo>
                  <a:cubicBezTo>
                    <a:pt x="1214" y="50"/>
                    <a:pt x="1194" y="50"/>
                    <a:pt x="1175" y="50"/>
                  </a:cubicBezTo>
                  <a:cubicBezTo>
                    <a:pt x="959" y="50"/>
                    <a:pt x="748" y="1"/>
                    <a:pt x="54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25" name="Google Shape;6025;p9"/>
            <p:cNvSpPr/>
            <p:nvPr/>
          </p:nvSpPr>
          <p:spPr>
            <a:xfrm>
              <a:off x="6129225" y="2999225"/>
              <a:ext cx="24400" cy="55300"/>
            </a:xfrm>
            <a:custGeom>
              <a:avLst/>
              <a:gdLst/>
              <a:ahLst/>
              <a:cxnLst/>
              <a:rect l="l" t="t" r="r" b="b"/>
              <a:pathLst>
                <a:path w="976" h="2212" extrusionOk="0">
                  <a:moveTo>
                    <a:pt x="757" y="0"/>
                  </a:moveTo>
                  <a:cubicBezTo>
                    <a:pt x="498" y="60"/>
                    <a:pt x="398" y="199"/>
                    <a:pt x="379" y="458"/>
                  </a:cubicBezTo>
                  <a:cubicBezTo>
                    <a:pt x="1" y="975"/>
                    <a:pt x="219" y="1572"/>
                    <a:pt x="160" y="2149"/>
                  </a:cubicBezTo>
                  <a:cubicBezTo>
                    <a:pt x="192" y="2191"/>
                    <a:pt x="235" y="2211"/>
                    <a:pt x="281" y="2211"/>
                  </a:cubicBezTo>
                  <a:cubicBezTo>
                    <a:pt x="320" y="2211"/>
                    <a:pt x="362" y="2196"/>
                    <a:pt x="398" y="2169"/>
                  </a:cubicBezTo>
                  <a:cubicBezTo>
                    <a:pt x="975" y="1811"/>
                    <a:pt x="757" y="1214"/>
                    <a:pt x="717" y="717"/>
                  </a:cubicBezTo>
                  <a:cubicBezTo>
                    <a:pt x="717" y="438"/>
                    <a:pt x="717" y="239"/>
                    <a:pt x="955" y="80"/>
                  </a:cubicBezTo>
                  <a:cubicBezTo>
                    <a:pt x="876" y="60"/>
                    <a:pt x="796" y="40"/>
                    <a:pt x="7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26" name="Google Shape;6026;p9"/>
            <p:cNvSpPr/>
            <p:nvPr/>
          </p:nvSpPr>
          <p:spPr>
            <a:xfrm>
              <a:off x="6109825" y="3005700"/>
              <a:ext cx="14950" cy="47800"/>
            </a:xfrm>
            <a:custGeom>
              <a:avLst/>
              <a:gdLst/>
              <a:ahLst/>
              <a:cxnLst/>
              <a:rect l="l" t="t" r="r" b="b"/>
              <a:pathLst>
                <a:path w="598" h="1912" extrusionOk="0">
                  <a:moveTo>
                    <a:pt x="379" y="0"/>
                  </a:moveTo>
                  <a:cubicBezTo>
                    <a:pt x="259" y="60"/>
                    <a:pt x="140" y="100"/>
                    <a:pt x="1" y="179"/>
                  </a:cubicBezTo>
                  <a:cubicBezTo>
                    <a:pt x="140" y="617"/>
                    <a:pt x="359" y="1054"/>
                    <a:pt x="200" y="1512"/>
                  </a:cubicBezTo>
                  <a:cubicBezTo>
                    <a:pt x="338" y="1599"/>
                    <a:pt x="220" y="1912"/>
                    <a:pt x="438" y="1912"/>
                  </a:cubicBezTo>
                  <a:cubicBezTo>
                    <a:pt x="470" y="1912"/>
                    <a:pt x="509" y="1905"/>
                    <a:pt x="558" y="1890"/>
                  </a:cubicBezTo>
                  <a:cubicBezTo>
                    <a:pt x="598" y="1253"/>
                    <a:pt x="578" y="617"/>
                    <a:pt x="3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27" name="Google Shape;6027;p9"/>
            <p:cNvSpPr/>
            <p:nvPr/>
          </p:nvSpPr>
          <p:spPr>
            <a:xfrm>
              <a:off x="6379875" y="2759350"/>
              <a:ext cx="25400" cy="29750"/>
            </a:xfrm>
            <a:custGeom>
              <a:avLst/>
              <a:gdLst/>
              <a:ahLst/>
              <a:cxnLst/>
              <a:rect l="l" t="t" r="r" b="b"/>
              <a:pathLst>
                <a:path w="1016" h="1190" extrusionOk="0">
                  <a:moveTo>
                    <a:pt x="470" y="0"/>
                  </a:moveTo>
                  <a:cubicBezTo>
                    <a:pt x="368" y="0"/>
                    <a:pt x="278" y="33"/>
                    <a:pt x="199" y="126"/>
                  </a:cubicBezTo>
                  <a:cubicBezTo>
                    <a:pt x="1" y="604"/>
                    <a:pt x="199" y="922"/>
                    <a:pt x="617" y="1161"/>
                  </a:cubicBezTo>
                  <a:cubicBezTo>
                    <a:pt x="688" y="1175"/>
                    <a:pt x="748" y="1189"/>
                    <a:pt x="812" y="1189"/>
                  </a:cubicBezTo>
                  <a:cubicBezTo>
                    <a:pt x="839" y="1189"/>
                    <a:pt x="867" y="1187"/>
                    <a:pt x="896" y="1181"/>
                  </a:cubicBezTo>
                  <a:lnTo>
                    <a:pt x="995" y="1081"/>
                  </a:lnTo>
                  <a:cubicBezTo>
                    <a:pt x="1015" y="1002"/>
                    <a:pt x="1015" y="962"/>
                    <a:pt x="995" y="902"/>
                  </a:cubicBezTo>
                  <a:cubicBezTo>
                    <a:pt x="737" y="683"/>
                    <a:pt x="876" y="385"/>
                    <a:pt x="796" y="126"/>
                  </a:cubicBezTo>
                  <a:cubicBezTo>
                    <a:pt x="737" y="67"/>
                    <a:pt x="677" y="7"/>
                    <a:pt x="558" y="7"/>
                  </a:cubicBezTo>
                  <a:cubicBezTo>
                    <a:pt x="528" y="3"/>
                    <a:pt x="498" y="0"/>
                    <a:pt x="4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28" name="Google Shape;6028;p9"/>
            <p:cNvSpPr/>
            <p:nvPr/>
          </p:nvSpPr>
          <p:spPr>
            <a:xfrm>
              <a:off x="6410200" y="2788675"/>
              <a:ext cx="27875" cy="22125"/>
            </a:xfrm>
            <a:custGeom>
              <a:avLst/>
              <a:gdLst/>
              <a:ahLst/>
              <a:cxnLst/>
              <a:rect l="l" t="t" r="r" b="b"/>
              <a:pathLst>
                <a:path w="1115" h="885" extrusionOk="0">
                  <a:moveTo>
                    <a:pt x="305" y="0"/>
                  </a:moveTo>
                  <a:cubicBezTo>
                    <a:pt x="206" y="0"/>
                    <a:pt x="103" y="46"/>
                    <a:pt x="1" y="107"/>
                  </a:cubicBezTo>
                  <a:cubicBezTo>
                    <a:pt x="406" y="300"/>
                    <a:pt x="549" y="885"/>
                    <a:pt x="1064" y="885"/>
                  </a:cubicBezTo>
                  <a:cubicBezTo>
                    <a:pt x="1081" y="885"/>
                    <a:pt x="1098" y="884"/>
                    <a:pt x="1115" y="883"/>
                  </a:cubicBezTo>
                  <a:cubicBezTo>
                    <a:pt x="1055" y="525"/>
                    <a:pt x="697" y="406"/>
                    <a:pt x="578" y="147"/>
                  </a:cubicBezTo>
                  <a:cubicBezTo>
                    <a:pt x="491" y="41"/>
                    <a:pt x="399" y="0"/>
                    <a:pt x="30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29" name="Google Shape;6029;p9"/>
            <p:cNvSpPr/>
            <p:nvPr/>
          </p:nvSpPr>
          <p:spPr>
            <a:xfrm>
              <a:off x="6403250" y="2783375"/>
              <a:ext cx="20900" cy="9000"/>
            </a:xfrm>
            <a:custGeom>
              <a:avLst/>
              <a:gdLst/>
              <a:ahLst/>
              <a:cxnLst/>
              <a:rect l="l" t="t" r="r" b="b"/>
              <a:pathLst>
                <a:path w="836" h="360" extrusionOk="0">
                  <a:moveTo>
                    <a:pt x="60" y="81"/>
                  </a:moveTo>
                  <a:lnTo>
                    <a:pt x="80" y="120"/>
                  </a:lnTo>
                  <a:cubicBezTo>
                    <a:pt x="60" y="120"/>
                    <a:pt x="60" y="140"/>
                    <a:pt x="40" y="200"/>
                  </a:cubicBezTo>
                  <a:cubicBezTo>
                    <a:pt x="0" y="240"/>
                    <a:pt x="40" y="260"/>
                    <a:pt x="100" y="299"/>
                  </a:cubicBezTo>
                  <a:lnTo>
                    <a:pt x="180" y="299"/>
                  </a:lnTo>
                  <a:lnTo>
                    <a:pt x="259" y="319"/>
                  </a:lnTo>
                  <a:cubicBezTo>
                    <a:pt x="458" y="339"/>
                    <a:pt x="637" y="339"/>
                    <a:pt x="836" y="359"/>
                  </a:cubicBezTo>
                  <a:cubicBezTo>
                    <a:pt x="677" y="1"/>
                    <a:pt x="339" y="160"/>
                    <a:pt x="60" y="8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30" name="Google Shape;6030;p9"/>
            <p:cNvSpPr/>
            <p:nvPr/>
          </p:nvSpPr>
          <p:spPr>
            <a:xfrm>
              <a:off x="6717550" y="3020100"/>
              <a:ext cx="9975" cy="18425"/>
            </a:xfrm>
            <a:custGeom>
              <a:avLst/>
              <a:gdLst/>
              <a:ahLst/>
              <a:cxnLst/>
              <a:rect l="l" t="t" r="r" b="b"/>
              <a:pathLst>
                <a:path w="399" h="737" extrusionOk="0">
                  <a:moveTo>
                    <a:pt x="299" y="1"/>
                  </a:moveTo>
                  <a:cubicBezTo>
                    <a:pt x="1" y="200"/>
                    <a:pt x="140" y="498"/>
                    <a:pt x="100" y="737"/>
                  </a:cubicBezTo>
                  <a:cubicBezTo>
                    <a:pt x="399" y="538"/>
                    <a:pt x="239" y="240"/>
                    <a:pt x="2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31" name="Google Shape;6031;p9"/>
            <p:cNvSpPr/>
            <p:nvPr/>
          </p:nvSpPr>
          <p:spPr>
            <a:xfrm>
              <a:off x="6376900" y="2666125"/>
              <a:ext cx="17425" cy="75025"/>
            </a:xfrm>
            <a:custGeom>
              <a:avLst/>
              <a:gdLst/>
              <a:ahLst/>
              <a:cxnLst/>
              <a:rect l="l" t="t" r="r" b="b"/>
              <a:pathLst>
                <a:path w="697" h="3001" extrusionOk="0">
                  <a:moveTo>
                    <a:pt x="98" y="1"/>
                  </a:moveTo>
                  <a:cubicBezTo>
                    <a:pt x="70" y="1"/>
                    <a:pt x="38" y="6"/>
                    <a:pt x="0" y="16"/>
                  </a:cubicBezTo>
                  <a:cubicBezTo>
                    <a:pt x="0" y="971"/>
                    <a:pt x="60" y="1926"/>
                    <a:pt x="219" y="2861"/>
                  </a:cubicBezTo>
                  <a:cubicBezTo>
                    <a:pt x="239" y="2940"/>
                    <a:pt x="299" y="2960"/>
                    <a:pt x="358" y="3000"/>
                  </a:cubicBezTo>
                  <a:cubicBezTo>
                    <a:pt x="418" y="3000"/>
                    <a:pt x="497" y="3000"/>
                    <a:pt x="537" y="2940"/>
                  </a:cubicBezTo>
                  <a:cubicBezTo>
                    <a:pt x="537" y="2841"/>
                    <a:pt x="557" y="2761"/>
                    <a:pt x="557" y="2662"/>
                  </a:cubicBezTo>
                  <a:cubicBezTo>
                    <a:pt x="537" y="1926"/>
                    <a:pt x="696" y="1130"/>
                    <a:pt x="358" y="414"/>
                  </a:cubicBezTo>
                  <a:cubicBezTo>
                    <a:pt x="234" y="343"/>
                    <a:pt x="332" y="1"/>
                    <a:pt x="9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32" name="Google Shape;6032;p9"/>
            <p:cNvSpPr/>
            <p:nvPr/>
          </p:nvSpPr>
          <p:spPr>
            <a:xfrm>
              <a:off x="6382350" y="2738625"/>
              <a:ext cx="15450" cy="23900"/>
            </a:xfrm>
            <a:custGeom>
              <a:avLst/>
              <a:gdLst/>
              <a:ahLst/>
              <a:cxnLst/>
              <a:rect l="l" t="t" r="r" b="b"/>
              <a:pathLst>
                <a:path w="618" h="956" extrusionOk="0">
                  <a:moveTo>
                    <a:pt x="180" y="1"/>
                  </a:moveTo>
                  <a:cubicBezTo>
                    <a:pt x="1" y="319"/>
                    <a:pt x="1" y="617"/>
                    <a:pt x="180" y="955"/>
                  </a:cubicBezTo>
                  <a:lnTo>
                    <a:pt x="538" y="955"/>
                  </a:lnTo>
                  <a:cubicBezTo>
                    <a:pt x="618" y="916"/>
                    <a:pt x="618" y="836"/>
                    <a:pt x="598" y="757"/>
                  </a:cubicBezTo>
                  <a:cubicBezTo>
                    <a:pt x="518" y="637"/>
                    <a:pt x="359" y="538"/>
                    <a:pt x="538" y="379"/>
                  </a:cubicBezTo>
                  <a:lnTo>
                    <a:pt x="578" y="379"/>
                  </a:lnTo>
                  <a:cubicBezTo>
                    <a:pt x="478" y="259"/>
                    <a:pt x="399" y="160"/>
                    <a:pt x="319" y="40"/>
                  </a:cubicBezTo>
                  <a:cubicBezTo>
                    <a:pt x="279" y="21"/>
                    <a:pt x="220" y="1"/>
                    <a:pt x="1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33" name="Google Shape;6033;p9"/>
            <p:cNvSpPr/>
            <p:nvPr/>
          </p:nvSpPr>
          <p:spPr>
            <a:xfrm>
              <a:off x="6390325" y="2748075"/>
              <a:ext cx="7475" cy="10475"/>
            </a:xfrm>
            <a:custGeom>
              <a:avLst/>
              <a:gdLst/>
              <a:ahLst/>
              <a:cxnLst/>
              <a:rect l="l" t="t" r="r" b="b"/>
              <a:pathLst>
                <a:path w="299" h="419" extrusionOk="0">
                  <a:moveTo>
                    <a:pt x="219" y="1"/>
                  </a:moveTo>
                  <a:cubicBezTo>
                    <a:pt x="0" y="140"/>
                    <a:pt x="60" y="259"/>
                    <a:pt x="199" y="418"/>
                  </a:cubicBezTo>
                  <a:cubicBezTo>
                    <a:pt x="299" y="339"/>
                    <a:pt x="299" y="259"/>
                    <a:pt x="219" y="180"/>
                  </a:cubicBezTo>
                  <a:lnTo>
                    <a:pt x="21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34" name="Google Shape;6034;p9"/>
            <p:cNvSpPr/>
            <p:nvPr/>
          </p:nvSpPr>
          <p:spPr>
            <a:xfrm>
              <a:off x="6395300" y="2752550"/>
              <a:ext cx="4500" cy="9975"/>
            </a:xfrm>
            <a:custGeom>
              <a:avLst/>
              <a:gdLst/>
              <a:ahLst/>
              <a:cxnLst/>
              <a:rect l="l" t="t" r="r" b="b"/>
              <a:pathLst>
                <a:path w="180" h="399" extrusionOk="0">
                  <a:moveTo>
                    <a:pt x="20" y="1"/>
                  </a:moveTo>
                  <a:cubicBezTo>
                    <a:pt x="20" y="80"/>
                    <a:pt x="0" y="160"/>
                    <a:pt x="0" y="239"/>
                  </a:cubicBezTo>
                  <a:cubicBezTo>
                    <a:pt x="0" y="279"/>
                    <a:pt x="0" y="339"/>
                    <a:pt x="20" y="398"/>
                  </a:cubicBezTo>
                  <a:lnTo>
                    <a:pt x="179" y="398"/>
                  </a:lnTo>
                  <a:cubicBezTo>
                    <a:pt x="179" y="259"/>
                    <a:pt x="179" y="100"/>
                    <a:pt x="2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35" name="Google Shape;6035;p9"/>
            <p:cNvSpPr/>
            <p:nvPr/>
          </p:nvSpPr>
          <p:spPr>
            <a:xfrm>
              <a:off x="5945725" y="2972375"/>
              <a:ext cx="56225" cy="11600"/>
            </a:xfrm>
            <a:custGeom>
              <a:avLst/>
              <a:gdLst/>
              <a:ahLst/>
              <a:cxnLst/>
              <a:rect l="l" t="t" r="r" b="b"/>
              <a:pathLst>
                <a:path w="2249" h="464" extrusionOk="0">
                  <a:moveTo>
                    <a:pt x="1716" y="1"/>
                  </a:moveTo>
                  <a:cubicBezTo>
                    <a:pt x="1164" y="1"/>
                    <a:pt x="622" y="80"/>
                    <a:pt x="80" y="219"/>
                  </a:cubicBezTo>
                  <a:cubicBezTo>
                    <a:pt x="0" y="319"/>
                    <a:pt x="40" y="398"/>
                    <a:pt x="159" y="438"/>
                  </a:cubicBezTo>
                  <a:cubicBezTo>
                    <a:pt x="330" y="438"/>
                    <a:pt x="500" y="464"/>
                    <a:pt x="671" y="464"/>
                  </a:cubicBezTo>
                  <a:cubicBezTo>
                    <a:pt x="799" y="464"/>
                    <a:pt x="927" y="449"/>
                    <a:pt x="1055" y="398"/>
                  </a:cubicBezTo>
                  <a:cubicBezTo>
                    <a:pt x="1373" y="398"/>
                    <a:pt x="1671" y="358"/>
                    <a:pt x="1989" y="358"/>
                  </a:cubicBezTo>
                  <a:lnTo>
                    <a:pt x="2188" y="159"/>
                  </a:lnTo>
                  <a:lnTo>
                    <a:pt x="2248" y="120"/>
                  </a:lnTo>
                  <a:cubicBezTo>
                    <a:pt x="2248" y="100"/>
                    <a:pt x="2248" y="60"/>
                    <a:pt x="2188" y="20"/>
                  </a:cubicBezTo>
                  <a:cubicBezTo>
                    <a:pt x="2030" y="7"/>
                    <a:pt x="1872" y="1"/>
                    <a:pt x="17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36" name="Google Shape;6036;p9"/>
            <p:cNvSpPr/>
            <p:nvPr/>
          </p:nvSpPr>
          <p:spPr>
            <a:xfrm>
              <a:off x="5999925" y="2971875"/>
              <a:ext cx="9475" cy="4575"/>
            </a:xfrm>
            <a:custGeom>
              <a:avLst/>
              <a:gdLst/>
              <a:ahLst/>
              <a:cxnLst/>
              <a:rect l="l" t="t" r="r" b="b"/>
              <a:pathLst>
                <a:path w="379" h="183" extrusionOk="0">
                  <a:moveTo>
                    <a:pt x="378" y="0"/>
                  </a:moveTo>
                  <a:cubicBezTo>
                    <a:pt x="259" y="40"/>
                    <a:pt x="160" y="40"/>
                    <a:pt x="20" y="40"/>
                  </a:cubicBezTo>
                  <a:cubicBezTo>
                    <a:pt x="1" y="80"/>
                    <a:pt x="1" y="140"/>
                    <a:pt x="1" y="179"/>
                  </a:cubicBezTo>
                  <a:cubicBezTo>
                    <a:pt x="43" y="179"/>
                    <a:pt x="85" y="182"/>
                    <a:pt x="126" y="182"/>
                  </a:cubicBezTo>
                  <a:cubicBezTo>
                    <a:pt x="237" y="182"/>
                    <a:pt x="335" y="161"/>
                    <a:pt x="3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37" name="Google Shape;6037;p9"/>
            <p:cNvSpPr/>
            <p:nvPr/>
          </p:nvSpPr>
          <p:spPr>
            <a:xfrm>
              <a:off x="5629925" y="2749575"/>
              <a:ext cx="286975" cy="24925"/>
            </a:xfrm>
            <a:custGeom>
              <a:avLst/>
              <a:gdLst/>
              <a:ahLst/>
              <a:cxnLst/>
              <a:rect l="l" t="t" r="r" b="b"/>
              <a:pathLst>
                <a:path w="11479" h="997" extrusionOk="0">
                  <a:moveTo>
                    <a:pt x="279" y="0"/>
                  </a:moveTo>
                  <a:cubicBezTo>
                    <a:pt x="179" y="20"/>
                    <a:pt x="80" y="100"/>
                    <a:pt x="40" y="199"/>
                  </a:cubicBezTo>
                  <a:cubicBezTo>
                    <a:pt x="0" y="299"/>
                    <a:pt x="40" y="398"/>
                    <a:pt x="100" y="498"/>
                  </a:cubicBezTo>
                  <a:cubicBezTo>
                    <a:pt x="657" y="517"/>
                    <a:pt x="1174" y="517"/>
                    <a:pt x="1731" y="537"/>
                  </a:cubicBezTo>
                  <a:cubicBezTo>
                    <a:pt x="1990" y="602"/>
                    <a:pt x="2252" y="618"/>
                    <a:pt x="2513" y="618"/>
                  </a:cubicBezTo>
                  <a:cubicBezTo>
                    <a:pt x="2776" y="618"/>
                    <a:pt x="3038" y="602"/>
                    <a:pt x="3298" y="602"/>
                  </a:cubicBezTo>
                  <a:cubicBezTo>
                    <a:pt x="3575" y="602"/>
                    <a:pt x="3849" y="621"/>
                    <a:pt x="4118" y="697"/>
                  </a:cubicBezTo>
                  <a:cubicBezTo>
                    <a:pt x="4357" y="697"/>
                    <a:pt x="4576" y="716"/>
                    <a:pt x="4834" y="716"/>
                  </a:cubicBezTo>
                  <a:cubicBezTo>
                    <a:pt x="5152" y="781"/>
                    <a:pt x="5468" y="797"/>
                    <a:pt x="5782" y="797"/>
                  </a:cubicBezTo>
                  <a:cubicBezTo>
                    <a:pt x="6098" y="797"/>
                    <a:pt x="6413" y="781"/>
                    <a:pt x="6729" y="781"/>
                  </a:cubicBezTo>
                  <a:cubicBezTo>
                    <a:pt x="7064" y="781"/>
                    <a:pt x="7400" y="800"/>
                    <a:pt x="7739" y="876"/>
                  </a:cubicBezTo>
                  <a:cubicBezTo>
                    <a:pt x="8496" y="902"/>
                    <a:pt x="9245" y="996"/>
                    <a:pt x="9997" y="996"/>
                  </a:cubicBezTo>
                  <a:cubicBezTo>
                    <a:pt x="10390" y="996"/>
                    <a:pt x="10784" y="971"/>
                    <a:pt x="11180" y="895"/>
                  </a:cubicBezTo>
                  <a:cubicBezTo>
                    <a:pt x="11319" y="796"/>
                    <a:pt x="11478" y="716"/>
                    <a:pt x="11419" y="517"/>
                  </a:cubicBezTo>
                  <a:cubicBezTo>
                    <a:pt x="11319" y="478"/>
                    <a:pt x="11220" y="438"/>
                    <a:pt x="11100" y="438"/>
                  </a:cubicBezTo>
                  <a:cubicBezTo>
                    <a:pt x="10835" y="438"/>
                    <a:pt x="10579" y="456"/>
                    <a:pt x="10325" y="456"/>
                  </a:cubicBezTo>
                  <a:cubicBezTo>
                    <a:pt x="10199" y="456"/>
                    <a:pt x="10073" y="451"/>
                    <a:pt x="9947" y="438"/>
                  </a:cubicBezTo>
                  <a:cubicBezTo>
                    <a:pt x="9775" y="430"/>
                    <a:pt x="9603" y="427"/>
                    <a:pt x="9430" y="427"/>
                  </a:cubicBezTo>
                  <a:cubicBezTo>
                    <a:pt x="8832" y="427"/>
                    <a:pt x="8234" y="464"/>
                    <a:pt x="7639" y="464"/>
                  </a:cubicBezTo>
                  <a:cubicBezTo>
                    <a:pt x="7100" y="464"/>
                    <a:pt x="6562" y="434"/>
                    <a:pt x="6028" y="319"/>
                  </a:cubicBezTo>
                  <a:cubicBezTo>
                    <a:pt x="5680" y="281"/>
                    <a:pt x="5332" y="273"/>
                    <a:pt x="4985" y="273"/>
                  </a:cubicBezTo>
                  <a:cubicBezTo>
                    <a:pt x="4743" y="273"/>
                    <a:pt x="4502" y="277"/>
                    <a:pt x="4261" y="277"/>
                  </a:cubicBezTo>
                  <a:cubicBezTo>
                    <a:pt x="3760" y="277"/>
                    <a:pt x="3260" y="260"/>
                    <a:pt x="2765" y="159"/>
                  </a:cubicBezTo>
                  <a:cubicBezTo>
                    <a:pt x="2655" y="110"/>
                    <a:pt x="2552" y="76"/>
                    <a:pt x="2447" y="76"/>
                  </a:cubicBezTo>
                  <a:cubicBezTo>
                    <a:pt x="2382" y="76"/>
                    <a:pt x="2317" y="89"/>
                    <a:pt x="2248" y="120"/>
                  </a:cubicBezTo>
                  <a:cubicBezTo>
                    <a:pt x="1592" y="0"/>
                    <a:pt x="935" y="40"/>
                    <a:pt x="2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38" name="Google Shape;6038;p9"/>
            <p:cNvSpPr/>
            <p:nvPr/>
          </p:nvSpPr>
          <p:spPr>
            <a:xfrm>
              <a:off x="5848250" y="2508875"/>
              <a:ext cx="81575" cy="165125"/>
            </a:xfrm>
            <a:custGeom>
              <a:avLst/>
              <a:gdLst/>
              <a:ahLst/>
              <a:cxnLst/>
              <a:rect l="l" t="t" r="r" b="b"/>
              <a:pathLst>
                <a:path w="3263" h="6605" extrusionOk="0">
                  <a:moveTo>
                    <a:pt x="398" y="0"/>
                  </a:moveTo>
                  <a:cubicBezTo>
                    <a:pt x="259" y="40"/>
                    <a:pt x="120" y="40"/>
                    <a:pt x="0" y="60"/>
                  </a:cubicBezTo>
                  <a:cubicBezTo>
                    <a:pt x="219" y="259"/>
                    <a:pt x="577" y="338"/>
                    <a:pt x="398" y="756"/>
                  </a:cubicBezTo>
                  <a:cubicBezTo>
                    <a:pt x="319" y="935"/>
                    <a:pt x="378" y="1154"/>
                    <a:pt x="398" y="1333"/>
                  </a:cubicBezTo>
                  <a:cubicBezTo>
                    <a:pt x="657" y="2726"/>
                    <a:pt x="617" y="4138"/>
                    <a:pt x="577" y="5530"/>
                  </a:cubicBezTo>
                  <a:cubicBezTo>
                    <a:pt x="577" y="5829"/>
                    <a:pt x="498" y="6127"/>
                    <a:pt x="756" y="6605"/>
                  </a:cubicBezTo>
                  <a:cubicBezTo>
                    <a:pt x="1015" y="5113"/>
                    <a:pt x="1074" y="3820"/>
                    <a:pt x="856" y="2527"/>
                  </a:cubicBezTo>
                  <a:cubicBezTo>
                    <a:pt x="756" y="1870"/>
                    <a:pt x="776" y="1253"/>
                    <a:pt x="796" y="637"/>
                  </a:cubicBezTo>
                  <a:cubicBezTo>
                    <a:pt x="807" y="385"/>
                    <a:pt x="891" y="265"/>
                    <a:pt x="1017" y="265"/>
                  </a:cubicBezTo>
                  <a:cubicBezTo>
                    <a:pt x="1110" y="265"/>
                    <a:pt x="1226" y="331"/>
                    <a:pt x="1353" y="458"/>
                  </a:cubicBezTo>
                  <a:cubicBezTo>
                    <a:pt x="1373" y="498"/>
                    <a:pt x="1398" y="517"/>
                    <a:pt x="1423" y="517"/>
                  </a:cubicBezTo>
                  <a:cubicBezTo>
                    <a:pt x="1447" y="517"/>
                    <a:pt x="1472" y="498"/>
                    <a:pt x="1492" y="458"/>
                  </a:cubicBezTo>
                  <a:cubicBezTo>
                    <a:pt x="1651" y="239"/>
                    <a:pt x="1850" y="239"/>
                    <a:pt x="2069" y="239"/>
                  </a:cubicBezTo>
                  <a:cubicBezTo>
                    <a:pt x="2467" y="239"/>
                    <a:pt x="2865" y="199"/>
                    <a:pt x="3263" y="199"/>
                  </a:cubicBezTo>
                  <a:cubicBezTo>
                    <a:pt x="3263" y="159"/>
                    <a:pt x="3243" y="100"/>
                    <a:pt x="3203" y="60"/>
                  </a:cubicBezTo>
                  <a:cubicBezTo>
                    <a:pt x="2964" y="60"/>
                    <a:pt x="2706" y="40"/>
                    <a:pt x="2467" y="40"/>
                  </a:cubicBezTo>
                  <a:cubicBezTo>
                    <a:pt x="1771" y="0"/>
                    <a:pt x="1055" y="0"/>
                    <a:pt x="3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39" name="Google Shape;6039;p9"/>
            <p:cNvSpPr/>
            <p:nvPr/>
          </p:nvSpPr>
          <p:spPr>
            <a:xfrm>
              <a:off x="6012350" y="2507850"/>
              <a:ext cx="156200" cy="135325"/>
            </a:xfrm>
            <a:custGeom>
              <a:avLst/>
              <a:gdLst/>
              <a:ahLst/>
              <a:cxnLst/>
              <a:rect l="l" t="t" r="r" b="b"/>
              <a:pathLst>
                <a:path w="6248" h="5413" extrusionOk="0">
                  <a:moveTo>
                    <a:pt x="2403" y="0"/>
                  </a:moveTo>
                  <a:cubicBezTo>
                    <a:pt x="2330" y="0"/>
                    <a:pt x="2256" y="25"/>
                    <a:pt x="2189" y="81"/>
                  </a:cubicBezTo>
                  <a:cubicBezTo>
                    <a:pt x="1771" y="81"/>
                    <a:pt x="1314" y="101"/>
                    <a:pt x="876" y="101"/>
                  </a:cubicBezTo>
                  <a:lnTo>
                    <a:pt x="319" y="101"/>
                  </a:lnTo>
                  <a:cubicBezTo>
                    <a:pt x="1" y="817"/>
                    <a:pt x="279" y="1593"/>
                    <a:pt x="220" y="2329"/>
                  </a:cubicBezTo>
                  <a:lnTo>
                    <a:pt x="220" y="3900"/>
                  </a:lnTo>
                  <a:cubicBezTo>
                    <a:pt x="279" y="4398"/>
                    <a:pt x="100" y="4915"/>
                    <a:pt x="319" y="5412"/>
                  </a:cubicBezTo>
                  <a:cubicBezTo>
                    <a:pt x="598" y="5174"/>
                    <a:pt x="498" y="4815"/>
                    <a:pt x="498" y="4517"/>
                  </a:cubicBezTo>
                  <a:lnTo>
                    <a:pt x="498" y="936"/>
                  </a:lnTo>
                  <a:cubicBezTo>
                    <a:pt x="478" y="539"/>
                    <a:pt x="558" y="260"/>
                    <a:pt x="1055" y="260"/>
                  </a:cubicBezTo>
                  <a:cubicBezTo>
                    <a:pt x="1761" y="280"/>
                    <a:pt x="2468" y="290"/>
                    <a:pt x="3174" y="290"/>
                  </a:cubicBezTo>
                  <a:cubicBezTo>
                    <a:pt x="3880" y="290"/>
                    <a:pt x="4586" y="280"/>
                    <a:pt x="5292" y="260"/>
                  </a:cubicBezTo>
                  <a:cubicBezTo>
                    <a:pt x="5750" y="260"/>
                    <a:pt x="5829" y="519"/>
                    <a:pt x="5849" y="857"/>
                  </a:cubicBezTo>
                  <a:cubicBezTo>
                    <a:pt x="6247" y="757"/>
                    <a:pt x="6088" y="519"/>
                    <a:pt x="6028" y="260"/>
                  </a:cubicBezTo>
                  <a:cubicBezTo>
                    <a:pt x="5885" y="117"/>
                    <a:pt x="5720" y="88"/>
                    <a:pt x="5556" y="88"/>
                  </a:cubicBezTo>
                  <a:cubicBezTo>
                    <a:pt x="5446" y="88"/>
                    <a:pt x="5336" y="101"/>
                    <a:pt x="5233" y="101"/>
                  </a:cubicBezTo>
                  <a:cubicBezTo>
                    <a:pt x="4337" y="81"/>
                    <a:pt x="3462" y="81"/>
                    <a:pt x="2567" y="41"/>
                  </a:cubicBezTo>
                  <a:cubicBezTo>
                    <a:pt x="2515" y="15"/>
                    <a:pt x="2459" y="0"/>
                    <a:pt x="24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40" name="Google Shape;6040;p9"/>
            <p:cNvSpPr/>
            <p:nvPr/>
          </p:nvSpPr>
          <p:spPr>
            <a:xfrm>
              <a:off x="6370425" y="2547650"/>
              <a:ext cx="15450" cy="128850"/>
            </a:xfrm>
            <a:custGeom>
              <a:avLst/>
              <a:gdLst/>
              <a:ahLst/>
              <a:cxnLst/>
              <a:rect l="l" t="t" r="r" b="b"/>
              <a:pathLst>
                <a:path w="618" h="5154" extrusionOk="0">
                  <a:moveTo>
                    <a:pt x="120" y="1"/>
                  </a:moveTo>
                  <a:cubicBezTo>
                    <a:pt x="1" y="1592"/>
                    <a:pt x="180" y="3184"/>
                    <a:pt x="259" y="4775"/>
                  </a:cubicBezTo>
                  <a:lnTo>
                    <a:pt x="617" y="5153"/>
                  </a:lnTo>
                  <a:cubicBezTo>
                    <a:pt x="558" y="3422"/>
                    <a:pt x="478" y="1712"/>
                    <a:pt x="418" y="21"/>
                  </a:cubicBezTo>
                  <a:cubicBezTo>
                    <a:pt x="319" y="1"/>
                    <a:pt x="219" y="1"/>
                    <a:pt x="12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41" name="Google Shape;6041;p9"/>
            <p:cNvSpPr/>
            <p:nvPr/>
          </p:nvSpPr>
          <p:spPr>
            <a:xfrm>
              <a:off x="5781100" y="2757025"/>
              <a:ext cx="235250" cy="12950"/>
            </a:xfrm>
            <a:custGeom>
              <a:avLst/>
              <a:gdLst/>
              <a:ahLst/>
              <a:cxnLst/>
              <a:rect l="l" t="t" r="r" b="b"/>
              <a:pathLst>
                <a:path w="9410" h="518" extrusionOk="0">
                  <a:moveTo>
                    <a:pt x="1" y="1"/>
                  </a:moveTo>
                  <a:cubicBezTo>
                    <a:pt x="126" y="183"/>
                    <a:pt x="296" y="222"/>
                    <a:pt x="475" y="222"/>
                  </a:cubicBezTo>
                  <a:cubicBezTo>
                    <a:pt x="609" y="222"/>
                    <a:pt x="748" y="200"/>
                    <a:pt x="876" y="200"/>
                  </a:cubicBezTo>
                  <a:cubicBezTo>
                    <a:pt x="2368" y="200"/>
                    <a:pt x="3840" y="219"/>
                    <a:pt x="5332" y="219"/>
                  </a:cubicBezTo>
                  <a:cubicBezTo>
                    <a:pt x="5392" y="279"/>
                    <a:pt x="5471" y="319"/>
                    <a:pt x="5571" y="399"/>
                  </a:cubicBezTo>
                  <a:cubicBezTo>
                    <a:pt x="5685" y="435"/>
                    <a:pt x="5799" y="445"/>
                    <a:pt x="5913" y="445"/>
                  </a:cubicBezTo>
                  <a:cubicBezTo>
                    <a:pt x="6076" y="445"/>
                    <a:pt x="6237" y="424"/>
                    <a:pt x="6396" y="424"/>
                  </a:cubicBezTo>
                  <a:cubicBezTo>
                    <a:pt x="6493" y="424"/>
                    <a:pt x="6590" y="432"/>
                    <a:pt x="6685" y="458"/>
                  </a:cubicBezTo>
                  <a:cubicBezTo>
                    <a:pt x="6764" y="478"/>
                    <a:pt x="6844" y="498"/>
                    <a:pt x="6923" y="498"/>
                  </a:cubicBezTo>
                  <a:cubicBezTo>
                    <a:pt x="6994" y="451"/>
                    <a:pt x="7058" y="411"/>
                    <a:pt x="7123" y="411"/>
                  </a:cubicBezTo>
                  <a:cubicBezTo>
                    <a:pt x="7168" y="411"/>
                    <a:pt x="7213" y="430"/>
                    <a:pt x="7262" y="478"/>
                  </a:cubicBezTo>
                  <a:cubicBezTo>
                    <a:pt x="7321" y="498"/>
                    <a:pt x="7381" y="498"/>
                    <a:pt x="7460" y="498"/>
                  </a:cubicBezTo>
                  <a:cubicBezTo>
                    <a:pt x="7507" y="492"/>
                    <a:pt x="7550" y="490"/>
                    <a:pt x="7592" y="490"/>
                  </a:cubicBezTo>
                  <a:cubicBezTo>
                    <a:pt x="7691" y="490"/>
                    <a:pt x="7780" y="504"/>
                    <a:pt x="7878" y="518"/>
                  </a:cubicBezTo>
                  <a:cubicBezTo>
                    <a:pt x="8017" y="518"/>
                    <a:pt x="8117" y="518"/>
                    <a:pt x="8236" y="498"/>
                  </a:cubicBezTo>
                  <a:cubicBezTo>
                    <a:pt x="8435" y="458"/>
                    <a:pt x="8634" y="418"/>
                    <a:pt x="8833" y="418"/>
                  </a:cubicBezTo>
                  <a:cubicBezTo>
                    <a:pt x="8913" y="418"/>
                    <a:pt x="9012" y="418"/>
                    <a:pt x="9072" y="399"/>
                  </a:cubicBezTo>
                  <a:cubicBezTo>
                    <a:pt x="9231" y="379"/>
                    <a:pt x="9330" y="299"/>
                    <a:pt x="9410" y="180"/>
                  </a:cubicBezTo>
                  <a:cubicBezTo>
                    <a:pt x="8920" y="85"/>
                    <a:pt x="8429" y="63"/>
                    <a:pt x="7941" y="63"/>
                  </a:cubicBezTo>
                  <a:cubicBezTo>
                    <a:pt x="7485" y="63"/>
                    <a:pt x="7030" y="83"/>
                    <a:pt x="6579" y="83"/>
                  </a:cubicBezTo>
                  <a:cubicBezTo>
                    <a:pt x="6494" y="83"/>
                    <a:pt x="6410" y="82"/>
                    <a:pt x="6327" y="80"/>
                  </a:cubicBezTo>
                  <a:cubicBezTo>
                    <a:pt x="4198" y="60"/>
                    <a:pt x="2109" y="2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42" name="Google Shape;6042;p9"/>
            <p:cNvSpPr/>
            <p:nvPr/>
          </p:nvSpPr>
          <p:spPr>
            <a:xfrm>
              <a:off x="5550850" y="2500600"/>
              <a:ext cx="54225" cy="114675"/>
            </a:xfrm>
            <a:custGeom>
              <a:avLst/>
              <a:gdLst/>
              <a:ahLst/>
              <a:cxnLst/>
              <a:rect l="l" t="t" r="r" b="b"/>
              <a:pathLst>
                <a:path w="2169" h="4587" extrusionOk="0">
                  <a:moveTo>
                    <a:pt x="559" y="0"/>
                  </a:moveTo>
                  <a:cubicBezTo>
                    <a:pt x="366" y="0"/>
                    <a:pt x="175" y="38"/>
                    <a:pt x="0" y="192"/>
                  </a:cubicBezTo>
                  <a:cubicBezTo>
                    <a:pt x="40" y="202"/>
                    <a:pt x="85" y="202"/>
                    <a:pt x="132" y="202"/>
                  </a:cubicBezTo>
                  <a:cubicBezTo>
                    <a:pt x="179" y="202"/>
                    <a:pt x="229" y="202"/>
                    <a:pt x="279" y="212"/>
                  </a:cubicBezTo>
                  <a:cubicBezTo>
                    <a:pt x="339" y="212"/>
                    <a:pt x="413" y="192"/>
                    <a:pt x="475" y="192"/>
                  </a:cubicBezTo>
                  <a:cubicBezTo>
                    <a:pt x="537" y="192"/>
                    <a:pt x="587" y="212"/>
                    <a:pt x="597" y="291"/>
                  </a:cubicBezTo>
                  <a:cubicBezTo>
                    <a:pt x="637" y="371"/>
                    <a:pt x="478" y="470"/>
                    <a:pt x="398" y="570"/>
                  </a:cubicBezTo>
                  <a:cubicBezTo>
                    <a:pt x="657" y="1863"/>
                    <a:pt x="438" y="3176"/>
                    <a:pt x="537" y="4469"/>
                  </a:cubicBezTo>
                  <a:cubicBezTo>
                    <a:pt x="565" y="4552"/>
                    <a:pt x="622" y="4587"/>
                    <a:pt x="694" y="4587"/>
                  </a:cubicBezTo>
                  <a:cubicBezTo>
                    <a:pt x="726" y="4587"/>
                    <a:pt x="760" y="4580"/>
                    <a:pt x="796" y="4568"/>
                  </a:cubicBezTo>
                  <a:cubicBezTo>
                    <a:pt x="915" y="3991"/>
                    <a:pt x="657" y="3395"/>
                    <a:pt x="975" y="2858"/>
                  </a:cubicBezTo>
                  <a:cubicBezTo>
                    <a:pt x="1274" y="2062"/>
                    <a:pt x="935" y="1187"/>
                    <a:pt x="1174" y="411"/>
                  </a:cubicBezTo>
                  <a:cubicBezTo>
                    <a:pt x="1308" y="238"/>
                    <a:pt x="1470" y="204"/>
                    <a:pt x="1638" y="204"/>
                  </a:cubicBezTo>
                  <a:cubicBezTo>
                    <a:pt x="1746" y="204"/>
                    <a:pt x="1857" y="219"/>
                    <a:pt x="1964" y="219"/>
                  </a:cubicBezTo>
                  <a:cubicBezTo>
                    <a:pt x="2035" y="219"/>
                    <a:pt x="2103" y="212"/>
                    <a:pt x="2169" y="192"/>
                  </a:cubicBezTo>
                  <a:cubicBezTo>
                    <a:pt x="2169" y="132"/>
                    <a:pt x="2149" y="53"/>
                    <a:pt x="2149" y="13"/>
                  </a:cubicBezTo>
                  <a:cubicBezTo>
                    <a:pt x="1791" y="13"/>
                    <a:pt x="1453" y="13"/>
                    <a:pt x="1094" y="33"/>
                  </a:cubicBezTo>
                  <a:cubicBezTo>
                    <a:pt x="922" y="33"/>
                    <a:pt x="739" y="0"/>
                    <a:pt x="5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43" name="Google Shape;6043;p9"/>
            <p:cNvSpPr/>
            <p:nvPr/>
          </p:nvSpPr>
          <p:spPr>
            <a:xfrm>
              <a:off x="6149625" y="2514825"/>
              <a:ext cx="19425" cy="142275"/>
            </a:xfrm>
            <a:custGeom>
              <a:avLst/>
              <a:gdLst/>
              <a:ahLst/>
              <a:cxnLst/>
              <a:rect l="l" t="t" r="r" b="b"/>
              <a:pathLst>
                <a:path w="777" h="5691" extrusionOk="0">
                  <a:moveTo>
                    <a:pt x="498" y="1"/>
                  </a:moveTo>
                  <a:cubicBezTo>
                    <a:pt x="458" y="200"/>
                    <a:pt x="478" y="419"/>
                    <a:pt x="338" y="598"/>
                  </a:cubicBezTo>
                  <a:cubicBezTo>
                    <a:pt x="299" y="2090"/>
                    <a:pt x="299" y="3601"/>
                    <a:pt x="279" y="5113"/>
                  </a:cubicBezTo>
                  <a:cubicBezTo>
                    <a:pt x="279" y="5312"/>
                    <a:pt x="0" y="5631"/>
                    <a:pt x="478" y="5690"/>
                  </a:cubicBezTo>
                  <a:cubicBezTo>
                    <a:pt x="577" y="3800"/>
                    <a:pt x="776" y="1911"/>
                    <a:pt x="67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44" name="Google Shape;6044;p9"/>
            <p:cNvSpPr/>
            <p:nvPr/>
          </p:nvSpPr>
          <p:spPr>
            <a:xfrm>
              <a:off x="5731375" y="2502400"/>
              <a:ext cx="13450" cy="169125"/>
            </a:xfrm>
            <a:custGeom>
              <a:avLst/>
              <a:gdLst/>
              <a:ahLst/>
              <a:cxnLst/>
              <a:rect l="l" t="t" r="r" b="b"/>
              <a:pathLst>
                <a:path w="538" h="6765" extrusionOk="0">
                  <a:moveTo>
                    <a:pt x="247" y="1"/>
                  </a:moveTo>
                  <a:cubicBezTo>
                    <a:pt x="170" y="1"/>
                    <a:pt x="90" y="40"/>
                    <a:pt x="0" y="120"/>
                  </a:cubicBezTo>
                  <a:cubicBezTo>
                    <a:pt x="100" y="2328"/>
                    <a:pt x="179" y="4536"/>
                    <a:pt x="279" y="6764"/>
                  </a:cubicBezTo>
                  <a:cubicBezTo>
                    <a:pt x="418" y="5212"/>
                    <a:pt x="538" y="3701"/>
                    <a:pt x="319" y="2149"/>
                  </a:cubicBezTo>
                  <a:cubicBezTo>
                    <a:pt x="259" y="1453"/>
                    <a:pt x="80" y="757"/>
                    <a:pt x="478" y="120"/>
                  </a:cubicBezTo>
                  <a:cubicBezTo>
                    <a:pt x="398" y="40"/>
                    <a:pt x="324" y="1"/>
                    <a:pt x="24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45" name="Google Shape;6045;p9"/>
            <p:cNvSpPr/>
            <p:nvPr/>
          </p:nvSpPr>
          <p:spPr>
            <a:xfrm>
              <a:off x="6148125" y="2499650"/>
              <a:ext cx="125350" cy="23675"/>
            </a:xfrm>
            <a:custGeom>
              <a:avLst/>
              <a:gdLst/>
              <a:ahLst/>
              <a:cxnLst/>
              <a:rect l="l" t="t" r="r" b="b"/>
              <a:pathLst>
                <a:path w="5014" h="947" extrusionOk="0">
                  <a:moveTo>
                    <a:pt x="574" y="0"/>
                  </a:moveTo>
                  <a:cubicBezTo>
                    <a:pt x="383" y="0"/>
                    <a:pt x="192" y="9"/>
                    <a:pt x="1" y="31"/>
                  </a:cubicBezTo>
                  <a:cubicBezTo>
                    <a:pt x="120" y="180"/>
                    <a:pt x="259" y="210"/>
                    <a:pt x="411" y="210"/>
                  </a:cubicBezTo>
                  <a:cubicBezTo>
                    <a:pt x="512" y="210"/>
                    <a:pt x="619" y="197"/>
                    <a:pt x="729" y="197"/>
                  </a:cubicBezTo>
                  <a:cubicBezTo>
                    <a:pt x="784" y="197"/>
                    <a:pt x="839" y="200"/>
                    <a:pt x="896" y="210"/>
                  </a:cubicBezTo>
                  <a:cubicBezTo>
                    <a:pt x="904" y="212"/>
                    <a:pt x="914" y="212"/>
                    <a:pt x="924" y="212"/>
                  </a:cubicBezTo>
                  <a:cubicBezTo>
                    <a:pt x="964" y="212"/>
                    <a:pt x="1013" y="203"/>
                    <a:pt x="1057" y="203"/>
                  </a:cubicBezTo>
                  <a:cubicBezTo>
                    <a:pt x="1135" y="203"/>
                    <a:pt x="1193" y="234"/>
                    <a:pt x="1134" y="409"/>
                  </a:cubicBezTo>
                  <a:cubicBezTo>
                    <a:pt x="1214" y="449"/>
                    <a:pt x="1294" y="528"/>
                    <a:pt x="1353" y="568"/>
                  </a:cubicBezTo>
                  <a:cubicBezTo>
                    <a:pt x="1433" y="668"/>
                    <a:pt x="1433" y="767"/>
                    <a:pt x="1453" y="906"/>
                  </a:cubicBezTo>
                  <a:cubicBezTo>
                    <a:pt x="1492" y="926"/>
                    <a:pt x="1532" y="926"/>
                    <a:pt x="1552" y="946"/>
                  </a:cubicBezTo>
                  <a:cubicBezTo>
                    <a:pt x="1797" y="573"/>
                    <a:pt x="2094" y="480"/>
                    <a:pt x="2408" y="480"/>
                  </a:cubicBezTo>
                  <a:cubicBezTo>
                    <a:pt x="2681" y="480"/>
                    <a:pt x="2966" y="550"/>
                    <a:pt x="3243" y="568"/>
                  </a:cubicBezTo>
                  <a:cubicBezTo>
                    <a:pt x="3549" y="621"/>
                    <a:pt x="3861" y="668"/>
                    <a:pt x="4175" y="668"/>
                  </a:cubicBezTo>
                  <a:cubicBezTo>
                    <a:pt x="4453" y="668"/>
                    <a:pt x="4733" y="631"/>
                    <a:pt x="5013" y="528"/>
                  </a:cubicBezTo>
                  <a:cubicBezTo>
                    <a:pt x="4815" y="210"/>
                    <a:pt x="4516" y="349"/>
                    <a:pt x="4377" y="210"/>
                  </a:cubicBezTo>
                  <a:lnTo>
                    <a:pt x="4198" y="210"/>
                  </a:lnTo>
                  <a:cubicBezTo>
                    <a:pt x="4158" y="230"/>
                    <a:pt x="4118" y="240"/>
                    <a:pt x="4081" y="240"/>
                  </a:cubicBezTo>
                  <a:cubicBezTo>
                    <a:pt x="4044" y="240"/>
                    <a:pt x="4009" y="230"/>
                    <a:pt x="3979" y="210"/>
                  </a:cubicBezTo>
                  <a:lnTo>
                    <a:pt x="3422" y="210"/>
                  </a:lnTo>
                  <a:cubicBezTo>
                    <a:pt x="3342" y="230"/>
                    <a:pt x="3243" y="270"/>
                    <a:pt x="3183" y="270"/>
                  </a:cubicBezTo>
                  <a:cubicBezTo>
                    <a:pt x="2304" y="188"/>
                    <a:pt x="1438" y="0"/>
                    <a:pt x="57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46" name="Google Shape;6046;p9"/>
            <p:cNvSpPr/>
            <p:nvPr/>
          </p:nvSpPr>
          <p:spPr>
            <a:xfrm>
              <a:off x="6027275" y="2758075"/>
              <a:ext cx="182550" cy="16800"/>
            </a:xfrm>
            <a:custGeom>
              <a:avLst/>
              <a:gdLst/>
              <a:ahLst/>
              <a:cxnLst/>
              <a:rect l="l" t="t" r="r" b="b"/>
              <a:pathLst>
                <a:path w="7302" h="672" extrusionOk="0">
                  <a:moveTo>
                    <a:pt x="2031" y="1"/>
                  </a:moveTo>
                  <a:cubicBezTo>
                    <a:pt x="1627" y="1"/>
                    <a:pt x="1222" y="6"/>
                    <a:pt x="816" y="18"/>
                  </a:cubicBezTo>
                  <a:cubicBezTo>
                    <a:pt x="730" y="18"/>
                    <a:pt x="642" y="14"/>
                    <a:pt x="552" y="14"/>
                  </a:cubicBezTo>
                  <a:cubicBezTo>
                    <a:pt x="372" y="14"/>
                    <a:pt x="186" y="32"/>
                    <a:pt x="1" y="138"/>
                  </a:cubicBezTo>
                  <a:cubicBezTo>
                    <a:pt x="60" y="237"/>
                    <a:pt x="120" y="277"/>
                    <a:pt x="180" y="357"/>
                  </a:cubicBezTo>
                  <a:cubicBezTo>
                    <a:pt x="319" y="396"/>
                    <a:pt x="478" y="436"/>
                    <a:pt x="617" y="436"/>
                  </a:cubicBezTo>
                  <a:lnTo>
                    <a:pt x="3462" y="436"/>
                  </a:lnTo>
                  <a:cubicBezTo>
                    <a:pt x="3800" y="436"/>
                    <a:pt x="4158" y="456"/>
                    <a:pt x="4476" y="555"/>
                  </a:cubicBezTo>
                  <a:cubicBezTo>
                    <a:pt x="4973" y="599"/>
                    <a:pt x="5470" y="671"/>
                    <a:pt x="5963" y="671"/>
                  </a:cubicBezTo>
                  <a:cubicBezTo>
                    <a:pt x="6379" y="671"/>
                    <a:pt x="6792" y="620"/>
                    <a:pt x="7202" y="456"/>
                  </a:cubicBezTo>
                  <a:cubicBezTo>
                    <a:pt x="7242" y="416"/>
                    <a:pt x="7281" y="376"/>
                    <a:pt x="7301" y="337"/>
                  </a:cubicBezTo>
                  <a:cubicBezTo>
                    <a:pt x="7162" y="277"/>
                    <a:pt x="7023" y="217"/>
                    <a:pt x="6864" y="217"/>
                  </a:cubicBezTo>
                  <a:cubicBezTo>
                    <a:pt x="5256" y="90"/>
                    <a:pt x="3649" y="1"/>
                    <a:pt x="20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47" name="Google Shape;6047;p9"/>
            <p:cNvSpPr/>
            <p:nvPr/>
          </p:nvSpPr>
          <p:spPr>
            <a:xfrm>
              <a:off x="6034250" y="2566050"/>
              <a:ext cx="10950" cy="119400"/>
            </a:xfrm>
            <a:custGeom>
              <a:avLst/>
              <a:gdLst/>
              <a:ahLst/>
              <a:cxnLst/>
              <a:rect l="l" t="t" r="r" b="b"/>
              <a:pathLst>
                <a:path w="438" h="4776" extrusionOk="0">
                  <a:moveTo>
                    <a:pt x="139" y="1"/>
                  </a:moveTo>
                  <a:cubicBezTo>
                    <a:pt x="100" y="100"/>
                    <a:pt x="0" y="180"/>
                    <a:pt x="0" y="259"/>
                  </a:cubicBezTo>
                  <a:lnTo>
                    <a:pt x="0" y="4775"/>
                  </a:lnTo>
                  <a:cubicBezTo>
                    <a:pt x="199" y="3641"/>
                    <a:pt x="438" y="2527"/>
                    <a:pt x="338" y="1354"/>
                  </a:cubicBezTo>
                  <a:cubicBezTo>
                    <a:pt x="219" y="1155"/>
                    <a:pt x="199" y="976"/>
                    <a:pt x="338" y="797"/>
                  </a:cubicBezTo>
                  <a:lnTo>
                    <a:pt x="338" y="598"/>
                  </a:lnTo>
                  <a:cubicBezTo>
                    <a:pt x="179" y="439"/>
                    <a:pt x="378" y="160"/>
                    <a:pt x="13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48" name="Google Shape;6048;p9"/>
            <p:cNvSpPr/>
            <p:nvPr/>
          </p:nvSpPr>
          <p:spPr>
            <a:xfrm>
              <a:off x="5877100" y="2519800"/>
              <a:ext cx="10450" cy="150225"/>
            </a:xfrm>
            <a:custGeom>
              <a:avLst/>
              <a:gdLst/>
              <a:ahLst/>
              <a:cxnLst/>
              <a:rect l="l" t="t" r="r" b="b"/>
              <a:pathLst>
                <a:path w="418" h="6009" extrusionOk="0">
                  <a:moveTo>
                    <a:pt x="159" y="1"/>
                  </a:moveTo>
                  <a:cubicBezTo>
                    <a:pt x="0" y="1990"/>
                    <a:pt x="239" y="3979"/>
                    <a:pt x="60" y="6008"/>
                  </a:cubicBezTo>
                  <a:cubicBezTo>
                    <a:pt x="199" y="5929"/>
                    <a:pt x="298" y="5909"/>
                    <a:pt x="298" y="5889"/>
                  </a:cubicBezTo>
                  <a:cubicBezTo>
                    <a:pt x="418" y="3920"/>
                    <a:pt x="318" y="1950"/>
                    <a:pt x="31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49" name="Google Shape;6049;p9"/>
            <p:cNvSpPr/>
            <p:nvPr/>
          </p:nvSpPr>
          <p:spPr>
            <a:xfrm>
              <a:off x="6328650" y="2738625"/>
              <a:ext cx="73625" cy="61425"/>
            </a:xfrm>
            <a:custGeom>
              <a:avLst/>
              <a:gdLst/>
              <a:ahLst/>
              <a:cxnLst/>
              <a:rect l="l" t="t" r="r" b="b"/>
              <a:pathLst>
                <a:path w="2945" h="2457" extrusionOk="0">
                  <a:moveTo>
                    <a:pt x="2328" y="1"/>
                  </a:moveTo>
                  <a:cubicBezTo>
                    <a:pt x="2248" y="1"/>
                    <a:pt x="2189" y="1"/>
                    <a:pt x="2129" y="21"/>
                  </a:cubicBezTo>
                  <a:cubicBezTo>
                    <a:pt x="2129" y="219"/>
                    <a:pt x="2069" y="398"/>
                    <a:pt x="2069" y="597"/>
                  </a:cubicBezTo>
                  <a:cubicBezTo>
                    <a:pt x="2024" y="1247"/>
                    <a:pt x="1887" y="1507"/>
                    <a:pt x="1449" y="1507"/>
                  </a:cubicBezTo>
                  <a:cubicBezTo>
                    <a:pt x="1310" y="1507"/>
                    <a:pt x="1141" y="1481"/>
                    <a:pt x="936" y="1433"/>
                  </a:cubicBezTo>
                  <a:cubicBezTo>
                    <a:pt x="712" y="1377"/>
                    <a:pt x="499" y="1312"/>
                    <a:pt x="282" y="1312"/>
                  </a:cubicBezTo>
                  <a:cubicBezTo>
                    <a:pt x="189" y="1312"/>
                    <a:pt x="96" y="1324"/>
                    <a:pt x="1" y="1353"/>
                  </a:cubicBezTo>
                  <a:cubicBezTo>
                    <a:pt x="438" y="2109"/>
                    <a:pt x="1174" y="1890"/>
                    <a:pt x="1791" y="2010"/>
                  </a:cubicBezTo>
                  <a:cubicBezTo>
                    <a:pt x="1884" y="2010"/>
                    <a:pt x="1968" y="2019"/>
                    <a:pt x="2049" y="2019"/>
                  </a:cubicBezTo>
                  <a:cubicBezTo>
                    <a:pt x="2089" y="2019"/>
                    <a:pt x="2129" y="2016"/>
                    <a:pt x="2169" y="2010"/>
                  </a:cubicBezTo>
                  <a:lnTo>
                    <a:pt x="2169" y="2010"/>
                  </a:lnTo>
                  <a:cubicBezTo>
                    <a:pt x="2069" y="2030"/>
                    <a:pt x="1930" y="2030"/>
                    <a:pt x="1870" y="2189"/>
                  </a:cubicBezTo>
                  <a:cubicBezTo>
                    <a:pt x="1870" y="2288"/>
                    <a:pt x="1890" y="2348"/>
                    <a:pt x="1990" y="2408"/>
                  </a:cubicBezTo>
                  <a:cubicBezTo>
                    <a:pt x="2076" y="2441"/>
                    <a:pt x="2158" y="2456"/>
                    <a:pt x="2236" y="2456"/>
                  </a:cubicBezTo>
                  <a:cubicBezTo>
                    <a:pt x="2392" y="2456"/>
                    <a:pt x="2534" y="2394"/>
                    <a:pt x="2666" y="2288"/>
                  </a:cubicBezTo>
                  <a:cubicBezTo>
                    <a:pt x="2746" y="2229"/>
                    <a:pt x="2786" y="2149"/>
                    <a:pt x="2865" y="2109"/>
                  </a:cubicBezTo>
                  <a:cubicBezTo>
                    <a:pt x="2945" y="2050"/>
                    <a:pt x="2945" y="2010"/>
                    <a:pt x="2885" y="1930"/>
                  </a:cubicBezTo>
                  <a:cubicBezTo>
                    <a:pt x="2507" y="1711"/>
                    <a:pt x="2248" y="1433"/>
                    <a:pt x="2328" y="936"/>
                  </a:cubicBezTo>
                  <a:cubicBezTo>
                    <a:pt x="2268" y="617"/>
                    <a:pt x="2268" y="319"/>
                    <a:pt x="232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50" name="Google Shape;6050;p9"/>
            <p:cNvSpPr/>
            <p:nvPr/>
          </p:nvSpPr>
          <p:spPr>
            <a:xfrm>
              <a:off x="5718450" y="2551150"/>
              <a:ext cx="14925" cy="112850"/>
            </a:xfrm>
            <a:custGeom>
              <a:avLst/>
              <a:gdLst/>
              <a:ahLst/>
              <a:cxnLst/>
              <a:rect l="l" t="t" r="r" b="b"/>
              <a:pathLst>
                <a:path w="597" h="4514" extrusionOk="0">
                  <a:moveTo>
                    <a:pt x="219" y="0"/>
                  </a:moveTo>
                  <a:cubicBezTo>
                    <a:pt x="40" y="100"/>
                    <a:pt x="139" y="338"/>
                    <a:pt x="20" y="438"/>
                  </a:cubicBezTo>
                  <a:lnTo>
                    <a:pt x="20" y="637"/>
                  </a:lnTo>
                  <a:cubicBezTo>
                    <a:pt x="120" y="756"/>
                    <a:pt x="120" y="875"/>
                    <a:pt x="20" y="995"/>
                  </a:cubicBezTo>
                  <a:cubicBezTo>
                    <a:pt x="20" y="2168"/>
                    <a:pt x="0" y="3322"/>
                    <a:pt x="0" y="4456"/>
                  </a:cubicBezTo>
                  <a:cubicBezTo>
                    <a:pt x="38" y="4494"/>
                    <a:pt x="71" y="4513"/>
                    <a:pt x="102" y="4513"/>
                  </a:cubicBezTo>
                  <a:cubicBezTo>
                    <a:pt x="136" y="4513"/>
                    <a:pt x="168" y="4489"/>
                    <a:pt x="199" y="4436"/>
                  </a:cubicBezTo>
                  <a:cubicBezTo>
                    <a:pt x="259" y="3680"/>
                    <a:pt x="259" y="2944"/>
                    <a:pt x="319" y="2188"/>
                  </a:cubicBezTo>
                  <a:cubicBezTo>
                    <a:pt x="378" y="1492"/>
                    <a:pt x="597" y="736"/>
                    <a:pt x="2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51" name="Google Shape;6051;p9"/>
            <p:cNvSpPr/>
            <p:nvPr/>
          </p:nvSpPr>
          <p:spPr>
            <a:xfrm>
              <a:off x="6172000" y="2542675"/>
              <a:ext cx="14950" cy="69400"/>
            </a:xfrm>
            <a:custGeom>
              <a:avLst/>
              <a:gdLst/>
              <a:ahLst/>
              <a:cxnLst/>
              <a:rect l="l" t="t" r="r" b="b"/>
              <a:pathLst>
                <a:path w="598" h="2776" extrusionOk="0">
                  <a:moveTo>
                    <a:pt x="339" y="1"/>
                  </a:moveTo>
                  <a:cubicBezTo>
                    <a:pt x="0" y="876"/>
                    <a:pt x="239" y="1791"/>
                    <a:pt x="179" y="2686"/>
                  </a:cubicBezTo>
                  <a:cubicBezTo>
                    <a:pt x="239" y="2746"/>
                    <a:pt x="294" y="2776"/>
                    <a:pt x="351" y="2776"/>
                  </a:cubicBezTo>
                  <a:cubicBezTo>
                    <a:pt x="408" y="2776"/>
                    <a:pt x="468" y="2746"/>
                    <a:pt x="537" y="2686"/>
                  </a:cubicBezTo>
                  <a:cubicBezTo>
                    <a:pt x="577" y="1911"/>
                    <a:pt x="597" y="1135"/>
                    <a:pt x="537" y="379"/>
                  </a:cubicBezTo>
                  <a:cubicBezTo>
                    <a:pt x="438" y="279"/>
                    <a:pt x="537" y="80"/>
                    <a:pt x="33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52" name="Google Shape;6052;p9"/>
            <p:cNvSpPr/>
            <p:nvPr/>
          </p:nvSpPr>
          <p:spPr>
            <a:xfrm>
              <a:off x="6298325" y="2769925"/>
              <a:ext cx="79100" cy="22450"/>
            </a:xfrm>
            <a:custGeom>
              <a:avLst/>
              <a:gdLst/>
              <a:ahLst/>
              <a:cxnLst/>
              <a:rect l="l" t="t" r="r" b="b"/>
              <a:pathLst>
                <a:path w="3164" h="898" extrusionOk="0">
                  <a:moveTo>
                    <a:pt x="170" y="1"/>
                  </a:moveTo>
                  <a:cubicBezTo>
                    <a:pt x="116" y="1"/>
                    <a:pt x="65" y="25"/>
                    <a:pt x="20" y="81"/>
                  </a:cubicBezTo>
                  <a:cubicBezTo>
                    <a:pt x="0" y="181"/>
                    <a:pt x="0" y="280"/>
                    <a:pt x="80" y="380"/>
                  </a:cubicBezTo>
                  <a:cubicBezTo>
                    <a:pt x="657" y="897"/>
                    <a:pt x="1393" y="758"/>
                    <a:pt x="2069" y="877"/>
                  </a:cubicBezTo>
                  <a:cubicBezTo>
                    <a:pt x="2187" y="883"/>
                    <a:pt x="2306" y="891"/>
                    <a:pt x="2422" y="891"/>
                  </a:cubicBezTo>
                  <a:cubicBezTo>
                    <a:pt x="2695" y="891"/>
                    <a:pt x="2954" y="848"/>
                    <a:pt x="3163" y="638"/>
                  </a:cubicBezTo>
                  <a:cubicBezTo>
                    <a:pt x="2546" y="380"/>
                    <a:pt x="1790" y="479"/>
                    <a:pt x="1214" y="81"/>
                  </a:cubicBezTo>
                  <a:cubicBezTo>
                    <a:pt x="915" y="81"/>
                    <a:pt x="617" y="62"/>
                    <a:pt x="299" y="42"/>
                  </a:cubicBezTo>
                  <a:cubicBezTo>
                    <a:pt x="255" y="16"/>
                    <a:pt x="212" y="1"/>
                    <a:pt x="1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53" name="Google Shape;6053;p9"/>
            <p:cNvSpPr/>
            <p:nvPr/>
          </p:nvSpPr>
          <p:spPr>
            <a:xfrm>
              <a:off x="6228700" y="2502825"/>
              <a:ext cx="64175" cy="16750"/>
            </a:xfrm>
            <a:custGeom>
              <a:avLst/>
              <a:gdLst/>
              <a:ahLst/>
              <a:cxnLst/>
              <a:rect l="l" t="t" r="r" b="b"/>
              <a:pathLst>
                <a:path w="2567" h="670" extrusionOk="0">
                  <a:moveTo>
                    <a:pt x="1522" y="0"/>
                  </a:moveTo>
                  <a:cubicBezTo>
                    <a:pt x="1403" y="0"/>
                    <a:pt x="1281" y="22"/>
                    <a:pt x="1154" y="83"/>
                  </a:cubicBezTo>
                  <a:cubicBezTo>
                    <a:pt x="1194" y="282"/>
                    <a:pt x="1512" y="183"/>
                    <a:pt x="1512" y="481"/>
                  </a:cubicBezTo>
                  <a:lnTo>
                    <a:pt x="0" y="481"/>
                  </a:lnTo>
                  <a:cubicBezTo>
                    <a:pt x="312" y="628"/>
                    <a:pt x="632" y="670"/>
                    <a:pt x="954" y="670"/>
                  </a:cubicBezTo>
                  <a:cubicBezTo>
                    <a:pt x="1372" y="670"/>
                    <a:pt x="1793" y="600"/>
                    <a:pt x="2208" y="600"/>
                  </a:cubicBezTo>
                  <a:cubicBezTo>
                    <a:pt x="2217" y="601"/>
                    <a:pt x="2226" y="602"/>
                    <a:pt x="2235" y="602"/>
                  </a:cubicBezTo>
                  <a:cubicBezTo>
                    <a:pt x="2420" y="602"/>
                    <a:pt x="2547" y="408"/>
                    <a:pt x="2566" y="143"/>
                  </a:cubicBezTo>
                  <a:lnTo>
                    <a:pt x="2566" y="143"/>
                  </a:lnTo>
                  <a:cubicBezTo>
                    <a:pt x="2527" y="147"/>
                    <a:pt x="2488" y="150"/>
                    <a:pt x="2450" y="150"/>
                  </a:cubicBezTo>
                  <a:cubicBezTo>
                    <a:pt x="2127" y="150"/>
                    <a:pt x="1833" y="0"/>
                    <a:pt x="15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54" name="Google Shape;6054;p9"/>
            <p:cNvSpPr/>
            <p:nvPr/>
          </p:nvSpPr>
          <p:spPr>
            <a:xfrm>
              <a:off x="5638375" y="2499525"/>
              <a:ext cx="117900" cy="5875"/>
            </a:xfrm>
            <a:custGeom>
              <a:avLst/>
              <a:gdLst/>
              <a:ahLst/>
              <a:cxnLst/>
              <a:rect l="l" t="t" r="r" b="b"/>
              <a:pathLst>
                <a:path w="4716" h="235" extrusionOk="0">
                  <a:moveTo>
                    <a:pt x="384" y="0"/>
                  </a:moveTo>
                  <a:cubicBezTo>
                    <a:pt x="250" y="0"/>
                    <a:pt x="122" y="25"/>
                    <a:pt x="1" y="135"/>
                  </a:cubicBezTo>
                  <a:cubicBezTo>
                    <a:pt x="1234" y="175"/>
                    <a:pt x="2507" y="215"/>
                    <a:pt x="3740" y="235"/>
                  </a:cubicBezTo>
                  <a:lnTo>
                    <a:pt x="4198" y="235"/>
                  </a:lnTo>
                  <a:cubicBezTo>
                    <a:pt x="4397" y="235"/>
                    <a:pt x="4576" y="235"/>
                    <a:pt x="4715" y="215"/>
                  </a:cubicBezTo>
                  <a:lnTo>
                    <a:pt x="4715" y="16"/>
                  </a:lnTo>
                  <a:lnTo>
                    <a:pt x="717" y="16"/>
                  </a:lnTo>
                  <a:cubicBezTo>
                    <a:pt x="602" y="16"/>
                    <a:pt x="491" y="0"/>
                    <a:pt x="38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55" name="Google Shape;6055;p9"/>
            <p:cNvSpPr/>
            <p:nvPr/>
          </p:nvSpPr>
          <p:spPr>
            <a:xfrm>
              <a:off x="5575225" y="2593900"/>
              <a:ext cx="17425" cy="87550"/>
            </a:xfrm>
            <a:custGeom>
              <a:avLst/>
              <a:gdLst/>
              <a:ahLst/>
              <a:cxnLst/>
              <a:rect l="l" t="t" r="r" b="b"/>
              <a:pathLst>
                <a:path w="697" h="3502" extrusionOk="0">
                  <a:moveTo>
                    <a:pt x="157" y="1"/>
                  </a:moveTo>
                  <a:cubicBezTo>
                    <a:pt x="129" y="1"/>
                    <a:pt x="100" y="21"/>
                    <a:pt x="60" y="61"/>
                  </a:cubicBezTo>
                  <a:cubicBezTo>
                    <a:pt x="0" y="1214"/>
                    <a:pt x="299" y="2348"/>
                    <a:pt x="239" y="3502"/>
                  </a:cubicBezTo>
                  <a:cubicBezTo>
                    <a:pt x="696" y="3442"/>
                    <a:pt x="458" y="3144"/>
                    <a:pt x="438" y="2925"/>
                  </a:cubicBezTo>
                  <a:cubicBezTo>
                    <a:pt x="358" y="1950"/>
                    <a:pt x="577" y="976"/>
                    <a:pt x="239" y="61"/>
                  </a:cubicBezTo>
                  <a:cubicBezTo>
                    <a:pt x="209" y="21"/>
                    <a:pt x="184" y="1"/>
                    <a:pt x="15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56" name="Google Shape;6056;p9"/>
            <p:cNvSpPr/>
            <p:nvPr/>
          </p:nvSpPr>
          <p:spPr>
            <a:xfrm>
              <a:off x="6149125" y="2642650"/>
              <a:ext cx="14450" cy="76600"/>
            </a:xfrm>
            <a:custGeom>
              <a:avLst/>
              <a:gdLst/>
              <a:ahLst/>
              <a:cxnLst/>
              <a:rect l="l" t="t" r="r" b="b"/>
              <a:pathLst>
                <a:path w="578" h="3064" extrusionOk="0">
                  <a:moveTo>
                    <a:pt x="299" y="0"/>
                  </a:moveTo>
                  <a:lnTo>
                    <a:pt x="299" y="0"/>
                  </a:lnTo>
                  <a:cubicBezTo>
                    <a:pt x="0" y="995"/>
                    <a:pt x="179" y="2049"/>
                    <a:pt x="219" y="3064"/>
                  </a:cubicBezTo>
                  <a:cubicBezTo>
                    <a:pt x="219" y="2208"/>
                    <a:pt x="577" y="1413"/>
                    <a:pt x="498" y="577"/>
                  </a:cubicBezTo>
                  <a:cubicBezTo>
                    <a:pt x="279" y="458"/>
                    <a:pt x="378" y="199"/>
                    <a:pt x="2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57" name="Google Shape;6057;p9"/>
            <p:cNvSpPr/>
            <p:nvPr/>
          </p:nvSpPr>
          <p:spPr>
            <a:xfrm>
              <a:off x="5582675" y="2743100"/>
              <a:ext cx="103975" cy="14225"/>
            </a:xfrm>
            <a:custGeom>
              <a:avLst/>
              <a:gdLst/>
              <a:ahLst/>
              <a:cxnLst/>
              <a:rect l="l" t="t" r="r" b="b"/>
              <a:pathLst>
                <a:path w="4159" h="569" extrusionOk="0">
                  <a:moveTo>
                    <a:pt x="100" y="1"/>
                  </a:moveTo>
                  <a:cubicBezTo>
                    <a:pt x="40" y="120"/>
                    <a:pt x="1" y="200"/>
                    <a:pt x="60" y="339"/>
                  </a:cubicBezTo>
                  <a:cubicBezTo>
                    <a:pt x="451" y="461"/>
                    <a:pt x="842" y="568"/>
                    <a:pt x="1238" y="568"/>
                  </a:cubicBezTo>
                  <a:cubicBezTo>
                    <a:pt x="1486" y="568"/>
                    <a:pt x="1736" y="526"/>
                    <a:pt x="1990" y="418"/>
                  </a:cubicBezTo>
                  <a:cubicBezTo>
                    <a:pt x="2726" y="379"/>
                    <a:pt x="3442" y="379"/>
                    <a:pt x="4158" y="359"/>
                  </a:cubicBezTo>
                  <a:cubicBezTo>
                    <a:pt x="3965" y="249"/>
                    <a:pt x="3756" y="232"/>
                    <a:pt x="3539" y="232"/>
                  </a:cubicBezTo>
                  <a:cubicBezTo>
                    <a:pt x="3442" y="232"/>
                    <a:pt x="3344" y="235"/>
                    <a:pt x="3246" y="235"/>
                  </a:cubicBezTo>
                  <a:cubicBezTo>
                    <a:pt x="3086" y="235"/>
                    <a:pt x="2925" y="226"/>
                    <a:pt x="2766" y="180"/>
                  </a:cubicBezTo>
                  <a:cubicBezTo>
                    <a:pt x="2432" y="96"/>
                    <a:pt x="2092" y="79"/>
                    <a:pt x="1751" y="79"/>
                  </a:cubicBezTo>
                  <a:cubicBezTo>
                    <a:pt x="1519" y="79"/>
                    <a:pt x="1287" y="87"/>
                    <a:pt x="1055" y="87"/>
                  </a:cubicBezTo>
                  <a:cubicBezTo>
                    <a:pt x="734" y="87"/>
                    <a:pt x="414" y="72"/>
                    <a:pt x="1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58" name="Google Shape;6058;p9"/>
            <p:cNvSpPr/>
            <p:nvPr/>
          </p:nvSpPr>
          <p:spPr>
            <a:xfrm>
              <a:off x="5699550" y="2752125"/>
              <a:ext cx="81575" cy="8200"/>
            </a:xfrm>
            <a:custGeom>
              <a:avLst/>
              <a:gdLst/>
              <a:ahLst/>
              <a:cxnLst/>
              <a:rect l="l" t="t" r="r" b="b"/>
              <a:pathLst>
                <a:path w="3263" h="328" extrusionOk="0">
                  <a:moveTo>
                    <a:pt x="1366" y="0"/>
                  </a:moveTo>
                  <a:cubicBezTo>
                    <a:pt x="912" y="0"/>
                    <a:pt x="456" y="18"/>
                    <a:pt x="0" y="18"/>
                  </a:cubicBezTo>
                  <a:cubicBezTo>
                    <a:pt x="694" y="197"/>
                    <a:pt x="1396" y="327"/>
                    <a:pt x="2100" y="327"/>
                  </a:cubicBezTo>
                  <a:cubicBezTo>
                    <a:pt x="2487" y="327"/>
                    <a:pt x="2875" y="288"/>
                    <a:pt x="3263" y="197"/>
                  </a:cubicBezTo>
                  <a:cubicBezTo>
                    <a:pt x="2636" y="34"/>
                    <a:pt x="2003" y="0"/>
                    <a:pt x="136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59" name="Google Shape;6059;p9"/>
            <p:cNvSpPr/>
            <p:nvPr/>
          </p:nvSpPr>
          <p:spPr>
            <a:xfrm>
              <a:off x="6208800" y="2765975"/>
              <a:ext cx="97500" cy="13950"/>
            </a:xfrm>
            <a:custGeom>
              <a:avLst/>
              <a:gdLst/>
              <a:ahLst/>
              <a:cxnLst/>
              <a:rect l="l" t="t" r="r" b="b"/>
              <a:pathLst>
                <a:path w="3900" h="558" extrusionOk="0">
                  <a:moveTo>
                    <a:pt x="80" y="1"/>
                  </a:moveTo>
                  <a:lnTo>
                    <a:pt x="20" y="60"/>
                  </a:lnTo>
                  <a:cubicBezTo>
                    <a:pt x="0" y="200"/>
                    <a:pt x="60" y="299"/>
                    <a:pt x="160" y="339"/>
                  </a:cubicBezTo>
                  <a:cubicBezTo>
                    <a:pt x="505" y="475"/>
                    <a:pt x="866" y="488"/>
                    <a:pt x="1233" y="488"/>
                  </a:cubicBezTo>
                  <a:cubicBezTo>
                    <a:pt x="1322" y="488"/>
                    <a:pt x="1411" y="487"/>
                    <a:pt x="1501" y="487"/>
                  </a:cubicBezTo>
                  <a:cubicBezTo>
                    <a:pt x="1637" y="487"/>
                    <a:pt x="1773" y="489"/>
                    <a:pt x="1910" y="498"/>
                  </a:cubicBezTo>
                  <a:lnTo>
                    <a:pt x="2388" y="498"/>
                  </a:lnTo>
                  <a:cubicBezTo>
                    <a:pt x="2845" y="458"/>
                    <a:pt x="3283" y="558"/>
                    <a:pt x="3661" y="299"/>
                  </a:cubicBezTo>
                  <a:cubicBezTo>
                    <a:pt x="3740" y="259"/>
                    <a:pt x="3840" y="239"/>
                    <a:pt x="3899" y="220"/>
                  </a:cubicBezTo>
                  <a:cubicBezTo>
                    <a:pt x="3561" y="1"/>
                    <a:pt x="3163" y="41"/>
                    <a:pt x="2805" y="21"/>
                  </a:cubicBezTo>
                  <a:cubicBezTo>
                    <a:pt x="1890" y="1"/>
                    <a:pt x="995" y="1"/>
                    <a:pt x="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60" name="Google Shape;6060;p9"/>
            <p:cNvSpPr/>
            <p:nvPr/>
          </p:nvSpPr>
          <p:spPr>
            <a:xfrm>
              <a:off x="5574725" y="2510350"/>
              <a:ext cx="6475" cy="85075"/>
            </a:xfrm>
            <a:custGeom>
              <a:avLst/>
              <a:gdLst/>
              <a:ahLst/>
              <a:cxnLst/>
              <a:rect l="l" t="t" r="r" b="b"/>
              <a:pathLst>
                <a:path w="259" h="3403" extrusionOk="0">
                  <a:moveTo>
                    <a:pt x="219" y="1"/>
                  </a:moveTo>
                  <a:cubicBezTo>
                    <a:pt x="0" y="140"/>
                    <a:pt x="60" y="379"/>
                    <a:pt x="60" y="598"/>
                  </a:cubicBezTo>
                  <a:cubicBezTo>
                    <a:pt x="60" y="1214"/>
                    <a:pt x="20" y="1831"/>
                    <a:pt x="20" y="2468"/>
                  </a:cubicBezTo>
                  <a:cubicBezTo>
                    <a:pt x="60" y="2786"/>
                    <a:pt x="60" y="3084"/>
                    <a:pt x="80" y="3403"/>
                  </a:cubicBezTo>
                  <a:lnTo>
                    <a:pt x="259" y="3403"/>
                  </a:lnTo>
                  <a:cubicBezTo>
                    <a:pt x="219" y="2269"/>
                    <a:pt x="219" y="1135"/>
                    <a:pt x="2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61" name="Google Shape;6061;p9"/>
            <p:cNvSpPr/>
            <p:nvPr/>
          </p:nvSpPr>
          <p:spPr>
            <a:xfrm>
              <a:off x="5578700" y="2667025"/>
              <a:ext cx="15925" cy="56200"/>
            </a:xfrm>
            <a:custGeom>
              <a:avLst/>
              <a:gdLst/>
              <a:ahLst/>
              <a:cxnLst/>
              <a:rect l="l" t="t" r="r" b="b"/>
              <a:pathLst>
                <a:path w="637" h="2248" extrusionOk="0">
                  <a:moveTo>
                    <a:pt x="299" y="0"/>
                  </a:moveTo>
                  <a:lnTo>
                    <a:pt x="299" y="0"/>
                  </a:lnTo>
                  <a:cubicBezTo>
                    <a:pt x="259" y="199"/>
                    <a:pt x="319" y="438"/>
                    <a:pt x="100" y="577"/>
                  </a:cubicBezTo>
                  <a:cubicBezTo>
                    <a:pt x="0" y="1174"/>
                    <a:pt x="239" y="1691"/>
                    <a:pt x="498" y="2248"/>
                  </a:cubicBezTo>
                  <a:lnTo>
                    <a:pt x="498" y="1333"/>
                  </a:lnTo>
                  <a:cubicBezTo>
                    <a:pt x="418" y="895"/>
                    <a:pt x="637" y="398"/>
                    <a:pt x="2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62" name="Google Shape;6062;p9"/>
            <p:cNvSpPr/>
            <p:nvPr/>
          </p:nvSpPr>
          <p:spPr>
            <a:xfrm>
              <a:off x="6176475" y="2609825"/>
              <a:ext cx="9475" cy="45150"/>
            </a:xfrm>
            <a:custGeom>
              <a:avLst/>
              <a:gdLst/>
              <a:ahLst/>
              <a:cxnLst/>
              <a:rect l="l" t="t" r="r" b="b"/>
              <a:pathLst>
                <a:path w="379" h="1806" extrusionOk="0">
                  <a:moveTo>
                    <a:pt x="20" y="0"/>
                  </a:moveTo>
                  <a:cubicBezTo>
                    <a:pt x="20" y="577"/>
                    <a:pt x="0" y="1134"/>
                    <a:pt x="20" y="1731"/>
                  </a:cubicBezTo>
                  <a:cubicBezTo>
                    <a:pt x="90" y="1781"/>
                    <a:pt x="150" y="1806"/>
                    <a:pt x="207" y="1806"/>
                  </a:cubicBezTo>
                  <a:cubicBezTo>
                    <a:pt x="264" y="1806"/>
                    <a:pt x="319" y="1781"/>
                    <a:pt x="378" y="1731"/>
                  </a:cubicBezTo>
                  <a:lnTo>
                    <a:pt x="37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63" name="Google Shape;6063;p9"/>
            <p:cNvSpPr/>
            <p:nvPr/>
          </p:nvSpPr>
          <p:spPr>
            <a:xfrm>
              <a:off x="6009875" y="2603350"/>
              <a:ext cx="9975" cy="60950"/>
            </a:xfrm>
            <a:custGeom>
              <a:avLst/>
              <a:gdLst/>
              <a:ahLst/>
              <a:cxnLst/>
              <a:rect l="l" t="t" r="r" b="b"/>
              <a:pathLst>
                <a:path w="399" h="2438" extrusionOk="0">
                  <a:moveTo>
                    <a:pt x="276" y="1"/>
                  </a:moveTo>
                  <a:cubicBezTo>
                    <a:pt x="249" y="1"/>
                    <a:pt x="219" y="21"/>
                    <a:pt x="179" y="60"/>
                  </a:cubicBezTo>
                  <a:cubicBezTo>
                    <a:pt x="120" y="816"/>
                    <a:pt x="60" y="1572"/>
                    <a:pt x="0" y="2348"/>
                  </a:cubicBezTo>
                  <a:cubicBezTo>
                    <a:pt x="60" y="2408"/>
                    <a:pt x="115" y="2438"/>
                    <a:pt x="172" y="2438"/>
                  </a:cubicBezTo>
                  <a:cubicBezTo>
                    <a:pt x="229" y="2438"/>
                    <a:pt x="289" y="2408"/>
                    <a:pt x="358" y="2348"/>
                  </a:cubicBezTo>
                  <a:cubicBezTo>
                    <a:pt x="378" y="2090"/>
                    <a:pt x="378" y="1851"/>
                    <a:pt x="398" y="1592"/>
                  </a:cubicBezTo>
                  <a:cubicBezTo>
                    <a:pt x="378" y="1075"/>
                    <a:pt x="378" y="578"/>
                    <a:pt x="358" y="60"/>
                  </a:cubicBezTo>
                  <a:cubicBezTo>
                    <a:pt x="329" y="21"/>
                    <a:pt x="304" y="1"/>
                    <a:pt x="2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64" name="Google Shape;6064;p9"/>
            <p:cNvSpPr/>
            <p:nvPr/>
          </p:nvSpPr>
          <p:spPr>
            <a:xfrm>
              <a:off x="5586150" y="2739850"/>
              <a:ext cx="66175" cy="9325"/>
            </a:xfrm>
            <a:custGeom>
              <a:avLst/>
              <a:gdLst/>
              <a:ahLst/>
              <a:cxnLst/>
              <a:rect l="l" t="t" r="r" b="b"/>
              <a:pathLst>
                <a:path w="2647" h="373" extrusionOk="0">
                  <a:moveTo>
                    <a:pt x="210" y="0"/>
                  </a:moveTo>
                  <a:cubicBezTo>
                    <a:pt x="127" y="0"/>
                    <a:pt x="60" y="43"/>
                    <a:pt x="1" y="151"/>
                  </a:cubicBezTo>
                  <a:cubicBezTo>
                    <a:pt x="464" y="323"/>
                    <a:pt x="939" y="373"/>
                    <a:pt x="1419" y="373"/>
                  </a:cubicBezTo>
                  <a:cubicBezTo>
                    <a:pt x="1826" y="373"/>
                    <a:pt x="2236" y="337"/>
                    <a:pt x="2647" y="310"/>
                  </a:cubicBezTo>
                  <a:cubicBezTo>
                    <a:pt x="2477" y="151"/>
                    <a:pt x="2288" y="121"/>
                    <a:pt x="2094" y="121"/>
                  </a:cubicBezTo>
                  <a:cubicBezTo>
                    <a:pt x="1978" y="121"/>
                    <a:pt x="1860" y="131"/>
                    <a:pt x="1743" y="131"/>
                  </a:cubicBezTo>
                  <a:cubicBezTo>
                    <a:pt x="1665" y="131"/>
                    <a:pt x="1588" y="127"/>
                    <a:pt x="1513" y="111"/>
                  </a:cubicBezTo>
                  <a:cubicBezTo>
                    <a:pt x="1311" y="111"/>
                    <a:pt x="1109" y="133"/>
                    <a:pt x="911" y="133"/>
                  </a:cubicBezTo>
                  <a:cubicBezTo>
                    <a:pt x="737" y="133"/>
                    <a:pt x="566" y="116"/>
                    <a:pt x="399" y="51"/>
                  </a:cubicBezTo>
                  <a:cubicBezTo>
                    <a:pt x="327" y="19"/>
                    <a:pt x="265" y="0"/>
                    <a:pt x="2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65" name="Google Shape;6065;p9"/>
            <p:cNvSpPr/>
            <p:nvPr/>
          </p:nvSpPr>
          <p:spPr>
            <a:xfrm>
              <a:off x="6008875" y="2662050"/>
              <a:ext cx="9975" cy="47750"/>
            </a:xfrm>
            <a:custGeom>
              <a:avLst/>
              <a:gdLst/>
              <a:ahLst/>
              <a:cxnLst/>
              <a:rect l="l" t="t" r="r" b="b"/>
              <a:pathLst>
                <a:path w="399" h="1910" extrusionOk="0">
                  <a:moveTo>
                    <a:pt x="40" y="0"/>
                  </a:moveTo>
                  <a:cubicBezTo>
                    <a:pt x="20" y="637"/>
                    <a:pt x="1" y="1273"/>
                    <a:pt x="199" y="1910"/>
                  </a:cubicBezTo>
                  <a:cubicBezTo>
                    <a:pt x="239" y="1273"/>
                    <a:pt x="319" y="637"/>
                    <a:pt x="3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66" name="Google Shape;6066;p9"/>
            <p:cNvSpPr/>
            <p:nvPr/>
          </p:nvSpPr>
          <p:spPr>
            <a:xfrm>
              <a:off x="6173975" y="2652600"/>
              <a:ext cx="14450" cy="44275"/>
            </a:xfrm>
            <a:custGeom>
              <a:avLst/>
              <a:gdLst/>
              <a:ahLst/>
              <a:cxnLst/>
              <a:rect l="l" t="t" r="r" b="b"/>
              <a:pathLst>
                <a:path w="578" h="1771" extrusionOk="0">
                  <a:moveTo>
                    <a:pt x="100" y="0"/>
                  </a:moveTo>
                  <a:cubicBezTo>
                    <a:pt x="120" y="597"/>
                    <a:pt x="1" y="1194"/>
                    <a:pt x="299" y="1771"/>
                  </a:cubicBezTo>
                  <a:cubicBezTo>
                    <a:pt x="160" y="1154"/>
                    <a:pt x="578" y="597"/>
                    <a:pt x="4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67" name="Google Shape;6067;p9"/>
            <p:cNvSpPr/>
            <p:nvPr/>
          </p:nvSpPr>
          <p:spPr>
            <a:xfrm>
              <a:off x="6012850" y="2510350"/>
              <a:ext cx="7500" cy="57850"/>
            </a:xfrm>
            <a:custGeom>
              <a:avLst/>
              <a:gdLst/>
              <a:ahLst/>
              <a:cxnLst/>
              <a:rect l="l" t="t" r="r" b="b"/>
              <a:pathLst>
                <a:path w="300" h="2314" extrusionOk="0">
                  <a:moveTo>
                    <a:pt x="1" y="1"/>
                  </a:moveTo>
                  <a:cubicBezTo>
                    <a:pt x="40" y="777"/>
                    <a:pt x="60" y="1513"/>
                    <a:pt x="80" y="2269"/>
                  </a:cubicBezTo>
                  <a:cubicBezTo>
                    <a:pt x="110" y="2298"/>
                    <a:pt x="135" y="2313"/>
                    <a:pt x="160" y="2313"/>
                  </a:cubicBezTo>
                  <a:cubicBezTo>
                    <a:pt x="185" y="2313"/>
                    <a:pt x="210" y="2298"/>
                    <a:pt x="239" y="2269"/>
                  </a:cubicBezTo>
                  <a:cubicBezTo>
                    <a:pt x="259" y="1513"/>
                    <a:pt x="279" y="737"/>
                    <a:pt x="2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68" name="Google Shape;6068;p9"/>
            <p:cNvSpPr/>
            <p:nvPr/>
          </p:nvSpPr>
          <p:spPr>
            <a:xfrm>
              <a:off x="5713975" y="2518325"/>
              <a:ext cx="11950" cy="43775"/>
            </a:xfrm>
            <a:custGeom>
              <a:avLst/>
              <a:gdLst/>
              <a:ahLst/>
              <a:cxnLst/>
              <a:rect l="l" t="t" r="r" b="b"/>
              <a:pathLst>
                <a:path w="478" h="1751" extrusionOk="0">
                  <a:moveTo>
                    <a:pt x="0" y="0"/>
                  </a:moveTo>
                  <a:cubicBezTo>
                    <a:pt x="159" y="577"/>
                    <a:pt x="159" y="1174"/>
                    <a:pt x="199" y="1751"/>
                  </a:cubicBezTo>
                  <a:cubicBezTo>
                    <a:pt x="378" y="1651"/>
                    <a:pt x="378" y="1472"/>
                    <a:pt x="398" y="1313"/>
                  </a:cubicBezTo>
                  <a:cubicBezTo>
                    <a:pt x="378" y="875"/>
                    <a:pt x="478" y="378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69" name="Google Shape;6069;p9"/>
            <p:cNvSpPr/>
            <p:nvPr/>
          </p:nvSpPr>
          <p:spPr>
            <a:xfrm>
              <a:off x="6028775" y="2441275"/>
              <a:ext cx="47750" cy="8000"/>
            </a:xfrm>
            <a:custGeom>
              <a:avLst/>
              <a:gdLst/>
              <a:ahLst/>
              <a:cxnLst/>
              <a:rect l="l" t="t" r="r" b="b"/>
              <a:pathLst>
                <a:path w="1910" h="320" extrusionOk="0">
                  <a:moveTo>
                    <a:pt x="808" y="0"/>
                  </a:moveTo>
                  <a:cubicBezTo>
                    <a:pt x="539" y="0"/>
                    <a:pt x="271" y="71"/>
                    <a:pt x="0" y="257"/>
                  </a:cubicBezTo>
                  <a:cubicBezTo>
                    <a:pt x="297" y="304"/>
                    <a:pt x="589" y="320"/>
                    <a:pt x="882" y="320"/>
                  </a:cubicBezTo>
                  <a:cubicBezTo>
                    <a:pt x="1220" y="320"/>
                    <a:pt x="1559" y="299"/>
                    <a:pt x="1910" y="277"/>
                  </a:cubicBezTo>
                  <a:cubicBezTo>
                    <a:pt x="1533" y="129"/>
                    <a:pt x="1169" y="0"/>
                    <a:pt x="80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70" name="Google Shape;6070;p9"/>
            <p:cNvSpPr/>
            <p:nvPr/>
          </p:nvSpPr>
          <p:spPr>
            <a:xfrm>
              <a:off x="6031250" y="2525775"/>
              <a:ext cx="15950" cy="27375"/>
            </a:xfrm>
            <a:custGeom>
              <a:avLst/>
              <a:gdLst/>
              <a:ahLst/>
              <a:cxnLst/>
              <a:rect l="l" t="t" r="r" b="b"/>
              <a:pathLst>
                <a:path w="638" h="1095" extrusionOk="0">
                  <a:moveTo>
                    <a:pt x="200" y="1"/>
                  </a:moveTo>
                  <a:cubicBezTo>
                    <a:pt x="60" y="398"/>
                    <a:pt x="1" y="756"/>
                    <a:pt x="259" y="1095"/>
                  </a:cubicBezTo>
                  <a:cubicBezTo>
                    <a:pt x="418" y="1015"/>
                    <a:pt x="319" y="796"/>
                    <a:pt x="458" y="697"/>
                  </a:cubicBezTo>
                  <a:cubicBezTo>
                    <a:pt x="418" y="478"/>
                    <a:pt x="637" y="160"/>
                    <a:pt x="2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71" name="Google Shape;6071;p9"/>
            <p:cNvSpPr/>
            <p:nvPr/>
          </p:nvSpPr>
          <p:spPr>
            <a:xfrm>
              <a:off x="5718450" y="2662050"/>
              <a:ext cx="5000" cy="37325"/>
            </a:xfrm>
            <a:custGeom>
              <a:avLst/>
              <a:gdLst/>
              <a:ahLst/>
              <a:cxnLst/>
              <a:rect l="l" t="t" r="r" b="b"/>
              <a:pathLst>
                <a:path w="200" h="1493" extrusionOk="0">
                  <a:moveTo>
                    <a:pt x="199" y="0"/>
                  </a:moveTo>
                  <a:cubicBezTo>
                    <a:pt x="120" y="20"/>
                    <a:pt x="60" y="20"/>
                    <a:pt x="0" y="20"/>
                  </a:cubicBezTo>
                  <a:lnTo>
                    <a:pt x="0" y="1492"/>
                  </a:lnTo>
                  <a:lnTo>
                    <a:pt x="199" y="149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72" name="Google Shape;6072;p9"/>
            <p:cNvSpPr/>
            <p:nvPr/>
          </p:nvSpPr>
          <p:spPr>
            <a:xfrm>
              <a:off x="6308250" y="2457000"/>
              <a:ext cx="44300" cy="5075"/>
            </a:xfrm>
            <a:custGeom>
              <a:avLst/>
              <a:gdLst/>
              <a:ahLst/>
              <a:cxnLst/>
              <a:rect l="l" t="t" r="r" b="b"/>
              <a:pathLst>
                <a:path w="1772" h="203" extrusionOk="0">
                  <a:moveTo>
                    <a:pt x="953" y="1"/>
                  </a:moveTo>
                  <a:cubicBezTo>
                    <a:pt x="638" y="1"/>
                    <a:pt x="319" y="46"/>
                    <a:pt x="1" y="46"/>
                  </a:cubicBezTo>
                  <a:cubicBezTo>
                    <a:pt x="311" y="170"/>
                    <a:pt x="621" y="203"/>
                    <a:pt x="929" y="203"/>
                  </a:cubicBezTo>
                  <a:cubicBezTo>
                    <a:pt x="1213" y="203"/>
                    <a:pt x="1494" y="175"/>
                    <a:pt x="1771" y="165"/>
                  </a:cubicBezTo>
                  <a:cubicBezTo>
                    <a:pt x="1502" y="36"/>
                    <a:pt x="1229" y="1"/>
                    <a:pt x="95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73" name="Google Shape;6073;p9"/>
            <p:cNvSpPr/>
            <p:nvPr/>
          </p:nvSpPr>
          <p:spPr>
            <a:xfrm>
              <a:off x="6036725" y="2543675"/>
              <a:ext cx="6000" cy="38325"/>
            </a:xfrm>
            <a:custGeom>
              <a:avLst/>
              <a:gdLst/>
              <a:ahLst/>
              <a:cxnLst/>
              <a:rect l="l" t="t" r="r" b="b"/>
              <a:pathLst>
                <a:path w="240" h="1533" extrusionOk="0">
                  <a:moveTo>
                    <a:pt x="239" y="1"/>
                  </a:moveTo>
                  <a:cubicBezTo>
                    <a:pt x="100" y="80"/>
                    <a:pt x="80" y="220"/>
                    <a:pt x="40" y="379"/>
                  </a:cubicBezTo>
                  <a:lnTo>
                    <a:pt x="40" y="558"/>
                  </a:lnTo>
                  <a:cubicBezTo>
                    <a:pt x="1" y="597"/>
                    <a:pt x="1" y="677"/>
                    <a:pt x="40" y="757"/>
                  </a:cubicBezTo>
                  <a:lnTo>
                    <a:pt x="40" y="936"/>
                  </a:lnTo>
                  <a:cubicBezTo>
                    <a:pt x="80" y="1154"/>
                    <a:pt x="1" y="1393"/>
                    <a:pt x="239" y="1532"/>
                  </a:cubicBezTo>
                  <a:lnTo>
                    <a:pt x="23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74" name="Google Shape;6074;p9"/>
            <p:cNvSpPr/>
            <p:nvPr/>
          </p:nvSpPr>
          <p:spPr>
            <a:xfrm>
              <a:off x="6012350" y="2567050"/>
              <a:ext cx="8975" cy="37825"/>
            </a:xfrm>
            <a:custGeom>
              <a:avLst/>
              <a:gdLst/>
              <a:ahLst/>
              <a:cxnLst/>
              <a:rect l="l" t="t" r="r" b="b"/>
              <a:pathLst>
                <a:path w="359" h="1513" extrusionOk="0">
                  <a:moveTo>
                    <a:pt x="100" y="1"/>
                  </a:moveTo>
                  <a:cubicBezTo>
                    <a:pt x="1" y="498"/>
                    <a:pt x="80" y="1015"/>
                    <a:pt x="100" y="1512"/>
                  </a:cubicBezTo>
                  <a:lnTo>
                    <a:pt x="259" y="1512"/>
                  </a:lnTo>
                  <a:cubicBezTo>
                    <a:pt x="279" y="995"/>
                    <a:pt x="359" y="498"/>
                    <a:pt x="25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75" name="Google Shape;6075;p9"/>
            <p:cNvSpPr/>
            <p:nvPr/>
          </p:nvSpPr>
          <p:spPr>
            <a:xfrm>
              <a:off x="6178450" y="2521600"/>
              <a:ext cx="8000" cy="30550"/>
            </a:xfrm>
            <a:custGeom>
              <a:avLst/>
              <a:gdLst/>
              <a:ahLst/>
              <a:cxnLst/>
              <a:rect l="l" t="t" r="r" b="b"/>
              <a:pathLst>
                <a:path w="320" h="1222" extrusionOk="0">
                  <a:moveTo>
                    <a:pt x="193" y="1"/>
                  </a:moveTo>
                  <a:cubicBezTo>
                    <a:pt x="167" y="1"/>
                    <a:pt x="138" y="21"/>
                    <a:pt x="100" y="68"/>
                  </a:cubicBezTo>
                  <a:cubicBezTo>
                    <a:pt x="81" y="148"/>
                    <a:pt x="81" y="187"/>
                    <a:pt x="81" y="247"/>
                  </a:cubicBezTo>
                  <a:cubicBezTo>
                    <a:pt x="1" y="386"/>
                    <a:pt x="1" y="546"/>
                    <a:pt x="81" y="685"/>
                  </a:cubicBezTo>
                  <a:lnTo>
                    <a:pt x="81" y="844"/>
                  </a:lnTo>
                  <a:cubicBezTo>
                    <a:pt x="120" y="963"/>
                    <a:pt x="120" y="1142"/>
                    <a:pt x="279" y="1222"/>
                  </a:cubicBezTo>
                  <a:cubicBezTo>
                    <a:pt x="299" y="844"/>
                    <a:pt x="319" y="466"/>
                    <a:pt x="319" y="48"/>
                  </a:cubicBezTo>
                  <a:lnTo>
                    <a:pt x="319" y="48"/>
                  </a:lnTo>
                  <a:lnTo>
                    <a:pt x="279" y="68"/>
                  </a:lnTo>
                  <a:cubicBezTo>
                    <a:pt x="248" y="26"/>
                    <a:pt x="222" y="1"/>
                    <a:pt x="1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76" name="Google Shape;6076;p9"/>
            <p:cNvSpPr/>
            <p:nvPr/>
          </p:nvSpPr>
          <p:spPr>
            <a:xfrm>
              <a:off x="6004400" y="2761500"/>
              <a:ext cx="29875" cy="11300"/>
            </a:xfrm>
            <a:custGeom>
              <a:avLst/>
              <a:gdLst/>
              <a:ahLst/>
              <a:cxnLst/>
              <a:rect l="l" t="t" r="r" b="b"/>
              <a:pathLst>
                <a:path w="1195" h="452" extrusionOk="0">
                  <a:moveTo>
                    <a:pt x="916" y="1"/>
                  </a:moveTo>
                  <a:cubicBezTo>
                    <a:pt x="776" y="1"/>
                    <a:pt x="617" y="1"/>
                    <a:pt x="478" y="21"/>
                  </a:cubicBezTo>
                  <a:cubicBezTo>
                    <a:pt x="319" y="40"/>
                    <a:pt x="140" y="80"/>
                    <a:pt x="1" y="100"/>
                  </a:cubicBezTo>
                  <a:cubicBezTo>
                    <a:pt x="126" y="372"/>
                    <a:pt x="306" y="451"/>
                    <a:pt x="506" y="451"/>
                  </a:cubicBezTo>
                  <a:cubicBezTo>
                    <a:pt x="688" y="451"/>
                    <a:pt x="886" y="386"/>
                    <a:pt x="1075" y="339"/>
                  </a:cubicBezTo>
                  <a:cubicBezTo>
                    <a:pt x="1174" y="279"/>
                    <a:pt x="1194" y="200"/>
                    <a:pt x="1174" y="80"/>
                  </a:cubicBezTo>
                  <a:cubicBezTo>
                    <a:pt x="1095" y="40"/>
                    <a:pt x="995" y="21"/>
                    <a:pt x="9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77" name="Google Shape;6077;p9"/>
            <p:cNvSpPr/>
            <p:nvPr/>
          </p:nvSpPr>
          <p:spPr>
            <a:xfrm>
              <a:off x="5676175" y="2433275"/>
              <a:ext cx="19425" cy="4500"/>
            </a:xfrm>
            <a:custGeom>
              <a:avLst/>
              <a:gdLst/>
              <a:ahLst/>
              <a:cxnLst/>
              <a:rect l="l" t="t" r="r" b="b"/>
              <a:pathLst>
                <a:path w="777" h="180" extrusionOk="0">
                  <a:moveTo>
                    <a:pt x="373" y="1"/>
                  </a:moveTo>
                  <a:cubicBezTo>
                    <a:pt x="244" y="1"/>
                    <a:pt x="120" y="60"/>
                    <a:pt x="0" y="180"/>
                  </a:cubicBezTo>
                  <a:lnTo>
                    <a:pt x="776" y="180"/>
                  </a:lnTo>
                  <a:cubicBezTo>
                    <a:pt x="637" y="60"/>
                    <a:pt x="503" y="1"/>
                    <a:pt x="37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78" name="Google Shape;6078;p9"/>
            <p:cNvSpPr/>
            <p:nvPr/>
          </p:nvSpPr>
          <p:spPr>
            <a:xfrm>
              <a:off x="6081000" y="2443025"/>
              <a:ext cx="18900" cy="6600"/>
            </a:xfrm>
            <a:custGeom>
              <a:avLst/>
              <a:gdLst/>
              <a:ahLst/>
              <a:cxnLst/>
              <a:rect l="l" t="t" r="r" b="b"/>
              <a:pathLst>
                <a:path w="756" h="264" extrusionOk="0">
                  <a:moveTo>
                    <a:pt x="371" y="1"/>
                  </a:moveTo>
                  <a:cubicBezTo>
                    <a:pt x="244" y="1"/>
                    <a:pt x="117" y="70"/>
                    <a:pt x="0" y="207"/>
                  </a:cubicBezTo>
                  <a:cubicBezTo>
                    <a:pt x="110" y="250"/>
                    <a:pt x="220" y="263"/>
                    <a:pt x="329" y="263"/>
                  </a:cubicBezTo>
                  <a:cubicBezTo>
                    <a:pt x="475" y="263"/>
                    <a:pt x="619" y="239"/>
                    <a:pt x="756" y="227"/>
                  </a:cubicBezTo>
                  <a:cubicBezTo>
                    <a:pt x="635" y="75"/>
                    <a:pt x="503" y="1"/>
                    <a:pt x="3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79" name="Google Shape;6079;p9"/>
            <p:cNvSpPr/>
            <p:nvPr/>
          </p:nvSpPr>
          <p:spPr>
            <a:xfrm>
              <a:off x="6036725" y="2585950"/>
              <a:ext cx="6000" cy="13950"/>
            </a:xfrm>
            <a:custGeom>
              <a:avLst/>
              <a:gdLst/>
              <a:ahLst/>
              <a:cxnLst/>
              <a:rect l="l" t="t" r="r" b="b"/>
              <a:pathLst>
                <a:path w="240" h="558" extrusionOk="0">
                  <a:moveTo>
                    <a:pt x="239" y="1"/>
                  </a:moveTo>
                  <a:cubicBezTo>
                    <a:pt x="1" y="180"/>
                    <a:pt x="20" y="359"/>
                    <a:pt x="239" y="558"/>
                  </a:cubicBezTo>
                  <a:lnTo>
                    <a:pt x="23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80" name="Google Shape;6080;p9"/>
            <p:cNvSpPr/>
            <p:nvPr/>
          </p:nvSpPr>
          <p:spPr>
            <a:xfrm>
              <a:off x="5719450" y="2567050"/>
              <a:ext cx="4500" cy="8975"/>
            </a:xfrm>
            <a:custGeom>
              <a:avLst/>
              <a:gdLst/>
              <a:ahLst/>
              <a:cxnLst/>
              <a:rect l="l" t="t" r="r" b="b"/>
              <a:pathLst>
                <a:path w="180" h="359" extrusionOk="0">
                  <a:moveTo>
                    <a:pt x="0" y="1"/>
                  </a:moveTo>
                  <a:lnTo>
                    <a:pt x="0" y="359"/>
                  </a:lnTo>
                  <a:cubicBezTo>
                    <a:pt x="179" y="239"/>
                    <a:pt x="179" y="120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81" name="Google Shape;6081;p9"/>
            <p:cNvSpPr/>
            <p:nvPr/>
          </p:nvSpPr>
          <p:spPr>
            <a:xfrm>
              <a:off x="6180950" y="2514825"/>
              <a:ext cx="5000" cy="8975"/>
            </a:xfrm>
            <a:custGeom>
              <a:avLst/>
              <a:gdLst/>
              <a:ahLst/>
              <a:cxnLst/>
              <a:rect l="l" t="t" r="r" b="b"/>
              <a:pathLst>
                <a:path w="200" h="359" extrusionOk="0">
                  <a:moveTo>
                    <a:pt x="0" y="1"/>
                  </a:moveTo>
                  <a:lnTo>
                    <a:pt x="0" y="359"/>
                  </a:lnTo>
                  <a:cubicBezTo>
                    <a:pt x="14" y="352"/>
                    <a:pt x="31" y="350"/>
                    <a:pt x="51" y="350"/>
                  </a:cubicBezTo>
                  <a:cubicBezTo>
                    <a:pt x="91" y="350"/>
                    <a:pt x="140" y="359"/>
                    <a:pt x="179" y="359"/>
                  </a:cubicBezTo>
                  <a:cubicBezTo>
                    <a:pt x="199" y="220"/>
                    <a:pt x="179" y="61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82" name="Google Shape;6082;p9"/>
            <p:cNvSpPr/>
            <p:nvPr/>
          </p:nvSpPr>
          <p:spPr>
            <a:xfrm>
              <a:off x="6176475" y="2527775"/>
              <a:ext cx="4000" cy="10950"/>
            </a:xfrm>
            <a:custGeom>
              <a:avLst/>
              <a:gdLst/>
              <a:ahLst/>
              <a:cxnLst/>
              <a:rect l="l" t="t" r="r" b="b"/>
              <a:pathLst>
                <a:path w="160" h="438" extrusionOk="0">
                  <a:moveTo>
                    <a:pt x="160" y="0"/>
                  </a:moveTo>
                  <a:cubicBezTo>
                    <a:pt x="20" y="139"/>
                    <a:pt x="0" y="299"/>
                    <a:pt x="160" y="438"/>
                  </a:cubicBezTo>
                  <a:lnTo>
                    <a:pt x="16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83" name="Google Shape;6083;p9"/>
            <p:cNvSpPr/>
            <p:nvPr/>
          </p:nvSpPr>
          <p:spPr>
            <a:xfrm>
              <a:off x="5863175" y="2679950"/>
              <a:ext cx="2500" cy="3000"/>
            </a:xfrm>
            <a:custGeom>
              <a:avLst/>
              <a:gdLst/>
              <a:ahLst/>
              <a:cxnLst/>
              <a:rect l="l" t="t" r="r" b="b"/>
              <a:pathLst>
                <a:path w="100" h="120" extrusionOk="0">
                  <a:moveTo>
                    <a:pt x="60" y="0"/>
                  </a:moveTo>
                  <a:lnTo>
                    <a:pt x="0" y="60"/>
                  </a:lnTo>
                  <a:lnTo>
                    <a:pt x="80" y="120"/>
                  </a:lnTo>
                  <a:cubicBezTo>
                    <a:pt x="80" y="100"/>
                    <a:pt x="99" y="80"/>
                    <a:pt x="99" y="60"/>
                  </a:cubicBezTo>
                  <a:cubicBezTo>
                    <a:pt x="80" y="20"/>
                    <a:pt x="80" y="0"/>
                    <a:pt x="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84" name="Google Shape;6084;p9"/>
            <p:cNvSpPr/>
            <p:nvPr/>
          </p:nvSpPr>
          <p:spPr>
            <a:xfrm>
              <a:off x="6381875" y="2458650"/>
              <a:ext cx="8975" cy="3000"/>
            </a:xfrm>
            <a:custGeom>
              <a:avLst/>
              <a:gdLst/>
              <a:ahLst/>
              <a:cxnLst/>
              <a:rect l="l" t="t" r="r" b="b"/>
              <a:pathLst>
                <a:path w="359" h="120" extrusionOk="0">
                  <a:moveTo>
                    <a:pt x="179" y="0"/>
                  </a:moveTo>
                  <a:cubicBezTo>
                    <a:pt x="119" y="0"/>
                    <a:pt x="60" y="40"/>
                    <a:pt x="0" y="119"/>
                  </a:cubicBezTo>
                  <a:cubicBezTo>
                    <a:pt x="60" y="109"/>
                    <a:pt x="119" y="104"/>
                    <a:pt x="179" y="104"/>
                  </a:cubicBezTo>
                  <a:cubicBezTo>
                    <a:pt x="239" y="104"/>
                    <a:pt x="298" y="109"/>
                    <a:pt x="358" y="119"/>
                  </a:cubicBezTo>
                  <a:cubicBezTo>
                    <a:pt x="298" y="40"/>
                    <a:pt x="239" y="0"/>
                    <a:pt x="1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85" name="Google Shape;6085;p9"/>
            <p:cNvSpPr/>
            <p:nvPr/>
          </p:nvSpPr>
          <p:spPr>
            <a:xfrm>
              <a:off x="6036225" y="2557100"/>
              <a:ext cx="1525" cy="5000"/>
            </a:xfrm>
            <a:custGeom>
              <a:avLst/>
              <a:gdLst/>
              <a:ahLst/>
              <a:cxnLst/>
              <a:rect l="l" t="t" r="r" b="b"/>
              <a:pathLst>
                <a:path w="61" h="200" extrusionOk="0">
                  <a:moveTo>
                    <a:pt x="60" y="1"/>
                  </a:moveTo>
                  <a:cubicBezTo>
                    <a:pt x="40" y="21"/>
                    <a:pt x="1" y="41"/>
                    <a:pt x="1" y="41"/>
                  </a:cubicBezTo>
                  <a:lnTo>
                    <a:pt x="60" y="200"/>
                  </a:lnTo>
                  <a:lnTo>
                    <a:pt x="6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86" name="Google Shape;6086;p9"/>
            <p:cNvSpPr/>
            <p:nvPr/>
          </p:nvSpPr>
          <p:spPr>
            <a:xfrm>
              <a:off x="6247600" y="2505375"/>
              <a:ext cx="5475" cy="2275"/>
            </a:xfrm>
            <a:custGeom>
              <a:avLst/>
              <a:gdLst/>
              <a:ahLst/>
              <a:cxnLst/>
              <a:rect l="l" t="t" r="r" b="b"/>
              <a:pathLst>
                <a:path w="219" h="91" extrusionOk="0">
                  <a:moveTo>
                    <a:pt x="0" y="1"/>
                  </a:moveTo>
                  <a:cubicBezTo>
                    <a:pt x="30" y="61"/>
                    <a:pt x="65" y="90"/>
                    <a:pt x="102" y="90"/>
                  </a:cubicBezTo>
                  <a:cubicBezTo>
                    <a:pt x="139" y="90"/>
                    <a:pt x="179" y="61"/>
                    <a:pt x="2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87" name="Google Shape;6087;p9"/>
            <p:cNvSpPr/>
            <p:nvPr/>
          </p:nvSpPr>
          <p:spPr>
            <a:xfrm>
              <a:off x="6066575" y="2506000"/>
              <a:ext cx="9475" cy="3875"/>
            </a:xfrm>
            <a:custGeom>
              <a:avLst/>
              <a:gdLst/>
              <a:ahLst/>
              <a:cxnLst/>
              <a:rect l="l" t="t" r="r" b="b"/>
              <a:pathLst>
                <a:path w="379" h="155" extrusionOk="0">
                  <a:moveTo>
                    <a:pt x="192" y="0"/>
                  </a:moveTo>
                  <a:cubicBezTo>
                    <a:pt x="126" y="0"/>
                    <a:pt x="63" y="50"/>
                    <a:pt x="0" y="155"/>
                  </a:cubicBezTo>
                  <a:cubicBezTo>
                    <a:pt x="119" y="155"/>
                    <a:pt x="239" y="115"/>
                    <a:pt x="378" y="115"/>
                  </a:cubicBezTo>
                  <a:cubicBezTo>
                    <a:pt x="312" y="40"/>
                    <a:pt x="251" y="0"/>
                    <a:pt x="1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88" name="Google Shape;6088;p9"/>
            <p:cNvSpPr/>
            <p:nvPr/>
          </p:nvSpPr>
          <p:spPr>
            <a:xfrm>
              <a:off x="5841275" y="2500900"/>
              <a:ext cx="7500" cy="4025"/>
            </a:xfrm>
            <a:custGeom>
              <a:avLst/>
              <a:gdLst/>
              <a:ahLst/>
              <a:cxnLst/>
              <a:rect l="l" t="t" r="r" b="b"/>
              <a:pathLst>
                <a:path w="300" h="161" extrusionOk="0">
                  <a:moveTo>
                    <a:pt x="160" y="1"/>
                  </a:moveTo>
                  <a:cubicBezTo>
                    <a:pt x="100" y="1"/>
                    <a:pt x="60" y="61"/>
                    <a:pt x="1" y="80"/>
                  </a:cubicBezTo>
                  <a:lnTo>
                    <a:pt x="160" y="160"/>
                  </a:lnTo>
                  <a:lnTo>
                    <a:pt x="299" y="80"/>
                  </a:lnTo>
                  <a:cubicBezTo>
                    <a:pt x="259" y="61"/>
                    <a:pt x="200" y="1"/>
                    <a:pt x="16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89" name="Google Shape;6089;p9"/>
            <p:cNvSpPr/>
            <p:nvPr/>
          </p:nvSpPr>
          <p:spPr>
            <a:xfrm>
              <a:off x="5962000" y="2504750"/>
              <a:ext cx="10600" cy="4700"/>
            </a:xfrm>
            <a:custGeom>
              <a:avLst/>
              <a:gdLst/>
              <a:ahLst/>
              <a:cxnLst/>
              <a:rect l="l" t="t" r="r" b="b"/>
              <a:pathLst>
                <a:path w="424" h="188" extrusionOk="0">
                  <a:moveTo>
                    <a:pt x="152" y="1"/>
                  </a:moveTo>
                  <a:cubicBezTo>
                    <a:pt x="72" y="1"/>
                    <a:pt x="0" y="17"/>
                    <a:pt x="26" y="106"/>
                  </a:cubicBezTo>
                  <a:cubicBezTo>
                    <a:pt x="54" y="163"/>
                    <a:pt x="114" y="188"/>
                    <a:pt x="185" y="188"/>
                  </a:cubicBezTo>
                  <a:cubicBezTo>
                    <a:pt x="262" y="188"/>
                    <a:pt x="351" y="158"/>
                    <a:pt x="423" y="106"/>
                  </a:cubicBezTo>
                  <a:cubicBezTo>
                    <a:pt x="344" y="66"/>
                    <a:pt x="304" y="26"/>
                    <a:pt x="284" y="6"/>
                  </a:cubicBezTo>
                  <a:cubicBezTo>
                    <a:pt x="248" y="6"/>
                    <a:pt x="199" y="1"/>
                    <a:pt x="15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90" name="Google Shape;6090;p9"/>
            <p:cNvSpPr/>
            <p:nvPr/>
          </p:nvSpPr>
          <p:spPr>
            <a:xfrm>
              <a:off x="5184325" y="2909175"/>
              <a:ext cx="82575" cy="41400"/>
            </a:xfrm>
            <a:custGeom>
              <a:avLst/>
              <a:gdLst/>
              <a:ahLst/>
              <a:cxnLst/>
              <a:rect l="l" t="t" r="r" b="b"/>
              <a:pathLst>
                <a:path w="3303" h="1656" extrusionOk="0">
                  <a:moveTo>
                    <a:pt x="1675" y="1"/>
                  </a:moveTo>
                  <a:cubicBezTo>
                    <a:pt x="1647" y="1"/>
                    <a:pt x="1615" y="16"/>
                    <a:pt x="1572" y="42"/>
                  </a:cubicBezTo>
                  <a:cubicBezTo>
                    <a:pt x="1174" y="499"/>
                    <a:pt x="438" y="161"/>
                    <a:pt x="0" y="678"/>
                  </a:cubicBezTo>
                  <a:cubicBezTo>
                    <a:pt x="637" y="996"/>
                    <a:pt x="1234" y="1275"/>
                    <a:pt x="1890" y="1374"/>
                  </a:cubicBezTo>
                  <a:cubicBezTo>
                    <a:pt x="2010" y="1474"/>
                    <a:pt x="2169" y="1454"/>
                    <a:pt x="2288" y="1553"/>
                  </a:cubicBezTo>
                  <a:cubicBezTo>
                    <a:pt x="2388" y="1553"/>
                    <a:pt x="2507" y="1573"/>
                    <a:pt x="2606" y="1593"/>
                  </a:cubicBezTo>
                  <a:cubicBezTo>
                    <a:pt x="2686" y="1633"/>
                    <a:pt x="2785" y="1653"/>
                    <a:pt x="2865" y="1653"/>
                  </a:cubicBezTo>
                  <a:cubicBezTo>
                    <a:pt x="2905" y="1653"/>
                    <a:pt x="2945" y="1655"/>
                    <a:pt x="2984" y="1655"/>
                  </a:cubicBezTo>
                  <a:cubicBezTo>
                    <a:pt x="3064" y="1655"/>
                    <a:pt x="3144" y="1646"/>
                    <a:pt x="3223" y="1593"/>
                  </a:cubicBezTo>
                  <a:cubicBezTo>
                    <a:pt x="3283" y="1534"/>
                    <a:pt x="3303" y="1434"/>
                    <a:pt x="3283" y="1355"/>
                  </a:cubicBezTo>
                  <a:cubicBezTo>
                    <a:pt x="3243" y="1275"/>
                    <a:pt x="3163" y="1235"/>
                    <a:pt x="3084" y="1195"/>
                  </a:cubicBezTo>
                  <a:cubicBezTo>
                    <a:pt x="2785" y="1096"/>
                    <a:pt x="2388" y="1076"/>
                    <a:pt x="2507" y="579"/>
                  </a:cubicBezTo>
                  <a:cubicBezTo>
                    <a:pt x="2308" y="360"/>
                    <a:pt x="1870" y="479"/>
                    <a:pt x="1771" y="81"/>
                  </a:cubicBezTo>
                  <a:cubicBezTo>
                    <a:pt x="1737" y="25"/>
                    <a:pt x="1710" y="1"/>
                    <a:pt x="167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91" name="Google Shape;6091;p9"/>
            <p:cNvSpPr/>
            <p:nvPr/>
          </p:nvSpPr>
          <p:spPr>
            <a:xfrm>
              <a:off x="5303175" y="2971375"/>
              <a:ext cx="125350" cy="56300"/>
            </a:xfrm>
            <a:custGeom>
              <a:avLst/>
              <a:gdLst/>
              <a:ahLst/>
              <a:cxnLst/>
              <a:rect l="l" t="t" r="r" b="b"/>
              <a:pathLst>
                <a:path w="5014" h="2252" extrusionOk="0">
                  <a:moveTo>
                    <a:pt x="80" y="0"/>
                  </a:moveTo>
                  <a:lnTo>
                    <a:pt x="80" y="0"/>
                  </a:lnTo>
                  <a:cubicBezTo>
                    <a:pt x="100" y="179"/>
                    <a:pt x="240" y="359"/>
                    <a:pt x="1" y="458"/>
                  </a:cubicBezTo>
                  <a:cubicBezTo>
                    <a:pt x="240" y="697"/>
                    <a:pt x="538" y="836"/>
                    <a:pt x="896" y="836"/>
                  </a:cubicBezTo>
                  <a:cubicBezTo>
                    <a:pt x="2070" y="1274"/>
                    <a:pt x="3283" y="1572"/>
                    <a:pt x="4417" y="2149"/>
                  </a:cubicBezTo>
                  <a:cubicBezTo>
                    <a:pt x="4526" y="2203"/>
                    <a:pt x="4635" y="2252"/>
                    <a:pt x="4744" y="2252"/>
                  </a:cubicBezTo>
                  <a:cubicBezTo>
                    <a:pt x="4834" y="2252"/>
                    <a:pt x="4924" y="2219"/>
                    <a:pt x="5014" y="2129"/>
                  </a:cubicBezTo>
                  <a:cubicBezTo>
                    <a:pt x="3522" y="1075"/>
                    <a:pt x="1751" y="597"/>
                    <a:pt x="8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92" name="Google Shape;6092;p9"/>
            <p:cNvSpPr/>
            <p:nvPr/>
          </p:nvSpPr>
          <p:spPr>
            <a:xfrm>
              <a:off x="5224100" y="2890075"/>
              <a:ext cx="40900" cy="28450"/>
            </a:xfrm>
            <a:custGeom>
              <a:avLst/>
              <a:gdLst/>
              <a:ahLst/>
              <a:cxnLst/>
              <a:rect l="l" t="t" r="r" b="b"/>
              <a:pathLst>
                <a:path w="1636" h="1138" extrusionOk="0">
                  <a:moveTo>
                    <a:pt x="224" y="0"/>
                  </a:moveTo>
                  <a:cubicBezTo>
                    <a:pt x="194" y="0"/>
                    <a:pt x="173" y="31"/>
                    <a:pt x="160" y="70"/>
                  </a:cubicBezTo>
                  <a:cubicBezTo>
                    <a:pt x="180" y="328"/>
                    <a:pt x="120" y="567"/>
                    <a:pt x="1" y="826"/>
                  </a:cubicBezTo>
                  <a:cubicBezTo>
                    <a:pt x="61" y="826"/>
                    <a:pt x="120" y="845"/>
                    <a:pt x="180" y="845"/>
                  </a:cubicBezTo>
                  <a:cubicBezTo>
                    <a:pt x="256" y="825"/>
                    <a:pt x="330" y="817"/>
                    <a:pt x="402" y="817"/>
                  </a:cubicBezTo>
                  <a:cubicBezTo>
                    <a:pt x="685" y="817"/>
                    <a:pt x="932" y="953"/>
                    <a:pt x="1155" y="1064"/>
                  </a:cubicBezTo>
                  <a:cubicBezTo>
                    <a:pt x="1267" y="1116"/>
                    <a:pt x="1350" y="1138"/>
                    <a:pt x="1412" y="1138"/>
                  </a:cubicBezTo>
                  <a:cubicBezTo>
                    <a:pt x="1635" y="1138"/>
                    <a:pt x="1581" y="853"/>
                    <a:pt x="1612" y="666"/>
                  </a:cubicBezTo>
                  <a:cubicBezTo>
                    <a:pt x="1175" y="448"/>
                    <a:pt x="618" y="448"/>
                    <a:pt x="279" y="30"/>
                  </a:cubicBezTo>
                  <a:cubicBezTo>
                    <a:pt x="259" y="9"/>
                    <a:pt x="240" y="0"/>
                    <a:pt x="2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93" name="Google Shape;6093;p9"/>
            <p:cNvSpPr/>
            <p:nvPr/>
          </p:nvSpPr>
          <p:spPr>
            <a:xfrm>
              <a:off x="5232075" y="2861975"/>
              <a:ext cx="31350" cy="28350"/>
            </a:xfrm>
            <a:custGeom>
              <a:avLst/>
              <a:gdLst/>
              <a:ahLst/>
              <a:cxnLst/>
              <a:rect l="l" t="t" r="r" b="b"/>
              <a:pathLst>
                <a:path w="1254" h="1134" extrusionOk="0">
                  <a:moveTo>
                    <a:pt x="199" y="0"/>
                  </a:moveTo>
                  <a:cubicBezTo>
                    <a:pt x="40" y="159"/>
                    <a:pt x="80" y="378"/>
                    <a:pt x="0" y="577"/>
                  </a:cubicBezTo>
                  <a:cubicBezTo>
                    <a:pt x="40" y="656"/>
                    <a:pt x="40" y="736"/>
                    <a:pt x="60" y="796"/>
                  </a:cubicBezTo>
                  <a:cubicBezTo>
                    <a:pt x="87" y="793"/>
                    <a:pt x="114" y="792"/>
                    <a:pt x="141" y="792"/>
                  </a:cubicBezTo>
                  <a:cubicBezTo>
                    <a:pt x="520" y="792"/>
                    <a:pt x="821" y="1041"/>
                    <a:pt x="1174" y="1134"/>
                  </a:cubicBezTo>
                  <a:cubicBezTo>
                    <a:pt x="1234" y="1074"/>
                    <a:pt x="1253" y="995"/>
                    <a:pt x="1253" y="895"/>
                  </a:cubicBezTo>
                  <a:cubicBezTo>
                    <a:pt x="1154" y="577"/>
                    <a:pt x="856" y="537"/>
                    <a:pt x="597" y="378"/>
                  </a:cubicBezTo>
                  <a:cubicBezTo>
                    <a:pt x="418" y="298"/>
                    <a:pt x="378" y="100"/>
                    <a:pt x="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94" name="Google Shape;6094;p9"/>
            <p:cNvSpPr/>
            <p:nvPr/>
          </p:nvSpPr>
          <p:spPr>
            <a:xfrm>
              <a:off x="5255450" y="2945625"/>
              <a:ext cx="25875" cy="12900"/>
            </a:xfrm>
            <a:custGeom>
              <a:avLst/>
              <a:gdLst/>
              <a:ahLst/>
              <a:cxnLst/>
              <a:rect l="l" t="t" r="r" b="b"/>
              <a:pathLst>
                <a:path w="1035" h="516" extrusionOk="0">
                  <a:moveTo>
                    <a:pt x="730" y="0"/>
                  </a:moveTo>
                  <a:cubicBezTo>
                    <a:pt x="635" y="0"/>
                    <a:pt x="536" y="30"/>
                    <a:pt x="438" y="95"/>
                  </a:cubicBezTo>
                  <a:cubicBezTo>
                    <a:pt x="299" y="95"/>
                    <a:pt x="159" y="115"/>
                    <a:pt x="20" y="115"/>
                  </a:cubicBezTo>
                  <a:cubicBezTo>
                    <a:pt x="20" y="115"/>
                    <a:pt x="0" y="115"/>
                    <a:pt x="20" y="195"/>
                  </a:cubicBezTo>
                  <a:cubicBezTo>
                    <a:pt x="20" y="235"/>
                    <a:pt x="20" y="275"/>
                    <a:pt x="60" y="314"/>
                  </a:cubicBezTo>
                  <a:cubicBezTo>
                    <a:pt x="278" y="423"/>
                    <a:pt x="496" y="516"/>
                    <a:pt x="744" y="516"/>
                  </a:cubicBezTo>
                  <a:cubicBezTo>
                    <a:pt x="768" y="516"/>
                    <a:pt x="792" y="515"/>
                    <a:pt x="816" y="513"/>
                  </a:cubicBezTo>
                  <a:cubicBezTo>
                    <a:pt x="856" y="434"/>
                    <a:pt x="935" y="374"/>
                    <a:pt x="1015" y="294"/>
                  </a:cubicBezTo>
                  <a:cubicBezTo>
                    <a:pt x="1015" y="294"/>
                    <a:pt x="1035" y="275"/>
                    <a:pt x="1035" y="215"/>
                  </a:cubicBezTo>
                  <a:cubicBezTo>
                    <a:pt x="1035" y="155"/>
                    <a:pt x="1015" y="115"/>
                    <a:pt x="955" y="56"/>
                  </a:cubicBezTo>
                  <a:cubicBezTo>
                    <a:pt x="883" y="20"/>
                    <a:pt x="808" y="0"/>
                    <a:pt x="7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95" name="Google Shape;6095;p9"/>
            <p:cNvSpPr/>
            <p:nvPr/>
          </p:nvSpPr>
          <p:spPr>
            <a:xfrm>
              <a:off x="5275325" y="2957575"/>
              <a:ext cx="13950" cy="5475"/>
            </a:xfrm>
            <a:custGeom>
              <a:avLst/>
              <a:gdLst/>
              <a:ahLst/>
              <a:cxnLst/>
              <a:rect l="l" t="t" r="r" b="b"/>
              <a:pathLst>
                <a:path w="558" h="219" extrusionOk="0">
                  <a:moveTo>
                    <a:pt x="208" y="1"/>
                  </a:moveTo>
                  <a:cubicBezTo>
                    <a:pt x="141" y="1"/>
                    <a:pt x="71" y="9"/>
                    <a:pt x="1" y="15"/>
                  </a:cubicBezTo>
                  <a:cubicBezTo>
                    <a:pt x="119" y="167"/>
                    <a:pt x="280" y="219"/>
                    <a:pt x="460" y="219"/>
                  </a:cubicBezTo>
                  <a:cubicBezTo>
                    <a:pt x="492" y="219"/>
                    <a:pt x="525" y="217"/>
                    <a:pt x="558" y="214"/>
                  </a:cubicBezTo>
                  <a:cubicBezTo>
                    <a:pt x="477" y="38"/>
                    <a:pt x="350" y="1"/>
                    <a:pt x="20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96" name="Google Shape;6096;p9"/>
            <p:cNvSpPr/>
            <p:nvPr/>
          </p:nvSpPr>
          <p:spPr>
            <a:xfrm>
              <a:off x="5289250" y="2962775"/>
              <a:ext cx="9975" cy="4800"/>
            </a:xfrm>
            <a:custGeom>
              <a:avLst/>
              <a:gdLst/>
              <a:ahLst/>
              <a:cxnLst/>
              <a:rect l="l" t="t" r="r" b="b"/>
              <a:pathLst>
                <a:path w="399" h="192" extrusionOk="0">
                  <a:moveTo>
                    <a:pt x="100" y="0"/>
                  </a:moveTo>
                  <a:cubicBezTo>
                    <a:pt x="69" y="0"/>
                    <a:pt x="36" y="2"/>
                    <a:pt x="1" y="6"/>
                  </a:cubicBezTo>
                  <a:cubicBezTo>
                    <a:pt x="81" y="151"/>
                    <a:pt x="187" y="192"/>
                    <a:pt x="309" y="192"/>
                  </a:cubicBezTo>
                  <a:cubicBezTo>
                    <a:pt x="338" y="192"/>
                    <a:pt x="368" y="189"/>
                    <a:pt x="399" y="185"/>
                  </a:cubicBezTo>
                  <a:cubicBezTo>
                    <a:pt x="335" y="41"/>
                    <a:pt x="232" y="0"/>
                    <a:pt x="1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97" name="Google Shape;6097;p9"/>
            <p:cNvSpPr/>
            <p:nvPr/>
          </p:nvSpPr>
          <p:spPr>
            <a:xfrm>
              <a:off x="5228575" y="2881350"/>
              <a:ext cx="4500" cy="9975"/>
            </a:xfrm>
            <a:custGeom>
              <a:avLst/>
              <a:gdLst/>
              <a:ahLst/>
              <a:cxnLst/>
              <a:rect l="l" t="t" r="r" b="b"/>
              <a:pathLst>
                <a:path w="180" h="399" extrusionOk="0">
                  <a:moveTo>
                    <a:pt x="180" y="1"/>
                  </a:moveTo>
                  <a:cubicBezTo>
                    <a:pt x="1" y="80"/>
                    <a:pt x="1" y="220"/>
                    <a:pt x="1" y="399"/>
                  </a:cubicBezTo>
                  <a:cubicBezTo>
                    <a:pt x="21" y="379"/>
                    <a:pt x="80" y="359"/>
                    <a:pt x="120" y="359"/>
                  </a:cubicBezTo>
                  <a:cubicBezTo>
                    <a:pt x="120" y="220"/>
                    <a:pt x="140" y="120"/>
                    <a:pt x="1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98" name="Google Shape;6098;p9"/>
            <p:cNvSpPr/>
            <p:nvPr/>
          </p:nvSpPr>
          <p:spPr>
            <a:xfrm>
              <a:off x="5232075" y="2943375"/>
              <a:ext cx="9975" cy="4775"/>
            </a:xfrm>
            <a:custGeom>
              <a:avLst/>
              <a:gdLst/>
              <a:ahLst/>
              <a:cxnLst/>
              <a:rect l="l" t="t" r="r" b="b"/>
              <a:pathLst>
                <a:path w="399" h="191" extrusionOk="0">
                  <a:moveTo>
                    <a:pt x="98" y="0"/>
                  </a:moveTo>
                  <a:cubicBezTo>
                    <a:pt x="67" y="0"/>
                    <a:pt x="35" y="3"/>
                    <a:pt x="0" y="6"/>
                  </a:cubicBezTo>
                  <a:cubicBezTo>
                    <a:pt x="84" y="141"/>
                    <a:pt x="197" y="190"/>
                    <a:pt x="326" y="190"/>
                  </a:cubicBezTo>
                  <a:cubicBezTo>
                    <a:pt x="349" y="190"/>
                    <a:pt x="373" y="189"/>
                    <a:pt x="398" y="185"/>
                  </a:cubicBezTo>
                  <a:cubicBezTo>
                    <a:pt x="318" y="41"/>
                    <a:pt x="225" y="0"/>
                    <a:pt x="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99" name="Google Shape;6099;p9"/>
            <p:cNvSpPr/>
            <p:nvPr/>
          </p:nvSpPr>
          <p:spPr>
            <a:xfrm>
              <a:off x="5250475" y="2948500"/>
              <a:ext cx="5975" cy="4500"/>
            </a:xfrm>
            <a:custGeom>
              <a:avLst/>
              <a:gdLst/>
              <a:ahLst/>
              <a:cxnLst/>
              <a:rect l="l" t="t" r="r" b="b"/>
              <a:pathLst>
                <a:path w="239" h="180" extrusionOk="0">
                  <a:moveTo>
                    <a:pt x="219" y="0"/>
                  </a:moveTo>
                  <a:cubicBezTo>
                    <a:pt x="139" y="0"/>
                    <a:pt x="60" y="20"/>
                    <a:pt x="0" y="20"/>
                  </a:cubicBezTo>
                  <a:cubicBezTo>
                    <a:pt x="100" y="80"/>
                    <a:pt x="159" y="120"/>
                    <a:pt x="239" y="179"/>
                  </a:cubicBezTo>
                  <a:cubicBezTo>
                    <a:pt x="239" y="120"/>
                    <a:pt x="219" y="60"/>
                    <a:pt x="2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00" name="Google Shape;6100;p9"/>
            <p:cNvSpPr/>
            <p:nvPr/>
          </p:nvSpPr>
          <p:spPr>
            <a:xfrm>
              <a:off x="5057000" y="3086750"/>
              <a:ext cx="109950" cy="39025"/>
            </a:xfrm>
            <a:custGeom>
              <a:avLst/>
              <a:gdLst/>
              <a:ahLst/>
              <a:cxnLst/>
              <a:rect l="l" t="t" r="r" b="b"/>
              <a:pathLst>
                <a:path w="4398" h="1561" extrusionOk="0">
                  <a:moveTo>
                    <a:pt x="717" y="1"/>
                  </a:moveTo>
                  <a:cubicBezTo>
                    <a:pt x="478" y="319"/>
                    <a:pt x="220" y="617"/>
                    <a:pt x="1" y="955"/>
                  </a:cubicBezTo>
                  <a:cubicBezTo>
                    <a:pt x="240" y="1333"/>
                    <a:pt x="638" y="1373"/>
                    <a:pt x="1035" y="1512"/>
                  </a:cubicBezTo>
                  <a:cubicBezTo>
                    <a:pt x="1144" y="1548"/>
                    <a:pt x="1253" y="1561"/>
                    <a:pt x="1361" y="1561"/>
                  </a:cubicBezTo>
                  <a:cubicBezTo>
                    <a:pt x="1707" y="1561"/>
                    <a:pt x="2048" y="1423"/>
                    <a:pt x="2387" y="1423"/>
                  </a:cubicBezTo>
                  <a:cubicBezTo>
                    <a:pt x="2540" y="1423"/>
                    <a:pt x="2693" y="1451"/>
                    <a:pt x="2846" y="1532"/>
                  </a:cubicBezTo>
                  <a:lnTo>
                    <a:pt x="3403" y="1532"/>
                  </a:lnTo>
                  <a:cubicBezTo>
                    <a:pt x="3482" y="1453"/>
                    <a:pt x="3502" y="1373"/>
                    <a:pt x="3462" y="1294"/>
                  </a:cubicBezTo>
                  <a:cubicBezTo>
                    <a:pt x="3383" y="1154"/>
                    <a:pt x="3283" y="1055"/>
                    <a:pt x="3124" y="1015"/>
                  </a:cubicBezTo>
                  <a:cubicBezTo>
                    <a:pt x="2726" y="916"/>
                    <a:pt x="2328" y="1035"/>
                    <a:pt x="1931" y="856"/>
                  </a:cubicBezTo>
                  <a:lnTo>
                    <a:pt x="1931" y="856"/>
                  </a:lnTo>
                  <a:cubicBezTo>
                    <a:pt x="2607" y="975"/>
                    <a:pt x="3303" y="955"/>
                    <a:pt x="3960" y="1115"/>
                  </a:cubicBezTo>
                  <a:cubicBezTo>
                    <a:pt x="3987" y="1120"/>
                    <a:pt x="4016" y="1123"/>
                    <a:pt x="4044" y="1123"/>
                  </a:cubicBezTo>
                  <a:cubicBezTo>
                    <a:pt x="4220" y="1123"/>
                    <a:pt x="4397" y="1013"/>
                    <a:pt x="4397" y="756"/>
                  </a:cubicBezTo>
                  <a:cubicBezTo>
                    <a:pt x="4258" y="597"/>
                    <a:pt x="3920" y="796"/>
                    <a:pt x="3800" y="538"/>
                  </a:cubicBezTo>
                  <a:cubicBezTo>
                    <a:pt x="3670" y="407"/>
                    <a:pt x="3510" y="360"/>
                    <a:pt x="3357" y="360"/>
                  </a:cubicBezTo>
                  <a:cubicBezTo>
                    <a:pt x="3228" y="360"/>
                    <a:pt x="3104" y="393"/>
                    <a:pt x="3005" y="438"/>
                  </a:cubicBezTo>
                  <a:cubicBezTo>
                    <a:pt x="2854" y="514"/>
                    <a:pt x="2703" y="535"/>
                    <a:pt x="2557" y="535"/>
                  </a:cubicBezTo>
                  <a:cubicBezTo>
                    <a:pt x="2394" y="535"/>
                    <a:pt x="2236" y="508"/>
                    <a:pt x="2090" y="498"/>
                  </a:cubicBezTo>
                  <a:cubicBezTo>
                    <a:pt x="1612" y="418"/>
                    <a:pt x="996" y="617"/>
                    <a:pt x="71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01" name="Google Shape;6101;p9"/>
            <p:cNvSpPr/>
            <p:nvPr/>
          </p:nvSpPr>
          <p:spPr>
            <a:xfrm>
              <a:off x="5089325" y="3032525"/>
              <a:ext cx="27400" cy="25525"/>
            </a:xfrm>
            <a:custGeom>
              <a:avLst/>
              <a:gdLst/>
              <a:ahLst/>
              <a:cxnLst/>
              <a:rect l="l" t="t" r="r" b="b"/>
              <a:pathLst>
                <a:path w="1096" h="1021" extrusionOk="0">
                  <a:moveTo>
                    <a:pt x="109" y="0"/>
                  </a:moveTo>
                  <a:cubicBezTo>
                    <a:pt x="83" y="0"/>
                    <a:pt x="56" y="15"/>
                    <a:pt x="21" y="41"/>
                  </a:cubicBezTo>
                  <a:cubicBezTo>
                    <a:pt x="1" y="379"/>
                    <a:pt x="1" y="678"/>
                    <a:pt x="1" y="996"/>
                  </a:cubicBezTo>
                  <a:cubicBezTo>
                    <a:pt x="160" y="996"/>
                    <a:pt x="319" y="1021"/>
                    <a:pt x="496" y="1021"/>
                  </a:cubicBezTo>
                  <a:cubicBezTo>
                    <a:pt x="672" y="1021"/>
                    <a:pt x="866" y="996"/>
                    <a:pt x="1095" y="896"/>
                  </a:cubicBezTo>
                  <a:cubicBezTo>
                    <a:pt x="677" y="697"/>
                    <a:pt x="200" y="598"/>
                    <a:pt x="220" y="81"/>
                  </a:cubicBezTo>
                  <a:cubicBezTo>
                    <a:pt x="175" y="25"/>
                    <a:pt x="143" y="0"/>
                    <a:pt x="10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02" name="Google Shape;6102;p9"/>
            <p:cNvSpPr/>
            <p:nvPr/>
          </p:nvSpPr>
          <p:spPr>
            <a:xfrm>
              <a:off x="5089325" y="3029550"/>
              <a:ext cx="19925" cy="5000"/>
            </a:xfrm>
            <a:custGeom>
              <a:avLst/>
              <a:gdLst/>
              <a:ahLst/>
              <a:cxnLst/>
              <a:rect l="l" t="t" r="r" b="b"/>
              <a:pathLst>
                <a:path w="797" h="200" extrusionOk="0">
                  <a:moveTo>
                    <a:pt x="21" y="1"/>
                  </a:moveTo>
                  <a:cubicBezTo>
                    <a:pt x="1" y="41"/>
                    <a:pt x="1" y="120"/>
                    <a:pt x="1" y="200"/>
                  </a:cubicBezTo>
                  <a:lnTo>
                    <a:pt x="220" y="200"/>
                  </a:lnTo>
                  <a:cubicBezTo>
                    <a:pt x="260" y="192"/>
                    <a:pt x="299" y="189"/>
                    <a:pt x="339" y="189"/>
                  </a:cubicBezTo>
                  <a:cubicBezTo>
                    <a:pt x="398" y="189"/>
                    <a:pt x="458" y="195"/>
                    <a:pt x="516" y="195"/>
                  </a:cubicBezTo>
                  <a:cubicBezTo>
                    <a:pt x="613" y="195"/>
                    <a:pt x="707" y="180"/>
                    <a:pt x="797" y="100"/>
                  </a:cubicBezTo>
                  <a:cubicBezTo>
                    <a:pt x="626" y="15"/>
                    <a:pt x="470" y="4"/>
                    <a:pt x="315" y="4"/>
                  </a:cubicBezTo>
                  <a:cubicBezTo>
                    <a:pt x="264" y="4"/>
                    <a:pt x="214" y="6"/>
                    <a:pt x="162" y="6"/>
                  </a:cubicBezTo>
                  <a:cubicBezTo>
                    <a:pt x="116" y="6"/>
                    <a:pt x="69" y="5"/>
                    <a:pt x="2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03" name="Google Shape;6103;p9"/>
            <p:cNvSpPr/>
            <p:nvPr/>
          </p:nvSpPr>
          <p:spPr>
            <a:xfrm>
              <a:off x="5037625" y="3115600"/>
              <a:ext cx="9475" cy="8975"/>
            </a:xfrm>
            <a:custGeom>
              <a:avLst/>
              <a:gdLst/>
              <a:ahLst/>
              <a:cxnLst/>
              <a:rect l="l" t="t" r="r" b="b"/>
              <a:pathLst>
                <a:path w="379" h="359" extrusionOk="0">
                  <a:moveTo>
                    <a:pt x="378" y="0"/>
                  </a:moveTo>
                  <a:lnTo>
                    <a:pt x="378" y="0"/>
                  </a:lnTo>
                  <a:cubicBezTo>
                    <a:pt x="179" y="40"/>
                    <a:pt x="100" y="179"/>
                    <a:pt x="0" y="358"/>
                  </a:cubicBezTo>
                  <a:lnTo>
                    <a:pt x="358" y="358"/>
                  </a:lnTo>
                  <a:cubicBezTo>
                    <a:pt x="378" y="219"/>
                    <a:pt x="378" y="140"/>
                    <a:pt x="3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04" name="Google Shape;6104;p9"/>
            <p:cNvSpPr/>
            <p:nvPr/>
          </p:nvSpPr>
          <p:spPr>
            <a:xfrm>
              <a:off x="5050550" y="3110625"/>
              <a:ext cx="6000" cy="4075"/>
            </a:xfrm>
            <a:custGeom>
              <a:avLst/>
              <a:gdLst/>
              <a:ahLst/>
              <a:cxnLst/>
              <a:rect l="l" t="t" r="r" b="b"/>
              <a:pathLst>
                <a:path w="240" h="163" extrusionOk="0">
                  <a:moveTo>
                    <a:pt x="239" y="0"/>
                  </a:moveTo>
                  <a:lnTo>
                    <a:pt x="0" y="160"/>
                  </a:lnTo>
                  <a:cubicBezTo>
                    <a:pt x="15" y="162"/>
                    <a:pt x="29" y="163"/>
                    <a:pt x="41" y="163"/>
                  </a:cubicBezTo>
                  <a:cubicBezTo>
                    <a:pt x="152" y="163"/>
                    <a:pt x="203" y="89"/>
                    <a:pt x="2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05" name="Google Shape;6105;p9"/>
            <p:cNvSpPr/>
            <p:nvPr/>
          </p:nvSpPr>
          <p:spPr>
            <a:xfrm>
              <a:off x="5209200" y="2789475"/>
              <a:ext cx="76600" cy="47875"/>
            </a:xfrm>
            <a:custGeom>
              <a:avLst/>
              <a:gdLst/>
              <a:ahLst/>
              <a:cxnLst/>
              <a:rect l="l" t="t" r="r" b="b"/>
              <a:pathLst>
                <a:path w="3064" h="1915" extrusionOk="0">
                  <a:moveTo>
                    <a:pt x="113" y="1"/>
                  </a:moveTo>
                  <a:cubicBezTo>
                    <a:pt x="72" y="1"/>
                    <a:pt x="36" y="27"/>
                    <a:pt x="0" y="75"/>
                  </a:cubicBezTo>
                  <a:lnTo>
                    <a:pt x="20" y="95"/>
                  </a:lnTo>
                  <a:cubicBezTo>
                    <a:pt x="20" y="433"/>
                    <a:pt x="318" y="413"/>
                    <a:pt x="557" y="473"/>
                  </a:cubicBezTo>
                  <a:cubicBezTo>
                    <a:pt x="1015" y="592"/>
                    <a:pt x="1393" y="831"/>
                    <a:pt x="1472" y="1368"/>
                  </a:cubicBezTo>
                  <a:cubicBezTo>
                    <a:pt x="1492" y="1428"/>
                    <a:pt x="1552" y="1508"/>
                    <a:pt x="1611" y="1567"/>
                  </a:cubicBezTo>
                  <a:cubicBezTo>
                    <a:pt x="1905" y="1714"/>
                    <a:pt x="2187" y="1914"/>
                    <a:pt x="2506" y="1914"/>
                  </a:cubicBezTo>
                  <a:cubicBezTo>
                    <a:pt x="2620" y="1914"/>
                    <a:pt x="2739" y="1889"/>
                    <a:pt x="2865" y="1826"/>
                  </a:cubicBezTo>
                  <a:cubicBezTo>
                    <a:pt x="3004" y="1706"/>
                    <a:pt x="3064" y="1547"/>
                    <a:pt x="3064" y="1368"/>
                  </a:cubicBezTo>
                  <a:cubicBezTo>
                    <a:pt x="2944" y="1189"/>
                    <a:pt x="2765" y="1090"/>
                    <a:pt x="2566" y="990"/>
                  </a:cubicBezTo>
                  <a:cubicBezTo>
                    <a:pt x="1910" y="612"/>
                    <a:pt x="1114" y="592"/>
                    <a:pt x="577" y="75"/>
                  </a:cubicBezTo>
                  <a:cubicBezTo>
                    <a:pt x="458" y="75"/>
                    <a:pt x="299" y="55"/>
                    <a:pt x="199" y="35"/>
                  </a:cubicBezTo>
                  <a:cubicBezTo>
                    <a:pt x="168" y="12"/>
                    <a:pt x="139" y="1"/>
                    <a:pt x="11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06" name="Google Shape;6106;p9"/>
            <p:cNvSpPr/>
            <p:nvPr/>
          </p:nvSpPr>
          <p:spPr>
            <a:xfrm>
              <a:off x="5240525" y="2823675"/>
              <a:ext cx="70150" cy="48125"/>
            </a:xfrm>
            <a:custGeom>
              <a:avLst/>
              <a:gdLst/>
              <a:ahLst/>
              <a:cxnLst/>
              <a:rect l="l" t="t" r="r" b="b"/>
              <a:pathLst>
                <a:path w="2806" h="1925" extrusionOk="0">
                  <a:moveTo>
                    <a:pt x="219" y="0"/>
                  </a:moveTo>
                  <a:cubicBezTo>
                    <a:pt x="159" y="100"/>
                    <a:pt x="100" y="179"/>
                    <a:pt x="40" y="239"/>
                  </a:cubicBezTo>
                  <a:cubicBezTo>
                    <a:pt x="40" y="418"/>
                    <a:pt x="20" y="597"/>
                    <a:pt x="20" y="776"/>
                  </a:cubicBezTo>
                  <a:cubicBezTo>
                    <a:pt x="0" y="836"/>
                    <a:pt x="0" y="935"/>
                    <a:pt x="20" y="1015"/>
                  </a:cubicBezTo>
                  <a:cubicBezTo>
                    <a:pt x="458" y="1532"/>
                    <a:pt x="1214" y="1452"/>
                    <a:pt x="1751" y="1830"/>
                  </a:cubicBezTo>
                  <a:cubicBezTo>
                    <a:pt x="1830" y="1870"/>
                    <a:pt x="1910" y="1890"/>
                    <a:pt x="2010" y="1910"/>
                  </a:cubicBezTo>
                  <a:cubicBezTo>
                    <a:pt x="2079" y="1920"/>
                    <a:pt x="2149" y="1925"/>
                    <a:pt x="2218" y="1925"/>
                  </a:cubicBezTo>
                  <a:cubicBezTo>
                    <a:pt x="2288" y="1925"/>
                    <a:pt x="2358" y="1920"/>
                    <a:pt x="2427" y="1910"/>
                  </a:cubicBezTo>
                  <a:cubicBezTo>
                    <a:pt x="2626" y="1870"/>
                    <a:pt x="2805" y="1791"/>
                    <a:pt x="2785" y="1532"/>
                  </a:cubicBezTo>
                  <a:cubicBezTo>
                    <a:pt x="2308" y="1015"/>
                    <a:pt x="1632" y="915"/>
                    <a:pt x="1015" y="697"/>
                  </a:cubicBezTo>
                  <a:cubicBezTo>
                    <a:pt x="836" y="677"/>
                    <a:pt x="637" y="697"/>
                    <a:pt x="518" y="518"/>
                  </a:cubicBezTo>
                  <a:cubicBezTo>
                    <a:pt x="498" y="438"/>
                    <a:pt x="458" y="398"/>
                    <a:pt x="438" y="319"/>
                  </a:cubicBezTo>
                  <a:cubicBezTo>
                    <a:pt x="418" y="219"/>
                    <a:pt x="358" y="120"/>
                    <a:pt x="299" y="40"/>
                  </a:cubicBezTo>
                  <a:lnTo>
                    <a:pt x="21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07" name="Google Shape;6107;p9"/>
            <p:cNvSpPr/>
            <p:nvPr/>
          </p:nvSpPr>
          <p:spPr>
            <a:xfrm>
              <a:off x="5122650" y="2967550"/>
              <a:ext cx="16950" cy="4225"/>
            </a:xfrm>
            <a:custGeom>
              <a:avLst/>
              <a:gdLst/>
              <a:ahLst/>
              <a:cxnLst/>
              <a:rect l="l" t="t" r="r" b="b"/>
              <a:pathLst>
                <a:path w="678" h="169" extrusionOk="0">
                  <a:moveTo>
                    <a:pt x="372" y="0"/>
                  </a:moveTo>
                  <a:cubicBezTo>
                    <a:pt x="235" y="0"/>
                    <a:pt x="104" y="27"/>
                    <a:pt x="1" y="153"/>
                  </a:cubicBezTo>
                  <a:cubicBezTo>
                    <a:pt x="64" y="163"/>
                    <a:pt x="124" y="168"/>
                    <a:pt x="182" y="168"/>
                  </a:cubicBezTo>
                  <a:cubicBezTo>
                    <a:pt x="364" y="168"/>
                    <a:pt x="526" y="120"/>
                    <a:pt x="677" y="14"/>
                  </a:cubicBezTo>
                  <a:cubicBezTo>
                    <a:pt x="577" y="14"/>
                    <a:pt x="473" y="0"/>
                    <a:pt x="37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08" name="Google Shape;6108;p9"/>
            <p:cNvSpPr/>
            <p:nvPr/>
          </p:nvSpPr>
          <p:spPr>
            <a:xfrm>
              <a:off x="5147025" y="2963200"/>
              <a:ext cx="11475" cy="4325"/>
            </a:xfrm>
            <a:custGeom>
              <a:avLst/>
              <a:gdLst/>
              <a:ahLst/>
              <a:cxnLst/>
              <a:rect l="l" t="t" r="r" b="b"/>
              <a:pathLst>
                <a:path w="459" h="173" extrusionOk="0">
                  <a:moveTo>
                    <a:pt x="325" y="0"/>
                  </a:moveTo>
                  <a:cubicBezTo>
                    <a:pt x="194" y="0"/>
                    <a:pt x="75" y="34"/>
                    <a:pt x="1" y="168"/>
                  </a:cubicBezTo>
                  <a:cubicBezTo>
                    <a:pt x="23" y="171"/>
                    <a:pt x="45" y="172"/>
                    <a:pt x="67" y="172"/>
                  </a:cubicBezTo>
                  <a:cubicBezTo>
                    <a:pt x="215" y="172"/>
                    <a:pt x="336" y="113"/>
                    <a:pt x="458" y="9"/>
                  </a:cubicBezTo>
                  <a:cubicBezTo>
                    <a:pt x="413" y="4"/>
                    <a:pt x="369" y="0"/>
                    <a:pt x="3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09" name="Google Shape;6109;p9"/>
            <p:cNvSpPr/>
            <p:nvPr/>
          </p:nvSpPr>
          <p:spPr>
            <a:xfrm>
              <a:off x="5055525" y="2982325"/>
              <a:ext cx="39300" cy="13950"/>
            </a:xfrm>
            <a:custGeom>
              <a:avLst/>
              <a:gdLst/>
              <a:ahLst/>
              <a:cxnLst/>
              <a:rect l="l" t="t" r="r" b="b"/>
              <a:pathLst>
                <a:path w="1572" h="558" extrusionOk="0">
                  <a:moveTo>
                    <a:pt x="299" y="0"/>
                  </a:moveTo>
                  <a:cubicBezTo>
                    <a:pt x="199" y="20"/>
                    <a:pt x="140" y="100"/>
                    <a:pt x="60" y="159"/>
                  </a:cubicBezTo>
                  <a:cubicBezTo>
                    <a:pt x="40" y="159"/>
                    <a:pt x="40" y="159"/>
                    <a:pt x="0" y="219"/>
                  </a:cubicBezTo>
                  <a:cubicBezTo>
                    <a:pt x="0" y="259"/>
                    <a:pt x="0" y="298"/>
                    <a:pt x="60" y="338"/>
                  </a:cubicBezTo>
                  <a:cubicBezTo>
                    <a:pt x="239" y="418"/>
                    <a:pt x="438" y="497"/>
                    <a:pt x="597" y="557"/>
                  </a:cubicBezTo>
                  <a:cubicBezTo>
                    <a:pt x="935" y="557"/>
                    <a:pt x="1254" y="537"/>
                    <a:pt x="1572" y="537"/>
                  </a:cubicBezTo>
                  <a:cubicBezTo>
                    <a:pt x="1433" y="298"/>
                    <a:pt x="955" y="438"/>
                    <a:pt x="99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10" name="Google Shape;6110;p9"/>
            <p:cNvSpPr/>
            <p:nvPr/>
          </p:nvSpPr>
          <p:spPr>
            <a:xfrm>
              <a:off x="5056525" y="2982325"/>
              <a:ext cx="5975" cy="4000"/>
            </a:xfrm>
            <a:custGeom>
              <a:avLst/>
              <a:gdLst/>
              <a:ahLst/>
              <a:cxnLst/>
              <a:rect l="l" t="t" r="r" b="b"/>
              <a:pathLst>
                <a:path w="239" h="160" extrusionOk="0">
                  <a:moveTo>
                    <a:pt x="239" y="0"/>
                  </a:moveTo>
                  <a:lnTo>
                    <a:pt x="239" y="0"/>
                  </a:lnTo>
                  <a:cubicBezTo>
                    <a:pt x="119" y="20"/>
                    <a:pt x="40" y="60"/>
                    <a:pt x="0" y="159"/>
                  </a:cubicBezTo>
                  <a:cubicBezTo>
                    <a:pt x="60" y="119"/>
                    <a:pt x="159" y="40"/>
                    <a:pt x="2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11" name="Google Shape;6111;p9"/>
            <p:cNvSpPr/>
            <p:nvPr/>
          </p:nvSpPr>
          <p:spPr>
            <a:xfrm>
              <a:off x="5052525" y="2986300"/>
              <a:ext cx="4025" cy="4500"/>
            </a:xfrm>
            <a:custGeom>
              <a:avLst/>
              <a:gdLst/>
              <a:ahLst/>
              <a:cxnLst/>
              <a:rect l="l" t="t" r="r" b="b"/>
              <a:pathLst>
                <a:path w="161" h="180" extrusionOk="0">
                  <a:moveTo>
                    <a:pt x="160" y="0"/>
                  </a:moveTo>
                  <a:cubicBezTo>
                    <a:pt x="1" y="60"/>
                    <a:pt x="1" y="139"/>
                    <a:pt x="160" y="179"/>
                  </a:cubicBezTo>
                  <a:lnTo>
                    <a:pt x="16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12" name="Google Shape;6112;p9"/>
            <p:cNvSpPr/>
            <p:nvPr/>
          </p:nvSpPr>
          <p:spPr>
            <a:xfrm>
              <a:off x="5103750" y="3005200"/>
              <a:ext cx="157175" cy="26375"/>
            </a:xfrm>
            <a:custGeom>
              <a:avLst/>
              <a:gdLst/>
              <a:ahLst/>
              <a:cxnLst/>
              <a:rect l="l" t="t" r="r" b="b"/>
              <a:pathLst>
                <a:path w="6287" h="1055" extrusionOk="0">
                  <a:moveTo>
                    <a:pt x="1135" y="0"/>
                  </a:moveTo>
                  <a:cubicBezTo>
                    <a:pt x="896" y="0"/>
                    <a:pt x="657" y="20"/>
                    <a:pt x="419" y="20"/>
                  </a:cubicBezTo>
                  <a:cubicBezTo>
                    <a:pt x="200" y="20"/>
                    <a:pt x="21" y="100"/>
                    <a:pt x="1" y="378"/>
                  </a:cubicBezTo>
                  <a:cubicBezTo>
                    <a:pt x="1533" y="478"/>
                    <a:pt x="3025" y="816"/>
                    <a:pt x="4536" y="995"/>
                  </a:cubicBezTo>
                  <a:cubicBezTo>
                    <a:pt x="4669" y="1041"/>
                    <a:pt x="4795" y="1055"/>
                    <a:pt x="4915" y="1055"/>
                  </a:cubicBezTo>
                  <a:cubicBezTo>
                    <a:pt x="5072" y="1055"/>
                    <a:pt x="5219" y="1032"/>
                    <a:pt x="5356" y="1032"/>
                  </a:cubicBezTo>
                  <a:cubicBezTo>
                    <a:pt x="5381" y="1032"/>
                    <a:pt x="5407" y="1033"/>
                    <a:pt x="5432" y="1035"/>
                  </a:cubicBezTo>
                  <a:cubicBezTo>
                    <a:pt x="5730" y="1015"/>
                    <a:pt x="6068" y="1035"/>
                    <a:pt x="6287" y="736"/>
                  </a:cubicBezTo>
                  <a:cubicBezTo>
                    <a:pt x="6108" y="617"/>
                    <a:pt x="5889" y="637"/>
                    <a:pt x="5670" y="597"/>
                  </a:cubicBezTo>
                  <a:cubicBezTo>
                    <a:pt x="4178" y="338"/>
                    <a:pt x="2627" y="378"/>
                    <a:pt x="113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13" name="Google Shape;6113;p9"/>
            <p:cNvSpPr/>
            <p:nvPr/>
          </p:nvSpPr>
          <p:spPr>
            <a:xfrm>
              <a:off x="5236050" y="2851525"/>
              <a:ext cx="59700" cy="34850"/>
            </a:xfrm>
            <a:custGeom>
              <a:avLst/>
              <a:gdLst/>
              <a:ahLst/>
              <a:cxnLst/>
              <a:rect l="l" t="t" r="r" b="b"/>
              <a:pathLst>
                <a:path w="2388" h="1394" extrusionOk="0">
                  <a:moveTo>
                    <a:pt x="221" y="0"/>
                  </a:moveTo>
                  <a:cubicBezTo>
                    <a:pt x="171" y="0"/>
                    <a:pt x="126" y="27"/>
                    <a:pt x="100" y="80"/>
                  </a:cubicBezTo>
                  <a:cubicBezTo>
                    <a:pt x="80" y="199"/>
                    <a:pt x="80" y="299"/>
                    <a:pt x="40" y="418"/>
                  </a:cubicBezTo>
                  <a:cubicBezTo>
                    <a:pt x="100" y="617"/>
                    <a:pt x="0" y="895"/>
                    <a:pt x="279" y="995"/>
                  </a:cubicBezTo>
                  <a:cubicBezTo>
                    <a:pt x="366" y="951"/>
                    <a:pt x="447" y="934"/>
                    <a:pt x="525" y="934"/>
                  </a:cubicBezTo>
                  <a:cubicBezTo>
                    <a:pt x="765" y="934"/>
                    <a:pt x="968" y="1104"/>
                    <a:pt x="1194" y="1194"/>
                  </a:cubicBezTo>
                  <a:cubicBezTo>
                    <a:pt x="1405" y="1299"/>
                    <a:pt x="1616" y="1394"/>
                    <a:pt x="1824" y="1394"/>
                  </a:cubicBezTo>
                  <a:cubicBezTo>
                    <a:pt x="2008" y="1394"/>
                    <a:pt x="2190" y="1320"/>
                    <a:pt x="2368" y="1114"/>
                  </a:cubicBezTo>
                  <a:cubicBezTo>
                    <a:pt x="2387" y="955"/>
                    <a:pt x="2268" y="876"/>
                    <a:pt x="2129" y="816"/>
                  </a:cubicBezTo>
                  <a:cubicBezTo>
                    <a:pt x="2009" y="796"/>
                    <a:pt x="1890" y="756"/>
                    <a:pt x="1771" y="677"/>
                  </a:cubicBezTo>
                  <a:cubicBezTo>
                    <a:pt x="1632" y="617"/>
                    <a:pt x="1512" y="617"/>
                    <a:pt x="1393" y="577"/>
                  </a:cubicBezTo>
                  <a:cubicBezTo>
                    <a:pt x="1035" y="378"/>
                    <a:pt x="537" y="458"/>
                    <a:pt x="299" y="20"/>
                  </a:cubicBezTo>
                  <a:cubicBezTo>
                    <a:pt x="272" y="7"/>
                    <a:pt x="246" y="0"/>
                    <a:pt x="2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14" name="Google Shape;6114;p9"/>
            <p:cNvSpPr/>
            <p:nvPr/>
          </p:nvSpPr>
          <p:spPr>
            <a:xfrm>
              <a:off x="5237050" y="2842075"/>
              <a:ext cx="6975" cy="11450"/>
            </a:xfrm>
            <a:custGeom>
              <a:avLst/>
              <a:gdLst/>
              <a:ahLst/>
              <a:cxnLst/>
              <a:rect l="l" t="t" r="r" b="b"/>
              <a:pathLst>
                <a:path w="279" h="458" extrusionOk="0">
                  <a:moveTo>
                    <a:pt x="159" y="0"/>
                  </a:moveTo>
                  <a:cubicBezTo>
                    <a:pt x="40" y="140"/>
                    <a:pt x="0" y="279"/>
                    <a:pt x="60" y="458"/>
                  </a:cubicBezTo>
                  <a:cubicBezTo>
                    <a:pt x="80" y="438"/>
                    <a:pt x="139" y="438"/>
                    <a:pt x="179" y="398"/>
                  </a:cubicBezTo>
                  <a:cubicBezTo>
                    <a:pt x="199" y="398"/>
                    <a:pt x="239" y="398"/>
                    <a:pt x="259" y="358"/>
                  </a:cubicBezTo>
                  <a:cubicBezTo>
                    <a:pt x="279" y="299"/>
                    <a:pt x="259" y="279"/>
                    <a:pt x="199" y="219"/>
                  </a:cubicBezTo>
                  <a:cubicBezTo>
                    <a:pt x="179" y="159"/>
                    <a:pt x="179" y="80"/>
                    <a:pt x="1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15" name="Google Shape;6115;p9"/>
            <p:cNvSpPr/>
            <p:nvPr/>
          </p:nvSpPr>
          <p:spPr>
            <a:xfrm>
              <a:off x="6388325" y="3038300"/>
              <a:ext cx="301900" cy="50975"/>
            </a:xfrm>
            <a:custGeom>
              <a:avLst/>
              <a:gdLst/>
              <a:ahLst/>
              <a:cxnLst/>
              <a:rect l="l" t="t" r="r" b="b"/>
              <a:pathLst>
                <a:path w="12076" h="2039" extrusionOk="0">
                  <a:moveTo>
                    <a:pt x="11504" y="1"/>
                  </a:moveTo>
                  <a:cubicBezTo>
                    <a:pt x="10923" y="1"/>
                    <a:pt x="10372" y="255"/>
                    <a:pt x="9808" y="287"/>
                  </a:cubicBezTo>
                  <a:cubicBezTo>
                    <a:pt x="7321" y="466"/>
                    <a:pt x="4855" y="984"/>
                    <a:pt x="2348" y="1163"/>
                  </a:cubicBezTo>
                  <a:cubicBezTo>
                    <a:pt x="1970" y="1163"/>
                    <a:pt x="1572" y="1183"/>
                    <a:pt x="1234" y="1362"/>
                  </a:cubicBezTo>
                  <a:cubicBezTo>
                    <a:pt x="1092" y="1451"/>
                    <a:pt x="945" y="1471"/>
                    <a:pt x="796" y="1471"/>
                  </a:cubicBezTo>
                  <a:cubicBezTo>
                    <a:pt x="681" y="1471"/>
                    <a:pt x="564" y="1459"/>
                    <a:pt x="449" y="1459"/>
                  </a:cubicBezTo>
                  <a:cubicBezTo>
                    <a:pt x="317" y="1459"/>
                    <a:pt x="186" y="1474"/>
                    <a:pt x="60" y="1541"/>
                  </a:cubicBezTo>
                  <a:cubicBezTo>
                    <a:pt x="1" y="1899"/>
                    <a:pt x="339" y="1899"/>
                    <a:pt x="538" y="1998"/>
                  </a:cubicBezTo>
                  <a:cubicBezTo>
                    <a:pt x="578" y="1998"/>
                    <a:pt x="597" y="2038"/>
                    <a:pt x="657" y="2038"/>
                  </a:cubicBezTo>
                  <a:lnTo>
                    <a:pt x="777" y="2038"/>
                  </a:lnTo>
                  <a:cubicBezTo>
                    <a:pt x="896" y="1998"/>
                    <a:pt x="995" y="1978"/>
                    <a:pt x="1135" y="1958"/>
                  </a:cubicBezTo>
                  <a:cubicBezTo>
                    <a:pt x="1274" y="1899"/>
                    <a:pt x="1433" y="1879"/>
                    <a:pt x="1572" y="1859"/>
                  </a:cubicBezTo>
                  <a:cubicBezTo>
                    <a:pt x="1692" y="1839"/>
                    <a:pt x="1851" y="1839"/>
                    <a:pt x="1990" y="1839"/>
                  </a:cubicBezTo>
                  <a:cubicBezTo>
                    <a:pt x="2011" y="1844"/>
                    <a:pt x="2033" y="1847"/>
                    <a:pt x="2054" y="1847"/>
                  </a:cubicBezTo>
                  <a:cubicBezTo>
                    <a:pt x="2112" y="1847"/>
                    <a:pt x="2170" y="1828"/>
                    <a:pt x="2229" y="1799"/>
                  </a:cubicBezTo>
                  <a:cubicBezTo>
                    <a:pt x="2348" y="1760"/>
                    <a:pt x="2447" y="1740"/>
                    <a:pt x="2567" y="1740"/>
                  </a:cubicBezTo>
                  <a:lnTo>
                    <a:pt x="2825" y="1740"/>
                  </a:lnTo>
                  <a:cubicBezTo>
                    <a:pt x="2985" y="1740"/>
                    <a:pt x="3164" y="1740"/>
                    <a:pt x="3343" y="1680"/>
                  </a:cubicBezTo>
                  <a:cubicBezTo>
                    <a:pt x="3429" y="1651"/>
                    <a:pt x="3521" y="1644"/>
                    <a:pt x="3617" y="1644"/>
                  </a:cubicBezTo>
                  <a:cubicBezTo>
                    <a:pt x="3713" y="1644"/>
                    <a:pt x="3812" y="1651"/>
                    <a:pt x="3910" y="1651"/>
                  </a:cubicBezTo>
                  <a:cubicBezTo>
                    <a:pt x="4052" y="1651"/>
                    <a:pt x="4192" y="1636"/>
                    <a:pt x="4317" y="1561"/>
                  </a:cubicBezTo>
                  <a:lnTo>
                    <a:pt x="4874" y="1561"/>
                  </a:lnTo>
                  <a:cubicBezTo>
                    <a:pt x="4919" y="1567"/>
                    <a:pt x="4964" y="1569"/>
                    <a:pt x="5007" y="1569"/>
                  </a:cubicBezTo>
                  <a:cubicBezTo>
                    <a:pt x="5250" y="1569"/>
                    <a:pt x="5464" y="1480"/>
                    <a:pt x="5650" y="1362"/>
                  </a:cubicBezTo>
                  <a:cubicBezTo>
                    <a:pt x="6188" y="1267"/>
                    <a:pt x="6739" y="1159"/>
                    <a:pt x="7302" y="1159"/>
                  </a:cubicBezTo>
                  <a:cubicBezTo>
                    <a:pt x="7447" y="1159"/>
                    <a:pt x="7592" y="1166"/>
                    <a:pt x="7739" y="1183"/>
                  </a:cubicBezTo>
                  <a:cubicBezTo>
                    <a:pt x="8037" y="984"/>
                    <a:pt x="8395" y="1063"/>
                    <a:pt x="8694" y="944"/>
                  </a:cubicBezTo>
                  <a:cubicBezTo>
                    <a:pt x="8847" y="874"/>
                    <a:pt x="9004" y="858"/>
                    <a:pt x="9164" y="858"/>
                  </a:cubicBezTo>
                  <a:cubicBezTo>
                    <a:pt x="9301" y="858"/>
                    <a:pt x="9439" y="870"/>
                    <a:pt x="9577" y="870"/>
                  </a:cubicBezTo>
                  <a:cubicBezTo>
                    <a:pt x="9736" y="870"/>
                    <a:pt x="9894" y="854"/>
                    <a:pt x="10047" y="785"/>
                  </a:cubicBezTo>
                  <a:lnTo>
                    <a:pt x="10126" y="785"/>
                  </a:lnTo>
                  <a:lnTo>
                    <a:pt x="10206" y="765"/>
                  </a:lnTo>
                  <a:cubicBezTo>
                    <a:pt x="10325" y="665"/>
                    <a:pt x="10504" y="665"/>
                    <a:pt x="10643" y="606"/>
                  </a:cubicBezTo>
                  <a:cubicBezTo>
                    <a:pt x="10822" y="586"/>
                    <a:pt x="10981" y="586"/>
                    <a:pt x="11141" y="566"/>
                  </a:cubicBezTo>
                  <a:cubicBezTo>
                    <a:pt x="11251" y="489"/>
                    <a:pt x="11373" y="478"/>
                    <a:pt x="11497" y="478"/>
                  </a:cubicBezTo>
                  <a:cubicBezTo>
                    <a:pt x="11546" y="478"/>
                    <a:pt x="11596" y="480"/>
                    <a:pt x="11645" y="480"/>
                  </a:cubicBezTo>
                  <a:cubicBezTo>
                    <a:pt x="11760" y="480"/>
                    <a:pt x="11873" y="470"/>
                    <a:pt x="11976" y="407"/>
                  </a:cubicBezTo>
                  <a:lnTo>
                    <a:pt x="12016" y="447"/>
                  </a:lnTo>
                  <a:lnTo>
                    <a:pt x="12076" y="407"/>
                  </a:lnTo>
                  <a:lnTo>
                    <a:pt x="11916" y="49"/>
                  </a:lnTo>
                  <a:cubicBezTo>
                    <a:pt x="11777" y="15"/>
                    <a:pt x="11639" y="1"/>
                    <a:pt x="1150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16" name="Google Shape;6116;p9"/>
            <p:cNvSpPr/>
            <p:nvPr/>
          </p:nvSpPr>
          <p:spPr>
            <a:xfrm>
              <a:off x="6216250" y="3120750"/>
              <a:ext cx="25900" cy="133125"/>
            </a:xfrm>
            <a:custGeom>
              <a:avLst/>
              <a:gdLst/>
              <a:ahLst/>
              <a:cxnLst/>
              <a:rect l="l" t="t" r="r" b="b"/>
              <a:pathLst>
                <a:path w="1036" h="5325" extrusionOk="0">
                  <a:moveTo>
                    <a:pt x="402" y="1"/>
                  </a:moveTo>
                  <a:cubicBezTo>
                    <a:pt x="303" y="1"/>
                    <a:pt x="204" y="30"/>
                    <a:pt x="100" y="93"/>
                  </a:cubicBezTo>
                  <a:cubicBezTo>
                    <a:pt x="21" y="252"/>
                    <a:pt x="1" y="391"/>
                    <a:pt x="120" y="510"/>
                  </a:cubicBezTo>
                  <a:cubicBezTo>
                    <a:pt x="120" y="849"/>
                    <a:pt x="80" y="1167"/>
                    <a:pt x="120" y="1465"/>
                  </a:cubicBezTo>
                  <a:cubicBezTo>
                    <a:pt x="319" y="2659"/>
                    <a:pt x="498" y="3872"/>
                    <a:pt x="558" y="5106"/>
                  </a:cubicBezTo>
                  <a:cubicBezTo>
                    <a:pt x="657" y="5250"/>
                    <a:pt x="748" y="5324"/>
                    <a:pt x="819" y="5324"/>
                  </a:cubicBezTo>
                  <a:cubicBezTo>
                    <a:pt x="906" y="5324"/>
                    <a:pt x="965" y="5215"/>
                    <a:pt x="976" y="4986"/>
                  </a:cubicBezTo>
                  <a:cubicBezTo>
                    <a:pt x="995" y="4569"/>
                    <a:pt x="1035" y="4151"/>
                    <a:pt x="916" y="3733"/>
                  </a:cubicBezTo>
                  <a:cubicBezTo>
                    <a:pt x="896" y="3256"/>
                    <a:pt x="797" y="2778"/>
                    <a:pt x="777" y="2301"/>
                  </a:cubicBezTo>
                  <a:cubicBezTo>
                    <a:pt x="717" y="1644"/>
                    <a:pt x="319" y="1008"/>
                    <a:pt x="697" y="351"/>
                  </a:cubicBezTo>
                  <a:cubicBezTo>
                    <a:pt x="777" y="252"/>
                    <a:pt x="737" y="152"/>
                    <a:pt x="677" y="73"/>
                  </a:cubicBezTo>
                  <a:cubicBezTo>
                    <a:pt x="582" y="25"/>
                    <a:pt x="492" y="1"/>
                    <a:pt x="40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17" name="Google Shape;6117;p9"/>
            <p:cNvSpPr/>
            <p:nvPr/>
          </p:nvSpPr>
          <p:spPr>
            <a:xfrm>
              <a:off x="6510175" y="3072325"/>
              <a:ext cx="28375" cy="102450"/>
            </a:xfrm>
            <a:custGeom>
              <a:avLst/>
              <a:gdLst/>
              <a:ahLst/>
              <a:cxnLst/>
              <a:rect l="l" t="t" r="r" b="b"/>
              <a:pathLst>
                <a:path w="1135" h="4098" extrusionOk="0">
                  <a:moveTo>
                    <a:pt x="647" y="0"/>
                  </a:moveTo>
                  <a:cubicBezTo>
                    <a:pt x="408" y="0"/>
                    <a:pt x="169" y="14"/>
                    <a:pt x="0" y="200"/>
                  </a:cubicBezTo>
                  <a:cubicBezTo>
                    <a:pt x="80" y="1274"/>
                    <a:pt x="398" y="2308"/>
                    <a:pt x="398" y="3422"/>
                  </a:cubicBezTo>
                  <a:cubicBezTo>
                    <a:pt x="577" y="3601"/>
                    <a:pt x="438" y="3900"/>
                    <a:pt x="597" y="4079"/>
                  </a:cubicBezTo>
                  <a:cubicBezTo>
                    <a:pt x="641" y="4091"/>
                    <a:pt x="683" y="4098"/>
                    <a:pt x="724" y="4098"/>
                  </a:cubicBezTo>
                  <a:cubicBezTo>
                    <a:pt x="812" y="4098"/>
                    <a:pt x="894" y="4067"/>
                    <a:pt x="975" y="3999"/>
                  </a:cubicBezTo>
                  <a:cubicBezTo>
                    <a:pt x="1134" y="3084"/>
                    <a:pt x="836" y="2189"/>
                    <a:pt x="677" y="1294"/>
                  </a:cubicBezTo>
                  <a:cubicBezTo>
                    <a:pt x="597" y="816"/>
                    <a:pt x="498" y="418"/>
                    <a:pt x="776" y="1"/>
                  </a:cubicBezTo>
                  <a:cubicBezTo>
                    <a:pt x="733" y="1"/>
                    <a:pt x="690" y="0"/>
                    <a:pt x="64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18" name="Google Shape;6118;p9"/>
            <p:cNvSpPr/>
            <p:nvPr/>
          </p:nvSpPr>
          <p:spPr>
            <a:xfrm>
              <a:off x="6289850" y="3083925"/>
              <a:ext cx="135800" cy="31200"/>
            </a:xfrm>
            <a:custGeom>
              <a:avLst/>
              <a:gdLst/>
              <a:ahLst/>
              <a:cxnLst/>
              <a:rect l="l" t="t" r="r" b="b"/>
              <a:pathLst>
                <a:path w="5432" h="1248" extrusionOk="0">
                  <a:moveTo>
                    <a:pt x="3700" y="1"/>
                  </a:moveTo>
                  <a:cubicBezTo>
                    <a:pt x="2959" y="1"/>
                    <a:pt x="2221" y="171"/>
                    <a:pt x="1493" y="213"/>
                  </a:cubicBezTo>
                  <a:cubicBezTo>
                    <a:pt x="1393" y="253"/>
                    <a:pt x="1334" y="332"/>
                    <a:pt x="1334" y="452"/>
                  </a:cubicBezTo>
                  <a:cubicBezTo>
                    <a:pt x="1417" y="557"/>
                    <a:pt x="1520" y="586"/>
                    <a:pt x="1625" y="586"/>
                  </a:cubicBezTo>
                  <a:cubicBezTo>
                    <a:pt x="1748" y="586"/>
                    <a:pt x="1875" y="547"/>
                    <a:pt x="1978" y="547"/>
                  </a:cubicBezTo>
                  <a:cubicBezTo>
                    <a:pt x="2020" y="547"/>
                    <a:pt x="2058" y="553"/>
                    <a:pt x="2090" y="571"/>
                  </a:cubicBezTo>
                  <a:cubicBezTo>
                    <a:pt x="1934" y="613"/>
                    <a:pt x="1772" y="625"/>
                    <a:pt x="1607" y="625"/>
                  </a:cubicBezTo>
                  <a:cubicBezTo>
                    <a:pt x="1423" y="625"/>
                    <a:pt x="1235" y="611"/>
                    <a:pt x="1048" y="611"/>
                  </a:cubicBezTo>
                  <a:cubicBezTo>
                    <a:pt x="692" y="611"/>
                    <a:pt x="339" y="661"/>
                    <a:pt x="21" y="949"/>
                  </a:cubicBezTo>
                  <a:cubicBezTo>
                    <a:pt x="1" y="1247"/>
                    <a:pt x="319" y="1128"/>
                    <a:pt x="419" y="1247"/>
                  </a:cubicBezTo>
                  <a:cubicBezTo>
                    <a:pt x="1155" y="1128"/>
                    <a:pt x="1931" y="1029"/>
                    <a:pt x="2686" y="929"/>
                  </a:cubicBezTo>
                  <a:cubicBezTo>
                    <a:pt x="2925" y="823"/>
                    <a:pt x="3182" y="717"/>
                    <a:pt x="3456" y="717"/>
                  </a:cubicBezTo>
                  <a:cubicBezTo>
                    <a:pt x="3593" y="717"/>
                    <a:pt x="3734" y="743"/>
                    <a:pt x="3880" y="810"/>
                  </a:cubicBezTo>
                  <a:cubicBezTo>
                    <a:pt x="3895" y="812"/>
                    <a:pt x="3911" y="814"/>
                    <a:pt x="3926" y="814"/>
                  </a:cubicBezTo>
                  <a:cubicBezTo>
                    <a:pt x="4030" y="814"/>
                    <a:pt x="4132" y="757"/>
                    <a:pt x="4218" y="671"/>
                  </a:cubicBezTo>
                  <a:cubicBezTo>
                    <a:pt x="4338" y="571"/>
                    <a:pt x="4497" y="611"/>
                    <a:pt x="4616" y="531"/>
                  </a:cubicBezTo>
                  <a:cubicBezTo>
                    <a:pt x="4895" y="472"/>
                    <a:pt x="5193" y="531"/>
                    <a:pt x="5432" y="332"/>
                  </a:cubicBezTo>
                  <a:cubicBezTo>
                    <a:pt x="5347" y="180"/>
                    <a:pt x="5237" y="143"/>
                    <a:pt x="5119" y="143"/>
                  </a:cubicBezTo>
                  <a:cubicBezTo>
                    <a:pt x="5007" y="143"/>
                    <a:pt x="4887" y="176"/>
                    <a:pt x="4774" y="176"/>
                  </a:cubicBezTo>
                  <a:cubicBezTo>
                    <a:pt x="4727" y="176"/>
                    <a:pt x="4680" y="170"/>
                    <a:pt x="4636" y="153"/>
                  </a:cubicBezTo>
                  <a:lnTo>
                    <a:pt x="4636" y="114"/>
                  </a:lnTo>
                  <a:cubicBezTo>
                    <a:pt x="4324" y="31"/>
                    <a:pt x="4011" y="1"/>
                    <a:pt x="37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19" name="Google Shape;6119;p9"/>
            <p:cNvSpPr/>
            <p:nvPr/>
          </p:nvSpPr>
          <p:spPr>
            <a:xfrm>
              <a:off x="6178450" y="3134500"/>
              <a:ext cx="27400" cy="110350"/>
            </a:xfrm>
            <a:custGeom>
              <a:avLst/>
              <a:gdLst/>
              <a:ahLst/>
              <a:cxnLst/>
              <a:rect l="l" t="t" r="r" b="b"/>
              <a:pathLst>
                <a:path w="1096" h="4414" extrusionOk="0">
                  <a:moveTo>
                    <a:pt x="26" y="219"/>
                  </a:moveTo>
                  <a:cubicBezTo>
                    <a:pt x="26" y="219"/>
                    <a:pt x="28" y="220"/>
                    <a:pt x="31" y="221"/>
                  </a:cubicBezTo>
                  <a:lnTo>
                    <a:pt x="31" y="221"/>
                  </a:lnTo>
                  <a:cubicBezTo>
                    <a:pt x="28" y="220"/>
                    <a:pt x="26" y="219"/>
                    <a:pt x="26" y="219"/>
                  </a:cubicBezTo>
                  <a:close/>
                  <a:moveTo>
                    <a:pt x="498" y="0"/>
                  </a:moveTo>
                  <a:cubicBezTo>
                    <a:pt x="379" y="0"/>
                    <a:pt x="240" y="20"/>
                    <a:pt x="120" y="20"/>
                  </a:cubicBezTo>
                  <a:cubicBezTo>
                    <a:pt x="81" y="40"/>
                    <a:pt x="41" y="100"/>
                    <a:pt x="21" y="199"/>
                  </a:cubicBezTo>
                  <a:cubicBezTo>
                    <a:pt x="52" y="224"/>
                    <a:pt x="58" y="232"/>
                    <a:pt x="54" y="232"/>
                  </a:cubicBezTo>
                  <a:cubicBezTo>
                    <a:pt x="50" y="232"/>
                    <a:pt x="38" y="225"/>
                    <a:pt x="31" y="221"/>
                  </a:cubicBezTo>
                  <a:lnTo>
                    <a:pt x="31" y="221"/>
                  </a:lnTo>
                  <a:cubicBezTo>
                    <a:pt x="36" y="224"/>
                    <a:pt x="45" y="230"/>
                    <a:pt x="61" y="239"/>
                  </a:cubicBezTo>
                  <a:cubicBezTo>
                    <a:pt x="100" y="239"/>
                    <a:pt x="220" y="239"/>
                    <a:pt x="100" y="299"/>
                  </a:cubicBezTo>
                  <a:cubicBezTo>
                    <a:pt x="21" y="319"/>
                    <a:pt x="1" y="378"/>
                    <a:pt x="21" y="438"/>
                  </a:cubicBezTo>
                  <a:cubicBezTo>
                    <a:pt x="200" y="1313"/>
                    <a:pt x="339" y="2188"/>
                    <a:pt x="518" y="3064"/>
                  </a:cubicBezTo>
                  <a:cubicBezTo>
                    <a:pt x="717" y="3402"/>
                    <a:pt x="478" y="3859"/>
                    <a:pt x="697" y="4198"/>
                  </a:cubicBezTo>
                  <a:cubicBezTo>
                    <a:pt x="775" y="4275"/>
                    <a:pt x="816" y="4414"/>
                    <a:pt x="935" y="4414"/>
                  </a:cubicBezTo>
                  <a:cubicBezTo>
                    <a:pt x="968" y="4414"/>
                    <a:pt x="1007" y="4403"/>
                    <a:pt x="1055" y="4377"/>
                  </a:cubicBezTo>
                  <a:lnTo>
                    <a:pt x="1055" y="3999"/>
                  </a:lnTo>
                  <a:cubicBezTo>
                    <a:pt x="1035" y="3999"/>
                    <a:pt x="1035" y="3979"/>
                    <a:pt x="1016" y="3919"/>
                  </a:cubicBezTo>
                  <a:cubicBezTo>
                    <a:pt x="1016" y="3879"/>
                    <a:pt x="1016" y="3859"/>
                    <a:pt x="1055" y="3800"/>
                  </a:cubicBezTo>
                  <a:lnTo>
                    <a:pt x="1055" y="3422"/>
                  </a:lnTo>
                  <a:cubicBezTo>
                    <a:pt x="856" y="3104"/>
                    <a:pt x="1095" y="2765"/>
                    <a:pt x="916" y="2427"/>
                  </a:cubicBezTo>
                  <a:cubicBezTo>
                    <a:pt x="916" y="1671"/>
                    <a:pt x="638" y="975"/>
                    <a:pt x="538" y="219"/>
                  </a:cubicBezTo>
                  <a:cubicBezTo>
                    <a:pt x="538" y="219"/>
                    <a:pt x="558" y="199"/>
                    <a:pt x="558" y="140"/>
                  </a:cubicBezTo>
                  <a:cubicBezTo>
                    <a:pt x="558" y="100"/>
                    <a:pt x="538" y="40"/>
                    <a:pt x="4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20" name="Google Shape;6120;p9"/>
            <p:cNvSpPr/>
            <p:nvPr/>
          </p:nvSpPr>
          <p:spPr>
            <a:xfrm>
              <a:off x="5770650" y="3191675"/>
              <a:ext cx="116400" cy="28825"/>
            </a:xfrm>
            <a:custGeom>
              <a:avLst/>
              <a:gdLst/>
              <a:ahLst/>
              <a:cxnLst/>
              <a:rect l="l" t="t" r="r" b="b"/>
              <a:pathLst>
                <a:path w="4656" h="1153" extrusionOk="0">
                  <a:moveTo>
                    <a:pt x="4576" y="1"/>
                  </a:moveTo>
                  <a:cubicBezTo>
                    <a:pt x="3124" y="80"/>
                    <a:pt x="1712" y="498"/>
                    <a:pt x="279" y="598"/>
                  </a:cubicBezTo>
                  <a:cubicBezTo>
                    <a:pt x="100" y="618"/>
                    <a:pt x="21" y="777"/>
                    <a:pt x="1" y="916"/>
                  </a:cubicBezTo>
                  <a:cubicBezTo>
                    <a:pt x="226" y="1094"/>
                    <a:pt x="455" y="1153"/>
                    <a:pt x="678" y="1153"/>
                  </a:cubicBezTo>
                  <a:cubicBezTo>
                    <a:pt x="929" y="1153"/>
                    <a:pt x="1172" y="1079"/>
                    <a:pt x="1393" y="1015"/>
                  </a:cubicBezTo>
                  <a:cubicBezTo>
                    <a:pt x="1533" y="976"/>
                    <a:pt x="1672" y="976"/>
                    <a:pt x="1811" y="976"/>
                  </a:cubicBezTo>
                  <a:cubicBezTo>
                    <a:pt x="2010" y="976"/>
                    <a:pt x="2229" y="976"/>
                    <a:pt x="2408" y="836"/>
                  </a:cubicBezTo>
                  <a:cubicBezTo>
                    <a:pt x="2488" y="797"/>
                    <a:pt x="2507" y="677"/>
                    <a:pt x="2627" y="677"/>
                  </a:cubicBezTo>
                  <a:cubicBezTo>
                    <a:pt x="2686" y="697"/>
                    <a:pt x="2726" y="697"/>
                    <a:pt x="2806" y="697"/>
                  </a:cubicBezTo>
                  <a:cubicBezTo>
                    <a:pt x="2866" y="697"/>
                    <a:pt x="2925" y="697"/>
                    <a:pt x="2985" y="677"/>
                  </a:cubicBezTo>
                  <a:lnTo>
                    <a:pt x="3064" y="637"/>
                  </a:lnTo>
                  <a:lnTo>
                    <a:pt x="3164" y="637"/>
                  </a:lnTo>
                  <a:cubicBezTo>
                    <a:pt x="3224" y="677"/>
                    <a:pt x="3283" y="697"/>
                    <a:pt x="3323" y="717"/>
                  </a:cubicBezTo>
                  <a:cubicBezTo>
                    <a:pt x="3403" y="737"/>
                    <a:pt x="3462" y="777"/>
                    <a:pt x="3502" y="797"/>
                  </a:cubicBezTo>
                  <a:lnTo>
                    <a:pt x="3582" y="836"/>
                  </a:lnTo>
                  <a:cubicBezTo>
                    <a:pt x="3721" y="836"/>
                    <a:pt x="3860" y="817"/>
                    <a:pt x="3999" y="817"/>
                  </a:cubicBezTo>
                  <a:lnTo>
                    <a:pt x="4099" y="836"/>
                  </a:lnTo>
                  <a:lnTo>
                    <a:pt x="4198" y="817"/>
                  </a:lnTo>
                  <a:cubicBezTo>
                    <a:pt x="4258" y="777"/>
                    <a:pt x="4278" y="717"/>
                    <a:pt x="4278" y="637"/>
                  </a:cubicBezTo>
                  <a:cubicBezTo>
                    <a:pt x="4278" y="518"/>
                    <a:pt x="4377" y="498"/>
                    <a:pt x="4457" y="439"/>
                  </a:cubicBezTo>
                  <a:cubicBezTo>
                    <a:pt x="4517" y="379"/>
                    <a:pt x="4596" y="299"/>
                    <a:pt x="4656" y="200"/>
                  </a:cubicBezTo>
                  <a:cubicBezTo>
                    <a:pt x="4656" y="120"/>
                    <a:pt x="4656" y="41"/>
                    <a:pt x="45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21" name="Google Shape;6121;p9"/>
            <p:cNvSpPr/>
            <p:nvPr/>
          </p:nvSpPr>
          <p:spPr>
            <a:xfrm>
              <a:off x="5579700" y="3219600"/>
              <a:ext cx="165625" cy="32775"/>
            </a:xfrm>
            <a:custGeom>
              <a:avLst/>
              <a:gdLst/>
              <a:ahLst/>
              <a:cxnLst/>
              <a:rect l="l" t="t" r="r" b="b"/>
              <a:pathLst>
                <a:path w="6625" h="1311" extrusionOk="0">
                  <a:moveTo>
                    <a:pt x="5748" y="0"/>
                  </a:moveTo>
                  <a:cubicBezTo>
                    <a:pt x="5646" y="0"/>
                    <a:pt x="5549" y="9"/>
                    <a:pt x="5451" y="18"/>
                  </a:cubicBezTo>
                  <a:cubicBezTo>
                    <a:pt x="5351" y="58"/>
                    <a:pt x="5252" y="77"/>
                    <a:pt x="5172" y="97"/>
                  </a:cubicBezTo>
                  <a:cubicBezTo>
                    <a:pt x="4556" y="217"/>
                    <a:pt x="3899" y="276"/>
                    <a:pt x="3282" y="416"/>
                  </a:cubicBezTo>
                  <a:cubicBezTo>
                    <a:pt x="3004" y="515"/>
                    <a:pt x="2706" y="515"/>
                    <a:pt x="2447" y="515"/>
                  </a:cubicBezTo>
                  <a:cubicBezTo>
                    <a:pt x="2248" y="515"/>
                    <a:pt x="2049" y="575"/>
                    <a:pt x="1850" y="615"/>
                  </a:cubicBezTo>
                  <a:cubicBezTo>
                    <a:pt x="1452" y="694"/>
                    <a:pt x="1015" y="694"/>
                    <a:pt x="617" y="774"/>
                  </a:cubicBezTo>
                  <a:cubicBezTo>
                    <a:pt x="318" y="853"/>
                    <a:pt x="0" y="893"/>
                    <a:pt x="219" y="1311"/>
                  </a:cubicBezTo>
                  <a:cubicBezTo>
                    <a:pt x="1054" y="1211"/>
                    <a:pt x="1870" y="1092"/>
                    <a:pt x="2686" y="993"/>
                  </a:cubicBezTo>
                  <a:cubicBezTo>
                    <a:pt x="2746" y="987"/>
                    <a:pt x="2811" y="981"/>
                    <a:pt x="2877" y="981"/>
                  </a:cubicBezTo>
                  <a:cubicBezTo>
                    <a:pt x="3030" y="981"/>
                    <a:pt x="3185" y="1013"/>
                    <a:pt x="3282" y="1152"/>
                  </a:cubicBezTo>
                  <a:cubicBezTo>
                    <a:pt x="3322" y="1167"/>
                    <a:pt x="3356" y="1174"/>
                    <a:pt x="3388" y="1174"/>
                  </a:cubicBezTo>
                  <a:cubicBezTo>
                    <a:pt x="3594" y="1174"/>
                    <a:pt x="3670" y="892"/>
                    <a:pt x="3880" y="892"/>
                  </a:cubicBezTo>
                  <a:cubicBezTo>
                    <a:pt x="3887" y="892"/>
                    <a:pt x="3893" y="893"/>
                    <a:pt x="3899" y="893"/>
                  </a:cubicBezTo>
                  <a:cubicBezTo>
                    <a:pt x="3939" y="888"/>
                    <a:pt x="3980" y="886"/>
                    <a:pt x="4021" y="886"/>
                  </a:cubicBezTo>
                  <a:cubicBezTo>
                    <a:pt x="4145" y="886"/>
                    <a:pt x="4272" y="908"/>
                    <a:pt x="4377" y="953"/>
                  </a:cubicBezTo>
                  <a:cubicBezTo>
                    <a:pt x="4456" y="953"/>
                    <a:pt x="4556" y="953"/>
                    <a:pt x="4635" y="913"/>
                  </a:cubicBezTo>
                  <a:cubicBezTo>
                    <a:pt x="4695" y="873"/>
                    <a:pt x="4774" y="814"/>
                    <a:pt x="4834" y="774"/>
                  </a:cubicBezTo>
                  <a:cubicBezTo>
                    <a:pt x="4932" y="685"/>
                    <a:pt x="5042" y="671"/>
                    <a:pt x="5155" y="671"/>
                  </a:cubicBezTo>
                  <a:cubicBezTo>
                    <a:pt x="5203" y="671"/>
                    <a:pt x="5251" y="674"/>
                    <a:pt x="5300" y="674"/>
                  </a:cubicBezTo>
                  <a:cubicBezTo>
                    <a:pt x="5392" y="674"/>
                    <a:pt x="5484" y="665"/>
                    <a:pt x="5570" y="615"/>
                  </a:cubicBezTo>
                  <a:lnTo>
                    <a:pt x="6465" y="555"/>
                  </a:lnTo>
                  <a:cubicBezTo>
                    <a:pt x="6565" y="555"/>
                    <a:pt x="6624" y="475"/>
                    <a:pt x="6585" y="376"/>
                  </a:cubicBezTo>
                  <a:cubicBezTo>
                    <a:pt x="6485" y="197"/>
                    <a:pt x="6326" y="117"/>
                    <a:pt x="6147" y="58"/>
                  </a:cubicBezTo>
                  <a:cubicBezTo>
                    <a:pt x="6004" y="14"/>
                    <a:pt x="5873" y="0"/>
                    <a:pt x="574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22" name="Google Shape;6122;p9"/>
            <p:cNvSpPr/>
            <p:nvPr/>
          </p:nvSpPr>
          <p:spPr>
            <a:xfrm>
              <a:off x="6553925" y="3100150"/>
              <a:ext cx="13475" cy="117575"/>
            </a:xfrm>
            <a:custGeom>
              <a:avLst/>
              <a:gdLst/>
              <a:ahLst/>
              <a:cxnLst/>
              <a:rect l="l" t="t" r="r" b="b"/>
              <a:pathLst>
                <a:path w="539" h="4703" extrusionOk="0">
                  <a:moveTo>
                    <a:pt x="402" y="1"/>
                  </a:moveTo>
                  <a:cubicBezTo>
                    <a:pt x="376" y="1"/>
                    <a:pt x="347" y="7"/>
                    <a:pt x="319" y="22"/>
                  </a:cubicBezTo>
                  <a:cubicBezTo>
                    <a:pt x="200" y="121"/>
                    <a:pt x="279" y="320"/>
                    <a:pt x="140" y="419"/>
                  </a:cubicBezTo>
                  <a:lnTo>
                    <a:pt x="140" y="598"/>
                  </a:lnTo>
                  <a:cubicBezTo>
                    <a:pt x="180" y="598"/>
                    <a:pt x="200" y="618"/>
                    <a:pt x="220" y="678"/>
                  </a:cubicBezTo>
                  <a:cubicBezTo>
                    <a:pt x="240" y="698"/>
                    <a:pt x="220" y="758"/>
                    <a:pt x="180" y="797"/>
                  </a:cubicBezTo>
                  <a:cubicBezTo>
                    <a:pt x="120" y="1772"/>
                    <a:pt x="41" y="2707"/>
                    <a:pt x="1" y="3662"/>
                  </a:cubicBezTo>
                  <a:cubicBezTo>
                    <a:pt x="140" y="3901"/>
                    <a:pt x="120" y="4179"/>
                    <a:pt x="1" y="4438"/>
                  </a:cubicBezTo>
                  <a:cubicBezTo>
                    <a:pt x="89" y="4623"/>
                    <a:pt x="166" y="4703"/>
                    <a:pt x="232" y="4703"/>
                  </a:cubicBezTo>
                  <a:cubicBezTo>
                    <a:pt x="316" y="4703"/>
                    <a:pt x="383" y="4577"/>
                    <a:pt x="439" y="4378"/>
                  </a:cubicBezTo>
                  <a:cubicBezTo>
                    <a:pt x="518" y="4080"/>
                    <a:pt x="339" y="3761"/>
                    <a:pt x="538" y="3463"/>
                  </a:cubicBezTo>
                  <a:cubicBezTo>
                    <a:pt x="538" y="2349"/>
                    <a:pt x="518" y="1195"/>
                    <a:pt x="518" y="61"/>
                  </a:cubicBezTo>
                  <a:cubicBezTo>
                    <a:pt x="492" y="23"/>
                    <a:pt x="450" y="1"/>
                    <a:pt x="40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23" name="Google Shape;6123;p9"/>
            <p:cNvSpPr/>
            <p:nvPr/>
          </p:nvSpPr>
          <p:spPr>
            <a:xfrm>
              <a:off x="6383250" y="3103850"/>
              <a:ext cx="26975" cy="89700"/>
            </a:xfrm>
            <a:custGeom>
              <a:avLst/>
              <a:gdLst/>
              <a:ahLst/>
              <a:cxnLst/>
              <a:rect l="l" t="t" r="r" b="b"/>
              <a:pathLst>
                <a:path w="1079" h="3588" extrusionOk="0">
                  <a:moveTo>
                    <a:pt x="242" y="0"/>
                  </a:moveTo>
                  <a:cubicBezTo>
                    <a:pt x="41" y="0"/>
                    <a:pt x="0" y="153"/>
                    <a:pt x="104" y="450"/>
                  </a:cubicBezTo>
                  <a:cubicBezTo>
                    <a:pt x="363" y="1405"/>
                    <a:pt x="403" y="2360"/>
                    <a:pt x="542" y="3315"/>
                  </a:cubicBezTo>
                  <a:cubicBezTo>
                    <a:pt x="621" y="3460"/>
                    <a:pt x="700" y="3588"/>
                    <a:pt x="826" y="3588"/>
                  </a:cubicBezTo>
                  <a:cubicBezTo>
                    <a:pt x="889" y="3588"/>
                    <a:pt x="965" y="3555"/>
                    <a:pt x="1059" y="3474"/>
                  </a:cubicBezTo>
                  <a:cubicBezTo>
                    <a:pt x="1079" y="3434"/>
                    <a:pt x="1079" y="3355"/>
                    <a:pt x="1059" y="3315"/>
                  </a:cubicBezTo>
                  <a:cubicBezTo>
                    <a:pt x="860" y="2937"/>
                    <a:pt x="1079" y="2519"/>
                    <a:pt x="900" y="2141"/>
                  </a:cubicBezTo>
                  <a:lnTo>
                    <a:pt x="681" y="649"/>
                  </a:lnTo>
                  <a:cubicBezTo>
                    <a:pt x="542" y="470"/>
                    <a:pt x="661" y="232"/>
                    <a:pt x="502" y="53"/>
                  </a:cubicBezTo>
                  <a:cubicBezTo>
                    <a:pt x="397" y="17"/>
                    <a:pt x="310" y="0"/>
                    <a:pt x="24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24" name="Google Shape;6124;p9"/>
            <p:cNvSpPr/>
            <p:nvPr/>
          </p:nvSpPr>
          <p:spPr>
            <a:xfrm>
              <a:off x="6042200" y="3198875"/>
              <a:ext cx="15450" cy="97800"/>
            </a:xfrm>
            <a:custGeom>
              <a:avLst/>
              <a:gdLst/>
              <a:ahLst/>
              <a:cxnLst/>
              <a:rect l="l" t="t" r="r" b="b"/>
              <a:pathLst>
                <a:path w="618" h="3912" extrusionOk="0">
                  <a:moveTo>
                    <a:pt x="232" y="1"/>
                  </a:moveTo>
                  <a:cubicBezTo>
                    <a:pt x="165" y="1"/>
                    <a:pt x="96" y="37"/>
                    <a:pt x="20" y="91"/>
                  </a:cubicBezTo>
                  <a:cubicBezTo>
                    <a:pt x="0" y="1225"/>
                    <a:pt x="319" y="2379"/>
                    <a:pt x="219" y="3512"/>
                  </a:cubicBezTo>
                  <a:cubicBezTo>
                    <a:pt x="376" y="3582"/>
                    <a:pt x="258" y="3912"/>
                    <a:pt x="481" y="3912"/>
                  </a:cubicBezTo>
                  <a:cubicBezTo>
                    <a:pt x="512" y="3912"/>
                    <a:pt x="550" y="3905"/>
                    <a:pt x="597" y="3890"/>
                  </a:cubicBezTo>
                  <a:cubicBezTo>
                    <a:pt x="617" y="2617"/>
                    <a:pt x="597" y="1344"/>
                    <a:pt x="398" y="91"/>
                  </a:cubicBezTo>
                  <a:cubicBezTo>
                    <a:pt x="343" y="27"/>
                    <a:pt x="289" y="1"/>
                    <a:pt x="2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25" name="Google Shape;6125;p9"/>
            <p:cNvSpPr/>
            <p:nvPr/>
          </p:nvSpPr>
          <p:spPr>
            <a:xfrm>
              <a:off x="5885550" y="3173775"/>
              <a:ext cx="93500" cy="27925"/>
            </a:xfrm>
            <a:custGeom>
              <a:avLst/>
              <a:gdLst/>
              <a:ahLst/>
              <a:cxnLst/>
              <a:rect l="l" t="t" r="r" b="b"/>
              <a:pathLst>
                <a:path w="3740" h="1117" extrusionOk="0">
                  <a:moveTo>
                    <a:pt x="3641" y="1"/>
                  </a:moveTo>
                  <a:cubicBezTo>
                    <a:pt x="3442" y="41"/>
                    <a:pt x="3203" y="100"/>
                    <a:pt x="3004" y="140"/>
                  </a:cubicBezTo>
                  <a:cubicBezTo>
                    <a:pt x="2009" y="399"/>
                    <a:pt x="975" y="359"/>
                    <a:pt x="0" y="737"/>
                  </a:cubicBezTo>
                  <a:lnTo>
                    <a:pt x="0" y="916"/>
                  </a:lnTo>
                  <a:cubicBezTo>
                    <a:pt x="60" y="956"/>
                    <a:pt x="120" y="1015"/>
                    <a:pt x="199" y="1075"/>
                  </a:cubicBezTo>
                  <a:cubicBezTo>
                    <a:pt x="279" y="1115"/>
                    <a:pt x="378" y="1115"/>
                    <a:pt x="458" y="1115"/>
                  </a:cubicBezTo>
                  <a:cubicBezTo>
                    <a:pt x="597" y="1115"/>
                    <a:pt x="756" y="1035"/>
                    <a:pt x="915" y="1015"/>
                  </a:cubicBezTo>
                  <a:cubicBezTo>
                    <a:pt x="1054" y="956"/>
                    <a:pt x="1194" y="916"/>
                    <a:pt x="1353" y="856"/>
                  </a:cubicBezTo>
                  <a:cubicBezTo>
                    <a:pt x="1373" y="806"/>
                    <a:pt x="1383" y="782"/>
                    <a:pt x="1388" y="782"/>
                  </a:cubicBezTo>
                  <a:cubicBezTo>
                    <a:pt x="1393" y="782"/>
                    <a:pt x="1393" y="806"/>
                    <a:pt x="1393" y="856"/>
                  </a:cubicBezTo>
                  <a:cubicBezTo>
                    <a:pt x="1293" y="916"/>
                    <a:pt x="1253" y="976"/>
                    <a:pt x="1313" y="1115"/>
                  </a:cubicBezTo>
                  <a:cubicBezTo>
                    <a:pt x="1344" y="1116"/>
                    <a:pt x="1375" y="1117"/>
                    <a:pt x="1406" y="1117"/>
                  </a:cubicBezTo>
                  <a:cubicBezTo>
                    <a:pt x="1802" y="1117"/>
                    <a:pt x="2133" y="997"/>
                    <a:pt x="2447" y="757"/>
                  </a:cubicBezTo>
                  <a:cubicBezTo>
                    <a:pt x="2805" y="498"/>
                    <a:pt x="3203" y="379"/>
                    <a:pt x="3641" y="339"/>
                  </a:cubicBezTo>
                  <a:cubicBezTo>
                    <a:pt x="3740" y="220"/>
                    <a:pt x="3740" y="120"/>
                    <a:pt x="364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26" name="Google Shape;6126;p9"/>
            <p:cNvSpPr/>
            <p:nvPr/>
          </p:nvSpPr>
          <p:spPr>
            <a:xfrm>
              <a:off x="5687100" y="3238925"/>
              <a:ext cx="33850" cy="105450"/>
            </a:xfrm>
            <a:custGeom>
              <a:avLst/>
              <a:gdLst/>
              <a:ahLst/>
              <a:cxnLst/>
              <a:rect l="l" t="t" r="r" b="b"/>
              <a:pathLst>
                <a:path w="1354" h="4218" extrusionOk="0">
                  <a:moveTo>
                    <a:pt x="299" y="1"/>
                  </a:moveTo>
                  <a:cubicBezTo>
                    <a:pt x="240" y="21"/>
                    <a:pt x="180" y="21"/>
                    <a:pt x="100" y="21"/>
                  </a:cubicBezTo>
                  <a:cubicBezTo>
                    <a:pt x="41" y="140"/>
                    <a:pt x="1" y="279"/>
                    <a:pt x="100" y="399"/>
                  </a:cubicBezTo>
                  <a:lnTo>
                    <a:pt x="279" y="578"/>
                  </a:lnTo>
                  <a:lnTo>
                    <a:pt x="419" y="796"/>
                  </a:lnTo>
                  <a:cubicBezTo>
                    <a:pt x="459" y="916"/>
                    <a:pt x="459" y="1035"/>
                    <a:pt x="478" y="1174"/>
                  </a:cubicBezTo>
                  <a:cubicBezTo>
                    <a:pt x="578" y="1254"/>
                    <a:pt x="578" y="1413"/>
                    <a:pt x="638" y="1532"/>
                  </a:cubicBezTo>
                  <a:cubicBezTo>
                    <a:pt x="657" y="1791"/>
                    <a:pt x="657" y="2070"/>
                    <a:pt x="677" y="2308"/>
                  </a:cubicBezTo>
                  <a:cubicBezTo>
                    <a:pt x="737" y="2368"/>
                    <a:pt x="777" y="2408"/>
                    <a:pt x="797" y="2487"/>
                  </a:cubicBezTo>
                  <a:cubicBezTo>
                    <a:pt x="976" y="3064"/>
                    <a:pt x="677" y="3681"/>
                    <a:pt x="1055" y="4218"/>
                  </a:cubicBezTo>
                  <a:cubicBezTo>
                    <a:pt x="1254" y="4079"/>
                    <a:pt x="1075" y="3800"/>
                    <a:pt x="1254" y="3661"/>
                  </a:cubicBezTo>
                  <a:cubicBezTo>
                    <a:pt x="1354" y="2925"/>
                    <a:pt x="1135" y="2229"/>
                    <a:pt x="1075" y="1532"/>
                  </a:cubicBezTo>
                  <a:cubicBezTo>
                    <a:pt x="1035" y="1493"/>
                    <a:pt x="976" y="1433"/>
                    <a:pt x="976" y="1373"/>
                  </a:cubicBezTo>
                  <a:cubicBezTo>
                    <a:pt x="896" y="916"/>
                    <a:pt x="677" y="538"/>
                    <a:pt x="498" y="140"/>
                  </a:cubicBezTo>
                  <a:cubicBezTo>
                    <a:pt x="439" y="100"/>
                    <a:pt x="379" y="41"/>
                    <a:pt x="2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27" name="Google Shape;6127;p9"/>
            <p:cNvSpPr/>
            <p:nvPr/>
          </p:nvSpPr>
          <p:spPr>
            <a:xfrm>
              <a:off x="6361975" y="3147650"/>
              <a:ext cx="16425" cy="83725"/>
            </a:xfrm>
            <a:custGeom>
              <a:avLst/>
              <a:gdLst/>
              <a:ahLst/>
              <a:cxnLst/>
              <a:rect l="l" t="t" r="r" b="b"/>
              <a:pathLst>
                <a:path w="657" h="3349" extrusionOk="0">
                  <a:moveTo>
                    <a:pt x="145" y="0"/>
                  </a:moveTo>
                  <a:cubicBezTo>
                    <a:pt x="104" y="0"/>
                    <a:pt x="57" y="15"/>
                    <a:pt x="0" y="51"/>
                  </a:cubicBezTo>
                  <a:cubicBezTo>
                    <a:pt x="60" y="1145"/>
                    <a:pt x="160" y="2200"/>
                    <a:pt x="239" y="3274"/>
                  </a:cubicBezTo>
                  <a:cubicBezTo>
                    <a:pt x="289" y="3323"/>
                    <a:pt x="344" y="3348"/>
                    <a:pt x="398" y="3348"/>
                  </a:cubicBezTo>
                  <a:cubicBezTo>
                    <a:pt x="453" y="3348"/>
                    <a:pt x="508" y="3323"/>
                    <a:pt x="557" y="3274"/>
                  </a:cubicBezTo>
                  <a:cubicBezTo>
                    <a:pt x="657" y="2239"/>
                    <a:pt x="597" y="1245"/>
                    <a:pt x="398" y="210"/>
                  </a:cubicBezTo>
                  <a:cubicBezTo>
                    <a:pt x="324" y="122"/>
                    <a:pt x="262" y="0"/>
                    <a:pt x="14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28" name="Google Shape;6128;p9"/>
            <p:cNvSpPr/>
            <p:nvPr/>
          </p:nvSpPr>
          <p:spPr>
            <a:xfrm>
              <a:off x="6076500" y="3166825"/>
              <a:ext cx="15950" cy="82800"/>
            </a:xfrm>
            <a:custGeom>
              <a:avLst/>
              <a:gdLst/>
              <a:ahLst/>
              <a:cxnLst/>
              <a:rect l="l" t="t" r="r" b="b"/>
              <a:pathLst>
                <a:path w="638" h="3312" extrusionOk="0">
                  <a:moveTo>
                    <a:pt x="249" y="0"/>
                  </a:moveTo>
                  <a:cubicBezTo>
                    <a:pt x="125" y="0"/>
                    <a:pt x="83" y="140"/>
                    <a:pt x="1" y="239"/>
                  </a:cubicBezTo>
                  <a:cubicBezTo>
                    <a:pt x="41" y="1194"/>
                    <a:pt x="120" y="2169"/>
                    <a:pt x="200" y="3104"/>
                  </a:cubicBezTo>
                  <a:cubicBezTo>
                    <a:pt x="247" y="3183"/>
                    <a:pt x="307" y="3312"/>
                    <a:pt x="430" y="3312"/>
                  </a:cubicBezTo>
                  <a:cubicBezTo>
                    <a:pt x="461" y="3312"/>
                    <a:pt x="497" y="3303"/>
                    <a:pt x="538" y="3283"/>
                  </a:cubicBezTo>
                  <a:cubicBezTo>
                    <a:pt x="638" y="2188"/>
                    <a:pt x="439" y="1094"/>
                    <a:pt x="339" y="20"/>
                  </a:cubicBezTo>
                  <a:cubicBezTo>
                    <a:pt x="305" y="6"/>
                    <a:pt x="275" y="0"/>
                    <a:pt x="24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29" name="Google Shape;6129;p9"/>
            <p:cNvSpPr/>
            <p:nvPr/>
          </p:nvSpPr>
          <p:spPr>
            <a:xfrm>
              <a:off x="6390825" y="3186700"/>
              <a:ext cx="21400" cy="74025"/>
            </a:xfrm>
            <a:custGeom>
              <a:avLst/>
              <a:gdLst/>
              <a:ahLst/>
              <a:cxnLst/>
              <a:rect l="l" t="t" r="r" b="b"/>
              <a:pathLst>
                <a:path w="856" h="2961" extrusionOk="0">
                  <a:moveTo>
                    <a:pt x="239" y="1"/>
                  </a:moveTo>
                  <a:lnTo>
                    <a:pt x="239" y="1"/>
                  </a:lnTo>
                  <a:cubicBezTo>
                    <a:pt x="159" y="936"/>
                    <a:pt x="259" y="1911"/>
                    <a:pt x="0" y="2885"/>
                  </a:cubicBezTo>
                  <a:cubicBezTo>
                    <a:pt x="70" y="2935"/>
                    <a:pt x="129" y="2960"/>
                    <a:pt x="187" y="2960"/>
                  </a:cubicBezTo>
                  <a:cubicBezTo>
                    <a:pt x="244" y="2960"/>
                    <a:pt x="299" y="2935"/>
                    <a:pt x="358" y="2885"/>
                  </a:cubicBezTo>
                  <a:cubicBezTo>
                    <a:pt x="597" y="1990"/>
                    <a:pt x="856" y="1115"/>
                    <a:pt x="756" y="200"/>
                  </a:cubicBezTo>
                  <a:lnTo>
                    <a:pt x="756" y="200"/>
                  </a:lnTo>
                  <a:cubicBezTo>
                    <a:pt x="741" y="201"/>
                    <a:pt x="727" y="202"/>
                    <a:pt x="712" y="202"/>
                  </a:cubicBezTo>
                  <a:cubicBezTo>
                    <a:pt x="533" y="202"/>
                    <a:pt x="386" y="93"/>
                    <a:pt x="23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30" name="Google Shape;6130;p9"/>
            <p:cNvSpPr/>
            <p:nvPr/>
          </p:nvSpPr>
          <p:spPr>
            <a:xfrm>
              <a:off x="6008950" y="3157025"/>
              <a:ext cx="73050" cy="30125"/>
            </a:xfrm>
            <a:custGeom>
              <a:avLst/>
              <a:gdLst/>
              <a:ahLst/>
              <a:cxnLst/>
              <a:rect l="l" t="t" r="r" b="b"/>
              <a:pathLst>
                <a:path w="2922" h="1205" extrusionOk="0">
                  <a:moveTo>
                    <a:pt x="2781" y="0"/>
                  </a:moveTo>
                  <a:cubicBezTo>
                    <a:pt x="2754" y="0"/>
                    <a:pt x="2721" y="10"/>
                    <a:pt x="2683" y="34"/>
                  </a:cubicBezTo>
                  <a:cubicBezTo>
                    <a:pt x="2577" y="27"/>
                    <a:pt x="2472" y="24"/>
                    <a:pt x="2367" y="24"/>
                  </a:cubicBezTo>
                  <a:cubicBezTo>
                    <a:pt x="1554" y="24"/>
                    <a:pt x="793" y="218"/>
                    <a:pt x="17" y="412"/>
                  </a:cubicBezTo>
                  <a:cubicBezTo>
                    <a:pt x="0" y="582"/>
                    <a:pt x="27" y="679"/>
                    <a:pt x="159" y="679"/>
                  </a:cubicBezTo>
                  <a:cubicBezTo>
                    <a:pt x="182" y="679"/>
                    <a:pt x="207" y="677"/>
                    <a:pt x="236" y="671"/>
                  </a:cubicBezTo>
                  <a:cubicBezTo>
                    <a:pt x="254" y="672"/>
                    <a:pt x="272" y="672"/>
                    <a:pt x="289" y="672"/>
                  </a:cubicBezTo>
                  <a:cubicBezTo>
                    <a:pt x="443" y="672"/>
                    <a:pt x="605" y="635"/>
                    <a:pt x="761" y="635"/>
                  </a:cubicBezTo>
                  <a:cubicBezTo>
                    <a:pt x="914" y="635"/>
                    <a:pt x="1061" y="671"/>
                    <a:pt x="1191" y="810"/>
                  </a:cubicBezTo>
                  <a:cubicBezTo>
                    <a:pt x="1297" y="898"/>
                    <a:pt x="1184" y="1205"/>
                    <a:pt x="1419" y="1205"/>
                  </a:cubicBezTo>
                  <a:cubicBezTo>
                    <a:pt x="1450" y="1205"/>
                    <a:pt x="1486" y="1199"/>
                    <a:pt x="1529" y="1188"/>
                  </a:cubicBezTo>
                  <a:cubicBezTo>
                    <a:pt x="1654" y="581"/>
                    <a:pt x="1681" y="449"/>
                    <a:pt x="2145" y="449"/>
                  </a:cubicBezTo>
                  <a:cubicBezTo>
                    <a:pt x="2274" y="449"/>
                    <a:pt x="2436" y="459"/>
                    <a:pt x="2643" y="472"/>
                  </a:cubicBezTo>
                  <a:cubicBezTo>
                    <a:pt x="2783" y="412"/>
                    <a:pt x="2882" y="313"/>
                    <a:pt x="2922" y="193"/>
                  </a:cubicBezTo>
                  <a:cubicBezTo>
                    <a:pt x="2907" y="103"/>
                    <a:pt x="2869" y="0"/>
                    <a:pt x="278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31" name="Google Shape;6131;p9"/>
            <p:cNvSpPr/>
            <p:nvPr/>
          </p:nvSpPr>
          <p:spPr>
            <a:xfrm>
              <a:off x="5874600" y="3207725"/>
              <a:ext cx="25875" cy="88925"/>
            </a:xfrm>
            <a:custGeom>
              <a:avLst/>
              <a:gdLst/>
              <a:ahLst/>
              <a:cxnLst/>
              <a:rect l="l" t="t" r="r" b="b"/>
              <a:pathLst>
                <a:path w="1035" h="3557" extrusionOk="0">
                  <a:moveTo>
                    <a:pt x="269" y="0"/>
                  </a:moveTo>
                  <a:cubicBezTo>
                    <a:pt x="214" y="0"/>
                    <a:pt x="160" y="25"/>
                    <a:pt x="100" y="75"/>
                  </a:cubicBezTo>
                  <a:lnTo>
                    <a:pt x="20" y="135"/>
                  </a:lnTo>
                  <a:cubicBezTo>
                    <a:pt x="1" y="175"/>
                    <a:pt x="1" y="234"/>
                    <a:pt x="20" y="274"/>
                  </a:cubicBezTo>
                  <a:cubicBezTo>
                    <a:pt x="40" y="354"/>
                    <a:pt x="40" y="393"/>
                    <a:pt x="60" y="473"/>
                  </a:cubicBezTo>
                  <a:cubicBezTo>
                    <a:pt x="120" y="533"/>
                    <a:pt x="160" y="592"/>
                    <a:pt x="160" y="612"/>
                  </a:cubicBezTo>
                  <a:cubicBezTo>
                    <a:pt x="279" y="990"/>
                    <a:pt x="259" y="1388"/>
                    <a:pt x="259" y="1766"/>
                  </a:cubicBezTo>
                  <a:cubicBezTo>
                    <a:pt x="438" y="1985"/>
                    <a:pt x="279" y="2283"/>
                    <a:pt x="418" y="2542"/>
                  </a:cubicBezTo>
                  <a:cubicBezTo>
                    <a:pt x="418" y="2661"/>
                    <a:pt x="438" y="2820"/>
                    <a:pt x="438" y="2940"/>
                  </a:cubicBezTo>
                  <a:cubicBezTo>
                    <a:pt x="657" y="3079"/>
                    <a:pt x="398" y="3457"/>
                    <a:pt x="737" y="3556"/>
                  </a:cubicBezTo>
                  <a:cubicBezTo>
                    <a:pt x="1035" y="3377"/>
                    <a:pt x="916" y="3139"/>
                    <a:pt x="856" y="2880"/>
                  </a:cubicBezTo>
                  <a:cubicBezTo>
                    <a:pt x="816" y="1945"/>
                    <a:pt x="697" y="990"/>
                    <a:pt x="438" y="75"/>
                  </a:cubicBezTo>
                  <a:cubicBezTo>
                    <a:pt x="379" y="25"/>
                    <a:pt x="324" y="0"/>
                    <a:pt x="26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32" name="Google Shape;6132;p9"/>
            <p:cNvSpPr/>
            <p:nvPr/>
          </p:nvSpPr>
          <p:spPr>
            <a:xfrm>
              <a:off x="5888025" y="3280700"/>
              <a:ext cx="12950" cy="105800"/>
            </a:xfrm>
            <a:custGeom>
              <a:avLst/>
              <a:gdLst/>
              <a:ahLst/>
              <a:cxnLst/>
              <a:rect l="l" t="t" r="r" b="b"/>
              <a:pathLst>
                <a:path w="518" h="4232" extrusionOk="0">
                  <a:moveTo>
                    <a:pt x="319" y="1"/>
                  </a:moveTo>
                  <a:lnTo>
                    <a:pt x="319" y="1"/>
                  </a:lnTo>
                  <a:cubicBezTo>
                    <a:pt x="279" y="220"/>
                    <a:pt x="359" y="458"/>
                    <a:pt x="100" y="617"/>
                  </a:cubicBezTo>
                  <a:cubicBezTo>
                    <a:pt x="21" y="657"/>
                    <a:pt x="1" y="717"/>
                    <a:pt x="60" y="796"/>
                  </a:cubicBezTo>
                  <a:cubicBezTo>
                    <a:pt x="120" y="1154"/>
                    <a:pt x="120" y="1552"/>
                    <a:pt x="60" y="1950"/>
                  </a:cubicBezTo>
                  <a:cubicBezTo>
                    <a:pt x="1" y="2030"/>
                    <a:pt x="21" y="2089"/>
                    <a:pt x="60" y="2129"/>
                  </a:cubicBezTo>
                  <a:cubicBezTo>
                    <a:pt x="180" y="2328"/>
                    <a:pt x="279" y="2527"/>
                    <a:pt x="200" y="2746"/>
                  </a:cubicBezTo>
                  <a:cubicBezTo>
                    <a:pt x="200" y="2845"/>
                    <a:pt x="200" y="2985"/>
                    <a:pt x="219" y="3084"/>
                  </a:cubicBezTo>
                  <a:lnTo>
                    <a:pt x="219" y="3303"/>
                  </a:lnTo>
                  <a:cubicBezTo>
                    <a:pt x="259" y="3343"/>
                    <a:pt x="259" y="3402"/>
                    <a:pt x="219" y="3442"/>
                  </a:cubicBezTo>
                  <a:lnTo>
                    <a:pt x="219" y="3880"/>
                  </a:lnTo>
                  <a:cubicBezTo>
                    <a:pt x="200" y="3920"/>
                    <a:pt x="219" y="3979"/>
                    <a:pt x="259" y="4019"/>
                  </a:cubicBezTo>
                  <a:cubicBezTo>
                    <a:pt x="286" y="4072"/>
                    <a:pt x="348" y="4231"/>
                    <a:pt x="398" y="4231"/>
                  </a:cubicBezTo>
                  <a:cubicBezTo>
                    <a:pt x="423" y="4231"/>
                    <a:pt x="445" y="4191"/>
                    <a:pt x="458" y="4079"/>
                  </a:cubicBezTo>
                  <a:cubicBezTo>
                    <a:pt x="498" y="3024"/>
                    <a:pt x="478" y="1950"/>
                    <a:pt x="478" y="896"/>
                  </a:cubicBezTo>
                  <a:cubicBezTo>
                    <a:pt x="478" y="578"/>
                    <a:pt x="518" y="259"/>
                    <a:pt x="3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33" name="Google Shape;6133;p9"/>
            <p:cNvSpPr/>
            <p:nvPr/>
          </p:nvSpPr>
          <p:spPr>
            <a:xfrm>
              <a:off x="6353525" y="3095900"/>
              <a:ext cx="32350" cy="57025"/>
            </a:xfrm>
            <a:custGeom>
              <a:avLst/>
              <a:gdLst/>
              <a:ahLst/>
              <a:cxnLst/>
              <a:rect l="l" t="t" r="r" b="b"/>
              <a:pathLst>
                <a:path w="1294" h="2281" extrusionOk="0">
                  <a:moveTo>
                    <a:pt x="654" y="0"/>
                  </a:moveTo>
                  <a:cubicBezTo>
                    <a:pt x="436" y="0"/>
                    <a:pt x="331" y="139"/>
                    <a:pt x="139" y="450"/>
                  </a:cubicBezTo>
                  <a:cubicBezTo>
                    <a:pt x="299" y="987"/>
                    <a:pt x="0" y="1584"/>
                    <a:pt x="338" y="2121"/>
                  </a:cubicBezTo>
                  <a:cubicBezTo>
                    <a:pt x="458" y="2161"/>
                    <a:pt x="597" y="2240"/>
                    <a:pt x="736" y="2280"/>
                  </a:cubicBezTo>
                  <a:cubicBezTo>
                    <a:pt x="736" y="2081"/>
                    <a:pt x="736" y="1922"/>
                    <a:pt x="696" y="1723"/>
                  </a:cubicBezTo>
                  <a:cubicBezTo>
                    <a:pt x="577" y="1504"/>
                    <a:pt x="657" y="1286"/>
                    <a:pt x="637" y="1087"/>
                  </a:cubicBezTo>
                  <a:cubicBezTo>
                    <a:pt x="498" y="550"/>
                    <a:pt x="895" y="351"/>
                    <a:pt x="1293" y="172"/>
                  </a:cubicBezTo>
                  <a:cubicBezTo>
                    <a:pt x="992" y="61"/>
                    <a:pt x="799" y="0"/>
                    <a:pt x="6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34" name="Google Shape;6134;p9"/>
            <p:cNvSpPr/>
            <p:nvPr/>
          </p:nvSpPr>
          <p:spPr>
            <a:xfrm>
              <a:off x="6195875" y="3238925"/>
              <a:ext cx="16925" cy="70150"/>
            </a:xfrm>
            <a:custGeom>
              <a:avLst/>
              <a:gdLst/>
              <a:ahLst/>
              <a:cxnLst/>
              <a:rect l="l" t="t" r="r" b="b"/>
              <a:pathLst>
                <a:path w="677" h="2806" extrusionOk="0">
                  <a:moveTo>
                    <a:pt x="0" y="1"/>
                  </a:moveTo>
                  <a:lnTo>
                    <a:pt x="0" y="1"/>
                  </a:lnTo>
                  <a:cubicBezTo>
                    <a:pt x="120" y="896"/>
                    <a:pt x="0" y="1811"/>
                    <a:pt x="299" y="2806"/>
                  </a:cubicBezTo>
                  <a:cubicBezTo>
                    <a:pt x="617" y="1831"/>
                    <a:pt x="677" y="995"/>
                    <a:pt x="378" y="180"/>
                  </a:cubicBezTo>
                  <a:cubicBezTo>
                    <a:pt x="239" y="120"/>
                    <a:pt x="120" y="41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35" name="Google Shape;6135;p9"/>
            <p:cNvSpPr/>
            <p:nvPr/>
          </p:nvSpPr>
          <p:spPr>
            <a:xfrm>
              <a:off x="6084975" y="3138975"/>
              <a:ext cx="78100" cy="23400"/>
            </a:xfrm>
            <a:custGeom>
              <a:avLst/>
              <a:gdLst/>
              <a:ahLst/>
              <a:cxnLst/>
              <a:rect l="l" t="t" r="r" b="b"/>
              <a:pathLst>
                <a:path w="3124" h="936" extrusionOk="0">
                  <a:moveTo>
                    <a:pt x="2924" y="0"/>
                  </a:moveTo>
                  <a:cubicBezTo>
                    <a:pt x="1989" y="60"/>
                    <a:pt x="1134" y="319"/>
                    <a:pt x="239" y="537"/>
                  </a:cubicBezTo>
                  <a:cubicBezTo>
                    <a:pt x="139" y="637"/>
                    <a:pt x="40" y="716"/>
                    <a:pt x="0" y="836"/>
                  </a:cubicBezTo>
                  <a:cubicBezTo>
                    <a:pt x="20" y="856"/>
                    <a:pt x="60" y="915"/>
                    <a:pt x="80" y="935"/>
                  </a:cubicBezTo>
                  <a:cubicBezTo>
                    <a:pt x="1074" y="617"/>
                    <a:pt x="2149" y="597"/>
                    <a:pt x="3123" y="199"/>
                  </a:cubicBezTo>
                  <a:cubicBezTo>
                    <a:pt x="3084" y="60"/>
                    <a:pt x="2984" y="60"/>
                    <a:pt x="29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36" name="Google Shape;6136;p9"/>
            <p:cNvSpPr/>
            <p:nvPr/>
          </p:nvSpPr>
          <p:spPr>
            <a:xfrm>
              <a:off x="6405250" y="3077300"/>
              <a:ext cx="91025" cy="15950"/>
            </a:xfrm>
            <a:custGeom>
              <a:avLst/>
              <a:gdLst/>
              <a:ahLst/>
              <a:cxnLst/>
              <a:rect l="l" t="t" r="r" b="b"/>
              <a:pathLst>
                <a:path w="3641" h="638" extrusionOk="0">
                  <a:moveTo>
                    <a:pt x="3640" y="1"/>
                  </a:moveTo>
                  <a:lnTo>
                    <a:pt x="3640" y="1"/>
                  </a:lnTo>
                  <a:cubicBezTo>
                    <a:pt x="3262" y="20"/>
                    <a:pt x="2884" y="20"/>
                    <a:pt x="2507" y="20"/>
                  </a:cubicBezTo>
                  <a:cubicBezTo>
                    <a:pt x="2407" y="70"/>
                    <a:pt x="2303" y="95"/>
                    <a:pt x="2196" y="95"/>
                  </a:cubicBezTo>
                  <a:cubicBezTo>
                    <a:pt x="2089" y="95"/>
                    <a:pt x="1979" y="70"/>
                    <a:pt x="1870" y="20"/>
                  </a:cubicBezTo>
                  <a:lnTo>
                    <a:pt x="1770" y="20"/>
                  </a:lnTo>
                  <a:cubicBezTo>
                    <a:pt x="1691" y="80"/>
                    <a:pt x="1611" y="100"/>
                    <a:pt x="1552" y="140"/>
                  </a:cubicBezTo>
                  <a:cubicBezTo>
                    <a:pt x="1492" y="180"/>
                    <a:pt x="1412" y="180"/>
                    <a:pt x="1353" y="180"/>
                  </a:cubicBezTo>
                  <a:cubicBezTo>
                    <a:pt x="1293" y="120"/>
                    <a:pt x="1253" y="120"/>
                    <a:pt x="1194" y="120"/>
                  </a:cubicBezTo>
                  <a:lnTo>
                    <a:pt x="1054" y="200"/>
                  </a:lnTo>
                  <a:lnTo>
                    <a:pt x="975" y="180"/>
                  </a:lnTo>
                  <a:cubicBezTo>
                    <a:pt x="796" y="200"/>
                    <a:pt x="617" y="200"/>
                    <a:pt x="458" y="219"/>
                  </a:cubicBezTo>
                  <a:cubicBezTo>
                    <a:pt x="358" y="239"/>
                    <a:pt x="279" y="319"/>
                    <a:pt x="199" y="398"/>
                  </a:cubicBezTo>
                  <a:cubicBezTo>
                    <a:pt x="119" y="398"/>
                    <a:pt x="80" y="418"/>
                    <a:pt x="0" y="418"/>
                  </a:cubicBezTo>
                  <a:cubicBezTo>
                    <a:pt x="259" y="637"/>
                    <a:pt x="557" y="518"/>
                    <a:pt x="816" y="597"/>
                  </a:cubicBezTo>
                  <a:lnTo>
                    <a:pt x="1353" y="518"/>
                  </a:lnTo>
                  <a:cubicBezTo>
                    <a:pt x="1412" y="478"/>
                    <a:pt x="1492" y="438"/>
                    <a:pt x="1572" y="398"/>
                  </a:cubicBezTo>
                  <a:cubicBezTo>
                    <a:pt x="1622" y="400"/>
                    <a:pt x="1673" y="401"/>
                    <a:pt x="1723" y="401"/>
                  </a:cubicBezTo>
                  <a:cubicBezTo>
                    <a:pt x="2386" y="401"/>
                    <a:pt x="3030" y="278"/>
                    <a:pt x="364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37" name="Google Shape;6137;p9"/>
            <p:cNvSpPr/>
            <p:nvPr/>
          </p:nvSpPr>
          <p:spPr>
            <a:xfrm>
              <a:off x="5845750" y="3208600"/>
              <a:ext cx="24400" cy="73125"/>
            </a:xfrm>
            <a:custGeom>
              <a:avLst/>
              <a:gdLst/>
              <a:ahLst/>
              <a:cxnLst/>
              <a:rect l="l" t="t" r="r" b="b"/>
              <a:pathLst>
                <a:path w="976" h="2925" extrusionOk="0">
                  <a:moveTo>
                    <a:pt x="279" y="0"/>
                  </a:moveTo>
                  <a:cubicBezTo>
                    <a:pt x="180" y="40"/>
                    <a:pt x="80" y="120"/>
                    <a:pt x="21" y="219"/>
                  </a:cubicBezTo>
                  <a:cubicBezTo>
                    <a:pt x="1" y="299"/>
                    <a:pt x="1" y="358"/>
                    <a:pt x="21" y="438"/>
                  </a:cubicBezTo>
                  <a:cubicBezTo>
                    <a:pt x="60" y="597"/>
                    <a:pt x="60" y="716"/>
                    <a:pt x="80" y="836"/>
                  </a:cubicBezTo>
                  <a:cubicBezTo>
                    <a:pt x="180" y="935"/>
                    <a:pt x="180" y="1094"/>
                    <a:pt x="200" y="1214"/>
                  </a:cubicBezTo>
                  <a:cubicBezTo>
                    <a:pt x="379" y="1751"/>
                    <a:pt x="458" y="2328"/>
                    <a:pt x="478" y="2925"/>
                  </a:cubicBezTo>
                  <a:cubicBezTo>
                    <a:pt x="976" y="2686"/>
                    <a:pt x="677" y="2288"/>
                    <a:pt x="677" y="1930"/>
                  </a:cubicBezTo>
                  <a:cubicBezTo>
                    <a:pt x="757" y="1353"/>
                    <a:pt x="478" y="816"/>
                    <a:pt x="518" y="239"/>
                  </a:cubicBezTo>
                  <a:cubicBezTo>
                    <a:pt x="538" y="159"/>
                    <a:pt x="518" y="100"/>
                    <a:pt x="478" y="40"/>
                  </a:cubicBezTo>
                  <a:cubicBezTo>
                    <a:pt x="419" y="0"/>
                    <a:pt x="359" y="0"/>
                    <a:pt x="2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38" name="Google Shape;6138;p9"/>
            <p:cNvSpPr/>
            <p:nvPr/>
          </p:nvSpPr>
          <p:spPr>
            <a:xfrm>
              <a:off x="5744300" y="3211075"/>
              <a:ext cx="71650" cy="20000"/>
            </a:xfrm>
            <a:custGeom>
              <a:avLst/>
              <a:gdLst/>
              <a:ahLst/>
              <a:cxnLst/>
              <a:rect l="l" t="t" r="r" b="b"/>
              <a:pathLst>
                <a:path w="2866" h="800" extrusionOk="0">
                  <a:moveTo>
                    <a:pt x="2626" y="1"/>
                  </a:moveTo>
                  <a:cubicBezTo>
                    <a:pt x="2330" y="131"/>
                    <a:pt x="2013" y="163"/>
                    <a:pt x="1696" y="163"/>
                  </a:cubicBezTo>
                  <a:cubicBezTo>
                    <a:pt x="1480" y="163"/>
                    <a:pt x="1264" y="148"/>
                    <a:pt x="1055" y="140"/>
                  </a:cubicBezTo>
                  <a:cubicBezTo>
                    <a:pt x="995" y="160"/>
                    <a:pt x="956" y="160"/>
                    <a:pt x="896" y="160"/>
                  </a:cubicBezTo>
                  <a:cubicBezTo>
                    <a:pt x="848" y="202"/>
                    <a:pt x="797" y="215"/>
                    <a:pt x="743" y="215"/>
                  </a:cubicBezTo>
                  <a:cubicBezTo>
                    <a:pt x="652" y="215"/>
                    <a:pt x="555" y="178"/>
                    <a:pt x="456" y="178"/>
                  </a:cubicBezTo>
                  <a:cubicBezTo>
                    <a:pt x="417" y="178"/>
                    <a:pt x="378" y="184"/>
                    <a:pt x="339" y="200"/>
                  </a:cubicBezTo>
                  <a:cubicBezTo>
                    <a:pt x="259" y="220"/>
                    <a:pt x="180" y="239"/>
                    <a:pt x="100" y="299"/>
                  </a:cubicBezTo>
                  <a:cubicBezTo>
                    <a:pt x="60" y="359"/>
                    <a:pt x="1" y="438"/>
                    <a:pt x="1" y="518"/>
                  </a:cubicBezTo>
                  <a:cubicBezTo>
                    <a:pt x="1" y="598"/>
                    <a:pt x="40" y="657"/>
                    <a:pt x="80" y="737"/>
                  </a:cubicBezTo>
                  <a:cubicBezTo>
                    <a:pt x="123" y="779"/>
                    <a:pt x="166" y="799"/>
                    <a:pt x="205" y="799"/>
                  </a:cubicBezTo>
                  <a:cubicBezTo>
                    <a:pt x="239" y="799"/>
                    <a:pt x="271" y="784"/>
                    <a:pt x="299" y="757"/>
                  </a:cubicBezTo>
                  <a:cubicBezTo>
                    <a:pt x="379" y="757"/>
                    <a:pt x="438" y="737"/>
                    <a:pt x="498" y="737"/>
                  </a:cubicBezTo>
                  <a:cubicBezTo>
                    <a:pt x="587" y="647"/>
                    <a:pt x="687" y="637"/>
                    <a:pt x="786" y="637"/>
                  </a:cubicBezTo>
                  <a:cubicBezTo>
                    <a:pt x="815" y="637"/>
                    <a:pt x="843" y="638"/>
                    <a:pt x="871" y="638"/>
                  </a:cubicBezTo>
                  <a:cubicBezTo>
                    <a:pt x="942" y="638"/>
                    <a:pt x="1011" y="633"/>
                    <a:pt x="1075" y="598"/>
                  </a:cubicBezTo>
                  <a:cubicBezTo>
                    <a:pt x="1174" y="558"/>
                    <a:pt x="1294" y="538"/>
                    <a:pt x="1393" y="518"/>
                  </a:cubicBezTo>
                  <a:cubicBezTo>
                    <a:pt x="1538" y="441"/>
                    <a:pt x="1687" y="430"/>
                    <a:pt x="1836" y="430"/>
                  </a:cubicBezTo>
                  <a:cubicBezTo>
                    <a:pt x="1895" y="430"/>
                    <a:pt x="1955" y="432"/>
                    <a:pt x="2015" y="432"/>
                  </a:cubicBezTo>
                  <a:cubicBezTo>
                    <a:pt x="2154" y="432"/>
                    <a:pt x="2292" y="422"/>
                    <a:pt x="2428" y="359"/>
                  </a:cubicBezTo>
                  <a:cubicBezTo>
                    <a:pt x="2527" y="339"/>
                    <a:pt x="2646" y="339"/>
                    <a:pt x="2746" y="319"/>
                  </a:cubicBezTo>
                  <a:cubicBezTo>
                    <a:pt x="2825" y="319"/>
                    <a:pt x="2865" y="259"/>
                    <a:pt x="2865" y="200"/>
                  </a:cubicBezTo>
                  <a:cubicBezTo>
                    <a:pt x="2825" y="100"/>
                    <a:pt x="2686" y="41"/>
                    <a:pt x="262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39" name="Google Shape;6139;p9"/>
            <p:cNvSpPr/>
            <p:nvPr/>
          </p:nvSpPr>
          <p:spPr>
            <a:xfrm>
              <a:off x="5857700" y="3257325"/>
              <a:ext cx="12950" cy="74625"/>
            </a:xfrm>
            <a:custGeom>
              <a:avLst/>
              <a:gdLst/>
              <a:ahLst/>
              <a:cxnLst/>
              <a:rect l="l" t="t" r="r" b="b"/>
              <a:pathLst>
                <a:path w="518" h="2985" extrusionOk="0">
                  <a:moveTo>
                    <a:pt x="199" y="1"/>
                  </a:moveTo>
                  <a:lnTo>
                    <a:pt x="199" y="1"/>
                  </a:lnTo>
                  <a:cubicBezTo>
                    <a:pt x="100" y="339"/>
                    <a:pt x="318" y="697"/>
                    <a:pt x="0" y="976"/>
                  </a:cubicBezTo>
                  <a:cubicBezTo>
                    <a:pt x="219" y="1632"/>
                    <a:pt x="80" y="2348"/>
                    <a:pt x="378" y="2985"/>
                  </a:cubicBezTo>
                  <a:cubicBezTo>
                    <a:pt x="378" y="2766"/>
                    <a:pt x="398" y="2527"/>
                    <a:pt x="418" y="2288"/>
                  </a:cubicBezTo>
                  <a:cubicBezTo>
                    <a:pt x="478" y="2129"/>
                    <a:pt x="478" y="1950"/>
                    <a:pt x="418" y="1771"/>
                  </a:cubicBezTo>
                  <a:cubicBezTo>
                    <a:pt x="279" y="1194"/>
                    <a:pt x="517" y="558"/>
                    <a:pt x="1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40" name="Google Shape;6140;p9"/>
            <p:cNvSpPr/>
            <p:nvPr/>
          </p:nvSpPr>
          <p:spPr>
            <a:xfrm>
              <a:off x="6516150" y="3171800"/>
              <a:ext cx="23875" cy="44775"/>
            </a:xfrm>
            <a:custGeom>
              <a:avLst/>
              <a:gdLst/>
              <a:ahLst/>
              <a:cxnLst/>
              <a:rect l="l" t="t" r="r" b="b"/>
              <a:pathLst>
                <a:path w="955" h="1791" extrusionOk="0">
                  <a:moveTo>
                    <a:pt x="736" y="0"/>
                  </a:moveTo>
                  <a:cubicBezTo>
                    <a:pt x="617" y="20"/>
                    <a:pt x="497" y="20"/>
                    <a:pt x="358" y="20"/>
                  </a:cubicBezTo>
                  <a:cubicBezTo>
                    <a:pt x="0" y="338"/>
                    <a:pt x="497" y="677"/>
                    <a:pt x="338" y="995"/>
                  </a:cubicBezTo>
                  <a:cubicBezTo>
                    <a:pt x="358" y="1035"/>
                    <a:pt x="358" y="1074"/>
                    <a:pt x="338" y="1114"/>
                  </a:cubicBezTo>
                  <a:cubicBezTo>
                    <a:pt x="418" y="1214"/>
                    <a:pt x="398" y="1293"/>
                    <a:pt x="338" y="1393"/>
                  </a:cubicBezTo>
                  <a:cubicBezTo>
                    <a:pt x="338" y="1472"/>
                    <a:pt x="358" y="1572"/>
                    <a:pt x="358" y="1631"/>
                  </a:cubicBezTo>
                  <a:cubicBezTo>
                    <a:pt x="358" y="1711"/>
                    <a:pt x="418" y="1771"/>
                    <a:pt x="458" y="1791"/>
                  </a:cubicBezTo>
                  <a:cubicBezTo>
                    <a:pt x="529" y="1791"/>
                    <a:pt x="590" y="1740"/>
                    <a:pt x="655" y="1740"/>
                  </a:cubicBezTo>
                  <a:cubicBezTo>
                    <a:pt x="681" y="1740"/>
                    <a:pt x="708" y="1748"/>
                    <a:pt x="736" y="1771"/>
                  </a:cubicBezTo>
                  <a:cubicBezTo>
                    <a:pt x="955" y="1472"/>
                    <a:pt x="915" y="1114"/>
                    <a:pt x="895" y="776"/>
                  </a:cubicBezTo>
                  <a:cubicBezTo>
                    <a:pt x="736" y="537"/>
                    <a:pt x="915" y="219"/>
                    <a:pt x="7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41" name="Google Shape;6141;p9"/>
            <p:cNvSpPr/>
            <p:nvPr/>
          </p:nvSpPr>
          <p:spPr>
            <a:xfrm>
              <a:off x="6233675" y="3107300"/>
              <a:ext cx="50750" cy="22775"/>
            </a:xfrm>
            <a:custGeom>
              <a:avLst/>
              <a:gdLst/>
              <a:ahLst/>
              <a:cxnLst/>
              <a:rect l="l" t="t" r="r" b="b"/>
              <a:pathLst>
                <a:path w="2030" h="911" extrusionOk="0">
                  <a:moveTo>
                    <a:pt x="1609" y="0"/>
                  </a:moveTo>
                  <a:cubicBezTo>
                    <a:pt x="1438" y="0"/>
                    <a:pt x="1266" y="64"/>
                    <a:pt x="1094" y="114"/>
                  </a:cubicBezTo>
                  <a:cubicBezTo>
                    <a:pt x="716" y="293"/>
                    <a:pt x="199" y="193"/>
                    <a:pt x="0" y="690"/>
                  </a:cubicBezTo>
                  <a:cubicBezTo>
                    <a:pt x="0" y="770"/>
                    <a:pt x="20" y="830"/>
                    <a:pt x="20" y="909"/>
                  </a:cubicBezTo>
                  <a:cubicBezTo>
                    <a:pt x="47" y="910"/>
                    <a:pt x="73" y="910"/>
                    <a:pt x="99" y="910"/>
                  </a:cubicBezTo>
                  <a:cubicBezTo>
                    <a:pt x="743" y="910"/>
                    <a:pt x="1318" y="683"/>
                    <a:pt x="1930" y="491"/>
                  </a:cubicBezTo>
                  <a:cubicBezTo>
                    <a:pt x="2029" y="372"/>
                    <a:pt x="2029" y="213"/>
                    <a:pt x="1930" y="94"/>
                  </a:cubicBezTo>
                  <a:cubicBezTo>
                    <a:pt x="1823" y="25"/>
                    <a:pt x="1716" y="0"/>
                    <a:pt x="160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42" name="Google Shape;6142;p9"/>
            <p:cNvSpPr/>
            <p:nvPr/>
          </p:nvSpPr>
          <p:spPr>
            <a:xfrm>
              <a:off x="6227700" y="3214075"/>
              <a:ext cx="19925" cy="64175"/>
            </a:xfrm>
            <a:custGeom>
              <a:avLst/>
              <a:gdLst/>
              <a:ahLst/>
              <a:cxnLst/>
              <a:rect l="l" t="t" r="r" b="b"/>
              <a:pathLst>
                <a:path w="797" h="2567" extrusionOk="0">
                  <a:moveTo>
                    <a:pt x="458" y="0"/>
                  </a:moveTo>
                  <a:lnTo>
                    <a:pt x="458" y="0"/>
                  </a:lnTo>
                  <a:cubicBezTo>
                    <a:pt x="438" y="398"/>
                    <a:pt x="438" y="816"/>
                    <a:pt x="418" y="1214"/>
                  </a:cubicBezTo>
                  <a:cubicBezTo>
                    <a:pt x="418" y="1372"/>
                    <a:pt x="360" y="1414"/>
                    <a:pt x="285" y="1414"/>
                  </a:cubicBezTo>
                  <a:cubicBezTo>
                    <a:pt x="227" y="1414"/>
                    <a:pt x="160" y="1390"/>
                    <a:pt x="100" y="1373"/>
                  </a:cubicBezTo>
                  <a:lnTo>
                    <a:pt x="100" y="1373"/>
                  </a:lnTo>
                  <a:cubicBezTo>
                    <a:pt x="0" y="1771"/>
                    <a:pt x="159" y="2129"/>
                    <a:pt x="219" y="2507"/>
                  </a:cubicBezTo>
                  <a:cubicBezTo>
                    <a:pt x="259" y="2546"/>
                    <a:pt x="289" y="2566"/>
                    <a:pt x="319" y="2566"/>
                  </a:cubicBezTo>
                  <a:cubicBezTo>
                    <a:pt x="348" y="2566"/>
                    <a:pt x="378" y="2546"/>
                    <a:pt x="418" y="2507"/>
                  </a:cubicBezTo>
                  <a:cubicBezTo>
                    <a:pt x="498" y="1671"/>
                    <a:pt x="796" y="836"/>
                    <a:pt x="4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43" name="Google Shape;6143;p9"/>
            <p:cNvSpPr/>
            <p:nvPr/>
          </p:nvSpPr>
          <p:spPr>
            <a:xfrm>
              <a:off x="6081475" y="3243900"/>
              <a:ext cx="8500" cy="43725"/>
            </a:xfrm>
            <a:custGeom>
              <a:avLst/>
              <a:gdLst/>
              <a:ahLst/>
              <a:cxnLst/>
              <a:rect l="l" t="t" r="r" b="b"/>
              <a:pathLst>
                <a:path w="340" h="1749" extrusionOk="0">
                  <a:moveTo>
                    <a:pt x="1" y="1"/>
                  </a:moveTo>
                  <a:lnTo>
                    <a:pt x="1" y="1711"/>
                  </a:lnTo>
                  <a:cubicBezTo>
                    <a:pt x="44" y="1737"/>
                    <a:pt x="80" y="1748"/>
                    <a:pt x="110" y="1748"/>
                  </a:cubicBezTo>
                  <a:cubicBezTo>
                    <a:pt x="220" y="1748"/>
                    <a:pt x="261" y="1606"/>
                    <a:pt x="339" y="1513"/>
                  </a:cubicBezTo>
                  <a:lnTo>
                    <a:pt x="339" y="180"/>
                  </a:lnTo>
                  <a:cubicBezTo>
                    <a:pt x="240" y="120"/>
                    <a:pt x="120" y="40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44" name="Google Shape;6144;p9"/>
            <p:cNvSpPr/>
            <p:nvPr/>
          </p:nvSpPr>
          <p:spPr>
            <a:xfrm>
              <a:off x="5671700" y="3329025"/>
              <a:ext cx="11450" cy="53650"/>
            </a:xfrm>
            <a:custGeom>
              <a:avLst/>
              <a:gdLst/>
              <a:ahLst/>
              <a:cxnLst/>
              <a:rect l="l" t="t" r="r" b="b"/>
              <a:pathLst>
                <a:path w="458" h="2146" extrusionOk="0">
                  <a:moveTo>
                    <a:pt x="94" y="1"/>
                  </a:moveTo>
                  <a:cubicBezTo>
                    <a:pt x="67" y="1"/>
                    <a:pt x="37" y="6"/>
                    <a:pt x="0" y="17"/>
                  </a:cubicBezTo>
                  <a:lnTo>
                    <a:pt x="0" y="2146"/>
                  </a:lnTo>
                  <a:cubicBezTo>
                    <a:pt x="179" y="1569"/>
                    <a:pt x="458" y="992"/>
                    <a:pt x="358" y="395"/>
                  </a:cubicBezTo>
                  <a:cubicBezTo>
                    <a:pt x="217" y="307"/>
                    <a:pt x="295" y="1"/>
                    <a:pt x="9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45" name="Google Shape;6145;p9"/>
            <p:cNvSpPr/>
            <p:nvPr/>
          </p:nvSpPr>
          <p:spPr>
            <a:xfrm>
              <a:off x="6367450" y="3229475"/>
              <a:ext cx="9475" cy="39000"/>
            </a:xfrm>
            <a:custGeom>
              <a:avLst/>
              <a:gdLst/>
              <a:ahLst/>
              <a:cxnLst/>
              <a:rect l="l" t="t" r="r" b="b"/>
              <a:pathLst>
                <a:path w="379" h="1560" extrusionOk="0">
                  <a:moveTo>
                    <a:pt x="20" y="1"/>
                  </a:moveTo>
                  <a:cubicBezTo>
                    <a:pt x="20" y="458"/>
                    <a:pt x="20" y="876"/>
                    <a:pt x="0" y="1314"/>
                  </a:cubicBezTo>
                  <a:cubicBezTo>
                    <a:pt x="76" y="1420"/>
                    <a:pt x="117" y="1560"/>
                    <a:pt x="237" y="1560"/>
                  </a:cubicBezTo>
                  <a:cubicBezTo>
                    <a:pt x="275" y="1560"/>
                    <a:pt x="321" y="1546"/>
                    <a:pt x="378" y="1513"/>
                  </a:cubicBezTo>
                  <a:cubicBezTo>
                    <a:pt x="338" y="1015"/>
                    <a:pt x="338" y="498"/>
                    <a:pt x="3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46" name="Google Shape;6146;p9"/>
            <p:cNvSpPr/>
            <p:nvPr/>
          </p:nvSpPr>
          <p:spPr>
            <a:xfrm>
              <a:off x="5671700" y="3291150"/>
              <a:ext cx="12450" cy="47775"/>
            </a:xfrm>
            <a:custGeom>
              <a:avLst/>
              <a:gdLst/>
              <a:ahLst/>
              <a:cxnLst/>
              <a:rect l="l" t="t" r="r" b="b"/>
              <a:pathLst>
                <a:path w="498" h="1911" extrusionOk="0">
                  <a:moveTo>
                    <a:pt x="219" y="0"/>
                  </a:moveTo>
                  <a:cubicBezTo>
                    <a:pt x="0" y="120"/>
                    <a:pt x="179" y="398"/>
                    <a:pt x="20" y="577"/>
                  </a:cubicBezTo>
                  <a:cubicBezTo>
                    <a:pt x="0" y="896"/>
                    <a:pt x="0" y="1214"/>
                    <a:pt x="0" y="1532"/>
                  </a:cubicBezTo>
                  <a:cubicBezTo>
                    <a:pt x="100" y="1671"/>
                    <a:pt x="219" y="1791"/>
                    <a:pt x="358" y="1910"/>
                  </a:cubicBezTo>
                  <a:cubicBezTo>
                    <a:pt x="319" y="1274"/>
                    <a:pt x="498" y="597"/>
                    <a:pt x="2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47" name="Google Shape;6147;p9"/>
            <p:cNvSpPr/>
            <p:nvPr/>
          </p:nvSpPr>
          <p:spPr>
            <a:xfrm>
              <a:off x="6079000" y="3281700"/>
              <a:ext cx="12450" cy="36325"/>
            </a:xfrm>
            <a:custGeom>
              <a:avLst/>
              <a:gdLst/>
              <a:ahLst/>
              <a:cxnLst/>
              <a:rect l="l" t="t" r="r" b="b"/>
              <a:pathLst>
                <a:path w="498" h="1453" extrusionOk="0">
                  <a:moveTo>
                    <a:pt x="438" y="1"/>
                  </a:moveTo>
                  <a:lnTo>
                    <a:pt x="438" y="1"/>
                  </a:lnTo>
                  <a:cubicBezTo>
                    <a:pt x="339" y="80"/>
                    <a:pt x="219" y="120"/>
                    <a:pt x="100" y="199"/>
                  </a:cubicBezTo>
                  <a:cubicBezTo>
                    <a:pt x="120" y="597"/>
                    <a:pt x="0" y="1055"/>
                    <a:pt x="299" y="1453"/>
                  </a:cubicBezTo>
                  <a:cubicBezTo>
                    <a:pt x="498" y="975"/>
                    <a:pt x="478" y="478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48" name="Google Shape;6148;p9"/>
            <p:cNvSpPr/>
            <p:nvPr/>
          </p:nvSpPr>
          <p:spPr>
            <a:xfrm>
              <a:off x="6044175" y="3286675"/>
              <a:ext cx="14950" cy="36325"/>
            </a:xfrm>
            <a:custGeom>
              <a:avLst/>
              <a:gdLst/>
              <a:ahLst/>
              <a:cxnLst/>
              <a:rect l="l" t="t" r="r" b="b"/>
              <a:pathLst>
                <a:path w="598" h="1453" extrusionOk="0">
                  <a:moveTo>
                    <a:pt x="140" y="0"/>
                  </a:moveTo>
                  <a:lnTo>
                    <a:pt x="140" y="0"/>
                  </a:lnTo>
                  <a:cubicBezTo>
                    <a:pt x="299" y="458"/>
                    <a:pt x="1" y="975"/>
                    <a:pt x="419" y="1453"/>
                  </a:cubicBezTo>
                  <a:cubicBezTo>
                    <a:pt x="598" y="1055"/>
                    <a:pt x="498" y="697"/>
                    <a:pt x="518" y="378"/>
                  </a:cubicBezTo>
                  <a:lnTo>
                    <a:pt x="14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49" name="Google Shape;6149;p9"/>
            <p:cNvSpPr/>
            <p:nvPr/>
          </p:nvSpPr>
          <p:spPr>
            <a:xfrm>
              <a:off x="5667225" y="3260825"/>
              <a:ext cx="10950" cy="43775"/>
            </a:xfrm>
            <a:custGeom>
              <a:avLst/>
              <a:gdLst/>
              <a:ahLst/>
              <a:cxnLst/>
              <a:rect l="l" t="t" r="r" b="b"/>
              <a:pathLst>
                <a:path w="438" h="1751" extrusionOk="0">
                  <a:moveTo>
                    <a:pt x="199" y="0"/>
                  </a:moveTo>
                  <a:cubicBezTo>
                    <a:pt x="0" y="99"/>
                    <a:pt x="100" y="298"/>
                    <a:pt x="40" y="418"/>
                  </a:cubicBezTo>
                  <a:cubicBezTo>
                    <a:pt x="40" y="617"/>
                    <a:pt x="0" y="816"/>
                    <a:pt x="0" y="1015"/>
                  </a:cubicBezTo>
                  <a:cubicBezTo>
                    <a:pt x="179" y="1233"/>
                    <a:pt x="100" y="1512"/>
                    <a:pt x="179" y="1751"/>
                  </a:cubicBezTo>
                  <a:cubicBezTo>
                    <a:pt x="398" y="1631"/>
                    <a:pt x="338" y="1393"/>
                    <a:pt x="378" y="1194"/>
                  </a:cubicBezTo>
                  <a:cubicBezTo>
                    <a:pt x="378" y="1094"/>
                    <a:pt x="378" y="955"/>
                    <a:pt x="398" y="816"/>
                  </a:cubicBezTo>
                  <a:cubicBezTo>
                    <a:pt x="438" y="756"/>
                    <a:pt x="438" y="696"/>
                    <a:pt x="378" y="637"/>
                  </a:cubicBezTo>
                  <a:cubicBezTo>
                    <a:pt x="338" y="418"/>
                    <a:pt x="378" y="159"/>
                    <a:pt x="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50" name="Google Shape;6150;p9"/>
            <p:cNvSpPr/>
            <p:nvPr/>
          </p:nvSpPr>
          <p:spPr>
            <a:xfrm>
              <a:off x="6367450" y="3099675"/>
              <a:ext cx="27875" cy="26625"/>
            </a:xfrm>
            <a:custGeom>
              <a:avLst/>
              <a:gdLst/>
              <a:ahLst/>
              <a:cxnLst/>
              <a:rect l="l" t="t" r="r" b="b"/>
              <a:pathLst>
                <a:path w="1115" h="1065" extrusionOk="0">
                  <a:moveTo>
                    <a:pt x="736" y="1"/>
                  </a:moveTo>
                  <a:cubicBezTo>
                    <a:pt x="20" y="180"/>
                    <a:pt x="20" y="180"/>
                    <a:pt x="0" y="976"/>
                  </a:cubicBezTo>
                  <a:cubicBezTo>
                    <a:pt x="23" y="1033"/>
                    <a:pt x="53" y="1064"/>
                    <a:pt x="82" y="1064"/>
                  </a:cubicBezTo>
                  <a:cubicBezTo>
                    <a:pt x="103" y="1064"/>
                    <a:pt x="123" y="1049"/>
                    <a:pt x="139" y="1015"/>
                  </a:cubicBezTo>
                  <a:cubicBezTo>
                    <a:pt x="179" y="777"/>
                    <a:pt x="100" y="498"/>
                    <a:pt x="378" y="379"/>
                  </a:cubicBezTo>
                  <a:cubicBezTo>
                    <a:pt x="383" y="375"/>
                    <a:pt x="390" y="374"/>
                    <a:pt x="396" y="374"/>
                  </a:cubicBezTo>
                  <a:cubicBezTo>
                    <a:pt x="466" y="374"/>
                    <a:pt x="608" y="545"/>
                    <a:pt x="716" y="617"/>
                  </a:cubicBezTo>
                  <a:cubicBezTo>
                    <a:pt x="735" y="391"/>
                    <a:pt x="826" y="218"/>
                    <a:pt x="1073" y="218"/>
                  </a:cubicBezTo>
                  <a:cubicBezTo>
                    <a:pt x="1086" y="218"/>
                    <a:pt x="1100" y="219"/>
                    <a:pt x="1114" y="220"/>
                  </a:cubicBezTo>
                  <a:lnTo>
                    <a:pt x="1114" y="21"/>
                  </a:lnTo>
                  <a:cubicBezTo>
                    <a:pt x="995" y="21"/>
                    <a:pt x="875" y="1"/>
                    <a:pt x="73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51" name="Google Shape;6151;p9"/>
            <p:cNvSpPr/>
            <p:nvPr/>
          </p:nvSpPr>
          <p:spPr>
            <a:xfrm>
              <a:off x="5975550" y="3167225"/>
              <a:ext cx="39825" cy="14050"/>
            </a:xfrm>
            <a:custGeom>
              <a:avLst/>
              <a:gdLst/>
              <a:ahLst/>
              <a:cxnLst/>
              <a:rect l="l" t="t" r="r" b="b"/>
              <a:pathLst>
                <a:path w="1593" h="562" extrusionOk="0">
                  <a:moveTo>
                    <a:pt x="1256" y="0"/>
                  </a:moveTo>
                  <a:cubicBezTo>
                    <a:pt x="855" y="0"/>
                    <a:pt x="493" y="204"/>
                    <a:pt x="56" y="204"/>
                  </a:cubicBezTo>
                  <a:cubicBezTo>
                    <a:pt x="38" y="204"/>
                    <a:pt x="19" y="204"/>
                    <a:pt x="1" y="203"/>
                  </a:cubicBezTo>
                  <a:lnTo>
                    <a:pt x="1" y="561"/>
                  </a:lnTo>
                  <a:lnTo>
                    <a:pt x="200" y="561"/>
                  </a:lnTo>
                  <a:cubicBezTo>
                    <a:pt x="379" y="402"/>
                    <a:pt x="637" y="521"/>
                    <a:pt x="796" y="402"/>
                  </a:cubicBezTo>
                  <a:cubicBezTo>
                    <a:pt x="1075" y="362"/>
                    <a:pt x="1373" y="422"/>
                    <a:pt x="1592" y="223"/>
                  </a:cubicBezTo>
                  <a:cubicBezTo>
                    <a:pt x="1493" y="163"/>
                    <a:pt x="1433" y="84"/>
                    <a:pt x="1353" y="4"/>
                  </a:cubicBezTo>
                  <a:cubicBezTo>
                    <a:pt x="1321" y="1"/>
                    <a:pt x="1288" y="0"/>
                    <a:pt x="125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52" name="Google Shape;6152;p9"/>
            <p:cNvSpPr/>
            <p:nvPr/>
          </p:nvSpPr>
          <p:spPr>
            <a:xfrm>
              <a:off x="6363475" y="3262300"/>
              <a:ext cx="13450" cy="33350"/>
            </a:xfrm>
            <a:custGeom>
              <a:avLst/>
              <a:gdLst/>
              <a:ahLst/>
              <a:cxnLst/>
              <a:rect l="l" t="t" r="r" b="b"/>
              <a:pathLst>
                <a:path w="538" h="1334" extrusionOk="0">
                  <a:moveTo>
                    <a:pt x="159" y="1"/>
                  </a:moveTo>
                  <a:cubicBezTo>
                    <a:pt x="179" y="438"/>
                    <a:pt x="0" y="876"/>
                    <a:pt x="438" y="1334"/>
                  </a:cubicBezTo>
                  <a:cubicBezTo>
                    <a:pt x="477" y="876"/>
                    <a:pt x="497" y="538"/>
                    <a:pt x="537" y="200"/>
                  </a:cubicBezTo>
                  <a:cubicBezTo>
                    <a:pt x="398" y="140"/>
                    <a:pt x="279" y="80"/>
                    <a:pt x="15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53" name="Google Shape;6153;p9"/>
            <p:cNvSpPr/>
            <p:nvPr/>
          </p:nvSpPr>
          <p:spPr>
            <a:xfrm>
              <a:off x="5706500" y="3330425"/>
              <a:ext cx="12475" cy="39700"/>
            </a:xfrm>
            <a:custGeom>
              <a:avLst/>
              <a:gdLst/>
              <a:ahLst/>
              <a:cxnLst/>
              <a:rect l="l" t="t" r="r" b="b"/>
              <a:pathLst>
                <a:path w="499" h="1588" extrusionOk="0">
                  <a:moveTo>
                    <a:pt x="498" y="1"/>
                  </a:moveTo>
                  <a:cubicBezTo>
                    <a:pt x="259" y="120"/>
                    <a:pt x="359" y="359"/>
                    <a:pt x="299" y="558"/>
                  </a:cubicBezTo>
                  <a:cubicBezTo>
                    <a:pt x="220" y="737"/>
                    <a:pt x="180" y="936"/>
                    <a:pt x="100" y="1115"/>
                  </a:cubicBezTo>
                  <a:cubicBezTo>
                    <a:pt x="1" y="1294"/>
                    <a:pt x="100" y="1413"/>
                    <a:pt x="220" y="1533"/>
                  </a:cubicBezTo>
                  <a:lnTo>
                    <a:pt x="299" y="1513"/>
                  </a:lnTo>
                  <a:cubicBezTo>
                    <a:pt x="339" y="1563"/>
                    <a:pt x="379" y="1587"/>
                    <a:pt x="414" y="1587"/>
                  </a:cubicBezTo>
                  <a:cubicBezTo>
                    <a:pt x="448" y="1587"/>
                    <a:pt x="478" y="1563"/>
                    <a:pt x="498" y="1513"/>
                  </a:cubicBezTo>
                  <a:lnTo>
                    <a:pt x="49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54" name="Google Shape;6154;p9"/>
            <p:cNvSpPr/>
            <p:nvPr/>
          </p:nvSpPr>
          <p:spPr>
            <a:xfrm>
              <a:off x="6190900" y="3123975"/>
              <a:ext cx="28875" cy="16025"/>
            </a:xfrm>
            <a:custGeom>
              <a:avLst/>
              <a:gdLst/>
              <a:ahLst/>
              <a:cxnLst/>
              <a:rect l="l" t="t" r="r" b="b"/>
              <a:pathLst>
                <a:path w="1155" h="641" extrusionOk="0">
                  <a:moveTo>
                    <a:pt x="1046" y="1"/>
                  </a:moveTo>
                  <a:cubicBezTo>
                    <a:pt x="1022" y="1"/>
                    <a:pt x="997" y="14"/>
                    <a:pt x="975" y="43"/>
                  </a:cubicBezTo>
                  <a:cubicBezTo>
                    <a:pt x="882" y="121"/>
                    <a:pt x="776" y="135"/>
                    <a:pt x="669" y="135"/>
                  </a:cubicBezTo>
                  <a:cubicBezTo>
                    <a:pt x="610" y="135"/>
                    <a:pt x="549" y="131"/>
                    <a:pt x="491" y="131"/>
                  </a:cubicBezTo>
                  <a:cubicBezTo>
                    <a:pt x="385" y="131"/>
                    <a:pt x="285" y="145"/>
                    <a:pt x="199" y="222"/>
                  </a:cubicBezTo>
                  <a:lnTo>
                    <a:pt x="0" y="421"/>
                  </a:lnTo>
                  <a:cubicBezTo>
                    <a:pt x="20" y="501"/>
                    <a:pt x="20" y="561"/>
                    <a:pt x="40" y="640"/>
                  </a:cubicBezTo>
                  <a:cubicBezTo>
                    <a:pt x="377" y="565"/>
                    <a:pt x="697" y="420"/>
                    <a:pt x="1066" y="420"/>
                  </a:cubicBezTo>
                  <a:cubicBezTo>
                    <a:pt x="1088" y="420"/>
                    <a:pt x="1111" y="420"/>
                    <a:pt x="1134" y="421"/>
                  </a:cubicBezTo>
                  <a:cubicBezTo>
                    <a:pt x="1134" y="322"/>
                    <a:pt x="1154" y="202"/>
                    <a:pt x="1154" y="103"/>
                  </a:cubicBezTo>
                  <a:cubicBezTo>
                    <a:pt x="1129" y="40"/>
                    <a:pt x="1088" y="1"/>
                    <a:pt x="104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55" name="Google Shape;6155;p9"/>
            <p:cNvSpPr/>
            <p:nvPr/>
          </p:nvSpPr>
          <p:spPr>
            <a:xfrm>
              <a:off x="6036725" y="3176775"/>
              <a:ext cx="16925" cy="23400"/>
            </a:xfrm>
            <a:custGeom>
              <a:avLst/>
              <a:gdLst/>
              <a:ahLst/>
              <a:cxnLst/>
              <a:rect l="l" t="t" r="r" b="b"/>
              <a:pathLst>
                <a:path w="677" h="936" extrusionOk="0">
                  <a:moveTo>
                    <a:pt x="100" y="0"/>
                  </a:moveTo>
                  <a:lnTo>
                    <a:pt x="100" y="0"/>
                  </a:lnTo>
                  <a:cubicBezTo>
                    <a:pt x="80" y="338"/>
                    <a:pt x="1" y="696"/>
                    <a:pt x="239" y="935"/>
                  </a:cubicBezTo>
                  <a:lnTo>
                    <a:pt x="617" y="935"/>
                  </a:lnTo>
                  <a:cubicBezTo>
                    <a:pt x="677" y="716"/>
                    <a:pt x="538" y="537"/>
                    <a:pt x="438" y="378"/>
                  </a:cubicBezTo>
                  <a:cubicBezTo>
                    <a:pt x="319" y="239"/>
                    <a:pt x="219" y="119"/>
                    <a:pt x="1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56" name="Google Shape;6156;p9"/>
            <p:cNvSpPr/>
            <p:nvPr/>
          </p:nvSpPr>
          <p:spPr>
            <a:xfrm>
              <a:off x="5661750" y="3239275"/>
              <a:ext cx="15450" cy="32500"/>
            </a:xfrm>
            <a:custGeom>
              <a:avLst/>
              <a:gdLst/>
              <a:ahLst/>
              <a:cxnLst/>
              <a:rect l="l" t="t" r="r" b="b"/>
              <a:pathLst>
                <a:path w="618" h="1300" extrusionOk="0">
                  <a:moveTo>
                    <a:pt x="467" y="0"/>
                  </a:moveTo>
                  <a:cubicBezTo>
                    <a:pt x="252" y="0"/>
                    <a:pt x="169" y="247"/>
                    <a:pt x="0" y="365"/>
                  </a:cubicBezTo>
                  <a:cubicBezTo>
                    <a:pt x="80" y="683"/>
                    <a:pt x="160" y="981"/>
                    <a:pt x="219" y="1300"/>
                  </a:cubicBezTo>
                  <a:cubicBezTo>
                    <a:pt x="339" y="1180"/>
                    <a:pt x="378" y="1021"/>
                    <a:pt x="398" y="882"/>
                  </a:cubicBezTo>
                  <a:cubicBezTo>
                    <a:pt x="398" y="703"/>
                    <a:pt x="398" y="524"/>
                    <a:pt x="378" y="385"/>
                  </a:cubicBezTo>
                  <a:cubicBezTo>
                    <a:pt x="418" y="305"/>
                    <a:pt x="498" y="225"/>
                    <a:pt x="538" y="186"/>
                  </a:cubicBezTo>
                  <a:cubicBezTo>
                    <a:pt x="597" y="166"/>
                    <a:pt x="617" y="106"/>
                    <a:pt x="597" y="27"/>
                  </a:cubicBezTo>
                  <a:cubicBezTo>
                    <a:pt x="549" y="8"/>
                    <a:pt x="506" y="0"/>
                    <a:pt x="46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57" name="Google Shape;6157;p9"/>
            <p:cNvSpPr/>
            <p:nvPr/>
          </p:nvSpPr>
          <p:spPr>
            <a:xfrm>
              <a:off x="6524600" y="3212850"/>
              <a:ext cx="15425" cy="32075"/>
            </a:xfrm>
            <a:custGeom>
              <a:avLst/>
              <a:gdLst/>
              <a:ahLst/>
              <a:cxnLst/>
              <a:rect l="l" t="t" r="r" b="b"/>
              <a:pathLst>
                <a:path w="617" h="1283" extrusionOk="0">
                  <a:moveTo>
                    <a:pt x="291" y="0"/>
                  </a:moveTo>
                  <a:cubicBezTo>
                    <a:pt x="265" y="0"/>
                    <a:pt x="234" y="20"/>
                    <a:pt x="199" y="69"/>
                  </a:cubicBezTo>
                  <a:cubicBezTo>
                    <a:pt x="0" y="268"/>
                    <a:pt x="179" y="467"/>
                    <a:pt x="199" y="666"/>
                  </a:cubicBezTo>
                  <a:cubicBezTo>
                    <a:pt x="199" y="725"/>
                    <a:pt x="219" y="765"/>
                    <a:pt x="199" y="825"/>
                  </a:cubicBezTo>
                  <a:cubicBezTo>
                    <a:pt x="299" y="964"/>
                    <a:pt x="398" y="1123"/>
                    <a:pt x="498" y="1282"/>
                  </a:cubicBezTo>
                  <a:cubicBezTo>
                    <a:pt x="617" y="865"/>
                    <a:pt x="617" y="487"/>
                    <a:pt x="398" y="129"/>
                  </a:cubicBezTo>
                  <a:cubicBezTo>
                    <a:pt x="372" y="64"/>
                    <a:pt x="338" y="0"/>
                    <a:pt x="2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58" name="Google Shape;6158;p9"/>
            <p:cNvSpPr/>
            <p:nvPr/>
          </p:nvSpPr>
          <p:spPr>
            <a:xfrm>
              <a:off x="6004900" y="3405525"/>
              <a:ext cx="42800" cy="10000"/>
            </a:xfrm>
            <a:custGeom>
              <a:avLst/>
              <a:gdLst/>
              <a:ahLst/>
              <a:cxnLst/>
              <a:rect l="l" t="t" r="r" b="b"/>
              <a:pathLst>
                <a:path w="1712" h="400" extrusionOk="0">
                  <a:moveTo>
                    <a:pt x="1711" y="1"/>
                  </a:moveTo>
                  <a:lnTo>
                    <a:pt x="1711" y="1"/>
                  </a:lnTo>
                  <a:cubicBezTo>
                    <a:pt x="1114" y="41"/>
                    <a:pt x="518" y="41"/>
                    <a:pt x="0" y="399"/>
                  </a:cubicBezTo>
                  <a:cubicBezTo>
                    <a:pt x="92" y="399"/>
                    <a:pt x="185" y="400"/>
                    <a:pt x="277" y="400"/>
                  </a:cubicBezTo>
                  <a:cubicBezTo>
                    <a:pt x="784" y="400"/>
                    <a:pt x="1290" y="371"/>
                    <a:pt x="171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59" name="Google Shape;6159;p9"/>
            <p:cNvSpPr/>
            <p:nvPr/>
          </p:nvSpPr>
          <p:spPr>
            <a:xfrm>
              <a:off x="6226700" y="3277225"/>
              <a:ext cx="11475" cy="24900"/>
            </a:xfrm>
            <a:custGeom>
              <a:avLst/>
              <a:gdLst/>
              <a:ahLst/>
              <a:cxnLst/>
              <a:rect l="l" t="t" r="r" b="b"/>
              <a:pathLst>
                <a:path w="459" h="996" extrusionOk="0">
                  <a:moveTo>
                    <a:pt x="259" y="0"/>
                  </a:moveTo>
                  <a:cubicBezTo>
                    <a:pt x="1" y="299"/>
                    <a:pt x="60" y="657"/>
                    <a:pt x="180" y="995"/>
                  </a:cubicBezTo>
                  <a:cubicBezTo>
                    <a:pt x="398" y="697"/>
                    <a:pt x="398" y="359"/>
                    <a:pt x="4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60" name="Google Shape;6160;p9"/>
            <p:cNvSpPr/>
            <p:nvPr/>
          </p:nvSpPr>
          <p:spPr>
            <a:xfrm>
              <a:off x="5817400" y="3205000"/>
              <a:ext cx="35350" cy="12700"/>
            </a:xfrm>
            <a:custGeom>
              <a:avLst/>
              <a:gdLst/>
              <a:ahLst/>
              <a:cxnLst/>
              <a:rect l="l" t="t" r="r" b="b"/>
              <a:pathLst>
                <a:path w="1414" h="508" extrusionOk="0">
                  <a:moveTo>
                    <a:pt x="692" y="0"/>
                  </a:moveTo>
                  <a:cubicBezTo>
                    <a:pt x="662" y="0"/>
                    <a:pt x="637" y="15"/>
                    <a:pt x="618" y="45"/>
                  </a:cubicBezTo>
                  <a:cubicBezTo>
                    <a:pt x="498" y="284"/>
                    <a:pt x="240" y="224"/>
                    <a:pt x="41" y="264"/>
                  </a:cubicBezTo>
                  <a:cubicBezTo>
                    <a:pt x="21" y="264"/>
                    <a:pt x="1" y="284"/>
                    <a:pt x="1" y="343"/>
                  </a:cubicBezTo>
                  <a:cubicBezTo>
                    <a:pt x="1" y="383"/>
                    <a:pt x="21" y="443"/>
                    <a:pt x="61" y="482"/>
                  </a:cubicBezTo>
                  <a:cubicBezTo>
                    <a:pt x="160" y="492"/>
                    <a:pt x="255" y="507"/>
                    <a:pt x="347" y="507"/>
                  </a:cubicBezTo>
                  <a:cubicBezTo>
                    <a:pt x="439" y="507"/>
                    <a:pt x="528" y="492"/>
                    <a:pt x="618" y="443"/>
                  </a:cubicBezTo>
                  <a:lnTo>
                    <a:pt x="1015" y="443"/>
                  </a:lnTo>
                  <a:cubicBezTo>
                    <a:pt x="1035" y="463"/>
                    <a:pt x="1065" y="473"/>
                    <a:pt x="1097" y="473"/>
                  </a:cubicBezTo>
                  <a:cubicBezTo>
                    <a:pt x="1130" y="473"/>
                    <a:pt x="1165" y="463"/>
                    <a:pt x="1194" y="443"/>
                  </a:cubicBezTo>
                  <a:cubicBezTo>
                    <a:pt x="1254" y="363"/>
                    <a:pt x="1334" y="303"/>
                    <a:pt x="1413" y="244"/>
                  </a:cubicBezTo>
                  <a:cubicBezTo>
                    <a:pt x="1334" y="65"/>
                    <a:pt x="1135" y="164"/>
                    <a:pt x="1015" y="85"/>
                  </a:cubicBezTo>
                  <a:cubicBezTo>
                    <a:pt x="936" y="65"/>
                    <a:pt x="856" y="65"/>
                    <a:pt x="797" y="45"/>
                  </a:cubicBezTo>
                  <a:cubicBezTo>
                    <a:pt x="757" y="15"/>
                    <a:pt x="722" y="0"/>
                    <a:pt x="6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61" name="Google Shape;6161;p9"/>
            <p:cNvSpPr/>
            <p:nvPr/>
          </p:nvSpPr>
          <p:spPr>
            <a:xfrm>
              <a:off x="5706500" y="3367725"/>
              <a:ext cx="12475" cy="34850"/>
            </a:xfrm>
            <a:custGeom>
              <a:avLst/>
              <a:gdLst/>
              <a:ahLst/>
              <a:cxnLst/>
              <a:rect l="l" t="t" r="r" b="b"/>
              <a:pathLst>
                <a:path w="499" h="1394" extrusionOk="0">
                  <a:moveTo>
                    <a:pt x="299" y="1"/>
                  </a:moveTo>
                  <a:cubicBezTo>
                    <a:pt x="379" y="439"/>
                    <a:pt x="1" y="916"/>
                    <a:pt x="498" y="1393"/>
                  </a:cubicBezTo>
                  <a:lnTo>
                    <a:pt x="49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62" name="Google Shape;6162;p9"/>
            <p:cNvSpPr/>
            <p:nvPr/>
          </p:nvSpPr>
          <p:spPr>
            <a:xfrm>
              <a:off x="6605650" y="3057775"/>
              <a:ext cx="33850" cy="4800"/>
            </a:xfrm>
            <a:custGeom>
              <a:avLst/>
              <a:gdLst/>
              <a:ahLst/>
              <a:cxnLst/>
              <a:rect l="l" t="t" r="r" b="b"/>
              <a:pathLst>
                <a:path w="1354" h="192" extrusionOk="0">
                  <a:moveTo>
                    <a:pt x="617" y="0"/>
                  </a:moveTo>
                  <a:cubicBezTo>
                    <a:pt x="404" y="0"/>
                    <a:pt x="196" y="36"/>
                    <a:pt x="1" y="185"/>
                  </a:cubicBezTo>
                  <a:cubicBezTo>
                    <a:pt x="92" y="189"/>
                    <a:pt x="184" y="191"/>
                    <a:pt x="275" y="191"/>
                  </a:cubicBezTo>
                  <a:cubicBezTo>
                    <a:pt x="641" y="191"/>
                    <a:pt x="1003" y="153"/>
                    <a:pt x="1354" y="26"/>
                  </a:cubicBezTo>
                  <a:lnTo>
                    <a:pt x="1354" y="26"/>
                  </a:lnTo>
                  <a:cubicBezTo>
                    <a:pt x="1308" y="30"/>
                    <a:pt x="1263" y="31"/>
                    <a:pt x="1217" y="31"/>
                  </a:cubicBezTo>
                  <a:cubicBezTo>
                    <a:pt x="1017" y="31"/>
                    <a:pt x="815" y="0"/>
                    <a:pt x="61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63" name="Google Shape;6163;p9"/>
            <p:cNvSpPr/>
            <p:nvPr/>
          </p:nvSpPr>
          <p:spPr>
            <a:xfrm>
              <a:off x="6079500" y="3395575"/>
              <a:ext cx="30350" cy="6150"/>
            </a:xfrm>
            <a:custGeom>
              <a:avLst/>
              <a:gdLst/>
              <a:ahLst/>
              <a:cxnLst/>
              <a:rect l="l" t="t" r="r" b="b"/>
              <a:pathLst>
                <a:path w="1214" h="246" extrusionOk="0">
                  <a:moveTo>
                    <a:pt x="750" y="1"/>
                  </a:moveTo>
                  <a:cubicBezTo>
                    <a:pt x="491" y="1"/>
                    <a:pt x="238" y="37"/>
                    <a:pt x="0" y="200"/>
                  </a:cubicBezTo>
                  <a:cubicBezTo>
                    <a:pt x="18" y="199"/>
                    <a:pt x="36" y="199"/>
                    <a:pt x="55" y="199"/>
                  </a:cubicBezTo>
                  <a:cubicBezTo>
                    <a:pt x="248" y="199"/>
                    <a:pt x="454" y="245"/>
                    <a:pt x="655" y="245"/>
                  </a:cubicBezTo>
                  <a:cubicBezTo>
                    <a:pt x="852" y="245"/>
                    <a:pt x="1044" y="200"/>
                    <a:pt x="1214" y="21"/>
                  </a:cubicBezTo>
                  <a:cubicBezTo>
                    <a:pt x="1059" y="13"/>
                    <a:pt x="903" y="1"/>
                    <a:pt x="75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64" name="Google Shape;6164;p9"/>
            <p:cNvSpPr/>
            <p:nvPr/>
          </p:nvSpPr>
          <p:spPr>
            <a:xfrm>
              <a:off x="6402250" y="3157375"/>
              <a:ext cx="10475" cy="29350"/>
            </a:xfrm>
            <a:custGeom>
              <a:avLst/>
              <a:gdLst/>
              <a:ahLst/>
              <a:cxnLst/>
              <a:rect l="l" t="t" r="r" b="b"/>
              <a:pathLst>
                <a:path w="419" h="1174" extrusionOk="0">
                  <a:moveTo>
                    <a:pt x="140" y="0"/>
                  </a:moveTo>
                  <a:lnTo>
                    <a:pt x="140" y="0"/>
                  </a:lnTo>
                  <a:cubicBezTo>
                    <a:pt x="180" y="398"/>
                    <a:pt x="1" y="816"/>
                    <a:pt x="299" y="1174"/>
                  </a:cubicBezTo>
                  <a:cubicBezTo>
                    <a:pt x="299" y="776"/>
                    <a:pt x="418" y="358"/>
                    <a:pt x="14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65" name="Google Shape;6165;p9"/>
            <p:cNvSpPr/>
            <p:nvPr/>
          </p:nvSpPr>
          <p:spPr>
            <a:xfrm>
              <a:off x="5870625" y="3199150"/>
              <a:ext cx="17275" cy="10950"/>
            </a:xfrm>
            <a:custGeom>
              <a:avLst/>
              <a:gdLst/>
              <a:ahLst/>
              <a:cxnLst/>
              <a:rect l="l" t="t" r="r" b="b"/>
              <a:pathLst>
                <a:path w="691" h="438" extrusionOk="0">
                  <a:moveTo>
                    <a:pt x="498" y="31"/>
                  </a:moveTo>
                  <a:cubicBezTo>
                    <a:pt x="474" y="31"/>
                    <a:pt x="447" y="34"/>
                    <a:pt x="418" y="40"/>
                  </a:cubicBezTo>
                  <a:cubicBezTo>
                    <a:pt x="279" y="80"/>
                    <a:pt x="80" y="0"/>
                    <a:pt x="20" y="179"/>
                  </a:cubicBezTo>
                  <a:cubicBezTo>
                    <a:pt x="0" y="239"/>
                    <a:pt x="179" y="338"/>
                    <a:pt x="259" y="438"/>
                  </a:cubicBezTo>
                  <a:lnTo>
                    <a:pt x="597" y="438"/>
                  </a:lnTo>
                  <a:cubicBezTo>
                    <a:pt x="597" y="398"/>
                    <a:pt x="617" y="338"/>
                    <a:pt x="657" y="279"/>
                  </a:cubicBezTo>
                  <a:cubicBezTo>
                    <a:pt x="691" y="126"/>
                    <a:pt x="638" y="31"/>
                    <a:pt x="498" y="3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66" name="Google Shape;6166;p9"/>
            <p:cNvSpPr/>
            <p:nvPr/>
          </p:nvSpPr>
          <p:spPr>
            <a:xfrm>
              <a:off x="6187900" y="3210075"/>
              <a:ext cx="11475" cy="28875"/>
            </a:xfrm>
            <a:custGeom>
              <a:avLst/>
              <a:gdLst/>
              <a:ahLst/>
              <a:cxnLst/>
              <a:rect l="l" t="t" r="r" b="b"/>
              <a:pathLst>
                <a:path w="459" h="1155" extrusionOk="0">
                  <a:moveTo>
                    <a:pt x="140" y="1"/>
                  </a:moveTo>
                  <a:cubicBezTo>
                    <a:pt x="160" y="399"/>
                    <a:pt x="1" y="797"/>
                    <a:pt x="319" y="1155"/>
                  </a:cubicBezTo>
                  <a:cubicBezTo>
                    <a:pt x="260" y="777"/>
                    <a:pt x="458" y="359"/>
                    <a:pt x="14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67" name="Google Shape;6167;p9"/>
            <p:cNvSpPr/>
            <p:nvPr/>
          </p:nvSpPr>
          <p:spPr>
            <a:xfrm>
              <a:off x="6158075" y="3135000"/>
              <a:ext cx="25375" cy="9950"/>
            </a:xfrm>
            <a:custGeom>
              <a:avLst/>
              <a:gdLst/>
              <a:ahLst/>
              <a:cxnLst/>
              <a:rect l="l" t="t" r="r" b="b"/>
              <a:pathLst>
                <a:path w="1015" h="398" extrusionOk="0">
                  <a:moveTo>
                    <a:pt x="955" y="0"/>
                  </a:moveTo>
                  <a:cubicBezTo>
                    <a:pt x="637" y="100"/>
                    <a:pt x="319" y="179"/>
                    <a:pt x="0" y="179"/>
                  </a:cubicBezTo>
                  <a:lnTo>
                    <a:pt x="199" y="378"/>
                  </a:lnTo>
                  <a:cubicBezTo>
                    <a:pt x="418" y="378"/>
                    <a:pt x="617" y="398"/>
                    <a:pt x="856" y="398"/>
                  </a:cubicBezTo>
                  <a:cubicBezTo>
                    <a:pt x="876" y="398"/>
                    <a:pt x="915" y="378"/>
                    <a:pt x="935" y="358"/>
                  </a:cubicBezTo>
                  <a:cubicBezTo>
                    <a:pt x="955" y="358"/>
                    <a:pt x="955" y="358"/>
                    <a:pt x="995" y="299"/>
                  </a:cubicBezTo>
                  <a:cubicBezTo>
                    <a:pt x="1015" y="259"/>
                    <a:pt x="1015" y="219"/>
                    <a:pt x="955" y="179"/>
                  </a:cubicBezTo>
                  <a:lnTo>
                    <a:pt x="95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68" name="Google Shape;6168;p9"/>
            <p:cNvSpPr/>
            <p:nvPr/>
          </p:nvSpPr>
          <p:spPr>
            <a:xfrm>
              <a:off x="6196875" y="3195175"/>
              <a:ext cx="9950" cy="24875"/>
            </a:xfrm>
            <a:custGeom>
              <a:avLst/>
              <a:gdLst/>
              <a:ahLst/>
              <a:cxnLst/>
              <a:rect l="l" t="t" r="r" b="b"/>
              <a:pathLst>
                <a:path w="398" h="995" extrusionOk="0">
                  <a:moveTo>
                    <a:pt x="159" y="0"/>
                  </a:moveTo>
                  <a:cubicBezTo>
                    <a:pt x="159" y="358"/>
                    <a:pt x="0" y="696"/>
                    <a:pt x="298" y="995"/>
                  </a:cubicBezTo>
                  <a:cubicBezTo>
                    <a:pt x="298" y="657"/>
                    <a:pt x="398" y="299"/>
                    <a:pt x="1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69" name="Google Shape;6169;p9"/>
            <p:cNvSpPr/>
            <p:nvPr/>
          </p:nvSpPr>
          <p:spPr>
            <a:xfrm>
              <a:off x="5909425" y="3191200"/>
              <a:ext cx="18900" cy="8975"/>
            </a:xfrm>
            <a:custGeom>
              <a:avLst/>
              <a:gdLst/>
              <a:ahLst/>
              <a:cxnLst/>
              <a:rect l="l" t="t" r="r" b="b"/>
              <a:pathLst>
                <a:path w="756" h="359" extrusionOk="0">
                  <a:moveTo>
                    <a:pt x="756" y="0"/>
                  </a:moveTo>
                  <a:lnTo>
                    <a:pt x="756" y="0"/>
                  </a:lnTo>
                  <a:cubicBezTo>
                    <a:pt x="712" y="7"/>
                    <a:pt x="665" y="9"/>
                    <a:pt x="617" y="9"/>
                  </a:cubicBezTo>
                  <a:cubicBezTo>
                    <a:pt x="564" y="9"/>
                    <a:pt x="509" y="7"/>
                    <a:pt x="455" y="7"/>
                  </a:cubicBezTo>
                  <a:cubicBezTo>
                    <a:pt x="289" y="7"/>
                    <a:pt x="122" y="28"/>
                    <a:pt x="0" y="199"/>
                  </a:cubicBezTo>
                  <a:cubicBezTo>
                    <a:pt x="40" y="259"/>
                    <a:pt x="99" y="318"/>
                    <a:pt x="159" y="338"/>
                  </a:cubicBezTo>
                  <a:cubicBezTo>
                    <a:pt x="219" y="338"/>
                    <a:pt x="298" y="358"/>
                    <a:pt x="358" y="358"/>
                  </a:cubicBezTo>
                  <a:cubicBezTo>
                    <a:pt x="517" y="239"/>
                    <a:pt x="637" y="119"/>
                    <a:pt x="75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70" name="Google Shape;6170;p9"/>
            <p:cNvSpPr/>
            <p:nvPr/>
          </p:nvSpPr>
          <p:spPr>
            <a:xfrm>
              <a:off x="6171500" y="3377675"/>
              <a:ext cx="20900" cy="8975"/>
            </a:xfrm>
            <a:custGeom>
              <a:avLst/>
              <a:gdLst/>
              <a:ahLst/>
              <a:cxnLst/>
              <a:rect l="l" t="t" r="r" b="b"/>
              <a:pathLst>
                <a:path w="836" h="359" extrusionOk="0">
                  <a:moveTo>
                    <a:pt x="776" y="1"/>
                  </a:moveTo>
                  <a:cubicBezTo>
                    <a:pt x="498" y="1"/>
                    <a:pt x="219" y="1"/>
                    <a:pt x="0" y="160"/>
                  </a:cubicBezTo>
                  <a:cubicBezTo>
                    <a:pt x="0" y="200"/>
                    <a:pt x="20" y="240"/>
                    <a:pt x="20" y="259"/>
                  </a:cubicBezTo>
                  <a:cubicBezTo>
                    <a:pt x="100" y="299"/>
                    <a:pt x="160" y="319"/>
                    <a:pt x="199" y="359"/>
                  </a:cubicBezTo>
                  <a:cubicBezTo>
                    <a:pt x="398" y="299"/>
                    <a:pt x="577" y="240"/>
                    <a:pt x="776" y="160"/>
                  </a:cubicBezTo>
                  <a:cubicBezTo>
                    <a:pt x="796" y="160"/>
                    <a:pt x="816" y="140"/>
                    <a:pt x="816" y="120"/>
                  </a:cubicBezTo>
                  <a:cubicBezTo>
                    <a:pt x="836" y="60"/>
                    <a:pt x="836" y="41"/>
                    <a:pt x="7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71" name="Google Shape;6171;p9"/>
            <p:cNvSpPr/>
            <p:nvPr/>
          </p:nvSpPr>
          <p:spPr>
            <a:xfrm>
              <a:off x="6690700" y="3047950"/>
              <a:ext cx="19425" cy="8100"/>
            </a:xfrm>
            <a:custGeom>
              <a:avLst/>
              <a:gdLst/>
              <a:ahLst/>
              <a:cxnLst/>
              <a:rect l="l" t="t" r="r" b="b"/>
              <a:pathLst>
                <a:path w="777" h="324" extrusionOk="0">
                  <a:moveTo>
                    <a:pt x="776" y="1"/>
                  </a:moveTo>
                  <a:lnTo>
                    <a:pt x="776" y="1"/>
                  </a:lnTo>
                  <a:cubicBezTo>
                    <a:pt x="498" y="21"/>
                    <a:pt x="239" y="21"/>
                    <a:pt x="0" y="61"/>
                  </a:cubicBezTo>
                  <a:cubicBezTo>
                    <a:pt x="124" y="250"/>
                    <a:pt x="234" y="323"/>
                    <a:pt x="338" y="323"/>
                  </a:cubicBezTo>
                  <a:cubicBezTo>
                    <a:pt x="487" y="323"/>
                    <a:pt x="625" y="176"/>
                    <a:pt x="7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72" name="Google Shape;6172;p9"/>
            <p:cNvSpPr/>
            <p:nvPr/>
          </p:nvSpPr>
          <p:spPr>
            <a:xfrm>
              <a:off x="6281400" y="3108875"/>
              <a:ext cx="18425" cy="11725"/>
            </a:xfrm>
            <a:custGeom>
              <a:avLst/>
              <a:gdLst/>
              <a:ahLst/>
              <a:cxnLst/>
              <a:rect l="l" t="t" r="r" b="b"/>
              <a:pathLst>
                <a:path w="737" h="469" extrusionOk="0">
                  <a:moveTo>
                    <a:pt x="188" y="0"/>
                  </a:moveTo>
                  <a:cubicBezTo>
                    <a:pt x="120" y="0"/>
                    <a:pt x="55" y="35"/>
                    <a:pt x="1" y="110"/>
                  </a:cubicBezTo>
                  <a:lnTo>
                    <a:pt x="1" y="428"/>
                  </a:lnTo>
                  <a:lnTo>
                    <a:pt x="60" y="468"/>
                  </a:lnTo>
                  <a:lnTo>
                    <a:pt x="160" y="448"/>
                  </a:lnTo>
                  <a:cubicBezTo>
                    <a:pt x="279" y="369"/>
                    <a:pt x="419" y="409"/>
                    <a:pt x="558" y="309"/>
                  </a:cubicBezTo>
                  <a:cubicBezTo>
                    <a:pt x="637" y="309"/>
                    <a:pt x="677" y="309"/>
                    <a:pt x="737" y="269"/>
                  </a:cubicBezTo>
                  <a:cubicBezTo>
                    <a:pt x="657" y="110"/>
                    <a:pt x="498" y="110"/>
                    <a:pt x="359" y="70"/>
                  </a:cubicBezTo>
                  <a:cubicBezTo>
                    <a:pt x="304" y="25"/>
                    <a:pt x="245" y="0"/>
                    <a:pt x="18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73" name="Google Shape;6173;p9"/>
            <p:cNvSpPr/>
            <p:nvPr/>
          </p:nvSpPr>
          <p:spPr>
            <a:xfrm>
              <a:off x="6389825" y="3258325"/>
              <a:ext cx="10475" cy="10200"/>
            </a:xfrm>
            <a:custGeom>
              <a:avLst/>
              <a:gdLst/>
              <a:ahLst/>
              <a:cxnLst/>
              <a:rect l="l" t="t" r="r" b="b"/>
              <a:pathLst>
                <a:path w="419" h="408" extrusionOk="0">
                  <a:moveTo>
                    <a:pt x="80" y="1"/>
                  </a:moveTo>
                  <a:cubicBezTo>
                    <a:pt x="40" y="140"/>
                    <a:pt x="0" y="359"/>
                    <a:pt x="100" y="398"/>
                  </a:cubicBezTo>
                  <a:cubicBezTo>
                    <a:pt x="122" y="404"/>
                    <a:pt x="141" y="407"/>
                    <a:pt x="159" y="407"/>
                  </a:cubicBezTo>
                  <a:cubicBezTo>
                    <a:pt x="316" y="407"/>
                    <a:pt x="309" y="185"/>
                    <a:pt x="398" y="60"/>
                  </a:cubicBezTo>
                  <a:cubicBezTo>
                    <a:pt x="418" y="60"/>
                    <a:pt x="418" y="20"/>
                    <a:pt x="41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74" name="Google Shape;6174;p9"/>
            <p:cNvSpPr/>
            <p:nvPr/>
          </p:nvSpPr>
          <p:spPr>
            <a:xfrm>
              <a:off x="6667825" y="3048200"/>
              <a:ext cx="20400" cy="4875"/>
            </a:xfrm>
            <a:custGeom>
              <a:avLst/>
              <a:gdLst/>
              <a:ahLst/>
              <a:cxnLst/>
              <a:rect l="l" t="t" r="r" b="b"/>
              <a:pathLst>
                <a:path w="816" h="195" extrusionOk="0">
                  <a:moveTo>
                    <a:pt x="406" y="0"/>
                  </a:moveTo>
                  <a:cubicBezTo>
                    <a:pt x="256" y="0"/>
                    <a:pt x="117" y="41"/>
                    <a:pt x="0" y="190"/>
                  </a:cubicBezTo>
                  <a:cubicBezTo>
                    <a:pt x="49" y="193"/>
                    <a:pt x="96" y="195"/>
                    <a:pt x="141" y="195"/>
                  </a:cubicBezTo>
                  <a:cubicBezTo>
                    <a:pt x="377" y="195"/>
                    <a:pt x="583" y="151"/>
                    <a:pt x="816" y="51"/>
                  </a:cubicBezTo>
                  <a:cubicBezTo>
                    <a:pt x="677" y="32"/>
                    <a:pt x="537" y="0"/>
                    <a:pt x="4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75" name="Google Shape;6175;p9"/>
            <p:cNvSpPr/>
            <p:nvPr/>
          </p:nvSpPr>
          <p:spPr>
            <a:xfrm>
              <a:off x="5887525" y="3196650"/>
              <a:ext cx="17925" cy="9025"/>
            </a:xfrm>
            <a:custGeom>
              <a:avLst/>
              <a:gdLst/>
              <a:ahLst/>
              <a:cxnLst/>
              <a:rect l="l" t="t" r="r" b="b"/>
              <a:pathLst>
                <a:path w="717" h="361" extrusionOk="0">
                  <a:moveTo>
                    <a:pt x="100" y="1"/>
                  </a:moveTo>
                  <a:cubicBezTo>
                    <a:pt x="1" y="120"/>
                    <a:pt x="1" y="220"/>
                    <a:pt x="120" y="339"/>
                  </a:cubicBezTo>
                  <a:cubicBezTo>
                    <a:pt x="190" y="352"/>
                    <a:pt x="258" y="360"/>
                    <a:pt x="324" y="360"/>
                  </a:cubicBezTo>
                  <a:cubicBezTo>
                    <a:pt x="464" y="360"/>
                    <a:pt x="595" y="321"/>
                    <a:pt x="717" y="200"/>
                  </a:cubicBezTo>
                  <a:cubicBezTo>
                    <a:pt x="637" y="21"/>
                    <a:pt x="418" y="120"/>
                    <a:pt x="3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76" name="Google Shape;6176;p9"/>
            <p:cNvSpPr/>
            <p:nvPr/>
          </p:nvSpPr>
          <p:spPr>
            <a:xfrm>
              <a:off x="5895500" y="3195675"/>
              <a:ext cx="17925" cy="5975"/>
            </a:xfrm>
            <a:custGeom>
              <a:avLst/>
              <a:gdLst/>
              <a:ahLst/>
              <a:cxnLst/>
              <a:rect l="l" t="t" r="r" b="b"/>
              <a:pathLst>
                <a:path w="717" h="239" extrusionOk="0">
                  <a:moveTo>
                    <a:pt x="557" y="0"/>
                  </a:moveTo>
                  <a:cubicBezTo>
                    <a:pt x="378" y="0"/>
                    <a:pt x="179" y="40"/>
                    <a:pt x="0" y="40"/>
                  </a:cubicBezTo>
                  <a:cubicBezTo>
                    <a:pt x="80" y="179"/>
                    <a:pt x="259" y="179"/>
                    <a:pt x="398" y="239"/>
                  </a:cubicBezTo>
                  <a:cubicBezTo>
                    <a:pt x="497" y="219"/>
                    <a:pt x="617" y="179"/>
                    <a:pt x="716" y="179"/>
                  </a:cubicBezTo>
                  <a:lnTo>
                    <a:pt x="55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77" name="Google Shape;6177;p9"/>
            <p:cNvSpPr/>
            <p:nvPr/>
          </p:nvSpPr>
          <p:spPr>
            <a:xfrm>
              <a:off x="6131725" y="3387400"/>
              <a:ext cx="16425" cy="9200"/>
            </a:xfrm>
            <a:custGeom>
              <a:avLst/>
              <a:gdLst/>
              <a:ahLst/>
              <a:cxnLst/>
              <a:rect l="l" t="t" r="r" b="b"/>
              <a:pathLst>
                <a:path w="657" h="368" extrusionOk="0">
                  <a:moveTo>
                    <a:pt x="551" y="1"/>
                  </a:moveTo>
                  <a:cubicBezTo>
                    <a:pt x="368" y="1"/>
                    <a:pt x="231" y="85"/>
                    <a:pt x="80" y="169"/>
                  </a:cubicBezTo>
                  <a:cubicBezTo>
                    <a:pt x="60" y="169"/>
                    <a:pt x="20" y="209"/>
                    <a:pt x="0" y="248"/>
                  </a:cubicBezTo>
                  <a:cubicBezTo>
                    <a:pt x="0" y="308"/>
                    <a:pt x="0" y="328"/>
                    <a:pt x="80" y="368"/>
                  </a:cubicBezTo>
                  <a:lnTo>
                    <a:pt x="458" y="368"/>
                  </a:lnTo>
                  <a:cubicBezTo>
                    <a:pt x="517" y="268"/>
                    <a:pt x="657" y="268"/>
                    <a:pt x="657" y="169"/>
                  </a:cubicBezTo>
                  <a:lnTo>
                    <a:pt x="657" y="10"/>
                  </a:lnTo>
                  <a:cubicBezTo>
                    <a:pt x="620" y="3"/>
                    <a:pt x="585" y="1"/>
                    <a:pt x="55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78" name="Google Shape;6178;p9"/>
            <p:cNvSpPr/>
            <p:nvPr/>
          </p:nvSpPr>
          <p:spPr>
            <a:xfrm>
              <a:off x="6057125" y="3401125"/>
              <a:ext cx="14450" cy="7125"/>
            </a:xfrm>
            <a:custGeom>
              <a:avLst/>
              <a:gdLst/>
              <a:ahLst/>
              <a:cxnLst/>
              <a:rect l="l" t="t" r="r" b="b"/>
              <a:pathLst>
                <a:path w="578" h="285" extrusionOk="0">
                  <a:moveTo>
                    <a:pt x="403" y="0"/>
                  </a:moveTo>
                  <a:cubicBezTo>
                    <a:pt x="253" y="0"/>
                    <a:pt x="116" y="46"/>
                    <a:pt x="0" y="177"/>
                  </a:cubicBezTo>
                  <a:cubicBezTo>
                    <a:pt x="102" y="247"/>
                    <a:pt x="195" y="284"/>
                    <a:pt x="277" y="284"/>
                  </a:cubicBezTo>
                  <a:cubicBezTo>
                    <a:pt x="403" y="284"/>
                    <a:pt x="505" y="198"/>
                    <a:pt x="577" y="18"/>
                  </a:cubicBezTo>
                  <a:cubicBezTo>
                    <a:pt x="518" y="7"/>
                    <a:pt x="460" y="0"/>
                    <a:pt x="4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79" name="Google Shape;6179;p9"/>
            <p:cNvSpPr/>
            <p:nvPr/>
          </p:nvSpPr>
          <p:spPr>
            <a:xfrm>
              <a:off x="6151100" y="3381175"/>
              <a:ext cx="22425" cy="6550"/>
            </a:xfrm>
            <a:custGeom>
              <a:avLst/>
              <a:gdLst/>
              <a:ahLst/>
              <a:cxnLst/>
              <a:rect l="l" t="t" r="r" b="b"/>
              <a:pathLst>
                <a:path w="897" h="262" extrusionOk="0">
                  <a:moveTo>
                    <a:pt x="797" y="0"/>
                  </a:moveTo>
                  <a:cubicBezTo>
                    <a:pt x="518" y="0"/>
                    <a:pt x="240" y="20"/>
                    <a:pt x="1" y="179"/>
                  </a:cubicBezTo>
                  <a:cubicBezTo>
                    <a:pt x="200" y="199"/>
                    <a:pt x="419" y="199"/>
                    <a:pt x="618" y="219"/>
                  </a:cubicBezTo>
                  <a:cubicBezTo>
                    <a:pt x="654" y="247"/>
                    <a:pt x="691" y="261"/>
                    <a:pt x="726" y="261"/>
                  </a:cubicBezTo>
                  <a:cubicBezTo>
                    <a:pt x="767" y="261"/>
                    <a:pt x="804" y="242"/>
                    <a:pt x="836" y="199"/>
                  </a:cubicBezTo>
                  <a:lnTo>
                    <a:pt x="896" y="119"/>
                  </a:lnTo>
                  <a:lnTo>
                    <a:pt x="836" y="6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80" name="Google Shape;6180;p9"/>
            <p:cNvSpPr/>
            <p:nvPr/>
          </p:nvSpPr>
          <p:spPr>
            <a:xfrm>
              <a:off x="6365950" y="3124050"/>
              <a:ext cx="6000" cy="13950"/>
            </a:xfrm>
            <a:custGeom>
              <a:avLst/>
              <a:gdLst/>
              <a:ahLst/>
              <a:cxnLst/>
              <a:rect l="l" t="t" r="r" b="b"/>
              <a:pathLst>
                <a:path w="240" h="558" extrusionOk="0">
                  <a:moveTo>
                    <a:pt x="60" y="1"/>
                  </a:moveTo>
                  <a:cubicBezTo>
                    <a:pt x="60" y="219"/>
                    <a:pt x="1" y="438"/>
                    <a:pt x="239" y="558"/>
                  </a:cubicBezTo>
                  <a:lnTo>
                    <a:pt x="239" y="20"/>
                  </a:lnTo>
                  <a:cubicBezTo>
                    <a:pt x="160" y="20"/>
                    <a:pt x="100" y="20"/>
                    <a:pt x="6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81" name="Google Shape;6181;p9"/>
            <p:cNvSpPr/>
            <p:nvPr/>
          </p:nvSpPr>
          <p:spPr>
            <a:xfrm>
              <a:off x="6395300" y="3105150"/>
              <a:ext cx="6475" cy="14950"/>
            </a:xfrm>
            <a:custGeom>
              <a:avLst/>
              <a:gdLst/>
              <a:ahLst/>
              <a:cxnLst/>
              <a:rect l="l" t="t" r="r" b="b"/>
              <a:pathLst>
                <a:path w="259" h="598" extrusionOk="0">
                  <a:moveTo>
                    <a:pt x="20" y="1"/>
                  </a:moveTo>
                  <a:cubicBezTo>
                    <a:pt x="20" y="219"/>
                    <a:pt x="0" y="458"/>
                    <a:pt x="199" y="597"/>
                  </a:cubicBezTo>
                  <a:cubicBezTo>
                    <a:pt x="219" y="379"/>
                    <a:pt x="259" y="160"/>
                    <a:pt x="2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82" name="Google Shape;6182;p9"/>
            <p:cNvSpPr/>
            <p:nvPr/>
          </p:nvSpPr>
          <p:spPr>
            <a:xfrm>
              <a:off x="5980525" y="3176975"/>
              <a:ext cx="14950" cy="4800"/>
            </a:xfrm>
            <a:custGeom>
              <a:avLst/>
              <a:gdLst/>
              <a:ahLst/>
              <a:cxnLst/>
              <a:rect l="l" t="t" r="r" b="b"/>
              <a:pathLst>
                <a:path w="598" h="192" extrusionOk="0">
                  <a:moveTo>
                    <a:pt x="405" y="0"/>
                  </a:moveTo>
                  <a:cubicBezTo>
                    <a:pt x="260" y="0"/>
                    <a:pt x="126" y="32"/>
                    <a:pt x="1" y="171"/>
                  </a:cubicBezTo>
                  <a:cubicBezTo>
                    <a:pt x="74" y="183"/>
                    <a:pt x="146" y="192"/>
                    <a:pt x="215" y="192"/>
                  </a:cubicBezTo>
                  <a:cubicBezTo>
                    <a:pt x="367" y="192"/>
                    <a:pt x="501" y="149"/>
                    <a:pt x="597" y="12"/>
                  </a:cubicBezTo>
                  <a:cubicBezTo>
                    <a:pt x="531" y="6"/>
                    <a:pt x="467" y="0"/>
                    <a:pt x="40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83" name="Google Shape;6183;p9"/>
            <p:cNvSpPr/>
            <p:nvPr/>
          </p:nvSpPr>
          <p:spPr>
            <a:xfrm>
              <a:off x="6076025" y="3160900"/>
              <a:ext cx="10450" cy="11425"/>
            </a:xfrm>
            <a:custGeom>
              <a:avLst/>
              <a:gdLst/>
              <a:ahLst/>
              <a:cxnLst/>
              <a:rect l="l" t="t" r="r" b="b"/>
              <a:pathLst>
                <a:path w="418" h="457" extrusionOk="0">
                  <a:moveTo>
                    <a:pt x="284" y="1"/>
                  </a:moveTo>
                  <a:cubicBezTo>
                    <a:pt x="261" y="1"/>
                    <a:pt x="238" y="21"/>
                    <a:pt x="219" y="58"/>
                  </a:cubicBezTo>
                  <a:cubicBezTo>
                    <a:pt x="139" y="158"/>
                    <a:pt x="60" y="237"/>
                    <a:pt x="0" y="317"/>
                  </a:cubicBezTo>
                  <a:cubicBezTo>
                    <a:pt x="0" y="357"/>
                    <a:pt x="0" y="416"/>
                    <a:pt x="20" y="456"/>
                  </a:cubicBezTo>
                  <a:cubicBezTo>
                    <a:pt x="119" y="377"/>
                    <a:pt x="239" y="337"/>
                    <a:pt x="358" y="257"/>
                  </a:cubicBezTo>
                  <a:cubicBezTo>
                    <a:pt x="398" y="178"/>
                    <a:pt x="398" y="138"/>
                    <a:pt x="418" y="58"/>
                  </a:cubicBezTo>
                  <a:lnTo>
                    <a:pt x="418" y="58"/>
                  </a:lnTo>
                  <a:lnTo>
                    <a:pt x="358" y="78"/>
                  </a:lnTo>
                  <a:cubicBezTo>
                    <a:pt x="337" y="26"/>
                    <a:pt x="311" y="1"/>
                    <a:pt x="2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84" name="Google Shape;6184;p9"/>
            <p:cNvSpPr/>
            <p:nvPr/>
          </p:nvSpPr>
          <p:spPr>
            <a:xfrm>
              <a:off x="6112325" y="3391400"/>
              <a:ext cx="17925" cy="4700"/>
            </a:xfrm>
            <a:custGeom>
              <a:avLst/>
              <a:gdLst/>
              <a:ahLst/>
              <a:cxnLst/>
              <a:rect l="l" t="t" r="r" b="b"/>
              <a:pathLst>
                <a:path w="717" h="188" extrusionOk="0">
                  <a:moveTo>
                    <a:pt x="487" y="0"/>
                  </a:moveTo>
                  <a:cubicBezTo>
                    <a:pt x="314" y="0"/>
                    <a:pt x="135" y="34"/>
                    <a:pt x="0" y="168"/>
                  </a:cubicBezTo>
                  <a:cubicBezTo>
                    <a:pt x="219" y="168"/>
                    <a:pt x="438" y="188"/>
                    <a:pt x="657" y="188"/>
                  </a:cubicBezTo>
                  <a:cubicBezTo>
                    <a:pt x="677" y="188"/>
                    <a:pt x="696" y="188"/>
                    <a:pt x="696" y="128"/>
                  </a:cubicBezTo>
                  <a:cubicBezTo>
                    <a:pt x="716" y="88"/>
                    <a:pt x="696" y="68"/>
                    <a:pt x="657" y="9"/>
                  </a:cubicBezTo>
                  <a:cubicBezTo>
                    <a:pt x="602" y="4"/>
                    <a:pt x="545" y="0"/>
                    <a:pt x="48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85" name="Google Shape;6185;p9"/>
            <p:cNvSpPr/>
            <p:nvPr/>
          </p:nvSpPr>
          <p:spPr>
            <a:xfrm>
              <a:off x="5880075" y="3196650"/>
              <a:ext cx="9975" cy="9975"/>
            </a:xfrm>
            <a:custGeom>
              <a:avLst/>
              <a:gdLst/>
              <a:ahLst/>
              <a:cxnLst/>
              <a:rect l="l" t="t" r="r" b="b"/>
              <a:pathLst>
                <a:path w="399" h="399" extrusionOk="0">
                  <a:moveTo>
                    <a:pt x="199" y="1"/>
                  </a:moveTo>
                  <a:cubicBezTo>
                    <a:pt x="120" y="41"/>
                    <a:pt x="60" y="120"/>
                    <a:pt x="0" y="180"/>
                  </a:cubicBezTo>
                  <a:lnTo>
                    <a:pt x="219" y="399"/>
                  </a:lnTo>
                  <a:cubicBezTo>
                    <a:pt x="299" y="399"/>
                    <a:pt x="339" y="379"/>
                    <a:pt x="398" y="339"/>
                  </a:cubicBezTo>
                  <a:lnTo>
                    <a:pt x="39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86" name="Google Shape;6186;p9"/>
            <p:cNvSpPr/>
            <p:nvPr/>
          </p:nvSpPr>
          <p:spPr>
            <a:xfrm>
              <a:off x="6643950" y="3053225"/>
              <a:ext cx="11475" cy="4325"/>
            </a:xfrm>
            <a:custGeom>
              <a:avLst/>
              <a:gdLst/>
              <a:ahLst/>
              <a:cxnLst/>
              <a:rect l="l" t="t" r="r" b="b"/>
              <a:pathLst>
                <a:path w="459" h="173" extrusionOk="0">
                  <a:moveTo>
                    <a:pt x="328" y="0"/>
                  </a:moveTo>
                  <a:cubicBezTo>
                    <a:pt x="202" y="0"/>
                    <a:pt x="90" y="34"/>
                    <a:pt x="1" y="168"/>
                  </a:cubicBezTo>
                  <a:cubicBezTo>
                    <a:pt x="29" y="171"/>
                    <a:pt x="56" y="173"/>
                    <a:pt x="83" y="173"/>
                  </a:cubicBezTo>
                  <a:cubicBezTo>
                    <a:pt x="224" y="173"/>
                    <a:pt x="341" y="126"/>
                    <a:pt x="458" y="9"/>
                  </a:cubicBezTo>
                  <a:cubicBezTo>
                    <a:pt x="413" y="4"/>
                    <a:pt x="370" y="0"/>
                    <a:pt x="32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87" name="Google Shape;6187;p9"/>
            <p:cNvSpPr/>
            <p:nvPr/>
          </p:nvSpPr>
          <p:spPr>
            <a:xfrm>
              <a:off x="6395800" y="3097025"/>
              <a:ext cx="9950" cy="3675"/>
            </a:xfrm>
            <a:custGeom>
              <a:avLst/>
              <a:gdLst/>
              <a:ahLst/>
              <a:cxnLst/>
              <a:rect l="l" t="t" r="r" b="b"/>
              <a:pathLst>
                <a:path w="398" h="147" extrusionOk="0">
                  <a:moveTo>
                    <a:pt x="302" y="1"/>
                  </a:moveTo>
                  <a:cubicBezTo>
                    <a:pt x="183" y="1"/>
                    <a:pt x="79" y="36"/>
                    <a:pt x="0" y="147"/>
                  </a:cubicBezTo>
                  <a:cubicBezTo>
                    <a:pt x="159" y="147"/>
                    <a:pt x="279" y="127"/>
                    <a:pt x="398" y="7"/>
                  </a:cubicBezTo>
                  <a:cubicBezTo>
                    <a:pt x="365" y="3"/>
                    <a:pt x="333" y="1"/>
                    <a:pt x="30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88" name="Google Shape;6188;p9"/>
            <p:cNvSpPr/>
            <p:nvPr/>
          </p:nvSpPr>
          <p:spPr>
            <a:xfrm>
              <a:off x="6285875" y="3114975"/>
              <a:ext cx="9975" cy="4475"/>
            </a:xfrm>
            <a:custGeom>
              <a:avLst/>
              <a:gdLst/>
              <a:ahLst/>
              <a:cxnLst/>
              <a:rect l="l" t="t" r="r" b="b"/>
              <a:pathLst>
                <a:path w="399" h="179" extrusionOk="0">
                  <a:moveTo>
                    <a:pt x="331" y="1"/>
                  </a:moveTo>
                  <a:cubicBezTo>
                    <a:pt x="211" y="1"/>
                    <a:pt x="85" y="47"/>
                    <a:pt x="1" y="165"/>
                  </a:cubicBezTo>
                  <a:cubicBezTo>
                    <a:pt x="43" y="174"/>
                    <a:pt x="82" y="179"/>
                    <a:pt x="118" y="179"/>
                  </a:cubicBezTo>
                  <a:cubicBezTo>
                    <a:pt x="235" y="179"/>
                    <a:pt x="323" y="127"/>
                    <a:pt x="399" y="5"/>
                  </a:cubicBezTo>
                  <a:cubicBezTo>
                    <a:pt x="377" y="2"/>
                    <a:pt x="354" y="1"/>
                    <a:pt x="3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89" name="Google Shape;6189;p9"/>
            <p:cNvSpPr/>
            <p:nvPr/>
          </p:nvSpPr>
          <p:spPr>
            <a:xfrm>
              <a:off x="6202825" y="3229475"/>
              <a:ext cx="2525" cy="5000"/>
            </a:xfrm>
            <a:custGeom>
              <a:avLst/>
              <a:gdLst/>
              <a:ahLst/>
              <a:cxnLst/>
              <a:rect l="l" t="t" r="r" b="b"/>
              <a:pathLst>
                <a:path w="101" h="200" extrusionOk="0">
                  <a:moveTo>
                    <a:pt x="60" y="1"/>
                  </a:moveTo>
                  <a:cubicBezTo>
                    <a:pt x="41" y="21"/>
                    <a:pt x="1" y="60"/>
                    <a:pt x="1" y="60"/>
                  </a:cubicBezTo>
                  <a:lnTo>
                    <a:pt x="60" y="200"/>
                  </a:lnTo>
                  <a:cubicBezTo>
                    <a:pt x="60" y="120"/>
                    <a:pt x="100" y="60"/>
                    <a:pt x="6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90" name="Google Shape;6190;p9"/>
            <p:cNvSpPr/>
            <p:nvPr/>
          </p:nvSpPr>
          <p:spPr>
            <a:xfrm>
              <a:off x="6710100" y="3044475"/>
              <a:ext cx="5500" cy="3500"/>
            </a:xfrm>
            <a:custGeom>
              <a:avLst/>
              <a:gdLst/>
              <a:ahLst/>
              <a:cxnLst/>
              <a:rect l="l" t="t" r="r" b="b"/>
              <a:pathLst>
                <a:path w="220" h="140" extrusionOk="0">
                  <a:moveTo>
                    <a:pt x="219" y="1"/>
                  </a:moveTo>
                  <a:cubicBezTo>
                    <a:pt x="100" y="1"/>
                    <a:pt x="20" y="40"/>
                    <a:pt x="0" y="140"/>
                  </a:cubicBezTo>
                  <a:cubicBezTo>
                    <a:pt x="120" y="140"/>
                    <a:pt x="199" y="60"/>
                    <a:pt x="2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91" name="Google Shape;6191;p9"/>
            <p:cNvSpPr/>
            <p:nvPr/>
          </p:nvSpPr>
          <p:spPr>
            <a:xfrm>
              <a:off x="6439050" y="3087250"/>
              <a:ext cx="5500" cy="3000"/>
            </a:xfrm>
            <a:custGeom>
              <a:avLst/>
              <a:gdLst/>
              <a:ahLst/>
              <a:cxnLst/>
              <a:rect l="l" t="t" r="r" b="b"/>
              <a:pathLst>
                <a:path w="220" h="120" extrusionOk="0">
                  <a:moveTo>
                    <a:pt x="220" y="0"/>
                  </a:moveTo>
                  <a:lnTo>
                    <a:pt x="220" y="0"/>
                  </a:lnTo>
                  <a:cubicBezTo>
                    <a:pt x="140" y="20"/>
                    <a:pt x="60" y="80"/>
                    <a:pt x="1" y="120"/>
                  </a:cubicBezTo>
                  <a:cubicBezTo>
                    <a:pt x="60" y="80"/>
                    <a:pt x="140" y="40"/>
                    <a:pt x="22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92" name="Google Shape;6192;p9"/>
            <p:cNvSpPr/>
            <p:nvPr/>
          </p:nvSpPr>
          <p:spPr>
            <a:xfrm>
              <a:off x="6190900" y="3377675"/>
              <a:ext cx="6475" cy="5000"/>
            </a:xfrm>
            <a:custGeom>
              <a:avLst/>
              <a:gdLst/>
              <a:ahLst/>
              <a:cxnLst/>
              <a:rect l="l" t="t" r="r" b="b"/>
              <a:pathLst>
                <a:path w="259" h="200" extrusionOk="0">
                  <a:moveTo>
                    <a:pt x="0" y="1"/>
                  </a:moveTo>
                  <a:lnTo>
                    <a:pt x="0" y="160"/>
                  </a:lnTo>
                  <a:cubicBezTo>
                    <a:pt x="80" y="160"/>
                    <a:pt x="120" y="160"/>
                    <a:pt x="219" y="200"/>
                  </a:cubicBezTo>
                  <a:cubicBezTo>
                    <a:pt x="219" y="200"/>
                    <a:pt x="239" y="160"/>
                    <a:pt x="259" y="120"/>
                  </a:cubicBezTo>
                  <a:cubicBezTo>
                    <a:pt x="259" y="60"/>
                    <a:pt x="239" y="41"/>
                    <a:pt x="1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93" name="Google Shape;6193;p9"/>
            <p:cNvSpPr/>
            <p:nvPr/>
          </p:nvSpPr>
          <p:spPr>
            <a:xfrm>
              <a:off x="6195875" y="3375975"/>
              <a:ext cx="5975" cy="5700"/>
            </a:xfrm>
            <a:custGeom>
              <a:avLst/>
              <a:gdLst/>
              <a:ahLst/>
              <a:cxnLst/>
              <a:rect l="l" t="t" r="r" b="b"/>
              <a:pathLst>
                <a:path w="239" h="228" extrusionOk="0">
                  <a:moveTo>
                    <a:pt x="123" y="1"/>
                  </a:moveTo>
                  <a:cubicBezTo>
                    <a:pt x="76" y="1"/>
                    <a:pt x="28" y="15"/>
                    <a:pt x="0" y="29"/>
                  </a:cubicBezTo>
                  <a:lnTo>
                    <a:pt x="0" y="228"/>
                  </a:lnTo>
                  <a:cubicBezTo>
                    <a:pt x="40" y="228"/>
                    <a:pt x="120" y="228"/>
                    <a:pt x="199" y="208"/>
                  </a:cubicBezTo>
                  <a:lnTo>
                    <a:pt x="239" y="128"/>
                  </a:lnTo>
                  <a:lnTo>
                    <a:pt x="219" y="49"/>
                  </a:lnTo>
                  <a:lnTo>
                    <a:pt x="179" y="9"/>
                  </a:lnTo>
                  <a:cubicBezTo>
                    <a:pt x="162" y="3"/>
                    <a:pt x="143" y="1"/>
                    <a:pt x="1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94" name="Google Shape;6194;p9"/>
            <p:cNvSpPr/>
            <p:nvPr/>
          </p:nvSpPr>
          <p:spPr>
            <a:xfrm>
              <a:off x="6052650" y="3405150"/>
              <a:ext cx="4500" cy="3025"/>
            </a:xfrm>
            <a:custGeom>
              <a:avLst/>
              <a:gdLst/>
              <a:ahLst/>
              <a:cxnLst/>
              <a:rect l="l" t="t" r="r" b="b"/>
              <a:pathLst>
                <a:path w="180" h="121" extrusionOk="0">
                  <a:moveTo>
                    <a:pt x="82" y="1"/>
                  </a:moveTo>
                  <a:cubicBezTo>
                    <a:pt x="55" y="1"/>
                    <a:pt x="30" y="6"/>
                    <a:pt x="0" y="16"/>
                  </a:cubicBezTo>
                  <a:cubicBezTo>
                    <a:pt x="30" y="85"/>
                    <a:pt x="60" y="120"/>
                    <a:pt x="90" y="120"/>
                  </a:cubicBezTo>
                  <a:cubicBezTo>
                    <a:pt x="119" y="120"/>
                    <a:pt x="149" y="85"/>
                    <a:pt x="179" y="16"/>
                  </a:cubicBezTo>
                  <a:cubicBezTo>
                    <a:pt x="139" y="6"/>
                    <a:pt x="110" y="1"/>
                    <a:pt x="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95" name="Google Shape;6195;p9"/>
            <p:cNvSpPr/>
            <p:nvPr/>
          </p:nvSpPr>
          <p:spPr>
            <a:xfrm>
              <a:off x="6128725" y="3391600"/>
              <a:ext cx="5000" cy="5000"/>
            </a:xfrm>
            <a:custGeom>
              <a:avLst/>
              <a:gdLst/>
              <a:ahLst/>
              <a:cxnLst/>
              <a:rect l="l" t="t" r="r" b="b"/>
              <a:pathLst>
                <a:path w="200" h="200" extrusionOk="0">
                  <a:moveTo>
                    <a:pt x="1" y="1"/>
                  </a:moveTo>
                  <a:lnTo>
                    <a:pt x="1" y="180"/>
                  </a:lnTo>
                  <a:cubicBezTo>
                    <a:pt x="80" y="180"/>
                    <a:pt x="120" y="180"/>
                    <a:pt x="200" y="200"/>
                  </a:cubicBezTo>
                  <a:lnTo>
                    <a:pt x="20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96" name="Google Shape;6196;p9"/>
            <p:cNvSpPr/>
            <p:nvPr/>
          </p:nvSpPr>
          <p:spPr>
            <a:xfrm>
              <a:off x="6200350" y="3378175"/>
              <a:ext cx="5000" cy="3500"/>
            </a:xfrm>
            <a:custGeom>
              <a:avLst/>
              <a:gdLst/>
              <a:ahLst/>
              <a:cxnLst/>
              <a:rect l="l" t="t" r="r" b="b"/>
              <a:pathLst>
                <a:path w="200" h="140" extrusionOk="0">
                  <a:moveTo>
                    <a:pt x="20" y="1"/>
                  </a:moveTo>
                  <a:cubicBezTo>
                    <a:pt x="0" y="40"/>
                    <a:pt x="0" y="100"/>
                    <a:pt x="0" y="140"/>
                  </a:cubicBezTo>
                  <a:cubicBezTo>
                    <a:pt x="60" y="100"/>
                    <a:pt x="120" y="40"/>
                    <a:pt x="1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97" name="Google Shape;6197;p9"/>
            <p:cNvSpPr/>
            <p:nvPr/>
          </p:nvSpPr>
          <p:spPr>
            <a:xfrm>
              <a:off x="6209300" y="3378175"/>
              <a:ext cx="5000" cy="1900"/>
            </a:xfrm>
            <a:custGeom>
              <a:avLst/>
              <a:gdLst/>
              <a:ahLst/>
              <a:cxnLst/>
              <a:rect l="l" t="t" r="r" b="b"/>
              <a:pathLst>
                <a:path w="200" h="76" extrusionOk="0">
                  <a:moveTo>
                    <a:pt x="0" y="1"/>
                  </a:moveTo>
                  <a:cubicBezTo>
                    <a:pt x="40" y="50"/>
                    <a:pt x="75" y="75"/>
                    <a:pt x="107" y="75"/>
                  </a:cubicBezTo>
                  <a:cubicBezTo>
                    <a:pt x="140" y="75"/>
                    <a:pt x="169" y="50"/>
                    <a:pt x="1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98" name="Google Shape;6198;p9"/>
            <p:cNvSpPr/>
            <p:nvPr/>
          </p:nvSpPr>
          <p:spPr>
            <a:xfrm>
              <a:off x="5271850" y="3406200"/>
              <a:ext cx="7475" cy="4150"/>
            </a:xfrm>
            <a:custGeom>
              <a:avLst/>
              <a:gdLst/>
              <a:ahLst/>
              <a:cxnLst/>
              <a:rect l="l" t="t" r="r" b="b"/>
              <a:pathLst>
                <a:path w="299" h="166" extrusionOk="0">
                  <a:moveTo>
                    <a:pt x="188" y="1"/>
                  </a:moveTo>
                  <a:cubicBezTo>
                    <a:pt x="110" y="1"/>
                    <a:pt x="41" y="30"/>
                    <a:pt x="1" y="153"/>
                  </a:cubicBezTo>
                  <a:cubicBezTo>
                    <a:pt x="45" y="159"/>
                    <a:pt x="87" y="165"/>
                    <a:pt x="125" y="165"/>
                  </a:cubicBezTo>
                  <a:cubicBezTo>
                    <a:pt x="207" y="165"/>
                    <a:pt x="272" y="136"/>
                    <a:pt x="299" y="14"/>
                  </a:cubicBezTo>
                  <a:cubicBezTo>
                    <a:pt x="261" y="7"/>
                    <a:pt x="223" y="1"/>
                    <a:pt x="18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99" name="Google Shape;6199;p9"/>
            <p:cNvSpPr/>
            <p:nvPr/>
          </p:nvSpPr>
          <p:spPr>
            <a:xfrm>
              <a:off x="5308650" y="3411925"/>
              <a:ext cx="86550" cy="46350"/>
            </a:xfrm>
            <a:custGeom>
              <a:avLst/>
              <a:gdLst/>
              <a:ahLst/>
              <a:cxnLst/>
              <a:rect l="l" t="t" r="r" b="b"/>
              <a:pathLst>
                <a:path w="3462" h="1854" extrusionOk="0">
                  <a:moveTo>
                    <a:pt x="421" y="0"/>
                  </a:moveTo>
                  <a:cubicBezTo>
                    <a:pt x="291" y="0"/>
                    <a:pt x="152" y="36"/>
                    <a:pt x="1" y="123"/>
                  </a:cubicBezTo>
                  <a:lnTo>
                    <a:pt x="1" y="282"/>
                  </a:lnTo>
                  <a:cubicBezTo>
                    <a:pt x="1055" y="918"/>
                    <a:pt x="2169" y="1336"/>
                    <a:pt x="3243" y="1853"/>
                  </a:cubicBezTo>
                  <a:lnTo>
                    <a:pt x="3462" y="1635"/>
                  </a:lnTo>
                  <a:cubicBezTo>
                    <a:pt x="3004" y="938"/>
                    <a:pt x="2209" y="839"/>
                    <a:pt x="1552" y="560"/>
                  </a:cubicBezTo>
                  <a:cubicBezTo>
                    <a:pt x="1185" y="392"/>
                    <a:pt x="853" y="0"/>
                    <a:pt x="4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00" name="Google Shape;6200;p9"/>
            <p:cNvSpPr/>
            <p:nvPr/>
          </p:nvSpPr>
          <p:spPr>
            <a:xfrm>
              <a:off x="5242025" y="2757500"/>
              <a:ext cx="153175" cy="28900"/>
            </a:xfrm>
            <a:custGeom>
              <a:avLst/>
              <a:gdLst/>
              <a:ahLst/>
              <a:cxnLst/>
              <a:rect l="l" t="t" r="r" b="b"/>
              <a:pathLst>
                <a:path w="6127" h="1156" extrusionOk="0">
                  <a:moveTo>
                    <a:pt x="4596" y="0"/>
                  </a:moveTo>
                  <a:cubicBezTo>
                    <a:pt x="4449" y="0"/>
                    <a:pt x="4247" y="112"/>
                    <a:pt x="4118" y="141"/>
                  </a:cubicBezTo>
                  <a:cubicBezTo>
                    <a:pt x="3643" y="175"/>
                    <a:pt x="3226" y="469"/>
                    <a:pt x="2744" y="469"/>
                  </a:cubicBezTo>
                  <a:cubicBezTo>
                    <a:pt x="2660" y="469"/>
                    <a:pt x="2575" y="460"/>
                    <a:pt x="2487" y="439"/>
                  </a:cubicBezTo>
                  <a:cubicBezTo>
                    <a:pt x="1751" y="698"/>
                    <a:pt x="955" y="559"/>
                    <a:pt x="199" y="777"/>
                  </a:cubicBezTo>
                  <a:lnTo>
                    <a:pt x="0" y="976"/>
                  </a:lnTo>
                  <a:cubicBezTo>
                    <a:pt x="159" y="1135"/>
                    <a:pt x="418" y="976"/>
                    <a:pt x="577" y="1155"/>
                  </a:cubicBezTo>
                  <a:cubicBezTo>
                    <a:pt x="716" y="1135"/>
                    <a:pt x="855" y="1135"/>
                    <a:pt x="975" y="1135"/>
                  </a:cubicBezTo>
                  <a:cubicBezTo>
                    <a:pt x="1111" y="1059"/>
                    <a:pt x="1259" y="1048"/>
                    <a:pt x="1407" y="1048"/>
                  </a:cubicBezTo>
                  <a:cubicBezTo>
                    <a:pt x="1467" y="1048"/>
                    <a:pt x="1527" y="1050"/>
                    <a:pt x="1586" y="1050"/>
                  </a:cubicBezTo>
                  <a:cubicBezTo>
                    <a:pt x="1725" y="1050"/>
                    <a:pt x="1862" y="1040"/>
                    <a:pt x="1989" y="976"/>
                  </a:cubicBezTo>
                  <a:cubicBezTo>
                    <a:pt x="3382" y="877"/>
                    <a:pt x="4774" y="857"/>
                    <a:pt x="6127" y="439"/>
                  </a:cubicBezTo>
                  <a:cubicBezTo>
                    <a:pt x="6127" y="360"/>
                    <a:pt x="6107" y="260"/>
                    <a:pt x="6127" y="181"/>
                  </a:cubicBezTo>
                  <a:cubicBezTo>
                    <a:pt x="5841" y="181"/>
                    <a:pt x="5554" y="310"/>
                    <a:pt x="5276" y="310"/>
                  </a:cubicBezTo>
                  <a:cubicBezTo>
                    <a:pt x="5091" y="310"/>
                    <a:pt x="4910" y="252"/>
                    <a:pt x="4734" y="61"/>
                  </a:cubicBezTo>
                  <a:cubicBezTo>
                    <a:pt x="4701" y="17"/>
                    <a:pt x="4653" y="0"/>
                    <a:pt x="459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01" name="Google Shape;6201;p9"/>
            <p:cNvSpPr/>
            <p:nvPr/>
          </p:nvSpPr>
          <p:spPr>
            <a:xfrm>
              <a:off x="5398175" y="2752550"/>
              <a:ext cx="14450" cy="6975"/>
            </a:xfrm>
            <a:custGeom>
              <a:avLst/>
              <a:gdLst/>
              <a:ahLst/>
              <a:cxnLst/>
              <a:rect l="l" t="t" r="r" b="b"/>
              <a:pathLst>
                <a:path w="578" h="279" extrusionOk="0">
                  <a:moveTo>
                    <a:pt x="199" y="1"/>
                  </a:moveTo>
                  <a:cubicBezTo>
                    <a:pt x="120" y="1"/>
                    <a:pt x="0" y="1"/>
                    <a:pt x="20" y="100"/>
                  </a:cubicBezTo>
                  <a:cubicBezTo>
                    <a:pt x="60" y="160"/>
                    <a:pt x="179" y="180"/>
                    <a:pt x="259" y="239"/>
                  </a:cubicBezTo>
                  <a:cubicBezTo>
                    <a:pt x="308" y="264"/>
                    <a:pt x="358" y="279"/>
                    <a:pt x="404" y="279"/>
                  </a:cubicBezTo>
                  <a:cubicBezTo>
                    <a:pt x="470" y="279"/>
                    <a:pt x="531" y="250"/>
                    <a:pt x="577" y="180"/>
                  </a:cubicBezTo>
                  <a:cubicBezTo>
                    <a:pt x="498" y="40"/>
                    <a:pt x="358" y="1"/>
                    <a:pt x="1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02" name="Google Shape;6202;p9"/>
            <p:cNvSpPr/>
            <p:nvPr/>
          </p:nvSpPr>
          <p:spPr>
            <a:xfrm>
              <a:off x="5403650" y="2757025"/>
              <a:ext cx="19400" cy="5675"/>
            </a:xfrm>
            <a:custGeom>
              <a:avLst/>
              <a:gdLst/>
              <a:ahLst/>
              <a:cxnLst/>
              <a:rect l="l" t="t" r="r" b="b"/>
              <a:pathLst>
                <a:path w="776" h="227" extrusionOk="0">
                  <a:moveTo>
                    <a:pt x="378" y="1"/>
                  </a:moveTo>
                  <a:cubicBezTo>
                    <a:pt x="259" y="21"/>
                    <a:pt x="159" y="21"/>
                    <a:pt x="40" y="60"/>
                  </a:cubicBezTo>
                  <a:cubicBezTo>
                    <a:pt x="40" y="100"/>
                    <a:pt x="0" y="160"/>
                    <a:pt x="0" y="219"/>
                  </a:cubicBezTo>
                  <a:cubicBezTo>
                    <a:pt x="24" y="218"/>
                    <a:pt x="48" y="217"/>
                    <a:pt x="73" y="217"/>
                  </a:cubicBezTo>
                  <a:cubicBezTo>
                    <a:pt x="165" y="217"/>
                    <a:pt x="258" y="227"/>
                    <a:pt x="348" y="227"/>
                  </a:cubicBezTo>
                  <a:cubicBezTo>
                    <a:pt x="509" y="227"/>
                    <a:pt x="659" y="196"/>
                    <a:pt x="776" y="21"/>
                  </a:cubicBezTo>
                  <a:cubicBezTo>
                    <a:pt x="657" y="1"/>
                    <a:pt x="497" y="1"/>
                    <a:pt x="37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03" name="Google Shape;6203;p9"/>
            <p:cNvSpPr/>
            <p:nvPr/>
          </p:nvSpPr>
          <p:spPr>
            <a:xfrm>
              <a:off x="5198250" y="2774975"/>
              <a:ext cx="38825" cy="15900"/>
            </a:xfrm>
            <a:custGeom>
              <a:avLst/>
              <a:gdLst/>
              <a:ahLst/>
              <a:cxnLst/>
              <a:rect l="l" t="t" r="r" b="b"/>
              <a:pathLst>
                <a:path w="1553" h="636" extrusionOk="0">
                  <a:moveTo>
                    <a:pt x="21" y="454"/>
                  </a:moveTo>
                  <a:lnTo>
                    <a:pt x="21" y="454"/>
                  </a:lnTo>
                  <a:cubicBezTo>
                    <a:pt x="14" y="455"/>
                    <a:pt x="7" y="455"/>
                    <a:pt x="0" y="456"/>
                  </a:cubicBezTo>
                  <a:lnTo>
                    <a:pt x="20" y="456"/>
                  </a:lnTo>
                  <a:cubicBezTo>
                    <a:pt x="21" y="456"/>
                    <a:pt x="21" y="455"/>
                    <a:pt x="21" y="454"/>
                  </a:cubicBezTo>
                  <a:close/>
                  <a:moveTo>
                    <a:pt x="632" y="0"/>
                  </a:moveTo>
                  <a:cubicBezTo>
                    <a:pt x="390" y="0"/>
                    <a:pt x="180" y="92"/>
                    <a:pt x="21" y="454"/>
                  </a:cubicBezTo>
                  <a:lnTo>
                    <a:pt x="21" y="454"/>
                  </a:lnTo>
                  <a:cubicBezTo>
                    <a:pt x="45" y="452"/>
                    <a:pt x="69" y="450"/>
                    <a:pt x="93" y="450"/>
                  </a:cubicBezTo>
                  <a:cubicBezTo>
                    <a:pt x="219" y="450"/>
                    <a:pt x="338" y="491"/>
                    <a:pt x="418" y="635"/>
                  </a:cubicBezTo>
                  <a:cubicBezTo>
                    <a:pt x="498" y="635"/>
                    <a:pt x="538" y="596"/>
                    <a:pt x="617" y="596"/>
                  </a:cubicBezTo>
                  <a:cubicBezTo>
                    <a:pt x="816" y="297"/>
                    <a:pt x="1293" y="596"/>
                    <a:pt x="1552" y="98"/>
                  </a:cubicBezTo>
                  <a:lnTo>
                    <a:pt x="1552" y="98"/>
                  </a:lnTo>
                  <a:cubicBezTo>
                    <a:pt x="1525" y="100"/>
                    <a:pt x="1499" y="101"/>
                    <a:pt x="1472" y="101"/>
                  </a:cubicBezTo>
                  <a:cubicBezTo>
                    <a:pt x="1173" y="101"/>
                    <a:pt x="885" y="0"/>
                    <a:pt x="63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04" name="Google Shape;6204;p9"/>
            <p:cNvSpPr/>
            <p:nvPr/>
          </p:nvSpPr>
          <p:spPr>
            <a:xfrm>
              <a:off x="5242025" y="2781375"/>
              <a:ext cx="14425" cy="5025"/>
            </a:xfrm>
            <a:custGeom>
              <a:avLst/>
              <a:gdLst/>
              <a:ahLst/>
              <a:cxnLst/>
              <a:rect l="l" t="t" r="r" b="b"/>
              <a:pathLst>
                <a:path w="577" h="201" extrusionOk="0">
                  <a:moveTo>
                    <a:pt x="102" y="1"/>
                  </a:moveTo>
                  <a:cubicBezTo>
                    <a:pt x="67" y="1"/>
                    <a:pt x="33" y="1"/>
                    <a:pt x="0" y="1"/>
                  </a:cubicBezTo>
                  <a:cubicBezTo>
                    <a:pt x="80" y="81"/>
                    <a:pt x="159" y="141"/>
                    <a:pt x="239" y="200"/>
                  </a:cubicBezTo>
                  <a:cubicBezTo>
                    <a:pt x="358" y="200"/>
                    <a:pt x="458" y="180"/>
                    <a:pt x="577" y="180"/>
                  </a:cubicBezTo>
                  <a:cubicBezTo>
                    <a:pt x="461" y="15"/>
                    <a:pt x="276" y="1"/>
                    <a:pt x="10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05" name="Google Shape;6205;p9"/>
            <p:cNvSpPr/>
            <p:nvPr/>
          </p:nvSpPr>
          <p:spPr>
            <a:xfrm>
              <a:off x="5293725" y="3394925"/>
              <a:ext cx="125500" cy="64050"/>
            </a:xfrm>
            <a:custGeom>
              <a:avLst/>
              <a:gdLst/>
              <a:ahLst/>
              <a:cxnLst/>
              <a:rect l="l" t="t" r="r" b="b"/>
              <a:pathLst>
                <a:path w="5020" h="2562" extrusionOk="0">
                  <a:moveTo>
                    <a:pt x="143" y="1"/>
                  </a:moveTo>
                  <a:cubicBezTo>
                    <a:pt x="106" y="1"/>
                    <a:pt x="67" y="24"/>
                    <a:pt x="21" y="47"/>
                  </a:cubicBezTo>
                  <a:cubicBezTo>
                    <a:pt x="1" y="465"/>
                    <a:pt x="498" y="465"/>
                    <a:pt x="598" y="803"/>
                  </a:cubicBezTo>
                  <a:cubicBezTo>
                    <a:pt x="797" y="823"/>
                    <a:pt x="1015" y="843"/>
                    <a:pt x="1214" y="942"/>
                  </a:cubicBezTo>
                  <a:cubicBezTo>
                    <a:pt x="2169" y="1400"/>
                    <a:pt x="3104" y="1857"/>
                    <a:pt x="4059" y="2315"/>
                  </a:cubicBezTo>
                  <a:cubicBezTo>
                    <a:pt x="4337" y="2315"/>
                    <a:pt x="4556" y="2434"/>
                    <a:pt x="4775" y="2533"/>
                  </a:cubicBezTo>
                  <a:cubicBezTo>
                    <a:pt x="4822" y="2552"/>
                    <a:pt x="4862" y="2561"/>
                    <a:pt x="4894" y="2561"/>
                  </a:cubicBezTo>
                  <a:cubicBezTo>
                    <a:pt x="4996" y="2561"/>
                    <a:pt x="5020" y="2471"/>
                    <a:pt x="4974" y="2334"/>
                  </a:cubicBezTo>
                  <a:cubicBezTo>
                    <a:pt x="3582" y="1419"/>
                    <a:pt x="1950" y="962"/>
                    <a:pt x="458" y="206"/>
                  </a:cubicBezTo>
                  <a:cubicBezTo>
                    <a:pt x="359" y="206"/>
                    <a:pt x="279" y="126"/>
                    <a:pt x="220" y="47"/>
                  </a:cubicBezTo>
                  <a:cubicBezTo>
                    <a:pt x="194" y="13"/>
                    <a:pt x="169" y="1"/>
                    <a:pt x="14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06" name="Google Shape;6206;p9"/>
            <p:cNvSpPr/>
            <p:nvPr/>
          </p:nvSpPr>
          <p:spPr>
            <a:xfrm>
              <a:off x="5222125" y="3268275"/>
              <a:ext cx="118375" cy="54725"/>
            </a:xfrm>
            <a:custGeom>
              <a:avLst/>
              <a:gdLst/>
              <a:ahLst/>
              <a:cxnLst/>
              <a:rect l="l" t="t" r="r" b="b"/>
              <a:pathLst>
                <a:path w="4735" h="2189" extrusionOk="0">
                  <a:moveTo>
                    <a:pt x="577" y="0"/>
                  </a:moveTo>
                  <a:cubicBezTo>
                    <a:pt x="510" y="79"/>
                    <a:pt x="417" y="88"/>
                    <a:pt x="321" y="88"/>
                  </a:cubicBezTo>
                  <a:cubicBezTo>
                    <a:pt x="292" y="88"/>
                    <a:pt x="264" y="87"/>
                    <a:pt x="235" y="87"/>
                  </a:cubicBezTo>
                  <a:cubicBezTo>
                    <a:pt x="189" y="87"/>
                    <a:pt x="143" y="89"/>
                    <a:pt x="100" y="100"/>
                  </a:cubicBezTo>
                  <a:lnTo>
                    <a:pt x="0" y="199"/>
                  </a:lnTo>
                  <a:cubicBezTo>
                    <a:pt x="975" y="617"/>
                    <a:pt x="1930" y="1055"/>
                    <a:pt x="2885" y="1512"/>
                  </a:cubicBezTo>
                  <a:cubicBezTo>
                    <a:pt x="3541" y="1552"/>
                    <a:pt x="4019" y="2129"/>
                    <a:pt x="4735" y="2189"/>
                  </a:cubicBezTo>
                  <a:cubicBezTo>
                    <a:pt x="3462" y="1095"/>
                    <a:pt x="1930" y="736"/>
                    <a:pt x="57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07" name="Google Shape;6207;p9"/>
            <p:cNvSpPr/>
            <p:nvPr/>
          </p:nvSpPr>
          <p:spPr>
            <a:xfrm>
              <a:off x="5188300" y="3296125"/>
              <a:ext cx="50250" cy="29475"/>
            </a:xfrm>
            <a:custGeom>
              <a:avLst/>
              <a:gdLst/>
              <a:ahLst/>
              <a:cxnLst/>
              <a:rect l="l" t="t" r="r" b="b"/>
              <a:pathLst>
                <a:path w="2010" h="1179" extrusionOk="0">
                  <a:moveTo>
                    <a:pt x="1" y="0"/>
                  </a:moveTo>
                  <a:lnTo>
                    <a:pt x="1" y="0"/>
                  </a:lnTo>
                  <a:cubicBezTo>
                    <a:pt x="21" y="398"/>
                    <a:pt x="359" y="498"/>
                    <a:pt x="438" y="776"/>
                  </a:cubicBezTo>
                  <a:cubicBezTo>
                    <a:pt x="481" y="768"/>
                    <a:pt x="522" y="764"/>
                    <a:pt x="562" y="764"/>
                  </a:cubicBezTo>
                  <a:cubicBezTo>
                    <a:pt x="981" y="764"/>
                    <a:pt x="1262" y="1179"/>
                    <a:pt x="1676" y="1179"/>
                  </a:cubicBezTo>
                  <a:cubicBezTo>
                    <a:pt x="1701" y="1179"/>
                    <a:pt x="1726" y="1177"/>
                    <a:pt x="1751" y="1174"/>
                  </a:cubicBezTo>
                  <a:cubicBezTo>
                    <a:pt x="2010" y="915"/>
                    <a:pt x="1711" y="736"/>
                    <a:pt x="1612" y="736"/>
                  </a:cubicBezTo>
                  <a:cubicBezTo>
                    <a:pt x="1015" y="677"/>
                    <a:pt x="538" y="299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08" name="Google Shape;6208;p9"/>
            <p:cNvSpPr/>
            <p:nvPr/>
          </p:nvSpPr>
          <p:spPr>
            <a:xfrm>
              <a:off x="5288750" y="3243900"/>
              <a:ext cx="55250" cy="29375"/>
            </a:xfrm>
            <a:custGeom>
              <a:avLst/>
              <a:gdLst/>
              <a:ahLst/>
              <a:cxnLst/>
              <a:rect l="l" t="t" r="r" b="b"/>
              <a:pathLst>
                <a:path w="2210" h="1175" extrusionOk="0">
                  <a:moveTo>
                    <a:pt x="399" y="1"/>
                  </a:moveTo>
                  <a:cubicBezTo>
                    <a:pt x="319" y="180"/>
                    <a:pt x="180" y="200"/>
                    <a:pt x="1" y="219"/>
                  </a:cubicBezTo>
                  <a:cubicBezTo>
                    <a:pt x="717" y="518"/>
                    <a:pt x="1354" y="995"/>
                    <a:pt x="2110" y="1174"/>
                  </a:cubicBezTo>
                  <a:cubicBezTo>
                    <a:pt x="2209" y="1075"/>
                    <a:pt x="2189" y="1015"/>
                    <a:pt x="2090" y="936"/>
                  </a:cubicBezTo>
                  <a:cubicBezTo>
                    <a:pt x="1851" y="776"/>
                    <a:pt x="1592" y="578"/>
                    <a:pt x="1354" y="399"/>
                  </a:cubicBezTo>
                  <a:cubicBezTo>
                    <a:pt x="1322" y="346"/>
                    <a:pt x="1296" y="321"/>
                    <a:pt x="1267" y="321"/>
                  </a:cubicBezTo>
                  <a:cubicBezTo>
                    <a:pt x="1241" y="321"/>
                    <a:pt x="1212" y="341"/>
                    <a:pt x="1175" y="379"/>
                  </a:cubicBezTo>
                  <a:cubicBezTo>
                    <a:pt x="916" y="239"/>
                    <a:pt x="657" y="120"/>
                    <a:pt x="3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09" name="Google Shape;6209;p9"/>
            <p:cNvSpPr/>
            <p:nvPr/>
          </p:nvSpPr>
          <p:spPr>
            <a:xfrm>
              <a:off x="5194275" y="3253850"/>
              <a:ext cx="34325" cy="19425"/>
            </a:xfrm>
            <a:custGeom>
              <a:avLst/>
              <a:gdLst/>
              <a:ahLst/>
              <a:cxnLst/>
              <a:rect l="l" t="t" r="r" b="b"/>
              <a:pathLst>
                <a:path w="1373" h="777" extrusionOk="0">
                  <a:moveTo>
                    <a:pt x="199" y="1"/>
                  </a:moveTo>
                  <a:lnTo>
                    <a:pt x="0" y="199"/>
                  </a:lnTo>
                  <a:cubicBezTo>
                    <a:pt x="378" y="378"/>
                    <a:pt x="756" y="577"/>
                    <a:pt x="1174" y="776"/>
                  </a:cubicBezTo>
                  <a:lnTo>
                    <a:pt x="1194" y="737"/>
                  </a:lnTo>
                  <a:cubicBezTo>
                    <a:pt x="1254" y="657"/>
                    <a:pt x="1373" y="657"/>
                    <a:pt x="1373" y="538"/>
                  </a:cubicBezTo>
                  <a:cubicBezTo>
                    <a:pt x="1094" y="100"/>
                    <a:pt x="617" y="120"/>
                    <a:pt x="1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10" name="Google Shape;6210;p9"/>
            <p:cNvSpPr/>
            <p:nvPr/>
          </p:nvSpPr>
          <p:spPr>
            <a:xfrm>
              <a:off x="5201225" y="3220025"/>
              <a:ext cx="34350" cy="18450"/>
            </a:xfrm>
            <a:custGeom>
              <a:avLst/>
              <a:gdLst/>
              <a:ahLst/>
              <a:cxnLst/>
              <a:rect l="l" t="t" r="r" b="b"/>
              <a:pathLst>
                <a:path w="1374" h="738" extrusionOk="0">
                  <a:moveTo>
                    <a:pt x="100" y="1"/>
                  </a:moveTo>
                  <a:cubicBezTo>
                    <a:pt x="100" y="1"/>
                    <a:pt x="80" y="1"/>
                    <a:pt x="21" y="80"/>
                  </a:cubicBezTo>
                  <a:cubicBezTo>
                    <a:pt x="1" y="100"/>
                    <a:pt x="21" y="160"/>
                    <a:pt x="100" y="200"/>
                  </a:cubicBezTo>
                  <a:cubicBezTo>
                    <a:pt x="426" y="487"/>
                    <a:pt x="771" y="738"/>
                    <a:pt x="1311" y="738"/>
                  </a:cubicBezTo>
                  <a:cubicBezTo>
                    <a:pt x="1332" y="738"/>
                    <a:pt x="1352" y="738"/>
                    <a:pt x="1373" y="737"/>
                  </a:cubicBezTo>
                  <a:cubicBezTo>
                    <a:pt x="936" y="359"/>
                    <a:pt x="598" y="60"/>
                    <a:pt x="1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11" name="Google Shape;6211;p9"/>
            <p:cNvSpPr/>
            <p:nvPr/>
          </p:nvSpPr>
          <p:spPr>
            <a:xfrm>
              <a:off x="5179850" y="3214050"/>
              <a:ext cx="23900" cy="16625"/>
            </a:xfrm>
            <a:custGeom>
              <a:avLst/>
              <a:gdLst/>
              <a:ahLst/>
              <a:cxnLst/>
              <a:rect l="l" t="t" r="r" b="b"/>
              <a:pathLst>
                <a:path w="956" h="665" extrusionOk="0">
                  <a:moveTo>
                    <a:pt x="394" y="0"/>
                  </a:moveTo>
                  <a:cubicBezTo>
                    <a:pt x="270" y="0"/>
                    <a:pt x="139" y="58"/>
                    <a:pt x="0" y="220"/>
                  </a:cubicBezTo>
                  <a:lnTo>
                    <a:pt x="0" y="498"/>
                  </a:lnTo>
                  <a:cubicBezTo>
                    <a:pt x="117" y="621"/>
                    <a:pt x="227" y="664"/>
                    <a:pt x="333" y="664"/>
                  </a:cubicBezTo>
                  <a:cubicBezTo>
                    <a:pt x="553" y="664"/>
                    <a:pt x="754" y="479"/>
                    <a:pt x="955" y="439"/>
                  </a:cubicBezTo>
                  <a:lnTo>
                    <a:pt x="955" y="240"/>
                  </a:lnTo>
                  <a:cubicBezTo>
                    <a:pt x="773" y="142"/>
                    <a:pt x="590" y="0"/>
                    <a:pt x="39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12" name="Google Shape;6212;p9"/>
            <p:cNvSpPr/>
            <p:nvPr/>
          </p:nvSpPr>
          <p:spPr>
            <a:xfrm>
              <a:off x="5413100" y="3453775"/>
              <a:ext cx="24500" cy="13975"/>
            </a:xfrm>
            <a:custGeom>
              <a:avLst/>
              <a:gdLst/>
              <a:ahLst/>
              <a:cxnLst/>
              <a:rect l="l" t="t" r="r" b="b"/>
              <a:pathLst>
                <a:path w="980" h="559" extrusionOk="0">
                  <a:moveTo>
                    <a:pt x="199" y="0"/>
                  </a:moveTo>
                  <a:lnTo>
                    <a:pt x="0" y="199"/>
                  </a:lnTo>
                  <a:cubicBezTo>
                    <a:pt x="179" y="378"/>
                    <a:pt x="398" y="498"/>
                    <a:pt x="657" y="557"/>
                  </a:cubicBezTo>
                  <a:cubicBezTo>
                    <a:pt x="671" y="558"/>
                    <a:pt x="685" y="559"/>
                    <a:pt x="697" y="559"/>
                  </a:cubicBezTo>
                  <a:cubicBezTo>
                    <a:pt x="980" y="559"/>
                    <a:pt x="814" y="352"/>
                    <a:pt x="776" y="199"/>
                  </a:cubicBezTo>
                  <a:cubicBezTo>
                    <a:pt x="577" y="140"/>
                    <a:pt x="398" y="80"/>
                    <a:pt x="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13" name="Google Shape;6213;p9"/>
            <p:cNvSpPr/>
            <p:nvPr/>
          </p:nvSpPr>
          <p:spPr>
            <a:xfrm>
              <a:off x="5242025" y="3367875"/>
              <a:ext cx="14425" cy="5350"/>
            </a:xfrm>
            <a:custGeom>
              <a:avLst/>
              <a:gdLst/>
              <a:ahLst/>
              <a:cxnLst/>
              <a:rect l="l" t="t" r="r" b="b"/>
              <a:pathLst>
                <a:path w="577" h="214" extrusionOk="0">
                  <a:moveTo>
                    <a:pt x="233" y="0"/>
                  </a:moveTo>
                  <a:cubicBezTo>
                    <a:pt x="169" y="0"/>
                    <a:pt x="104" y="8"/>
                    <a:pt x="40" y="15"/>
                  </a:cubicBezTo>
                  <a:cubicBezTo>
                    <a:pt x="0" y="94"/>
                    <a:pt x="0" y="134"/>
                    <a:pt x="0" y="214"/>
                  </a:cubicBezTo>
                  <a:lnTo>
                    <a:pt x="577" y="214"/>
                  </a:lnTo>
                  <a:cubicBezTo>
                    <a:pt x="496" y="38"/>
                    <a:pt x="369" y="0"/>
                    <a:pt x="23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14" name="Google Shape;6214;p9"/>
            <p:cNvSpPr/>
            <p:nvPr/>
          </p:nvSpPr>
          <p:spPr>
            <a:xfrm>
              <a:off x="5223600" y="3266775"/>
              <a:ext cx="12975" cy="5500"/>
            </a:xfrm>
            <a:custGeom>
              <a:avLst/>
              <a:gdLst/>
              <a:ahLst/>
              <a:cxnLst/>
              <a:rect l="l" t="t" r="r" b="b"/>
              <a:pathLst>
                <a:path w="519" h="220" extrusionOk="0">
                  <a:moveTo>
                    <a:pt x="180" y="1"/>
                  </a:moveTo>
                  <a:cubicBezTo>
                    <a:pt x="120" y="80"/>
                    <a:pt x="41" y="120"/>
                    <a:pt x="1" y="200"/>
                  </a:cubicBezTo>
                  <a:cubicBezTo>
                    <a:pt x="75" y="207"/>
                    <a:pt x="149" y="220"/>
                    <a:pt x="219" y="220"/>
                  </a:cubicBezTo>
                  <a:cubicBezTo>
                    <a:pt x="337" y="220"/>
                    <a:pt x="443" y="183"/>
                    <a:pt x="518" y="21"/>
                  </a:cubicBezTo>
                  <a:cubicBezTo>
                    <a:pt x="399" y="21"/>
                    <a:pt x="299" y="1"/>
                    <a:pt x="1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15" name="Google Shape;6215;p9"/>
            <p:cNvSpPr/>
            <p:nvPr/>
          </p:nvSpPr>
          <p:spPr>
            <a:xfrm>
              <a:off x="5294225" y="3391100"/>
              <a:ext cx="5000" cy="5000"/>
            </a:xfrm>
            <a:custGeom>
              <a:avLst/>
              <a:gdLst/>
              <a:ahLst/>
              <a:cxnLst/>
              <a:rect l="l" t="t" r="r" b="b"/>
              <a:pathLst>
                <a:path w="200" h="200" extrusionOk="0">
                  <a:moveTo>
                    <a:pt x="1" y="1"/>
                  </a:moveTo>
                  <a:lnTo>
                    <a:pt x="1" y="200"/>
                  </a:lnTo>
                  <a:lnTo>
                    <a:pt x="200" y="200"/>
                  </a:lnTo>
                  <a:cubicBezTo>
                    <a:pt x="180" y="100"/>
                    <a:pt x="100" y="6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16" name="Google Shape;6216;p9"/>
            <p:cNvSpPr/>
            <p:nvPr/>
          </p:nvSpPr>
          <p:spPr>
            <a:xfrm>
              <a:off x="5299200" y="3396575"/>
              <a:ext cx="6000" cy="4000"/>
            </a:xfrm>
            <a:custGeom>
              <a:avLst/>
              <a:gdLst/>
              <a:ahLst/>
              <a:cxnLst/>
              <a:rect l="l" t="t" r="r" b="b"/>
              <a:pathLst>
                <a:path w="240" h="160" extrusionOk="0">
                  <a:moveTo>
                    <a:pt x="1" y="1"/>
                  </a:moveTo>
                  <a:lnTo>
                    <a:pt x="1" y="1"/>
                  </a:lnTo>
                  <a:cubicBezTo>
                    <a:pt x="60" y="100"/>
                    <a:pt x="140" y="160"/>
                    <a:pt x="239" y="160"/>
                  </a:cubicBezTo>
                  <a:cubicBezTo>
                    <a:pt x="160" y="80"/>
                    <a:pt x="80" y="4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17" name="Google Shape;6217;p9"/>
            <p:cNvSpPr/>
            <p:nvPr/>
          </p:nvSpPr>
          <p:spPr>
            <a:xfrm>
              <a:off x="5238025" y="3362775"/>
              <a:ext cx="4025" cy="4975"/>
            </a:xfrm>
            <a:custGeom>
              <a:avLst/>
              <a:gdLst/>
              <a:ahLst/>
              <a:cxnLst/>
              <a:rect l="l" t="t" r="r" b="b"/>
              <a:pathLst>
                <a:path w="161" h="199" extrusionOk="0">
                  <a:moveTo>
                    <a:pt x="1" y="0"/>
                  </a:moveTo>
                  <a:lnTo>
                    <a:pt x="1" y="0"/>
                  </a:lnTo>
                  <a:cubicBezTo>
                    <a:pt x="21" y="99"/>
                    <a:pt x="61" y="159"/>
                    <a:pt x="160" y="199"/>
                  </a:cubicBezTo>
                  <a:cubicBezTo>
                    <a:pt x="120" y="119"/>
                    <a:pt x="61" y="6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18" name="Google Shape;6218;p9"/>
            <p:cNvSpPr/>
            <p:nvPr/>
          </p:nvSpPr>
          <p:spPr>
            <a:xfrm>
              <a:off x="5428000" y="2510350"/>
              <a:ext cx="5000" cy="8000"/>
            </a:xfrm>
            <a:custGeom>
              <a:avLst/>
              <a:gdLst/>
              <a:ahLst/>
              <a:cxnLst/>
              <a:rect l="l" t="t" r="r" b="b"/>
              <a:pathLst>
                <a:path w="200" h="320" extrusionOk="0">
                  <a:moveTo>
                    <a:pt x="21" y="1"/>
                  </a:moveTo>
                  <a:cubicBezTo>
                    <a:pt x="1" y="120"/>
                    <a:pt x="1" y="240"/>
                    <a:pt x="160" y="319"/>
                  </a:cubicBezTo>
                  <a:cubicBezTo>
                    <a:pt x="180" y="200"/>
                    <a:pt x="200" y="41"/>
                    <a:pt x="2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19" name="Google Shape;6219;p9"/>
            <p:cNvSpPr/>
            <p:nvPr/>
          </p:nvSpPr>
          <p:spPr>
            <a:xfrm>
              <a:off x="5199250" y="3281700"/>
              <a:ext cx="43775" cy="22400"/>
            </a:xfrm>
            <a:custGeom>
              <a:avLst/>
              <a:gdLst/>
              <a:ahLst/>
              <a:cxnLst/>
              <a:rect l="l" t="t" r="r" b="b"/>
              <a:pathLst>
                <a:path w="1751" h="896" extrusionOk="0">
                  <a:moveTo>
                    <a:pt x="199" y="1"/>
                  </a:moveTo>
                  <a:cubicBezTo>
                    <a:pt x="100" y="80"/>
                    <a:pt x="0" y="100"/>
                    <a:pt x="0" y="219"/>
                  </a:cubicBezTo>
                  <a:cubicBezTo>
                    <a:pt x="498" y="697"/>
                    <a:pt x="1074" y="896"/>
                    <a:pt x="1751" y="896"/>
                  </a:cubicBezTo>
                  <a:cubicBezTo>
                    <a:pt x="1174" y="677"/>
                    <a:pt x="796" y="120"/>
                    <a:pt x="1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20" name="Google Shape;6220;p9"/>
            <p:cNvSpPr/>
            <p:nvPr/>
          </p:nvSpPr>
          <p:spPr>
            <a:xfrm>
              <a:off x="5189800" y="3278800"/>
              <a:ext cx="14450" cy="8400"/>
            </a:xfrm>
            <a:custGeom>
              <a:avLst/>
              <a:gdLst/>
              <a:ahLst/>
              <a:cxnLst/>
              <a:rect l="l" t="t" r="r" b="b"/>
              <a:pathLst>
                <a:path w="578" h="336" extrusionOk="0">
                  <a:moveTo>
                    <a:pt x="226" y="0"/>
                  </a:moveTo>
                  <a:cubicBezTo>
                    <a:pt x="176" y="0"/>
                    <a:pt x="132" y="25"/>
                    <a:pt x="100" y="97"/>
                  </a:cubicBezTo>
                  <a:cubicBezTo>
                    <a:pt x="0" y="276"/>
                    <a:pt x="259" y="296"/>
                    <a:pt x="378" y="335"/>
                  </a:cubicBezTo>
                  <a:cubicBezTo>
                    <a:pt x="438" y="276"/>
                    <a:pt x="498" y="196"/>
                    <a:pt x="577" y="117"/>
                  </a:cubicBezTo>
                  <a:cubicBezTo>
                    <a:pt x="457" y="103"/>
                    <a:pt x="328" y="0"/>
                    <a:pt x="22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21" name="Google Shape;6221;p9"/>
            <p:cNvSpPr/>
            <p:nvPr/>
          </p:nvSpPr>
          <p:spPr>
            <a:xfrm>
              <a:off x="5174375" y="3146175"/>
              <a:ext cx="69150" cy="16200"/>
            </a:xfrm>
            <a:custGeom>
              <a:avLst/>
              <a:gdLst/>
              <a:ahLst/>
              <a:cxnLst/>
              <a:rect l="l" t="t" r="r" b="b"/>
              <a:pathLst>
                <a:path w="2766" h="648" extrusionOk="0">
                  <a:moveTo>
                    <a:pt x="1924" y="0"/>
                  </a:moveTo>
                  <a:cubicBezTo>
                    <a:pt x="1621" y="0"/>
                    <a:pt x="1315" y="40"/>
                    <a:pt x="1015" y="50"/>
                  </a:cubicBezTo>
                  <a:cubicBezTo>
                    <a:pt x="995" y="110"/>
                    <a:pt x="955" y="130"/>
                    <a:pt x="916" y="150"/>
                  </a:cubicBezTo>
                  <a:cubicBezTo>
                    <a:pt x="830" y="201"/>
                    <a:pt x="741" y="215"/>
                    <a:pt x="651" y="215"/>
                  </a:cubicBezTo>
                  <a:cubicBezTo>
                    <a:pt x="549" y="215"/>
                    <a:pt x="445" y="197"/>
                    <a:pt x="343" y="197"/>
                  </a:cubicBezTo>
                  <a:cubicBezTo>
                    <a:pt x="224" y="197"/>
                    <a:pt x="108" y="222"/>
                    <a:pt x="1" y="329"/>
                  </a:cubicBezTo>
                  <a:cubicBezTo>
                    <a:pt x="1" y="369"/>
                    <a:pt x="21" y="428"/>
                    <a:pt x="21" y="468"/>
                  </a:cubicBezTo>
                  <a:cubicBezTo>
                    <a:pt x="197" y="444"/>
                    <a:pt x="372" y="433"/>
                    <a:pt x="546" y="433"/>
                  </a:cubicBezTo>
                  <a:cubicBezTo>
                    <a:pt x="1213" y="433"/>
                    <a:pt x="1860" y="584"/>
                    <a:pt x="2507" y="647"/>
                  </a:cubicBezTo>
                  <a:cubicBezTo>
                    <a:pt x="2646" y="548"/>
                    <a:pt x="2746" y="448"/>
                    <a:pt x="2766" y="309"/>
                  </a:cubicBezTo>
                  <a:lnTo>
                    <a:pt x="2766" y="170"/>
                  </a:lnTo>
                  <a:cubicBezTo>
                    <a:pt x="2746" y="170"/>
                    <a:pt x="2686" y="150"/>
                    <a:pt x="2666" y="130"/>
                  </a:cubicBezTo>
                  <a:lnTo>
                    <a:pt x="2686" y="130"/>
                  </a:lnTo>
                  <a:cubicBezTo>
                    <a:pt x="2438" y="29"/>
                    <a:pt x="2182" y="0"/>
                    <a:pt x="19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22" name="Google Shape;6222;p9"/>
            <p:cNvSpPr/>
            <p:nvPr/>
          </p:nvSpPr>
          <p:spPr>
            <a:xfrm>
              <a:off x="5160450" y="3148050"/>
              <a:ext cx="36825" cy="5875"/>
            </a:xfrm>
            <a:custGeom>
              <a:avLst/>
              <a:gdLst/>
              <a:ahLst/>
              <a:cxnLst/>
              <a:rect l="l" t="t" r="r" b="b"/>
              <a:pathLst>
                <a:path w="1473" h="235" extrusionOk="0">
                  <a:moveTo>
                    <a:pt x="638" y="0"/>
                  </a:moveTo>
                  <a:cubicBezTo>
                    <a:pt x="422" y="0"/>
                    <a:pt x="206" y="38"/>
                    <a:pt x="1" y="174"/>
                  </a:cubicBezTo>
                  <a:cubicBezTo>
                    <a:pt x="219" y="174"/>
                    <a:pt x="379" y="194"/>
                    <a:pt x="558" y="234"/>
                  </a:cubicBezTo>
                  <a:cubicBezTo>
                    <a:pt x="657" y="201"/>
                    <a:pt x="763" y="196"/>
                    <a:pt x="870" y="196"/>
                  </a:cubicBezTo>
                  <a:cubicBezTo>
                    <a:pt x="909" y="196"/>
                    <a:pt x="948" y="197"/>
                    <a:pt x="987" y="197"/>
                  </a:cubicBezTo>
                  <a:cubicBezTo>
                    <a:pt x="1161" y="197"/>
                    <a:pt x="1332" y="185"/>
                    <a:pt x="1473" y="55"/>
                  </a:cubicBezTo>
                  <a:lnTo>
                    <a:pt x="1473" y="55"/>
                  </a:lnTo>
                  <a:cubicBezTo>
                    <a:pt x="1452" y="56"/>
                    <a:pt x="1431" y="56"/>
                    <a:pt x="1411" y="56"/>
                  </a:cubicBezTo>
                  <a:cubicBezTo>
                    <a:pt x="1166" y="56"/>
                    <a:pt x="902" y="0"/>
                    <a:pt x="6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23" name="Google Shape;6223;p9"/>
            <p:cNvSpPr/>
            <p:nvPr/>
          </p:nvSpPr>
          <p:spPr>
            <a:xfrm>
              <a:off x="5204225" y="3166825"/>
              <a:ext cx="19750" cy="11200"/>
            </a:xfrm>
            <a:custGeom>
              <a:avLst/>
              <a:gdLst/>
              <a:ahLst/>
              <a:cxnLst/>
              <a:rect l="l" t="t" r="r" b="b"/>
              <a:pathLst>
                <a:path w="790" h="448" extrusionOk="0">
                  <a:moveTo>
                    <a:pt x="0" y="0"/>
                  </a:moveTo>
                  <a:lnTo>
                    <a:pt x="0" y="0"/>
                  </a:lnTo>
                  <a:cubicBezTo>
                    <a:pt x="60" y="120"/>
                    <a:pt x="120" y="279"/>
                    <a:pt x="179" y="418"/>
                  </a:cubicBezTo>
                  <a:cubicBezTo>
                    <a:pt x="299" y="418"/>
                    <a:pt x="418" y="438"/>
                    <a:pt x="557" y="438"/>
                  </a:cubicBezTo>
                  <a:cubicBezTo>
                    <a:pt x="591" y="445"/>
                    <a:pt x="620" y="448"/>
                    <a:pt x="645" y="448"/>
                  </a:cubicBezTo>
                  <a:cubicBezTo>
                    <a:pt x="767" y="448"/>
                    <a:pt x="789" y="368"/>
                    <a:pt x="756" y="2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24" name="Google Shape;6224;p9"/>
            <p:cNvSpPr/>
            <p:nvPr/>
          </p:nvSpPr>
          <p:spPr>
            <a:xfrm>
              <a:off x="5450875" y="2742600"/>
              <a:ext cx="182550" cy="17700"/>
            </a:xfrm>
            <a:custGeom>
              <a:avLst/>
              <a:gdLst/>
              <a:ahLst/>
              <a:cxnLst/>
              <a:rect l="l" t="t" r="r" b="b"/>
              <a:pathLst>
                <a:path w="7302" h="708" extrusionOk="0">
                  <a:moveTo>
                    <a:pt x="3579" y="1"/>
                  </a:moveTo>
                  <a:cubicBezTo>
                    <a:pt x="3360" y="1"/>
                    <a:pt x="3142" y="11"/>
                    <a:pt x="2925" y="41"/>
                  </a:cubicBezTo>
                  <a:cubicBezTo>
                    <a:pt x="2852" y="59"/>
                    <a:pt x="2761" y="162"/>
                    <a:pt x="2701" y="162"/>
                  </a:cubicBezTo>
                  <a:cubicBezTo>
                    <a:pt x="2696" y="162"/>
                    <a:pt x="2691" y="161"/>
                    <a:pt x="2686" y="160"/>
                  </a:cubicBezTo>
                  <a:cubicBezTo>
                    <a:pt x="2351" y="60"/>
                    <a:pt x="2008" y="35"/>
                    <a:pt x="1660" y="35"/>
                  </a:cubicBezTo>
                  <a:cubicBezTo>
                    <a:pt x="1298" y="35"/>
                    <a:pt x="931" y="62"/>
                    <a:pt x="563" y="62"/>
                  </a:cubicBezTo>
                  <a:cubicBezTo>
                    <a:pt x="508" y="62"/>
                    <a:pt x="454" y="62"/>
                    <a:pt x="399" y="60"/>
                  </a:cubicBezTo>
                  <a:cubicBezTo>
                    <a:pt x="299" y="180"/>
                    <a:pt x="1" y="60"/>
                    <a:pt x="41" y="359"/>
                  </a:cubicBezTo>
                  <a:cubicBezTo>
                    <a:pt x="61" y="399"/>
                    <a:pt x="61" y="438"/>
                    <a:pt x="81" y="478"/>
                  </a:cubicBezTo>
                  <a:cubicBezTo>
                    <a:pt x="399" y="478"/>
                    <a:pt x="697" y="458"/>
                    <a:pt x="1035" y="458"/>
                  </a:cubicBezTo>
                  <a:cubicBezTo>
                    <a:pt x="2686" y="498"/>
                    <a:pt x="4377" y="578"/>
                    <a:pt x="6048" y="637"/>
                  </a:cubicBezTo>
                  <a:cubicBezTo>
                    <a:pt x="6274" y="670"/>
                    <a:pt x="6505" y="708"/>
                    <a:pt x="6733" y="708"/>
                  </a:cubicBezTo>
                  <a:cubicBezTo>
                    <a:pt x="6927" y="708"/>
                    <a:pt x="7118" y="680"/>
                    <a:pt x="7302" y="598"/>
                  </a:cubicBezTo>
                  <a:lnTo>
                    <a:pt x="7302" y="438"/>
                  </a:lnTo>
                  <a:cubicBezTo>
                    <a:pt x="6944" y="438"/>
                    <a:pt x="6605" y="438"/>
                    <a:pt x="6247" y="399"/>
                  </a:cubicBezTo>
                  <a:cubicBezTo>
                    <a:pt x="6221" y="397"/>
                    <a:pt x="6195" y="396"/>
                    <a:pt x="6168" y="396"/>
                  </a:cubicBezTo>
                  <a:cubicBezTo>
                    <a:pt x="6075" y="396"/>
                    <a:pt x="5978" y="405"/>
                    <a:pt x="5883" y="405"/>
                  </a:cubicBezTo>
                  <a:cubicBezTo>
                    <a:pt x="5697" y="405"/>
                    <a:pt x="5516" y="372"/>
                    <a:pt x="5372" y="180"/>
                  </a:cubicBezTo>
                  <a:cubicBezTo>
                    <a:pt x="5312" y="140"/>
                    <a:pt x="5233" y="60"/>
                    <a:pt x="5153" y="60"/>
                  </a:cubicBezTo>
                  <a:cubicBezTo>
                    <a:pt x="4634" y="60"/>
                    <a:pt x="4104" y="1"/>
                    <a:pt x="35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25" name="Google Shape;6225;p9"/>
            <p:cNvSpPr/>
            <p:nvPr/>
          </p:nvSpPr>
          <p:spPr>
            <a:xfrm>
              <a:off x="5561300" y="2513850"/>
              <a:ext cx="12950" cy="118875"/>
            </a:xfrm>
            <a:custGeom>
              <a:avLst/>
              <a:gdLst/>
              <a:ahLst/>
              <a:cxnLst/>
              <a:rect l="l" t="t" r="r" b="b"/>
              <a:pathLst>
                <a:path w="518" h="4755" extrusionOk="0">
                  <a:moveTo>
                    <a:pt x="0" y="0"/>
                  </a:moveTo>
                  <a:lnTo>
                    <a:pt x="0" y="0"/>
                  </a:lnTo>
                  <a:cubicBezTo>
                    <a:pt x="20" y="1592"/>
                    <a:pt x="20" y="3163"/>
                    <a:pt x="20" y="4754"/>
                  </a:cubicBezTo>
                  <a:cubicBezTo>
                    <a:pt x="517" y="4635"/>
                    <a:pt x="259" y="4317"/>
                    <a:pt x="199" y="4038"/>
                  </a:cubicBezTo>
                  <a:cubicBezTo>
                    <a:pt x="199" y="2984"/>
                    <a:pt x="219" y="1950"/>
                    <a:pt x="199" y="895"/>
                  </a:cubicBezTo>
                  <a:cubicBezTo>
                    <a:pt x="159" y="597"/>
                    <a:pt x="299" y="259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26" name="Google Shape;6226;p9"/>
            <p:cNvSpPr/>
            <p:nvPr/>
          </p:nvSpPr>
          <p:spPr>
            <a:xfrm>
              <a:off x="5559800" y="2614800"/>
              <a:ext cx="14450" cy="69650"/>
            </a:xfrm>
            <a:custGeom>
              <a:avLst/>
              <a:gdLst/>
              <a:ahLst/>
              <a:cxnLst/>
              <a:rect l="l" t="t" r="r" b="b"/>
              <a:pathLst>
                <a:path w="578" h="2786" extrusionOk="0">
                  <a:moveTo>
                    <a:pt x="279" y="0"/>
                  </a:moveTo>
                  <a:cubicBezTo>
                    <a:pt x="219" y="239"/>
                    <a:pt x="378" y="518"/>
                    <a:pt x="100" y="716"/>
                  </a:cubicBezTo>
                  <a:cubicBezTo>
                    <a:pt x="80" y="1333"/>
                    <a:pt x="0" y="1970"/>
                    <a:pt x="219" y="2785"/>
                  </a:cubicBezTo>
                  <a:cubicBezTo>
                    <a:pt x="577" y="1731"/>
                    <a:pt x="398" y="876"/>
                    <a:pt x="4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27" name="Google Shape;6227;p9"/>
            <p:cNvSpPr/>
            <p:nvPr/>
          </p:nvSpPr>
          <p:spPr>
            <a:xfrm>
              <a:off x="5428000" y="2728675"/>
              <a:ext cx="5000" cy="5000"/>
            </a:xfrm>
            <a:custGeom>
              <a:avLst/>
              <a:gdLst/>
              <a:ahLst/>
              <a:cxnLst/>
              <a:rect l="l" t="t" r="r" b="b"/>
              <a:pathLst>
                <a:path w="200" h="200" extrusionOk="0">
                  <a:moveTo>
                    <a:pt x="1" y="1"/>
                  </a:moveTo>
                  <a:lnTo>
                    <a:pt x="1" y="1"/>
                  </a:lnTo>
                  <a:cubicBezTo>
                    <a:pt x="21" y="100"/>
                    <a:pt x="100" y="160"/>
                    <a:pt x="200" y="200"/>
                  </a:cubicBezTo>
                  <a:cubicBezTo>
                    <a:pt x="120" y="140"/>
                    <a:pt x="80" y="60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28" name="Google Shape;6228;p9"/>
            <p:cNvSpPr/>
            <p:nvPr/>
          </p:nvSpPr>
          <p:spPr>
            <a:xfrm>
              <a:off x="5579700" y="2744100"/>
              <a:ext cx="6475" cy="3000"/>
            </a:xfrm>
            <a:custGeom>
              <a:avLst/>
              <a:gdLst/>
              <a:ahLst/>
              <a:cxnLst/>
              <a:rect l="l" t="t" r="r" b="b"/>
              <a:pathLst>
                <a:path w="259" h="120" extrusionOk="0">
                  <a:moveTo>
                    <a:pt x="0" y="0"/>
                  </a:moveTo>
                  <a:cubicBezTo>
                    <a:pt x="80" y="20"/>
                    <a:pt x="159" y="80"/>
                    <a:pt x="219" y="120"/>
                  </a:cubicBezTo>
                  <a:cubicBezTo>
                    <a:pt x="219" y="80"/>
                    <a:pt x="219" y="20"/>
                    <a:pt x="2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29" name="Google Shape;6229;p9"/>
            <p:cNvSpPr/>
            <p:nvPr/>
          </p:nvSpPr>
          <p:spPr>
            <a:xfrm>
              <a:off x="5443425" y="2743100"/>
              <a:ext cx="17425" cy="8150"/>
            </a:xfrm>
            <a:custGeom>
              <a:avLst/>
              <a:gdLst/>
              <a:ahLst/>
              <a:cxnLst/>
              <a:rect l="l" t="t" r="r" b="b"/>
              <a:pathLst>
                <a:path w="697" h="326" extrusionOk="0">
                  <a:moveTo>
                    <a:pt x="199" y="1"/>
                  </a:moveTo>
                  <a:cubicBezTo>
                    <a:pt x="120" y="1"/>
                    <a:pt x="1" y="40"/>
                    <a:pt x="40" y="160"/>
                  </a:cubicBezTo>
                  <a:cubicBezTo>
                    <a:pt x="56" y="287"/>
                    <a:pt x="149" y="325"/>
                    <a:pt x="256" y="325"/>
                  </a:cubicBezTo>
                  <a:cubicBezTo>
                    <a:pt x="283" y="325"/>
                    <a:pt x="311" y="323"/>
                    <a:pt x="339" y="319"/>
                  </a:cubicBezTo>
                  <a:lnTo>
                    <a:pt x="697" y="21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30" name="Google Shape;6230;p9"/>
            <p:cNvSpPr/>
            <p:nvPr/>
          </p:nvSpPr>
          <p:spPr>
            <a:xfrm>
              <a:off x="6143150" y="3391100"/>
              <a:ext cx="6975" cy="5000"/>
            </a:xfrm>
            <a:custGeom>
              <a:avLst/>
              <a:gdLst/>
              <a:ahLst/>
              <a:cxnLst/>
              <a:rect l="l" t="t" r="r" b="b"/>
              <a:pathLst>
                <a:path w="279" h="200" extrusionOk="0">
                  <a:moveTo>
                    <a:pt x="200" y="1"/>
                  </a:moveTo>
                  <a:lnTo>
                    <a:pt x="1" y="200"/>
                  </a:lnTo>
                  <a:cubicBezTo>
                    <a:pt x="15" y="194"/>
                    <a:pt x="33" y="192"/>
                    <a:pt x="53" y="192"/>
                  </a:cubicBezTo>
                  <a:cubicBezTo>
                    <a:pt x="89" y="192"/>
                    <a:pt x="131" y="199"/>
                    <a:pt x="165" y="199"/>
                  </a:cubicBezTo>
                  <a:cubicBezTo>
                    <a:pt x="236" y="199"/>
                    <a:pt x="279" y="171"/>
                    <a:pt x="2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31" name="Google Shape;6231;p9"/>
            <p:cNvSpPr/>
            <p:nvPr/>
          </p:nvSpPr>
          <p:spPr>
            <a:xfrm>
              <a:off x="6171500" y="3383150"/>
              <a:ext cx="5000" cy="3500"/>
            </a:xfrm>
            <a:custGeom>
              <a:avLst/>
              <a:gdLst/>
              <a:ahLst/>
              <a:cxnLst/>
              <a:rect l="l" t="t" r="r" b="b"/>
              <a:pathLst>
                <a:path w="200" h="140" extrusionOk="0">
                  <a:moveTo>
                    <a:pt x="20" y="1"/>
                  </a:moveTo>
                  <a:cubicBezTo>
                    <a:pt x="0" y="40"/>
                    <a:pt x="0" y="100"/>
                    <a:pt x="0" y="140"/>
                  </a:cubicBezTo>
                  <a:lnTo>
                    <a:pt x="199" y="140"/>
                  </a:lnTo>
                  <a:cubicBezTo>
                    <a:pt x="160" y="100"/>
                    <a:pt x="80" y="40"/>
                    <a:pt x="2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32" name="Google Shape;6232;p9"/>
            <p:cNvSpPr/>
            <p:nvPr/>
          </p:nvSpPr>
          <p:spPr>
            <a:xfrm>
              <a:off x="6166525" y="3386625"/>
              <a:ext cx="5000" cy="2275"/>
            </a:xfrm>
            <a:custGeom>
              <a:avLst/>
              <a:gdLst/>
              <a:ahLst/>
              <a:cxnLst/>
              <a:rect l="l" t="t" r="r" b="b"/>
              <a:pathLst>
                <a:path w="200" h="91" extrusionOk="0">
                  <a:moveTo>
                    <a:pt x="1" y="1"/>
                  </a:moveTo>
                  <a:cubicBezTo>
                    <a:pt x="37" y="65"/>
                    <a:pt x="74" y="91"/>
                    <a:pt x="106" y="91"/>
                  </a:cubicBezTo>
                  <a:cubicBezTo>
                    <a:pt x="145" y="91"/>
                    <a:pt x="178" y="55"/>
                    <a:pt x="1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33" name="Google Shape;6233;p9"/>
            <p:cNvSpPr/>
            <p:nvPr/>
          </p:nvSpPr>
          <p:spPr>
            <a:xfrm>
              <a:off x="5770650" y="3067250"/>
              <a:ext cx="38325" cy="85675"/>
            </a:xfrm>
            <a:custGeom>
              <a:avLst/>
              <a:gdLst/>
              <a:ahLst/>
              <a:cxnLst/>
              <a:rect l="l" t="t" r="r" b="b"/>
              <a:pathLst>
                <a:path w="1533" h="3427" extrusionOk="0">
                  <a:moveTo>
                    <a:pt x="91" y="0"/>
                  </a:moveTo>
                  <a:cubicBezTo>
                    <a:pt x="68" y="0"/>
                    <a:pt x="45" y="2"/>
                    <a:pt x="21" y="5"/>
                  </a:cubicBezTo>
                  <a:cubicBezTo>
                    <a:pt x="1" y="442"/>
                    <a:pt x="21" y="880"/>
                    <a:pt x="81" y="1318"/>
                  </a:cubicBezTo>
                  <a:cubicBezTo>
                    <a:pt x="140" y="1974"/>
                    <a:pt x="379" y="2631"/>
                    <a:pt x="21" y="3267"/>
                  </a:cubicBezTo>
                  <a:cubicBezTo>
                    <a:pt x="140" y="3307"/>
                    <a:pt x="279" y="3386"/>
                    <a:pt x="399" y="3426"/>
                  </a:cubicBezTo>
                  <a:cubicBezTo>
                    <a:pt x="717" y="3188"/>
                    <a:pt x="737" y="2830"/>
                    <a:pt x="797" y="2511"/>
                  </a:cubicBezTo>
                  <a:cubicBezTo>
                    <a:pt x="817" y="2312"/>
                    <a:pt x="638" y="2034"/>
                    <a:pt x="797" y="1934"/>
                  </a:cubicBezTo>
                  <a:cubicBezTo>
                    <a:pt x="1533" y="1397"/>
                    <a:pt x="1115" y="880"/>
                    <a:pt x="797" y="343"/>
                  </a:cubicBezTo>
                  <a:cubicBezTo>
                    <a:pt x="558" y="214"/>
                    <a:pt x="369" y="0"/>
                    <a:pt x="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34" name="Google Shape;6234;p9"/>
            <p:cNvSpPr/>
            <p:nvPr/>
          </p:nvSpPr>
          <p:spPr>
            <a:xfrm>
              <a:off x="5661250" y="3105650"/>
              <a:ext cx="57725" cy="39150"/>
            </a:xfrm>
            <a:custGeom>
              <a:avLst/>
              <a:gdLst/>
              <a:ahLst/>
              <a:cxnLst/>
              <a:rect l="l" t="t" r="r" b="b"/>
              <a:pathLst>
                <a:path w="2309" h="1566" extrusionOk="0">
                  <a:moveTo>
                    <a:pt x="1174" y="0"/>
                  </a:moveTo>
                  <a:cubicBezTo>
                    <a:pt x="319" y="180"/>
                    <a:pt x="1" y="677"/>
                    <a:pt x="200" y="1532"/>
                  </a:cubicBezTo>
                  <a:cubicBezTo>
                    <a:pt x="246" y="1556"/>
                    <a:pt x="288" y="1566"/>
                    <a:pt x="325" y="1566"/>
                  </a:cubicBezTo>
                  <a:cubicBezTo>
                    <a:pt x="444" y="1566"/>
                    <a:pt x="517" y="1460"/>
                    <a:pt x="577" y="1353"/>
                  </a:cubicBezTo>
                  <a:cubicBezTo>
                    <a:pt x="813" y="672"/>
                    <a:pt x="954" y="422"/>
                    <a:pt x="1365" y="422"/>
                  </a:cubicBezTo>
                  <a:cubicBezTo>
                    <a:pt x="1577" y="422"/>
                    <a:pt x="1861" y="489"/>
                    <a:pt x="2268" y="597"/>
                  </a:cubicBezTo>
                  <a:cubicBezTo>
                    <a:pt x="2308" y="199"/>
                    <a:pt x="2089" y="60"/>
                    <a:pt x="1731" y="0"/>
                  </a:cubicBezTo>
                  <a:cubicBezTo>
                    <a:pt x="1632" y="80"/>
                    <a:pt x="1537" y="120"/>
                    <a:pt x="1445" y="120"/>
                  </a:cubicBezTo>
                  <a:cubicBezTo>
                    <a:pt x="1353" y="120"/>
                    <a:pt x="1264" y="80"/>
                    <a:pt x="117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35" name="Google Shape;6235;p9"/>
            <p:cNvSpPr/>
            <p:nvPr/>
          </p:nvSpPr>
          <p:spPr>
            <a:xfrm>
              <a:off x="5609025" y="3090725"/>
              <a:ext cx="22900" cy="86575"/>
            </a:xfrm>
            <a:custGeom>
              <a:avLst/>
              <a:gdLst/>
              <a:ahLst/>
              <a:cxnLst/>
              <a:rect l="l" t="t" r="r" b="b"/>
              <a:pathLst>
                <a:path w="916" h="3463" extrusionOk="0">
                  <a:moveTo>
                    <a:pt x="399" y="1"/>
                  </a:moveTo>
                  <a:cubicBezTo>
                    <a:pt x="1" y="458"/>
                    <a:pt x="598" y="896"/>
                    <a:pt x="399" y="1373"/>
                  </a:cubicBezTo>
                  <a:cubicBezTo>
                    <a:pt x="319" y="2070"/>
                    <a:pt x="80" y="2746"/>
                    <a:pt x="200" y="3462"/>
                  </a:cubicBezTo>
                  <a:cubicBezTo>
                    <a:pt x="836" y="2368"/>
                    <a:pt x="916" y="1234"/>
                    <a:pt x="578" y="40"/>
                  </a:cubicBezTo>
                  <a:cubicBezTo>
                    <a:pt x="518" y="1"/>
                    <a:pt x="438" y="1"/>
                    <a:pt x="3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36" name="Google Shape;6236;p9"/>
            <p:cNvSpPr/>
            <p:nvPr/>
          </p:nvSpPr>
          <p:spPr>
            <a:xfrm>
              <a:off x="5697050" y="3062375"/>
              <a:ext cx="45775" cy="14950"/>
            </a:xfrm>
            <a:custGeom>
              <a:avLst/>
              <a:gdLst/>
              <a:ahLst/>
              <a:cxnLst/>
              <a:rect l="l" t="t" r="r" b="b"/>
              <a:pathLst>
                <a:path w="1831" h="598" extrusionOk="0">
                  <a:moveTo>
                    <a:pt x="1234" y="1"/>
                  </a:moveTo>
                  <a:cubicBezTo>
                    <a:pt x="896" y="279"/>
                    <a:pt x="359" y="100"/>
                    <a:pt x="1" y="598"/>
                  </a:cubicBezTo>
                  <a:cubicBezTo>
                    <a:pt x="697" y="538"/>
                    <a:pt x="1274" y="478"/>
                    <a:pt x="1831" y="200"/>
                  </a:cubicBezTo>
                  <a:lnTo>
                    <a:pt x="1791" y="140"/>
                  </a:lnTo>
                  <a:cubicBezTo>
                    <a:pt x="1736" y="98"/>
                    <a:pt x="1668" y="91"/>
                    <a:pt x="1597" y="91"/>
                  </a:cubicBezTo>
                  <a:cubicBezTo>
                    <a:pt x="1556" y="91"/>
                    <a:pt x="1514" y="93"/>
                    <a:pt x="1473" y="93"/>
                  </a:cubicBezTo>
                  <a:cubicBezTo>
                    <a:pt x="1382" y="93"/>
                    <a:pt x="1296" y="81"/>
                    <a:pt x="123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37" name="Google Shape;6237;p9"/>
            <p:cNvSpPr/>
            <p:nvPr/>
          </p:nvSpPr>
          <p:spPr>
            <a:xfrm>
              <a:off x="5682150" y="3148450"/>
              <a:ext cx="26875" cy="9475"/>
            </a:xfrm>
            <a:custGeom>
              <a:avLst/>
              <a:gdLst/>
              <a:ahLst/>
              <a:cxnLst/>
              <a:rect l="l" t="t" r="r" b="b"/>
              <a:pathLst>
                <a:path w="1075" h="379" extrusionOk="0">
                  <a:moveTo>
                    <a:pt x="538" y="0"/>
                  </a:moveTo>
                  <a:cubicBezTo>
                    <a:pt x="403" y="0"/>
                    <a:pt x="269" y="19"/>
                    <a:pt x="139" y="19"/>
                  </a:cubicBezTo>
                  <a:cubicBezTo>
                    <a:pt x="0" y="138"/>
                    <a:pt x="40" y="258"/>
                    <a:pt x="159" y="377"/>
                  </a:cubicBezTo>
                  <a:cubicBezTo>
                    <a:pt x="189" y="375"/>
                    <a:pt x="219" y="374"/>
                    <a:pt x="250" y="374"/>
                  </a:cubicBezTo>
                  <a:cubicBezTo>
                    <a:pt x="326" y="374"/>
                    <a:pt x="405" y="379"/>
                    <a:pt x="485" y="379"/>
                  </a:cubicBezTo>
                  <a:cubicBezTo>
                    <a:pt x="675" y="379"/>
                    <a:pt x="875" y="353"/>
                    <a:pt x="1074" y="178"/>
                  </a:cubicBezTo>
                  <a:cubicBezTo>
                    <a:pt x="894" y="32"/>
                    <a:pt x="714" y="0"/>
                    <a:pt x="5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38" name="Google Shape;6238;p9"/>
            <p:cNvSpPr/>
            <p:nvPr/>
          </p:nvSpPr>
          <p:spPr>
            <a:xfrm>
              <a:off x="5771150" y="3054150"/>
              <a:ext cx="16950" cy="22700"/>
            </a:xfrm>
            <a:custGeom>
              <a:avLst/>
              <a:gdLst/>
              <a:ahLst/>
              <a:cxnLst/>
              <a:rect l="l" t="t" r="r" b="b"/>
              <a:pathLst>
                <a:path w="678" h="908" extrusionOk="0">
                  <a:moveTo>
                    <a:pt x="169" y="1"/>
                  </a:moveTo>
                  <a:cubicBezTo>
                    <a:pt x="55" y="1"/>
                    <a:pt x="42" y="179"/>
                    <a:pt x="1" y="330"/>
                  </a:cubicBezTo>
                  <a:cubicBezTo>
                    <a:pt x="1" y="370"/>
                    <a:pt x="21" y="449"/>
                    <a:pt x="21" y="509"/>
                  </a:cubicBezTo>
                  <a:cubicBezTo>
                    <a:pt x="193" y="662"/>
                    <a:pt x="273" y="908"/>
                    <a:pt x="546" y="908"/>
                  </a:cubicBezTo>
                  <a:cubicBezTo>
                    <a:pt x="556" y="908"/>
                    <a:pt x="567" y="907"/>
                    <a:pt x="578" y="907"/>
                  </a:cubicBezTo>
                  <a:cubicBezTo>
                    <a:pt x="618" y="867"/>
                    <a:pt x="677" y="807"/>
                    <a:pt x="677" y="728"/>
                  </a:cubicBezTo>
                  <a:cubicBezTo>
                    <a:pt x="657" y="569"/>
                    <a:pt x="598" y="429"/>
                    <a:pt x="558" y="310"/>
                  </a:cubicBezTo>
                  <a:cubicBezTo>
                    <a:pt x="498" y="230"/>
                    <a:pt x="458" y="171"/>
                    <a:pt x="399" y="131"/>
                  </a:cubicBezTo>
                  <a:cubicBezTo>
                    <a:pt x="293" y="38"/>
                    <a:pt x="220" y="1"/>
                    <a:pt x="16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39" name="Google Shape;6239;p9"/>
            <p:cNvSpPr/>
            <p:nvPr/>
          </p:nvSpPr>
          <p:spPr>
            <a:xfrm>
              <a:off x="5666225" y="3139475"/>
              <a:ext cx="19425" cy="18425"/>
            </a:xfrm>
            <a:custGeom>
              <a:avLst/>
              <a:gdLst/>
              <a:ahLst/>
              <a:cxnLst/>
              <a:rect l="l" t="t" r="r" b="b"/>
              <a:pathLst>
                <a:path w="777" h="737" extrusionOk="0">
                  <a:moveTo>
                    <a:pt x="339" y="0"/>
                  </a:moveTo>
                  <a:cubicBezTo>
                    <a:pt x="219" y="40"/>
                    <a:pt x="120" y="120"/>
                    <a:pt x="1" y="179"/>
                  </a:cubicBezTo>
                  <a:cubicBezTo>
                    <a:pt x="120" y="537"/>
                    <a:pt x="478" y="597"/>
                    <a:pt x="776" y="736"/>
                  </a:cubicBezTo>
                  <a:lnTo>
                    <a:pt x="776" y="378"/>
                  </a:lnTo>
                  <a:cubicBezTo>
                    <a:pt x="577" y="299"/>
                    <a:pt x="438" y="139"/>
                    <a:pt x="3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40" name="Google Shape;6240;p9"/>
            <p:cNvSpPr/>
            <p:nvPr/>
          </p:nvSpPr>
          <p:spPr>
            <a:xfrm>
              <a:off x="5728400" y="3060200"/>
              <a:ext cx="14425" cy="6825"/>
            </a:xfrm>
            <a:custGeom>
              <a:avLst/>
              <a:gdLst/>
              <a:ahLst/>
              <a:cxnLst/>
              <a:rect l="l" t="t" r="r" b="b"/>
              <a:pathLst>
                <a:path w="577" h="273" extrusionOk="0">
                  <a:moveTo>
                    <a:pt x="389" y="1"/>
                  </a:moveTo>
                  <a:cubicBezTo>
                    <a:pt x="271" y="1"/>
                    <a:pt x="148" y="89"/>
                    <a:pt x="24" y="89"/>
                  </a:cubicBezTo>
                  <a:cubicBezTo>
                    <a:pt x="16" y="89"/>
                    <a:pt x="8" y="89"/>
                    <a:pt x="0" y="88"/>
                  </a:cubicBezTo>
                  <a:lnTo>
                    <a:pt x="0" y="88"/>
                  </a:lnTo>
                  <a:cubicBezTo>
                    <a:pt x="71" y="229"/>
                    <a:pt x="176" y="273"/>
                    <a:pt x="299" y="273"/>
                  </a:cubicBezTo>
                  <a:cubicBezTo>
                    <a:pt x="385" y="273"/>
                    <a:pt x="479" y="252"/>
                    <a:pt x="577" y="227"/>
                  </a:cubicBezTo>
                  <a:lnTo>
                    <a:pt x="577" y="108"/>
                  </a:lnTo>
                  <a:cubicBezTo>
                    <a:pt x="516" y="27"/>
                    <a:pt x="454" y="1"/>
                    <a:pt x="38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41" name="Google Shape;6241;p9"/>
            <p:cNvSpPr/>
            <p:nvPr/>
          </p:nvSpPr>
          <p:spPr>
            <a:xfrm>
              <a:off x="5690600" y="3105150"/>
              <a:ext cx="13950" cy="4875"/>
            </a:xfrm>
            <a:custGeom>
              <a:avLst/>
              <a:gdLst/>
              <a:ahLst/>
              <a:cxnLst/>
              <a:rect l="l" t="t" r="r" b="b"/>
              <a:pathLst>
                <a:path w="558" h="195" extrusionOk="0">
                  <a:moveTo>
                    <a:pt x="0" y="1"/>
                  </a:moveTo>
                  <a:lnTo>
                    <a:pt x="0" y="1"/>
                  </a:lnTo>
                  <a:cubicBezTo>
                    <a:pt x="100" y="130"/>
                    <a:pt x="199" y="195"/>
                    <a:pt x="294" y="195"/>
                  </a:cubicBezTo>
                  <a:cubicBezTo>
                    <a:pt x="388" y="195"/>
                    <a:pt x="478" y="130"/>
                    <a:pt x="557" y="1"/>
                  </a:cubicBezTo>
                  <a:lnTo>
                    <a:pt x="557" y="1"/>
                  </a:lnTo>
                  <a:cubicBezTo>
                    <a:pt x="458" y="11"/>
                    <a:pt x="368" y="16"/>
                    <a:pt x="279" y="16"/>
                  </a:cubicBezTo>
                  <a:cubicBezTo>
                    <a:pt x="189" y="16"/>
                    <a:pt x="100" y="11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42" name="Google Shape;6242;p9"/>
            <p:cNvSpPr/>
            <p:nvPr/>
          </p:nvSpPr>
          <p:spPr>
            <a:xfrm>
              <a:off x="5756725" y="3060750"/>
              <a:ext cx="5000" cy="2150"/>
            </a:xfrm>
            <a:custGeom>
              <a:avLst/>
              <a:gdLst/>
              <a:ahLst/>
              <a:cxnLst/>
              <a:rect l="l" t="t" r="r" b="b"/>
              <a:pathLst>
                <a:path w="200" h="86" extrusionOk="0">
                  <a:moveTo>
                    <a:pt x="111" y="0"/>
                  </a:moveTo>
                  <a:cubicBezTo>
                    <a:pt x="73" y="0"/>
                    <a:pt x="34" y="31"/>
                    <a:pt x="1" y="86"/>
                  </a:cubicBezTo>
                  <a:lnTo>
                    <a:pt x="100" y="86"/>
                  </a:lnTo>
                  <a:lnTo>
                    <a:pt x="200" y="66"/>
                  </a:lnTo>
                  <a:cubicBezTo>
                    <a:pt x="173" y="21"/>
                    <a:pt x="142" y="0"/>
                    <a:pt x="1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43" name="Google Shape;6243;p9"/>
            <p:cNvSpPr/>
            <p:nvPr/>
          </p:nvSpPr>
          <p:spPr>
            <a:xfrm>
              <a:off x="5325575" y="2992250"/>
              <a:ext cx="166125" cy="42850"/>
            </a:xfrm>
            <a:custGeom>
              <a:avLst/>
              <a:gdLst/>
              <a:ahLst/>
              <a:cxnLst/>
              <a:rect l="l" t="t" r="r" b="b"/>
              <a:pathLst>
                <a:path w="6645" h="1714" extrusionOk="0">
                  <a:moveTo>
                    <a:pt x="5073" y="1413"/>
                  </a:moveTo>
                  <a:cubicBezTo>
                    <a:pt x="5253" y="1413"/>
                    <a:pt x="5461" y="1431"/>
                    <a:pt x="5679" y="1433"/>
                  </a:cubicBezTo>
                  <a:lnTo>
                    <a:pt x="5679" y="1433"/>
                  </a:lnTo>
                  <a:cubicBezTo>
                    <a:pt x="5569" y="1440"/>
                    <a:pt x="5464" y="1448"/>
                    <a:pt x="5365" y="1448"/>
                  </a:cubicBezTo>
                  <a:cubicBezTo>
                    <a:pt x="5259" y="1448"/>
                    <a:pt x="5161" y="1439"/>
                    <a:pt x="5073" y="1413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139" y="100"/>
                    <a:pt x="298" y="220"/>
                    <a:pt x="497" y="319"/>
                  </a:cubicBezTo>
                  <a:cubicBezTo>
                    <a:pt x="1233" y="657"/>
                    <a:pt x="2129" y="737"/>
                    <a:pt x="2785" y="1194"/>
                  </a:cubicBezTo>
                  <a:cubicBezTo>
                    <a:pt x="3432" y="1635"/>
                    <a:pt x="4098" y="1714"/>
                    <a:pt x="4783" y="1714"/>
                  </a:cubicBezTo>
                  <a:cubicBezTo>
                    <a:pt x="5088" y="1714"/>
                    <a:pt x="5397" y="1698"/>
                    <a:pt x="5709" y="1692"/>
                  </a:cubicBezTo>
                  <a:cubicBezTo>
                    <a:pt x="5763" y="1692"/>
                    <a:pt x="5819" y="1692"/>
                    <a:pt x="5875" y="1692"/>
                  </a:cubicBezTo>
                  <a:cubicBezTo>
                    <a:pt x="6129" y="1692"/>
                    <a:pt x="6400" y="1679"/>
                    <a:pt x="6644" y="1533"/>
                  </a:cubicBezTo>
                  <a:cubicBezTo>
                    <a:pt x="6565" y="1513"/>
                    <a:pt x="6465" y="1493"/>
                    <a:pt x="6386" y="1453"/>
                  </a:cubicBezTo>
                  <a:cubicBezTo>
                    <a:pt x="6262" y="1427"/>
                    <a:pt x="6136" y="1419"/>
                    <a:pt x="6013" y="1419"/>
                  </a:cubicBezTo>
                  <a:cubicBezTo>
                    <a:pt x="6012" y="1419"/>
                    <a:pt x="6011" y="1419"/>
                    <a:pt x="6010" y="1419"/>
                  </a:cubicBezTo>
                  <a:lnTo>
                    <a:pt x="6010" y="1419"/>
                  </a:lnTo>
                  <a:cubicBezTo>
                    <a:pt x="6142" y="1405"/>
                    <a:pt x="6275" y="1379"/>
                    <a:pt x="6405" y="1334"/>
                  </a:cubicBezTo>
                  <a:lnTo>
                    <a:pt x="6405" y="1115"/>
                  </a:lnTo>
                  <a:cubicBezTo>
                    <a:pt x="6201" y="1099"/>
                    <a:pt x="5995" y="1090"/>
                    <a:pt x="5788" y="1090"/>
                  </a:cubicBezTo>
                  <a:cubicBezTo>
                    <a:pt x="5231" y="1090"/>
                    <a:pt x="4669" y="1154"/>
                    <a:pt x="4118" y="1314"/>
                  </a:cubicBezTo>
                  <a:cubicBezTo>
                    <a:pt x="4085" y="1317"/>
                    <a:pt x="4053" y="1318"/>
                    <a:pt x="4021" y="1318"/>
                  </a:cubicBezTo>
                  <a:cubicBezTo>
                    <a:pt x="3632" y="1318"/>
                    <a:pt x="3334" y="1102"/>
                    <a:pt x="2984" y="936"/>
                  </a:cubicBezTo>
                  <a:cubicBezTo>
                    <a:pt x="2009" y="498"/>
                    <a:pt x="1074" y="100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44" name="Google Shape;6244;p9"/>
            <p:cNvSpPr/>
            <p:nvPr/>
          </p:nvSpPr>
          <p:spPr>
            <a:xfrm>
              <a:off x="5598600" y="2995750"/>
              <a:ext cx="127325" cy="14925"/>
            </a:xfrm>
            <a:custGeom>
              <a:avLst/>
              <a:gdLst/>
              <a:ahLst/>
              <a:cxnLst/>
              <a:rect l="l" t="t" r="r" b="b"/>
              <a:pathLst>
                <a:path w="5093" h="597" extrusionOk="0">
                  <a:moveTo>
                    <a:pt x="4993" y="0"/>
                  </a:moveTo>
                  <a:cubicBezTo>
                    <a:pt x="3919" y="0"/>
                    <a:pt x="2885" y="159"/>
                    <a:pt x="1830" y="318"/>
                  </a:cubicBezTo>
                  <a:cubicBezTo>
                    <a:pt x="1233" y="418"/>
                    <a:pt x="597" y="279"/>
                    <a:pt x="0" y="557"/>
                  </a:cubicBezTo>
                  <a:cubicBezTo>
                    <a:pt x="517" y="577"/>
                    <a:pt x="1054" y="577"/>
                    <a:pt x="1552" y="597"/>
                  </a:cubicBezTo>
                  <a:lnTo>
                    <a:pt x="2487" y="597"/>
                  </a:lnTo>
                  <a:cubicBezTo>
                    <a:pt x="2686" y="597"/>
                    <a:pt x="2885" y="577"/>
                    <a:pt x="3083" y="577"/>
                  </a:cubicBezTo>
                  <a:cubicBezTo>
                    <a:pt x="3143" y="498"/>
                    <a:pt x="3203" y="458"/>
                    <a:pt x="3282" y="398"/>
                  </a:cubicBezTo>
                  <a:cubicBezTo>
                    <a:pt x="3372" y="410"/>
                    <a:pt x="3461" y="415"/>
                    <a:pt x="3549" y="415"/>
                  </a:cubicBezTo>
                  <a:cubicBezTo>
                    <a:pt x="4042" y="415"/>
                    <a:pt x="4503" y="250"/>
                    <a:pt x="4993" y="199"/>
                  </a:cubicBezTo>
                  <a:cubicBezTo>
                    <a:pt x="5013" y="199"/>
                    <a:pt x="5033" y="179"/>
                    <a:pt x="5073" y="120"/>
                  </a:cubicBezTo>
                  <a:cubicBezTo>
                    <a:pt x="5093" y="100"/>
                    <a:pt x="5073" y="60"/>
                    <a:pt x="499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45" name="Google Shape;6245;p9"/>
            <p:cNvSpPr/>
            <p:nvPr/>
          </p:nvSpPr>
          <p:spPr>
            <a:xfrm>
              <a:off x="5447900" y="3024800"/>
              <a:ext cx="37325" cy="4550"/>
            </a:xfrm>
            <a:custGeom>
              <a:avLst/>
              <a:gdLst/>
              <a:ahLst/>
              <a:cxnLst/>
              <a:rect l="l" t="t" r="r" b="b"/>
              <a:pathLst>
                <a:path w="1493" h="182" extrusionOk="0">
                  <a:moveTo>
                    <a:pt x="853" y="1"/>
                  </a:moveTo>
                  <a:cubicBezTo>
                    <a:pt x="569" y="1"/>
                    <a:pt x="285" y="20"/>
                    <a:pt x="1" y="111"/>
                  </a:cubicBezTo>
                  <a:cubicBezTo>
                    <a:pt x="269" y="156"/>
                    <a:pt x="543" y="182"/>
                    <a:pt x="820" y="182"/>
                  </a:cubicBezTo>
                  <a:cubicBezTo>
                    <a:pt x="1037" y="182"/>
                    <a:pt x="1255" y="166"/>
                    <a:pt x="1473" y="131"/>
                  </a:cubicBezTo>
                  <a:cubicBezTo>
                    <a:pt x="1473" y="91"/>
                    <a:pt x="1493" y="32"/>
                    <a:pt x="1493" y="12"/>
                  </a:cubicBezTo>
                  <a:cubicBezTo>
                    <a:pt x="1279" y="12"/>
                    <a:pt x="1066" y="1"/>
                    <a:pt x="85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46" name="Google Shape;6246;p9"/>
            <p:cNvSpPr/>
            <p:nvPr/>
          </p:nvSpPr>
          <p:spPr>
            <a:xfrm>
              <a:off x="5832825" y="3038025"/>
              <a:ext cx="66675" cy="107050"/>
            </a:xfrm>
            <a:custGeom>
              <a:avLst/>
              <a:gdLst/>
              <a:ahLst/>
              <a:cxnLst/>
              <a:rect l="l" t="t" r="r" b="b"/>
              <a:pathLst>
                <a:path w="2667" h="4282" extrusionOk="0">
                  <a:moveTo>
                    <a:pt x="1532" y="0"/>
                  </a:moveTo>
                  <a:cubicBezTo>
                    <a:pt x="1075" y="279"/>
                    <a:pt x="478" y="119"/>
                    <a:pt x="1" y="398"/>
                  </a:cubicBezTo>
                  <a:cubicBezTo>
                    <a:pt x="41" y="400"/>
                    <a:pt x="82" y="401"/>
                    <a:pt x="123" y="401"/>
                  </a:cubicBezTo>
                  <a:cubicBezTo>
                    <a:pt x="224" y="401"/>
                    <a:pt x="326" y="396"/>
                    <a:pt x="427" y="396"/>
                  </a:cubicBezTo>
                  <a:cubicBezTo>
                    <a:pt x="667" y="396"/>
                    <a:pt x="902" y="422"/>
                    <a:pt x="1115" y="597"/>
                  </a:cubicBezTo>
                  <a:cubicBezTo>
                    <a:pt x="1473" y="716"/>
                    <a:pt x="1333" y="1074"/>
                    <a:pt x="1433" y="1313"/>
                  </a:cubicBezTo>
                  <a:cubicBezTo>
                    <a:pt x="1512" y="2049"/>
                    <a:pt x="1711" y="2785"/>
                    <a:pt x="1174" y="3442"/>
                  </a:cubicBezTo>
                  <a:cubicBezTo>
                    <a:pt x="1174" y="3501"/>
                    <a:pt x="1134" y="3581"/>
                    <a:pt x="1134" y="3660"/>
                  </a:cubicBezTo>
                  <a:lnTo>
                    <a:pt x="1711" y="4237"/>
                  </a:lnTo>
                  <a:cubicBezTo>
                    <a:pt x="1751" y="4267"/>
                    <a:pt x="1781" y="4282"/>
                    <a:pt x="1811" y="4282"/>
                  </a:cubicBezTo>
                  <a:cubicBezTo>
                    <a:pt x="1841" y="4282"/>
                    <a:pt x="1870" y="4267"/>
                    <a:pt x="1910" y="4237"/>
                  </a:cubicBezTo>
                  <a:lnTo>
                    <a:pt x="2109" y="4038"/>
                  </a:lnTo>
                  <a:cubicBezTo>
                    <a:pt x="2189" y="3959"/>
                    <a:pt x="2209" y="3859"/>
                    <a:pt x="2209" y="3760"/>
                  </a:cubicBezTo>
                  <a:cubicBezTo>
                    <a:pt x="2169" y="3402"/>
                    <a:pt x="2288" y="3064"/>
                    <a:pt x="2288" y="2745"/>
                  </a:cubicBezTo>
                  <a:cubicBezTo>
                    <a:pt x="2308" y="1890"/>
                    <a:pt x="2666" y="1015"/>
                    <a:pt x="2109" y="199"/>
                  </a:cubicBezTo>
                  <a:cubicBezTo>
                    <a:pt x="1970" y="0"/>
                    <a:pt x="1731" y="60"/>
                    <a:pt x="153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47" name="Google Shape;6247;p9"/>
            <p:cNvSpPr/>
            <p:nvPr/>
          </p:nvSpPr>
          <p:spPr>
            <a:xfrm>
              <a:off x="5802975" y="2981250"/>
              <a:ext cx="79600" cy="19975"/>
            </a:xfrm>
            <a:custGeom>
              <a:avLst/>
              <a:gdLst/>
              <a:ahLst/>
              <a:cxnLst/>
              <a:rect l="l" t="t" r="r" b="b"/>
              <a:pathLst>
                <a:path w="3184" h="799" extrusionOk="0">
                  <a:moveTo>
                    <a:pt x="2527" y="0"/>
                  </a:moveTo>
                  <a:cubicBezTo>
                    <a:pt x="2364" y="0"/>
                    <a:pt x="2197" y="7"/>
                    <a:pt x="2030" y="43"/>
                  </a:cubicBezTo>
                  <a:cubicBezTo>
                    <a:pt x="1911" y="63"/>
                    <a:pt x="1791" y="103"/>
                    <a:pt x="1652" y="123"/>
                  </a:cubicBezTo>
                  <a:cubicBezTo>
                    <a:pt x="1393" y="162"/>
                    <a:pt x="1135" y="182"/>
                    <a:pt x="896" y="222"/>
                  </a:cubicBezTo>
                  <a:cubicBezTo>
                    <a:pt x="757" y="262"/>
                    <a:pt x="638" y="302"/>
                    <a:pt x="518" y="322"/>
                  </a:cubicBezTo>
                  <a:cubicBezTo>
                    <a:pt x="339" y="381"/>
                    <a:pt x="200" y="401"/>
                    <a:pt x="41" y="521"/>
                  </a:cubicBezTo>
                  <a:cubicBezTo>
                    <a:pt x="41" y="521"/>
                    <a:pt x="21" y="560"/>
                    <a:pt x="21" y="600"/>
                  </a:cubicBezTo>
                  <a:cubicBezTo>
                    <a:pt x="1" y="660"/>
                    <a:pt x="21" y="700"/>
                    <a:pt x="81" y="759"/>
                  </a:cubicBezTo>
                  <a:cubicBezTo>
                    <a:pt x="140" y="759"/>
                    <a:pt x="200" y="759"/>
                    <a:pt x="240" y="779"/>
                  </a:cubicBezTo>
                  <a:cubicBezTo>
                    <a:pt x="578" y="799"/>
                    <a:pt x="896" y="799"/>
                    <a:pt x="1214" y="799"/>
                  </a:cubicBezTo>
                  <a:cubicBezTo>
                    <a:pt x="1732" y="739"/>
                    <a:pt x="2229" y="640"/>
                    <a:pt x="2706" y="540"/>
                  </a:cubicBezTo>
                  <a:cubicBezTo>
                    <a:pt x="2826" y="461"/>
                    <a:pt x="3005" y="481"/>
                    <a:pt x="3104" y="381"/>
                  </a:cubicBezTo>
                  <a:cubicBezTo>
                    <a:pt x="3184" y="302"/>
                    <a:pt x="3144" y="202"/>
                    <a:pt x="3104" y="123"/>
                  </a:cubicBezTo>
                  <a:cubicBezTo>
                    <a:pt x="3025" y="83"/>
                    <a:pt x="2945" y="43"/>
                    <a:pt x="2846" y="3"/>
                  </a:cubicBezTo>
                  <a:cubicBezTo>
                    <a:pt x="2742" y="3"/>
                    <a:pt x="2636" y="0"/>
                    <a:pt x="252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48" name="Google Shape;6248;p9"/>
            <p:cNvSpPr/>
            <p:nvPr/>
          </p:nvSpPr>
          <p:spPr>
            <a:xfrm>
              <a:off x="5880575" y="2977650"/>
              <a:ext cx="44775" cy="13650"/>
            </a:xfrm>
            <a:custGeom>
              <a:avLst/>
              <a:gdLst/>
              <a:ahLst/>
              <a:cxnLst/>
              <a:rect l="l" t="t" r="r" b="b"/>
              <a:pathLst>
                <a:path w="1791" h="546" extrusionOk="0">
                  <a:moveTo>
                    <a:pt x="509" y="0"/>
                  </a:moveTo>
                  <a:cubicBezTo>
                    <a:pt x="305" y="0"/>
                    <a:pt x="129" y="114"/>
                    <a:pt x="0" y="406"/>
                  </a:cubicBezTo>
                  <a:cubicBezTo>
                    <a:pt x="0" y="446"/>
                    <a:pt x="20" y="505"/>
                    <a:pt x="20" y="545"/>
                  </a:cubicBezTo>
                  <a:cubicBezTo>
                    <a:pt x="398" y="525"/>
                    <a:pt x="776" y="525"/>
                    <a:pt x="1114" y="525"/>
                  </a:cubicBezTo>
                  <a:cubicBezTo>
                    <a:pt x="1214" y="426"/>
                    <a:pt x="1393" y="446"/>
                    <a:pt x="1512" y="386"/>
                  </a:cubicBezTo>
                  <a:cubicBezTo>
                    <a:pt x="1592" y="386"/>
                    <a:pt x="1651" y="346"/>
                    <a:pt x="1691" y="346"/>
                  </a:cubicBezTo>
                  <a:cubicBezTo>
                    <a:pt x="1711" y="346"/>
                    <a:pt x="1751" y="346"/>
                    <a:pt x="1771" y="306"/>
                  </a:cubicBezTo>
                  <a:cubicBezTo>
                    <a:pt x="1791" y="247"/>
                    <a:pt x="1791" y="227"/>
                    <a:pt x="1711" y="187"/>
                  </a:cubicBezTo>
                  <a:cubicBezTo>
                    <a:pt x="1649" y="114"/>
                    <a:pt x="1586" y="85"/>
                    <a:pt x="1518" y="85"/>
                  </a:cubicBezTo>
                  <a:cubicBezTo>
                    <a:pt x="1456" y="85"/>
                    <a:pt x="1389" y="109"/>
                    <a:pt x="1313" y="147"/>
                  </a:cubicBezTo>
                  <a:lnTo>
                    <a:pt x="975" y="147"/>
                  </a:lnTo>
                  <a:cubicBezTo>
                    <a:pt x="811" y="57"/>
                    <a:pt x="653" y="0"/>
                    <a:pt x="50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49" name="Google Shape;6249;p9"/>
            <p:cNvSpPr/>
            <p:nvPr/>
          </p:nvSpPr>
          <p:spPr>
            <a:xfrm>
              <a:off x="5923350" y="2976900"/>
              <a:ext cx="26875" cy="8925"/>
            </a:xfrm>
            <a:custGeom>
              <a:avLst/>
              <a:gdLst/>
              <a:ahLst/>
              <a:cxnLst/>
              <a:rect l="l" t="t" r="r" b="b"/>
              <a:pathLst>
                <a:path w="1075" h="357" extrusionOk="0">
                  <a:moveTo>
                    <a:pt x="821" y="1"/>
                  </a:moveTo>
                  <a:cubicBezTo>
                    <a:pt x="539" y="1"/>
                    <a:pt x="270" y="160"/>
                    <a:pt x="0" y="177"/>
                  </a:cubicBezTo>
                  <a:lnTo>
                    <a:pt x="0" y="356"/>
                  </a:lnTo>
                  <a:lnTo>
                    <a:pt x="975" y="356"/>
                  </a:lnTo>
                  <a:cubicBezTo>
                    <a:pt x="995" y="356"/>
                    <a:pt x="1015" y="336"/>
                    <a:pt x="1054" y="317"/>
                  </a:cubicBezTo>
                  <a:cubicBezTo>
                    <a:pt x="1074" y="257"/>
                    <a:pt x="1054" y="237"/>
                    <a:pt x="975" y="177"/>
                  </a:cubicBezTo>
                  <a:lnTo>
                    <a:pt x="975" y="18"/>
                  </a:lnTo>
                  <a:cubicBezTo>
                    <a:pt x="923" y="6"/>
                    <a:pt x="872" y="1"/>
                    <a:pt x="82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50" name="Google Shape;6250;p9"/>
            <p:cNvSpPr/>
            <p:nvPr/>
          </p:nvSpPr>
          <p:spPr>
            <a:xfrm>
              <a:off x="5947700" y="2981325"/>
              <a:ext cx="23900" cy="5000"/>
            </a:xfrm>
            <a:custGeom>
              <a:avLst/>
              <a:gdLst/>
              <a:ahLst/>
              <a:cxnLst/>
              <a:rect l="l" t="t" r="r" b="b"/>
              <a:pathLst>
                <a:path w="956" h="200" extrusionOk="0">
                  <a:moveTo>
                    <a:pt x="1" y="0"/>
                  </a:moveTo>
                  <a:lnTo>
                    <a:pt x="1" y="179"/>
                  </a:lnTo>
                  <a:cubicBezTo>
                    <a:pt x="24" y="178"/>
                    <a:pt x="46" y="177"/>
                    <a:pt x="70" y="177"/>
                  </a:cubicBezTo>
                  <a:cubicBezTo>
                    <a:pt x="208" y="177"/>
                    <a:pt x="352" y="199"/>
                    <a:pt x="493" y="199"/>
                  </a:cubicBezTo>
                  <a:cubicBezTo>
                    <a:pt x="657" y="199"/>
                    <a:pt x="816" y="169"/>
                    <a:pt x="956" y="40"/>
                  </a:cubicBezTo>
                  <a:cubicBezTo>
                    <a:pt x="657" y="0"/>
                    <a:pt x="319" y="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51" name="Google Shape;6251;p9"/>
            <p:cNvSpPr/>
            <p:nvPr/>
          </p:nvSpPr>
          <p:spPr>
            <a:xfrm>
              <a:off x="5871125" y="2991175"/>
              <a:ext cx="9975" cy="4250"/>
            </a:xfrm>
            <a:custGeom>
              <a:avLst/>
              <a:gdLst/>
              <a:ahLst/>
              <a:cxnLst/>
              <a:rect l="l" t="t" r="r" b="b"/>
              <a:pathLst>
                <a:path w="399" h="170" extrusionOk="0">
                  <a:moveTo>
                    <a:pt x="344" y="0"/>
                  </a:moveTo>
                  <a:cubicBezTo>
                    <a:pt x="219" y="0"/>
                    <a:pt x="87" y="59"/>
                    <a:pt x="0" y="163"/>
                  </a:cubicBezTo>
                  <a:cubicBezTo>
                    <a:pt x="32" y="167"/>
                    <a:pt x="63" y="170"/>
                    <a:pt x="93" y="170"/>
                  </a:cubicBezTo>
                  <a:cubicBezTo>
                    <a:pt x="214" y="170"/>
                    <a:pt x="319" y="131"/>
                    <a:pt x="398" y="4"/>
                  </a:cubicBezTo>
                  <a:cubicBezTo>
                    <a:pt x="380" y="2"/>
                    <a:pt x="362" y="0"/>
                    <a:pt x="34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52" name="Google Shape;6252;p9"/>
            <p:cNvSpPr/>
            <p:nvPr/>
          </p:nvSpPr>
          <p:spPr>
            <a:xfrm>
              <a:off x="5909425" y="2986925"/>
              <a:ext cx="9950" cy="3875"/>
            </a:xfrm>
            <a:custGeom>
              <a:avLst/>
              <a:gdLst/>
              <a:ahLst/>
              <a:cxnLst/>
              <a:rect l="l" t="t" r="r" b="b"/>
              <a:pathLst>
                <a:path w="398" h="155" extrusionOk="0">
                  <a:moveTo>
                    <a:pt x="286" y="0"/>
                  </a:moveTo>
                  <a:cubicBezTo>
                    <a:pt x="174" y="0"/>
                    <a:pt x="75" y="49"/>
                    <a:pt x="0" y="154"/>
                  </a:cubicBezTo>
                  <a:cubicBezTo>
                    <a:pt x="159" y="154"/>
                    <a:pt x="298" y="134"/>
                    <a:pt x="398" y="15"/>
                  </a:cubicBezTo>
                  <a:cubicBezTo>
                    <a:pt x="359" y="5"/>
                    <a:pt x="322" y="0"/>
                    <a:pt x="28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53" name="Google Shape;6253;p9"/>
            <p:cNvSpPr/>
            <p:nvPr/>
          </p:nvSpPr>
          <p:spPr>
            <a:xfrm>
              <a:off x="5723425" y="2978525"/>
              <a:ext cx="152200" cy="32150"/>
            </a:xfrm>
            <a:custGeom>
              <a:avLst/>
              <a:gdLst/>
              <a:ahLst/>
              <a:cxnLst/>
              <a:rect l="l" t="t" r="r" b="b"/>
              <a:pathLst>
                <a:path w="6088" h="1286" extrusionOk="0">
                  <a:moveTo>
                    <a:pt x="5242" y="1"/>
                  </a:moveTo>
                  <a:cubicBezTo>
                    <a:pt x="4888" y="1"/>
                    <a:pt x="4527" y="101"/>
                    <a:pt x="4178" y="112"/>
                  </a:cubicBezTo>
                  <a:cubicBezTo>
                    <a:pt x="4058" y="132"/>
                    <a:pt x="3919" y="132"/>
                    <a:pt x="3800" y="172"/>
                  </a:cubicBezTo>
                  <a:cubicBezTo>
                    <a:pt x="3692" y="229"/>
                    <a:pt x="3575" y="244"/>
                    <a:pt x="3453" y="244"/>
                  </a:cubicBezTo>
                  <a:cubicBezTo>
                    <a:pt x="3322" y="244"/>
                    <a:pt x="3186" y="226"/>
                    <a:pt x="3052" y="226"/>
                  </a:cubicBezTo>
                  <a:cubicBezTo>
                    <a:pt x="2919" y="226"/>
                    <a:pt x="2788" y="243"/>
                    <a:pt x="2666" y="311"/>
                  </a:cubicBezTo>
                  <a:cubicBezTo>
                    <a:pt x="2089" y="411"/>
                    <a:pt x="1492" y="271"/>
                    <a:pt x="935" y="530"/>
                  </a:cubicBezTo>
                  <a:cubicBezTo>
                    <a:pt x="841" y="607"/>
                    <a:pt x="729" y="618"/>
                    <a:pt x="611" y="618"/>
                  </a:cubicBezTo>
                  <a:cubicBezTo>
                    <a:pt x="564" y="618"/>
                    <a:pt x="516" y="616"/>
                    <a:pt x="468" y="616"/>
                  </a:cubicBezTo>
                  <a:cubicBezTo>
                    <a:pt x="356" y="616"/>
                    <a:pt x="243" y="626"/>
                    <a:pt x="139" y="689"/>
                  </a:cubicBezTo>
                  <a:cubicBezTo>
                    <a:pt x="128" y="683"/>
                    <a:pt x="114" y="681"/>
                    <a:pt x="100" y="681"/>
                  </a:cubicBezTo>
                  <a:cubicBezTo>
                    <a:pt x="66" y="681"/>
                    <a:pt x="28" y="695"/>
                    <a:pt x="0" y="709"/>
                  </a:cubicBezTo>
                  <a:lnTo>
                    <a:pt x="0" y="908"/>
                  </a:lnTo>
                  <a:cubicBezTo>
                    <a:pt x="25" y="908"/>
                    <a:pt x="51" y="908"/>
                    <a:pt x="75" y="908"/>
                  </a:cubicBezTo>
                  <a:cubicBezTo>
                    <a:pt x="324" y="908"/>
                    <a:pt x="541" y="924"/>
                    <a:pt x="577" y="1286"/>
                  </a:cubicBezTo>
                  <a:cubicBezTo>
                    <a:pt x="716" y="1167"/>
                    <a:pt x="836" y="1047"/>
                    <a:pt x="995" y="908"/>
                  </a:cubicBezTo>
                  <a:cubicBezTo>
                    <a:pt x="1228" y="955"/>
                    <a:pt x="1456" y="974"/>
                    <a:pt x="1681" y="974"/>
                  </a:cubicBezTo>
                  <a:cubicBezTo>
                    <a:pt x="2225" y="974"/>
                    <a:pt x="2754" y="861"/>
                    <a:pt x="3302" y="749"/>
                  </a:cubicBezTo>
                  <a:lnTo>
                    <a:pt x="3820" y="669"/>
                  </a:lnTo>
                  <a:cubicBezTo>
                    <a:pt x="3888" y="618"/>
                    <a:pt x="3957" y="566"/>
                    <a:pt x="4026" y="566"/>
                  </a:cubicBezTo>
                  <a:cubicBezTo>
                    <a:pt x="4037" y="566"/>
                    <a:pt x="4048" y="567"/>
                    <a:pt x="4058" y="570"/>
                  </a:cubicBezTo>
                  <a:cubicBezTo>
                    <a:pt x="4357" y="550"/>
                    <a:pt x="4655" y="550"/>
                    <a:pt x="4953" y="510"/>
                  </a:cubicBezTo>
                  <a:cubicBezTo>
                    <a:pt x="5013" y="470"/>
                    <a:pt x="5093" y="391"/>
                    <a:pt x="5192" y="371"/>
                  </a:cubicBezTo>
                  <a:cubicBezTo>
                    <a:pt x="5491" y="351"/>
                    <a:pt x="5789" y="351"/>
                    <a:pt x="6087" y="311"/>
                  </a:cubicBezTo>
                  <a:cubicBezTo>
                    <a:pt x="5818" y="69"/>
                    <a:pt x="5532" y="1"/>
                    <a:pt x="524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54" name="Google Shape;6254;p9"/>
            <p:cNvSpPr/>
            <p:nvPr/>
          </p:nvSpPr>
          <p:spPr>
            <a:xfrm>
              <a:off x="5748275" y="2996025"/>
              <a:ext cx="57725" cy="10325"/>
            </a:xfrm>
            <a:custGeom>
              <a:avLst/>
              <a:gdLst/>
              <a:ahLst/>
              <a:cxnLst/>
              <a:rect l="l" t="t" r="r" b="b"/>
              <a:pathLst>
                <a:path w="2309" h="413" extrusionOk="0">
                  <a:moveTo>
                    <a:pt x="1853" y="0"/>
                  </a:moveTo>
                  <a:cubicBezTo>
                    <a:pt x="1266" y="0"/>
                    <a:pt x="702" y="211"/>
                    <a:pt x="118" y="211"/>
                  </a:cubicBezTo>
                  <a:cubicBezTo>
                    <a:pt x="79" y="211"/>
                    <a:pt x="40" y="210"/>
                    <a:pt x="1" y="208"/>
                  </a:cubicBezTo>
                  <a:lnTo>
                    <a:pt x="1" y="208"/>
                  </a:lnTo>
                  <a:cubicBezTo>
                    <a:pt x="363" y="347"/>
                    <a:pt x="716" y="413"/>
                    <a:pt x="1069" y="413"/>
                  </a:cubicBezTo>
                  <a:cubicBezTo>
                    <a:pt x="1472" y="413"/>
                    <a:pt x="1875" y="327"/>
                    <a:pt x="2288" y="168"/>
                  </a:cubicBezTo>
                  <a:cubicBezTo>
                    <a:pt x="2288" y="148"/>
                    <a:pt x="2288" y="89"/>
                    <a:pt x="2308" y="49"/>
                  </a:cubicBezTo>
                  <a:cubicBezTo>
                    <a:pt x="2154" y="14"/>
                    <a:pt x="2003" y="0"/>
                    <a:pt x="18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55" name="Google Shape;6255;p9"/>
            <p:cNvSpPr/>
            <p:nvPr/>
          </p:nvSpPr>
          <p:spPr>
            <a:xfrm>
              <a:off x="5676175" y="3005700"/>
              <a:ext cx="5000" cy="4500"/>
            </a:xfrm>
            <a:custGeom>
              <a:avLst/>
              <a:gdLst/>
              <a:ahLst/>
              <a:cxnLst/>
              <a:rect l="l" t="t" r="r" b="b"/>
              <a:pathLst>
                <a:path w="200" h="180" extrusionOk="0">
                  <a:moveTo>
                    <a:pt x="199" y="0"/>
                  </a:moveTo>
                  <a:cubicBezTo>
                    <a:pt x="168" y="23"/>
                    <a:pt x="143" y="46"/>
                    <a:pt x="120" y="70"/>
                  </a:cubicBezTo>
                  <a:lnTo>
                    <a:pt x="120" y="70"/>
                  </a:lnTo>
                  <a:cubicBezTo>
                    <a:pt x="145" y="49"/>
                    <a:pt x="172" y="27"/>
                    <a:pt x="199" y="0"/>
                  </a:cubicBezTo>
                  <a:close/>
                  <a:moveTo>
                    <a:pt x="120" y="70"/>
                  </a:moveTo>
                  <a:lnTo>
                    <a:pt x="120" y="70"/>
                  </a:lnTo>
                  <a:cubicBezTo>
                    <a:pt x="70" y="109"/>
                    <a:pt x="27" y="140"/>
                    <a:pt x="0" y="179"/>
                  </a:cubicBezTo>
                  <a:cubicBezTo>
                    <a:pt x="49" y="143"/>
                    <a:pt x="83" y="106"/>
                    <a:pt x="120" y="7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56" name="Google Shape;6256;p9"/>
            <p:cNvSpPr/>
            <p:nvPr/>
          </p:nvSpPr>
          <p:spPr>
            <a:xfrm>
              <a:off x="5879575" y="3043475"/>
              <a:ext cx="19925" cy="90550"/>
            </a:xfrm>
            <a:custGeom>
              <a:avLst/>
              <a:gdLst/>
              <a:ahLst/>
              <a:cxnLst/>
              <a:rect l="l" t="t" r="r" b="b"/>
              <a:pathLst>
                <a:path w="797" h="3622" extrusionOk="0">
                  <a:moveTo>
                    <a:pt x="259" y="1"/>
                  </a:moveTo>
                  <a:cubicBezTo>
                    <a:pt x="259" y="976"/>
                    <a:pt x="359" y="1950"/>
                    <a:pt x="100" y="2925"/>
                  </a:cubicBezTo>
                  <a:cubicBezTo>
                    <a:pt x="20" y="3144"/>
                    <a:pt x="0" y="3422"/>
                    <a:pt x="239" y="3621"/>
                  </a:cubicBezTo>
                  <a:cubicBezTo>
                    <a:pt x="796" y="2448"/>
                    <a:pt x="796" y="1234"/>
                    <a:pt x="45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57" name="Google Shape;6257;p9"/>
            <p:cNvSpPr/>
            <p:nvPr/>
          </p:nvSpPr>
          <p:spPr>
            <a:xfrm>
              <a:off x="5985500" y="3020100"/>
              <a:ext cx="14225" cy="22950"/>
            </a:xfrm>
            <a:custGeom>
              <a:avLst/>
              <a:gdLst/>
              <a:ahLst/>
              <a:cxnLst/>
              <a:rect l="l" t="t" r="r" b="b"/>
              <a:pathLst>
                <a:path w="569" h="918" extrusionOk="0">
                  <a:moveTo>
                    <a:pt x="398" y="1"/>
                  </a:moveTo>
                  <a:cubicBezTo>
                    <a:pt x="279" y="41"/>
                    <a:pt x="140" y="120"/>
                    <a:pt x="1" y="180"/>
                  </a:cubicBezTo>
                  <a:cubicBezTo>
                    <a:pt x="60" y="419"/>
                    <a:pt x="140" y="677"/>
                    <a:pt x="200" y="916"/>
                  </a:cubicBezTo>
                  <a:cubicBezTo>
                    <a:pt x="217" y="917"/>
                    <a:pt x="234" y="917"/>
                    <a:pt x="249" y="917"/>
                  </a:cubicBezTo>
                  <a:cubicBezTo>
                    <a:pt x="568" y="917"/>
                    <a:pt x="474" y="728"/>
                    <a:pt x="398" y="538"/>
                  </a:cubicBezTo>
                  <a:lnTo>
                    <a:pt x="39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58" name="Google Shape;6258;p9"/>
            <p:cNvSpPr/>
            <p:nvPr/>
          </p:nvSpPr>
          <p:spPr>
            <a:xfrm>
              <a:off x="5880575" y="2819900"/>
              <a:ext cx="288475" cy="112700"/>
            </a:xfrm>
            <a:custGeom>
              <a:avLst/>
              <a:gdLst/>
              <a:ahLst/>
              <a:cxnLst/>
              <a:rect l="l" t="t" r="r" b="b"/>
              <a:pathLst>
                <a:path w="11539" h="4508" extrusionOk="0">
                  <a:moveTo>
                    <a:pt x="8959" y="412"/>
                  </a:moveTo>
                  <a:cubicBezTo>
                    <a:pt x="8950" y="424"/>
                    <a:pt x="8941" y="436"/>
                    <a:pt x="8932" y="450"/>
                  </a:cubicBezTo>
                  <a:cubicBezTo>
                    <a:pt x="8795" y="491"/>
                    <a:pt x="8650" y="501"/>
                    <a:pt x="8503" y="501"/>
                  </a:cubicBezTo>
                  <a:cubicBezTo>
                    <a:pt x="8427" y="501"/>
                    <a:pt x="8350" y="499"/>
                    <a:pt x="8273" y="496"/>
                  </a:cubicBezTo>
                  <a:lnTo>
                    <a:pt x="8273" y="496"/>
                  </a:lnTo>
                  <a:cubicBezTo>
                    <a:pt x="8315" y="497"/>
                    <a:pt x="8357" y="497"/>
                    <a:pt x="8399" y="497"/>
                  </a:cubicBezTo>
                  <a:cubicBezTo>
                    <a:pt x="8587" y="497"/>
                    <a:pt x="8775" y="484"/>
                    <a:pt x="8959" y="412"/>
                  </a:cubicBezTo>
                  <a:close/>
                  <a:moveTo>
                    <a:pt x="8389" y="1"/>
                  </a:moveTo>
                  <a:cubicBezTo>
                    <a:pt x="7823" y="1"/>
                    <a:pt x="7263" y="75"/>
                    <a:pt x="6724" y="191"/>
                  </a:cubicBezTo>
                  <a:cubicBezTo>
                    <a:pt x="5928" y="589"/>
                    <a:pt x="4993" y="271"/>
                    <a:pt x="4198" y="569"/>
                  </a:cubicBezTo>
                  <a:cubicBezTo>
                    <a:pt x="3203" y="609"/>
                    <a:pt x="2248" y="848"/>
                    <a:pt x="1253" y="947"/>
                  </a:cubicBezTo>
                  <a:cubicBezTo>
                    <a:pt x="796" y="987"/>
                    <a:pt x="279" y="848"/>
                    <a:pt x="0" y="1365"/>
                  </a:cubicBezTo>
                  <a:cubicBezTo>
                    <a:pt x="190" y="1512"/>
                    <a:pt x="390" y="1559"/>
                    <a:pt x="587" y="1559"/>
                  </a:cubicBezTo>
                  <a:cubicBezTo>
                    <a:pt x="762" y="1559"/>
                    <a:pt x="935" y="1522"/>
                    <a:pt x="1094" y="1484"/>
                  </a:cubicBezTo>
                  <a:cubicBezTo>
                    <a:pt x="1771" y="1345"/>
                    <a:pt x="2447" y="1385"/>
                    <a:pt x="3084" y="1325"/>
                  </a:cubicBezTo>
                  <a:cubicBezTo>
                    <a:pt x="3123" y="1295"/>
                    <a:pt x="3153" y="1280"/>
                    <a:pt x="3183" y="1280"/>
                  </a:cubicBezTo>
                  <a:cubicBezTo>
                    <a:pt x="3213" y="1280"/>
                    <a:pt x="3243" y="1295"/>
                    <a:pt x="3283" y="1325"/>
                  </a:cubicBezTo>
                  <a:lnTo>
                    <a:pt x="3661" y="1325"/>
                  </a:lnTo>
                  <a:cubicBezTo>
                    <a:pt x="3694" y="1266"/>
                    <a:pt x="3720" y="1243"/>
                    <a:pt x="3744" y="1243"/>
                  </a:cubicBezTo>
                  <a:cubicBezTo>
                    <a:pt x="3777" y="1243"/>
                    <a:pt x="3805" y="1287"/>
                    <a:pt x="3840" y="1345"/>
                  </a:cubicBezTo>
                  <a:cubicBezTo>
                    <a:pt x="3906" y="1392"/>
                    <a:pt x="3968" y="1417"/>
                    <a:pt x="4030" y="1417"/>
                  </a:cubicBezTo>
                  <a:cubicBezTo>
                    <a:pt x="4097" y="1417"/>
                    <a:pt x="4165" y="1387"/>
                    <a:pt x="4237" y="1325"/>
                  </a:cubicBezTo>
                  <a:cubicBezTo>
                    <a:pt x="4277" y="1245"/>
                    <a:pt x="4357" y="1166"/>
                    <a:pt x="4456" y="1146"/>
                  </a:cubicBezTo>
                  <a:cubicBezTo>
                    <a:pt x="4615" y="1136"/>
                    <a:pt x="4747" y="1129"/>
                    <a:pt x="4855" y="1129"/>
                  </a:cubicBezTo>
                  <a:cubicBezTo>
                    <a:pt x="5384" y="1129"/>
                    <a:pt x="5368" y="1288"/>
                    <a:pt x="5351" y="1981"/>
                  </a:cubicBezTo>
                  <a:cubicBezTo>
                    <a:pt x="5331" y="2777"/>
                    <a:pt x="5670" y="3553"/>
                    <a:pt x="5292" y="4508"/>
                  </a:cubicBezTo>
                  <a:cubicBezTo>
                    <a:pt x="5550" y="4309"/>
                    <a:pt x="5630" y="4229"/>
                    <a:pt x="5729" y="4150"/>
                  </a:cubicBezTo>
                  <a:cubicBezTo>
                    <a:pt x="5729" y="3513"/>
                    <a:pt x="5769" y="2837"/>
                    <a:pt x="5690" y="2160"/>
                  </a:cubicBezTo>
                  <a:cubicBezTo>
                    <a:pt x="5570" y="1086"/>
                    <a:pt x="5869" y="1027"/>
                    <a:pt x="6684" y="987"/>
                  </a:cubicBezTo>
                  <a:cubicBezTo>
                    <a:pt x="7834" y="952"/>
                    <a:pt x="9000" y="734"/>
                    <a:pt x="10167" y="734"/>
                  </a:cubicBezTo>
                  <a:cubicBezTo>
                    <a:pt x="10332" y="734"/>
                    <a:pt x="10498" y="738"/>
                    <a:pt x="10663" y="748"/>
                  </a:cubicBezTo>
                  <a:cubicBezTo>
                    <a:pt x="10795" y="582"/>
                    <a:pt x="10983" y="568"/>
                    <a:pt x="11192" y="568"/>
                  </a:cubicBezTo>
                  <a:cubicBezTo>
                    <a:pt x="11234" y="568"/>
                    <a:pt x="11276" y="569"/>
                    <a:pt x="11319" y="569"/>
                  </a:cubicBezTo>
                  <a:cubicBezTo>
                    <a:pt x="11299" y="370"/>
                    <a:pt x="11439" y="291"/>
                    <a:pt x="11538" y="171"/>
                  </a:cubicBezTo>
                  <a:cubicBezTo>
                    <a:pt x="11398" y="69"/>
                    <a:pt x="11259" y="34"/>
                    <a:pt x="11119" y="34"/>
                  </a:cubicBezTo>
                  <a:cubicBezTo>
                    <a:pt x="10802" y="34"/>
                    <a:pt x="10484" y="215"/>
                    <a:pt x="10159" y="215"/>
                  </a:cubicBezTo>
                  <a:cubicBezTo>
                    <a:pt x="10095" y="215"/>
                    <a:pt x="10031" y="208"/>
                    <a:pt x="9966" y="191"/>
                  </a:cubicBezTo>
                  <a:cubicBezTo>
                    <a:pt x="9883" y="269"/>
                    <a:pt x="9786" y="291"/>
                    <a:pt x="9685" y="291"/>
                  </a:cubicBezTo>
                  <a:cubicBezTo>
                    <a:pt x="9558" y="291"/>
                    <a:pt x="9425" y="258"/>
                    <a:pt x="9297" y="258"/>
                  </a:cubicBezTo>
                  <a:cubicBezTo>
                    <a:pt x="9219" y="258"/>
                    <a:pt x="9143" y="270"/>
                    <a:pt x="9073" y="311"/>
                  </a:cubicBezTo>
                  <a:lnTo>
                    <a:pt x="9073" y="311"/>
                  </a:lnTo>
                  <a:cubicBezTo>
                    <a:pt x="9125" y="218"/>
                    <a:pt x="9105" y="125"/>
                    <a:pt x="9012" y="32"/>
                  </a:cubicBezTo>
                  <a:cubicBezTo>
                    <a:pt x="8804" y="11"/>
                    <a:pt x="8596" y="1"/>
                    <a:pt x="838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59" name="Google Shape;6259;p9"/>
            <p:cNvSpPr/>
            <p:nvPr/>
          </p:nvSpPr>
          <p:spPr>
            <a:xfrm>
              <a:off x="6031250" y="2763500"/>
              <a:ext cx="347150" cy="37900"/>
            </a:xfrm>
            <a:custGeom>
              <a:avLst/>
              <a:gdLst/>
              <a:ahLst/>
              <a:cxnLst/>
              <a:rect l="l" t="t" r="r" b="b"/>
              <a:pathLst>
                <a:path w="13886" h="1516" extrusionOk="0">
                  <a:moveTo>
                    <a:pt x="120" y="0"/>
                  </a:moveTo>
                  <a:cubicBezTo>
                    <a:pt x="100" y="40"/>
                    <a:pt x="100" y="100"/>
                    <a:pt x="100" y="140"/>
                  </a:cubicBezTo>
                  <a:cubicBezTo>
                    <a:pt x="21" y="199"/>
                    <a:pt x="1" y="259"/>
                    <a:pt x="21" y="398"/>
                  </a:cubicBezTo>
                  <a:cubicBezTo>
                    <a:pt x="21" y="458"/>
                    <a:pt x="41" y="537"/>
                    <a:pt x="100" y="617"/>
                  </a:cubicBezTo>
                  <a:cubicBezTo>
                    <a:pt x="142" y="631"/>
                    <a:pt x="195" y="645"/>
                    <a:pt x="250" y="645"/>
                  </a:cubicBezTo>
                  <a:cubicBezTo>
                    <a:pt x="272" y="645"/>
                    <a:pt x="296" y="643"/>
                    <a:pt x="319" y="637"/>
                  </a:cubicBezTo>
                  <a:cubicBezTo>
                    <a:pt x="353" y="612"/>
                    <a:pt x="389" y="604"/>
                    <a:pt x="425" y="604"/>
                  </a:cubicBezTo>
                  <a:cubicBezTo>
                    <a:pt x="518" y="604"/>
                    <a:pt x="616" y="663"/>
                    <a:pt x="708" y="663"/>
                  </a:cubicBezTo>
                  <a:cubicBezTo>
                    <a:pt x="724" y="663"/>
                    <a:pt x="741" y="661"/>
                    <a:pt x="757" y="657"/>
                  </a:cubicBezTo>
                  <a:cubicBezTo>
                    <a:pt x="809" y="662"/>
                    <a:pt x="860" y="664"/>
                    <a:pt x="912" y="664"/>
                  </a:cubicBezTo>
                  <a:cubicBezTo>
                    <a:pt x="1081" y="664"/>
                    <a:pt x="1249" y="642"/>
                    <a:pt x="1417" y="642"/>
                  </a:cubicBezTo>
                  <a:cubicBezTo>
                    <a:pt x="1575" y="642"/>
                    <a:pt x="1733" y="662"/>
                    <a:pt x="1891" y="736"/>
                  </a:cubicBezTo>
                  <a:cubicBezTo>
                    <a:pt x="2005" y="713"/>
                    <a:pt x="2107" y="690"/>
                    <a:pt x="2207" y="690"/>
                  </a:cubicBezTo>
                  <a:cubicBezTo>
                    <a:pt x="2280" y="690"/>
                    <a:pt x="2352" y="703"/>
                    <a:pt x="2428" y="736"/>
                  </a:cubicBezTo>
                  <a:cubicBezTo>
                    <a:pt x="2859" y="803"/>
                    <a:pt x="3279" y="845"/>
                    <a:pt x="3700" y="845"/>
                  </a:cubicBezTo>
                  <a:cubicBezTo>
                    <a:pt x="4035" y="845"/>
                    <a:pt x="4371" y="818"/>
                    <a:pt x="4715" y="756"/>
                  </a:cubicBezTo>
                  <a:cubicBezTo>
                    <a:pt x="4948" y="745"/>
                    <a:pt x="5180" y="740"/>
                    <a:pt x="5412" y="740"/>
                  </a:cubicBezTo>
                  <a:cubicBezTo>
                    <a:pt x="7284" y="740"/>
                    <a:pt x="9143" y="1061"/>
                    <a:pt x="11001" y="1114"/>
                  </a:cubicBezTo>
                  <a:cubicBezTo>
                    <a:pt x="11170" y="1209"/>
                    <a:pt x="11345" y="1232"/>
                    <a:pt x="11523" y="1232"/>
                  </a:cubicBezTo>
                  <a:cubicBezTo>
                    <a:pt x="11700" y="1232"/>
                    <a:pt x="11880" y="1209"/>
                    <a:pt x="12058" y="1209"/>
                  </a:cubicBezTo>
                  <a:cubicBezTo>
                    <a:pt x="12226" y="1209"/>
                    <a:pt x="12393" y="1230"/>
                    <a:pt x="12553" y="1313"/>
                  </a:cubicBezTo>
                  <a:cubicBezTo>
                    <a:pt x="12817" y="1385"/>
                    <a:pt x="13088" y="1515"/>
                    <a:pt x="13354" y="1515"/>
                  </a:cubicBezTo>
                  <a:cubicBezTo>
                    <a:pt x="13528" y="1515"/>
                    <a:pt x="13700" y="1459"/>
                    <a:pt x="13866" y="1293"/>
                  </a:cubicBezTo>
                  <a:cubicBezTo>
                    <a:pt x="13866" y="1234"/>
                    <a:pt x="13886" y="1194"/>
                    <a:pt x="13886" y="1134"/>
                  </a:cubicBezTo>
                  <a:cubicBezTo>
                    <a:pt x="13764" y="1053"/>
                    <a:pt x="13631" y="1034"/>
                    <a:pt x="13495" y="1034"/>
                  </a:cubicBezTo>
                  <a:cubicBezTo>
                    <a:pt x="13374" y="1034"/>
                    <a:pt x="13251" y="1049"/>
                    <a:pt x="13131" y="1049"/>
                  </a:cubicBezTo>
                  <a:cubicBezTo>
                    <a:pt x="12990" y="1049"/>
                    <a:pt x="12853" y="1028"/>
                    <a:pt x="12732" y="935"/>
                  </a:cubicBezTo>
                  <a:cubicBezTo>
                    <a:pt x="12694" y="936"/>
                    <a:pt x="12656" y="937"/>
                    <a:pt x="12618" y="937"/>
                  </a:cubicBezTo>
                  <a:cubicBezTo>
                    <a:pt x="11984" y="937"/>
                    <a:pt x="11384" y="781"/>
                    <a:pt x="10802" y="537"/>
                  </a:cubicBezTo>
                  <a:cubicBezTo>
                    <a:pt x="10594" y="468"/>
                    <a:pt x="10375" y="468"/>
                    <a:pt x="10156" y="468"/>
                  </a:cubicBezTo>
                  <a:cubicBezTo>
                    <a:pt x="9937" y="468"/>
                    <a:pt x="9718" y="468"/>
                    <a:pt x="9509" y="398"/>
                  </a:cubicBezTo>
                  <a:lnTo>
                    <a:pt x="9072" y="398"/>
                  </a:lnTo>
                  <a:cubicBezTo>
                    <a:pt x="8811" y="460"/>
                    <a:pt x="8547" y="476"/>
                    <a:pt x="8283" y="476"/>
                  </a:cubicBezTo>
                  <a:cubicBezTo>
                    <a:pt x="7954" y="476"/>
                    <a:pt x="7625" y="450"/>
                    <a:pt x="7299" y="450"/>
                  </a:cubicBezTo>
                  <a:cubicBezTo>
                    <a:pt x="7207" y="450"/>
                    <a:pt x="7115" y="452"/>
                    <a:pt x="7023" y="458"/>
                  </a:cubicBezTo>
                  <a:cubicBezTo>
                    <a:pt x="6943" y="458"/>
                    <a:pt x="6983" y="438"/>
                    <a:pt x="7083" y="438"/>
                  </a:cubicBezTo>
                  <a:cubicBezTo>
                    <a:pt x="7122" y="438"/>
                    <a:pt x="7182" y="398"/>
                    <a:pt x="7202" y="319"/>
                  </a:cubicBezTo>
                  <a:cubicBezTo>
                    <a:pt x="7182" y="259"/>
                    <a:pt x="7182" y="219"/>
                    <a:pt x="7142" y="199"/>
                  </a:cubicBezTo>
                  <a:cubicBezTo>
                    <a:pt x="6207" y="159"/>
                    <a:pt x="5252" y="159"/>
                    <a:pt x="4317" y="140"/>
                  </a:cubicBezTo>
                  <a:cubicBezTo>
                    <a:pt x="4216" y="67"/>
                    <a:pt x="4104" y="50"/>
                    <a:pt x="3988" y="50"/>
                  </a:cubicBezTo>
                  <a:cubicBezTo>
                    <a:pt x="3886" y="50"/>
                    <a:pt x="3781" y="63"/>
                    <a:pt x="3678" y="63"/>
                  </a:cubicBezTo>
                  <a:cubicBezTo>
                    <a:pt x="3576" y="63"/>
                    <a:pt x="3476" y="50"/>
                    <a:pt x="3382" y="0"/>
                  </a:cubicBezTo>
                  <a:lnTo>
                    <a:pt x="2607" y="0"/>
                  </a:lnTo>
                  <a:cubicBezTo>
                    <a:pt x="2567" y="20"/>
                    <a:pt x="2532" y="30"/>
                    <a:pt x="2500" y="30"/>
                  </a:cubicBezTo>
                  <a:cubicBezTo>
                    <a:pt x="2467" y="30"/>
                    <a:pt x="2438" y="20"/>
                    <a:pt x="2408" y="0"/>
                  </a:cubicBezTo>
                  <a:lnTo>
                    <a:pt x="697" y="0"/>
                  </a:lnTo>
                  <a:cubicBezTo>
                    <a:pt x="657" y="20"/>
                    <a:pt x="622" y="30"/>
                    <a:pt x="590" y="30"/>
                  </a:cubicBezTo>
                  <a:cubicBezTo>
                    <a:pt x="558" y="30"/>
                    <a:pt x="528" y="20"/>
                    <a:pt x="4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60" name="Google Shape;6260;p9"/>
            <p:cNvSpPr/>
            <p:nvPr/>
          </p:nvSpPr>
          <p:spPr>
            <a:xfrm>
              <a:off x="5631425" y="2846850"/>
              <a:ext cx="246675" cy="36200"/>
            </a:xfrm>
            <a:custGeom>
              <a:avLst/>
              <a:gdLst/>
              <a:ahLst/>
              <a:cxnLst/>
              <a:rect l="l" t="t" r="r" b="b"/>
              <a:pathLst>
                <a:path w="9867" h="1448" extrusionOk="0">
                  <a:moveTo>
                    <a:pt x="8716" y="1"/>
                  </a:moveTo>
                  <a:cubicBezTo>
                    <a:pt x="8243" y="1"/>
                    <a:pt x="7767" y="79"/>
                    <a:pt x="7295" y="79"/>
                  </a:cubicBezTo>
                  <a:cubicBezTo>
                    <a:pt x="7197" y="79"/>
                    <a:pt x="7099" y="76"/>
                    <a:pt x="7002" y="68"/>
                  </a:cubicBezTo>
                  <a:cubicBezTo>
                    <a:pt x="6366" y="167"/>
                    <a:pt x="5749" y="187"/>
                    <a:pt x="5093" y="207"/>
                  </a:cubicBezTo>
                  <a:lnTo>
                    <a:pt x="4615" y="207"/>
                  </a:lnTo>
                  <a:cubicBezTo>
                    <a:pt x="3402" y="207"/>
                    <a:pt x="2228" y="406"/>
                    <a:pt x="1034" y="585"/>
                  </a:cubicBezTo>
                  <a:cubicBezTo>
                    <a:pt x="696" y="645"/>
                    <a:pt x="338" y="685"/>
                    <a:pt x="99" y="983"/>
                  </a:cubicBezTo>
                  <a:cubicBezTo>
                    <a:pt x="0" y="1202"/>
                    <a:pt x="139" y="1281"/>
                    <a:pt x="298" y="1361"/>
                  </a:cubicBezTo>
                  <a:cubicBezTo>
                    <a:pt x="314" y="1422"/>
                    <a:pt x="364" y="1448"/>
                    <a:pt x="422" y="1448"/>
                  </a:cubicBezTo>
                  <a:cubicBezTo>
                    <a:pt x="440" y="1448"/>
                    <a:pt x="459" y="1445"/>
                    <a:pt x="477" y="1441"/>
                  </a:cubicBezTo>
                  <a:cubicBezTo>
                    <a:pt x="537" y="1361"/>
                    <a:pt x="597" y="1261"/>
                    <a:pt x="676" y="1182"/>
                  </a:cubicBezTo>
                  <a:cubicBezTo>
                    <a:pt x="975" y="1202"/>
                    <a:pt x="1273" y="1202"/>
                    <a:pt x="1572" y="1242"/>
                  </a:cubicBezTo>
                  <a:cubicBezTo>
                    <a:pt x="1591" y="1242"/>
                    <a:pt x="1631" y="1202"/>
                    <a:pt x="1671" y="1202"/>
                  </a:cubicBezTo>
                  <a:cubicBezTo>
                    <a:pt x="1695" y="1182"/>
                    <a:pt x="1712" y="1174"/>
                    <a:pt x="1724" y="1174"/>
                  </a:cubicBezTo>
                  <a:cubicBezTo>
                    <a:pt x="1769" y="1174"/>
                    <a:pt x="1750" y="1283"/>
                    <a:pt x="1800" y="1283"/>
                  </a:cubicBezTo>
                  <a:cubicBezTo>
                    <a:pt x="1803" y="1283"/>
                    <a:pt x="1806" y="1282"/>
                    <a:pt x="1810" y="1281"/>
                  </a:cubicBezTo>
                  <a:cubicBezTo>
                    <a:pt x="1890" y="1281"/>
                    <a:pt x="1930" y="1281"/>
                    <a:pt x="1989" y="1202"/>
                  </a:cubicBezTo>
                  <a:cubicBezTo>
                    <a:pt x="2526" y="943"/>
                    <a:pt x="3103" y="1043"/>
                    <a:pt x="3680" y="1003"/>
                  </a:cubicBezTo>
                  <a:cubicBezTo>
                    <a:pt x="4914" y="764"/>
                    <a:pt x="6167" y="744"/>
                    <a:pt x="7480" y="585"/>
                  </a:cubicBezTo>
                  <a:cubicBezTo>
                    <a:pt x="8275" y="486"/>
                    <a:pt x="9091" y="506"/>
                    <a:pt x="9867" y="247"/>
                  </a:cubicBezTo>
                  <a:cubicBezTo>
                    <a:pt x="9488" y="54"/>
                    <a:pt x="9103" y="1"/>
                    <a:pt x="87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61" name="Google Shape;6261;p9"/>
            <p:cNvSpPr/>
            <p:nvPr/>
          </p:nvSpPr>
          <p:spPr>
            <a:xfrm>
              <a:off x="5769675" y="2830725"/>
              <a:ext cx="220325" cy="23800"/>
            </a:xfrm>
            <a:custGeom>
              <a:avLst/>
              <a:gdLst/>
              <a:ahLst/>
              <a:cxnLst/>
              <a:rect l="l" t="t" r="r" b="b"/>
              <a:pathLst>
                <a:path w="8813" h="952" extrusionOk="0">
                  <a:moveTo>
                    <a:pt x="8185" y="1"/>
                  </a:moveTo>
                  <a:cubicBezTo>
                    <a:pt x="7898" y="1"/>
                    <a:pt x="7597" y="117"/>
                    <a:pt x="7301" y="117"/>
                  </a:cubicBezTo>
                  <a:cubicBezTo>
                    <a:pt x="7288" y="117"/>
                    <a:pt x="7274" y="117"/>
                    <a:pt x="7261" y="116"/>
                  </a:cubicBezTo>
                  <a:cubicBezTo>
                    <a:pt x="5391" y="236"/>
                    <a:pt x="3521" y="534"/>
                    <a:pt x="1592" y="534"/>
                  </a:cubicBezTo>
                  <a:cubicBezTo>
                    <a:pt x="1345" y="534"/>
                    <a:pt x="1095" y="511"/>
                    <a:pt x="841" y="511"/>
                  </a:cubicBezTo>
                  <a:cubicBezTo>
                    <a:pt x="563" y="511"/>
                    <a:pt x="282" y="539"/>
                    <a:pt x="0" y="653"/>
                  </a:cubicBezTo>
                  <a:cubicBezTo>
                    <a:pt x="189" y="852"/>
                    <a:pt x="403" y="892"/>
                    <a:pt x="622" y="892"/>
                  </a:cubicBezTo>
                  <a:cubicBezTo>
                    <a:pt x="768" y="892"/>
                    <a:pt x="916" y="874"/>
                    <a:pt x="1060" y="874"/>
                  </a:cubicBezTo>
                  <a:cubicBezTo>
                    <a:pt x="1132" y="874"/>
                    <a:pt x="1204" y="879"/>
                    <a:pt x="1273" y="892"/>
                  </a:cubicBezTo>
                  <a:lnTo>
                    <a:pt x="1432" y="892"/>
                  </a:lnTo>
                  <a:cubicBezTo>
                    <a:pt x="1590" y="902"/>
                    <a:pt x="1749" y="906"/>
                    <a:pt x="1909" y="906"/>
                  </a:cubicBezTo>
                  <a:cubicBezTo>
                    <a:pt x="2422" y="906"/>
                    <a:pt x="2945" y="866"/>
                    <a:pt x="3466" y="866"/>
                  </a:cubicBezTo>
                  <a:cubicBezTo>
                    <a:pt x="3744" y="866"/>
                    <a:pt x="4021" y="877"/>
                    <a:pt x="4297" y="912"/>
                  </a:cubicBezTo>
                  <a:lnTo>
                    <a:pt x="4357" y="932"/>
                  </a:lnTo>
                  <a:lnTo>
                    <a:pt x="4436" y="952"/>
                  </a:lnTo>
                  <a:cubicBezTo>
                    <a:pt x="5888" y="613"/>
                    <a:pt x="7380" y="594"/>
                    <a:pt x="8813" y="315"/>
                  </a:cubicBezTo>
                  <a:cubicBezTo>
                    <a:pt x="8618" y="70"/>
                    <a:pt x="8406" y="1"/>
                    <a:pt x="818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62" name="Google Shape;6262;p9"/>
            <p:cNvSpPr/>
            <p:nvPr/>
          </p:nvSpPr>
          <p:spPr>
            <a:xfrm>
              <a:off x="5588650" y="2847075"/>
              <a:ext cx="161650" cy="32025"/>
            </a:xfrm>
            <a:custGeom>
              <a:avLst/>
              <a:gdLst/>
              <a:ahLst/>
              <a:cxnLst/>
              <a:rect l="l" t="t" r="r" b="b"/>
              <a:pathLst>
                <a:path w="6466" h="1281" extrusionOk="0">
                  <a:moveTo>
                    <a:pt x="5767" y="0"/>
                  </a:moveTo>
                  <a:cubicBezTo>
                    <a:pt x="5013" y="0"/>
                    <a:pt x="4251" y="182"/>
                    <a:pt x="3501" y="198"/>
                  </a:cubicBezTo>
                  <a:cubicBezTo>
                    <a:pt x="3333" y="286"/>
                    <a:pt x="3157" y="307"/>
                    <a:pt x="2979" y="307"/>
                  </a:cubicBezTo>
                  <a:cubicBezTo>
                    <a:pt x="2811" y="307"/>
                    <a:pt x="2640" y="288"/>
                    <a:pt x="2472" y="288"/>
                  </a:cubicBezTo>
                  <a:cubicBezTo>
                    <a:pt x="2294" y="288"/>
                    <a:pt x="2118" y="309"/>
                    <a:pt x="1950" y="397"/>
                  </a:cubicBezTo>
                  <a:cubicBezTo>
                    <a:pt x="1862" y="478"/>
                    <a:pt x="1758" y="497"/>
                    <a:pt x="1648" y="497"/>
                  </a:cubicBezTo>
                  <a:cubicBezTo>
                    <a:pt x="1550" y="497"/>
                    <a:pt x="1448" y="482"/>
                    <a:pt x="1348" y="482"/>
                  </a:cubicBezTo>
                  <a:cubicBezTo>
                    <a:pt x="1230" y="482"/>
                    <a:pt x="1114" y="503"/>
                    <a:pt x="1015" y="596"/>
                  </a:cubicBezTo>
                  <a:cubicBezTo>
                    <a:pt x="926" y="669"/>
                    <a:pt x="817" y="679"/>
                    <a:pt x="705" y="679"/>
                  </a:cubicBezTo>
                  <a:cubicBezTo>
                    <a:pt x="660" y="679"/>
                    <a:pt x="615" y="677"/>
                    <a:pt x="570" y="677"/>
                  </a:cubicBezTo>
                  <a:cubicBezTo>
                    <a:pt x="450" y="677"/>
                    <a:pt x="333" y="689"/>
                    <a:pt x="239" y="775"/>
                  </a:cubicBezTo>
                  <a:cubicBezTo>
                    <a:pt x="225" y="789"/>
                    <a:pt x="193" y="812"/>
                    <a:pt x="161" y="812"/>
                  </a:cubicBezTo>
                  <a:cubicBezTo>
                    <a:pt x="146" y="812"/>
                    <a:pt x="132" y="807"/>
                    <a:pt x="120" y="795"/>
                  </a:cubicBezTo>
                  <a:cubicBezTo>
                    <a:pt x="0" y="855"/>
                    <a:pt x="0" y="934"/>
                    <a:pt x="60" y="1034"/>
                  </a:cubicBezTo>
                  <a:cubicBezTo>
                    <a:pt x="358" y="1252"/>
                    <a:pt x="736" y="1093"/>
                    <a:pt x="1055" y="1252"/>
                  </a:cubicBezTo>
                  <a:cubicBezTo>
                    <a:pt x="1180" y="1252"/>
                    <a:pt x="1306" y="1280"/>
                    <a:pt x="1429" y="1280"/>
                  </a:cubicBezTo>
                  <a:cubicBezTo>
                    <a:pt x="1539" y="1280"/>
                    <a:pt x="1647" y="1258"/>
                    <a:pt x="1751" y="1173"/>
                  </a:cubicBezTo>
                  <a:cubicBezTo>
                    <a:pt x="3243" y="576"/>
                    <a:pt x="4814" y="536"/>
                    <a:pt x="6366" y="397"/>
                  </a:cubicBezTo>
                  <a:cubicBezTo>
                    <a:pt x="6465" y="298"/>
                    <a:pt x="6465" y="178"/>
                    <a:pt x="6326" y="39"/>
                  </a:cubicBezTo>
                  <a:cubicBezTo>
                    <a:pt x="6140" y="11"/>
                    <a:pt x="5954" y="0"/>
                    <a:pt x="576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63" name="Google Shape;6263;p9"/>
            <p:cNvSpPr/>
            <p:nvPr/>
          </p:nvSpPr>
          <p:spPr>
            <a:xfrm>
              <a:off x="5283300" y="2828150"/>
              <a:ext cx="84050" cy="40800"/>
            </a:xfrm>
            <a:custGeom>
              <a:avLst/>
              <a:gdLst/>
              <a:ahLst/>
              <a:cxnLst/>
              <a:rect l="l" t="t" r="r" b="b"/>
              <a:pathLst>
                <a:path w="3362" h="1632" extrusionOk="0">
                  <a:moveTo>
                    <a:pt x="478" y="0"/>
                  </a:moveTo>
                  <a:cubicBezTo>
                    <a:pt x="299" y="40"/>
                    <a:pt x="100" y="60"/>
                    <a:pt x="0" y="259"/>
                  </a:cubicBezTo>
                  <a:cubicBezTo>
                    <a:pt x="20" y="637"/>
                    <a:pt x="299" y="816"/>
                    <a:pt x="597" y="896"/>
                  </a:cubicBezTo>
                  <a:cubicBezTo>
                    <a:pt x="1333" y="1094"/>
                    <a:pt x="2009" y="1492"/>
                    <a:pt x="2785" y="1632"/>
                  </a:cubicBezTo>
                  <a:cubicBezTo>
                    <a:pt x="3004" y="1632"/>
                    <a:pt x="3163" y="1552"/>
                    <a:pt x="3302" y="1413"/>
                  </a:cubicBezTo>
                  <a:cubicBezTo>
                    <a:pt x="3362" y="1333"/>
                    <a:pt x="3362" y="1234"/>
                    <a:pt x="3302" y="1154"/>
                  </a:cubicBezTo>
                  <a:cubicBezTo>
                    <a:pt x="2526" y="398"/>
                    <a:pt x="1413" y="358"/>
                    <a:pt x="4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64" name="Google Shape;6264;p9"/>
            <p:cNvSpPr/>
            <p:nvPr/>
          </p:nvSpPr>
          <p:spPr>
            <a:xfrm>
              <a:off x="5524000" y="2841025"/>
              <a:ext cx="119375" cy="25925"/>
            </a:xfrm>
            <a:custGeom>
              <a:avLst/>
              <a:gdLst/>
              <a:ahLst/>
              <a:cxnLst/>
              <a:rect l="l" t="t" r="r" b="b"/>
              <a:pathLst>
                <a:path w="4775" h="1037" extrusionOk="0">
                  <a:moveTo>
                    <a:pt x="4008" y="0"/>
                  </a:moveTo>
                  <a:cubicBezTo>
                    <a:pt x="3979" y="0"/>
                    <a:pt x="3950" y="1"/>
                    <a:pt x="3919" y="3"/>
                  </a:cubicBezTo>
                  <a:cubicBezTo>
                    <a:pt x="2712" y="41"/>
                    <a:pt x="1562" y="481"/>
                    <a:pt x="376" y="481"/>
                  </a:cubicBezTo>
                  <a:cubicBezTo>
                    <a:pt x="350" y="481"/>
                    <a:pt x="324" y="480"/>
                    <a:pt x="299" y="480"/>
                  </a:cubicBezTo>
                  <a:cubicBezTo>
                    <a:pt x="159" y="480"/>
                    <a:pt x="60" y="579"/>
                    <a:pt x="0" y="679"/>
                  </a:cubicBezTo>
                  <a:cubicBezTo>
                    <a:pt x="42" y="797"/>
                    <a:pt x="132" y="821"/>
                    <a:pt x="235" y="821"/>
                  </a:cubicBezTo>
                  <a:cubicBezTo>
                    <a:pt x="303" y="821"/>
                    <a:pt x="377" y="810"/>
                    <a:pt x="446" y="810"/>
                  </a:cubicBezTo>
                  <a:cubicBezTo>
                    <a:pt x="572" y="810"/>
                    <a:pt x="683" y="844"/>
                    <a:pt x="716" y="1037"/>
                  </a:cubicBezTo>
                  <a:cubicBezTo>
                    <a:pt x="2089" y="818"/>
                    <a:pt x="3402" y="420"/>
                    <a:pt x="4774" y="221"/>
                  </a:cubicBezTo>
                  <a:cubicBezTo>
                    <a:pt x="4520" y="94"/>
                    <a:pt x="4315" y="0"/>
                    <a:pt x="400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65" name="Google Shape;6265;p9"/>
            <p:cNvSpPr/>
            <p:nvPr/>
          </p:nvSpPr>
          <p:spPr>
            <a:xfrm>
              <a:off x="5775150" y="2814225"/>
              <a:ext cx="122350" cy="18925"/>
            </a:xfrm>
            <a:custGeom>
              <a:avLst/>
              <a:gdLst/>
              <a:ahLst/>
              <a:cxnLst/>
              <a:rect l="l" t="t" r="r" b="b"/>
              <a:pathLst>
                <a:path w="4894" h="757" extrusionOk="0">
                  <a:moveTo>
                    <a:pt x="4814" y="0"/>
                  </a:moveTo>
                  <a:cubicBezTo>
                    <a:pt x="4018" y="0"/>
                    <a:pt x="298" y="458"/>
                    <a:pt x="0" y="677"/>
                  </a:cubicBezTo>
                  <a:cubicBezTo>
                    <a:pt x="378" y="732"/>
                    <a:pt x="755" y="756"/>
                    <a:pt x="1129" y="756"/>
                  </a:cubicBezTo>
                  <a:cubicBezTo>
                    <a:pt x="2369" y="756"/>
                    <a:pt x="3592" y="490"/>
                    <a:pt x="4814" y="199"/>
                  </a:cubicBezTo>
                  <a:lnTo>
                    <a:pt x="4894" y="120"/>
                  </a:lnTo>
                  <a:cubicBezTo>
                    <a:pt x="4894" y="80"/>
                    <a:pt x="4894" y="60"/>
                    <a:pt x="481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66" name="Google Shape;6266;p9"/>
            <p:cNvSpPr/>
            <p:nvPr/>
          </p:nvSpPr>
          <p:spPr>
            <a:xfrm>
              <a:off x="5365850" y="2857675"/>
              <a:ext cx="69650" cy="33650"/>
            </a:xfrm>
            <a:custGeom>
              <a:avLst/>
              <a:gdLst/>
              <a:ahLst/>
              <a:cxnLst/>
              <a:rect l="l" t="t" r="r" b="b"/>
              <a:pathLst>
                <a:path w="2786" h="1346" extrusionOk="0">
                  <a:moveTo>
                    <a:pt x="876" y="252"/>
                  </a:moveTo>
                  <a:lnTo>
                    <a:pt x="895" y="331"/>
                  </a:lnTo>
                  <a:cubicBezTo>
                    <a:pt x="895" y="333"/>
                    <a:pt x="895" y="334"/>
                    <a:pt x="895" y="334"/>
                  </a:cubicBezTo>
                  <a:cubicBezTo>
                    <a:pt x="892" y="334"/>
                    <a:pt x="876" y="252"/>
                    <a:pt x="876" y="252"/>
                  </a:cubicBezTo>
                  <a:close/>
                  <a:moveTo>
                    <a:pt x="483" y="0"/>
                  </a:moveTo>
                  <a:cubicBezTo>
                    <a:pt x="359" y="0"/>
                    <a:pt x="231" y="19"/>
                    <a:pt x="109" y="19"/>
                  </a:cubicBezTo>
                  <a:cubicBezTo>
                    <a:pt x="72" y="19"/>
                    <a:pt x="36" y="17"/>
                    <a:pt x="0" y="13"/>
                  </a:cubicBezTo>
                  <a:lnTo>
                    <a:pt x="0" y="13"/>
                  </a:lnTo>
                  <a:cubicBezTo>
                    <a:pt x="0" y="53"/>
                    <a:pt x="20" y="132"/>
                    <a:pt x="20" y="172"/>
                  </a:cubicBezTo>
                  <a:cubicBezTo>
                    <a:pt x="0" y="351"/>
                    <a:pt x="0" y="530"/>
                    <a:pt x="80" y="709"/>
                  </a:cubicBezTo>
                  <a:cubicBezTo>
                    <a:pt x="677" y="1206"/>
                    <a:pt x="1353" y="1346"/>
                    <a:pt x="2089" y="1346"/>
                  </a:cubicBezTo>
                  <a:lnTo>
                    <a:pt x="2288" y="1346"/>
                  </a:lnTo>
                  <a:cubicBezTo>
                    <a:pt x="2467" y="1226"/>
                    <a:pt x="2785" y="968"/>
                    <a:pt x="2547" y="908"/>
                  </a:cubicBezTo>
                  <a:cubicBezTo>
                    <a:pt x="1970" y="749"/>
                    <a:pt x="1572" y="212"/>
                    <a:pt x="955" y="212"/>
                  </a:cubicBezTo>
                  <a:cubicBezTo>
                    <a:pt x="821" y="37"/>
                    <a:pt x="656" y="0"/>
                    <a:pt x="48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67" name="Google Shape;6267;p9"/>
            <p:cNvSpPr/>
            <p:nvPr/>
          </p:nvSpPr>
          <p:spPr>
            <a:xfrm>
              <a:off x="5264400" y="2935250"/>
              <a:ext cx="94500" cy="32600"/>
            </a:xfrm>
            <a:custGeom>
              <a:avLst/>
              <a:gdLst/>
              <a:ahLst/>
              <a:cxnLst/>
              <a:rect l="l" t="t" r="r" b="b"/>
              <a:pathLst>
                <a:path w="3780" h="1304" extrusionOk="0">
                  <a:moveTo>
                    <a:pt x="375" y="1"/>
                  </a:moveTo>
                  <a:cubicBezTo>
                    <a:pt x="317" y="1"/>
                    <a:pt x="259" y="5"/>
                    <a:pt x="199" y="13"/>
                  </a:cubicBezTo>
                  <a:cubicBezTo>
                    <a:pt x="100" y="53"/>
                    <a:pt x="40" y="113"/>
                    <a:pt x="0" y="212"/>
                  </a:cubicBezTo>
                  <a:cubicBezTo>
                    <a:pt x="40" y="252"/>
                    <a:pt x="60" y="292"/>
                    <a:pt x="80" y="331"/>
                  </a:cubicBezTo>
                  <a:cubicBezTo>
                    <a:pt x="239" y="530"/>
                    <a:pt x="498" y="351"/>
                    <a:pt x="657" y="530"/>
                  </a:cubicBezTo>
                  <a:lnTo>
                    <a:pt x="657" y="709"/>
                  </a:lnTo>
                  <a:cubicBezTo>
                    <a:pt x="836" y="709"/>
                    <a:pt x="995" y="729"/>
                    <a:pt x="1194" y="729"/>
                  </a:cubicBezTo>
                  <a:cubicBezTo>
                    <a:pt x="1273" y="749"/>
                    <a:pt x="1353" y="809"/>
                    <a:pt x="1393" y="888"/>
                  </a:cubicBezTo>
                  <a:lnTo>
                    <a:pt x="1592" y="888"/>
                  </a:lnTo>
                  <a:cubicBezTo>
                    <a:pt x="1648" y="844"/>
                    <a:pt x="1704" y="805"/>
                    <a:pt x="1760" y="805"/>
                  </a:cubicBezTo>
                  <a:cubicBezTo>
                    <a:pt x="1803" y="805"/>
                    <a:pt x="1847" y="828"/>
                    <a:pt x="1890" y="888"/>
                  </a:cubicBezTo>
                  <a:cubicBezTo>
                    <a:pt x="1930" y="948"/>
                    <a:pt x="1950" y="1008"/>
                    <a:pt x="1989" y="1048"/>
                  </a:cubicBezTo>
                  <a:cubicBezTo>
                    <a:pt x="2417" y="1048"/>
                    <a:pt x="2792" y="1290"/>
                    <a:pt x="3212" y="1290"/>
                  </a:cubicBezTo>
                  <a:cubicBezTo>
                    <a:pt x="3242" y="1290"/>
                    <a:pt x="3272" y="1289"/>
                    <a:pt x="3302" y="1286"/>
                  </a:cubicBezTo>
                  <a:cubicBezTo>
                    <a:pt x="3343" y="1298"/>
                    <a:pt x="3381" y="1304"/>
                    <a:pt x="3416" y="1304"/>
                  </a:cubicBezTo>
                  <a:cubicBezTo>
                    <a:pt x="3557" y="1304"/>
                    <a:pt x="3665" y="1218"/>
                    <a:pt x="3760" y="1107"/>
                  </a:cubicBezTo>
                  <a:cubicBezTo>
                    <a:pt x="3780" y="1107"/>
                    <a:pt x="3780" y="1087"/>
                    <a:pt x="3780" y="1028"/>
                  </a:cubicBezTo>
                  <a:cubicBezTo>
                    <a:pt x="3780" y="988"/>
                    <a:pt x="3760" y="928"/>
                    <a:pt x="3720" y="888"/>
                  </a:cubicBezTo>
                  <a:cubicBezTo>
                    <a:pt x="3481" y="789"/>
                    <a:pt x="3243" y="809"/>
                    <a:pt x="3024" y="690"/>
                  </a:cubicBezTo>
                  <a:cubicBezTo>
                    <a:pt x="2975" y="641"/>
                    <a:pt x="2912" y="633"/>
                    <a:pt x="2847" y="633"/>
                  </a:cubicBezTo>
                  <a:cubicBezTo>
                    <a:pt x="2820" y="633"/>
                    <a:pt x="2792" y="635"/>
                    <a:pt x="2765" y="635"/>
                  </a:cubicBezTo>
                  <a:cubicBezTo>
                    <a:pt x="2676" y="635"/>
                    <a:pt x="2596" y="620"/>
                    <a:pt x="2566" y="491"/>
                  </a:cubicBezTo>
                  <a:cubicBezTo>
                    <a:pt x="2483" y="373"/>
                    <a:pt x="2371" y="327"/>
                    <a:pt x="2243" y="327"/>
                  </a:cubicBezTo>
                  <a:cubicBezTo>
                    <a:pt x="2218" y="327"/>
                    <a:pt x="2194" y="328"/>
                    <a:pt x="2169" y="331"/>
                  </a:cubicBezTo>
                  <a:cubicBezTo>
                    <a:pt x="2098" y="343"/>
                    <a:pt x="2029" y="349"/>
                    <a:pt x="1961" y="349"/>
                  </a:cubicBezTo>
                  <a:cubicBezTo>
                    <a:pt x="1412" y="349"/>
                    <a:pt x="927" y="1"/>
                    <a:pt x="37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68" name="Google Shape;6268;p9"/>
            <p:cNvSpPr/>
            <p:nvPr/>
          </p:nvSpPr>
          <p:spPr>
            <a:xfrm>
              <a:off x="5531450" y="2869725"/>
              <a:ext cx="82575" cy="19050"/>
            </a:xfrm>
            <a:custGeom>
              <a:avLst/>
              <a:gdLst/>
              <a:ahLst/>
              <a:cxnLst/>
              <a:rect l="l" t="t" r="r" b="b"/>
              <a:pathLst>
                <a:path w="3303" h="762" extrusionOk="0">
                  <a:moveTo>
                    <a:pt x="1891" y="0"/>
                  </a:moveTo>
                  <a:cubicBezTo>
                    <a:pt x="1386" y="0"/>
                    <a:pt x="914" y="240"/>
                    <a:pt x="418" y="287"/>
                  </a:cubicBezTo>
                  <a:cubicBezTo>
                    <a:pt x="406" y="325"/>
                    <a:pt x="377" y="339"/>
                    <a:pt x="348" y="339"/>
                  </a:cubicBezTo>
                  <a:cubicBezTo>
                    <a:pt x="331" y="339"/>
                    <a:pt x="314" y="334"/>
                    <a:pt x="299" y="327"/>
                  </a:cubicBezTo>
                  <a:cubicBezTo>
                    <a:pt x="140" y="366"/>
                    <a:pt x="1" y="386"/>
                    <a:pt x="1" y="585"/>
                  </a:cubicBezTo>
                  <a:cubicBezTo>
                    <a:pt x="97" y="720"/>
                    <a:pt x="198" y="762"/>
                    <a:pt x="304" y="762"/>
                  </a:cubicBezTo>
                  <a:cubicBezTo>
                    <a:pt x="417" y="762"/>
                    <a:pt x="534" y="715"/>
                    <a:pt x="657" y="685"/>
                  </a:cubicBezTo>
                  <a:cubicBezTo>
                    <a:pt x="1413" y="665"/>
                    <a:pt x="2149" y="625"/>
                    <a:pt x="2905" y="466"/>
                  </a:cubicBezTo>
                  <a:cubicBezTo>
                    <a:pt x="2945" y="426"/>
                    <a:pt x="3024" y="366"/>
                    <a:pt x="3104" y="366"/>
                  </a:cubicBezTo>
                  <a:cubicBezTo>
                    <a:pt x="3183" y="366"/>
                    <a:pt x="3243" y="346"/>
                    <a:pt x="3303" y="287"/>
                  </a:cubicBezTo>
                  <a:cubicBezTo>
                    <a:pt x="3178" y="114"/>
                    <a:pt x="3021" y="80"/>
                    <a:pt x="2856" y="80"/>
                  </a:cubicBezTo>
                  <a:cubicBezTo>
                    <a:pt x="2749" y="80"/>
                    <a:pt x="2639" y="95"/>
                    <a:pt x="2532" y="95"/>
                  </a:cubicBezTo>
                  <a:cubicBezTo>
                    <a:pt x="2462" y="95"/>
                    <a:pt x="2393" y="88"/>
                    <a:pt x="2328" y="68"/>
                  </a:cubicBezTo>
                  <a:cubicBezTo>
                    <a:pt x="2179" y="20"/>
                    <a:pt x="2033" y="0"/>
                    <a:pt x="18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69" name="Google Shape;6269;p9"/>
            <p:cNvSpPr/>
            <p:nvPr/>
          </p:nvSpPr>
          <p:spPr>
            <a:xfrm>
              <a:off x="5234050" y="2923625"/>
              <a:ext cx="84075" cy="23800"/>
            </a:xfrm>
            <a:custGeom>
              <a:avLst/>
              <a:gdLst/>
              <a:ahLst/>
              <a:cxnLst/>
              <a:rect l="l" t="t" r="r" b="b"/>
              <a:pathLst>
                <a:path w="3363" h="952" extrusionOk="0">
                  <a:moveTo>
                    <a:pt x="518" y="1"/>
                  </a:moveTo>
                  <a:cubicBezTo>
                    <a:pt x="100" y="120"/>
                    <a:pt x="1" y="319"/>
                    <a:pt x="379" y="617"/>
                  </a:cubicBezTo>
                  <a:cubicBezTo>
                    <a:pt x="578" y="783"/>
                    <a:pt x="846" y="797"/>
                    <a:pt x="1114" y="797"/>
                  </a:cubicBezTo>
                  <a:cubicBezTo>
                    <a:pt x="1167" y="797"/>
                    <a:pt x="1221" y="796"/>
                    <a:pt x="1274" y="796"/>
                  </a:cubicBezTo>
                  <a:lnTo>
                    <a:pt x="1274" y="598"/>
                  </a:lnTo>
                  <a:cubicBezTo>
                    <a:pt x="1316" y="594"/>
                    <a:pt x="1358" y="593"/>
                    <a:pt x="1400" y="593"/>
                  </a:cubicBezTo>
                  <a:cubicBezTo>
                    <a:pt x="1872" y="593"/>
                    <a:pt x="2329" y="786"/>
                    <a:pt x="2786" y="896"/>
                  </a:cubicBezTo>
                  <a:cubicBezTo>
                    <a:pt x="2887" y="924"/>
                    <a:pt x="2984" y="951"/>
                    <a:pt x="3075" y="951"/>
                  </a:cubicBezTo>
                  <a:cubicBezTo>
                    <a:pt x="3180" y="951"/>
                    <a:pt x="3277" y="914"/>
                    <a:pt x="3363" y="796"/>
                  </a:cubicBezTo>
                  <a:cubicBezTo>
                    <a:pt x="2408" y="518"/>
                    <a:pt x="1473" y="279"/>
                    <a:pt x="51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70" name="Google Shape;6270;p9"/>
            <p:cNvSpPr/>
            <p:nvPr/>
          </p:nvSpPr>
          <p:spPr>
            <a:xfrm>
              <a:off x="5827850" y="2967400"/>
              <a:ext cx="114900" cy="20400"/>
            </a:xfrm>
            <a:custGeom>
              <a:avLst/>
              <a:gdLst/>
              <a:ahLst/>
              <a:cxnLst/>
              <a:rect l="l" t="t" r="r" b="b"/>
              <a:pathLst>
                <a:path w="4596" h="816" extrusionOk="0">
                  <a:moveTo>
                    <a:pt x="4596" y="0"/>
                  </a:moveTo>
                  <a:lnTo>
                    <a:pt x="4596" y="0"/>
                  </a:lnTo>
                  <a:cubicBezTo>
                    <a:pt x="3064" y="20"/>
                    <a:pt x="1512" y="199"/>
                    <a:pt x="1" y="537"/>
                  </a:cubicBezTo>
                  <a:cubicBezTo>
                    <a:pt x="118" y="560"/>
                    <a:pt x="237" y="568"/>
                    <a:pt x="358" y="568"/>
                  </a:cubicBezTo>
                  <a:cubicBezTo>
                    <a:pt x="602" y="568"/>
                    <a:pt x="850" y="537"/>
                    <a:pt x="1098" y="537"/>
                  </a:cubicBezTo>
                  <a:cubicBezTo>
                    <a:pt x="1373" y="537"/>
                    <a:pt x="1647" y="575"/>
                    <a:pt x="1910" y="736"/>
                  </a:cubicBezTo>
                  <a:cubicBezTo>
                    <a:pt x="1990" y="756"/>
                    <a:pt x="2030" y="796"/>
                    <a:pt x="2109" y="816"/>
                  </a:cubicBezTo>
                  <a:cubicBezTo>
                    <a:pt x="2388" y="597"/>
                    <a:pt x="2726" y="557"/>
                    <a:pt x="3084" y="557"/>
                  </a:cubicBezTo>
                  <a:cubicBezTo>
                    <a:pt x="3104" y="199"/>
                    <a:pt x="3382" y="219"/>
                    <a:pt x="3621" y="199"/>
                  </a:cubicBezTo>
                  <a:cubicBezTo>
                    <a:pt x="3678" y="189"/>
                    <a:pt x="3736" y="186"/>
                    <a:pt x="3794" y="186"/>
                  </a:cubicBezTo>
                  <a:cubicBezTo>
                    <a:pt x="3900" y="186"/>
                    <a:pt x="4007" y="197"/>
                    <a:pt x="4110" y="197"/>
                  </a:cubicBezTo>
                  <a:cubicBezTo>
                    <a:pt x="4284" y="197"/>
                    <a:pt x="4451" y="166"/>
                    <a:pt x="459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71" name="Google Shape;6271;p9"/>
            <p:cNvSpPr/>
            <p:nvPr/>
          </p:nvSpPr>
          <p:spPr>
            <a:xfrm>
              <a:off x="5950200" y="2770575"/>
              <a:ext cx="126825" cy="15325"/>
            </a:xfrm>
            <a:custGeom>
              <a:avLst/>
              <a:gdLst/>
              <a:ahLst/>
              <a:cxnLst/>
              <a:rect l="l" t="t" r="r" b="b"/>
              <a:pathLst>
                <a:path w="5073" h="613" extrusionOk="0">
                  <a:moveTo>
                    <a:pt x="1803" y="1"/>
                  </a:moveTo>
                  <a:cubicBezTo>
                    <a:pt x="1293" y="1"/>
                    <a:pt x="786" y="75"/>
                    <a:pt x="279" y="234"/>
                  </a:cubicBezTo>
                  <a:cubicBezTo>
                    <a:pt x="279" y="374"/>
                    <a:pt x="0" y="414"/>
                    <a:pt x="100" y="612"/>
                  </a:cubicBezTo>
                  <a:cubicBezTo>
                    <a:pt x="1771" y="553"/>
                    <a:pt x="3402" y="473"/>
                    <a:pt x="5073" y="433"/>
                  </a:cubicBezTo>
                  <a:cubicBezTo>
                    <a:pt x="4864" y="304"/>
                    <a:pt x="4635" y="289"/>
                    <a:pt x="4401" y="289"/>
                  </a:cubicBezTo>
                  <a:cubicBezTo>
                    <a:pt x="4331" y="289"/>
                    <a:pt x="4261" y="291"/>
                    <a:pt x="4190" y="291"/>
                  </a:cubicBezTo>
                  <a:cubicBezTo>
                    <a:pt x="4025" y="291"/>
                    <a:pt x="3860" y="283"/>
                    <a:pt x="3700" y="234"/>
                  </a:cubicBezTo>
                  <a:cubicBezTo>
                    <a:pt x="3678" y="202"/>
                    <a:pt x="3644" y="187"/>
                    <a:pt x="3612" y="187"/>
                  </a:cubicBezTo>
                  <a:cubicBezTo>
                    <a:pt x="3585" y="187"/>
                    <a:pt x="3559" y="197"/>
                    <a:pt x="3541" y="215"/>
                  </a:cubicBezTo>
                  <a:lnTo>
                    <a:pt x="3342" y="215"/>
                  </a:lnTo>
                  <a:cubicBezTo>
                    <a:pt x="2825" y="75"/>
                    <a:pt x="2313" y="1"/>
                    <a:pt x="180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72" name="Google Shape;6272;p9"/>
            <p:cNvSpPr/>
            <p:nvPr/>
          </p:nvSpPr>
          <p:spPr>
            <a:xfrm>
              <a:off x="5951675" y="2824100"/>
              <a:ext cx="100275" cy="14025"/>
            </a:xfrm>
            <a:custGeom>
              <a:avLst/>
              <a:gdLst/>
              <a:ahLst/>
              <a:cxnLst/>
              <a:rect l="l" t="t" r="r" b="b"/>
              <a:pathLst>
                <a:path w="4011" h="561" extrusionOk="0">
                  <a:moveTo>
                    <a:pt x="3473" y="0"/>
                  </a:moveTo>
                  <a:cubicBezTo>
                    <a:pt x="2303" y="0"/>
                    <a:pt x="1136" y="91"/>
                    <a:pt x="1" y="361"/>
                  </a:cubicBezTo>
                  <a:cubicBezTo>
                    <a:pt x="99" y="384"/>
                    <a:pt x="198" y="392"/>
                    <a:pt x="298" y="392"/>
                  </a:cubicBezTo>
                  <a:cubicBezTo>
                    <a:pt x="498" y="392"/>
                    <a:pt x="698" y="361"/>
                    <a:pt x="895" y="361"/>
                  </a:cubicBezTo>
                  <a:cubicBezTo>
                    <a:pt x="1114" y="361"/>
                    <a:pt x="1329" y="399"/>
                    <a:pt x="1533" y="560"/>
                  </a:cubicBezTo>
                  <a:cubicBezTo>
                    <a:pt x="1722" y="491"/>
                    <a:pt x="1940" y="393"/>
                    <a:pt x="2150" y="393"/>
                  </a:cubicBezTo>
                  <a:cubicBezTo>
                    <a:pt x="2183" y="393"/>
                    <a:pt x="2216" y="396"/>
                    <a:pt x="2249" y="401"/>
                  </a:cubicBezTo>
                  <a:cubicBezTo>
                    <a:pt x="2363" y="430"/>
                    <a:pt x="2477" y="440"/>
                    <a:pt x="2591" y="440"/>
                  </a:cubicBezTo>
                  <a:cubicBezTo>
                    <a:pt x="2889" y="440"/>
                    <a:pt x="3185" y="370"/>
                    <a:pt x="3473" y="370"/>
                  </a:cubicBezTo>
                  <a:cubicBezTo>
                    <a:pt x="3536" y="370"/>
                    <a:pt x="3599" y="373"/>
                    <a:pt x="3661" y="381"/>
                  </a:cubicBezTo>
                  <a:cubicBezTo>
                    <a:pt x="3676" y="382"/>
                    <a:pt x="3691" y="382"/>
                    <a:pt x="3705" y="382"/>
                  </a:cubicBezTo>
                  <a:cubicBezTo>
                    <a:pt x="4011" y="382"/>
                    <a:pt x="3916" y="175"/>
                    <a:pt x="3840" y="3"/>
                  </a:cubicBezTo>
                  <a:cubicBezTo>
                    <a:pt x="3718" y="1"/>
                    <a:pt x="3595" y="0"/>
                    <a:pt x="347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73" name="Google Shape;6273;p9"/>
            <p:cNvSpPr/>
            <p:nvPr/>
          </p:nvSpPr>
          <p:spPr>
            <a:xfrm>
              <a:off x="5465800" y="2867975"/>
              <a:ext cx="73625" cy="26350"/>
            </a:xfrm>
            <a:custGeom>
              <a:avLst/>
              <a:gdLst/>
              <a:ahLst/>
              <a:cxnLst/>
              <a:rect l="l" t="t" r="r" b="b"/>
              <a:pathLst>
                <a:path w="2945" h="1054" extrusionOk="0">
                  <a:moveTo>
                    <a:pt x="1124" y="1"/>
                  </a:moveTo>
                  <a:cubicBezTo>
                    <a:pt x="735" y="1"/>
                    <a:pt x="372" y="178"/>
                    <a:pt x="1" y="337"/>
                  </a:cubicBezTo>
                  <a:lnTo>
                    <a:pt x="1" y="735"/>
                  </a:lnTo>
                  <a:cubicBezTo>
                    <a:pt x="247" y="966"/>
                    <a:pt x="524" y="998"/>
                    <a:pt x="810" y="998"/>
                  </a:cubicBezTo>
                  <a:cubicBezTo>
                    <a:pt x="918" y="998"/>
                    <a:pt x="1026" y="993"/>
                    <a:pt x="1135" y="993"/>
                  </a:cubicBezTo>
                  <a:cubicBezTo>
                    <a:pt x="1652" y="854"/>
                    <a:pt x="2269" y="1053"/>
                    <a:pt x="2686" y="556"/>
                  </a:cubicBezTo>
                  <a:cubicBezTo>
                    <a:pt x="2786" y="496"/>
                    <a:pt x="2865" y="436"/>
                    <a:pt x="2945" y="357"/>
                  </a:cubicBezTo>
                  <a:lnTo>
                    <a:pt x="2945" y="357"/>
                  </a:lnTo>
                  <a:cubicBezTo>
                    <a:pt x="2859" y="370"/>
                    <a:pt x="2775" y="372"/>
                    <a:pt x="2693" y="372"/>
                  </a:cubicBezTo>
                  <a:cubicBezTo>
                    <a:pt x="2652" y="372"/>
                    <a:pt x="2612" y="372"/>
                    <a:pt x="2572" y="372"/>
                  </a:cubicBezTo>
                  <a:cubicBezTo>
                    <a:pt x="2453" y="372"/>
                    <a:pt x="2338" y="377"/>
                    <a:pt x="2229" y="416"/>
                  </a:cubicBezTo>
                  <a:cubicBezTo>
                    <a:pt x="2181" y="424"/>
                    <a:pt x="2137" y="428"/>
                    <a:pt x="2096" y="428"/>
                  </a:cubicBezTo>
                  <a:cubicBezTo>
                    <a:pt x="1920" y="428"/>
                    <a:pt x="1812" y="352"/>
                    <a:pt x="1731" y="158"/>
                  </a:cubicBezTo>
                  <a:cubicBezTo>
                    <a:pt x="1519" y="45"/>
                    <a:pt x="1318" y="1"/>
                    <a:pt x="112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74" name="Google Shape;6274;p9"/>
            <p:cNvSpPr/>
            <p:nvPr/>
          </p:nvSpPr>
          <p:spPr>
            <a:xfrm>
              <a:off x="5909900" y="2762500"/>
              <a:ext cx="123875" cy="12350"/>
            </a:xfrm>
            <a:custGeom>
              <a:avLst/>
              <a:gdLst/>
              <a:ahLst/>
              <a:cxnLst/>
              <a:rect l="l" t="t" r="r" b="b"/>
              <a:pathLst>
                <a:path w="4955" h="494" extrusionOk="0">
                  <a:moveTo>
                    <a:pt x="3681" y="0"/>
                  </a:moveTo>
                  <a:cubicBezTo>
                    <a:pt x="3482" y="140"/>
                    <a:pt x="3263" y="0"/>
                    <a:pt x="3084" y="160"/>
                  </a:cubicBezTo>
                  <a:lnTo>
                    <a:pt x="2706" y="160"/>
                  </a:lnTo>
                  <a:cubicBezTo>
                    <a:pt x="2647" y="120"/>
                    <a:pt x="2582" y="100"/>
                    <a:pt x="2517" y="100"/>
                  </a:cubicBezTo>
                  <a:cubicBezTo>
                    <a:pt x="2453" y="100"/>
                    <a:pt x="2388" y="120"/>
                    <a:pt x="2328" y="160"/>
                  </a:cubicBezTo>
                  <a:lnTo>
                    <a:pt x="2129" y="160"/>
                  </a:lnTo>
                  <a:cubicBezTo>
                    <a:pt x="2100" y="130"/>
                    <a:pt x="2070" y="115"/>
                    <a:pt x="2037" y="115"/>
                  </a:cubicBezTo>
                  <a:cubicBezTo>
                    <a:pt x="2005" y="115"/>
                    <a:pt x="1970" y="130"/>
                    <a:pt x="1931" y="160"/>
                  </a:cubicBezTo>
                  <a:lnTo>
                    <a:pt x="1732" y="160"/>
                  </a:lnTo>
                  <a:cubicBezTo>
                    <a:pt x="1536" y="85"/>
                    <a:pt x="1346" y="67"/>
                    <a:pt x="1155" y="67"/>
                  </a:cubicBezTo>
                  <a:cubicBezTo>
                    <a:pt x="978" y="67"/>
                    <a:pt x="801" y="83"/>
                    <a:pt x="621" y="83"/>
                  </a:cubicBezTo>
                  <a:cubicBezTo>
                    <a:pt x="581" y="83"/>
                    <a:pt x="540" y="82"/>
                    <a:pt x="498" y="80"/>
                  </a:cubicBezTo>
                  <a:cubicBezTo>
                    <a:pt x="379" y="80"/>
                    <a:pt x="279" y="100"/>
                    <a:pt x="200" y="180"/>
                  </a:cubicBezTo>
                  <a:lnTo>
                    <a:pt x="1" y="378"/>
                  </a:lnTo>
                  <a:cubicBezTo>
                    <a:pt x="120" y="378"/>
                    <a:pt x="220" y="398"/>
                    <a:pt x="339" y="398"/>
                  </a:cubicBezTo>
                  <a:cubicBezTo>
                    <a:pt x="433" y="445"/>
                    <a:pt x="536" y="466"/>
                    <a:pt x="641" y="466"/>
                  </a:cubicBezTo>
                  <a:cubicBezTo>
                    <a:pt x="759" y="466"/>
                    <a:pt x="880" y="440"/>
                    <a:pt x="996" y="398"/>
                  </a:cubicBezTo>
                  <a:lnTo>
                    <a:pt x="1473" y="398"/>
                  </a:lnTo>
                  <a:cubicBezTo>
                    <a:pt x="2090" y="452"/>
                    <a:pt x="2707" y="493"/>
                    <a:pt x="3327" y="493"/>
                  </a:cubicBezTo>
                  <a:cubicBezTo>
                    <a:pt x="3867" y="493"/>
                    <a:pt x="4408" y="462"/>
                    <a:pt x="4954" y="378"/>
                  </a:cubicBezTo>
                  <a:lnTo>
                    <a:pt x="4954" y="180"/>
                  </a:lnTo>
                  <a:cubicBezTo>
                    <a:pt x="4896" y="174"/>
                    <a:pt x="4837" y="172"/>
                    <a:pt x="4779" y="172"/>
                  </a:cubicBezTo>
                  <a:cubicBezTo>
                    <a:pt x="4657" y="172"/>
                    <a:pt x="4537" y="180"/>
                    <a:pt x="4419" y="180"/>
                  </a:cubicBezTo>
                  <a:cubicBezTo>
                    <a:pt x="4208" y="180"/>
                    <a:pt x="4005" y="153"/>
                    <a:pt x="382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75" name="Google Shape;6275;p9"/>
            <p:cNvSpPr/>
            <p:nvPr/>
          </p:nvSpPr>
          <p:spPr>
            <a:xfrm>
              <a:off x="6343575" y="2794325"/>
              <a:ext cx="52250" cy="24200"/>
            </a:xfrm>
            <a:custGeom>
              <a:avLst/>
              <a:gdLst/>
              <a:ahLst/>
              <a:cxnLst/>
              <a:rect l="l" t="t" r="r" b="b"/>
              <a:pathLst>
                <a:path w="2090" h="968" extrusionOk="0">
                  <a:moveTo>
                    <a:pt x="1333" y="1"/>
                  </a:moveTo>
                  <a:cubicBezTo>
                    <a:pt x="876" y="1"/>
                    <a:pt x="458" y="21"/>
                    <a:pt x="0" y="21"/>
                  </a:cubicBezTo>
                  <a:cubicBezTo>
                    <a:pt x="80" y="299"/>
                    <a:pt x="458" y="200"/>
                    <a:pt x="577" y="398"/>
                  </a:cubicBezTo>
                  <a:cubicBezTo>
                    <a:pt x="597" y="418"/>
                    <a:pt x="597" y="478"/>
                    <a:pt x="617" y="498"/>
                  </a:cubicBezTo>
                  <a:cubicBezTo>
                    <a:pt x="697" y="597"/>
                    <a:pt x="776" y="697"/>
                    <a:pt x="756" y="816"/>
                  </a:cubicBezTo>
                  <a:cubicBezTo>
                    <a:pt x="853" y="928"/>
                    <a:pt x="950" y="967"/>
                    <a:pt x="1046" y="967"/>
                  </a:cubicBezTo>
                  <a:cubicBezTo>
                    <a:pt x="1206" y="967"/>
                    <a:pt x="1363" y="859"/>
                    <a:pt x="1512" y="796"/>
                  </a:cubicBezTo>
                  <a:cubicBezTo>
                    <a:pt x="1572" y="796"/>
                    <a:pt x="1592" y="776"/>
                    <a:pt x="1651" y="776"/>
                  </a:cubicBezTo>
                  <a:cubicBezTo>
                    <a:pt x="1751" y="717"/>
                    <a:pt x="1850" y="617"/>
                    <a:pt x="1890" y="518"/>
                  </a:cubicBezTo>
                  <a:cubicBezTo>
                    <a:pt x="1890" y="478"/>
                    <a:pt x="1910" y="458"/>
                    <a:pt x="1910" y="398"/>
                  </a:cubicBezTo>
                  <a:cubicBezTo>
                    <a:pt x="1970" y="279"/>
                    <a:pt x="2049" y="160"/>
                    <a:pt x="2089" y="21"/>
                  </a:cubicBezTo>
                  <a:cubicBezTo>
                    <a:pt x="1850" y="21"/>
                    <a:pt x="1572" y="1"/>
                    <a:pt x="133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76" name="Google Shape;6276;p9"/>
            <p:cNvSpPr/>
            <p:nvPr/>
          </p:nvSpPr>
          <p:spPr>
            <a:xfrm>
              <a:off x="6198850" y="2814400"/>
              <a:ext cx="56725" cy="14450"/>
            </a:xfrm>
            <a:custGeom>
              <a:avLst/>
              <a:gdLst/>
              <a:ahLst/>
              <a:cxnLst/>
              <a:rect l="l" t="t" r="r" b="b"/>
              <a:pathLst>
                <a:path w="2269" h="578" extrusionOk="0">
                  <a:moveTo>
                    <a:pt x="724" y="1"/>
                  </a:moveTo>
                  <a:cubicBezTo>
                    <a:pt x="436" y="1"/>
                    <a:pt x="251" y="149"/>
                    <a:pt x="80" y="371"/>
                  </a:cubicBezTo>
                  <a:cubicBezTo>
                    <a:pt x="1" y="451"/>
                    <a:pt x="1" y="491"/>
                    <a:pt x="60" y="570"/>
                  </a:cubicBezTo>
                  <a:cubicBezTo>
                    <a:pt x="167" y="561"/>
                    <a:pt x="273" y="558"/>
                    <a:pt x="379" y="558"/>
                  </a:cubicBezTo>
                  <a:cubicBezTo>
                    <a:pt x="644" y="558"/>
                    <a:pt x="907" y="578"/>
                    <a:pt x="1168" y="578"/>
                  </a:cubicBezTo>
                  <a:cubicBezTo>
                    <a:pt x="1508" y="578"/>
                    <a:pt x="1843" y="545"/>
                    <a:pt x="2169" y="391"/>
                  </a:cubicBezTo>
                  <a:cubicBezTo>
                    <a:pt x="2189" y="391"/>
                    <a:pt x="2209" y="371"/>
                    <a:pt x="2248" y="312"/>
                  </a:cubicBezTo>
                  <a:cubicBezTo>
                    <a:pt x="2268" y="292"/>
                    <a:pt x="2248" y="252"/>
                    <a:pt x="2169" y="192"/>
                  </a:cubicBezTo>
                  <a:cubicBezTo>
                    <a:pt x="1711" y="152"/>
                    <a:pt x="1294" y="93"/>
                    <a:pt x="876" y="13"/>
                  </a:cubicBezTo>
                  <a:cubicBezTo>
                    <a:pt x="822" y="5"/>
                    <a:pt x="772" y="1"/>
                    <a:pt x="72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77" name="Google Shape;6277;p9"/>
            <p:cNvSpPr/>
            <p:nvPr/>
          </p:nvSpPr>
          <p:spPr>
            <a:xfrm>
              <a:off x="5975550" y="2853000"/>
              <a:ext cx="13450" cy="71150"/>
            </a:xfrm>
            <a:custGeom>
              <a:avLst/>
              <a:gdLst/>
              <a:ahLst/>
              <a:cxnLst/>
              <a:rect l="l" t="t" r="r" b="b"/>
              <a:pathLst>
                <a:path w="538" h="2846" extrusionOk="0">
                  <a:moveTo>
                    <a:pt x="438" y="1"/>
                  </a:moveTo>
                  <a:cubicBezTo>
                    <a:pt x="279" y="21"/>
                    <a:pt x="160" y="21"/>
                    <a:pt x="41" y="21"/>
                  </a:cubicBezTo>
                  <a:cubicBezTo>
                    <a:pt x="80" y="856"/>
                    <a:pt x="379" y="1712"/>
                    <a:pt x="60" y="2547"/>
                  </a:cubicBezTo>
                  <a:cubicBezTo>
                    <a:pt x="1" y="2686"/>
                    <a:pt x="140" y="2786"/>
                    <a:pt x="239" y="2846"/>
                  </a:cubicBezTo>
                  <a:cubicBezTo>
                    <a:pt x="200" y="2627"/>
                    <a:pt x="339" y="2448"/>
                    <a:pt x="438" y="2289"/>
                  </a:cubicBezTo>
                  <a:cubicBezTo>
                    <a:pt x="379" y="1513"/>
                    <a:pt x="538" y="757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78" name="Google Shape;6278;p9"/>
            <p:cNvSpPr/>
            <p:nvPr/>
          </p:nvSpPr>
          <p:spPr>
            <a:xfrm>
              <a:off x="5489175" y="2929100"/>
              <a:ext cx="68150" cy="39500"/>
            </a:xfrm>
            <a:custGeom>
              <a:avLst/>
              <a:gdLst/>
              <a:ahLst/>
              <a:cxnLst/>
              <a:rect l="l" t="t" r="r" b="b"/>
              <a:pathLst>
                <a:path w="2726" h="1580" extrusionOk="0">
                  <a:moveTo>
                    <a:pt x="1950" y="1"/>
                  </a:moveTo>
                  <a:cubicBezTo>
                    <a:pt x="1115" y="279"/>
                    <a:pt x="339" y="637"/>
                    <a:pt x="1" y="1532"/>
                  </a:cubicBezTo>
                  <a:cubicBezTo>
                    <a:pt x="34" y="1565"/>
                    <a:pt x="72" y="1580"/>
                    <a:pt x="114" y="1580"/>
                  </a:cubicBezTo>
                  <a:cubicBezTo>
                    <a:pt x="148" y="1580"/>
                    <a:pt x="184" y="1570"/>
                    <a:pt x="220" y="1552"/>
                  </a:cubicBezTo>
                  <a:cubicBezTo>
                    <a:pt x="379" y="1333"/>
                    <a:pt x="538" y="1095"/>
                    <a:pt x="816" y="995"/>
                  </a:cubicBezTo>
                  <a:cubicBezTo>
                    <a:pt x="1274" y="520"/>
                    <a:pt x="1857" y="371"/>
                    <a:pt x="2482" y="371"/>
                  </a:cubicBezTo>
                  <a:cubicBezTo>
                    <a:pt x="2563" y="371"/>
                    <a:pt x="2644" y="374"/>
                    <a:pt x="2726" y="379"/>
                  </a:cubicBezTo>
                  <a:cubicBezTo>
                    <a:pt x="2717" y="120"/>
                    <a:pt x="2604" y="67"/>
                    <a:pt x="2465" y="67"/>
                  </a:cubicBezTo>
                  <a:cubicBezTo>
                    <a:pt x="2366" y="67"/>
                    <a:pt x="2254" y="93"/>
                    <a:pt x="2156" y="93"/>
                  </a:cubicBezTo>
                  <a:cubicBezTo>
                    <a:pt x="2072" y="93"/>
                    <a:pt x="1997" y="74"/>
                    <a:pt x="195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79" name="Google Shape;6279;p9"/>
            <p:cNvSpPr/>
            <p:nvPr/>
          </p:nvSpPr>
          <p:spPr>
            <a:xfrm>
              <a:off x="6253050" y="2811000"/>
              <a:ext cx="56950" cy="14675"/>
            </a:xfrm>
            <a:custGeom>
              <a:avLst/>
              <a:gdLst/>
              <a:ahLst/>
              <a:cxnLst/>
              <a:rect l="l" t="t" r="r" b="b"/>
              <a:pathLst>
                <a:path w="2278" h="587" extrusionOk="0">
                  <a:moveTo>
                    <a:pt x="1018" y="1"/>
                  </a:moveTo>
                  <a:cubicBezTo>
                    <a:pt x="671" y="1"/>
                    <a:pt x="341" y="192"/>
                    <a:pt x="1" y="328"/>
                  </a:cubicBezTo>
                  <a:lnTo>
                    <a:pt x="1" y="527"/>
                  </a:lnTo>
                  <a:cubicBezTo>
                    <a:pt x="737" y="547"/>
                    <a:pt x="1493" y="547"/>
                    <a:pt x="2269" y="587"/>
                  </a:cubicBezTo>
                  <a:cubicBezTo>
                    <a:pt x="2278" y="288"/>
                    <a:pt x="2155" y="232"/>
                    <a:pt x="2003" y="232"/>
                  </a:cubicBezTo>
                  <a:cubicBezTo>
                    <a:pt x="1913" y="232"/>
                    <a:pt x="1814" y="252"/>
                    <a:pt x="1726" y="252"/>
                  </a:cubicBezTo>
                  <a:cubicBezTo>
                    <a:pt x="1635" y="252"/>
                    <a:pt x="1557" y="231"/>
                    <a:pt x="1513" y="149"/>
                  </a:cubicBezTo>
                  <a:cubicBezTo>
                    <a:pt x="1343" y="42"/>
                    <a:pt x="1178" y="1"/>
                    <a:pt x="101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80" name="Google Shape;6280;p9"/>
            <p:cNvSpPr/>
            <p:nvPr/>
          </p:nvSpPr>
          <p:spPr>
            <a:xfrm>
              <a:off x="5441925" y="2932950"/>
              <a:ext cx="20925" cy="53375"/>
            </a:xfrm>
            <a:custGeom>
              <a:avLst/>
              <a:gdLst/>
              <a:ahLst/>
              <a:cxnLst/>
              <a:rect l="l" t="t" r="r" b="b"/>
              <a:pathLst>
                <a:path w="837" h="2135" extrusionOk="0">
                  <a:moveTo>
                    <a:pt x="682" y="1"/>
                  </a:moveTo>
                  <a:cubicBezTo>
                    <a:pt x="647" y="1"/>
                    <a:pt x="618" y="16"/>
                    <a:pt x="598" y="45"/>
                  </a:cubicBezTo>
                  <a:cubicBezTo>
                    <a:pt x="240" y="602"/>
                    <a:pt x="220" y="1239"/>
                    <a:pt x="41" y="1836"/>
                  </a:cubicBezTo>
                  <a:cubicBezTo>
                    <a:pt x="1" y="1975"/>
                    <a:pt x="120" y="2055"/>
                    <a:pt x="220" y="2134"/>
                  </a:cubicBezTo>
                  <a:cubicBezTo>
                    <a:pt x="498" y="1478"/>
                    <a:pt x="836" y="821"/>
                    <a:pt x="797" y="45"/>
                  </a:cubicBezTo>
                  <a:cubicBezTo>
                    <a:pt x="757" y="16"/>
                    <a:pt x="717" y="1"/>
                    <a:pt x="6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81" name="Google Shape;6281;p9"/>
            <p:cNvSpPr/>
            <p:nvPr/>
          </p:nvSpPr>
          <p:spPr>
            <a:xfrm>
              <a:off x="5630925" y="2879375"/>
              <a:ext cx="18925" cy="69150"/>
            </a:xfrm>
            <a:custGeom>
              <a:avLst/>
              <a:gdLst/>
              <a:ahLst/>
              <a:cxnLst/>
              <a:rect l="l" t="t" r="r" b="b"/>
              <a:pathLst>
                <a:path w="757" h="2766" extrusionOk="0">
                  <a:moveTo>
                    <a:pt x="577" y="0"/>
                  </a:moveTo>
                  <a:lnTo>
                    <a:pt x="517" y="60"/>
                  </a:lnTo>
                  <a:cubicBezTo>
                    <a:pt x="438" y="80"/>
                    <a:pt x="358" y="80"/>
                    <a:pt x="299" y="80"/>
                  </a:cubicBezTo>
                  <a:cubicBezTo>
                    <a:pt x="398" y="975"/>
                    <a:pt x="0" y="1850"/>
                    <a:pt x="239" y="2765"/>
                  </a:cubicBezTo>
                  <a:cubicBezTo>
                    <a:pt x="318" y="2248"/>
                    <a:pt x="418" y="1751"/>
                    <a:pt x="517" y="1214"/>
                  </a:cubicBezTo>
                  <a:cubicBezTo>
                    <a:pt x="537" y="836"/>
                    <a:pt x="756" y="458"/>
                    <a:pt x="657" y="60"/>
                  </a:cubicBezTo>
                  <a:lnTo>
                    <a:pt x="57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82" name="Google Shape;6282;p9"/>
            <p:cNvSpPr/>
            <p:nvPr/>
          </p:nvSpPr>
          <p:spPr>
            <a:xfrm>
              <a:off x="6331150" y="2807325"/>
              <a:ext cx="24375" cy="51800"/>
            </a:xfrm>
            <a:custGeom>
              <a:avLst/>
              <a:gdLst/>
              <a:ahLst/>
              <a:cxnLst/>
              <a:rect l="l" t="t" r="r" b="b"/>
              <a:pathLst>
                <a:path w="975" h="2072" extrusionOk="0">
                  <a:moveTo>
                    <a:pt x="513" y="0"/>
                  </a:moveTo>
                  <a:cubicBezTo>
                    <a:pt x="355" y="0"/>
                    <a:pt x="196" y="93"/>
                    <a:pt x="60" y="217"/>
                  </a:cubicBezTo>
                  <a:cubicBezTo>
                    <a:pt x="0" y="336"/>
                    <a:pt x="0" y="416"/>
                    <a:pt x="80" y="495"/>
                  </a:cubicBezTo>
                  <a:cubicBezTo>
                    <a:pt x="378" y="953"/>
                    <a:pt x="179" y="1549"/>
                    <a:pt x="458" y="2027"/>
                  </a:cubicBezTo>
                  <a:cubicBezTo>
                    <a:pt x="497" y="2057"/>
                    <a:pt x="527" y="2072"/>
                    <a:pt x="557" y="2072"/>
                  </a:cubicBezTo>
                  <a:cubicBezTo>
                    <a:pt x="587" y="2072"/>
                    <a:pt x="617" y="2057"/>
                    <a:pt x="656" y="2027"/>
                  </a:cubicBezTo>
                  <a:cubicBezTo>
                    <a:pt x="676" y="1888"/>
                    <a:pt x="676" y="1768"/>
                    <a:pt x="676" y="1649"/>
                  </a:cubicBezTo>
                  <a:cubicBezTo>
                    <a:pt x="676" y="1251"/>
                    <a:pt x="656" y="873"/>
                    <a:pt x="656" y="475"/>
                  </a:cubicBezTo>
                  <a:cubicBezTo>
                    <a:pt x="796" y="396"/>
                    <a:pt x="975" y="256"/>
                    <a:pt x="796" y="117"/>
                  </a:cubicBezTo>
                  <a:cubicBezTo>
                    <a:pt x="705" y="34"/>
                    <a:pt x="609" y="0"/>
                    <a:pt x="51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83" name="Google Shape;6283;p9"/>
            <p:cNvSpPr/>
            <p:nvPr/>
          </p:nvSpPr>
          <p:spPr>
            <a:xfrm>
              <a:off x="6290850" y="2807625"/>
              <a:ext cx="42800" cy="39450"/>
            </a:xfrm>
            <a:custGeom>
              <a:avLst/>
              <a:gdLst/>
              <a:ahLst/>
              <a:cxnLst/>
              <a:rect l="l" t="t" r="r" b="b"/>
              <a:pathLst>
                <a:path w="1712" h="1578" extrusionOk="0">
                  <a:moveTo>
                    <a:pt x="1559" y="1"/>
                  </a:moveTo>
                  <a:cubicBezTo>
                    <a:pt x="1501" y="1"/>
                    <a:pt x="1430" y="27"/>
                    <a:pt x="1353" y="65"/>
                  </a:cubicBezTo>
                  <a:cubicBezTo>
                    <a:pt x="916" y="284"/>
                    <a:pt x="458" y="165"/>
                    <a:pt x="1" y="264"/>
                  </a:cubicBezTo>
                  <a:cubicBezTo>
                    <a:pt x="160" y="583"/>
                    <a:pt x="617" y="324"/>
                    <a:pt x="757" y="682"/>
                  </a:cubicBezTo>
                  <a:lnTo>
                    <a:pt x="975" y="1577"/>
                  </a:lnTo>
                  <a:cubicBezTo>
                    <a:pt x="1453" y="1537"/>
                    <a:pt x="1174" y="1239"/>
                    <a:pt x="1174" y="1020"/>
                  </a:cubicBezTo>
                  <a:cubicBezTo>
                    <a:pt x="1075" y="543"/>
                    <a:pt x="1353" y="463"/>
                    <a:pt x="1711" y="463"/>
                  </a:cubicBezTo>
                  <a:lnTo>
                    <a:pt x="1711" y="264"/>
                  </a:lnTo>
                  <a:cubicBezTo>
                    <a:pt x="1711" y="68"/>
                    <a:pt x="1651" y="1"/>
                    <a:pt x="155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84" name="Google Shape;6284;p9"/>
            <p:cNvSpPr/>
            <p:nvPr/>
          </p:nvSpPr>
          <p:spPr>
            <a:xfrm>
              <a:off x="5443425" y="2894300"/>
              <a:ext cx="24400" cy="39800"/>
            </a:xfrm>
            <a:custGeom>
              <a:avLst/>
              <a:gdLst/>
              <a:ahLst/>
              <a:cxnLst/>
              <a:rect l="l" t="t" r="r" b="b"/>
              <a:pathLst>
                <a:path w="976" h="1592" extrusionOk="0">
                  <a:moveTo>
                    <a:pt x="538" y="0"/>
                  </a:moveTo>
                  <a:cubicBezTo>
                    <a:pt x="468" y="40"/>
                    <a:pt x="398" y="45"/>
                    <a:pt x="331" y="45"/>
                  </a:cubicBezTo>
                  <a:cubicBezTo>
                    <a:pt x="309" y="45"/>
                    <a:pt x="287" y="44"/>
                    <a:pt x="265" y="44"/>
                  </a:cubicBezTo>
                  <a:cubicBezTo>
                    <a:pt x="222" y="44"/>
                    <a:pt x="180" y="46"/>
                    <a:pt x="140" y="60"/>
                  </a:cubicBezTo>
                  <a:cubicBezTo>
                    <a:pt x="40" y="179"/>
                    <a:pt x="1" y="338"/>
                    <a:pt x="140" y="458"/>
                  </a:cubicBezTo>
                  <a:cubicBezTo>
                    <a:pt x="398" y="776"/>
                    <a:pt x="339" y="1233"/>
                    <a:pt x="498" y="1591"/>
                  </a:cubicBezTo>
                  <a:lnTo>
                    <a:pt x="737" y="1591"/>
                  </a:lnTo>
                  <a:cubicBezTo>
                    <a:pt x="975" y="1074"/>
                    <a:pt x="756" y="577"/>
                    <a:pt x="697" y="80"/>
                  </a:cubicBezTo>
                  <a:cubicBezTo>
                    <a:pt x="657" y="40"/>
                    <a:pt x="597" y="0"/>
                    <a:pt x="5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85" name="Google Shape;6285;p9"/>
            <p:cNvSpPr/>
            <p:nvPr/>
          </p:nvSpPr>
          <p:spPr>
            <a:xfrm>
              <a:off x="6313225" y="2833625"/>
              <a:ext cx="14950" cy="58200"/>
            </a:xfrm>
            <a:custGeom>
              <a:avLst/>
              <a:gdLst/>
              <a:ahLst/>
              <a:cxnLst/>
              <a:rect l="l" t="t" r="r" b="b"/>
              <a:pathLst>
                <a:path w="598" h="2328" extrusionOk="0">
                  <a:moveTo>
                    <a:pt x="279" y="0"/>
                  </a:moveTo>
                  <a:lnTo>
                    <a:pt x="279" y="0"/>
                  </a:lnTo>
                  <a:cubicBezTo>
                    <a:pt x="220" y="199"/>
                    <a:pt x="299" y="418"/>
                    <a:pt x="80" y="577"/>
                  </a:cubicBezTo>
                  <a:cubicBezTo>
                    <a:pt x="1" y="1134"/>
                    <a:pt x="120" y="1731"/>
                    <a:pt x="1" y="2328"/>
                  </a:cubicBezTo>
                  <a:cubicBezTo>
                    <a:pt x="478" y="1592"/>
                    <a:pt x="598" y="816"/>
                    <a:pt x="2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86" name="Google Shape;6286;p9"/>
            <p:cNvSpPr/>
            <p:nvPr/>
          </p:nvSpPr>
          <p:spPr>
            <a:xfrm>
              <a:off x="5465300" y="2861750"/>
              <a:ext cx="49425" cy="15125"/>
            </a:xfrm>
            <a:custGeom>
              <a:avLst/>
              <a:gdLst/>
              <a:ahLst/>
              <a:cxnLst/>
              <a:rect l="l" t="t" r="r" b="b"/>
              <a:pathLst>
                <a:path w="1977" h="605" extrusionOk="0">
                  <a:moveTo>
                    <a:pt x="1666" y="1"/>
                  </a:moveTo>
                  <a:cubicBezTo>
                    <a:pt x="1632" y="1"/>
                    <a:pt x="1593" y="4"/>
                    <a:pt x="1552" y="9"/>
                  </a:cubicBezTo>
                  <a:lnTo>
                    <a:pt x="1175" y="9"/>
                  </a:lnTo>
                  <a:cubicBezTo>
                    <a:pt x="1080" y="95"/>
                    <a:pt x="963" y="107"/>
                    <a:pt x="844" y="107"/>
                  </a:cubicBezTo>
                  <a:cubicBezTo>
                    <a:pt x="799" y="107"/>
                    <a:pt x="753" y="105"/>
                    <a:pt x="708" y="105"/>
                  </a:cubicBezTo>
                  <a:cubicBezTo>
                    <a:pt x="596" y="105"/>
                    <a:pt x="488" y="115"/>
                    <a:pt x="399" y="188"/>
                  </a:cubicBezTo>
                  <a:cubicBezTo>
                    <a:pt x="180" y="208"/>
                    <a:pt x="1" y="307"/>
                    <a:pt x="21" y="586"/>
                  </a:cubicBezTo>
                  <a:cubicBezTo>
                    <a:pt x="118" y="599"/>
                    <a:pt x="214" y="604"/>
                    <a:pt x="309" y="604"/>
                  </a:cubicBezTo>
                  <a:cubicBezTo>
                    <a:pt x="799" y="604"/>
                    <a:pt x="1268" y="457"/>
                    <a:pt x="1751" y="407"/>
                  </a:cubicBezTo>
                  <a:cubicBezTo>
                    <a:pt x="1791" y="387"/>
                    <a:pt x="1851" y="387"/>
                    <a:pt x="1891" y="387"/>
                  </a:cubicBezTo>
                  <a:cubicBezTo>
                    <a:pt x="1976" y="112"/>
                    <a:pt x="1885" y="1"/>
                    <a:pt x="166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87" name="Google Shape;6287;p9"/>
            <p:cNvSpPr/>
            <p:nvPr/>
          </p:nvSpPr>
          <p:spPr>
            <a:xfrm>
              <a:off x="5670200" y="2875900"/>
              <a:ext cx="10975" cy="62675"/>
            </a:xfrm>
            <a:custGeom>
              <a:avLst/>
              <a:gdLst/>
              <a:ahLst/>
              <a:cxnLst/>
              <a:rect l="l" t="t" r="r" b="b"/>
              <a:pathLst>
                <a:path w="439" h="2507" extrusionOk="0">
                  <a:moveTo>
                    <a:pt x="100" y="0"/>
                  </a:moveTo>
                  <a:lnTo>
                    <a:pt x="40" y="80"/>
                  </a:lnTo>
                  <a:cubicBezTo>
                    <a:pt x="60" y="298"/>
                    <a:pt x="100" y="497"/>
                    <a:pt x="140" y="716"/>
                  </a:cubicBezTo>
                  <a:cubicBezTo>
                    <a:pt x="180" y="1313"/>
                    <a:pt x="1" y="1969"/>
                    <a:pt x="438" y="2507"/>
                  </a:cubicBezTo>
                  <a:lnTo>
                    <a:pt x="438" y="40"/>
                  </a:lnTo>
                  <a:cubicBezTo>
                    <a:pt x="339" y="40"/>
                    <a:pt x="259" y="20"/>
                    <a:pt x="180" y="20"/>
                  </a:cubicBezTo>
                  <a:cubicBezTo>
                    <a:pt x="160" y="0"/>
                    <a:pt x="120" y="0"/>
                    <a:pt x="1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88" name="Google Shape;6288;p9"/>
            <p:cNvSpPr/>
            <p:nvPr/>
          </p:nvSpPr>
          <p:spPr>
            <a:xfrm>
              <a:off x="6156575" y="2819075"/>
              <a:ext cx="44300" cy="14075"/>
            </a:xfrm>
            <a:custGeom>
              <a:avLst/>
              <a:gdLst/>
              <a:ahLst/>
              <a:cxnLst/>
              <a:rect l="l" t="t" r="r" b="b"/>
              <a:pathLst>
                <a:path w="1772" h="563" extrusionOk="0">
                  <a:moveTo>
                    <a:pt x="1206" y="1"/>
                  </a:moveTo>
                  <a:cubicBezTo>
                    <a:pt x="953" y="1"/>
                    <a:pt x="702" y="92"/>
                    <a:pt x="438" y="184"/>
                  </a:cubicBezTo>
                  <a:cubicBezTo>
                    <a:pt x="299" y="204"/>
                    <a:pt x="160" y="244"/>
                    <a:pt x="1" y="284"/>
                  </a:cubicBezTo>
                  <a:cubicBezTo>
                    <a:pt x="80" y="363"/>
                    <a:pt x="160" y="463"/>
                    <a:pt x="220" y="562"/>
                  </a:cubicBezTo>
                  <a:cubicBezTo>
                    <a:pt x="717" y="503"/>
                    <a:pt x="1254" y="423"/>
                    <a:pt x="1751" y="383"/>
                  </a:cubicBezTo>
                  <a:cubicBezTo>
                    <a:pt x="1751" y="304"/>
                    <a:pt x="1771" y="264"/>
                    <a:pt x="1771" y="184"/>
                  </a:cubicBezTo>
                  <a:cubicBezTo>
                    <a:pt x="1578" y="50"/>
                    <a:pt x="1392" y="1"/>
                    <a:pt x="120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89" name="Google Shape;6289;p9"/>
            <p:cNvSpPr/>
            <p:nvPr/>
          </p:nvSpPr>
          <p:spPr>
            <a:xfrm>
              <a:off x="5895500" y="2809025"/>
              <a:ext cx="51725" cy="10600"/>
            </a:xfrm>
            <a:custGeom>
              <a:avLst/>
              <a:gdLst/>
              <a:ahLst/>
              <a:cxnLst/>
              <a:rect l="l" t="t" r="r" b="b"/>
              <a:pathLst>
                <a:path w="2069" h="424" extrusionOk="0">
                  <a:moveTo>
                    <a:pt x="1432" y="0"/>
                  </a:moveTo>
                  <a:cubicBezTo>
                    <a:pt x="950" y="0"/>
                    <a:pt x="470" y="56"/>
                    <a:pt x="0" y="208"/>
                  </a:cubicBezTo>
                  <a:lnTo>
                    <a:pt x="0" y="407"/>
                  </a:lnTo>
                  <a:cubicBezTo>
                    <a:pt x="200" y="418"/>
                    <a:pt x="382" y="424"/>
                    <a:pt x="548" y="424"/>
                  </a:cubicBezTo>
                  <a:cubicBezTo>
                    <a:pt x="1309" y="424"/>
                    <a:pt x="1742" y="307"/>
                    <a:pt x="2069" y="29"/>
                  </a:cubicBezTo>
                  <a:cubicBezTo>
                    <a:pt x="1856" y="11"/>
                    <a:pt x="1644" y="0"/>
                    <a:pt x="143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90" name="Google Shape;6290;p9"/>
            <p:cNvSpPr/>
            <p:nvPr/>
          </p:nvSpPr>
          <p:spPr>
            <a:xfrm>
              <a:off x="5946700" y="2771950"/>
              <a:ext cx="87075" cy="5625"/>
            </a:xfrm>
            <a:custGeom>
              <a:avLst/>
              <a:gdLst/>
              <a:ahLst/>
              <a:cxnLst/>
              <a:rect l="l" t="t" r="r" b="b"/>
              <a:pathLst>
                <a:path w="3483" h="225" extrusionOk="0">
                  <a:moveTo>
                    <a:pt x="3482" y="0"/>
                  </a:moveTo>
                  <a:cubicBezTo>
                    <a:pt x="2309" y="0"/>
                    <a:pt x="1155" y="20"/>
                    <a:pt x="1" y="20"/>
                  </a:cubicBezTo>
                  <a:cubicBezTo>
                    <a:pt x="140" y="80"/>
                    <a:pt x="260" y="120"/>
                    <a:pt x="419" y="199"/>
                  </a:cubicBezTo>
                  <a:cubicBezTo>
                    <a:pt x="516" y="197"/>
                    <a:pt x="612" y="197"/>
                    <a:pt x="709" y="197"/>
                  </a:cubicBezTo>
                  <a:cubicBezTo>
                    <a:pt x="1277" y="197"/>
                    <a:pt x="1844" y="224"/>
                    <a:pt x="2416" y="224"/>
                  </a:cubicBezTo>
                  <a:cubicBezTo>
                    <a:pt x="2770" y="224"/>
                    <a:pt x="3125" y="214"/>
                    <a:pt x="3482" y="179"/>
                  </a:cubicBezTo>
                  <a:lnTo>
                    <a:pt x="348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91" name="Google Shape;6291;p9"/>
            <p:cNvSpPr/>
            <p:nvPr/>
          </p:nvSpPr>
          <p:spPr>
            <a:xfrm>
              <a:off x="5283300" y="2888650"/>
              <a:ext cx="60125" cy="27250"/>
            </a:xfrm>
            <a:custGeom>
              <a:avLst/>
              <a:gdLst/>
              <a:ahLst/>
              <a:cxnLst/>
              <a:rect l="l" t="t" r="r" b="b"/>
              <a:pathLst>
                <a:path w="2405" h="1090" extrusionOk="0">
                  <a:moveTo>
                    <a:pt x="360" y="0"/>
                  </a:moveTo>
                  <a:cubicBezTo>
                    <a:pt x="257" y="0"/>
                    <a:pt x="151" y="24"/>
                    <a:pt x="40" y="87"/>
                  </a:cubicBezTo>
                  <a:cubicBezTo>
                    <a:pt x="0" y="166"/>
                    <a:pt x="0" y="266"/>
                    <a:pt x="80" y="326"/>
                  </a:cubicBezTo>
                  <a:cubicBezTo>
                    <a:pt x="716" y="703"/>
                    <a:pt x="1472" y="803"/>
                    <a:pt x="2168" y="1081"/>
                  </a:cubicBezTo>
                  <a:cubicBezTo>
                    <a:pt x="2195" y="1087"/>
                    <a:pt x="2218" y="1089"/>
                    <a:pt x="2239" y="1089"/>
                  </a:cubicBezTo>
                  <a:cubicBezTo>
                    <a:pt x="2377" y="1089"/>
                    <a:pt x="2405" y="981"/>
                    <a:pt x="2387" y="843"/>
                  </a:cubicBezTo>
                  <a:cubicBezTo>
                    <a:pt x="2089" y="505"/>
                    <a:pt x="1691" y="385"/>
                    <a:pt x="1273" y="266"/>
                  </a:cubicBezTo>
                  <a:cubicBezTo>
                    <a:pt x="972" y="236"/>
                    <a:pt x="682" y="0"/>
                    <a:pt x="3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92" name="Google Shape;6292;p9"/>
            <p:cNvSpPr/>
            <p:nvPr/>
          </p:nvSpPr>
          <p:spPr>
            <a:xfrm>
              <a:off x="5960625" y="2801300"/>
              <a:ext cx="36850" cy="8925"/>
            </a:xfrm>
            <a:custGeom>
              <a:avLst/>
              <a:gdLst/>
              <a:ahLst/>
              <a:cxnLst/>
              <a:rect l="l" t="t" r="r" b="b"/>
              <a:pathLst>
                <a:path w="1474" h="357" extrusionOk="0">
                  <a:moveTo>
                    <a:pt x="613" y="0"/>
                  </a:moveTo>
                  <a:cubicBezTo>
                    <a:pt x="422" y="0"/>
                    <a:pt x="220" y="48"/>
                    <a:pt x="1" y="199"/>
                  </a:cubicBezTo>
                  <a:cubicBezTo>
                    <a:pt x="281" y="302"/>
                    <a:pt x="531" y="356"/>
                    <a:pt x="760" y="356"/>
                  </a:cubicBezTo>
                  <a:cubicBezTo>
                    <a:pt x="1019" y="356"/>
                    <a:pt x="1252" y="287"/>
                    <a:pt x="1473" y="139"/>
                  </a:cubicBezTo>
                  <a:cubicBezTo>
                    <a:pt x="1202" y="127"/>
                    <a:pt x="923" y="0"/>
                    <a:pt x="61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93" name="Google Shape;6293;p9"/>
            <p:cNvSpPr/>
            <p:nvPr/>
          </p:nvSpPr>
          <p:spPr>
            <a:xfrm>
              <a:off x="5750775" y="2766950"/>
              <a:ext cx="72625" cy="4525"/>
            </a:xfrm>
            <a:custGeom>
              <a:avLst/>
              <a:gdLst/>
              <a:ahLst/>
              <a:cxnLst/>
              <a:rect l="l" t="t" r="r" b="b"/>
              <a:pathLst>
                <a:path w="2905" h="181" extrusionOk="0">
                  <a:moveTo>
                    <a:pt x="2417" y="1"/>
                  </a:moveTo>
                  <a:cubicBezTo>
                    <a:pt x="2381" y="1"/>
                    <a:pt x="2344" y="2"/>
                    <a:pt x="2308" y="2"/>
                  </a:cubicBezTo>
                  <a:cubicBezTo>
                    <a:pt x="1532" y="2"/>
                    <a:pt x="776" y="21"/>
                    <a:pt x="0" y="21"/>
                  </a:cubicBezTo>
                  <a:cubicBezTo>
                    <a:pt x="463" y="144"/>
                    <a:pt x="921" y="168"/>
                    <a:pt x="1379" y="168"/>
                  </a:cubicBezTo>
                  <a:cubicBezTo>
                    <a:pt x="1676" y="168"/>
                    <a:pt x="1973" y="158"/>
                    <a:pt x="2271" y="158"/>
                  </a:cubicBezTo>
                  <a:cubicBezTo>
                    <a:pt x="2481" y="158"/>
                    <a:pt x="2693" y="163"/>
                    <a:pt x="2905" y="181"/>
                  </a:cubicBezTo>
                  <a:cubicBezTo>
                    <a:pt x="2772" y="15"/>
                    <a:pt x="2598" y="1"/>
                    <a:pt x="241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94" name="Google Shape;6294;p9"/>
            <p:cNvSpPr/>
            <p:nvPr/>
          </p:nvSpPr>
          <p:spPr>
            <a:xfrm>
              <a:off x="5484200" y="2967400"/>
              <a:ext cx="36325" cy="22950"/>
            </a:xfrm>
            <a:custGeom>
              <a:avLst/>
              <a:gdLst/>
              <a:ahLst/>
              <a:cxnLst/>
              <a:rect l="l" t="t" r="r" b="b"/>
              <a:pathLst>
                <a:path w="1453" h="918" extrusionOk="0">
                  <a:moveTo>
                    <a:pt x="200" y="0"/>
                  </a:moveTo>
                  <a:cubicBezTo>
                    <a:pt x="1" y="140"/>
                    <a:pt x="41" y="358"/>
                    <a:pt x="41" y="537"/>
                  </a:cubicBezTo>
                  <a:cubicBezTo>
                    <a:pt x="395" y="706"/>
                    <a:pt x="763" y="917"/>
                    <a:pt x="1206" y="917"/>
                  </a:cubicBezTo>
                  <a:cubicBezTo>
                    <a:pt x="1286" y="917"/>
                    <a:pt x="1368" y="911"/>
                    <a:pt x="1453" y="895"/>
                  </a:cubicBezTo>
                  <a:cubicBezTo>
                    <a:pt x="1055" y="597"/>
                    <a:pt x="458" y="597"/>
                    <a:pt x="4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95" name="Google Shape;6295;p9"/>
            <p:cNvSpPr/>
            <p:nvPr/>
          </p:nvSpPr>
          <p:spPr>
            <a:xfrm>
              <a:off x="5346450" y="2959950"/>
              <a:ext cx="40800" cy="14700"/>
            </a:xfrm>
            <a:custGeom>
              <a:avLst/>
              <a:gdLst/>
              <a:ahLst/>
              <a:cxnLst/>
              <a:rect l="l" t="t" r="r" b="b"/>
              <a:pathLst>
                <a:path w="1632" h="588" extrusionOk="0">
                  <a:moveTo>
                    <a:pt x="686" y="1"/>
                  </a:moveTo>
                  <a:cubicBezTo>
                    <a:pt x="595" y="1"/>
                    <a:pt x="500" y="27"/>
                    <a:pt x="398" y="99"/>
                  </a:cubicBezTo>
                  <a:cubicBezTo>
                    <a:pt x="279" y="159"/>
                    <a:pt x="140" y="239"/>
                    <a:pt x="0" y="318"/>
                  </a:cubicBezTo>
                  <a:cubicBezTo>
                    <a:pt x="230" y="528"/>
                    <a:pt x="477" y="587"/>
                    <a:pt x="727" y="587"/>
                  </a:cubicBezTo>
                  <a:cubicBezTo>
                    <a:pt x="999" y="587"/>
                    <a:pt x="1274" y="518"/>
                    <a:pt x="1532" y="497"/>
                  </a:cubicBezTo>
                  <a:cubicBezTo>
                    <a:pt x="1552" y="497"/>
                    <a:pt x="1572" y="457"/>
                    <a:pt x="1592" y="418"/>
                  </a:cubicBezTo>
                  <a:cubicBezTo>
                    <a:pt x="1632" y="398"/>
                    <a:pt x="1592" y="338"/>
                    <a:pt x="1552" y="298"/>
                  </a:cubicBezTo>
                  <a:cubicBezTo>
                    <a:pt x="1473" y="239"/>
                    <a:pt x="1393" y="199"/>
                    <a:pt x="1294" y="199"/>
                  </a:cubicBezTo>
                  <a:cubicBezTo>
                    <a:pt x="1085" y="143"/>
                    <a:pt x="896" y="1"/>
                    <a:pt x="68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96" name="Google Shape;6296;p9"/>
            <p:cNvSpPr/>
            <p:nvPr/>
          </p:nvSpPr>
          <p:spPr>
            <a:xfrm>
              <a:off x="5337500" y="2907700"/>
              <a:ext cx="42300" cy="21425"/>
            </a:xfrm>
            <a:custGeom>
              <a:avLst/>
              <a:gdLst/>
              <a:ahLst/>
              <a:cxnLst/>
              <a:rect l="l" t="t" r="r" b="b"/>
              <a:pathLst>
                <a:path w="1692" h="857" extrusionOk="0">
                  <a:moveTo>
                    <a:pt x="460" y="1"/>
                  </a:moveTo>
                  <a:cubicBezTo>
                    <a:pt x="380" y="1"/>
                    <a:pt x="294" y="29"/>
                    <a:pt x="199" y="101"/>
                  </a:cubicBezTo>
                  <a:cubicBezTo>
                    <a:pt x="140" y="160"/>
                    <a:pt x="60" y="240"/>
                    <a:pt x="0" y="319"/>
                  </a:cubicBezTo>
                  <a:cubicBezTo>
                    <a:pt x="398" y="618"/>
                    <a:pt x="955" y="498"/>
                    <a:pt x="1313" y="857"/>
                  </a:cubicBezTo>
                  <a:lnTo>
                    <a:pt x="1512" y="857"/>
                  </a:lnTo>
                  <a:cubicBezTo>
                    <a:pt x="1691" y="697"/>
                    <a:pt x="1532" y="618"/>
                    <a:pt x="1413" y="538"/>
                  </a:cubicBezTo>
                  <a:cubicBezTo>
                    <a:pt x="1254" y="439"/>
                    <a:pt x="1055" y="498"/>
                    <a:pt x="955" y="300"/>
                  </a:cubicBezTo>
                  <a:cubicBezTo>
                    <a:pt x="802" y="160"/>
                    <a:pt x="648" y="1"/>
                    <a:pt x="46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97" name="Google Shape;6297;p9"/>
            <p:cNvSpPr/>
            <p:nvPr/>
          </p:nvSpPr>
          <p:spPr>
            <a:xfrm>
              <a:off x="6090925" y="2781400"/>
              <a:ext cx="57225" cy="5675"/>
            </a:xfrm>
            <a:custGeom>
              <a:avLst/>
              <a:gdLst/>
              <a:ahLst/>
              <a:cxnLst/>
              <a:rect l="l" t="t" r="r" b="b"/>
              <a:pathLst>
                <a:path w="2289" h="227" extrusionOk="0">
                  <a:moveTo>
                    <a:pt x="1" y="0"/>
                  </a:moveTo>
                  <a:cubicBezTo>
                    <a:pt x="363" y="157"/>
                    <a:pt x="734" y="227"/>
                    <a:pt x="1110" y="227"/>
                  </a:cubicBezTo>
                  <a:cubicBezTo>
                    <a:pt x="1499" y="227"/>
                    <a:pt x="1894" y="152"/>
                    <a:pt x="2289" y="20"/>
                  </a:cubicBezTo>
                  <a:cubicBezTo>
                    <a:pt x="1513" y="20"/>
                    <a:pt x="757" y="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98" name="Google Shape;6298;p9"/>
            <p:cNvSpPr/>
            <p:nvPr/>
          </p:nvSpPr>
          <p:spPr>
            <a:xfrm>
              <a:off x="5673675" y="2761625"/>
              <a:ext cx="59700" cy="5400"/>
            </a:xfrm>
            <a:custGeom>
              <a:avLst/>
              <a:gdLst/>
              <a:ahLst/>
              <a:cxnLst/>
              <a:rect l="l" t="t" r="r" b="b"/>
              <a:pathLst>
                <a:path w="2388" h="216" extrusionOk="0">
                  <a:moveTo>
                    <a:pt x="1367" y="0"/>
                  </a:moveTo>
                  <a:cubicBezTo>
                    <a:pt x="1002" y="0"/>
                    <a:pt x="634" y="45"/>
                    <a:pt x="270" y="45"/>
                  </a:cubicBezTo>
                  <a:cubicBezTo>
                    <a:pt x="180" y="45"/>
                    <a:pt x="90" y="42"/>
                    <a:pt x="1" y="35"/>
                  </a:cubicBezTo>
                  <a:lnTo>
                    <a:pt x="1" y="35"/>
                  </a:lnTo>
                  <a:cubicBezTo>
                    <a:pt x="476" y="182"/>
                    <a:pt x="967" y="216"/>
                    <a:pt x="1458" y="216"/>
                  </a:cubicBezTo>
                  <a:cubicBezTo>
                    <a:pt x="1769" y="216"/>
                    <a:pt x="2080" y="202"/>
                    <a:pt x="2388" y="195"/>
                  </a:cubicBezTo>
                  <a:cubicBezTo>
                    <a:pt x="2053" y="40"/>
                    <a:pt x="1711" y="0"/>
                    <a:pt x="136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99" name="Google Shape;6299;p9"/>
            <p:cNvSpPr/>
            <p:nvPr/>
          </p:nvSpPr>
          <p:spPr>
            <a:xfrm>
              <a:off x="5754250" y="2848525"/>
              <a:ext cx="51250" cy="9500"/>
            </a:xfrm>
            <a:custGeom>
              <a:avLst/>
              <a:gdLst/>
              <a:ahLst/>
              <a:cxnLst/>
              <a:rect l="l" t="t" r="r" b="b"/>
              <a:pathLst>
                <a:path w="2050" h="380" extrusionOk="0">
                  <a:moveTo>
                    <a:pt x="100" y="1"/>
                  </a:moveTo>
                  <a:cubicBezTo>
                    <a:pt x="1" y="120"/>
                    <a:pt x="1" y="240"/>
                    <a:pt x="100" y="379"/>
                  </a:cubicBezTo>
                  <a:cubicBezTo>
                    <a:pt x="216" y="365"/>
                    <a:pt x="333" y="360"/>
                    <a:pt x="451" y="360"/>
                  </a:cubicBezTo>
                  <a:cubicBezTo>
                    <a:pt x="688" y="360"/>
                    <a:pt x="927" y="379"/>
                    <a:pt x="1162" y="379"/>
                  </a:cubicBezTo>
                  <a:cubicBezTo>
                    <a:pt x="1465" y="379"/>
                    <a:pt x="1764" y="347"/>
                    <a:pt x="2049" y="200"/>
                  </a:cubicBezTo>
                  <a:lnTo>
                    <a:pt x="1990" y="180"/>
                  </a:lnTo>
                  <a:cubicBezTo>
                    <a:pt x="1829" y="108"/>
                    <a:pt x="1662" y="89"/>
                    <a:pt x="1493" y="89"/>
                  </a:cubicBezTo>
                  <a:cubicBezTo>
                    <a:pt x="1286" y="89"/>
                    <a:pt x="1075" y="118"/>
                    <a:pt x="865" y="118"/>
                  </a:cubicBezTo>
                  <a:cubicBezTo>
                    <a:pt x="675" y="118"/>
                    <a:pt x="485" y="94"/>
                    <a:pt x="2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00" name="Google Shape;6300;p9"/>
            <p:cNvSpPr/>
            <p:nvPr/>
          </p:nvSpPr>
          <p:spPr>
            <a:xfrm>
              <a:off x="5515550" y="2856550"/>
              <a:ext cx="31850" cy="9925"/>
            </a:xfrm>
            <a:custGeom>
              <a:avLst/>
              <a:gdLst/>
              <a:ahLst/>
              <a:cxnLst/>
              <a:rect l="l" t="t" r="r" b="b"/>
              <a:pathLst>
                <a:path w="1274" h="397" extrusionOk="0">
                  <a:moveTo>
                    <a:pt x="1150" y="0"/>
                  </a:moveTo>
                  <a:cubicBezTo>
                    <a:pt x="1090" y="0"/>
                    <a:pt x="1022" y="18"/>
                    <a:pt x="975" y="18"/>
                  </a:cubicBezTo>
                  <a:cubicBezTo>
                    <a:pt x="776" y="18"/>
                    <a:pt x="557" y="58"/>
                    <a:pt x="338" y="58"/>
                  </a:cubicBezTo>
                  <a:cubicBezTo>
                    <a:pt x="199" y="157"/>
                    <a:pt x="0" y="197"/>
                    <a:pt x="99" y="396"/>
                  </a:cubicBezTo>
                  <a:lnTo>
                    <a:pt x="1054" y="396"/>
                  </a:lnTo>
                  <a:cubicBezTo>
                    <a:pt x="1134" y="297"/>
                    <a:pt x="1273" y="197"/>
                    <a:pt x="1273" y="118"/>
                  </a:cubicBezTo>
                  <a:cubicBezTo>
                    <a:pt x="1273" y="23"/>
                    <a:pt x="1217" y="0"/>
                    <a:pt x="11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01" name="Google Shape;6301;p9"/>
            <p:cNvSpPr/>
            <p:nvPr/>
          </p:nvSpPr>
          <p:spPr>
            <a:xfrm>
              <a:off x="5542400" y="2867075"/>
              <a:ext cx="49250" cy="9325"/>
            </a:xfrm>
            <a:custGeom>
              <a:avLst/>
              <a:gdLst/>
              <a:ahLst/>
              <a:cxnLst/>
              <a:rect l="l" t="t" r="r" b="b"/>
              <a:pathLst>
                <a:path w="1970" h="373" extrusionOk="0">
                  <a:moveTo>
                    <a:pt x="1419" y="1"/>
                  </a:moveTo>
                  <a:cubicBezTo>
                    <a:pt x="925" y="1"/>
                    <a:pt x="452" y="96"/>
                    <a:pt x="0" y="373"/>
                  </a:cubicBezTo>
                  <a:cubicBezTo>
                    <a:pt x="617" y="293"/>
                    <a:pt x="1273" y="254"/>
                    <a:pt x="1890" y="174"/>
                  </a:cubicBezTo>
                  <a:lnTo>
                    <a:pt x="1970" y="35"/>
                  </a:lnTo>
                  <a:cubicBezTo>
                    <a:pt x="1783" y="13"/>
                    <a:pt x="1600" y="1"/>
                    <a:pt x="14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02" name="Google Shape;6302;p9"/>
            <p:cNvSpPr/>
            <p:nvPr/>
          </p:nvSpPr>
          <p:spPr>
            <a:xfrm>
              <a:off x="6323675" y="2804625"/>
              <a:ext cx="36325" cy="14600"/>
            </a:xfrm>
            <a:custGeom>
              <a:avLst/>
              <a:gdLst/>
              <a:ahLst/>
              <a:cxnLst/>
              <a:rect l="l" t="t" r="r" b="b"/>
              <a:pathLst>
                <a:path w="1453" h="584" extrusionOk="0">
                  <a:moveTo>
                    <a:pt x="606" y="1"/>
                  </a:moveTo>
                  <a:cubicBezTo>
                    <a:pt x="395" y="1"/>
                    <a:pt x="187" y="38"/>
                    <a:pt x="1" y="205"/>
                  </a:cubicBezTo>
                  <a:cubicBezTo>
                    <a:pt x="160" y="225"/>
                    <a:pt x="299" y="265"/>
                    <a:pt x="398" y="384"/>
                  </a:cubicBezTo>
                  <a:cubicBezTo>
                    <a:pt x="538" y="345"/>
                    <a:pt x="637" y="285"/>
                    <a:pt x="697" y="265"/>
                  </a:cubicBezTo>
                  <a:cubicBezTo>
                    <a:pt x="766" y="247"/>
                    <a:pt x="820" y="239"/>
                    <a:pt x="862" y="239"/>
                  </a:cubicBezTo>
                  <a:cubicBezTo>
                    <a:pt x="1052" y="239"/>
                    <a:pt x="997" y="404"/>
                    <a:pt x="916" y="583"/>
                  </a:cubicBezTo>
                  <a:cubicBezTo>
                    <a:pt x="1095" y="583"/>
                    <a:pt x="1214" y="563"/>
                    <a:pt x="1314" y="404"/>
                  </a:cubicBezTo>
                  <a:cubicBezTo>
                    <a:pt x="1453" y="285"/>
                    <a:pt x="1453" y="166"/>
                    <a:pt x="1353" y="46"/>
                  </a:cubicBezTo>
                  <a:lnTo>
                    <a:pt x="1314" y="6"/>
                  </a:lnTo>
                  <a:cubicBezTo>
                    <a:pt x="1245" y="19"/>
                    <a:pt x="1175" y="24"/>
                    <a:pt x="1103" y="24"/>
                  </a:cubicBezTo>
                  <a:cubicBezTo>
                    <a:pt x="941" y="24"/>
                    <a:pt x="772" y="1"/>
                    <a:pt x="60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03" name="Google Shape;6303;p9"/>
            <p:cNvSpPr/>
            <p:nvPr/>
          </p:nvSpPr>
          <p:spPr>
            <a:xfrm>
              <a:off x="5436950" y="2885175"/>
              <a:ext cx="25400" cy="20075"/>
            </a:xfrm>
            <a:custGeom>
              <a:avLst/>
              <a:gdLst/>
              <a:ahLst/>
              <a:cxnLst/>
              <a:rect l="l" t="t" r="r" b="b"/>
              <a:pathLst>
                <a:path w="1016" h="803" extrusionOk="0">
                  <a:moveTo>
                    <a:pt x="144" y="0"/>
                  </a:moveTo>
                  <a:cubicBezTo>
                    <a:pt x="98" y="0"/>
                    <a:pt x="51" y="2"/>
                    <a:pt x="1" y="7"/>
                  </a:cubicBezTo>
                  <a:cubicBezTo>
                    <a:pt x="220" y="246"/>
                    <a:pt x="100" y="604"/>
                    <a:pt x="399" y="803"/>
                  </a:cubicBezTo>
                  <a:cubicBezTo>
                    <a:pt x="419" y="644"/>
                    <a:pt x="419" y="504"/>
                    <a:pt x="598" y="425"/>
                  </a:cubicBezTo>
                  <a:cubicBezTo>
                    <a:pt x="628" y="465"/>
                    <a:pt x="662" y="484"/>
                    <a:pt x="692" y="484"/>
                  </a:cubicBezTo>
                  <a:cubicBezTo>
                    <a:pt x="722" y="484"/>
                    <a:pt x="747" y="465"/>
                    <a:pt x="757" y="425"/>
                  </a:cubicBezTo>
                  <a:lnTo>
                    <a:pt x="956" y="425"/>
                  </a:lnTo>
                  <a:cubicBezTo>
                    <a:pt x="976" y="425"/>
                    <a:pt x="976" y="405"/>
                    <a:pt x="1015" y="345"/>
                  </a:cubicBezTo>
                  <a:cubicBezTo>
                    <a:pt x="1015" y="305"/>
                    <a:pt x="996" y="266"/>
                    <a:pt x="936" y="226"/>
                  </a:cubicBezTo>
                  <a:cubicBezTo>
                    <a:pt x="726" y="121"/>
                    <a:pt x="484" y="0"/>
                    <a:pt x="14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04" name="Google Shape;6304;p9"/>
            <p:cNvSpPr/>
            <p:nvPr/>
          </p:nvSpPr>
          <p:spPr>
            <a:xfrm>
              <a:off x="6026275" y="2792650"/>
              <a:ext cx="40800" cy="12150"/>
            </a:xfrm>
            <a:custGeom>
              <a:avLst/>
              <a:gdLst/>
              <a:ahLst/>
              <a:cxnLst/>
              <a:rect l="l" t="t" r="r" b="b"/>
              <a:pathLst>
                <a:path w="1632" h="486" extrusionOk="0">
                  <a:moveTo>
                    <a:pt x="1368" y="0"/>
                  </a:moveTo>
                  <a:cubicBezTo>
                    <a:pt x="1181" y="0"/>
                    <a:pt x="995" y="148"/>
                    <a:pt x="798" y="148"/>
                  </a:cubicBezTo>
                  <a:cubicBezTo>
                    <a:pt x="758" y="148"/>
                    <a:pt x="718" y="142"/>
                    <a:pt x="677" y="127"/>
                  </a:cubicBezTo>
                  <a:cubicBezTo>
                    <a:pt x="647" y="97"/>
                    <a:pt x="617" y="83"/>
                    <a:pt x="588" y="83"/>
                  </a:cubicBezTo>
                  <a:cubicBezTo>
                    <a:pt x="558" y="83"/>
                    <a:pt x="528" y="97"/>
                    <a:pt x="498" y="127"/>
                  </a:cubicBezTo>
                  <a:lnTo>
                    <a:pt x="319" y="127"/>
                  </a:lnTo>
                  <a:cubicBezTo>
                    <a:pt x="180" y="207"/>
                    <a:pt x="1" y="267"/>
                    <a:pt x="120" y="485"/>
                  </a:cubicBezTo>
                  <a:lnTo>
                    <a:pt x="498" y="485"/>
                  </a:lnTo>
                  <a:cubicBezTo>
                    <a:pt x="575" y="416"/>
                    <a:pt x="663" y="400"/>
                    <a:pt x="755" y="400"/>
                  </a:cubicBezTo>
                  <a:cubicBezTo>
                    <a:pt x="835" y="400"/>
                    <a:pt x="917" y="412"/>
                    <a:pt x="997" y="412"/>
                  </a:cubicBezTo>
                  <a:cubicBezTo>
                    <a:pt x="1089" y="412"/>
                    <a:pt x="1178" y="396"/>
                    <a:pt x="1254" y="326"/>
                  </a:cubicBezTo>
                  <a:lnTo>
                    <a:pt x="1433" y="326"/>
                  </a:lnTo>
                  <a:cubicBezTo>
                    <a:pt x="1493" y="247"/>
                    <a:pt x="1552" y="187"/>
                    <a:pt x="1632" y="127"/>
                  </a:cubicBezTo>
                  <a:cubicBezTo>
                    <a:pt x="1543" y="33"/>
                    <a:pt x="1455" y="0"/>
                    <a:pt x="136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05" name="Google Shape;6305;p9"/>
            <p:cNvSpPr/>
            <p:nvPr/>
          </p:nvSpPr>
          <p:spPr>
            <a:xfrm>
              <a:off x="6104350" y="2817800"/>
              <a:ext cx="24400" cy="13050"/>
            </a:xfrm>
            <a:custGeom>
              <a:avLst/>
              <a:gdLst/>
              <a:ahLst/>
              <a:cxnLst/>
              <a:rect l="l" t="t" r="r" b="b"/>
              <a:pathLst>
                <a:path w="976" h="522" extrusionOk="0">
                  <a:moveTo>
                    <a:pt x="247" y="0"/>
                  </a:moveTo>
                  <a:cubicBezTo>
                    <a:pt x="169" y="0"/>
                    <a:pt x="88" y="21"/>
                    <a:pt x="1" y="76"/>
                  </a:cubicBezTo>
                  <a:cubicBezTo>
                    <a:pt x="21" y="215"/>
                    <a:pt x="21" y="335"/>
                    <a:pt x="21" y="454"/>
                  </a:cubicBezTo>
                  <a:cubicBezTo>
                    <a:pt x="260" y="454"/>
                    <a:pt x="478" y="454"/>
                    <a:pt x="677" y="514"/>
                  </a:cubicBezTo>
                  <a:cubicBezTo>
                    <a:pt x="706" y="519"/>
                    <a:pt x="732" y="521"/>
                    <a:pt x="755" y="521"/>
                  </a:cubicBezTo>
                  <a:cubicBezTo>
                    <a:pt x="911" y="521"/>
                    <a:pt x="958" y="411"/>
                    <a:pt x="976" y="255"/>
                  </a:cubicBezTo>
                  <a:cubicBezTo>
                    <a:pt x="730" y="240"/>
                    <a:pt x="509" y="0"/>
                    <a:pt x="24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06" name="Google Shape;6306;p9"/>
            <p:cNvSpPr/>
            <p:nvPr/>
          </p:nvSpPr>
          <p:spPr>
            <a:xfrm>
              <a:off x="5761700" y="2847050"/>
              <a:ext cx="42300" cy="6025"/>
            </a:xfrm>
            <a:custGeom>
              <a:avLst/>
              <a:gdLst/>
              <a:ahLst/>
              <a:cxnLst/>
              <a:rect l="l" t="t" r="r" b="b"/>
              <a:pathLst>
                <a:path w="1692" h="241" extrusionOk="0">
                  <a:moveTo>
                    <a:pt x="339" y="0"/>
                  </a:moveTo>
                  <a:cubicBezTo>
                    <a:pt x="240" y="0"/>
                    <a:pt x="100" y="40"/>
                    <a:pt x="1" y="40"/>
                  </a:cubicBezTo>
                  <a:cubicBezTo>
                    <a:pt x="240" y="200"/>
                    <a:pt x="491" y="241"/>
                    <a:pt x="746" y="241"/>
                  </a:cubicBezTo>
                  <a:cubicBezTo>
                    <a:pt x="1015" y="241"/>
                    <a:pt x="1288" y="195"/>
                    <a:pt x="1554" y="195"/>
                  </a:cubicBezTo>
                  <a:cubicBezTo>
                    <a:pt x="1600" y="195"/>
                    <a:pt x="1646" y="196"/>
                    <a:pt x="1692" y="199"/>
                  </a:cubicBezTo>
                  <a:cubicBezTo>
                    <a:pt x="1520" y="60"/>
                    <a:pt x="1336" y="29"/>
                    <a:pt x="1147" y="29"/>
                  </a:cubicBezTo>
                  <a:cubicBezTo>
                    <a:pt x="989" y="29"/>
                    <a:pt x="829" y="51"/>
                    <a:pt x="672" y="51"/>
                  </a:cubicBezTo>
                  <a:cubicBezTo>
                    <a:pt x="559" y="51"/>
                    <a:pt x="447" y="40"/>
                    <a:pt x="3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07" name="Google Shape;6307;p9"/>
            <p:cNvSpPr/>
            <p:nvPr/>
          </p:nvSpPr>
          <p:spPr>
            <a:xfrm>
              <a:off x="5994450" y="2957550"/>
              <a:ext cx="43300" cy="5450"/>
            </a:xfrm>
            <a:custGeom>
              <a:avLst/>
              <a:gdLst/>
              <a:ahLst/>
              <a:cxnLst/>
              <a:rect l="l" t="t" r="r" b="b"/>
              <a:pathLst>
                <a:path w="1732" h="218" extrusionOk="0">
                  <a:moveTo>
                    <a:pt x="1163" y="1"/>
                  </a:moveTo>
                  <a:cubicBezTo>
                    <a:pt x="779" y="1"/>
                    <a:pt x="385" y="36"/>
                    <a:pt x="1" y="195"/>
                  </a:cubicBezTo>
                  <a:cubicBezTo>
                    <a:pt x="58" y="191"/>
                    <a:pt x="116" y="190"/>
                    <a:pt x="174" y="190"/>
                  </a:cubicBezTo>
                  <a:cubicBezTo>
                    <a:pt x="417" y="190"/>
                    <a:pt x="665" y="218"/>
                    <a:pt x="909" y="218"/>
                  </a:cubicBezTo>
                  <a:cubicBezTo>
                    <a:pt x="1193" y="218"/>
                    <a:pt x="1471" y="180"/>
                    <a:pt x="1731" y="16"/>
                  </a:cubicBezTo>
                  <a:cubicBezTo>
                    <a:pt x="1546" y="10"/>
                    <a:pt x="1356" y="1"/>
                    <a:pt x="116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08" name="Google Shape;6308;p9"/>
            <p:cNvSpPr/>
            <p:nvPr/>
          </p:nvSpPr>
          <p:spPr>
            <a:xfrm>
              <a:off x="5461825" y="2886325"/>
              <a:ext cx="33850" cy="14450"/>
            </a:xfrm>
            <a:custGeom>
              <a:avLst/>
              <a:gdLst/>
              <a:ahLst/>
              <a:cxnLst/>
              <a:rect l="l" t="t" r="r" b="b"/>
              <a:pathLst>
                <a:path w="1354" h="578" extrusionOk="0">
                  <a:moveTo>
                    <a:pt x="200" y="1"/>
                  </a:moveTo>
                  <a:cubicBezTo>
                    <a:pt x="120" y="60"/>
                    <a:pt x="60" y="120"/>
                    <a:pt x="1" y="180"/>
                  </a:cubicBezTo>
                  <a:lnTo>
                    <a:pt x="1" y="379"/>
                  </a:lnTo>
                  <a:cubicBezTo>
                    <a:pt x="120" y="458"/>
                    <a:pt x="239" y="498"/>
                    <a:pt x="359" y="578"/>
                  </a:cubicBezTo>
                  <a:cubicBezTo>
                    <a:pt x="637" y="299"/>
                    <a:pt x="1234" y="558"/>
                    <a:pt x="1353" y="21"/>
                  </a:cubicBezTo>
                  <a:cubicBezTo>
                    <a:pt x="955" y="1"/>
                    <a:pt x="597" y="1"/>
                    <a:pt x="2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09" name="Google Shape;6309;p9"/>
            <p:cNvSpPr/>
            <p:nvPr/>
          </p:nvSpPr>
          <p:spPr>
            <a:xfrm>
              <a:off x="6305275" y="2790525"/>
              <a:ext cx="38325" cy="6025"/>
            </a:xfrm>
            <a:custGeom>
              <a:avLst/>
              <a:gdLst/>
              <a:ahLst/>
              <a:cxnLst/>
              <a:rect l="l" t="t" r="r" b="b"/>
              <a:pathLst>
                <a:path w="1533" h="241" extrusionOk="0">
                  <a:moveTo>
                    <a:pt x="762" y="1"/>
                  </a:moveTo>
                  <a:cubicBezTo>
                    <a:pt x="568" y="1"/>
                    <a:pt x="370" y="20"/>
                    <a:pt x="176" y="20"/>
                  </a:cubicBezTo>
                  <a:cubicBezTo>
                    <a:pt x="117" y="20"/>
                    <a:pt x="59" y="18"/>
                    <a:pt x="1" y="13"/>
                  </a:cubicBezTo>
                  <a:lnTo>
                    <a:pt x="1" y="13"/>
                  </a:lnTo>
                  <a:cubicBezTo>
                    <a:pt x="220" y="197"/>
                    <a:pt x="453" y="241"/>
                    <a:pt x="690" y="241"/>
                  </a:cubicBezTo>
                  <a:cubicBezTo>
                    <a:pt x="910" y="241"/>
                    <a:pt x="1134" y="203"/>
                    <a:pt x="1356" y="203"/>
                  </a:cubicBezTo>
                  <a:cubicBezTo>
                    <a:pt x="1415" y="203"/>
                    <a:pt x="1474" y="206"/>
                    <a:pt x="1532" y="212"/>
                  </a:cubicBezTo>
                  <a:cubicBezTo>
                    <a:pt x="1296" y="37"/>
                    <a:pt x="1032" y="1"/>
                    <a:pt x="76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10" name="Google Shape;6310;p9"/>
            <p:cNvSpPr/>
            <p:nvPr/>
          </p:nvSpPr>
          <p:spPr>
            <a:xfrm>
              <a:off x="5638375" y="2852425"/>
              <a:ext cx="38325" cy="6075"/>
            </a:xfrm>
            <a:custGeom>
              <a:avLst/>
              <a:gdLst/>
              <a:ahLst/>
              <a:cxnLst/>
              <a:rect l="l" t="t" r="r" b="b"/>
              <a:pathLst>
                <a:path w="1533" h="243" extrusionOk="0">
                  <a:moveTo>
                    <a:pt x="688" y="1"/>
                  </a:moveTo>
                  <a:cubicBezTo>
                    <a:pt x="446" y="1"/>
                    <a:pt x="213" y="49"/>
                    <a:pt x="1" y="243"/>
                  </a:cubicBezTo>
                  <a:cubicBezTo>
                    <a:pt x="518" y="243"/>
                    <a:pt x="1035" y="243"/>
                    <a:pt x="1532" y="44"/>
                  </a:cubicBezTo>
                  <a:lnTo>
                    <a:pt x="1532" y="44"/>
                  </a:lnTo>
                  <a:cubicBezTo>
                    <a:pt x="1493" y="47"/>
                    <a:pt x="1453" y="48"/>
                    <a:pt x="1413" y="48"/>
                  </a:cubicBezTo>
                  <a:cubicBezTo>
                    <a:pt x="1173" y="48"/>
                    <a:pt x="927" y="1"/>
                    <a:pt x="68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11" name="Google Shape;6311;p9"/>
            <p:cNvSpPr/>
            <p:nvPr/>
          </p:nvSpPr>
          <p:spPr>
            <a:xfrm>
              <a:off x="5504600" y="2857525"/>
              <a:ext cx="19425" cy="13900"/>
            </a:xfrm>
            <a:custGeom>
              <a:avLst/>
              <a:gdLst/>
              <a:ahLst/>
              <a:cxnLst/>
              <a:rect l="l" t="t" r="r" b="b"/>
              <a:pathLst>
                <a:path w="777" h="556" extrusionOk="0">
                  <a:moveTo>
                    <a:pt x="411" y="0"/>
                  </a:moveTo>
                  <a:cubicBezTo>
                    <a:pt x="257" y="0"/>
                    <a:pt x="113" y="32"/>
                    <a:pt x="0" y="178"/>
                  </a:cubicBezTo>
                  <a:cubicBezTo>
                    <a:pt x="179" y="258"/>
                    <a:pt x="319" y="357"/>
                    <a:pt x="339" y="556"/>
                  </a:cubicBezTo>
                  <a:cubicBezTo>
                    <a:pt x="438" y="556"/>
                    <a:pt x="518" y="476"/>
                    <a:pt x="577" y="377"/>
                  </a:cubicBezTo>
                  <a:cubicBezTo>
                    <a:pt x="637" y="258"/>
                    <a:pt x="697" y="138"/>
                    <a:pt x="776" y="19"/>
                  </a:cubicBezTo>
                  <a:cubicBezTo>
                    <a:pt x="655" y="19"/>
                    <a:pt x="530" y="0"/>
                    <a:pt x="4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12" name="Google Shape;6312;p9"/>
            <p:cNvSpPr/>
            <p:nvPr/>
          </p:nvSpPr>
          <p:spPr>
            <a:xfrm>
              <a:off x="6389325" y="2803375"/>
              <a:ext cx="20900" cy="11375"/>
            </a:xfrm>
            <a:custGeom>
              <a:avLst/>
              <a:gdLst/>
              <a:ahLst/>
              <a:cxnLst/>
              <a:rect l="l" t="t" r="r" b="b"/>
              <a:pathLst>
                <a:path w="836" h="455" extrusionOk="0">
                  <a:moveTo>
                    <a:pt x="346" y="1"/>
                  </a:moveTo>
                  <a:cubicBezTo>
                    <a:pt x="260" y="1"/>
                    <a:pt x="165" y="20"/>
                    <a:pt x="60" y="56"/>
                  </a:cubicBezTo>
                  <a:lnTo>
                    <a:pt x="40" y="96"/>
                  </a:lnTo>
                  <a:cubicBezTo>
                    <a:pt x="0" y="216"/>
                    <a:pt x="40" y="315"/>
                    <a:pt x="140" y="414"/>
                  </a:cubicBezTo>
                  <a:cubicBezTo>
                    <a:pt x="199" y="434"/>
                    <a:pt x="219" y="434"/>
                    <a:pt x="259" y="454"/>
                  </a:cubicBezTo>
                  <a:lnTo>
                    <a:pt x="836" y="454"/>
                  </a:lnTo>
                  <a:cubicBezTo>
                    <a:pt x="748" y="147"/>
                    <a:pt x="585" y="1"/>
                    <a:pt x="34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13" name="Google Shape;6313;p9"/>
            <p:cNvSpPr/>
            <p:nvPr/>
          </p:nvSpPr>
          <p:spPr>
            <a:xfrm>
              <a:off x="5356400" y="2957150"/>
              <a:ext cx="24875" cy="10275"/>
            </a:xfrm>
            <a:custGeom>
              <a:avLst/>
              <a:gdLst/>
              <a:ahLst/>
              <a:cxnLst/>
              <a:rect l="l" t="t" r="r" b="b"/>
              <a:pathLst>
                <a:path w="995" h="411" extrusionOk="0">
                  <a:moveTo>
                    <a:pt x="197" y="1"/>
                  </a:moveTo>
                  <a:cubicBezTo>
                    <a:pt x="132" y="1"/>
                    <a:pt x="67" y="5"/>
                    <a:pt x="0" y="12"/>
                  </a:cubicBezTo>
                  <a:lnTo>
                    <a:pt x="0" y="211"/>
                  </a:lnTo>
                  <a:cubicBezTo>
                    <a:pt x="43" y="204"/>
                    <a:pt x="84" y="201"/>
                    <a:pt x="125" y="201"/>
                  </a:cubicBezTo>
                  <a:cubicBezTo>
                    <a:pt x="425" y="201"/>
                    <a:pt x="675" y="375"/>
                    <a:pt x="955" y="410"/>
                  </a:cubicBezTo>
                  <a:cubicBezTo>
                    <a:pt x="975" y="410"/>
                    <a:pt x="975" y="371"/>
                    <a:pt x="995" y="331"/>
                  </a:cubicBezTo>
                  <a:cubicBezTo>
                    <a:pt x="995" y="271"/>
                    <a:pt x="995" y="251"/>
                    <a:pt x="955" y="211"/>
                  </a:cubicBezTo>
                  <a:cubicBezTo>
                    <a:pt x="715" y="67"/>
                    <a:pt x="463" y="1"/>
                    <a:pt x="19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14" name="Google Shape;6314;p9"/>
            <p:cNvSpPr/>
            <p:nvPr/>
          </p:nvSpPr>
          <p:spPr>
            <a:xfrm>
              <a:off x="5260900" y="2883125"/>
              <a:ext cx="23400" cy="13175"/>
            </a:xfrm>
            <a:custGeom>
              <a:avLst/>
              <a:gdLst/>
              <a:ahLst/>
              <a:cxnLst/>
              <a:rect l="l" t="t" r="r" b="b"/>
              <a:pathLst>
                <a:path w="936" h="527" extrusionOk="0">
                  <a:moveTo>
                    <a:pt x="343" y="0"/>
                  </a:moveTo>
                  <a:cubicBezTo>
                    <a:pt x="238" y="0"/>
                    <a:pt x="124" y="27"/>
                    <a:pt x="1" y="89"/>
                  </a:cubicBezTo>
                  <a:lnTo>
                    <a:pt x="1" y="248"/>
                  </a:lnTo>
                  <a:cubicBezTo>
                    <a:pt x="299" y="387"/>
                    <a:pt x="598" y="527"/>
                    <a:pt x="936" y="527"/>
                  </a:cubicBezTo>
                  <a:lnTo>
                    <a:pt x="936" y="328"/>
                  </a:lnTo>
                  <a:cubicBezTo>
                    <a:pt x="771" y="135"/>
                    <a:pt x="578" y="0"/>
                    <a:pt x="34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15" name="Google Shape;6315;p9"/>
            <p:cNvSpPr/>
            <p:nvPr/>
          </p:nvSpPr>
          <p:spPr>
            <a:xfrm>
              <a:off x="5790050" y="2981800"/>
              <a:ext cx="28375" cy="4900"/>
            </a:xfrm>
            <a:custGeom>
              <a:avLst/>
              <a:gdLst/>
              <a:ahLst/>
              <a:cxnLst/>
              <a:rect l="l" t="t" r="r" b="b"/>
              <a:pathLst>
                <a:path w="1135" h="196" extrusionOk="0">
                  <a:moveTo>
                    <a:pt x="606" y="1"/>
                  </a:moveTo>
                  <a:cubicBezTo>
                    <a:pt x="393" y="1"/>
                    <a:pt x="185" y="30"/>
                    <a:pt x="1" y="160"/>
                  </a:cubicBezTo>
                  <a:cubicBezTo>
                    <a:pt x="21" y="159"/>
                    <a:pt x="41" y="159"/>
                    <a:pt x="61" y="159"/>
                  </a:cubicBezTo>
                  <a:cubicBezTo>
                    <a:pt x="236" y="159"/>
                    <a:pt x="427" y="196"/>
                    <a:pt x="614" y="196"/>
                  </a:cubicBezTo>
                  <a:cubicBezTo>
                    <a:pt x="797" y="196"/>
                    <a:pt x="977" y="160"/>
                    <a:pt x="1135" y="21"/>
                  </a:cubicBezTo>
                  <a:cubicBezTo>
                    <a:pt x="963" y="21"/>
                    <a:pt x="783" y="1"/>
                    <a:pt x="60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16" name="Google Shape;6316;p9"/>
            <p:cNvSpPr/>
            <p:nvPr/>
          </p:nvSpPr>
          <p:spPr>
            <a:xfrm>
              <a:off x="5602075" y="2757525"/>
              <a:ext cx="31350" cy="4725"/>
            </a:xfrm>
            <a:custGeom>
              <a:avLst/>
              <a:gdLst/>
              <a:ahLst/>
              <a:cxnLst/>
              <a:rect l="l" t="t" r="r" b="b"/>
              <a:pathLst>
                <a:path w="1254" h="189" extrusionOk="0">
                  <a:moveTo>
                    <a:pt x="1254" y="1"/>
                  </a:moveTo>
                  <a:cubicBezTo>
                    <a:pt x="816" y="1"/>
                    <a:pt x="418" y="40"/>
                    <a:pt x="0" y="40"/>
                  </a:cubicBezTo>
                  <a:cubicBezTo>
                    <a:pt x="294" y="158"/>
                    <a:pt x="599" y="189"/>
                    <a:pt x="915" y="189"/>
                  </a:cubicBezTo>
                  <a:cubicBezTo>
                    <a:pt x="1026" y="189"/>
                    <a:pt x="1139" y="185"/>
                    <a:pt x="1254" y="180"/>
                  </a:cubicBezTo>
                  <a:lnTo>
                    <a:pt x="125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17" name="Google Shape;6317;p9"/>
            <p:cNvSpPr/>
            <p:nvPr/>
          </p:nvSpPr>
          <p:spPr>
            <a:xfrm>
              <a:off x="5280300" y="2823675"/>
              <a:ext cx="14950" cy="10950"/>
            </a:xfrm>
            <a:custGeom>
              <a:avLst/>
              <a:gdLst/>
              <a:ahLst/>
              <a:cxnLst/>
              <a:rect l="l" t="t" r="r" b="b"/>
              <a:pathLst>
                <a:path w="598" h="438" extrusionOk="0">
                  <a:moveTo>
                    <a:pt x="200" y="0"/>
                  </a:moveTo>
                  <a:cubicBezTo>
                    <a:pt x="41" y="100"/>
                    <a:pt x="1" y="219"/>
                    <a:pt x="1" y="398"/>
                  </a:cubicBezTo>
                  <a:lnTo>
                    <a:pt x="60" y="438"/>
                  </a:lnTo>
                  <a:lnTo>
                    <a:pt x="140" y="418"/>
                  </a:lnTo>
                  <a:cubicBezTo>
                    <a:pt x="319" y="398"/>
                    <a:pt x="498" y="338"/>
                    <a:pt x="598" y="179"/>
                  </a:cubicBezTo>
                  <a:cubicBezTo>
                    <a:pt x="518" y="40"/>
                    <a:pt x="359" y="20"/>
                    <a:pt x="2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18" name="Google Shape;6318;p9"/>
            <p:cNvSpPr/>
            <p:nvPr/>
          </p:nvSpPr>
          <p:spPr>
            <a:xfrm>
              <a:off x="5265875" y="2781250"/>
              <a:ext cx="25400" cy="4875"/>
            </a:xfrm>
            <a:custGeom>
              <a:avLst/>
              <a:gdLst/>
              <a:ahLst/>
              <a:cxnLst/>
              <a:rect l="l" t="t" r="r" b="b"/>
              <a:pathLst>
                <a:path w="1016" h="195" extrusionOk="0">
                  <a:moveTo>
                    <a:pt x="533" y="1"/>
                  </a:moveTo>
                  <a:cubicBezTo>
                    <a:pt x="345" y="1"/>
                    <a:pt x="162" y="35"/>
                    <a:pt x="1" y="185"/>
                  </a:cubicBezTo>
                  <a:cubicBezTo>
                    <a:pt x="95" y="190"/>
                    <a:pt x="187" y="194"/>
                    <a:pt x="277" y="194"/>
                  </a:cubicBezTo>
                  <a:cubicBezTo>
                    <a:pt x="545" y="194"/>
                    <a:pt x="792" y="161"/>
                    <a:pt x="1015" y="26"/>
                  </a:cubicBezTo>
                  <a:cubicBezTo>
                    <a:pt x="859" y="26"/>
                    <a:pt x="695" y="1"/>
                    <a:pt x="53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19" name="Google Shape;6319;p9"/>
            <p:cNvSpPr/>
            <p:nvPr/>
          </p:nvSpPr>
          <p:spPr>
            <a:xfrm>
              <a:off x="5614500" y="2857300"/>
              <a:ext cx="23900" cy="5700"/>
            </a:xfrm>
            <a:custGeom>
              <a:avLst/>
              <a:gdLst/>
              <a:ahLst/>
              <a:cxnLst/>
              <a:rect l="l" t="t" r="r" b="b"/>
              <a:pathLst>
                <a:path w="956" h="228" extrusionOk="0">
                  <a:moveTo>
                    <a:pt x="463" y="0"/>
                  </a:moveTo>
                  <a:cubicBezTo>
                    <a:pt x="294" y="0"/>
                    <a:pt x="134" y="42"/>
                    <a:pt x="1" y="227"/>
                  </a:cubicBezTo>
                  <a:cubicBezTo>
                    <a:pt x="50" y="227"/>
                    <a:pt x="99" y="227"/>
                    <a:pt x="149" y="227"/>
                  </a:cubicBezTo>
                  <a:cubicBezTo>
                    <a:pt x="422" y="227"/>
                    <a:pt x="703" y="213"/>
                    <a:pt x="956" y="28"/>
                  </a:cubicBezTo>
                  <a:lnTo>
                    <a:pt x="956" y="28"/>
                  </a:lnTo>
                  <a:cubicBezTo>
                    <a:pt x="937" y="29"/>
                    <a:pt x="918" y="29"/>
                    <a:pt x="899" y="29"/>
                  </a:cubicBezTo>
                  <a:cubicBezTo>
                    <a:pt x="753" y="29"/>
                    <a:pt x="605" y="0"/>
                    <a:pt x="46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20" name="Google Shape;6320;p9"/>
            <p:cNvSpPr/>
            <p:nvPr/>
          </p:nvSpPr>
          <p:spPr>
            <a:xfrm>
              <a:off x="6009875" y="2795825"/>
              <a:ext cx="16925" cy="9375"/>
            </a:xfrm>
            <a:custGeom>
              <a:avLst/>
              <a:gdLst/>
              <a:ahLst/>
              <a:cxnLst/>
              <a:rect l="l" t="t" r="r" b="b"/>
              <a:pathLst>
                <a:path w="677" h="375" extrusionOk="0">
                  <a:moveTo>
                    <a:pt x="358" y="0"/>
                  </a:moveTo>
                  <a:cubicBezTo>
                    <a:pt x="219" y="40"/>
                    <a:pt x="0" y="20"/>
                    <a:pt x="80" y="239"/>
                  </a:cubicBezTo>
                  <a:cubicBezTo>
                    <a:pt x="124" y="350"/>
                    <a:pt x="211" y="374"/>
                    <a:pt x="311" y="374"/>
                  </a:cubicBezTo>
                  <a:cubicBezTo>
                    <a:pt x="390" y="374"/>
                    <a:pt x="478" y="358"/>
                    <a:pt x="557" y="358"/>
                  </a:cubicBezTo>
                  <a:cubicBezTo>
                    <a:pt x="677" y="159"/>
                    <a:pt x="478" y="100"/>
                    <a:pt x="3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21" name="Google Shape;6321;p9"/>
            <p:cNvSpPr/>
            <p:nvPr/>
          </p:nvSpPr>
          <p:spPr>
            <a:xfrm>
              <a:off x="6018825" y="2795825"/>
              <a:ext cx="13950" cy="8975"/>
            </a:xfrm>
            <a:custGeom>
              <a:avLst/>
              <a:gdLst/>
              <a:ahLst/>
              <a:cxnLst/>
              <a:rect l="l" t="t" r="r" b="b"/>
              <a:pathLst>
                <a:path w="558" h="359" extrusionOk="0">
                  <a:moveTo>
                    <a:pt x="0" y="0"/>
                  </a:moveTo>
                  <a:cubicBezTo>
                    <a:pt x="60" y="120"/>
                    <a:pt x="120" y="239"/>
                    <a:pt x="199" y="358"/>
                  </a:cubicBezTo>
                  <a:lnTo>
                    <a:pt x="358" y="358"/>
                  </a:lnTo>
                  <a:cubicBezTo>
                    <a:pt x="438" y="239"/>
                    <a:pt x="498" y="120"/>
                    <a:pt x="5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22" name="Google Shape;6322;p9"/>
            <p:cNvSpPr/>
            <p:nvPr/>
          </p:nvSpPr>
          <p:spPr>
            <a:xfrm>
              <a:off x="6037725" y="2800350"/>
              <a:ext cx="19425" cy="4925"/>
            </a:xfrm>
            <a:custGeom>
              <a:avLst/>
              <a:gdLst/>
              <a:ahLst/>
              <a:cxnLst/>
              <a:rect l="l" t="t" r="r" b="b"/>
              <a:pathLst>
                <a:path w="777" h="197" extrusionOk="0">
                  <a:moveTo>
                    <a:pt x="375" y="1"/>
                  </a:moveTo>
                  <a:cubicBezTo>
                    <a:pt x="234" y="1"/>
                    <a:pt x="104" y="33"/>
                    <a:pt x="0" y="177"/>
                  </a:cubicBezTo>
                  <a:cubicBezTo>
                    <a:pt x="121" y="177"/>
                    <a:pt x="246" y="196"/>
                    <a:pt x="365" y="196"/>
                  </a:cubicBezTo>
                  <a:cubicBezTo>
                    <a:pt x="520" y="196"/>
                    <a:pt x="664" y="164"/>
                    <a:pt x="776" y="18"/>
                  </a:cubicBezTo>
                  <a:lnTo>
                    <a:pt x="776" y="18"/>
                  </a:lnTo>
                  <a:cubicBezTo>
                    <a:pt x="756" y="20"/>
                    <a:pt x="736" y="20"/>
                    <a:pt x="716" y="20"/>
                  </a:cubicBezTo>
                  <a:cubicBezTo>
                    <a:pt x="601" y="20"/>
                    <a:pt x="485" y="1"/>
                    <a:pt x="37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23" name="Google Shape;6323;p9"/>
            <p:cNvSpPr/>
            <p:nvPr/>
          </p:nvSpPr>
          <p:spPr>
            <a:xfrm>
              <a:off x="5475750" y="2862500"/>
              <a:ext cx="19425" cy="4650"/>
            </a:xfrm>
            <a:custGeom>
              <a:avLst/>
              <a:gdLst/>
              <a:ahLst/>
              <a:cxnLst/>
              <a:rect l="l" t="t" r="r" b="b"/>
              <a:pathLst>
                <a:path w="777" h="186" extrusionOk="0">
                  <a:moveTo>
                    <a:pt x="412" y="0"/>
                  </a:moveTo>
                  <a:cubicBezTo>
                    <a:pt x="257" y="0"/>
                    <a:pt x="113" y="32"/>
                    <a:pt x="1" y="178"/>
                  </a:cubicBezTo>
                  <a:cubicBezTo>
                    <a:pt x="99" y="178"/>
                    <a:pt x="197" y="185"/>
                    <a:pt x="293" y="185"/>
                  </a:cubicBezTo>
                  <a:cubicBezTo>
                    <a:pt x="468" y="185"/>
                    <a:pt x="635" y="160"/>
                    <a:pt x="776" y="19"/>
                  </a:cubicBezTo>
                  <a:cubicBezTo>
                    <a:pt x="655" y="19"/>
                    <a:pt x="530" y="0"/>
                    <a:pt x="41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24" name="Google Shape;6324;p9"/>
            <p:cNvSpPr/>
            <p:nvPr/>
          </p:nvSpPr>
          <p:spPr>
            <a:xfrm>
              <a:off x="5595100" y="2862500"/>
              <a:ext cx="19425" cy="4650"/>
            </a:xfrm>
            <a:custGeom>
              <a:avLst/>
              <a:gdLst/>
              <a:ahLst/>
              <a:cxnLst/>
              <a:rect l="l" t="t" r="r" b="b"/>
              <a:pathLst>
                <a:path w="777" h="186" extrusionOk="0">
                  <a:moveTo>
                    <a:pt x="412" y="0"/>
                  </a:moveTo>
                  <a:cubicBezTo>
                    <a:pt x="257" y="0"/>
                    <a:pt x="113" y="32"/>
                    <a:pt x="1" y="178"/>
                  </a:cubicBezTo>
                  <a:cubicBezTo>
                    <a:pt x="99" y="178"/>
                    <a:pt x="197" y="185"/>
                    <a:pt x="293" y="185"/>
                  </a:cubicBezTo>
                  <a:cubicBezTo>
                    <a:pt x="468" y="185"/>
                    <a:pt x="635" y="160"/>
                    <a:pt x="777" y="19"/>
                  </a:cubicBezTo>
                  <a:cubicBezTo>
                    <a:pt x="656" y="19"/>
                    <a:pt x="531" y="0"/>
                    <a:pt x="41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25" name="Google Shape;6325;p9"/>
            <p:cNvSpPr/>
            <p:nvPr/>
          </p:nvSpPr>
          <p:spPr>
            <a:xfrm>
              <a:off x="5747775" y="2848525"/>
              <a:ext cx="8975" cy="9475"/>
            </a:xfrm>
            <a:custGeom>
              <a:avLst/>
              <a:gdLst/>
              <a:ahLst/>
              <a:cxnLst/>
              <a:rect l="l" t="t" r="r" b="b"/>
              <a:pathLst>
                <a:path w="359" h="379" extrusionOk="0">
                  <a:moveTo>
                    <a:pt x="359" y="1"/>
                  </a:moveTo>
                  <a:cubicBezTo>
                    <a:pt x="240" y="1"/>
                    <a:pt x="120" y="1"/>
                    <a:pt x="1" y="21"/>
                  </a:cubicBezTo>
                  <a:lnTo>
                    <a:pt x="1" y="379"/>
                  </a:lnTo>
                  <a:lnTo>
                    <a:pt x="359" y="379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26" name="Google Shape;6326;p9"/>
            <p:cNvSpPr/>
            <p:nvPr/>
          </p:nvSpPr>
          <p:spPr>
            <a:xfrm>
              <a:off x="5726900" y="2990275"/>
              <a:ext cx="19925" cy="5625"/>
            </a:xfrm>
            <a:custGeom>
              <a:avLst/>
              <a:gdLst/>
              <a:ahLst/>
              <a:cxnLst/>
              <a:rect l="l" t="t" r="r" b="b"/>
              <a:pathLst>
                <a:path w="797" h="225" extrusionOk="0">
                  <a:moveTo>
                    <a:pt x="796" y="40"/>
                  </a:moveTo>
                  <a:lnTo>
                    <a:pt x="796" y="40"/>
                  </a:lnTo>
                  <a:cubicBezTo>
                    <a:pt x="538" y="80"/>
                    <a:pt x="259" y="0"/>
                    <a:pt x="0" y="199"/>
                  </a:cubicBezTo>
                  <a:cubicBezTo>
                    <a:pt x="129" y="199"/>
                    <a:pt x="262" y="225"/>
                    <a:pt x="389" y="225"/>
                  </a:cubicBezTo>
                  <a:cubicBezTo>
                    <a:pt x="537" y="225"/>
                    <a:pt x="678" y="190"/>
                    <a:pt x="796" y="4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27" name="Google Shape;6327;p9"/>
            <p:cNvSpPr/>
            <p:nvPr/>
          </p:nvSpPr>
          <p:spPr>
            <a:xfrm>
              <a:off x="5336500" y="2950100"/>
              <a:ext cx="19925" cy="7625"/>
            </a:xfrm>
            <a:custGeom>
              <a:avLst/>
              <a:gdLst/>
              <a:ahLst/>
              <a:cxnLst/>
              <a:rect l="l" t="t" r="r" b="b"/>
              <a:pathLst>
                <a:path w="797" h="305" extrusionOk="0">
                  <a:moveTo>
                    <a:pt x="204" y="0"/>
                  </a:moveTo>
                  <a:cubicBezTo>
                    <a:pt x="172" y="0"/>
                    <a:pt x="137" y="5"/>
                    <a:pt x="100" y="16"/>
                  </a:cubicBezTo>
                  <a:cubicBezTo>
                    <a:pt x="60" y="36"/>
                    <a:pt x="40" y="56"/>
                    <a:pt x="1" y="96"/>
                  </a:cubicBezTo>
                  <a:cubicBezTo>
                    <a:pt x="153" y="273"/>
                    <a:pt x="329" y="305"/>
                    <a:pt x="503" y="305"/>
                  </a:cubicBezTo>
                  <a:cubicBezTo>
                    <a:pt x="603" y="305"/>
                    <a:pt x="702" y="294"/>
                    <a:pt x="796" y="294"/>
                  </a:cubicBezTo>
                  <a:cubicBezTo>
                    <a:pt x="757" y="115"/>
                    <a:pt x="578" y="115"/>
                    <a:pt x="418" y="96"/>
                  </a:cubicBezTo>
                  <a:cubicBezTo>
                    <a:pt x="360" y="37"/>
                    <a:pt x="291" y="0"/>
                    <a:pt x="20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28" name="Google Shape;6328;p9"/>
            <p:cNvSpPr/>
            <p:nvPr/>
          </p:nvSpPr>
          <p:spPr>
            <a:xfrm>
              <a:off x="6077500" y="2793925"/>
              <a:ext cx="8475" cy="4725"/>
            </a:xfrm>
            <a:custGeom>
              <a:avLst/>
              <a:gdLst/>
              <a:ahLst/>
              <a:cxnLst/>
              <a:rect l="l" t="t" r="r" b="b"/>
              <a:pathLst>
                <a:path w="339" h="189" extrusionOk="0">
                  <a:moveTo>
                    <a:pt x="119" y="1"/>
                  </a:moveTo>
                  <a:cubicBezTo>
                    <a:pt x="93" y="1"/>
                    <a:pt x="67" y="10"/>
                    <a:pt x="41" y="37"/>
                  </a:cubicBezTo>
                  <a:cubicBezTo>
                    <a:pt x="1" y="37"/>
                    <a:pt x="41" y="136"/>
                    <a:pt x="60" y="156"/>
                  </a:cubicBezTo>
                  <a:cubicBezTo>
                    <a:pt x="95" y="179"/>
                    <a:pt x="127" y="189"/>
                    <a:pt x="156" y="189"/>
                  </a:cubicBezTo>
                  <a:cubicBezTo>
                    <a:pt x="226" y="189"/>
                    <a:pt x="283" y="133"/>
                    <a:pt x="339" y="76"/>
                  </a:cubicBezTo>
                  <a:cubicBezTo>
                    <a:pt x="266" y="76"/>
                    <a:pt x="192" y="1"/>
                    <a:pt x="1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29" name="Google Shape;6329;p9"/>
            <p:cNvSpPr/>
            <p:nvPr/>
          </p:nvSpPr>
          <p:spPr>
            <a:xfrm>
              <a:off x="6085950" y="2791575"/>
              <a:ext cx="9475" cy="4275"/>
            </a:xfrm>
            <a:custGeom>
              <a:avLst/>
              <a:gdLst/>
              <a:ahLst/>
              <a:cxnLst/>
              <a:rect l="l" t="t" r="r" b="b"/>
              <a:pathLst>
                <a:path w="379" h="171" extrusionOk="0">
                  <a:moveTo>
                    <a:pt x="263" y="1"/>
                  </a:moveTo>
                  <a:cubicBezTo>
                    <a:pt x="241" y="1"/>
                    <a:pt x="218" y="5"/>
                    <a:pt x="200" y="11"/>
                  </a:cubicBezTo>
                  <a:cubicBezTo>
                    <a:pt x="120" y="31"/>
                    <a:pt x="61" y="111"/>
                    <a:pt x="1" y="170"/>
                  </a:cubicBezTo>
                  <a:lnTo>
                    <a:pt x="240" y="170"/>
                  </a:lnTo>
                  <a:lnTo>
                    <a:pt x="379" y="91"/>
                  </a:lnTo>
                  <a:cubicBezTo>
                    <a:pt x="365" y="22"/>
                    <a:pt x="313" y="1"/>
                    <a:pt x="26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30" name="Google Shape;6330;p9"/>
            <p:cNvSpPr/>
            <p:nvPr/>
          </p:nvSpPr>
          <p:spPr>
            <a:xfrm>
              <a:off x="5918375" y="2771950"/>
              <a:ext cx="16425" cy="3575"/>
            </a:xfrm>
            <a:custGeom>
              <a:avLst/>
              <a:gdLst/>
              <a:ahLst/>
              <a:cxnLst/>
              <a:rect l="l" t="t" r="r" b="b"/>
              <a:pathLst>
                <a:path w="657" h="143" extrusionOk="0">
                  <a:moveTo>
                    <a:pt x="0" y="0"/>
                  </a:moveTo>
                  <a:cubicBezTo>
                    <a:pt x="102" y="92"/>
                    <a:pt x="215" y="142"/>
                    <a:pt x="330" y="142"/>
                  </a:cubicBezTo>
                  <a:cubicBezTo>
                    <a:pt x="439" y="142"/>
                    <a:pt x="550" y="97"/>
                    <a:pt x="6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31" name="Google Shape;6331;p9"/>
            <p:cNvSpPr/>
            <p:nvPr/>
          </p:nvSpPr>
          <p:spPr>
            <a:xfrm>
              <a:off x="5304175" y="2953200"/>
              <a:ext cx="10975" cy="6325"/>
            </a:xfrm>
            <a:custGeom>
              <a:avLst/>
              <a:gdLst/>
              <a:ahLst/>
              <a:cxnLst/>
              <a:rect l="l" t="t" r="r" b="b"/>
              <a:pathLst>
                <a:path w="439" h="253" extrusionOk="0">
                  <a:moveTo>
                    <a:pt x="272" y="1"/>
                  </a:moveTo>
                  <a:cubicBezTo>
                    <a:pt x="163" y="1"/>
                    <a:pt x="68" y="49"/>
                    <a:pt x="1" y="170"/>
                  </a:cubicBezTo>
                  <a:cubicBezTo>
                    <a:pt x="60" y="190"/>
                    <a:pt x="140" y="210"/>
                    <a:pt x="180" y="210"/>
                  </a:cubicBezTo>
                  <a:cubicBezTo>
                    <a:pt x="217" y="238"/>
                    <a:pt x="254" y="253"/>
                    <a:pt x="286" y="253"/>
                  </a:cubicBezTo>
                  <a:cubicBezTo>
                    <a:pt x="325" y="253"/>
                    <a:pt x="357" y="233"/>
                    <a:pt x="379" y="190"/>
                  </a:cubicBezTo>
                  <a:cubicBezTo>
                    <a:pt x="398" y="131"/>
                    <a:pt x="438" y="31"/>
                    <a:pt x="438" y="31"/>
                  </a:cubicBezTo>
                  <a:cubicBezTo>
                    <a:pt x="380" y="12"/>
                    <a:pt x="325" y="1"/>
                    <a:pt x="27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32" name="Google Shape;6332;p9"/>
            <p:cNvSpPr/>
            <p:nvPr/>
          </p:nvSpPr>
          <p:spPr>
            <a:xfrm>
              <a:off x="5327225" y="2947500"/>
              <a:ext cx="11800" cy="6000"/>
            </a:xfrm>
            <a:custGeom>
              <a:avLst/>
              <a:gdLst/>
              <a:ahLst/>
              <a:cxnLst/>
              <a:rect l="l" t="t" r="r" b="b"/>
              <a:pathLst>
                <a:path w="472" h="240" extrusionOk="0">
                  <a:moveTo>
                    <a:pt x="53" y="1"/>
                  </a:moveTo>
                  <a:lnTo>
                    <a:pt x="53" y="1"/>
                  </a:lnTo>
                  <a:cubicBezTo>
                    <a:pt x="1" y="193"/>
                    <a:pt x="44" y="239"/>
                    <a:pt x="118" y="239"/>
                  </a:cubicBezTo>
                  <a:cubicBezTo>
                    <a:pt x="187" y="239"/>
                    <a:pt x="282" y="199"/>
                    <a:pt x="350" y="199"/>
                  </a:cubicBezTo>
                  <a:cubicBezTo>
                    <a:pt x="375" y="199"/>
                    <a:pt x="396" y="204"/>
                    <a:pt x="411" y="219"/>
                  </a:cubicBezTo>
                  <a:cubicBezTo>
                    <a:pt x="431" y="219"/>
                    <a:pt x="451" y="200"/>
                    <a:pt x="471" y="160"/>
                  </a:cubicBezTo>
                  <a:cubicBezTo>
                    <a:pt x="471" y="120"/>
                    <a:pt x="451" y="100"/>
                    <a:pt x="372" y="60"/>
                  </a:cubicBezTo>
                  <a:cubicBezTo>
                    <a:pt x="272" y="40"/>
                    <a:pt x="153" y="20"/>
                    <a:pt x="5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33" name="Google Shape;6333;p9"/>
            <p:cNvSpPr/>
            <p:nvPr/>
          </p:nvSpPr>
          <p:spPr>
            <a:xfrm>
              <a:off x="6342075" y="2857975"/>
              <a:ext cx="7500" cy="10475"/>
            </a:xfrm>
            <a:custGeom>
              <a:avLst/>
              <a:gdLst/>
              <a:ahLst/>
              <a:cxnLst/>
              <a:rect l="l" t="t" r="r" b="b"/>
              <a:pathLst>
                <a:path w="300" h="419" extrusionOk="0">
                  <a:moveTo>
                    <a:pt x="40" y="1"/>
                  </a:moveTo>
                  <a:cubicBezTo>
                    <a:pt x="40" y="140"/>
                    <a:pt x="1" y="299"/>
                    <a:pt x="140" y="419"/>
                  </a:cubicBezTo>
                  <a:cubicBezTo>
                    <a:pt x="299" y="299"/>
                    <a:pt x="239" y="140"/>
                    <a:pt x="23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34" name="Google Shape;6334;p9"/>
            <p:cNvSpPr/>
            <p:nvPr/>
          </p:nvSpPr>
          <p:spPr>
            <a:xfrm>
              <a:off x="5385250" y="2967400"/>
              <a:ext cx="5475" cy="5500"/>
            </a:xfrm>
            <a:custGeom>
              <a:avLst/>
              <a:gdLst/>
              <a:ahLst/>
              <a:cxnLst/>
              <a:rect l="l" t="t" r="r" b="b"/>
              <a:pathLst>
                <a:path w="219" h="220" extrusionOk="0">
                  <a:moveTo>
                    <a:pt x="0" y="0"/>
                  </a:moveTo>
                  <a:lnTo>
                    <a:pt x="0" y="199"/>
                  </a:lnTo>
                  <a:cubicBezTo>
                    <a:pt x="80" y="159"/>
                    <a:pt x="219" y="219"/>
                    <a:pt x="219" y="60"/>
                  </a:cubicBezTo>
                  <a:cubicBezTo>
                    <a:pt x="219" y="40"/>
                    <a:pt x="80" y="2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35" name="Google Shape;6335;p9"/>
            <p:cNvSpPr/>
            <p:nvPr/>
          </p:nvSpPr>
          <p:spPr>
            <a:xfrm>
              <a:off x="5971575" y="2847050"/>
              <a:ext cx="4000" cy="6475"/>
            </a:xfrm>
            <a:custGeom>
              <a:avLst/>
              <a:gdLst/>
              <a:ahLst/>
              <a:cxnLst/>
              <a:rect l="l" t="t" r="r" b="b"/>
              <a:pathLst>
                <a:path w="160" h="259" extrusionOk="0">
                  <a:moveTo>
                    <a:pt x="100" y="0"/>
                  </a:moveTo>
                  <a:cubicBezTo>
                    <a:pt x="1" y="40"/>
                    <a:pt x="21" y="140"/>
                    <a:pt x="1" y="239"/>
                  </a:cubicBezTo>
                  <a:cubicBezTo>
                    <a:pt x="60" y="239"/>
                    <a:pt x="120" y="239"/>
                    <a:pt x="160" y="259"/>
                  </a:cubicBezTo>
                  <a:cubicBezTo>
                    <a:pt x="140" y="179"/>
                    <a:pt x="120" y="80"/>
                    <a:pt x="1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36" name="Google Shape;6336;p9"/>
            <p:cNvSpPr/>
            <p:nvPr/>
          </p:nvSpPr>
          <p:spPr>
            <a:xfrm>
              <a:off x="5336500" y="2948625"/>
              <a:ext cx="10975" cy="4375"/>
            </a:xfrm>
            <a:custGeom>
              <a:avLst/>
              <a:gdLst/>
              <a:ahLst/>
              <a:cxnLst/>
              <a:rect l="l" t="t" r="r" b="b"/>
              <a:pathLst>
                <a:path w="439" h="175" extrusionOk="0">
                  <a:moveTo>
                    <a:pt x="124" y="1"/>
                  </a:moveTo>
                  <a:cubicBezTo>
                    <a:pt x="84" y="1"/>
                    <a:pt x="43" y="6"/>
                    <a:pt x="1" y="15"/>
                  </a:cubicBezTo>
                  <a:cubicBezTo>
                    <a:pt x="40" y="75"/>
                    <a:pt x="40" y="115"/>
                    <a:pt x="40" y="174"/>
                  </a:cubicBezTo>
                  <a:lnTo>
                    <a:pt x="438" y="174"/>
                  </a:lnTo>
                  <a:cubicBezTo>
                    <a:pt x="362" y="53"/>
                    <a:pt x="251" y="1"/>
                    <a:pt x="12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37" name="Google Shape;6337;p9"/>
            <p:cNvSpPr/>
            <p:nvPr/>
          </p:nvSpPr>
          <p:spPr>
            <a:xfrm>
              <a:off x="5294225" y="2953975"/>
              <a:ext cx="5000" cy="4000"/>
            </a:xfrm>
            <a:custGeom>
              <a:avLst/>
              <a:gdLst/>
              <a:ahLst/>
              <a:cxnLst/>
              <a:rect l="l" t="t" r="r" b="b"/>
              <a:pathLst>
                <a:path w="200" h="160" extrusionOk="0">
                  <a:moveTo>
                    <a:pt x="1" y="0"/>
                  </a:moveTo>
                  <a:cubicBezTo>
                    <a:pt x="60" y="60"/>
                    <a:pt x="140" y="100"/>
                    <a:pt x="200" y="159"/>
                  </a:cubicBezTo>
                  <a:cubicBezTo>
                    <a:pt x="180" y="80"/>
                    <a:pt x="100" y="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38" name="Google Shape;6338;p9"/>
            <p:cNvSpPr/>
            <p:nvPr/>
          </p:nvSpPr>
          <p:spPr>
            <a:xfrm>
              <a:off x="5308650" y="2957950"/>
              <a:ext cx="5500" cy="4500"/>
            </a:xfrm>
            <a:custGeom>
              <a:avLst/>
              <a:gdLst/>
              <a:ahLst/>
              <a:cxnLst/>
              <a:rect l="l" t="t" r="r" b="b"/>
              <a:pathLst>
                <a:path w="220" h="180" extrusionOk="0">
                  <a:moveTo>
                    <a:pt x="200" y="0"/>
                  </a:moveTo>
                  <a:cubicBezTo>
                    <a:pt x="120" y="0"/>
                    <a:pt x="80" y="20"/>
                    <a:pt x="1" y="20"/>
                  </a:cubicBezTo>
                  <a:lnTo>
                    <a:pt x="219" y="179"/>
                  </a:lnTo>
                  <a:cubicBezTo>
                    <a:pt x="200" y="100"/>
                    <a:pt x="200" y="40"/>
                    <a:pt x="2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39" name="Google Shape;6339;p9"/>
            <p:cNvSpPr/>
            <p:nvPr/>
          </p:nvSpPr>
          <p:spPr>
            <a:xfrm>
              <a:off x="5380275" y="2962925"/>
              <a:ext cx="5000" cy="4500"/>
            </a:xfrm>
            <a:custGeom>
              <a:avLst/>
              <a:gdLst/>
              <a:ahLst/>
              <a:cxnLst/>
              <a:rect l="l" t="t" r="r" b="b"/>
              <a:pathLst>
                <a:path w="200" h="180" extrusionOk="0">
                  <a:moveTo>
                    <a:pt x="0" y="0"/>
                  </a:moveTo>
                  <a:lnTo>
                    <a:pt x="0" y="179"/>
                  </a:lnTo>
                  <a:lnTo>
                    <a:pt x="199" y="179"/>
                  </a:lnTo>
                  <a:cubicBezTo>
                    <a:pt x="120" y="120"/>
                    <a:pt x="80" y="4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40" name="Google Shape;6340;p9"/>
            <p:cNvSpPr/>
            <p:nvPr/>
          </p:nvSpPr>
          <p:spPr>
            <a:xfrm>
              <a:off x="5643350" y="2876375"/>
              <a:ext cx="4000" cy="4500"/>
            </a:xfrm>
            <a:custGeom>
              <a:avLst/>
              <a:gdLst/>
              <a:ahLst/>
              <a:cxnLst/>
              <a:rect l="l" t="t" r="r" b="b"/>
              <a:pathLst>
                <a:path w="160" h="180" extrusionOk="0">
                  <a:moveTo>
                    <a:pt x="160" y="1"/>
                  </a:moveTo>
                  <a:lnTo>
                    <a:pt x="0" y="180"/>
                  </a:lnTo>
                  <a:lnTo>
                    <a:pt x="140" y="180"/>
                  </a:lnTo>
                  <a:cubicBezTo>
                    <a:pt x="140" y="120"/>
                    <a:pt x="160" y="80"/>
                    <a:pt x="16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41" name="Google Shape;6341;p9"/>
            <p:cNvSpPr/>
            <p:nvPr/>
          </p:nvSpPr>
          <p:spPr>
            <a:xfrm>
              <a:off x="5957150" y="2851150"/>
              <a:ext cx="5000" cy="1875"/>
            </a:xfrm>
            <a:custGeom>
              <a:avLst/>
              <a:gdLst/>
              <a:ahLst/>
              <a:cxnLst/>
              <a:rect l="l" t="t" r="r" b="b"/>
              <a:pathLst>
                <a:path w="200" h="75" extrusionOk="0">
                  <a:moveTo>
                    <a:pt x="85" y="0"/>
                  </a:moveTo>
                  <a:cubicBezTo>
                    <a:pt x="50" y="0"/>
                    <a:pt x="21" y="25"/>
                    <a:pt x="1" y="75"/>
                  </a:cubicBezTo>
                  <a:lnTo>
                    <a:pt x="200" y="75"/>
                  </a:lnTo>
                  <a:cubicBezTo>
                    <a:pt x="160" y="25"/>
                    <a:pt x="120" y="0"/>
                    <a:pt x="8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42" name="Google Shape;6342;p9"/>
            <p:cNvSpPr/>
            <p:nvPr/>
          </p:nvSpPr>
          <p:spPr>
            <a:xfrm>
              <a:off x="5985500" y="2848525"/>
              <a:ext cx="6000" cy="4500"/>
            </a:xfrm>
            <a:custGeom>
              <a:avLst/>
              <a:gdLst/>
              <a:ahLst/>
              <a:cxnLst/>
              <a:rect l="l" t="t" r="r" b="b"/>
              <a:pathLst>
                <a:path w="240" h="180" extrusionOk="0">
                  <a:moveTo>
                    <a:pt x="239" y="1"/>
                  </a:moveTo>
                  <a:lnTo>
                    <a:pt x="239" y="1"/>
                  </a:lnTo>
                  <a:cubicBezTo>
                    <a:pt x="140" y="21"/>
                    <a:pt x="60" y="81"/>
                    <a:pt x="1" y="180"/>
                  </a:cubicBezTo>
                  <a:cubicBezTo>
                    <a:pt x="80" y="120"/>
                    <a:pt x="160" y="41"/>
                    <a:pt x="23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43" name="Google Shape;6343;p9"/>
            <p:cNvSpPr/>
            <p:nvPr/>
          </p:nvSpPr>
          <p:spPr>
            <a:xfrm>
              <a:off x="6400775" y="2786875"/>
              <a:ext cx="4975" cy="4500"/>
            </a:xfrm>
            <a:custGeom>
              <a:avLst/>
              <a:gdLst/>
              <a:ahLst/>
              <a:cxnLst/>
              <a:rect l="l" t="t" r="r" b="b"/>
              <a:pathLst>
                <a:path w="199" h="180" extrusionOk="0">
                  <a:moveTo>
                    <a:pt x="0" y="0"/>
                  </a:moveTo>
                  <a:lnTo>
                    <a:pt x="0" y="179"/>
                  </a:lnTo>
                  <a:cubicBezTo>
                    <a:pt x="30" y="169"/>
                    <a:pt x="65" y="164"/>
                    <a:pt x="99" y="164"/>
                  </a:cubicBezTo>
                  <a:cubicBezTo>
                    <a:pt x="134" y="164"/>
                    <a:pt x="169" y="169"/>
                    <a:pt x="199" y="179"/>
                  </a:cubicBezTo>
                  <a:cubicBezTo>
                    <a:pt x="179" y="100"/>
                    <a:pt x="179" y="60"/>
                    <a:pt x="1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44" name="Google Shape;6344;p9"/>
            <p:cNvSpPr/>
            <p:nvPr/>
          </p:nvSpPr>
          <p:spPr>
            <a:xfrm>
              <a:off x="6037725" y="2793950"/>
              <a:ext cx="5000" cy="1900"/>
            </a:xfrm>
            <a:custGeom>
              <a:avLst/>
              <a:gdLst/>
              <a:ahLst/>
              <a:cxnLst/>
              <a:rect l="l" t="t" r="r" b="b"/>
              <a:pathLst>
                <a:path w="200" h="76" extrusionOk="0">
                  <a:moveTo>
                    <a:pt x="115" y="1"/>
                  </a:moveTo>
                  <a:cubicBezTo>
                    <a:pt x="80" y="1"/>
                    <a:pt x="40" y="26"/>
                    <a:pt x="0" y="75"/>
                  </a:cubicBezTo>
                  <a:lnTo>
                    <a:pt x="199" y="75"/>
                  </a:lnTo>
                  <a:cubicBezTo>
                    <a:pt x="179" y="26"/>
                    <a:pt x="150" y="1"/>
                    <a:pt x="11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45" name="Google Shape;6345;p9"/>
            <p:cNvSpPr/>
            <p:nvPr/>
          </p:nvSpPr>
          <p:spPr>
            <a:xfrm>
              <a:off x="6395300" y="2791350"/>
              <a:ext cx="5000" cy="4500"/>
            </a:xfrm>
            <a:custGeom>
              <a:avLst/>
              <a:gdLst/>
              <a:ahLst/>
              <a:cxnLst/>
              <a:rect l="l" t="t" r="r" b="b"/>
              <a:pathLst>
                <a:path w="200" h="180" extrusionOk="0">
                  <a:moveTo>
                    <a:pt x="199" y="0"/>
                  </a:moveTo>
                  <a:cubicBezTo>
                    <a:pt x="100" y="0"/>
                    <a:pt x="60" y="80"/>
                    <a:pt x="0" y="179"/>
                  </a:cubicBezTo>
                  <a:cubicBezTo>
                    <a:pt x="100" y="140"/>
                    <a:pt x="179" y="100"/>
                    <a:pt x="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46" name="Google Shape;6346;p9"/>
            <p:cNvSpPr/>
            <p:nvPr/>
          </p:nvSpPr>
          <p:spPr>
            <a:xfrm>
              <a:off x="6062100" y="2795825"/>
              <a:ext cx="4500" cy="5000"/>
            </a:xfrm>
            <a:custGeom>
              <a:avLst/>
              <a:gdLst/>
              <a:ahLst/>
              <a:cxnLst/>
              <a:rect l="l" t="t" r="r" b="b"/>
              <a:pathLst>
                <a:path w="180" h="200" extrusionOk="0">
                  <a:moveTo>
                    <a:pt x="179" y="0"/>
                  </a:moveTo>
                  <a:cubicBezTo>
                    <a:pt x="119" y="40"/>
                    <a:pt x="60" y="120"/>
                    <a:pt x="0" y="199"/>
                  </a:cubicBezTo>
                  <a:cubicBezTo>
                    <a:pt x="60" y="120"/>
                    <a:pt x="119" y="60"/>
                    <a:pt x="1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47" name="Google Shape;6347;p9"/>
            <p:cNvSpPr/>
            <p:nvPr/>
          </p:nvSpPr>
          <p:spPr>
            <a:xfrm>
              <a:off x="6414700" y="2807875"/>
              <a:ext cx="4975" cy="1900"/>
            </a:xfrm>
            <a:custGeom>
              <a:avLst/>
              <a:gdLst/>
              <a:ahLst/>
              <a:cxnLst/>
              <a:rect l="l" t="t" r="r" b="b"/>
              <a:pathLst>
                <a:path w="199" h="76" extrusionOk="0">
                  <a:moveTo>
                    <a:pt x="99" y="1"/>
                  </a:moveTo>
                  <a:cubicBezTo>
                    <a:pt x="70" y="1"/>
                    <a:pt x="40" y="26"/>
                    <a:pt x="0" y="75"/>
                  </a:cubicBezTo>
                  <a:lnTo>
                    <a:pt x="199" y="75"/>
                  </a:lnTo>
                  <a:cubicBezTo>
                    <a:pt x="159" y="26"/>
                    <a:pt x="129" y="1"/>
                    <a:pt x="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48" name="Google Shape;6348;p9"/>
            <p:cNvSpPr/>
            <p:nvPr/>
          </p:nvSpPr>
          <p:spPr>
            <a:xfrm>
              <a:off x="6278925" y="3033050"/>
              <a:ext cx="163625" cy="24375"/>
            </a:xfrm>
            <a:custGeom>
              <a:avLst/>
              <a:gdLst/>
              <a:ahLst/>
              <a:cxnLst/>
              <a:rect l="l" t="t" r="r" b="b"/>
              <a:pathLst>
                <a:path w="6545" h="975" extrusionOk="0">
                  <a:moveTo>
                    <a:pt x="6147" y="0"/>
                  </a:moveTo>
                  <a:cubicBezTo>
                    <a:pt x="5232" y="0"/>
                    <a:pt x="4337" y="20"/>
                    <a:pt x="3442" y="219"/>
                  </a:cubicBezTo>
                  <a:cubicBezTo>
                    <a:pt x="2387" y="478"/>
                    <a:pt x="1293" y="299"/>
                    <a:pt x="279" y="617"/>
                  </a:cubicBezTo>
                  <a:cubicBezTo>
                    <a:pt x="179" y="716"/>
                    <a:pt x="0" y="776"/>
                    <a:pt x="100" y="975"/>
                  </a:cubicBezTo>
                  <a:cubicBezTo>
                    <a:pt x="1890" y="955"/>
                    <a:pt x="3661" y="617"/>
                    <a:pt x="5431" y="418"/>
                  </a:cubicBezTo>
                  <a:cubicBezTo>
                    <a:pt x="5520" y="337"/>
                    <a:pt x="5622" y="319"/>
                    <a:pt x="5730" y="319"/>
                  </a:cubicBezTo>
                  <a:cubicBezTo>
                    <a:pt x="5819" y="319"/>
                    <a:pt x="5911" y="331"/>
                    <a:pt x="6003" y="331"/>
                  </a:cubicBezTo>
                  <a:cubicBezTo>
                    <a:pt x="6072" y="331"/>
                    <a:pt x="6141" y="324"/>
                    <a:pt x="6207" y="299"/>
                  </a:cubicBezTo>
                  <a:cubicBezTo>
                    <a:pt x="6446" y="199"/>
                    <a:pt x="6545" y="60"/>
                    <a:pt x="614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49" name="Google Shape;6349;p9"/>
            <p:cNvSpPr/>
            <p:nvPr/>
          </p:nvSpPr>
          <p:spPr>
            <a:xfrm>
              <a:off x="6499725" y="2986225"/>
              <a:ext cx="95025" cy="13025"/>
            </a:xfrm>
            <a:custGeom>
              <a:avLst/>
              <a:gdLst/>
              <a:ahLst/>
              <a:cxnLst/>
              <a:rect l="l" t="t" r="r" b="b"/>
              <a:pathLst>
                <a:path w="3801" h="521" extrusionOk="0">
                  <a:moveTo>
                    <a:pt x="2674" y="0"/>
                  </a:moveTo>
                  <a:cubicBezTo>
                    <a:pt x="2140" y="0"/>
                    <a:pt x="1644" y="7"/>
                    <a:pt x="1154" y="43"/>
                  </a:cubicBezTo>
                  <a:cubicBezTo>
                    <a:pt x="776" y="63"/>
                    <a:pt x="359" y="83"/>
                    <a:pt x="1" y="361"/>
                  </a:cubicBezTo>
                  <a:cubicBezTo>
                    <a:pt x="60" y="461"/>
                    <a:pt x="120" y="501"/>
                    <a:pt x="200" y="520"/>
                  </a:cubicBezTo>
                  <a:cubicBezTo>
                    <a:pt x="290" y="502"/>
                    <a:pt x="430" y="418"/>
                    <a:pt x="529" y="418"/>
                  </a:cubicBezTo>
                  <a:cubicBezTo>
                    <a:pt x="539" y="418"/>
                    <a:pt x="549" y="419"/>
                    <a:pt x="558" y="421"/>
                  </a:cubicBezTo>
                  <a:cubicBezTo>
                    <a:pt x="746" y="468"/>
                    <a:pt x="932" y="485"/>
                    <a:pt x="1118" y="485"/>
                  </a:cubicBezTo>
                  <a:cubicBezTo>
                    <a:pt x="1589" y="485"/>
                    <a:pt x="2055" y="377"/>
                    <a:pt x="2529" y="377"/>
                  </a:cubicBezTo>
                  <a:cubicBezTo>
                    <a:pt x="2581" y="377"/>
                    <a:pt x="2634" y="378"/>
                    <a:pt x="2686" y="381"/>
                  </a:cubicBezTo>
                  <a:cubicBezTo>
                    <a:pt x="2715" y="383"/>
                    <a:pt x="2744" y="384"/>
                    <a:pt x="2773" y="384"/>
                  </a:cubicBezTo>
                  <a:cubicBezTo>
                    <a:pt x="3100" y="384"/>
                    <a:pt x="3416" y="277"/>
                    <a:pt x="3800" y="3"/>
                  </a:cubicBezTo>
                  <a:cubicBezTo>
                    <a:pt x="3402" y="3"/>
                    <a:pt x="3030" y="0"/>
                    <a:pt x="267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50" name="Google Shape;6350;p9"/>
            <p:cNvSpPr/>
            <p:nvPr/>
          </p:nvSpPr>
          <p:spPr>
            <a:xfrm>
              <a:off x="6381875" y="2995250"/>
              <a:ext cx="96500" cy="19875"/>
            </a:xfrm>
            <a:custGeom>
              <a:avLst/>
              <a:gdLst/>
              <a:ahLst/>
              <a:cxnLst/>
              <a:rect l="l" t="t" r="r" b="b"/>
              <a:pathLst>
                <a:path w="3860" h="795" extrusionOk="0">
                  <a:moveTo>
                    <a:pt x="3800" y="0"/>
                  </a:moveTo>
                  <a:cubicBezTo>
                    <a:pt x="3143" y="120"/>
                    <a:pt x="2507" y="199"/>
                    <a:pt x="1830" y="239"/>
                  </a:cubicBezTo>
                  <a:cubicBezTo>
                    <a:pt x="1214" y="299"/>
                    <a:pt x="557" y="299"/>
                    <a:pt x="0" y="597"/>
                  </a:cubicBezTo>
                  <a:cubicBezTo>
                    <a:pt x="109" y="749"/>
                    <a:pt x="253" y="795"/>
                    <a:pt x="407" y="795"/>
                  </a:cubicBezTo>
                  <a:cubicBezTo>
                    <a:pt x="535" y="795"/>
                    <a:pt x="670" y="763"/>
                    <a:pt x="796" y="736"/>
                  </a:cubicBezTo>
                  <a:cubicBezTo>
                    <a:pt x="1512" y="677"/>
                    <a:pt x="2208" y="577"/>
                    <a:pt x="2924" y="438"/>
                  </a:cubicBezTo>
                  <a:cubicBezTo>
                    <a:pt x="2984" y="430"/>
                    <a:pt x="3046" y="428"/>
                    <a:pt x="3109" y="428"/>
                  </a:cubicBezTo>
                  <a:cubicBezTo>
                    <a:pt x="3151" y="428"/>
                    <a:pt x="3193" y="429"/>
                    <a:pt x="3235" y="429"/>
                  </a:cubicBezTo>
                  <a:cubicBezTo>
                    <a:pt x="3446" y="429"/>
                    <a:pt x="3654" y="411"/>
                    <a:pt x="3800" y="199"/>
                  </a:cubicBezTo>
                  <a:cubicBezTo>
                    <a:pt x="3819" y="199"/>
                    <a:pt x="3819" y="179"/>
                    <a:pt x="3839" y="120"/>
                  </a:cubicBezTo>
                  <a:cubicBezTo>
                    <a:pt x="3859" y="80"/>
                    <a:pt x="3839" y="40"/>
                    <a:pt x="38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51" name="Google Shape;6351;p9"/>
            <p:cNvSpPr/>
            <p:nvPr/>
          </p:nvSpPr>
          <p:spPr>
            <a:xfrm>
              <a:off x="6275925" y="3006950"/>
              <a:ext cx="105975" cy="13100"/>
            </a:xfrm>
            <a:custGeom>
              <a:avLst/>
              <a:gdLst/>
              <a:ahLst/>
              <a:cxnLst/>
              <a:rect l="l" t="t" r="r" b="b"/>
              <a:pathLst>
                <a:path w="4239" h="524" extrusionOk="0">
                  <a:moveTo>
                    <a:pt x="4019" y="1"/>
                  </a:moveTo>
                  <a:cubicBezTo>
                    <a:pt x="4005" y="1"/>
                    <a:pt x="3992" y="3"/>
                    <a:pt x="3979" y="10"/>
                  </a:cubicBezTo>
                  <a:cubicBezTo>
                    <a:pt x="3319" y="149"/>
                    <a:pt x="2652" y="173"/>
                    <a:pt x="1978" y="173"/>
                  </a:cubicBezTo>
                  <a:cubicBezTo>
                    <a:pt x="1615" y="173"/>
                    <a:pt x="1251" y="166"/>
                    <a:pt x="884" y="166"/>
                  </a:cubicBezTo>
                  <a:cubicBezTo>
                    <a:pt x="762" y="166"/>
                    <a:pt x="640" y="167"/>
                    <a:pt x="518" y="169"/>
                  </a:cubicBezTo>
                  <a:cubicBezTo>
                    <a:pt x="359" y="169"/>
                    <a:pt x="160" y="169"/>
                    <a:pt x="1" y="328"/>
                  </a:cubicBezTo>
                  <a:cubicBezTo>
                    <a:pt x="120" y="427"/>
                    <a:pt x="249" y="454"/>
                    <a:pt x="380" y="454"/>
                  </a:cubicBezTo>
                  <a:cubicBezTo>
                    <a:pt x="530" y="454"/>
                    <a:pt x="683" y="419"/>
                    <a:pt x="832" y="419"/>
                  </a:cubicBezTo>
                  <a:cubicBezTo>
                    <a:pt x="944" y="419"/>
                    <a:pt x="1052" y="439"/>
                    <a:pt x="1155" y="507"/>
                  </a:cubicBezTo>
                  <a:cubicBezTo>
                    <a:pt x="1399" y="516"/>
                    <a:pt x="1644" y="524"/>
                    <a:pt x="1889" y="524"/>
                  </a:cubicBezTo>
                  <a:cubicBezTo>
                    <a:pt x="2683" y="524"/>
                    <a:pt x="3478" y="448"/>
                    <a:pt x="4238" y="129"/>
                  </a:cubicBezTo>
                  <a:cubicBezTo>
                    <a:pt x="4171" y="79"/>
                    <a:pt x="4090" y="1"/>
                    <a:pt x="40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52" name="Google Shape;6352;p9"/>
            <p:cNvSpPr/>
            <p:nvPr/>
          </p:nvSpPr>
          <p:spPr>
            <a:xfrm>
              <a:off x="6414700" y="3022325"/>
              <a:ext cx="95300" cy="21175"/>
            </a:xfrm>
            <a:custGeom>
              <a:avLst/>
              <a:gdLst/>
              <a:ahLst/>
              <a:cxnLst/>
              <a:rect l="l" t="t" r="r" b="b"/>
              <a:pathLst>
                <a:path w="3812" h="847" extrusionOk="0">
                  <a:moveTo>
                    <a:pt x="3628" y="1"/>
                  </a:moveTo>
                  <a:cubicBezTo>
                    <a:pt x="3556" y="1"/>
                    <a:pt x="3469" y="27"/>
                    <a:pt x="3382" y="51"/>
                  </a:cubicBezTo>
                  <a:cubicBezTo>
                    <a:pt x="3336" y="50"/>
                    <a:pt x="3290" y="50"/>
                    <a:pt x="3245" y="50"/>
                  </a:cubicBezTo>
                  <a:cubicBezTo>
                    <a:pt x="2395" y="50"/>
                    <a:pt x="1547" y="221"/>
                    <a:pt x="716" y="429"/>
                  </a:cubicBezTo>
                  <a:cubicBezTo>
                    <a:pt x="836" y="588"/>
                    <a:pt x="796" y="628"/>
                    <a:pt x="637" y="648"/>
                  </a:cubicBezTo>
                  <a:cubicBezTo>
                    <a:pt x="418" y="688"/>
                    <a:pt x="139" y="608"/>
                    <a:pt x="0" y="847"/>
                  </a:cubicBezTo>
                  <a:cubicBezTo>
                    <a:pt x="94" y="821"/>
                    <a:pt x="191" y="813"/>
                    <a:pt x="290" y="813"/>
                  </a:cubicBezTo>
                  <a:cubicBezTo>
                    <a:pt x="463" y="813"/>
                    <a:pt x="641" y="838"/>
                    <a:pt x="817" y="838"/>
                  </a:cubicBezTo>
                  <a:cubicBezTo>
                    <a:pt x="1007" y="838"/>
                    <a:pt x="1195" y="809"/>
                    <a:pt x="1373" y="688"/>
                  </a:cubicBezTo>
                  <a:cubicBezTo>
                    <a:pt x="1397" y="575"/>
                    <a:pt x="1434" y="541"/>
                    <a:pt x="1477" y="541"/>
                  </a:cubicBezTo>
                  <a:cubicBezTo>
                    <a:pt x="1541" y="541"/>
                    <a:pt x="1620" y="616"/>
                    <a:pt x="1691" y="628"/>
                  </a:cubicBezTo>
                  <a:cubicBezTo>
                    <a:pt x="1810" y="608"/>
                    <a:pt x="1930" y="608"/>
                    <a:pt x="2069" y="608"/>
                  </a:cubicBezTo>
                  <a:cubicBezTo>
                    <a:pt x="2626" y="409"/>
                    <a:pt x="3223" y="429"/>
                    <a:pt x="3800" y="290"/>
                  </a:cubicBezTo>
                  <a:cubicBezTo>
                    <a:pt x="3811" y="62"/>
                    <a:pt x="3737" y="1"/>
                    <a:pt x="362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53" name="Google Shape;6353;p9"/>
            <p:cNvSpPr/>
            <p:nvPr/>
          </p:nvSpPr>
          <p:spPr>
            <a:xfrm>
              <a:off x="6191400" y="3015625"/>
              <a:ext cx="82575" cy="15450"/>
            </a:xfrm>
            <a:custGeom>
              <a:avLst/>
              <a:gdLst/>
              <a:ahLst/>
              <a:cxnLst/>
              <a:rect l="l" t="t" r="r" b="b"/>
              <a:pathLst>
                <a:path w="3303" h="618" extrusionOk="0">
                  <a:moveTo>
                    <a:pt x="3243" y="1"/>
                  </a:moveTo>
                  <a:cubicBezTo>
                    <a:pt x="1492" y="61"/>
                    <a:pt x="577" y="200"/>
                    <a:pt x="0" y="618"/>
                  </a:cubicBezTo>
                  <a:cubicBezTo>
                    <a:pt x="1194" y="558"/>
                    <a:pt x="2248" y="558"/>
                    <a:pt x="3243" y="200"/>
                  </a:cubicBezTo>
                  <a:cubicBezTo>
                    <a:pt x="3243" y="200"/>
                    <a:pt x="3263" y="180"/>
                    <a:pt x="3282" y="120"/>
                  </a:cubicBezTo>
                  <a:cubicBezTo>
                    <a:pt x="3302" y="80"/>
                    <a:pt x="3282" y="61"/>
                    <a:pt x="324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54" name="Google Shape;6354;p9"/>
            <p:cNvSpPr/>
            <p:nvPr/>
          </p:nvSpPr>
          <p:spPr>
            <a:xfrm>
              <a:off x="6499725" y="3014800"/>
              <a:ext cx="75125" cy="14775"/>
            </a:xfrm>
            <a:custGeom>
              <a:avLst/>
              <a:gdLst/>
              <a:ahLst/>
              <a:cxnLst/>
              <a:rect l="l" t="t" r="r" b="b"/>
              <a:pathLst>
                <a:path w="3005" h="591" extrusionOk="0">
                  <a:moveTo>
                    <a:pt x="2308" y="0"/>
                  </a:moveTo>
                  <a:cubicBezTo>
                    <a:pt x="1524" y="0"/>
                    <a:pt x="769" y="176"/>
                    <a:pt x="1" y="352"/>
                  </a:cubicBezTo>
                  <a:cubicBezTo>
                    <a:pt x="180" y="392"/>
                    <a:pt x="359" y="412"/>
                    <a:pt x="418" y="591"/>
                  </a:cubicBezTo>
                  <a:lnTo>
                    <a:pt x="1373" y="591"/>
                  </a:lnTo>
                  <a:cubicBezTo>
                    <a:pt x="1595" y="434"/>
                    <a:pt x="1829" y="401"/>
                    <a:pt x="2066" y="401"/>
                  </a:cubicBezTo>
                  <a:cubicBezTo>
                    <a:pt x="2236" y="401"/>
                    <a:pt x="2409" y="418"/>
                    <a:pt x="2579" y="418"/>
                  </a:cubicBezTo>
                  <a:cubicBezTo>
                    <a:pt x="2682" y="418"/>
                    <a:pt x="2784" y="412"/>
                    <a:pt x="2885" y="392"/>
                  </a:cubicBezTo>
                  <a:cubicBezTo>
                    <a:pt x="3004" y="253"/>
                    <a:pt x="3004" y="133"/>
                    <a:pt x="2885" y="34"/>
                  </a:cubicBezTo>
                  <a:cubicBezTo>
                    <a:pt x="2691" y="11"/>
                    <a:pt x="2498" y="0"/>
                    <a:pt x="230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55" name="Google Shape;6355;p9"/>
            <p:cNvSpPr/>
            <p:nvPr/>
          </p:nvSpPr>
          <p:spPr>
            <a:xfrm>
              <a:off x="6195875" y="3052425"/>
              <a:ext cx="72125" cy="10800"/>
            </a:xfrm>
            <a:custGeom>
              <a:avLst/>
              <a:gdLst/>
              <a:ahLst/>
              <a:cxnLst/>
              <a:rect l="l" t="t" r="r" b="b"/>
              <a:pathLst>
                <a:path w="2885" h="432" extrusionOk="0">
                  <a:moveTo>
                    <a:pt x="2666" y="1"/>
                  </a:moveTo>
                  <a:cubicBezTo>
                    <a:pt x="2606" y="1"/>
                    <a:pt x="2527" y="1"/>
                    <a:pt x="2487" y="21"/>
                  </a:cubicBezTo>
                  <a:cubicBezTo>
                    <a:pt x="2410" y="98"/>
                    <a:pt x="2336" y="124"/>
                    <a:pt x="2263" y="124"/>
                  </a:cubicBezTo>
                  <a:cubicBezTo>
                    <a:pt x="2147" y="124"/>
                    <a:pt x="2032" y="57"/>
                    <a:pt x="1910" y="21"/>
                  </a:cubicBezTo>
                  <a:cubicBezTo>
                    <a:pt x="1549" y="11"/>
                    <a:pt x="1281" y="3"/>
                    <a:pt x="1072" y="3"/>
                  </a:cubicBezTo>
                  <a:cubicBezTo>
                    <a:pt x="465" y="3"/>
                    <a:pt x="371" y="67"/>
                    <a:pt x="0" y="319"/>
                  </a:cubicBezTo>
                  <a:cubicBezTo>
                    <a:pt x="531" y="353"/>
                    <a:pt x="1074" y="432"/>
                    <a:pt x="1623" y="432"/>
                  </a:cubicBezTo>
                  <a:cubicBezTo>
                    <a:pt x="2041" y="432"/>
                    <a:pt x="2463" y="386"/>
                    <a:pt x="2885" y="240"/>
                  </a:cubicBezTo>
                  <a:cubicBezTo>
                    <a:pt x="2865" y="120"/>
                    <a:pt x="2785" y="41"/>
                    <a:pt x="266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56" name="Google Shape;6356;p9"/>
            <p:cNvSpPr/>
            <p:nvPr/>
          </p:nvSpPr>
          <p:spPr>
            <a:xfrm>
              <a:off x="6117300" y="3052925"/>
              <a:ext cx="32350" cy="42800"/>
            </a:xfrm>
            <a:custGeom>
              <a:avLst/>
              <a:gdLst/>
              <a:ahLst/>
              <a:cxnLst/>
              <a:rect l="l" t="t" r="r" b="b"/>
              <a:pathLst>
                <a:path w="1294" h="1712" extrusionOk="0">
                  <a:moveTo>
                    <a:pt x="657" y="1"/>
                  </a:moveTo>
                  <a:cubicBezTo>
                    <a:pt x="657" y="180"/>
                    <a:pt x="597" y="319"/>
                    <a:pt x="458" y="399"/>
                  </a:cubicBezTo>
                  <a:cubicBezTo>
                    <a:pt x="100" y="558"/>
                    <a:pt x="0" y="797"/>
                    <a:pt x="100" y="1155"/>
                  </a:cubicBezTo>
                  <a:cubicBezTo>
                    <a:pt x="318" y="1294"/>
                    <a:pt x="358" y="1513"/>
                    <a:pt x="478" y="1712"/>
                  </a:cubicBezTo>
                  <a:cubicBezTo>
                    <a:pt x="756" y="1194"/>
                    <a:pt x="1293" y="717"/>
                    <a:pt x="875" y="21"/>
                  </a:cubicBezTo>
                  <a:cubicBezTo>
                    <a:pt x="796" y="21"/>
                    <a:pt x="716" y="1"/>
                    <a:pt x="65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57" name="Google Shape;6357;p9"/>
            <p:cNvSpPr/>
            <p:nvPr/>
          </p:nvSpPr>
          <p:spPr>
            <a:xfrm>
              <a:off x="6571850" y="3010850"/>
              <a:ext cx="32825" cy="13800"/>
            </a:xfrm>
            <a:custGeom>
              <a:avLst/>
              <a:gdLst/>
              <a:ahLst/>
              <a:cxnLst/>
              <a:rect l="l" t="t" r="r" b="b"/>
              <a:pathLst>
                <a:path w="1313" h="552" extrusionOk="0">
                  <a:moveTo>
                    <a:pt x="823" y="0"/>
                  </a:moveTo>
                  <a:cubicBezTo>
                    <a:pt x="526" y="0"/>
                    <a:pt x="263" y="166"/>
                    <a:pt x="0" y="192"/>
                  </a:cubicBezTo>
                  <a:lnTo>
                    <a:pt x="0" y="550"/>
                  </a:lnTo>
                  <a:cubicBezTo>
                    <a:pt x="24" y="551"/>
                    <a:pt x="49" y="551"/>
                    <a:pt x="73" y="551"/>
                  </a:cubicBezTo>
                  <a:cubicBezTo>
                    <a:pt x="518" y="551"/>
                    <a:pt x="898" y="380"/>
                    <a:pt x="1313" y="172"/>
                  </a:cubicBezTo>
                  <a:cubicBezTo>
                    <a:pt x="1138" y="44"/>
                    <a:pt x="976" y="0"/>
                    <a:pt x="82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58" name="Google Shape;6358;p9"/>
            <p:cNvSpPr/>
            <p:nvPr/>
          </p:nvSpPr>
          <p:spPr>
            <a:xfrm>
              <a:off x="6476850" y="2991575"/>
              <a:ext cx="27875" cy="9500"/>
            </a:xfrm>
            <a:custGeom>
              <a:avLst/>
              <a:gdLst/>
              <a:ahLst/>
              <a:cxnLst/>
              <a:rect l="l" t="t" r="r" b="b"/>
              <a:pathLst>
                <a:path w="1115" h="380" extrusionOk="0">
                  <a:moveTo>
                    <a:pt x="398" y="0"/>
                  </a:moveTo>
                  <a:cubicBezTo>
                    <a:pt x="264" y="0"/>
                    <a:pt x="130" y="46"/>
                    <a:pt x="1" y="167"/>
                  </a:cubicBezTo>
                  <a:lnTo>
                    <a:pt x="1" y="366"/>
                  </a:lnTo>
                  <a:cubicBezTo>
                    <a:pt x="157" y="374"/>
                    <a:pt x="310" y="379"/>
                    <a:pt x="463" y="379"/>
                  </a:cubicBezTo>
                  <a:cubicBezTo>
                    <a:pt x="679" y="379"/>
                    <a:pt x="893" y="370"/>
                    <a:pt x="1115" y="346"/>
                  </a:cubicBezTo>
                  <a:cubicBezTo>
                    <a:pt x="1035" y="287"/>
                    <a:pt x="995" y="207"/>
                    <a:pt x="916" y="167"/>
                  </a:cubicBezTo>
                  <a:cubicBezTo>
                    <a:pt x="747" y="77"/>
                    <a:pt x="572" y="0"/>
                    <a:pt x="3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59" name="Google Shape;6359;p9"/>
            <p:cNvSpPr/>
            <p:nvPr/>
          </p:nvSpPr>
          <p:spPr>
            <a:xfrm>
              <a:off x="6262500" y="3048025"/>
              <a:ext cx="23900" cy="10400"/>
            </a:xfrm>
            <a:custGeom>
              <a:avLst/>
              <a:gdLst/>
              <a:ahLst/>
              <a:cxnLst/>
              <a:rect l="l" t="t" r="r" b="b"/>
              <a:pathLst>
                <a:path w="956" h="416" extrusionOk="0">
                  <a:moveTo>
                    <a:pt x="552" y="1"/>
                  </a:moveTo>
                  <a:cubicBezTo>
                    <a:pt x="363" y="1"/>
                    <a:pt x="175" y="34"/>
                    <a:pt x="1" y="197"/>
                  </a:cubicBezTo>
                  <a:lnTo>
                    <a:pt x="220" y="416"/>
                  </a:lnTo>
                  <a:cubicBezTo>
                    <a:pt x="399" y="396"/>
                    <a:pt x="558" y="396"/>
                    <a:pt x="757" y="376"/>
                  </a:cubicBezTo>
                  <a:cubicBezTo>
                    <a:pt x="836" y="276"/>
                    <a:pt x="896" y="157"/>
                    <a:pt x="956" y="18"/>
                  </a:cubicBezTo>
                  <a:cubicBezTo>
                    <a:pt x="823" y="18"/>
                    <a:pt x="687" y="1"/>
                    <a:pt x="55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60" name="Google Shape;6360;p9"/>
            <p:cNvSpPr/>
            <p:nvPr/>
          </p:nvSpPr>
          <p:spPr>
            <a:xfrm>
              <a:off x="6272450" y="3014650"/>
              <a:ext cx="32850" cy="7075"/>
            </a:xfrm>
            <a:custGeom>
              <a:avLst/>
              <a:gdLst/>
              <a:ahLst/>
              <a:cxnLst/>
              <a:rect l="l" t="t" r="r" b="b"/>
              <a:pathLst>
                <a:path w="1314" h="283" extrusionOk="0">
                  <a:moveTo>
                    <a:pt x="160" y="0"/>
                  </a:moveTo>
                  <a:cubicBezTo>
                    <a:pt x="100" y="0"/>
                    <a:pt x="40" y="20"/>
                    <a:pt x="1" y="40"/>
                  </a:cubicBezTo>
                  <a:lnTo>
                    <a:pt x="1" y="239"/>
                  </a:lnTo>
                  <a:cubicBezTo>
                    <a:pt x="111" y="270"/>
                    <a:pt x="223" y="282"/>
                    <a:pt x="336" y="282"/>
                  </a:cubicBezTo>
                  <a:cubicBezTo>
                    <a:pt x="651" y="282"/>
                    <a:pt x="977" y="189"/>
                    <a:pt x="1314" y="159"/>
                  </a:cubicBezTo>
                  <a:cubicBezTo>
                    <a:pt x="1161" y="32"/>
                    <a:pt x="999" y="3"/>
                    <a:pt x="833" y="3"/>
                  </a:cubicBezTo>
                  <a:cubicBezTo>
                    <a:pt x="685" y="3"/>
                    <a:pt x="535" y="26"/>
                    <a:pt x="388" y="26"/>
                  </a:cubicBezTo>
                  <a:cubicBezTo>
                    <a:pt x="311" y="26"/>
                    <a:pt x="235" y="20"/>
                    <a:pt x="1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61" name="Google Shape;6361;p9"/>
            <p:cNvSpPr/>
            <p:nvPr/>
          </p:nvSpPr>
          <p:spPr>
            <a:xfrm>
              <a:off x="6706625" y="2995750"/>
              <a:ext cx="11450" cy="29350"/>
            </a:xfrm>
            <a:custGeom>
              <a:avLst/>
              <a:gdLst/>
              <a:ahLst/>
              <a:cxnLst/>
              <a:rect l="l" t="t" r="r" b="b"/>
              <a:pathLst>
                <a:path w="458" h="1174" extrusionOk="0">
                  <a:moveTo>
                    <a:pt x="338" y="0"/>
                  </a:moveTo>
                  <a:cubicBezTo>
                    <a:pt x="279" y="0"/>
                    <a:pt x="239" y="20"/>
                    <a:pt x="179" y="20"/>
                  </a:cubicBezTo>
                  <a:cubicBezTo>
                    <a:pt x="179" y="279"/>
                    <a:pt x="159" y="498"/>
                    <a:pt x="139" y="756"/>
                  </a:cubicBezTo>
                  <a:cubicBezTo>
                    <a:pt x="60" y="895"/>
                    <a:pt x="0" y="1054"/>
                    <a:pt x="179" y="1174"/>
                  </a:cubicBezTo>
                  <a:cubicBezTo>
                    <a:pt x="458" y="816"/>
                    <a:pt x="338" y="398"/>
                    <a:pt x="3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62" name="Google Shape;6362;p9"/>
            <p:cNvSpPr/>
            <p:nvPr/>
          </p:nvSpPr>
          <p:spPr>
            <a:xfrm>
              <a:off x="6243125" y="3050950"/>
              <a:ext cx="14425" cy="6850"/>
            </a:xfrm>
            <a:custGeom>
              <a:avLst/>
              <a:gdLst/>
              <a:ahLst/>
              <a:cxnLst/>
              <a:rect l="l" t="t" r="r" b="b"/>
              <a:pathLst>
                <a:path w="577" h="274" extrusionOk="0">
                  <a:moveTo>
                    <a:pt x="198" y="0"/>
                  </a:moveTo>
                  <a:cubicBezTo>
                    <a:pt x="133" y="0"/>
                    <a:pt x="66" y="20"/>
                    <a:pt x="0" y="80"/>
                  </a:cubicBezTo>
                  <a:cubicBezTo>
                    <a:pt x="90" y="209"/>
                    <a:pt x="184" y="274"/>
                    <a:pt x="281" y="274"/>
                  </a:cubicBezTo>
                  <a:cubicBezTo>
                    <a:pt x="378" y="274"/>
                    <a:pt x="477" y="209"/>
                    <a:pt x="577" y="80"/>
                  </a:cubicBezTo>
                  <a:cubicBezTo>
                    <a:pt x="458" y="80"/>
                    <a:pt x="329" y="0"/>
                    <a:pt x="1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63" name="Google Shape;6363;p9"/>
            <p:cNvSpPr/>
            <p:nvPr/>
          </p:nvSpPr>
          <p:spPr>
            <a:xfrm>
              <a:off x="6445525" y="3034225"/>
              <a:ext cx="11950" cy="5300"/>
            </a:xfrm>
            <a:custGeom>
              <a:avLst/>
              <a:gdLst/>
              <a:ahLst/>
              <a:cxnLst/>
              <a:rect l="l" t="t" r="r" b="b"/>
              <a:pathLst>
                <a:path w="478" h="212" extrusionOk="0">
                  <a:moveTo>
                    <a:pt x="224" y="1"/>
                  </a:moveTo>
                  <a:cubicBezTo>
                    <a:pt x="186" y="1"/>
                    <a:pt x="144" y="10"/>
                    <a:pt x="100" y="33"/>
                  </a:cubicBezTo>
                  <a:cubicBezTo>
                    <a:pt x="0" y="72"/>
                    <a:pt x="80" y="152"/>
                    <a:pt x="159" y="212"/>
                  </a:cubicBezTo>
                  <a:cubicBezTo>
                    <a:pt x="259" y="212"/>
                    <a:pt x="378" y="172"/>
                    <a:pt x="478" y="152"/>
                  </a:cubicBezTo>
                  <a:cubicBezTo>
                    <a:pt x="406" y="66"/>
                    <a:pt x="324" y="1"/>
                    <a:pt x="22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64" name="Google Shape;6364;p9"/>
            <p:cNvSpPr/>
            <p:nvPr/>
          </p:nvSpPr>
          <p:spPr>
            <a:xfrm>
              <a:off x="5913400" y="2977525"/>
              <a:ext cx="9975" cy="3825"/>
            </a:xfrm>
            <a:custGeom>
              <a:avLst/>
              <a:gdLst/>
              <a:ahLst/>
              <a:cxnLst/>
              <a:rect l="l" t="t" r="r" b="b"/>
              <a:pathLst>
                <a:path w="399" h="153" extrusionOk="0">
                  <a:moveTo>
                    <a:pt x="216" y="1"/>
                  </a:moveTo>
                  <a:cubicBezTo>
                    <a:pt x="150" y="1"/>
                    <a:pt x="78" y="45"/>
                    <a:pt x="0" y="132"/>
                  </a:cubicBezTo>
                  <a:cubicBezTo>
                    <a:pt x="139" y="132"/>
                    <a:pt x="279" y="152"/>
                    <a:pt x="398" y="152"/>
                  </a:cubicBezTo>
                  <a:cubicBezTo>
                    <a:pt x="347" y="50"/>
                    <a:pt x="285" y="1"/>
                    <a:pt x="2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65" name="Google Shape;6365;p9"/>
            <p:cNvSpPr/>
            <p:nvPr/>
          </p:nvSpPr>
          <p:spPr>
            <a:xfrm>
              <a:off x="6084975" y="3085750"/>
              <a:ext cx="240725" cy="46650"/>
            </a:xfrm>
            <a:custGeom>
              <a:avLst/>
              <a:gdLst/>
              <a:ahLst/>
              <a:cxnLst/>
              <a:rect l="l" t="t" r="r" b="b"/>
              <a:pathLst>
                <a:path w="9629" h="1866" extrusionOk="0">
                  <a:moveTo>
                    <a:pt x="9390" y="1"/>
                  </a:moveTo>
                  <a:cubicBezTo>
                    <a:pt x="7758" y="80"/>
                    <a:pt x="6167" y="279"/>
                    <a:pt x="4615" y="657"/>
                  </a:cubicBezTo>
                  <a:cubicBezTo>
                    <a:pt x="4038" y="796"/>
                    <a:pt x="3442" y="896"/>
                    <a:pt x="2865" y="976"/>
                  </a:cubicBezTo>
                  <a:cubicBezTo>
                    <a:pt x="2745" y="976"/>
                    <a:pt x="2646" y="995"/>
                    <a:pt x="2527" y="995"/>
                  </a:cubicBezTo>
                  <a:cubicBezTo>
                    <a:pt x="2427" y="1075"/>
                    <a:pt x="2268" y="1055"/>
                    <a:pt x="2168" y="1095"/>
                  </a:cubicBezTo>
                  <a:cubicBezTo>
                    <a:pt x="1472" y="1393"/>
                    <a:pt x="577" y="1095"/>
                    <a:pt x="0" y="1771"/>
                  </a:cubicBezTo>
                  <a:cubicBezTo>
                    <a:pt x="208" y="1839"/>
                    <a:pt x="413" y="1866"/>
                    <a:pt x="616" y="1866"/>
                  </a:cubicBezTo>
                  <a:cubicBezTo>
                    <a:pt x="1192" y="1866"/>
                    <a:pt x="1754" y="1650"/>
                    <a:pt x="2328" y="1533"/>
                  </a:cubicBezTo>
                  <a:cubicBezTo>
                    <a:pt x="2427" y="1493"/>
                    <a:pt x="2487" y="1473"/>
                    <a:pt x="2586" y="1473"/>
                  </a:cubicBezTo>
                  <a:lnTo>
                    <a:pt x="3461" y="1473"/>
                  </a:lnTo>
                  <a:cubicBezTo>
                    <a:pt x="3541" y="1473"/>
                    <a:pt x="3621" y="1453"/>
                    <a:pt x="3680" y="1433"/>
                  </a:cubicBezTo>
                  <a:cubicBezTo>
                    <a:pt x="3839" y="1373"/>
                    <a:pt x="3959" y="1294"/>
                    <a:pt x="4118" y="1274"/>
                  </a:cubicBezTo>
                  <a:lnTo>
                    <a:pt x="4456" y="1274"/>
                  </a:lnTo>
                  <a:cubicBezTo>
                    <a:pt x="4536" y="1274"/>
                    <a:pt x="4615" y="1254"/>
                    <a:pt x="4675" y="1234"/>
                  </a:cubicBezTo>
                  <a:cubicBezTo>
                    <a:pt x="4934" y="1075"/>
                    <a:pt x="5172" y="976"/>
                    <a:pt x="5451" y="936"/>
                  </a:cubicBezTo>
                  <a:cubicBezTo>
                    <a:pt x="5559" y="885"/>
                    <a:pt x="5665" y="866"/>
                    <a:pt x="5769" y="866"/>
                  </a:cubicBezTo>
                  <a:cubicBezTo>
                    <a:pt x="5951" y="866"/>
                    <a:pt x="6129" y="925"/>
                    <a:pt x="6306" y="976"/>
                  </a:cubicBezTo>
                  <a:cubicBezTo>
                    <a:pt x="6416" y="1008"/>
                    <a:pt x="6513" y="1023"/>
                    <a:pt x="6612" y="1023"/>
                  </a:cubicBezTo>
                  <a:cubicBezTo>
                    <a:pt x="6692" y="1023"/>
                    <a:pt x="6774" y="1013"/>
                    <a:pt x="6863" y="995"/>
                  </a:cubicBezTo>
                  <a:cubicBezTo>
                    <a:pt x="7738" y="697"/>
                    <a:pt x="8733" y="896"/>
                    <a:pt x="9549" y="379"/>
                  </a:cubicBezTo>
                  <a:cubicBezTo>
                    <a:pt x="9588" y="339"/>
                    <a:pt x="9608" y="299"/>
                    <a:pt x="9628" y="259"/>
                  </a:cubicBezTo>
                  <a:cubicBezTo>
                    <a:pt x="9608" y="100"/>
                    <a:pt x="9509" y="41"/>
                    <a:pt x="939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66" name="Google Shape;6366;p9"/>
            <p:cNvSpPr/>
            <p:nvPr/>
          </p:nvSpPr>
          <p:spPr>
            <a:xfrm>
              <a:off x="5765200" y="3127925"/>
              <a:ext cx="273550" cy="54325"/>
            </a:xfrm>
            <a:custGeom>
              <a:avLst/>
              <a:gdLst/>
              <a:ahLst/>
              <a:cxnLst/>
              <a:rect l="l" t="t" r="r" b="b"/>
              <a:pathLst>
                <a:path w="10942" h="2173" extrusionOk="0">
                  <a:moveTo>
                    <a:pt x="10721" y="1"/>
                  </a:moveTo>
                  <a:cubicBezTo>
                    <a:pt x="10372" y="1"/>
                    <a:pt x="10013" y="52"/>
                    <a:pt x="9668" y="104"/>
                  </a:cubicBezTo>
                  <a:lnTo>
                    <a:pt x="3621" y="1158"/>
                  </a:lnTo>
                  <a:cubicBezTo>
                    <a:pt x="2427" y="1377"/>
                    <a:pt x="1214" y="1576"/>
                    <a:pt x="40" y="1954"/>
                  </a:cubicBezTo>
                  <a:cubicBezTo>
                    <a:pt x="0" y="2073"/>
                    <a:pt x="20" y="2153"/>
                    <a:pt x="100" y="2173"/>
                  </a:cubicBezTo>
                  <a:cubicBezTo>
                    <a:pt x="2686" y="1755"/>
                    <a:pt x="5292" y="1437"/>
                    <a:pt x="7878" y="900"/>
                  </a:cubicBezTo>
                  <a:cubicBezTo>
                    <a:pt x="8912" y="701"/>
                    <a:pt x="10006" y="761"/>
                    <a:pt x="10941" y="164"/>
                  </a:cubicBezTo>
                  <a:cubicBezTo>
                    <a:pt x="10901" y="104"/>
                    <a:pt x="10901" y="64"/>
                    <a:pt x="10881" y="5"/>
                  </a:cubicBezTo>
                  <a:cubicBezTo>
                    <a:pt x="10828" y="2"/>
                    <a:pt x="10774" y="1"/>
                    <a:pt x="1072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67" name="Google Shape;6367;p9"/>
            <p:cNvSpPr/>
            <p:nvPr/>
          </p:nvSpPr>
          <p:spPr>
            <a:xfrm>
              <a:off x="6449000" y="3014650"/>
              <a:ext cx="262125" cy="52975"/>
            </a:xfrm>
            <a:custGeom>
              <a:avLst/>
              <a:gdLst/>
              <a:ahLst/>
              <a:cxnLst/>
              <a:rect l="l" t="t" r="r" b="b"/>
              <a:pathLst>
                <a:path w="10485" h="2119" extrusionOk="0">
                  <a:moveTo>
                    <a:pt x="10444" y="0"/>
                  </a:moveTo>
                  <a:cubicBezTo>
                    <a:pt x="10245" y="418"/>
                    <a:pt x="9967" y="756"/>
                    <a:pt x="9450" y="816"/>
                  </a:cubicBezTo>
                  <a:cubicBezTo>
                    <a:pt x="7460" y="1035"/>
                    <a:pt x="5431" y="1253"/>
                    <a:pt x="3442" y="1552"/>
                  </a:cubicBezTo>
                  <a:cubicBezTo>
                    <a:pt x="2308" y="1731"/>
                    <a:pt x="1115" y="1771"/>
                    <a:pt x="1" y="2109"/>
                  </a:cubicBezTo>
                  <a:cubicBezTo>
                    <a:pt x="269" y="2109"/>
                    <a:pt x="548" y="2119"/>
                    <a:pt x="831" y="2119"/>
                  </a:cubicBezTo>
                  <a:cubicBezTo>
                    <a:pt x="1115" y="2119"/>
                    <a:pt x="1403" y="2109"/>
                    <a:pt x="1691" y="2069"/>
                  </a:cubicBezTo>
                  <a:cubicBezTo>
                    <a:pt x="3223" y="1910"/>
                    <a:pt x="4775" y="1691"/>
                    <a:pt x="6307" y="1492"/>
                  </a:cubicBezTo>
                  <a:cubicBezTo>
                    <a:pt x="7381" y="1333"/>
                    <a:pt x="8475" y="1293"/>
                    <a:pt x="9549" y="1015"/>
                  </a:cubicBezTo>
                  <a:cubicBezTo>
                    <a:pt x="9907" y="935"/>
                    <a:pt x="10345" y="895"/>
                    <a:pt x="10484" y="418"/>
                  </a:cubicBezTo>
                  <a:cubicBezTo>
                    <a:pt x="10464" y="259"/>
                    <a:pt x="10464" y="139"/>
                    <a:pt x="1044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68" name="Google Shape;6368;p9"/>
            <p:cNvSpPr/>
            <p:nvPr/>
          </p:nvSpPr>
          <p:spPr>
            <a:xfrm>
              <a:off x="5404625" y="3174350"/>
              <a:ext cx="188025" cy="31775"/>
            </a:xfrm>
            <a:custGeom>
              <a:avLst/>
              <a:gdLst/>
              <a:ahLst/>
              <a:cxnLst/>
              <a:rect l="l" t="t" r="r" b="b"/>
              <a:pathLst>
                <a:path w="7521" h="1271" extrusionOk="0">
                  <a:moveTo>
                    <a:pt x="505" y="0"/>
                  </a:moveTo>
                  <a:cubicBezTo>
                    <a:pt x="318" y="0"/>
                    <a:pt x="144" y="64"/>
                    <a:pt x="1" y="296"/>
                  </a:cubicBezTo>
                  <a:cubicBezTo>
                    <a:pt x="140" y="296"/>
                    <a:pt x="299" y="316"/>
                    <a:pt x="439" y="316"/>
                  </a:cubicBezTo>
                  <a:cubicBezTo>
                    <a:pt x="584" y="381"/>
                    <a:pt x="739" y="394"/>
                    <a:pt x="897" y="394"/>
                  </a:cubicBezTo>
                  <a:cubicBezTo>
                    <a:pt x="993" y="394"/>
                    <a:pt x="1090" y="389"/>
                    <a:pt x="1186" y="389"/>
                  </a:cubicBezTo>
                  <a:cubicBezTo>
                    <a:pt x="1363" y="389"/>
                    <a:pt x="1536" y="405"/>
                    <a:pt x="1692" y="495"/>
                  </a:cubicBezTo>
                  <a:cubicBezTo>
                    <a:pt x="2249" y="614"/>
                    <a:pt x="2885" y="455"/>
                    <a:pt x="3403" y="853"/>
                  </a:cubicBezTo>
                  <a:cubicBezTo>
                    <a:pt x="3979" y="853"/>
                    <a:pt x="4517" y="893"/>
                    <a:pt x="5093" y="893"/>
                  </a:cubicBezTo>
                  <a:cubicBezTo>
                    <a:pt x="5182" y="965"/>
                    <a:pt x="5284" y="979"/>
                    <a:pt x="5390" y="979"/>
                  </a:cubicBezTo>
                  <a:cubicBezTo>
                    <a:pt x="5456" y="979"/>
                    <a:pt x="5524" y="974"/>
                    <a:pt x="5592" y="974"/>
                  </a:cubicBezTo>
                  <a:cubicBezTo>
                    <a:pt x="5686" y="974"/>
                    <a:pt x="5780" y="984"/>
                    <a:pt x="5869" y="1032"/>
                  </a:cubicBezTo>
                  <a:cubicBezTo>
                    <a:pt x="6020" y="1112"/>
                    <a:pt x="6179" y="1132"/>
                    <a:pt x="6338" y="1132"/>
                  </a:cubicBezTo>
                  <a:cubicBezTo>
                    <a:pt x="6507" y="1132"/>
                    <a:pt x="6677" y="1109"/>
                    <a:pt x="6840" y="1109"/>
                  </a:cubicBezTo>
                  <a:cubicBezTo>
                    <a:pt x="6868" y="1109"/>
                    <a:pt x="6896" y="1110"/>
                    <a:pt x="6924" y="1112"/>
                  </a:cubicBezTo>
                  <a:cubicBezTo>
                    <a:pt x="7063" y="1112"/>
                    <a:pt x="7123" y="1191"/>
                    <a:pt x="7202" y="1271"/>
                  </a:cubicBezTo>
                  <a:lnTo>
                    <a:pt x="7401" y="1271"/>
                  </a:lnTo>
                  <a:cubicBezTo>
                    <a:pt x="7520" y="1132"/>
                    <a:pt x="7500" y="1012"/>
                    <a:pt x="7401" y="893"/>
                  </a:cubicBezTo>
                  <a:cubicBezTo>
                    <a:pt x="7302" y="893"/>
                    <a:pt x="7202" y="873"/>
                    <a:pt x="7103" y="873"/>
                  </a:cubicBezTo>
                  <a:cubicBezTo>
                    <a:pt x="6904" y="773"/>
                    <a:pt x="6665" y="873"/>
                    <a:pt x="6466" y="714"/>
                  </a:cubicBezTo>
                  <a:cubicBezTo>
                    <a:pt x="6287" y="694"/>
                    <a:pt x="6128" y="694"/>
                    <a:pt x="5969" y="674"/>
                  </a:cubicBezTo>
                  <a:cubicBezTo>
                    <a:pt x="5840" y="616"/>
                    <a:pt x="5704" y="602"/>
                    <a:pt x="5567" y="602"/>
                  </a:cubicBezTo>
                  <a:cubicBezTo>
                    <a:pt x="5438" y="602"/>
                    <a:pt x="5308" y="614"/>
                    <a:pt x="5181" y="614"/>
                  </a:cubicBezTo>
                  <a:cubicBezTo>
                    <a:pt x="5026" y="614"/>
                    <a:pt x="4875" y="596"/>
                    <a:pt x="4735" y="515"/>
                  </a:cubicBezTo>
                  <a:cubicBezTo>
                    <a:pt x="4272" y="429"/>
                    <a:pt x="3794" y="284"/>
                    <a:pt x="3314" y="284"/>
                  </a:cubicBezTo>
                  <a:cubicBezTo>
                    <a:pt x="3238" y="284"/>
                    <a:pt x="3161" y="288"/>
                    <a:pt x="3084" y="296"/>
                  </a:cubicBezTo>
                  <a:cubicBezTo>
                    <a:pt x="2949" y="225"/>
                    <a:pt x="2802" y="210"/>
                    <a:pt x="2654" y="210"/>
                  </a:cubicBezTo>
                  <a:cubicBezTo>
                    <a:pt x="2548" y="210"/>
                    <a:pt x="2440" y="217"/>
                    <a:pt x="2334" y="217"/>
                  </a:cubicBezTo>
                  <a:cubicBezTo>
                    <a:pt x="2178" y="217"/>
                    <a:pt x="2027" y="201"/>
                    <a:pt x="1891" y="117"/>
                  </a:cubicBezTo>
                  <a:cubicBezTo>
                    <a:pt x="1771" y="67"/>
                    <a:pt x="1657" y="47"/>
                    <a:pt x="1545" y="47"/>
                  </a:cubicBezTo>
                  <a:cubicBezTo>
                    <a:pt x="1433" y="47"/>
                    <a:pt x="1324" y="67"/>
                    <a:pt x="1214" y="97"/>
                  </a:cubicBezTo>
                  <a:cubicBezTo>
                    <a:pt x="984" y="97"/>
                    <a:pt x="735" y="0"/>
                    <a:pt x="50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69" name="Google Shape;6369;p9"/>
            <p:cNvSpPr/>
            <p:nvPr/>
          </p:nvSpPr>
          <p:spPr>
            <a:xfrm>
              <a:off x="6319700" y="3076800"/>
              <a:ext cx="86050" cy="15600"/>
            </a:xfrm>
            <a:custGeom>
              <a:avLst/>
              <a:gdLst/>
              <a:ahLst/>
              <a:cxnLst/>
              <a:rect l="l" t="t" r="r" b="b"/>
              <a:pathLst>
                <a:path w="3442" h="624" extrusionOk="0">
                  <a:moveTo>
                    <a:pt x="2845" y="1"/>
                  </a:moveTo>
                  <a:cubicBezTo>
                    <a:pt x="1890" y="21"/>
                    <a:pt x="916" y="100"/>
                    <a:pt x="1" y="359"/>
                  </a:cubicBezTo>
                  <a:lnTo>
                    <a:pt x="239" y="617"/>
                  </a:lnTo>
                  <a:cubicBezTo>
                    <a:pt x="353" y="622"/>
                    <a:pt x="467" y="624"/>
                    <a:pt x="580" y="624"/>
                  </a:cubicBezTo>
                  <a:cubicBezTo>
                    <a:pt x="1534" y="624"/>
                    <a:pt x="2464" y="483"/>
                    <a:pt x="3442" y="359"/>
                  </a:cubicBezTo>
                  <a:cubicBezTo>
                    <a:pt x="3303" y="140"/>
                    <a:pt x="2984" y="239"/>
                    <a:pt x="284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70" name="Google Shape;6370;p9"/>
            <p:cNvSpPr/>
            <p:nvPr/>
          </p:nvSpPr>
          <p:spPr>
            <a:xfrm>
              <a:off x="6037225" y="3109700"/>
              <a:ext cx="110925" cy="25750"/>
            </a:xfrm>
            <a:custGeom>
              <a:avLst/>
              <a:gdLst/>
              <a:ahLst/>
              <a:cxnLst/>
              <a:rect l="l" t="t" r="r" b="b"/>
              <a:pathLst>
                <a:path w="4437" h="1030" extrusionOk="0">
                  <a:moveTo>
                    <a:pt x="4103" y="1"/>
                  </a:moveTo>
                  <a:cubicBezTo>
                    <a:pt x="3702" y="1"/>
                    <a:pt x="3332" y="151"/>
                    <a:pt x="2925" y="276"/>
                  </a:cubicBezTo>
                  <a:cubicBezTo>
                    <a:pt x="1930" y="435"/>
                    <a:pt x="935" y="415"/>
                    <a:pt x="0" y="813"/>
                  </a:cubicBezTo>
                  <a:lnTo>
                    <a:pt x="60" y="833"/>
                  </a:lnTo>
                  <a:cubicBezTo>
                    <a:pt x="242" y="981"/>
                    <a:pt x="426" y="1029"/>
                    <a:pt x="611" y="1029"/>
                  </a:cubicBezTo>
                  <a:cubicBezTo>
                    <a:pt x="948" y="1029"/>
                    <a:pt x="1287" y="870"/>
                    <a:pt x="1620" y="870"/>
                  </a:cubicBezTo>
                  <a:cubicBezTo>
                    <a:pt x="1644" y="870"/>
                    <a:pt x="1667" y="871"/>
                    <a:pt x="1691" y="873"/>
                  </a:cubicBezTo>
                  <a:cubicBezTo>
                    <a:pt x="1711" y="878"/>
                    <a:pt x="1732" y="880"/>
                    <a:pt x="1754" y="880"/>
                  </a:cubicBezTo>
                  <a:cubicBezTo>
                    <a:pt x="1819" y="880"/>
                    <a:pt x="1890" y="858"/>
                    <a:pt x="1950" y="813"/>
                  </a:cubicBezTo>
                  <a:cubicBezTo>
                    <a:pt x="2069" y="674"/>
                    <a:pt x="2209" y="634"/>
                    <a:pt x="2368" y="614"/>
                  </a:cubicBezTo>
                  <a:cubicBezTo>
                    <a:pt x="3064" y="495"/>
                    <a:pt x="3780" y="376"/>
                    <a:pt x="4437" y="37"/>
                  </a:cubicBezTo>
                  <a:cubicBezTo>
                    <a:pt x="4322" y="12"/>
                    <a:pt x="4211" y="1"/>
                    <a:pt x="410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71" name="Google Shape;6371;p9"/>
            <p:cNvSpPr/>
            <p:nvPr/>
          </p:nvSpPr>
          <p:spPr>
            <a:xfrm>
              <a:off x="5987500" y="3033050"/>
              <a:ext cx="16425" cy="73625"/>
            </a:xfrm>
            <a:custGeom>
              <a:avLst/>
              <a:gdLst/>
              <a:ahLst/>
              <a:cxnLst/>
              <a:rect l="l" t="t" r="r" b="b"/>
              <a:pathLst>
                <a:path w="657" h="2945" extrusionOk="0">
                  <a:moveTo>
                    <a:pt x="318" y="0"/>
                  </a:moveTo>
                  <a:cubicBezTo>
                    <a:pt x="299" y="159"/>
                    <a:pt x="279" y="318"/>
                    <a:pt x="120" y="398"/>
                  </a:cubicBezTo>
                  <a:cubicBezTo>
                    <a:pt x="120" y="676"/>
                    <a:pt x="120" y="915"/>
                    <a:pt x="100" y="1174"/>
                  </a:cubicBezTo>
                  <a:cubicBezTo>
                    <a:pt x="120" y="1771"/>
                    <a:pt x="100" y="2347"/>
                    <a:pt x="0" y="2944"/>
                  </a:cubicBezTo>
                  <a:cubicBezTo>
                    <a:pt x="617" y="2009"/>
                    <a:pt x="657" y="1015"/>
                    <a:pt x="31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72" name="Google Shape;6372;p9"/>
            <p:cNvSpPr/>
            <p:nvPr/>
          </p:nvSpPr>
          <p:spPr>
            <a:xfrm>
              <a:off x="5665725" y="3180250"/>
              <a:ext cx="94525" cy="23100"/>
            </a:xfrm>
            <a:custGeom>
              <a:avLst/>
              <a:gdLst/>
              <a:ahLst/>
              <a:cxnLst/>
              <a:rect l="l" t="t" r="r" b="b"/>
              <a:pathLst>
                <a:path w="3781" h="924" extrusionOk="0">
                  <a:moveTo>
                    <a:pt x="3522" y="0"/>
                  </a:moveTo>
                  <a:cubicBezTo>
                    <a:pt x="3084" y="80"/>
                    <a:pt x="2646" y="100"/>
                    <a:pt x="2229" y="239"/>
                  </a:cubicBezTo>
                  <a:cubicBezTo>
                    <a:pt x="2150" y="204"/>
                    <a:pt x="2075" y="188"/>
                    <a:pt x="2003" y="188"/>
                  </a:cubicBezTo>
                  <a:cubicBezTo>
                    <a:pt x="1910" y="188"/>
                    <a:pt x="1821" y="214"/>
                    <a:pt x="1731" y="259"/>
                  </a:cubicBezTo>
                  <a:cubicBezTo>
                    <a:pt x="1637" y="345"/>
                    <a:pt x="1524" y="357"/>
                    <a:pt x="1407" y="357"/>
                  </a:cubicBezTo>
                  <a:cubicBezTo>
                    <a:pt x="1363" y="357"/>
                    <a:pt x="1318" y="355"/>
                    <a:pt x="1274" y="355"/>
                  </a:cubicBezTo>
                  <a:cubicBezTo>
                    <a:pt x="1162" y="355"/>
                    <a:pt x="1052" y="365"/>
                    <a:pt x="955" y="438"/>
                  </a:cubicBezTo>
                  <a:cubicBezTo>
                    <a:pt x="863" y="538"/>
                    <a:pt x="736" y="552"/>
                    <a:pt x="600" y="552"/>
                  </a:cubicBezTo>
                  <a:cubicBezTo>
                    <a:pt x="548" y="552"/>
                    <a:pt x="494" y="550"/>
                    <a:pt x="441" y="550"/>
                  </a:cubicBezTo>
                  <a:cubicBezTo>
                    <a:pt x="274" y="550"/>
                    <a:pt x="112" y="570"/>
                    <a:pt x="1" y="736"/>
                  </a:cubicBezTo>
                  <a:cubicBezTo>
                    <a:pt x="97" y="881"/>
                    <a:pt x="203" y="923"/>
                    <a:pt x="312" y="923"/>
                  </a:cubicBezTo>
                  <a:cubicBezTo>
                    <a:pt x="427" y="923"/>
                    <a:pt x="545" y="876"/>
                    <a:pt x="657" y="856"/>
                  </a:cubicBezTo>
                  <a:cubicBezTo>
                    <a:pt x="836" y="836"/>
                    <a:pt x="995" y="836"/>
                    <a:pt x="1154" y="796"/>
                  </a:cubicBezTo>
                  <a:cubicBezTo>
                    <a:pt x="1279" y="716"/>
                    <a:pt x="1407" y="704"/>
                    <a:pt x="1536" y="704"/>
                  </a:cubicBezTo>
                  <a:cubicBezTo>
                    <a:pt x="1595" y="704"/>
                    <a:pt x="1653" y="706"/>
                    <a:pt x="1712" y="706"/>
                  </a:cubicBezTo>
                  <a:cubicBezTo>
                    <a:pt x="1813" y="706"/>
                    <a:pt x="1912" y="699"/>
                    <a:pt x="2010" y="657"/>
                  </a:cubicBezTo>
                  <a:cubicBezTo>
                    <a:pt x="2089" y="670"/>
                    <a:pt x="2169" y="677"/>
                    <a:pt x="2248" y="677"/>
                  </a:cubicBezTo>
                  <a:cubicBezTo>
                    <a:pt x="2405" y="677"/>
                    <a:pt x="2560" y="650"/>
                    <a:pt x="2706" y="597"/>
                  </a:cubicBezTo>
                  <a:cubicBezTo>
                    <a:pt x="2781" y="543"/>
                    <a:pt x="2868" y="530"/>
                    <a:pt x="2961" y="530"/>
                  </a:cubicBezTo>
                  <a:cubicBezTo>
                    <a:pt x="3038" y="530"/>
                    <a:pt x="3120" y="539"/>
                    <a:pt x="3203" y="539"/>
                  </a:cubicBezTo>
                  <a:cubicBezTo>
                    <a:pt x="3310" y="539"/>
                    <a:pt x="3418" y="524"/>
                    <a:pt x="3522" y="458"/>
                  </a:cubicBezTo>
                  <a:lnTo>
                    <a:pt x="3601" y="458"/>
                  </a:lnTo>
                  <a:lnTo>
                    <a:pt x="3681" y="438"/>
                  </a:lnTo>
                  <a:cubicBezTo>
                    <a:pt x="3740" y="358"/>
                    <a:pt x="3780" y="259"/>
                    <a:pt x="3740" y="160"/>
                  </a:cubicBezTo>
                  <a:cubicBezTo>
                    <a:pt x="3701" y="40"/>
                    <a:pt x="3621" y="0"/>
                    <a:pt x="35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73" name="Google Shape;6373;p9"/>
            <p:cNvSpPr/>
            <p:nvPr/>
          </p:nvSpPr>
          <p:spPr>
            <a:xfrm>
              <a:off x="5542400" y="3078750"/>
              <a:ext cx="77600" cy="21950"/>
            </a:xfrm>
            <a:custGeom>
              <a:avLst/>
              <a:gdLst/>
              <a:ahLst/>
              <a:cxnLst/>
              <a:rect l="l" t="t" r="r" b="b"/>
              <a:pathLst>
                <a:path w="3104" h="878" extrusionOk="0">
                  <a:moveTo>
                    <a:pt x="574" y="1"/>
                  </a:moveTo>
                  <a:cubicBezTo>
                    <a:pt x="372" y="1"/>
                    <a:pt x="175" y="64"/>
                    <a:pt x="0" y="281"/>
                  </a:cubicBezTo>
                  <a:cubicBezTo>
                    <a:pt x="498" y="360"/>
                    <a:pt x="995" y="460"/>
                    <a:pt x="1492" y="539"/>
                  </a:cubicBezTo>
                  <a:cubicBezTo>
                    <a:pt x="1581" y="652"/>
                    <a:pt x="1689" y="677"/>
                    <a:pt x="1802" y="677"/>
                  </a:cubicBezTo>
                  <a:cubicBezTo>
                    <a:pt x="1890" y="677"/>
                    <a:pt x="1981" y="662"/>
                    <a:pt x="2069" y="662"/>
                  </a:cubicBezTo>
                  <a:cubicBezTo>
                    <a:pt x="2146" y="662"/>
                    <a:pt x="2221" y="674"/>
                    <a:pt x="2288" y="718"/>
                  </a:cubicBezTo>
                  <a:cubicBezTo>
                    <a:pt x="2407" y="778"/>
                    <a:pt x="2566" y="838"/>
                    <a:pt x="2686" y="878"/>
                  </a:cubicBezTo>
                  <a:cubicBezTo>
                    <a:pt x="3103" y="718"/>
                    <a:pt x="2905" y="539"/>
                    <a:pt x="2686" y="360"/>
                  </a:cubicBezTo>
                  <a:cubicBezTo>
                    <a:pt x="2447" y="181"/>
                    <a:pt x="2149" y="281"/>
                    <a:pt x="1890" y="161"/>
                  </a:cubicBezTo>
                  <a:cubicBezTo>
                    <a:pt x="1751" y="142"/>
                    <a:pt x="1572" y="142"/>
                    <a:pt x="1413" y="122"/>
                  </a:cubicBezTo>
                  <a:cubicBezTo>
                    <a:pt x="1147" y="122"/>
                    <a:pt x="854" y="1"/>
                    <a:pt x="57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74" name="Google Shape;6374;p9"/>
            <p:cNvSpPr/>
            <p:nvPr/>
          </p:nvSpPr>
          <p:spPr>
            <a:xfrm>
              <a:off x="5590125" y="3079775"/>
              <a:ext cx="35850" cy="45300"/>
            </a:xfrm>
            <a:custGeom>
              <a:avLst/>
              <a:gdLst/>
              <a:ahLst/>
              <a:cxnLst/>
              <a:rect l="l" t="t" r="r" b="b"/>
              <a:pathLst>
                <a:path w="1434" h="1812" extrusionOk="0">
                  <a:moveTo>
                    <a:pt x="839" y="0"/>
                  </a:moveTo>
                  <a:cubicBezTo>
                    <a:pt x="784" y="0"/>
                    <a:pt x="718" y="13"/>
                    <a:pt x="637" y="41"/>
                  </a:cubicBezTo>
                  <a:cubicBezTo>
                    <a:pt x="505" y="94"/>
                    <a:pt x="355" y="94"/>
                    <a:pt x="210" y="94"/>
                  </a:cubicBezTo>
                  <a:cubicBezTo>
                    <a:pt x="138" y="94"/>
                    <a:pt x="67" y="94"/>
                    <a:pt x="1" y="101"/>
                  </a:cubicBezTo>
                  <a:lnTo>
                    <a:pt x="757" y="478"/>
                  </a:lnTo>
                  <a:cubicBezTo>
                    <a:pt x="936" y="538"/>
                    <a:pt x="956" y="697"/>
                    <a:pt x="777" y="817"/>
                  </a:cubicBezTo>
                  <a:cubicBezTo>
                    <a:pt x="896" y="1135"/>
                    <a:pt x="1035" y="1473"/>
                    <a:pt x="1155" y="1811"/>
                  </a:cubicBezTo>
                  <a:cubicBezTo>
                    <a:pt x="1433" y="1592"/>
                    <a:pt x="1354" y="1314"/>
                    <a:pt x="1254" y="1075"/>
                  </a:cubicBezTo>
                  <a:cubicBezTo>
                    <a:pt x="1175" y="876"/>
                    <a:pt x="1135" y="677"/>
                    <a:pt x="1155" y="439"/>
                  </a:cubicBezTo>
                  <a:cubicBezTo>
                    <a:pt x="1107" y="200"/>
                    <a:pt x="1059" y="0"/>
                    <a:pt x="8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75" name="Google Shape;6375;p9"/>
            <p:cNvSpPr/>
            <p:nvPr/>
          </p:nvSpPr>
          <p:spPr>
            <a:xfrm>
              <a:off x="5636375" y="3191200"/>
              <a:ext cx="53250" cy="15450"/>
            </a:xfrm>
            <a:custGeom>
              <a:avLst/>
              <a:gdLst/>
              <a:ahLst/>
              <a:cxnLst/>
              <a:rect l="l" t="t" r="r" b="b"/>
              <a:pathLst>
                <a:path w="2130" h="618" extrusionOk="0">
                  <a:moveTo>
                    <a:pt x="2129" y="0"/>
                  </a:moveTo>
                  <a:cubicBezTo>
                    <a:pt x="1413" y="0"/>
                    <a:pt x="697" y="60"/>
                    <a:pt x="1" y="398"/>
                  </a:cubicBezTo>
                  <a:cubicBezTo>
                    <a:pt x="99" y="503"/>
                    <a:pt x="215" y="529"/>
                    <a:pt x="337" y="529"/>
                  </a:cubicBezTo>
                  <a:cubicBezTo>
                    <a:pt x="455" y="529"/>
                    <a:pt x="579" y="505"/>
                    <a:pt x="697" y="505"/>
                  </a:cubicBezTo>
                  <a:cubicBezTo>
                    <a:pt x="803" y="505"/>
                    <a:pt x="905" y="524"/>
                    <a:pt x="996" y="597"/>
                  </a:cubicBezTo>
                  <a:cubicBezTo>
                    <a:pt x="1088" y="609"/>
                    <a:pt x="1180" y="618"/>
                    <a:pt x="1270" y="618"/>
                  </a:cubicBezTo>
                  <a:cubicBezTo>
                    <a:pt x="1473" y="618"/>
                    <a:pt x="1666" y="575"/>
                    <a:pt x="1831" y="438"/>
                  </a:cubicBezTo>
                  <a:cubicBezTo>
                    <a:pt x="1785" y="411"/>
                    <a:pt x="1732" y="409"/>
                    <a:pt x="1677" y="409"/>
                  </a:cubicBezTo>
                  <a:cubicBezTo>
                    <a:pt x="1666" y="409"/>
                    <a:pt x="1655" y="409"/>
                    <a:pt x="1644" y="409"/>
                  </a:cubicBezTo>
                  <a:cubicBezTo>
                    <a:pt x="1545" y="409"/>
                    <a:pt x="1445" y="402"/>
                    <a:pt x="1374" y="259"/>
                  </a:cubicBezTo>
                  <a:cubicBezTo>
                    <a:pt x="1632" y="139"/>
                    <a:pt x="1990" y="318"/>
                    <a:pt x="21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76" name="Google Shape;6376;p9"/>
            <p:cNvSpPr/>
            <p:nvPr/>
          </p:nvSpPr>
          <p:spPr>
            <a:xfrm>
              <a:off x="5577200" y="3091575"/>
              <a:ext cx="27375" cy="23050"/>
            </a:xfrm>
            <a:custGeom>
              <a:avLst/>
              <a:gdLst/>
              <a:ahLst/>
              <a:cxnLst/>
              <a:rect l="l" t="t" r="r" b="b"/>
              <a:pathLst>
                <a:path w="1095" h="922" extrusionOk="0">
                  <a:moveTo>
                    <a:pt x="439" y="1"/>
                  </a:moveTo>
                  <a:cubicBezTo>
                    <a:pt x="328" y="1"/>
                    <a:pt x="213" y="18"/>
                    <a:pt x="100" y="26"/>
                  </a:cubicBezTo>
                  <a:cubicBezTo>
                    <a:pt x="1" y="245"/>
                    <a:pt x="21" y="444"/>
                    <a:pt x="279" y="544"/>
                  </a:cubicBezTo>
                  <a:cubicBezTo>
                    <a:pt x="498" y="623"/>
                    <a:pt x="757" y="663"/>
                    <a:pt x="876" y="922"/>
                  </a:cubicBezTo>
                  <a:cubicBezTo>
                    <a:pt x="1095" y="802"/>
                    <a:pt x="995" y="663"/>
                    <a:pt x="916" y="524"/>
                  </a:cubicBezTo>
                  <a:cubicBezTo>
                    <a:pt x="876" y="424"/>
                    <a:pt x="717" y="345"/>
                    <a:pt x="876" y="205"/>
                  </a:cubicBezTo>
                  <a:cubicBezTo>
                    <a:pt x="757" y="39"/>
                    <a:pt x="603" y="1"/>
                    <a:pt x="43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77" name="Google Shape;6377;p9"/>
            <p:cNvSpPr/>
            <p:nvPr/>
          </p:nvSpPr>
          <p:spPr>
            <a:xfrm>
              <a:off x="6114300" y="3043475"/>
              <a:ext cx="14450" cy="39400"/>
            </a:xfrm>
            <a:custGeom>
              <a:avLst/>
              <a:gdLst/>
              <a:ahLst/>
              <a:cxnLst/>
              <a:rect l="l" t="t" r="r" b="b"/>
              <a:pathLst>
                <a:path w="578" h="1576" extrusionOk="0">
                  <a:moveTo>
                    <a:pt x="21" y="1"/>
                  </a:moveTo>
                  <a:cubicBezTo>
                    <a:pt x="21" y="458"/>
                    <a:pt x="1" y="936"/>
                    <a:pt x="1" y="1373"/>
                  </a:cubicBezTo>
                  <a:cubicBezTo>
                    <a:pt x="1" y="1468"/>
                    <a:pt x="13" y="1576"/>
                    <a:pt x="109" y="1576"/>
                  </a:cubicBezTo>
                  <a:cubicBezTo>
                    <a:pt x="133" y="1576"/>
                    <a:pt x="163" y="1569"/>
                    <a:pt x="200" y="1553"/>
                  </a:cubicBezTo>
                  <a:cubicBezTo>
                    <a:pt x="319" y="1294"/>
                    <a:pt x="458" y="1035"/>
                    <a:pt x="578" y="777"/>
                  </a:cubicBezTo>
                  <a:cubicBezTo>
                    <a:pt x="419" y="677"/>
                    <a:pt x="399" y="538"/>
                    <a:pt x="379" y="379"/>
                  </a:cubicBezTo>
                  <a:cubicBezTo>
                    <a:pt x="259" y="259"/>
                    <a:pt x="160" y="140"/>
                    <a:pt x="2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78" name="Google Shape;6378;p9"/>
            <p:cNvSpPr/>
            <p:nvPr/>
          </p:nvSpPr>
          <p:spPr>
            <a:xfrm>
              <a:off x="5721425" y="3176775"/>
              <a:ext cx="44775" cy="9875"/>
            </a:xfrm>
            <a:custGeom>
              <a:avLst/>
              <a:gdLst/>
              <a:ahLst/>
              <a:cxnLst/>
              <a:rect l="l" t="t" r="r" b="b"/>
              <a:pathLst>
                <a:path w="1791" h="395" extrusionOk="0">
                  <a:moveTo>
                    <a:pt x="1791" y="0"/>
                  </a:moveTo>
                  <a:cubicBezTo>
                    <a:pt x="1174" y="0"/>
                    <a:pt x="558" y="0"/>
                    <a:pt x="1" y="378"/>
                  </a:cubicBezTo>
                  <a:cubicBezTo>
                    <a:pt x="174" y="385"/>
                    <a:pt x="347" y="394"/>
                    <a:pt x="518" y="394"/>
                  </a:cubicBezTo>
                  <a:cubicBezTo>
                    <a:pt x="839" y="394"/>
                    <a:pt x="1154" y="362"/>
                    <a:pt x="1453" y="219"/>
                  </a:cubicBezTo>
                  <a:cubicBezTo>
                    <a:pt x="1507" y="264"/>
                    <a:pt x="1560" y="284"/>
                    <a:pt x="1612" y="284"/>
                  </a:cubicBezTo>
                  <a:cubicBezTo>
                    <a:pt x="1676" y="284"/>
                    <a:pt x="1736" y="254"/>
                    <a:pt x="1791" y="199"/>
                  </a:cubicBezTo>
                  <a:lnTo>
                    <a:pt x="179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79" name="Google Shape;6379;p9"/>
            <p:cNvSpPr/>
            <p:nvPr/>
          </p:nvSpPr>
          <p:spPr>
            <a:xfrm>
              <a:off x="5621975" y="3200150"/>
              <a:ext cx="39800" cy="9450"/>
            </a:xfrm>
            <a:custGeom>
              <a:avLst/>
              <a:gdLst/>
              <a:ahLst/>
              <a:cxnLst/>
              <a:rect l="l" t="t" r="r" b="b"/>
              <a:pathLst>
                <a:path w="1592" h="378" extrusionOk="0">
                  <a:moveTo>
                    <a:pt x="597" y="0"/>
                  </a:moveTo>
                  <a:cubicBezTo>
                    <a:pt x="418" y="0"/>
                    <a:pt x="259" y="40"/>
                    <a:pt x="80" y="40"/>
                  </a:cubicBezTo>
                  <a:cubicBezTo>
                    <a:pt x="0" y="199"/>
                    <a:pt x="100" y="279"/>
                    <a:pt x="259" y="338"/>
                  </a:cubicBezTo>
                  <a:cubicBezTo>
                    <a:pt x="350" y="366"/>
                    <a:pt x="441" y="377"/>
                    <a:pt x="531" y="377"/>
                  </a:cubicBezTo>
                  <a:cubicBezTo>
                    <a:pt x="891" y="377"/>
                    <a:pt x="1241" y="199"/>
                    <a:pt x="1591" y="199"/>
                  </a:cubicBezTo>
                  <a:cubicBezTo>
                    <a:pt x="1466" y="64"/>
                    <a:pt x="1316" y="39"/>
                    <a:pt x="1160" y="39"/>
                  </a:cubicBezTo>
                  <a:cubicBezTo>
                    <a:pt x="1066" y="39"/>
                    <a:pt x="970" y="48"/>
                    <a:pt x="876" y="48"/>
                  </a:cubicBezTo>
                  <a:cubicBezTo>
                    <a:pt x="779" y="48"/>
                    <a:pt x="685" y="39"/>
                    <a:pt x="5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80" name="Google Shape;6380;p9"/>
            <p:cNvSpPr/>
            <p:nvPr/>
          </p:nvSpPr>
          <p:spPr>
            <a:xfrm>
              <a:off x="6156575" y="3102050"/>
              <a:ext cx="43800" cy="8675"/>
            </a:xfrm>
            <a:custGeom>
              <a:avLst/>
              <a:gdLst/>
              <a:ahLst/>
              <a:cxnLst/>
              <a:rect l="l" t="t" r="r" b="b"/>
              <a:pathLst>
                <a:path w="1752" h="347" extrusionOk="0">
                  <a:moveTo>
                    <a:pt x="1508" y="1"/>
                  </a:moveTo>
                  <a:cubicBezTo>
                    <a:pt x="993" y="1"/>
                    <a:pt x="482" y="66"/>
                    <a:pt x="1" y="324"/>
                  </a:cubicBezTo>
                  <a:cubicBezTo>
                    <a:pt x="150" y="338"/>
                    <a:pt x="298" y="347"/>
                    <a:pt x="444" y="347"/>
                  </a:cubicBezTo>
                  <a:cubicBezTo>
                    <a:pt x="902" y="347"/>
                    <a:pt x="1344" y="262"/>
                    <a:pt x="1751" y="5"/>
                  </a:cubicBezTo>
                  <a:cubicBezTo>
                    <a:pt x="1670" y="3"/>
                    <a:pt x="1589" y="1"/>
                    <a:pt x="150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81" name="Google Shape;6381;p9"/>
            <p:cNvSpPr/>
            <p:nvPr/>
          </p:nvSpPr>
          <p:spPr>
            <a:xfrm>
              <a:off x="5605050" y="3199950"/>
              <a:ext cx="23400" cy="10325"/>
            </a:xfrm>
            <a:custGeom>
              <a:avLst/>
              <a:gdLst/>
              <a:ahLst/>
              <a:cxnLst/>
              <a:rect l="l" t="t" r="r" b="b"/>
              <a:pathLst>
                <a:path w="936" h="413" extrusionOk="0">
                  <a:moveTo>
                    <a:pt x="284" y="0"/>
                  </a:moveTo>
                  <a:cubicBezTo>
                    <a:pt x="122" y="0"/>
                    <a:pt x="1" y="71"/>
                    <a:pt x="1" y="386"/>
                  </a:cubicBezTo>
                  <a:cubicBezTo>
                    <a:pt x="171" y="386"/>
                    <a:pt x="355" y="412"/>
                    <a:pt x="536" y="412"/>
                  </a:cubicBezTo>
                  <a:cubicBezTo>
                    <a:pt x="673" y="412"/>
                    <a:pt x="808" y="397"/>
                    <a:pt x="936" y="346"/>
                  </a:cubicBezTo>
                  <a:cubicBezTo>
                    <a:pt x="876" y="247"/>
                    <a:pt x="796" y="147"/>
                    <a:pt x="757" y="48"/>
                  </a:cubicBezTo>
                  <a:cubicBezTo>
                    <a:pt x="745" y="49"/>
                    <a:pt x="734" y="49"/>
                    <a:pt x="722" y="49"/>
                  </a:cubicBezTo>
                  <a:cubicBezTo>
                    <a:pt x="580" y="49"/>
                    <a:pt x="418" y="0"/>
                    <a:pt x="28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82" name="Google Shape;6382;p9"/>
            <p:cNvSpPr/>
            <p:nvPr/>
          </p:nvSpPr>
          <p:spPr>
            <a:xfrm>
              <a:off x="5523000" y="3186700"/>
              <a:ext cx="30850" cy="4775"/>
            </a:xfrm>
            <a:custGeom>
              <a:avLst/>
              <a:gdLst/>
              <a:ahLst/>
              <a:cxnLst/>
              <a:rect l="l" t="t" r="r" b="b"/>
              <a:pathLst>
                <a:path w="1234" h="191" extrusionOk="0">
                  <a:moveTo>
                    <a:pt x="0" y="1"/>
                  </a:moveTo>
                  <a:cubicBezTo>
                    <a:pt x="178" y="151"/>
                    <a:pt x="365" y="190"/>
                    <a:pt x="558" y="190"/>
                  </a:cubicBezTo>
                  <a:cubicBezTo>
                    <a:pt x="776" y="190"/>
                    <a:pt x="1002" y="140"/>
                    <a:pt x="1234" y="140"/>
                  </a:cubicBezTo>
                  <a:lnTo>
                    <a:pt x="1095" y="21"/>
                  </a:lnTo>
                  <a:cubicBezTo>
                    <a:pt x="756" y="21"/>
                    <a:pt x="378" y="1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83" name="Google Shape;6383;p9"/>
            <p:cNvSpPr/>
            <p:nvPr/>
          </p:nvSpPr>
          <p:spPr>
            <a:xfrm>
              <a:off x="6390325" y="3071650"/>
              <a:ext cx="29350" cy="5200"/>
            </a:xfrm>
            <a:custGeom>
              <a:avLst/>
              <a:gdLst/>
              <a:ahLst/>
              <a:cxnLst/>
              <a:rect l="l" t="t" r="r" b="b"/>
              <a:pathLst>
                <a:path w="1174" h="208" extrusionOk="0">
                  <a:moveTo>
                    <a:pt x="754" y="0"/>
                  </a:moveTo>
                  <a:cubicBezTo>
                    <a:pt x="498" y="0"/>
                    <a:pt x="245" y="25"/>
                    <a:pt x="0" y="167"/>
                  </a:cubicBezTo>
                  <a:cubicBezTo>
                    <a:pt x="20" y="166"/>
                    <a:pt x="40" y="165"/>
                    <a:pt x="60" y="165"/>
                  </a:cubicBezTo>
                  <a:cubicBezTo>
                    <a:pt x="251" y="165"/>
                    <a:pt x="447" y="207"/>
                    <a:pt x="637" y="207"/>
                  </a:cubicBezTo>
                  <a:cubicBezTo>
                    <a:pt x="824" y="207"/>
                    <a:pt x="1005" y="167"/>
                    <a:pt x="1174" y="8"/>
                  </a:cubicBezTo>
                  <a:cubicBezTo>
                    <a:pt x="1034" y="8"/>
                    <a:pt x="893" y="0"/>
                    <a:pt x="7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84" name="Google Shape;6384;p9"/>
            <p:cNvSpPr/>
            <p:nvPr/>
          </p:nvSpPr>
          <p:spPr>
            <a:xfrm>
              <a:off x="5689600" y="3186550"/>
              <a:ext cx="19425" cy="5100"/>
            </a:xfrm>
            <a:custGeom>
              <a:avLst/>
              <a:gdLst/>
              <a:ahLst/>
              <a:cxnLst/>
              <a:rect l="l" t="t" r="r" b="b"/>
              <a:pathLst>
                <a:path w="777" h="204" extrusionOk="0">
                  <a:moveTo>
                    <a:pt x="504" y="0"/>
                  </a:moveTo>
                  <a:cubicBezTo>
                    <a:pt x="328" y="0"/>
                    <a:pt x="160" y="27"/>
                    <a:pt x="0" y="186"/>
                  </a:cubicBezTo>
                  <a:cubicBezTo>
                    <a:pt x="116" y="186"/>
                    <a:pt x="236" y="203"/>
                    <a:pt x="350" y="203"/>
                  </a:cubicBezTo>
                  <a:cubicBezTo>
                    <a:pt x="510" y="203"/>
                    <a:pt x="660" y="169"/>
                    <a:pt x="776" y="7"/>
                  </a:cubicBezTo>
                  <a:cubicBezTo>
                    <a:pt x="683" y="7"/>
                    <a:pt x="593" y="0"/>
                    <a:pt x="50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85" name="Google Shape;6385;p9"/>
            <p:cNvSpPr/>
            <p:nvPr/>
          </p:nvSpPr>
          <p:spPr>
            <a:xfrm>
              <a:off x="5532450" y="3196150"/>
              <a:ext cx="19425" cy="4100"/>
            </a:xfrm>
            <a:custGeom>
              <a:avLst/>
              <a:gdLst/>
              <a:ahLst/>
              <a:cxnLst/>
              <a:rect l="l" t="t" r="r" b="b"/>
              <a:pathLst>
                <a:path w="777" h="164" extrusionOk="0">
                  <a:moveTo>
                    <a:pt x="375" y="0"/>
                  </a:moveTo>
                  <a:cubicBezTo>
                    <a:pt x="254" y="0"/>
                    <a:pt x="127" y="21"/>
                    <a:pt x="0" y="21"/>
                  </a:cubicBezTo>
                  <a:cubicBezTo>
                    <a:pt x="152" y="145"/>
                    <a:pt x="332" y="164"/>
                    <a:pt x="521" y="164"/>
                  </a:cubicBezTo>
                  <a:cubicBezTo>
                    <a:pt x="605" y="164"/>
                    <a:pt x="690" y="160"/>
                    <a:pt x="776" y="160"/>
                  </a:cubicBezTo>
                  <a:cubicBezTo>
                    <a:pt x="657" y="30"/>
                    <a:pt x="520" y="0"/>
                    <a:pt x="3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86" name="Google Shape;6386;p9"/>
            <p:cNvSpPr/>
            <p:nvPr/>
          </p:nvSpPr>
          <p:spPr>
            <a:xfrm>
              <a:off x="5566275" y="3191575"/>
              <a:ext cx="15925" cy="4400"/>
            </a:xfrm>
            <a:custGeom>
              <a:avLst/>
              <a:gdLst/>
              <a:ahLst/>
              <a:cxnLst/>
              <a:rect l="l" t="t" r="r" b="b"/>
              <a:pathLst>
                <a:path w="637" h="176" extrusionOk="0">
                  <a:moveTo>
                    <a:pt x="113" y="0"/>
                  </a:moveTo>
                  <a:cubicBezTo>
                    <a:pt x="76" y="0"/>
                    <a:pt x="39" y="2"/>
                    <a:pt x="0" y="5"/>
                  </a:cubicBezTo>
                  <a:cubicBezTo>
                    <a:pt x="97" y="138"/>
                    <a:pt x="230" y="175"/>
                    <a:pt x="369" y="175"/>
                  </a:cubicBezTo>
                  <a:cubicBezTo>
                    <a:pt x="459" y="175"/>
                    <a:pt x="551" y="160"/>
                    <a:pt x="637" y="144"/>
                  </a:cubicBezTo>
                  <a:cubicBezTo>
                    <a:pt x="470" y="44"/>
                    <a:pt x="303" y="0"/>
                    <a:pt x="11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87" name="Google Shape;6387;p9"/>
            <p:cNvSpPr/>
            <p:nvPr/>
          </p:nvSpPr>
          <p:spPr>
            <a:xfrm>
              <a:off x="5590125" y="3196150"/>
              <a:ext cx="6000" cy="9000"/>
            </a:xfrm>
            <a:custGeom>
              <a:avLst/>
              <a:gdLst/>
              <a:ahLst/>
              <a:cxnLst/>
              <a:rect l="l" t="t" r="r" b="b"/>
              <a:pathLst>
                <a:path w="240" h="360" extrusionOk="0">
                  <a:moveTo>
                    <a:pt x="1" y="1"/>
                  </a:moveTo>
                  <a:lnTo>
                    <a:pt x="1" y="359"/>
                  </a:lnTo>
                  <a:cubicBezTo>
                    <a:pt x="100" y="359"/>
                    <a:pt x="180" y="319"/>
                    <a:pt x="200" y="220"/>
                  </a:cubicBezTo>
                  <a:cubicBezTo>
                    <a:pt x="240" y="61"/>
                    <a:pt x="160" y="2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88" name="Google Shape;6388;p9"/>
            <p:cNvSpPr/>
            <p:nvPr/>
          </p:nvSpPr>
          <p:spPr>
            <a:xfrm>
              <a:off x="5578700" y="3201625"/>
              <a:ext cx="6475" cy="3775"/>
            </a:xfrm>
            <a:custGeom>
              <a:avLst/>
              <a:gdLst/>
              <a:ahLst/>
              <a:cxnLst/>
              <a:rect l="l" t="t" r="r" b="b"/>
              <a:pathLst>
                <a:path w="259" h="151" extrusionOk="0">
                  <a:moveTo>
                    <a:pt x="0" y="1"/>
                  </a:moveTo>
                  <a:cubicBezTo>
                    <a:pt x="49" y="82"/>
                    <a:pt x="112" y="150"/>
                    <a:pt x="198" y="150"/>
                  </a:cubicBezTo>
                  <a:cubicBezTo>
                    <a:pt x="217" y="150"/>
                    <a:pt x="237" y="147"/>
                    <a:pt x="259" y="140"/>
                  </a:cubicBezTo>
                  <a:cubicBezTo>
                    <a:pt x="179" y="41"/>
                    <a:pt x="120" y="1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89" name="Google Shape;6389;p9"/>
            <p:cNvSpPr/>
            <p:nvPr/>
          </p:nvSpPr>
          <p:spPr>
            <a:xfrm>
              <a:off x="5914375" y="2762500"/>
              <a:ext cx="6500" cy="4500"/>
            </a:xfrm>
            <a:custGeom>
              <a:avLst/>
              <a:gdLst/>
              <a:ahLst/>
              <a:cxnLst/>
              <a:rect l="l" t="t" r="r" b="b"/>
              <a:pathLst>
                <a:path w="260" h="180" extrusionOk="0">
                  <a:moveTo>
                    <a:pt x="1" y="0"/>
                  </a:moveTo>
                  <a:lnTo>
                    <a:pt x="1" y="180"/>
                  </a:lnTo>
                  <a:lnTo>
                    <a:pt x="200" y="180"/>
                  </a:lnTo>
                  <a:cubicBezTo>
                    <a:pt x="220" y="180"/>
                    <a:pt x="220" y="160"/>
                    <a:pt x="240" y="100"/>
                  </a:cubicBezTo>
                  <a:cubicBezTo>
                    <a:pt x="260" y="80"/>
                    <a:pt x="240" y="60"/>
                    <a:pt x="2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90" name="Google Shape;6390;p9"/>
            <p:cNvSpPr/>
            <p:nvPr/>
          </p:nvSpPr>
          <p:spPr>
            <a:xfrm>
              <a:off x="5919350" y="2762600"/>
              <a:ext cx="32850" cy="4400"/>
            </a:xfrm>
            <a:custGeom>
              <a:avLst/>
              <a:gdLst/>
              <a:ahLst/>
              <a:cxnLst/>
              <a:rect l="l" t="t" r="r" b="b"/>
              <a:pathLst>
                <a:path w="1314" h="176" extrusionOk="0">
                  <a:moveTo>
                    <a:pt x="717" y="1"/>
                  </a:moveTo>
                  <a:cubicBezTo>
                    <a:pt x="503" y="1"/>
                    <a:pt x="285" y="38"/>
                    <a:pt x="74" y="38"/>
                  </a:cubicBezTo>
                  <a:cubicBezTo>
                    <a:pt x="49" y="38"/>
                    <a:pt x="25" y="37"/>
                    <a:pt x="1" y="36"/>
                  </a:cubicBezTo>
                  <a:lnTo>
                    <a:pt x="1" y="176"/>
                  </a:lnTo>
                  <a:lnTo>
                    <a:pt x="1314" y="176"/>
                  </a:lnTo>
                  <a:cubicBezTo>
                    <a:pt x="1128" y="36"/>
                    <a:pt x="925" y="1"/>
                    <a:pt x="71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91" name="Google Shape;6391;p9"/>
            <p:cNvSpPr/>
            <p:nvPr/>
          </p:nvSpPr>
          <p:spPr>
            <a:xfrm>
              <a:off x="5985500" y="2762725"/>
              <a:ext cx="14950" cy="4300"/>
            </a:xfrm>
            <a:custGeom>
              <a:avLst/>
              <a:gdLst/>
              <a:ahLst/>
              <a:cxnLst/>
              <a:rect l="l" t="t" r="r" b="b"/>
              <a:pathLst>
                <a:path w="598" h="172" extrusionOk="0">
                  <a:moveTo>
                    <a:pt x="349" y="0"/>
                  </a:moveTo>
                  <a:cubicBezTo>
                    <a:pt x="226" y="0"/>
                    <a:pt x="109" y="38"/>
                    <a:pt x="1" y="171"/>
                  </a:cubicBezTo>
                  <a:cubicBezTo>
                    <a:pt x="48" y="171"/>
                    <a:pt x="95" y="171"/>
                    <a:pt x="139" y="171"/>
                  </a:cubicBezTo>
                  <a:cubicBezTo>
                    <a:pt x="317" y="171"/>
                    <a:pt x="470" y="159"/>
                    <a:pt x="597" y="31"/>
                  </a:cubicBezTo>
                  <a:cubicBezTo>
                    <a:pt x="512" y="16"/>
                    <a:pt x="429" y="0"/>
                    <a:pt x="34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92" name="Google Shape;6392;p9"/>
            <p:cNvSpPr/>
            <p:nvPr/>
          </p:nvSpPr>
          <p:spPr>
            <a:xfrm>
              <a:off x="5967100" y="2763425"/>
              <a:ext cx="9475" cy="3575"/>
            </a:xfrm>
            <a:custGeom>
              <a:avLst/>
              <a:gdLst/>
              <a:ahLst/>
              <a:cxnLst/>
              <a:rect l="l" t="t" r="r" b="b"/>
              <a:pathLst>
                <a:path w="379" h="143" extrusionOk="0">
                  <a:moveTo>
                    <a:pt x="177" y="1"/>
                  </a:moveTo>
                  <a:cubicBezTo>
                    <a:pt x="117" y="1"/>
                    <a:pt x="59" y="46"/>
                    <a:pt x="1" y="143"/>
                  </a:cubicBezTo>
                  <a:lnTo>
                    <a:pt x="379" y="143"/>
                  </a:lnTo>
                  <a:cubicBezTo>
                    <a:pt x="307" y="51"/>
                    <a:pt x="241" y="1"/>
                    <a:pt x="17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93" name="Google Shape;6393;p9"/>
            <p:cNvSpPr/>
            <p:nvPr/>
          </p:nvSpPr>
          <p:spPr>
            <a:xfrm>
              <a:off x="5957150" y="2764800"/>
              <a:ext cx="5000" cy="1700"/>
            </a:xfrm>
            <a:custGeom>
              <a:avLst/>
              <a:gdLst/>
              <a:ahLst/>
              <a:cxnLst/>
              <a:rect l="l" t="t" r="r" b="b"/>
              <a:pathLst>
                <a:path w="200" h="68" extrusionOk="0">
                  <a:moveTo>
                    <a:pt x="105" y="0"/>
                  </a:moveTo>
                  <a:cubicBezTo>
                    <a:pt x="74" y="0"/>
                    <a:pt x="43" y="26"/>
                    <a:pt x="1" y="68"/>
                  </a:cubicBezTo>
                  <a:lnTo>
                    <a:pt x="200" y="68"/>
                  </a:lnTo>
                  <a:cubicBezTo>
                    <a:pt x="162" y="21"/>
                    <a:pt x="133" y="0"/>
                    <a:pt x="10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94" name="Google Shape;6394;p9"/>
            <p:cNvSpPr/>
            <p:nvPr/>
          </p:nvSpPr>
          <p:spPr>
            <a:xfrm>
              <a:off x="6114800" y="2762425"/>
              <a:ext cx="23900" cy="5075"/>
            </a:xfrm>
            <a:custGeom>
              <a:avLst/>
              <a:gdLst/>
              <a:ahLst/>
              <a:cxnLst/>
              <a:rect l="l" t="t" r="r" b="b"/>
              <a:pathLst>
                <a:path w="956" h="203" extrusionOk="0">
                  <a:moveTo>
                    <a:pt x="494" y="1"/>
                  </a:moveTo>
                  <a:cubicBezTo>
                    <a:pt x="325" y="1"/>
                    <a:pt x="155" y="43"/>
                    <a:pt x="1" y="43"/>
                  </a:cubicBezTo>
                  <a:cubicBezTo>
                    <a:pt x="140" y="173"/>
                    <a:pt x="299" y="202"/>
                    <a:pt x="463" y="202"/>
                  </a:cubicBezTo>
                  <a:cubicBezTo>
                    <a:pt x="604" y="202"/>
                    <a:pt x="748" y="180"/>
                    <a:pt x="887" y="180"/>
                  </a:cubicBezTo>
                  <a:cubicBezTo>
                    <a:pt x="910" y="180"/>
                    <a:pt x="933" y="181"/>
                    <a:pt x="956" y="183"/>
                  </a:cubicBezTo>
                  <a:cubicBezTo>
                    <a:pt x="811" y="38"/>
                    <a:pt x="653" y="1"/>
                    <a:pt x="49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95" name="Google Shape;6395;p9"/>
            <p:cNvSpPr/>
            <p:nvPr/>
          </p:nvSpPr>
          <p:spPr>
            <a:xfrm>
              <a:off x="6042700" y="2763500"/>
              <a:ext cx="5000" cy="1875"/>
            </a:xfrm>
            <a:custGeom>
              <a:avLst/>
              <a:gdLst/>
              <a:ahLst/>
              <a:cxnLst/>
              <a:rect l="l" t="t" r="r" b="b"/>
              <a:pathLst>
                <a:path w="200" h="75" extrusionOk="0">
                  <a:moveTo>
                    <a:pt x="0" y="0"/>
                  </a:moveTo>
                  <a:cubicBezTo>
                    <a:pt x="40" y="50"/>
                    <a:pt x="75" y="75"/>
                    <a:pt x="107" y="75"/>
                  </a:cubicBezTo>
                  <a:cubicBezTo>
                    <a:pt x="140" y="75"/>
                    <a:pt x="169" y="50"/>
                    <a:pt x="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96" name="Google Shape;6396;p9"/>
            <p:cNvSpPr/>
            <p:nvPr/>
          </p:nvSpPr>
          <p:spPr>
            <a:xfrm>
              <a:off x="6090925" y="2762500"/>
              <a:ext cx="5000" cy="1900"/>
            </a:xfrm>
            <a:custGeom>
              <a:avLst/>
              <a:gdLst/>
              <a:ahLst/>
              <a:cxnLst/>
              <a:rect l="l" t="t" r="r" b="b"/>
              <a:pathLst>
                <a:path w="200" h="76" extrusionOk="0">
                  <a:moveTo>
                    <a:pt x="1" y="0"/>
                  </a:moveTo>
                  <a:cubicBezTo>
                    <a:pt x="31" y="50"/>
                    <a:pt x="61" y="75"/>
                    <a:pt x="93" y="75"/>
                  </a:cubicBezTo>
                  <a:cubicBezTo>
                    <a:pt x="125" y="75"/>
                    <a:pt x="160" y="50"/>
                    <a:pt x="2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97" name="Google Shape;6397;p9"/>
            <p:cNvSpPr/>
            <p:nvPr/>
          </p:nvSpPr>
          <p:spPr>
            <a:xfrm>
              <a:off x="6348050" y="2785375"/>
              <a:ext cx="34825" cy="6000"/>
            </a:xfrm>
            <a:custGeom>
              <a:avLst/>
              <a:gdLst/>
              <a:ahLst/>
              <a:cxnLst/>
              <a:rect l="l" t="t" r="r" b="b"/>
              <a:pathLst>
                <a:path w="1393" h="240" extrusionOk="0">
                  <a:moveTo>
                    <a:pt x="1174" y="1"/>
                  </a:moveTo>
                  <a:cubicBezTo>
                    <a:pt x="776" y="40"/>
                    <a:pt x="398" y="40"/>
                    <a:pt x="0" y="40"/>
                  </a:cubicBezTo>
                  <a:cubicBezTo>
                    <a:pt x="172" y="193"/>
                    <a:pt x="362" y="222"/>
                    <a:pt x="554" y="222"/>
                  </a:cubicBezTo>
                  <a:cubicBezTo>
                    <a:pt x="674" y="222"/>
                    <a:pt x="795" y="211"/>
                    <a:pt x="914" y="211"/>
                  </a:cubicBezTo>
                  <a:cubicBezTo>
                    <a:pt x="1002" y="211"/>
                    <a:pt x="1090" y="217"/>
                    <a:pt x="1174" y="239"/>
                  </a:cubicBezTo>
                  <a:cubicBezTo>
                    <a:pt x="1254" y="180"/>
                    <a:pt x="1313" y="160"/>
                    <a:pt x="1393" y="100"/>
                  </a:cubicBezTo>
                  <a:cubicBezTo>
                    <a:pt x="1353" y="40"/>
                    <a:pt x="1274" y="1"/>
                    <a:pt x="117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98" name="Google Shape;6398;p9"/>
            <p:cNvSpPr/>
            <p:nvPr/>
          </p:nvSpPr>
          <p:spPr>
            <a:xfrm>
              <a:off x="6267975" y="2771800"/>
              <a:ext cx="32350" cy="6350"/>
            </a:xfrm>
            <a:custGeom>
              <a:avLst/>
              <a:gdLst/>
              <a:ahLst/>
              <a:cxnLst/>
              <a:rect l="l" t="t" r="r" b="b"/>
              <a:pathLst>
                <a:path w="1294" h="254" extrusionOk="0">
                  <a:moveTo>
                    <a:pt x="523" y="0"/>
                  </a:moveTo>
                  <a:cubicBezTo>
                    <a:pt x="347" y="0"/>
                    <a:pt x="174" y="10"/>
                    <a:pt x="1" y="26"/>
                  </a:cubicBezTo>
                  <a:cubicBezTo>
                    <a:pt x="1" y="86"/>
                    <a:pt x="21" y="205"/>
                    <a:pt x="21" y="205"/>
                  </a:cubicBezTo>
                  <a:cubicBezTo>
                    <a:pt x="84" y="193"/>
                    <a:pt x="148" y="189"/>
                    <a:pt x="212" y="189"/>
                  </a:cubicBezTo>
                  <a:cubicBezTo>
                    <a:pt x="449" y="189"/>
                    <a:pt x="691" y="254"/>
                    <a:pt x="930" y="254"/>
                  </a:cubicBezTo>
                  <a:cubicBezTo>
                    <a:pt x="1053" y="254"/>
                    <a:pt x="1174" y="237"/>
                    <a:pt x="1294" y="185"/>
                  </a:cubicBezTo>
                  <a:lnTo>
                    <a:pt x="1294" y="66"/>
                  </a:lnTo>
                  <a:cubicBezTo>
                    <a:pt x="1026" y="20"/>
                    <a:pt x="771" y="0"/>
                    <a:pt x="52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99" name="Google Shape;6399;p9"/>
            <p:cNvSpPr/>
            <p:nvPr/>
          </p:nvSpPr>
          <p:spPr>
            <a:xfrm>
              <a:off x="6194375" y="2768975"/>
              <a:ext cx="62200" cy="8225"/>
            </a:xfrm>
            <a:custGeom>
              <a:avLst/>
              <a:gdLst/>
              <a:ahLst/>
              <a:cxnLst/>
              <a:rect l="l" t="t" r="r" b="b"/>
              <a:pathLst>
                <a:path w="2488" h="329" extrusionOk="0">
                  <a:moveTo>
                    <a:pt x="637" y="80"/>
                  </a:moveTo>
                  <a:cubicBezTo>
                    <a:pt x="438" y="159"/>
                    <a:pt x="180" y="0"/>
                    <a:pt x="1" y="318"/>
                  </a:cubicBezTo>
                  <a:cubicBezTo>
                    <a:pt x="150" y="301"/>
                    <a:pt x="298" y="295"/>
                    <a:pt x="444" y="295"/>
                  </a:cubicBezTo>
                  <a:cubicBezTo>
                    <a:pt x="789" y="295"/>
                    <a:pt x="1126" y="329"/>
                    <a:pt x="1457" y="329"/>
                  </a:cubicBezTo>
                  <a:cubicBezTo>
                    <a:pt x="1806" y="329"/>
                    <a:pt x="2148" y="292"/>
                    <a:pt x="2487" y="139"/>
                  </a:cubicBezTo>
                  <a:lnTo>
                    <a:pt x="637" y="8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00" name="Google Shape;6400;p9"/>
            <p:cNvSpPr/>
            <p:nvPr/>
          </p:nvSpPr>
          <p:spPr>
            <a:xfrm>
              <a:off x="5242025" y="3023975"/>
              <a:ext cx="336700" cy="61450"/>
            </a:xfrm>
            <a:custGeom>
              <a:avLst/>
              <a:gdLst/>
              <a:ahLst/>
              <a:cxnLst/>
              <a:rect l="l" t="t" r="r" b="b"/>
              <a:pathLst>
                <a:path w="13468" h="2458" extrusionOk="0">
                  <a:moveTo>
                    <a:pt x="1019" y="0"/>
                  </a:moveTo>
                  <a:cubicBezTo>
                    <a:pt x="947" y="0"/>
                    <a:pt x="873" y="10"/>
                    <a:pt x="796" y="25"/>
                  </a:cubicBezTo>
                  <a:cubicBezTo>
                    <a:pt x="734" y="39"/>
                    <a:pt x="670" y="42"/>
                    <a:pt x="604" y="42"/>
                  </a:cubicBezTo>
                  <a:cubicBezTo>
                    <a:pt x="556" y="42"/>
                    <a:pt x="508" y="41"/>
                    <a:pt x="460" y="41"/>
                  </a:cubicBezTo>
                  <a:cubicBezTo>
                    <a:pt x="294" y="41"/>
                    <a:pt x="130" y="59"/>
                    <a:pt x="0" y="224"/>
                  </a:cubicBezTo>
                  <a:cubicBezTo>
                    <a:pt x="139" y="423"/>
                    <a:pt x="318" y="423"/>
                    <a:pt x="497" y="443"/>
                  </a:cubicBezTo>
                  <a:cubicBezTo>
                    <a:pt x="656" y="443"/>
                    <a:pt x="776" y="522"/>
                    <a:pt x="895" y="562"/>
                  </a:cubicBezTo>
                  <a:cubicBezTo>
                    <a:pt x="1432" y="662"/>
                    <a:pt x="1930" y="761"/>
                    <a:pt x="2427" y="920"/>
                  </a:cubicBezTo>
                  <a:cubicBezTo>
                    <a:pt x="3839" y="960"/>
                    <a:pt x="5152" y="1537"/>
                    <a:pt x="6565" y="1557"/>
                  </a:cubicBezTo>
                  <a:cubicBezTo>
                    <a:pt x="6688" y="1557"/>
                    <a:pt x="6812" y="1549"/>
                    <a:pt x="6936" y="1549"/>
                  </a:cubicBezTo>
                  <a:cubicBezTo>
                    <a:pt x="7091" y="1549"/>
                    <a:pt x="7245" y="1561"/>
                    <a:pt x="7400" y="1616"/>
                  </a:cubicBezTo>
                  <a:cubicBezTo>
                    <a:pt x="7460" y="1656"/>
                    <a:pt x="7559" y="1676"/>
                    <a:pt x="7639" y="1716"/>
                  </a:cubicBezTo>
                  <a:cubicBezTo>
                    <a:pt x="7838" y="1736"/>
                    <a:pt x="8057" y="1736"/>
                    <a:pt x="8255" y="1815"/>
                  </a:cubicBezTo>
                  <a:cubicBezTo>
                    <a:pt x="8415" y="1835"/>
                    <a:pt x="8594" y="1835"/>
                    <a:pt x="8733" y="1915"/>
                  </a:cubicBezTo>
                  <a:cubicBezTo>
                    <a:pt x="8832" y="1935"/>
                    <a:pt x="8952" y="1974"/>
                    <a:pt x="9091" y="2014"/>
                  </a:cubicBezTo>
                  <a:lnTo>
                    <a:pt x="9588" y="2014"/>
                  </a:lnTo>
                  <a:cubicBezTo>
                    <a:pt x="9608" y="2016"/>
                    <a:pt x="9628" y="2017"/>
                    <a:pt x="9648" y="2017"/>
                  </a:cubicBezTo>
                  <a:cubicBezTo>
                    <a:pt x="9757" y="2017"/>
                    <a:pt x="9871" y="1997"/>
                    <a:pt x="9984" y="1997"/>
                  </a:cubicBezTo>
                  <a:cubicBezTo>
                    <a:pt x="10104" y="1997"/>
                    <a:pt x="10221" y="2019"/>
                    <a:pt x="10324" y="2114"/>
                  </a:cubicBezTo>
                  <a:cubicBezTo>
                    <a:pt x="10879" y="2114"/>
                    <a:pt x="11366" y="2458"/>
                    <a:pt x="11911" y="2458"/>
                  </a:cubicBezTo>
                  <a:cubicBezTo>
                    <a:pt x="11952" y="2458"/>
                    <a:pt x="11993" y="2456"/>
                    <a:pt x="12035" y="2452"/>
                  </a:cubicBezTo>
                  <a:cubicBezTo>
                    <a:pt x="12244" y="2315"/>
                    <a:pt x="12462" y="2287"/>
                    <a:pt x="12682" y="2287"/>
                  </a:cubicBezTo>
                  <a:cubicBezTo>
                    <a:pt x="12838" y="2287"/>
                    <a:pt x="12995" y="2301"/>
                    <a:pt x="13151" y="2301"/>
                  </a:cubicBezTo>
                  <a:cubicBezTo>
                    <a:pt x="13257" y="2301"/>
                    <a:pt x="13363" y="2295"/>
                    <a:pt x="13467" y="2273"/>
                  </a:cubicBezTo>
                  <a:cubicBezTo>
                    <a:pt x="12731" y="2054"/>
                    <a:pt x="11995" y="2054"/>
                    <a:pt x="11259" y="1875"/>
                  </a:cubicBezTo>
                  <a:cubicBezTo>
                    <a:pt x="11180" y="1805"/>
                    <a:pt x="11085" y="1805"/>
                    <a:pt x="10988" y="1805"/>
                  </a:cubicBezTo>
                  <a:cubicBezTo>
                    <a:pt x="10891" y="1805"/>
                    <a:pt x="10792" y="1805"/>
                    <a:pt x="10702" y="1736"/>
                  </a:cubicBezTo>
                  <a:cubicBezTo>
                    <a:pt x="10603" y="1716"/>
                    <a:pt x="10503" y="1716"/>
                    <a:pt x="10404" y="1676"/>
                  </a:cubicBezTo>
                  <a:cubicBezTo>
                    <a:pt x="10307" y="1634"/>
                    <a:pt x="10204" y="1627"/>
                    <a:pt x="10101" y="1627"/>
                  </a:cubicBezTo>
                  <a:cubicBezTo>
                    <a:pt x="10041" y="1627"/>
                    <a:pt x="9981" y="1629"/>
                    <a:pt x="9922" y="1629"/>
                  </a:cubicBezTo>
                  <a:cubicBezTo>
                    <a:pt x="9791" y="1629"/>
                    <a:pt x="9664" y="1617"/>
                    <a:pt x="9549" y="1537"/>
                  </a:cubicBezTo>
                  <a:cubicBezTo>
                    <a:pt x="9449" y="1537"/>
                    <a:pt x="9330" y="1517"/>
                    <a:pt x="9230" y="1517"/>
                  </a:cubicBezTo>
                  <a:cubicBezTo>
                    <a:pt x="9091" y="1457"/>
                    <a:pt x="8912" y="1477"/>
                    <a:pt x="8793" y="1358"/>
                  </a:cubicBezTo>
                  <a:cubicBezTo>
                    <a:pt x="8758" y="1334"/>
                    <a:pt x="8730" y="1325"/>
                    <a:pt x="8700" y="1325"/>
                  </a:cubicBezTo>
                  <a:cubicBezTo>
                    <a:pt x="8679" y="1325"/>
                    <a:pt x="8658" y="1330"/>
                    <a:pt x="8633" y="1338"/>
                  </a:cubicBezTo>
                  <a:cubicBezTo>
                    <a:pt x="8435" y="1219"/>
                    <a:pt x="8196" y="1338"/>
                    <a:pt x="8017" y="1179"/>
                  </a:cubicBezTo>
                  <a:cubicBezTo>
                    <a:pt x="8003" y="1165"/>
                    <a:pt x="7959" y="1151"/>
                    <a:pt x="7913" y="1151"/>
                  </a:cubicBezTo>
                  <a:cubicBezTo>
                    <a:pt x="7894" y="1151"/>
                    <a:pt x="7875" y="1153"/>
                    <a:pt x="7858" y="1159"/>
                  </a:cubicBezTo>
                  <a:cubicBezTo>
                    <a:pt x="7699" y="1039"/>
                    <a:pt x="7440" y="1159"/>
                    <a:pt x="7261" y="1020"/>
                  </a:cubicBezTo>
                  <a:cubicBezTo>
                    <a:pt x="5510" y="721"/>
                    <a:pt x="3760" y="284"/>
                    <a:pt x="1969" y="224"/>
                  </a:cubicBezTo>
                  <a:cubicBezTo>
                    <a:pt x="1770" y="124"/>
                    <a:pt x="1552" y="184"/>
                    <a:pt x="1353" y="85"/>
                  </a:cubicBezTo>
                  <a:cubicBezTo>
                    <a:pt x="1243" y="24"/>
                    <a:pt x="1133" y="0"/>
                    <a:pt x="10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01" name="Google Shape;6401;p9"/>
            <p:cNvSpPr/>
            <p:nvPr/>
          </p:nvSpPr>
          <p:spPr>
            <a:xfrm>
              <a:off x="5480225" y="3062650"/>
              <a:ext cx="21425" cy="4875"/>
            </a:xfrm>
            <a:custGeom>
              <a:avLst/>
              <a:gdLst/>
              <a:ahLst/>
              <a:cxnLst/>
              <a:rect l="l" t="t" r="r" b="b"/>
              <a:pathLst>
                <a:path w="857" h="195" extrusionOk="0">
                  <a:moveTo>
                    <a:pt x="224" y="1"/>
                  </a:moveTo>
                  <a:cubicBezTo>
                    <a:pt x="150" y="1"/>
                    <a:pt x="75" y="5"/>
                    <a:pt x="1" y="10"/>
                  </a:cubicBezTo>
                  <a:cubicBezTo>
                    <a:pt x="140" y="160"/>
                    <a:pt x="291" y="194"/>
                    <a:pt x="447" y="194"/>
                  </a:cubicBezTo>
                  <a:cubicBezTo>
                    <a:pt x="581" y="194"/>
                    <a:pt x="718" y="169"/>
                    <a:pt x="856" y="169"/>
                  </a:cubicBezTo>
                  <a:cubicBezTo>
                    <a:pt x="662" y="35"/>
                    <a:pt x="446" y="1"/>
                    <a:pt x="22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02" name="Google Shape;6402;p9"/>
            <p:cNvSpPr/>
            <p:nvPr/>
          </p:nvSpPr>
          <p:spPr>
            <a:xfrm>
              <a:off x="5423525" y="3048650"/>
              <a:ext cx="14950" cy="4725"/>
            </a:xfrm>
            <a:custGeom>
              <a:avLst/>
              <a:gdLst/>
              <a:ahLst/>
              <a:cxnLst/>
              <a:rect l="l" t="t" r="r" b="b"/>
              <a:pathLst>
                <a:path w="598" h="189" extrusionOk="0">
                  <a:moveTo>
                    <a:pt x="188" y="1"/>
                  </a:moveTo>
                  <a:cubicBezTo>
                    <a:pt x="128" y="1"/>
                    <a:pt x="66" y="11"/>
                    <a:pt x="1" y="33"/>
                  </a:cubicBezTo>
                  <a:cubicBezTo>
                    <a:pt x="102" y="159"/>
                    <a:pt x="227" y="189"/>
                    <a:pt x="361" y="189"/>
                  </a:cubicBezTo>
                  <a:cubicBezTo>
                    <a:pt x="438" y="189"/>
                    <a:pt x="518" y="179"/>
                    <a:pt x="598" y="172"/>
                  </a:cubicBezTo>
                  <a:cubicBezTo>
                    <a:pt x="482" y="71"/>
                    <a:pt x="345" y="1"/>
                    <a:pt x="18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03" name="Google Shape;6403;p9"/>
            <p:cNvSpPr/>
            <p:nvPr/>
          </p:nvSpPr>
          <p:spPr>
            <a:xfrm>
              <a:off x="5442425" y="3053325"/>
              <a:ext cx="15450" cy="4650"/>
            </a:xfrm>
            <a:custGeom>
              <a:avLst/>
              <a:gdLst/>
              <a:ahLst/>
              <a:cxnLst/>
              <a:rect l="l" t="t" r="r" b="b"/>
              <a:pathLst>
                <a:path w="618" h="186" extrusionOk="0">
                  <a:moveTo>
                    <a:pt x="84" y="1"/>
                  </a:moveTo>
                  <a:cubicBezTo>
                    <a:pt x="56" y="1"/>
                    <a:pt x="29" y="2"/>
                    <a:pt x="1" y="5"/>
                  </a:cubicBezTo>
                  <a:cubicBezTo>
                    <a:pt x="110" y="151"/>
                    <a:pt x="235" y="185"/>
                    <a:pt x="366" y="185"/>
                  </a:cubicBezTo>
                  <a:cubicBezTo>
                    <a:pt x="448" y="185"/>
                    <a:pt x="533" y="172"/>
                    <a:pt x="617" y="164"/>
                  </a:cubicBezTo>
                  <a:cubicBezTo>
                    <a:pt x="461" y="60"/>
                    <a:pt x="275" y="1"/>
                    <a:pt x="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04" name="Google Shape;6404;p9"/>
            <p:cNvSpPr/>
            <p:nvPr/>
          </p:nvSpPr>
          <p:spPr>
            <a:xfrm>
              <a:off x="5275825" y="3025200"/>
              <a:ext cx="15450" cy="4200"/>
            </a:xfrm>
            <a:custGeom>
              <a:avLst/>
              <a:gdLst/>
              <a:ahLst/>
              <a:cxnLst/>
              <a:rect l="l" t="t" r="r" b="b"/>
              <a:pathLst>
                <a:path w="618" h="168" extrusionOk="0">
                  <a:moveTo>
                    <a:pt x="161" y="1"/>
                  </a:moveTo>
                  <a:cubicBezTo>
                    <a:pt x="109" y="1"/>
                    <a:pt x="55" y="6"/>
                    <a:pt x="1" y="16"/>
                  </a:cubicBezTo>
                  <a:cubicBezTo>
                    <a:pt x="107" y="133"/>
                    <a:pt x="227" y="168"/>
                    <a:pt x="352" y="168"/>
                  </a:cubicBezTo>
                  <a:cubicBezTo>
                    <a:pt x="439" y="168"/>
                    <a:pt x="528" y="151"/>
                    <a:pt x="617" y="135"/>
                  </a:cubicBezTo>
                  <a:cubicBezTo>
                    <a:pt x="468" y="46"/>
                    <a:pt x="319" y="1"/>
                    <a:pt x="16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05" name="Google Shape;6405;p9"/>
            <p:cNvSpPr/>
            <p:nvPr/>
          </p:nvSpPr>
          <p:spPr>
            <a:xfrm>
              <a:off x="5509575" y="3067625"/>
              <a:ext cx="14450" cy="4525"/>
            </a:xfrm>
            <a:custGeom>
              <a:avLst/>
              <a:gdLst/>
              <a:ahLst/>
              <a:cxnLst/>
              <a:rect l="l" t="t" r="r" b="b"/>
              <a:pathLst>
                <a:path w="578" h="181" extrusionOk="0">
                  <a:moveTo>
                    <a:pt x="149" y="1"/>
                  </a:moveTo>
                  <a:cubicBezTo>
                    <a:pt x="100" y="1"/>
                    <a:pt x="50" y="5"/>
                    <a:pt x="0" y="10"/>
                  </a:cubicBezTo>
                  <a:cubicBezTo>
                    <a:pt x="98" y="149"/>
                    <a:pt x="243" y="181"/>
                    <a:pt x="390" y="181"/>
                  </a:cubicBezTo>
                  <a:cubicBezTo>
                    <a:pt x="454" y="181"/>
                    <a:pt x="517" y="175"/>
                    <a:pt x="577" y="169"/>
                  </a:cubicBezTo>
                  <a:cubicBezTo>
                    <a:pt x="443" y="34"/>
                    <a:pt x="297" y="1"/>
                    <a:pt x="1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06" name="Google Shape;6406;p9"/>
            <p:cNvSpPr/>
            <p:nvPr/>
          </p:nvSpPr>
          <p:spPr>
            <a:xfrm>
              <a:off x="5461825" y="3057775"/>
              <a:ext cx="10975" cy="4350"/>
            </a:xfrm>
            <a:custGeom>
              <a:avLst/>
              <a:gdLst/>
              <a:ahLst/>
              <a:cxnLst/>
              <a:rect l="l" t="t" r="r" b="b"/>
              <a:pathLst>
                <a:path w="439" h="174" extrusionOk="0">
                  <a:moveTo>
                    <a:pt x="76" y="1"/>
                  </a:moveTo>
                  <a:cubicBezTo>
                    <a:pt x="51" y="1"/>
                    <a:pt x="26" y="3"/>
                    <a:pt x="1" y="6"/>
                  </a:cubicBezTo>
                  <a:cubicBezTo>
                    <a:pt x="75" y="140"/>
                    <a:pt x="183" y="174"/>
                    <a:pt x="308" y="174"/>
                  </a:cubicBezTo>
                  <a:cubicBezTo>
                    <a:pt x="350" y="174"/>
                    <a:pt x="393" y="170"/>
                    <a:pt x="438" y="165"/>
                  </a:cubicBezTo>
                  <a:cubicBezTo>
                    <a:pt x="338" y="48"/>
                    <a:pt x="209" y="1"/>
                    <a:pt x="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07" name="Google Shape;6407;p9"/>
            <p:cNvSpPr/>
            <p:nvPr/>
          </p:nvSpPr>
          <p:spPr>
            <a:xfrm>
              <a:off x="5265875" y="2943500"/>
              <a:ext cx="14450" cy="5025"/>
            </a:xfrm>
            <a:custGeom>
              <a:avLst/>
              <a:gdLst/>
              <a:ahLst/>
              <a:cxnLst/>
              <a:rect l="l" t="t" r="r" b="b"/>
              <a:pathLst>
                <a:path w="578" h="201" extrusionOk="0">
                  <a:moveTo>
                    <a:pt x="95" y="1"/>
                  </a:moveTo>
                  <a:cubicBezTo>
                    <a:pt x="63" y="1"/>
                    <a:pt x="31" y="1"/>
                    <a:pt x="1" y="1"/>
                  </a:cubicBezTo>
                  <a:cubicBezTo>
                    <a:pt x="1" y="61"/>
                    <a:pt x="21" y="101"/>
                    <a:pt x="21" y="180"/>
                  </a:cubicBezTo>
                  <a:cubicBezTo>
                    <a:pt x="220" y="180"/>
                    <a:pt x="399" y="200"/>
                    <a:pt x="578" y="200"/>
                  </a:cubicBezTo>
                  <a:cubicBezTo>
                    <a:pt x="460" y="15"/>
                    <a:pt x="271" y="1"/>
                    <a:pt x="9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08" name="Google Shape;6408;p9"/>
            <p:cNvSpPr/>
            <p:nvPr/>
          </p:nvSpPr>
          <p:spPr>
            <a:xfrm>
              <a:off x="5242025" y="2871750"/>
              <a:ext cx="71125" cy="27675"/>
            </a:xfrm>
            <a:custGeom>
              <a:avLst/>
              <a:gdLst/>
              <a:ahLst/>
              <a:cxnLst/>
              <a:rect l="l" t="t" r="r" b="b"/>
              <a:pathLst>
                <a:path w="2845" h="1107" extrusionOk="0">
                  <a:moveTo>
                    <a:pt x="375" y="1"/>
                  </a:moveTo>
                  <a:cubicBezTo>
                    <a:pt x="254" y="1"/>
                    <a:pt x="130" y="44"/>
                    <a:pt x="0" y="166"/>
                  </a:cubicBezTo>
                  <a:cubicBezTo>
                    <a:pt x="279" y="246"/>
                    <a:pt x="557" y="305"/>
                    <a:pt x="756" y="564"/>
                  </a:cubicBezTo>
                  <a:cubicBezTo>
                    <a:pt x="799" y="556"/>
                    <a:pt x="841" y="553"/>
                    <a:pt x="882" y="553"/>
                  </a:cubicBezTo>
                  <a:cubicBezTo>
                    <a:pt x="1166" y="553"/>
                    <a:pt x="1413" y="713"/>
                    <a:pt x="1691" y="783"/>
                  </a:cubicBezTo>
                  <a:cubicBezTo>
                    <a:pt x="1712" y="781"/>
                    <a:pt x="1732" y="780"/>
                    <a:pt x="1753" y="780"/>
                  </a:cubicBezTo>
                  <a:cubicBezTo>
                    <a:pt x="2146" y="780"/>
                    <a:pt x="2424" y="1107"/>
                    <a:pt x="2766" y="1107"/>
                  </a:cubicBezTo>
                  <a:cubicBezTo>
                    <a:pt x="2792" y="1107"/>
                    <a:pt x="2818" y="1105"/>
                    <a:pt x="2845" y="1101"/>
                  </a:cubicBezTo>
                  <a:cubicBezTo>
                    <a:pt x="2646" y="743"/>
                    <a:pt x="2646" y="246"/>
                    <a:pt x="2069" y="186"/>
                  </a:cubicBezTo>
                  <a:cubicBezTo>
                    <a:pt x="1913" y="334"/>
                    <a:pt x="1760" y="387"/>
                    <a:pt x="1608" y="387"/>
                  </a:cubicBezTo>
                  <a:cubicBezTo>
                    <a:pt x="1392" y="387"/>
                    <a:pt x="1177" y="279"/>
                    <a:pt x="955" y="186"/>
                  </a:cubicBezTo>
                  <a:cubicBezTo>
                    <a:pt x="759" y="112"/>
                    <a:pt x="570" y="1"/>
                    <a:pt x="37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09" name="Google Shape;6409;p9"/>
            <p:cNvSpPr/>
            <p:nvPr/>
          </p:nvSpPr>
          <p:spPr>
            <a:xfrm>
              <a:off x="5298200" y="3042800"/>
              <a:ext cx="184050" cy="34900"/>
            </a:xfrm>
            <a:custGeom>
              <a:avLst/>
              <a:gdLst/>
              <a:ahLst/>
              <a:cxnLst/>
              <a:rect l="l" t="t" r="r" b="b"/>
              <a:pathLst>
                <a:path w="7362" h="1396" extrusionOk="0">
                  <a:moveTo>
                    <a:pt x="455" y="0"/>
                  </a:moveTo>
                  <a:cubicBezTo>
                    <a:pt x="318" y="0"/>
                    <a:pt x="180" y="3"/>
                    <a:pt x="41" y="8"/>
                  </a:cubicBezTo>
                  <a:cubicBezTo>
                    <a:pt x="21" y="8"/>
                    <a:pt x="21" y="28"/>
                    <a:pt x="1" y="88"/>
                  </a:cubicBezTo>
                  <a:cubicBezTo>
                    <a:pt x="1" y="127"/>
                    <a:pt x="1" y="187"/>
                    <a:pt x="41" y="227"/>
                  </a:cubicBezTo>
                  <a:cubicBezTo>
                    <a:pt x="419" y="466"/>
                    <a:pt x="876" y="565"/>
                    <a:pt x="1294" y="605"/>
                  </a:cubicBezTo>
                  <a:cubicBezTo>
                    <a:pt x="2786" y="824"/>
                    <a:pt x="4278" y="1003"/>
                    <a:pt x="5790" y="1182"/>
                  </a:cubicBezTo>
                  <a:cubicBezTo>
                    <a:pt x="6184" y="1245"/>
                    <a:pt x="6566" y="1396"/>
                    <a:pt x="6966" y="1396"/>
                  </a:cubicBezTo>
                  <a:cubicBezTo>
                    <a:pt x="7070" y="1396"/>
                    <a:pt x="7175" y="1385"/>
                    <a:pt x="7282" y="1361"/>
                  </a:cubicBezTo>
                  <a:cubicBezTo>
                    <a:pt x="7302" y="1361"/>
                    <a:pt x="7341" y="1321"/>
                    <a:pt x="7341" y="1281"/>
                  </a:cubicBezTo>
                  <a:cubicBezTo>
                    <a:pt x="7361" y="1261"/>
                    <a:pt x="7341" y="1221"/>
                    <a:pt x="7262" y="1202"/>
                  </a:cubicBezTo>
                  <a:cubicBezTo>
                    <a:pt x="7083" y="1182"/>
                    <a:pt x="6884" y="1182"/>
                    <a:pt x="6705" y="1162"/>
                  </a:cubicBezTo>
                  <a:cubicBezTo>
                    <a:pt x="6645" y="1102"/>
                    <a:pt x="6565" y="1023"/>
                    <a:pt x="6446" y="1003"/>
                  </a:cubicBezTo>
                  <a:cubicBezTo>
                    <a:pt x="6267" y="983"/>
                    <a:pt x="6088" y="983"/>
                    <a:pt x="5909" y="963"/>
                  </a:cubicBezTo>
                  <a:cubicBezTo>
                    <a:pt x="5750" y="824"/>
                    <a:pt x="5491" y="923"/>
                    <a:pt x="5312" y="804"/>
                  </a:cubicBezTo>
                  <a:cubicBezTo>
                    <a:pt x="5272" y="804"/>
                    <a:pt x="5213" y="804"/>
                    <a:pt x="5173" y="784"/>
                  </a:cubicBezTo>
                  <a:cubicBezTo>
                    <a:pt x="5084" y="711"/>
                    <a:pt x="4976" y="701"/>
                    <a:pt x="4863" y="701"/>
                  </a:cubicBezTo>
                  <a:cubicBezTo>
                    <a:pt x="4819" y="701"/>
                    <a:pt x="4773" y="702"/>
                    <a:pt x="4728" y="702"/>
                  </a:cubicBezTo>
                  <a:cubicBezTo>
                    <a:pt x="4608" y="702"/>
                    <a:pt x="4492" y="691"/>
                    <a:pt x="4397" y="605"/>
                  </a:cubicBezTo>
                  <a:cubicBezTo>
                    <a:pt x="4363" y="603"/>
                    <a:pt x="4328" y="602"/>
                    <a:pt x="4293" y="602"/>
                  </a:cubicBezTo>
                  <a:cubicBezTo>
                    <a:pt x="4090" y="602"/>
                    <a:pt x="3873" y="626"/>
                    <a:pt x="3663" y="626"/>
                  </a:cubicBezTo>
                  <a:cubicBezTo>
                    <a:pt x="3465" y="626"/>
                    <a:pt x="3273" y="605"/>
                    <a:pt x="3104" y="525"/>
                  </a:cubicBezTo>
                  <a:cubicBezTo>
                    <a:pt x="2238" y="127"/>
                    <a:pt x="1373" y="0"/>
                    <a:pt x="4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10" name="Google Shape;6410;p9"/>
            <p:cNvSpPr/>
            <p:nvPr/>
          </p:nvSpPr>
          <p:spPr>
            <a:xfrm>
              <a:off x="5265375" y="3156875"/>
              <a:ext cx="169625" cy="24900"/>
            </a:xfrm>
            <a:custGeom>
              <a:avLst/>
              <a:gdLst/>
              <a:ahLst/>
              <a:cxnLst/>
              <a:rect l="l" t="t" r="r" b="b"/>
              <a:pathLst>
                <a:path w="6785" h="996" extrusionOk="0">
                  <a:moveTo>
                    <a:pt x="41" y="0"/>
                  </a:moveTo>
                  <a:cubicBezTo>
                    <a:pt x="41" y="40"/>
                    <a:pt x="21" y="80"/>
                    <a:pt x="1" y="120"/>
                  </a:cubicBezTo>
                  <a:cubicBezTo>
                    <a:pt x="21" y="279"/>
                    <a:pt x="140" y="339"/>
                    <a:pt x="240" y="418"/>
                  </a:cubicBezTo>
                  <a:cubicBezTo>
                    <a:pt x="349" y="458"/>
                    <a:pt x="463" y="473"/>
                    <a:pt x="578" y="473"/>
                  </a:cubicBezTo>
                  <a:cubicBezTo>
                    <a:pt x="692" y="473"/>
                    <a:pt x="807" y="458"/>
                    <a:pt x="916" y="438"/>
                  </a:cubicBezTo>
                  <a:cubicBezTo>
                    <a:pt x="1115" y="538"/>
                    <a:pt x="1354" y="478"/>
                    <a:pt x="1553" y="577"/>
                  </a:cubicBezTo>
                  <a:cubicBezTo>
                    <a:pt x="1990" y="637"/>
                    <a:pt x="2408" y="717"/>
                    <a:pt x="2846" y="776"/>
                  </a:cubicBezTo>
                  <a:cubicBezTo>
                    <a:pt x="3741" y="876"/>
                    <a:pt x="4676" y="915"/>
                    <a:pt x="5571" y="995"/>
                  </a:cubicBezTo>
                  <a:cubicBezTo>
                    <a:pt x="5733" y="843"/>
                    <a:pt x="5927" y="813"/>
                    <a:pt x="6129" y="813"/>
                  </a:cubicBezTo>
                  <a:cubicBezTo>
                    <a:pt x="6254" y="813"/>
                    <a:pt x="6383" y="825"/>
                    <a:pt x="6509" y="825"/>
                  </a:cubicBezTo>
                  <a:cubicBezTo>
                    <a:pt x="6603" y="825"/>
                    <a:pt x="6696" y="818"/>
                    <a:pt x="6784" y="796"/>
                  </a:cubicBezTo>
                  <a:cubicBezTo>
                    <a:pt x="5074" y="418"/>
                    <a:pt x="3323" y="319"/>
                    <a:pt x="1592" y="219"/>
                  </a:cubicBezTo>
                  <a:cubicBezTo>
                    <a:pt x="1463" y="160"/>
                    <a:pt x="1329" y="150"/>
                    <a:pt x="1195" y="150"/>
                  </a:cubicBezTo>
                  <a:cubicBezTo>
                    <a:pt x="1127" y="150"/>
                    <a:pt x="1060" y="152"/>
                    <a:pt x="994" y="152"/>
                  </a:cubicBezTo>
                  <a:cubicBezTo>
                    <a:pt x="927" y="152"/>
                    <a:pt x="861" y="150"/>
                    <a:pt x="797" y="140"/>
                  </a:cubicBezTo>
                  <a:cubicBezTo>
                    <a:pt x="657" y="140"/>
                    <a:pt x="518" y="140"/>
                    <a:pt x="419" y="40"/>
                  </a:cubicBezTo>
                  <a:cubicBezTo>
                    <a:pt x="299" y="20"/>
                    <a:pt x="160" y="20"/>
                    <a:pt x="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11" name="Google Shape;6411;p9"/>
            <p:cNvSpPr/>
            <p:nvPr/>
          </p:nvSpPr>
          <p:spPr>
            <a:xfrm>
              <a:off x="5218150" y="3028575"/>
              <a:ext cx="81075" cy="20225"/>
            </a:xfrm>
            <a:custGeom>
              <a:avLst/>
              <a:gdLst/>
              <a:ahLst/>
              <a:cxnLst/>
              <a:rect l="l" t="t" r="r" b="b"/>
              <a:pathLst>
                <a:path w="3243" h="809" extrusionOk="0">
                  <a:moveTo>
                    <a:pt x="955" y="0"/>
                  </a:moveTo>
                  <a:cubicBezTo>
                    <a:pt x="637" y="20"/>
                    <a:pt x="318" y="20"/>
                    <a:pt x="0" y="60"/>
                  </a:cubicBezTo>
                  <a:cubicBezTo>
                    <a:pt x="0" y="100"/>
                    <a:pt x="20" y="159"/>
                    <a:pt x="40" y="199"/>
                  </a:cubicBezTo>
                  <a:cubicBezTo>
                    <a:pt x="696" y="199"/>
                    <a:pt x="1293" y="358"/>
                    <a:pt x="1890" y="557"/>
                  </a:cubicBezTo>
                  <a:cubicBezTo>
                    <a:pt x="2263" y="676"/>
                    <a:pt x="2650" y="809"/>
                    <a:pt x="3039" y="809"/>
                  </a:cubicBezTo>
                  <a:cubicBezTo>
                    <a:pt x="3107" y="809"/>
                    <a:pt x="3175" y="805"/>
                    <a:pt x="3243" y="796"/>
                  </a:cubicBezTo>
                  <a:lnTo>
                    <a:pt x="3243" y="577"/>
                  </a:lnTo>
                  <a:cubicBezTo>
                    <a:pt x="2785" y="279"/>
                    <a:pt x="2248" y="239"/>
                    <a:pt x="1711" y="179"/>
                  </a:cubicBezTo>
                  <a:cubicBezTo>
                    <a:pt x="1631" y="139"/>
                    <a:pt x="1592" y="60"/>
                    <a:pt x="1492" y="40"/>
                  </a:cubicBezTo>
                  <a:cubicBezTo>
                    <a:pt x="1313" y="40"/>
                    <a:pt x="1134" y="0"/>
                    <a:pt x="9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12" name="Google Shape;6412;p9"/>
            <p:cNvSpPr/>
            <p:nvPr/>
          </p:nvSpPr>
          <p:spPr>
            <a:xfrm>
              <a:off x="5137575" y="3111350"/>
              <a:ext cx="84075" cy="20125"/>
            </a:xfrm>
            <a:custGeom>
              <a:avLst/>
              <a:gdLst/>
              <a:ahLst/>
              <a:cxnLst/>
              <a:rect l="l" t="t" r="r" b="b"/>
              <a:pathLst>
                <a:path w="3363" h="805" extrusionOk="0">
                  <a:moveTo>
                    <a:pt x="1133" y="0"/>
                  </a:moveTo>
                  <a:cubicBezTo>
                    <a:pt x="757" y="0"/>
                    <a:pt x="381" y="41"/>
                    <a:pt x="1" y="170"/>
                  </a:cubicBezTo>
                  <a:cubicBezTo>
                    <a:pt x="80" y="230"/>
                    <a:pt x="140" y="310"/>
                    <a:pt x="199" y="349"/>
                  </a:cubicBezTo>
                  <a:cubicBezTo>
                    <a:pt x="259" y="409"/>
                    <a:pt x="339" y="429"/>
                    <a:pt x="458" y="429"/>
                  </a:cubicBezTo>
                  <a:cubicBezTo>
                    <a:pt x="469" y="428"/>
                    <a:pt x="479" y="427"/>
                    <a:pt x="489" y="427"/>
                  </a:cubicBezTo>
                  <a:cubicBezTo>
                    <a:pt x="649" y="427"/>
                    <a:pt x="746" y="571"/>
                    <a:pt x="896" y="608"/>
                  </a:cubicBezTo>
                  <a:cubicBezTo>
                    <a:pt x="941" y="614"/>
                    <a:pt x="987" y="617"/>
                    <a:pt x="1034" y="617"/>
                  </a:cubicBezTo>
                  <a:cubicBezTo>
                    <a:pt x="1138" y="617"/>
                    <a:pt x="1245" y="605"/>
                    <a:pt x="1351" y="605"/>
                  </a:cubicBezTo>
                  <a:cubicBezTo>
                    <a:pt x="1486" y="605"/>
                    <a:pt x="1621" y="624"/>
                    <a:pt x="1751" y="707"/>
                  </a:cubicBezTo>
                  <a:cubicBezTo>
                    <a:pt x="1990" y="707"/>
                    <a:pt x="2248" y="727"/>
                    <a:pt x="2487" y="727"/>
                  </a:cubicBezTo>
                  <a:cubicBezTo>
                    <a:pt x="2609" y="784"/>
                    <a:pt x="2727" y="805"/>
                    <a:pt x="2845" y="805"/>
                  </a:cubicBezTo>
                  <a:cubicBezTo>
                    <a:pt x="2976" y="805"/>
                    <a:pt x="3107" y="779"/>
                    <a:pt x="3243" y="747"/>
                  </a:cubicBezTo>
                  <a:cubicBezTo>
                    <a:pt x="3343" y="628"/>
                    <a:pt x="3362" y="469"/>
                    <a:pt x="3223" y="349"/>
                  </a:cubicBezTo>
                  <a:lnTo>
                    <a:pt x="3243" y="349"/>
                  </a:lnTo>
                  <a:cubicBezTo>
                    <a:pt x="3124" y="230"/>
                    <a:pt x="2965" y="131"/>
                    <a:pt x="2786" y="111"/>
                  </a:cubicBezTo>
                  <a:cubicBezTo>
                    <a:pt x="2231" y="87"/>
                    <a:pt x="1683" y="0"/>
                    <a:pt x="113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13" name="Google Shape;6413;p9"/>
            <p:cNvSpPr/>
            <p:nvPr/>
          </p:nvSpPr>
          <p:spPr>
            <a:xfrm>
              <a:off x="5216650" y="3119575"/>
              <a:ext cx="62675" cy="23450"/>
            </a:xfrm>
            <a:custGeom>
              <a:avLst/>
              <a:gdLst/>
              <a:ahLst/>
              <a:cxnLst/>
              <a:rect l="l" t="t" r="r" b="b"/>
              <a:pathLst>
                <a:path w="2507" h="938" extrusionOk="0">
                  <a:moveTo>
                    <a:pt x="458" y="0"/>
                  </a:moveTo>
                  <a:cubicBezTo>
                    <a:pt x="319" y="0"/>
                    <a:pt x="180" y="20"/>
                    <a:pt x="60" y="20"/>
                  </a:cubicBezTo>
                  <a:cubicBezTo>
                    <a:pt x="60" y="140"/>
                    <a:pt x="80" y="279"/>
                    <a:pt x="80" y="398"/>
                  </a:cubicBezTo>
                  <a:cubicBezTo>
                    <a:pt x="60" y="398"/>
                    <a:pt x="20" y="418"/>
                    <a:pt x="20" y="418"/>
                  </a:cubicBezTo>
                  <a:cubicBezTo>
                    <a:pt x="1" y="478"/>
                    <a:pt x="1" y="498"/>
                    <a:pt x="80" y="538"/>
                  </a:cubicBezTo>
                  <a:cubicBezTo>
                    <a:pt x="160" y="538"/>
                    <a:pt x="199" y="577"/>
                    <a:pt x="279" y="577"/>
                  </a:cubicBezTo>
                  <a:cubicBezTo>
                    <a:pt x="364" y="634"/>
                    <a:pt x="457" y="645"/>
                    <a:pt x="551" y="645"/>
                  </a:cubicBezTo>
                  <a:cubicBezTo>
                    <a:pt x="614" y="645"/>
                    <a:pt x="677" y="640"/>
                    <a:pt x="740" y="640"/>
                  </a:cubicBezTo>
                  <a:cubicBezTo>
                    <a:pt x="850" y="640"/>
                    <a:pt x="957" y="655"/>
                    <a:pt x="1055" y="737"/>
                  </a:cubicBezTo>
                  <a:cubicBezTo>
                    <a:pt x="1174" y="776"/>
                    <a:pt x="1294" y="776"/>
                    <a:pt x="1413" y="776"/>
                  </a:cubicBezTo>
                  <a:cubicBezTo>
                    <a:pt x="1572" y="916"/>
                    <a:pt x="1851" y="776"/>
                    <a:pt x="1990" y="935"/>
                  </a:cubicBezTo>
                  <a:cubicBezTo>
                    <a:pt x="2007" y="933"/>
                    <a:pt x="2025" y="933"/>
                    <a:pt x="2043" y="933"/>
                  </a:cubicBezTo>
                  <a:cubicBezTo>
                    <a:pt x="2088" y="933"/>
                    <a:pt x="2136" y="937"/>
                    <a:pt x="2185" y="937"/>
                  </a:cubicBezTo>
                  <a:cubicBezTo>
                    <a:pt x="2301" y="937"/>
                    <a:pt x="2420" y="911"/>
                    <a:pt x="2507" y="737"/>
                  </a:cubicBezTo>
                  <a:cubicBezTo>
                    <a:pt x="1910" y="637"/>
                    <a:pt x="1473" y="180"/>
                    <a:pt x="856" y="180"/>
                  </a:cubicBezTo>
                  <a:cubicBezTo>
                    <a:pt x="717" y="80"/>
                    <a:pt x="557" y="120"/>
                    <a:pt x="4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14" name="Google Shape;6414;p9"/>
            <p:cNvSpPr/>
            <p:nvPr/>
          </p:nvSpPr>
          <p:spPr>
            <a:xfrm>
              <a:off x="5211175" y="3104650"/>
              <a:ext cx="72650" cy="14950"/>
            </a:xfrm>
            <a:custGeom>
              <a:avLst/>
              <a:gdLst/>
              <a:ahLst/>
              <a:cxnLst/>
              <a:rect l="l" t="t" r="r" b="b"/>
              <a:pathLst>
                <a:path w="2906" h="598" extrusionOk="0">
                  <a:moveTo>
                    <a:pt x="120" y="1"/>
                  </a:moveTo>
                  <a:cubicBezTo>
                    <a:pt x="40" y="80"/>
                    <a:pt x="1" y="120"/>
                    <a:pt x="1" y="180"/>
                  </a:cubicBezTo>
                  <a:cubicBezTo>
                    <a:pt x="1" y="279"/>
                    <a:pt x="21" y="339"/>
                    <a:pt x="80" y="418"/>
                  </a:cubicBezTo>
                  <a:cubicBezTo>
                    <a:pt x="108" y="446"/>
                    <a:pt x="140" y="461"/>
                    <a:pt x="174" y="461"/>
                  </a:cubicBezTo>
                  <a:cubicBezTo>
                    <a:pt x="214" y="461"/>
                    <a:pt x="256" y="441"/>
                    <a:pt x="299" y="399"/>
                  </a:cubicBezTo>
                  <a:cubicBezTo>
                    <a:pt x="440" y="382"/>
                    <a:pt x="581" y="375"/>
                    <a:pt x="722" y="375"/>
                  </a:cubicBezTo>
                  <a:cubicBezTo>
                    <a:pt x="1416" y="375"/>
                    <a:pt x="2108" y="548"/>
                    <a:pt x="2786" y="597"/>
                  </a:cubicBezTo>
                  <a:cubicBezTo>
                    <a:pt x="2905" y="379"/>
                    <a:pt x="2706" y="319"/>
                    <a:pt x="2587" y="220"/>
                  </a:cubicBezTo>
                  <a:cubicBezTo>
                    <a:pt x="2052" y="202"/>
                    <a:pt x="1502" y="5"/>
                    <a:pt x="950" y="5"/>
                  </a:cubicBezTo>
                  <a:cubicBezTo>
                    <a:pt x="866" y="5"/>
                    <a:pt x="781" y="10"/>
                    <a:pt x="697" y="21"/>
                  </a:cubicBezTo>
                  <a:cubicBezTo>
                    <a:pt x="617" y="80"/>
                    <a:pt x="548" y="110"/>
                    <a:pt x="483" y="110"/>
                  </a:cubicBezTo>
                  <a:cubicBezTo>
                    <a:pt x="418" y="110"/>
                    <a:pt x="359" y="80"/>
                    <a:pt x="299" y="21"/>
                  </a:cubicBezTo>
                  <a:cubicBezTo>
                    <a:pt x="220" y="1"/>
                    <a:pt x="180" y="1"/>
                    <a:pt x="12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15" name="Google Shape;6415;p9"/>
            <p:cNvSpPr/>
            <p:nvPr/>
          </p:nvSpPr>
          <p:spPr>
            <a:xfrm>
              <a:off x="5152000" y="3099675"/>
              <a:ext cx="62200" cy="15550"/>
            </a:xfrm>
            <a:custGeom>
              <a:avLst/>
              <a:gdLst/>
              <a:ahLst/>
              <a:cxnLst/>
              <a:rect l="l" t="t" r="r" b="b"/>
              <a:pathLst>
                <a:path w="2488" h="622" extrusionOk="0">
                  <a:moveTo>
                    <a:pt x="0" y="1"/>
                  </a:moveTo>
                  <a:cubicBezTo>
                    <a:pt x="100" y="279"/>
                    <a:pt x="359" y="220"/>
                    <a:pt x="577" y="239"/>
                  </a:cubicBezTo>
                  <a:lnTo>
                    <a:pt x="796" y="399"/>
                  </a:lnTo>
                  <a:cubicBezTo>
                    <a:pt x="975" y="478"/>
                    <a:pt x="1114" y="598"/>
                    <a:pt x="1313" y="598"/>
                  </a:cubicBezTo>
                  <a:cubicBezTo>
                    <a:pt x="1490" y="598"/>
                    <a:pt x="1667" y="621"/>
                    <a:pt x="1840" y="621"/>
                  </a:cubicBezTo>
                  <a:cubicBezTo>
                    <a:pt x="2057" y="621"/>
                    <a:pt x="2268" y="584"/>
                    <a:pt x="2467" y="419"/>
                  </a:cubicBezTo>
                  <a:cubicBezTo>
                    <a:pt x="2467" y="339"/>
                    <a:pt x="2487" y="279"/>
                    <a:pt x="2487" y="200"/>
                  </a:cubicBezTo>
                  <a:cubicBezTo>
                    <a:pt x="2119" y="38"/>
                    <a:pt x="1743" y="2"/>
                    <a:pt x="1366" y="2"/>
                  </a:cubicBezTo>
                  <a:cubicBezTo>
                    <a:pt x="1063" y="2"/>
                    <a:pt x="759" y="25"/>
                    <a:pt x="459" y="25"/>
                  </a:cubicBezTo>
                  <a:cubicBezTo>
                    <a:pt x="305" y="25"/>
                    <a:pt x="152" y="19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16" name="Google Shape;6416;p9"/>
            <p:cNvSpPr/>
            <p:nvPr/>
          </p:nvSpPr>
          <p:spPr>
            <a:xfrm>
              <a:off x="5275325" y="3110625"/>
              <a:ext cx="42300" cy="13350"/>
            </a:xfrm>
            <a:custGeom>
              <a:avLst/>
              <a:gdLst/>
              <a:ahLst/>
              <a:cxnLst/>
              <a:rect l="l" t="t" r="r" b="b"/>
              <a:pathLst>
                <a:path w="1692" h="534" extrusionOk="0">
                  <a:moveTo>
                    <a:pt x="1" y="0"/>
                  </a:moveTo>
                  <a:lnTo>
                    <a:pt x="1" y="0"/>
                  </a:lnTo>
                  <a:cubicBezTo>
                    <a:pt x="41" y="140"/>
                    <a:pt x="120" y="259"/>
                    <a:pt x="200" y="378"/>
                  </a:cubicBezTo>
                  <a:cubicBezTo>
                    <a:pt x="432" y="471"/>
                    <a:pt x="650" y="534"/>
                    <a:pt x="874" y="534"/>
                  </a:cubicBezTo>
                  <a:cubicBezTo>
                    <a:pt x="1131" y="534"/>
                    <a:pt x="1394" y="452"/>
                    <a:pt x="1692" y="239"/>
                  </a:cubicBezTo>
                  <a:cubicBezTo>
                    <a:pt x="1035" y="160"/>
                    <a:pt x="518" y="8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17" name="Google Shape;6417;p9"/>
            <p:cNvSpPr/>
            <p:nvPr/>
          </p:nvSpPr>
          <p:spPr>
            <a:xfrm>
              <a:off x="5452375" y="3176775"/>
              <a:ext cx="29875" cy="5050"/>
            </a:xfrm>
            <a:custGeom>
              <a:avLst/>
              <a:gdLst/>
              <a:ahLst/>
              <a:cxnLst/>
              <a:rect l="l" t="t" r="r" b="b"/>
              <a:pathLst>
                <a:path w="1195" h="202" extrusionOk="0">
                  <a:moveTo>
                    <a:pt x="1" y="0"/>
                  </a:moveTo>
                  <a:lnTo>
                    <a:pt x="1" y="0"/>
                  </a:lnTo>
                  <a:cubicBezTo>
                    <a:pt x="164" y="164"/>
                    <a:pt x="356" y="202"/>
                    <a:pt x="555" y="202"/>
                  </a:cubicBezTo>
                  <a:cubicBezTo>
                    <a:pt x="727" y="202"/>
                    <a:pt x="904" y="174"/>
                    <a:pt x="1074" y="174"/>
                  </a:cubicBezTo>
                  <a:cubicBezTo>
                    <a:pt x="1115" y="174"/>
                    <a:pt x="1155" y="175"/>
                    <a:pt x="1194" y="179"/>
                  </a:cubicBezTo>
                  <a:cubicBezTo>
                    <a:pt x="929" y="20"/>
                    <a:pt x="664" y="2"/>
                    <a:pt x="398" y="2"/>
                  </a:cubicBezTo>
                  <a:cubicBezTo>
                    <a:pt x="323" y="2"/>
                    <a:pt x="247" y="4"/>
                    <a:pt x="171" y="4"/>
                  </a:cubicBezTo>
                  <a:cubicBezTo>
                    <a:pt x="114" y="4"/>
                    <a:pt x="57" y="3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18" name="Google Shape;6418;p9"/>
            <p:cNvSpPr/>
            <p:nvPr/>
          </p:nvSpPr>
          <p:spPr>
            <a:xfrm>
              <a:off x="5242025" y="3150900"/>
              <a:ext cx="24375" cy="11500"/>
            </a:xfrm>
            <a:custGeom>
              <a:avLst/>
              <a:gdLst/>
              <a:ahLst/>
              <a:cxnLst/>
              <a:rect l="l" t="t" r="r" b="b"/>
              <a:pathLst>
                <a:path w="975" h="460" extrusionOk="0">
                  <a:moveTo>
                    <a:pt x="431" y="0"/>
                  </a:moveTo>
                  <a:cubicBezTo>
                    <a:pt x="299" y="0"/>
                    <a:pt x="167" y="46"/>
                    <a:pt x="40" y="120"/>
                  </a:cubicBezTo>
                  <a:lnTo>
                    <a:pt x="0" y="160"/>
                  </a:lnTo>
                  <a:cubicBezTo>
                    <a:pt x="139" y="384"/>
                    <a:pt x="301" y="459"/>
                    <a:pt x="479" y="459"/>
                  </a:cubicBezTo>
                  <a:cubicBezTo>
                    <a:pt x="633" y="459"/>
                    <a:pt x="800" y="403"/>
                    <a:pt x="975" y="339"/>
                  </a:cubicBezTo>
                  <a:lnTo>
                    <a:pt x="975" y="259"/>
                  </a:lnTo>
                  <a:cubicBezTo>
                    <a:pt x="895" y="220"/>
                    <a:pt x="855" y="160"/>
                    <a:pt x="776" y="120"/>
                  </a:cubicBezTo>
                  <a:cubicBezTo>
                    <a:pt x="664" y="36"/>
                    <a:pt x="548" y="0"/>
                    <a:pt x="4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19" name="Google Shape;6419;p9"/>
            <p:cNvSpPr/>
            <p:nvPr/>
          </p:nvSpPr>
          <p:spPr>
            <a:xfrm>
              <a:off x="5278325" y="3158075"/>
              <a:ext cx="26875" cy="4300"/>
            </a:xfrm>
            <a:custGeom>
              <a:avLst/>
              <a:gdLst/>
              <a:ahLst/>
              <a:cxnLst/>
              <a:rect l="l" t="t" r="r" b="b"/>
              <a:pathLst>
                <a:path w="1075" h="172" extrusionOk="0">
                  <a:moveTo>
                    <a:pt x="482" y="1"/>
                  </a:moveTo>
                  <a:cubicBezTo>
                    <a:pt x="348" y="1"/>
                    <a:pt x="212" y="16"/>
                    <a:pt x="80" y="32"/>
                  </a:cubicBezTo>
                  <a:cubicBezTo>
                    <a:pt x="40" y="32"/>
                    <a:pt x="20" y="32"/>
                    <a:pt x="20" y="72"/>
                  </a:cubicBezTo>
                  <a:cubicBezTo>
                    <a:pt x="0" y="92"/>
                    <a:pt x="20" y="151"/>
                    <a:pt x="80" y="171"/>
                  </a:cubicBezTo>
                  <a:lnTo>
                    <a:pt x="1074" y="171"/>
                  </a:lnTo>
                  <a:cubicBezTo>
                    <a:pt x="893" y="38"/>
                    <a:pt x="690" y="1"/>
                    <a:pt x="4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20" name="Google Shape;6420;p9"/>
            <p:cNvSpPr/>
            <p:nvPr/>
          </p:nvSpPr>
          <p:spPr>
            <a:xfrm>
              <a:off x="5479725" y="3072225"/>
              <a:ext cx="19925" cy="5100"/>
            </a:xfrm>
            <a:custGeom>
              <a:avLst/>
              <a:gdLst/>
              <a:ahLst/>
              <a:cxnLst/>
              <a:rect l="l" t="t" r="r" b="b"/>
              <a:pathLst>
                <a:path w="797" h="204" extrusionOk="0">
                  <a:moveTo>
                    <a:pt x="382" y="1"/>
                  </a:moveTo>
                  <a:cubicBezTo>
                    <a:pt x="256" y="1"/>
                    <a:pt x="125" y="25"/>
                    <a:pt x="1" y="25"/>
                  </a:cubicBezTo>
                  <a:cubicBezTo>
                    <a:pt x="21" y="84"/>
                    <a:pt x="41" y="124"/>
                    <a:pt x="41" y="184"/>
                  </a:cubicBezTo>
                  <a:cubicBezTo>
                    <a:pt x="299" y="184"/>
                    <a:pt x="538" y="204"/>
                    <a:pt x="796" y="204"/>
                  </a:cubicBezTo>
                  <a:cubicBezTo>
                    <a:pt x="686" y="38"/>
                    <a:pt x="539" y="1"/>
                    <a:pt x="3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21" name="Google Shape;6421;p9"/>
            <p:cNvSpPr/>
            <p:nvPr/>
          </p:nvSpPr>
          <p:spPr>
            <a:xfrm>
              <a:off x="5218150" y="3105275"/>
              <a:ext cx="9975" cy="3950"/>
            </a:xfrm>
            <a:custGeom>
              <a:avLst/>
              <a:gdLst/>
              <a:ahLst/>
              <a:cxnLst/>
              <a:rect l="l" t="t" r="r" b="b"/>
              <a:pathLst>
                <a:path w="399" h="158" extrusionOk="0">
                  <a:moveTo>
                    <a:pt x="192" y="1"/>
                  </a:moveTo>
                  <a:cubicBezTo>
                    <a:pt x="125" y="1"/>
                    <a:pt x="60" y="6"/>
                    <a:pt x="0" y="15"/>
                  </a:cubicBezTo>
                  <a:cubicBezTo>
                    <a:pt x="61" y="107"/>
                    <a:pt x="128" y="157"/>
                    <a:pt x="197" y="157"/>
                  </a:cubicBezTo>
                  <a:cubicBezTo>
                    <a:pt x="262" y="157"/>
                    <a:pt x="330" y="112"/>
                    <a:pt x="398" y="15"/>
                  </a:cubicBezTo>
                  <a:cubicBezTo>
                    <a:pt x="328" y="6"/>
                    <a:pt x="259" y="1"/>
                    <a:pt x="1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22" name="Google Shape;6422;p9"/>
            <p:cNvSpPr/>
            <p:nvPr/>
          </p:nvSpPr>
          <p:spPr>
            <a:xfrm>
              <a:off x="5145025" y="3119900"/>
              <a:ext cx="11475" cy="5175"/>
            </a:xfrm>
            <a:custGeom>
              <a:avLst/>
              <a:gdLst/>
              <a:ahLst/>
              <a:cxnLst/>
              <a:rect l="l" t="t" r="r" b="b"/>
              <a:pathLst>
                <a:path w="459" h="207" extrusionOk="0">
                  <a:moveTo>
                    <a:pt x="136" y="1"/>
                  </a:moveTo>
                  <a:cubicBezTo>
                    <a:pt x="104" y="1"/>
                    <a:pt x="73" y="3"/>
                    <a:pt x="41" y="7"/>
                  </a:cubicBezTo>
                  <a:cubicBezTo>
                    <a:pt x="41" y="7"/>
                    <a:pt x="1" y="27"/>
                    <a:pt x="1" y="87"/>
                  </a:cubicBezTo>
                  <a:cubicBezTo>
                    <a:pt x="1" y="127"/>
                    <a:pt x="41" y="147"/>
                    <a:pt x="81" y="186"/>
                  </a:cubicBezTo>
                  <a:lnTo>
                    <a:pt x="180" y="186"/>
                  </a:lnTo>
                  <a:lnTo>
                    <a:pt x="260" y="206"/>
                  </a:lnTo>
                  <a:cubicBezTo>
                    <a:pt x="339" y="186"/>
                    <a:pt x="379" y="186"/>
                    <a:pt x="458" y="167"/>
                  </a:cubicBezTo>
                  <a:cubicBezTo>
                    <a:pt x="379" y="39"/>
                    <a:pt x="261" y="1"/>
                    <a:pt x="13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23" name="Google Shape;6423;p9"/>
            <p:cNvSpPr/>
            <p:nvPr/>
          </p:nvSpPr>
          <p:spPr>
            <a:xfrm>
              <a:off x="5275825" y="3157875"/>
              <a:ext cx="5000" cy="4000"/>
            </a:xfrm>
            <a:custGeom>
              <a:avLst/>
              <a:gdLst/>
              <a:ahLst/>
              <a:cxnLst/>
              <a:rect l="l" t="t" r="r" b="b"/>
              <a:pathLst>
                <a:path w="200" h="160" extrusionOk="0">
                  <a:moveTo>
                    <a:pt x="1" y="0"/>
                  </a:moveTo>
                  <a:cubicBezTo>
                    <a:pt x="21" y="80"/>
                    <a:pt x="100" y="159"/>
                    <a:pt x="200" y="159"/>
                  </a:cubicBezTo>
                  <a:cubicBezTo>
                    <a:pt x="180" y="100"/>
                    <a:pt x="180" y="60"/>
                    <a:pt x="18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24" name="Google Shape;6424;p9"/>
            <p:cNvSpPr/>
            <p:nvPr/>
          </p:nvSpPr>
          <p:spPr>
            <a:xfrm>
              <a:off x="5092825" y="3105125"/>
              <a:ext cx="121375" cy="14950"/>
            </a:xfrm>
            <a:custGeom>
              <a:avLst/>
              <a:gdLst/>
              <a:ahLst/>
              <a:cxnLst/>
              <a:rect l="l" t="t" r="r" b="b"/>
              <a:pathLst>
                <a:path w="4855" h="598" extrusionOk="0">
                  <a:moveTo>
                    <a:pt x="1268" y="1"/>
                  </a:moveTo>
                  <a:cubicBezTo>
                    <a:pt x="851" y="1"/>
                    <a:pt x="433" y="54"/>
                    <a:pt x="0" y="101"/>
                  </a:cubicBezTo>
                  <a:cubicBezTo>
                    <a:pt x="597" y="360"/>
                    <a:pt x="1194" y="399"/>
                    <a:pt x="1791" y="419"/>
                  </a:cubicBezTo>
                  <a:cubicBezTo>
                    <a:pt x="1962" y="384"/>
                    <a:pt x="2132" y="370"/>
                    <a:pt x="2301" y="370"/>
                  </a:cubicBezTo>
                  <a:cubicBezTo>
                    <a:pt x="2981" y="370"/>
                    <a:pt x="3641" y="598"/>
                    <a:pt x="4324" y="598"/>
                  </a:cubicBezTo>
                  <a:cubicBezTo>
                    <a:pt x="4434" y="598"/>
                    <a:pt x="4544" y="592"/>
                    <a:pt x="4655" y="578"/>
                  </a:cubicBezTo>
                  <a:lnTo>
                    <a:pt x="4854" y="380"/>
                  </a:lnTo>
                  <a:cubicBezTo>
                    <a:pt x="4834" y="320"/>
                    <a:pt x="4834" y="260"/>
                    <a:pt x="4834" y="181"/>
                  </a:cubicBezTo>
                  <a:lnTo>
                    <a:pt x="3481" y="181"/>
                  </a:lnTo>
                  <a:cubicBezTo>
                    <a:pt x="3382" y="81"/>
                    <a:pt x="3223" y="121"/>
                    <a:pt x="3084" y="21"/>
                  </a:cubicBezTo>
                  <a:lnTo>
                    <a:pt x="2944" y="21"/>
                  </a:lnTo>
                  <a:cubicBezTo>
                    <a:pt x="2815" y="141"/>
                    <a:pt x="2691" y="181"/>
                    <a:pt x="2561" y="181"/>
                  </a:cubicBezTo>
                  <a:cubicBezTo>
                    <a:pt x="2432" y="181"/>
                    <a:pt x="2298" y="141"/>
                    <a:pt x="2149" y="101"/>
                  </a:cubicBezTo>
                  <a:cubicBezTo>
                    <a:pt x="1853" y="27"/>
                    <a:pt x="1561" y="1"/>
                    <a:pt x="126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25" name="Google Shape;6425;p9"/>
            <p:cNvSpPr/>
            <p:nvPr/>
          </p:nvSpPr>
          <p:spPr>
            <a:xfrm>
              <a:off x="5241525" y="2848525"/>
              <a:ext cx="44275" cy="22900"/>
            </a:xfrm>
            <a:custGeom>
              <a:avLst/>
              <a:gdLst/>
              <a:ahLst/>
              <a:cxnLst/>
              <a:rect l="l" t="t" r="r" b="b"/>
              <a:pathLst>
                <a:path w="1771" h="916" extrusionOk="0">
                  <a:moveTo>
                    <a:pt x="20" y="1"/>
                  </a:moveTo>
                  <a:cubicBezTo>
                    <a:pt x="0" y="81"/>
                    <a:pt x="0" y="120"/>
                    <a:pt x="0" y="180"/>
                  </a:cubicBezTo>
                  <a:cubicBezTo>
                    <a:pt x="20" y="498"/>
                    <a:pt x="80" y="757"/>
                    <a:pt x="497" y="757"/>
                  </a:cubicBezTo>
                  <a:cubicBezTo>
                    <a:pt x="716" y="757"/>
                    <a:pt x="975" y="876"/>
                    <a:pt x="1194" y="916"/>
                  </a:cubicBezTo>
                  <a:cubicBezTo>
                    <a:pt x="1353" y="697"/>
                    <a:pt x="1572" y="777"/>
                    <a:pt x="1771" y="737"/>
                  </a:cubicBezTo>
                  <a:cubicBezTo>
                    <a:pt x="1751" y="618"/>
                    <a:pt x="1711" y="518"/>
                    <a:pt x="1572" y="498"/>
                  </a:cubicBezTo>
                  <a:cubicBezTo>
                    <a:pt x="1054" y="339"/>
                    <a:pt x="517" y="180"/>
                    <a:pt x="2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26" name="Google Shape;6426;p9"/>
            <p:cNvSpPr/>
            <p:nvPr/>
          </p:nvSpPr>
          <p:spPr>
            <a:xfrm>
              <a:off x="5297725" y="2861975"/>
              <a:ext cx="58700" cy="21925"/>
            </a:xfrm>
            <a:custGeom>
              <a:avLst/>
              <a:gdLst/>
              <a:ahLst/>
              <a:cxnLst/>
              <a:rect l="l" t="t" r="r" b="b"/>
              <a:pathLst>
                <a:path w="2348" h="877" extrusionOk="0">
                  <a:moveTo>
                    <a:pt x="418" y="0"/>
                  </a:moveTo>
                  <a:cubicBezTo>
                    <a:pt x="338" y="179"/>
                    <a:pt x="199" y="199"/>
                    <a:pt x="20" y="239"/>
                  </a:cubicBezTo>
                  <a:cubicBezTo>
                    <a:pt x="20" y="239"/>
                    <a:pt x="0" y="239"/>
                    <a:pt x="0" y="279"/>
                  </a:cubicBezTo>
                  <a:cubicBezTo>
                    <a:pt x="0" y="338"/>
                    <a:pt x="20" y="358"/>
                    <a:pt x="60" y="378"/>
                  </a:cubicBezTo>
                  <a:cubicBezTo>
                    <a:pt x="139" y="398"/>
                    <a:pt x="199" y="398"/>
                    <a:pt x="259" y="398"/>
                  </a:cubicBezTo>
                  <a:cubicBezTo>
                    <a:pt x="358" y="497"/>
                    <a:pt x="537" y="477"/>
                    <a:pt x="617" y="557"/>
                  </a:cubicBezTo>
                  <a:cubicBezTo>
                    <a:pt x="659" y="600"/>
                    <a:pt x="691" y="619"/>
                    <a:pt x="723" y="619"/>
                  </a:cubicBezTo>
                  <a:cubicBezTo>
                    <a:pt x="750" y="619"/>
                    <a:pt x="779" y="605"/>
                    <a:pt x="816" y="577"/>
                  </a:cubicBezTo>
                  <a:lnTo>
                    <a:pt x="995" y="577"/>
                  </a:lnTo>
                  <a:cubicBezTo>
                    <a:pt x="1054" y="637"/>
                    <a:pt x="1114" y="696"/>
                    <a:pt x="1194" y="756"/>
                  </a:cubicBezTo>
                  <a:cubicBezTo>
                    <a:pt x="1233" y="744"/>
                    <a:pt x="1272" y="740"/>
                    <a:pt x="1311" y="740"/>
                  </a:cubicBezTo>
                  <a:cubicBezTo>
                    <a:pt x="1518" y="740"/>
                    <a:pt x="1726" y="877"/>
                    <a:pt x="1982" y="877"/>
                  </a:cubicBezTo>
                  <a:cubicBezTo>
                    <a:pt x="2093" y="877"/>
                    <a:pt x="2214" y="851"/>
                    <a:pt x="2347" y="776"/>
                  </a:cubicBezTo>
                  <a:cubicBezTo>
                    <a:pt x="1611" y="477"/>
                    <a:pt x="1015" y="259"/>
                    <a:pt x="41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27" name="Google Shape;6427;p9"/>
            <p:cNvSpPr/>
            <p:nvPr/>
          </p:nvSpPr>
          <p:spPr>
            <a:xfrm>
              <a:off x="5246500" y="2836650"/>
              <a:ext cx="14425" cy="10550"/>
            </a:xfrm>
            <a:custGeom>
              <a:avLst/>
              <a:gdLst/>
              <a:ahLst/>
              <a:cxnLst/>
              <a:rect l="l" t="t" r="r" b="b"/>
              <a:pathLst>
                <a:path w="577" h="422" extrusionOk="0">
                  <a:moveTo>
                    <a:pt x="182" y="1"/>
                  </a:moveTo>
                  <a:cubicBezTo>
                    <a:pt x="119" y="1"/>
                    <a:pt x="57" y="31"/>
                    <a:pt x="0" y="98"/>
                  </a:cubicBezTo>
                  <a:cubicBezTo>
                    <a:pt x="96" y="222"/>
                    <a:pt x="193" y="421"/>
                    <a:pt x="341" y="421"/>
                  </a:cubicBezTo>
                  <a:cubicBezTo>
                    <a:pt x="408" y="421"/>
                    <a:pt x="485" y="381"/>
                    <a:pt x="577" y="277"/>
                  </a:cubicBezTo>
                  <a:cubicBezTo>
                    <a:pt x="497" y="217"/>
                    <a:pt x="458" y="158"/>
                    <a:pt x="378" y="98"/>
                  </a:cubicBezTo>
                  <a:cubicBezTo>
                    <a:pt x="316" y="36"/>
                    <a:pt x="249" y="1"/>
                    <a:pt x="1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28" name="Google Shape;6428;p9"/>
            <p:cNvSpPr/>
            <p:nvPr/>
          </p:nvSpPr>
          <p:spPr>
            <a:xfrm>
              <a:off x="5290250" y="2867925"/>
              <a:ext cx="8975" cy="4000"/>
            </a:xfrm>
            <a:custGeom>
              <a:avLst/>
              <a:gdLst/>
              <a:ahLst/>
              <a:cxnLst/>
              <a:rect l="l" t="t" r="r" b="b"/>
              <a:pathLst>
                <a:path w="359" h="160" extrusionOk="0">
                  <a:moveTo>
                    <a:pt x="1" y="1"/>
                  </a:moveTo>
                  <a:cubicBezTo>
                    <a:pt x="60" y="140"/>
                    <a:pt x="219" y="160"/>
                    <a:pt x="359" y="160"/>
                  </a:cubicBezTo>
                  <a:cubicBezTo>
                    <a:pt x="359" y="120"/>
                    <a:pt x="359" y="60"/>
                    <a:pt x="339" y="21"/>
                  </a:cubicBezTo>
                  <a:cubicBezTo>
                    <a:pt x="219" y="1"/>
                    <a:pt x="100" y="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29" name="Google Shape;6429;p9"/>
            <p:cNvSpPr/>
            <p:nvPr/>
          </p:nvSpPr>
          <p:spPr>
            <a:xfrm>
              <a:off x="5246500" y="2833625"/>
              <a:ext cx="9475" cy="5475"/>
            </a:xfrm>
            <a:custGeom>
              <a:avLst/>
              <a:gdLst/>
              <a:ahLst/>
              <a:cxnLst/>
              <a:rect l="l" t="t" r="r" b="b"/>
              <a:pathLst>
                <a:path w="379" h="219" extrusionOk="0">
                  <a:moveTo>
                    <a:pt x="20" y="0"/>
                  </a:moveTo>
                  <a:cubicBezTo>
                    <a:pt x="20" y="60"/>
                    <a:pt x="0" y="139"/>
                    <a:pt x="0" y="219"/>
                  </a:cubicBezTo>
                  <a:lnTo>
                    <a:pt x="378" y="219"/>
                  </a:lnTo>
                  <a:cubicBezTo>
                    <a:pt x="318" y="40"/>
                    <a:pt x="199" y="20"/>
                    <a:pt x="2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30" name="Google Shape;6430;p9"/>
            <p:cNvSpPr/>
            <p:nvPr/>
          </p:nvSpPr>
          <p:spPr>
            <a:xfrm>
              <a:off x="5280300" y="28719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1" y="1"/>
                  </a:moveTo>
                  <a:cubicBezTo>
                    <a:pt x="60" y="61"/>
                    <a:pt x="120" y="140"/>
                    <a:pt x="180" y="180"/>
                  </a:cubicBezTo>
                  <a:cubicBezTo>
                    <a:pt x="120" y="140"/>
                    <a:pt x="60" y="6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31" name="Google Shape;6431;p9"/>
            <p:cNvSpPr/>
            <p:nvPr/>
          </p:nvSpPr>
          <p:spPr>
            <a:xfrm>
              <a:off x="5756725" y="3128825"/>
              <a:ext cx="326275" cy="61075"/>
            </a:xfrm>
            <a:custGeom>
              <a:avLst/>
              <a:gdLst/>
              <a:ahLst/>
              <a:cxnLst/>
              <a:rect l="l" t="t" r="r" b="b"/>
              <a:pathLst>
                <a:path w="13051" h="2443" extrusionOk="0">
                  <a:moveTo>
                    <a:pt x="12567" y="1"/>
                  </a:moveTo>
                  <a:cubicBezTo>
                    <a:pt x="12241" y="1"/>
                    <a:pt x="11913" y="66"/>
                    <a:pt x="11579" y="66"/>
                  </a:cubicBezTo>
                  <a:cubicBezTo>
                    <a:pt x="11487" y="66"/>
                    <a:pt x="11394" y="61"/>
                    <a:pt x="11300" y="48"/>
                  </a:cubicBezTo>
                  <a:cubicBezTo>
                    <a:pt x="11181" y="168"/>
                    <a:pt x="11022" y="207"/>
                    <a:pt x="10882" y="227"/>
                  </a:cubicBezTo>
                  <a:cubicBezTo>
                    <a:pt x="10027" y="406"/>
                    <a:pt x="9132" y="506"/>
                    <a:pt x="8296" y="705"/>
                  </a:cubicBezTo>
                  <a:cubicBezTo>
                    <a:pt x="6546" y="1122"/>
                    <a:pt x="4755" y="1321"/>
                    <a:pt x="2985" y="1560"/>
                  </a:cubicBezTo>
                  <a:cubicBezTo>
                    <a:pt x="2129" y="1699"/>
                    <a:pt x="1274" y="1918"/>
                    <a:pt x="399" y="2117"/>
                  </a:cubicBezTo>
                  <a:cubicBezTo>
                    <a:pt x="279" y="2117"/>
                    <a:pt x="160" y="2137"/>
                    <a:pt x="41" y="2137"/>
                  </a:cubicBezTo>
                  <a:cubicBezTo>
                    <a:pt x="1" y="2197"/>
                    <a:pt x="1" y="2256"/>
                    <a:pt x="61" y="2336"/>
                  </a:cubicBezTo>
                  <a:cubicBezTo>
                    <a:pt x="175" y="2412"/>
                    <a:pt x="299" y="2443"/>
                    <a:pt x="428" y="2443"/>
                  </a:cubicBezTo>
                  <a:cubicBezTo>
                    <a:pt x="567" y="2443"/>
                    <a:pt x="712" y="2407"/>
                    <a:pt x="856" y="2356"/>
                  </a:cubicBezTo>
                  <a:lnTo>
                    <a:pt x="936" y="2356"/>
                  </a:lnTo>
                  <a:lnTo>
                    <a:pt x="996" y="2336"/>
                  </a:lnTo>
                  <a:cubicBezTo>
                    <a:pt x="1111" y="2256"/>
                    <a:pt x="1238" y="2243"/>
                    <a:pt x="1369" y="2243"/>
                  </a:cubicBezTo>
                  <a:cubicBezTo>
                    <a:pt x="1428" y="2243"/>
                    <a:pt x="1489" y="2246"/>
                    <a:pt x="1549" y="2246"/>
                  </a:cubicBezTo>
                  <a:cubicBezTo>
                    <a:pt x="1651" y="2246"/>
                    <a:pt x="1754" y="2238"/>
                    <a:pt x="1851" y="2197"/>
                  </a:cubicBezTo>
                  <a:cubicBezTo>
                    <a:pt x="1950" y="2157"/>
                    <a:pt x="2050" y="2157"/>
                    <a:pt x="2149" y="2137"/>
                  </a:cubicBezTo>
                  <a:cubicBezTo>
                    <a:pt x="2269" y="2037"/>
                    <a:pt x="2448" y="2037"/>
                    <a:pt x="2587" y="1998"/>
                  </a:cubicBezTo>
                  <a:cubicBezTo>
                    <a:pt x="2686" y="1958"/>
                    <a:pt x="2786" y="1958"/>
                    <a:pt x="2885" y="1938"/>
                  </a:cubicBezTo>
                  <a:cubicBezTo>
                    <a:pt x="3010" y="1858"/>
                    <a:pt x="3138" y="1846"/>
                    <a:pt x="3267" y="1846"/>
                  </a:cubicBezTo>
                  <a:cubicBezTo>
                    <a:pt x="3326" y="1846"/>
                    <a:pt x="3384" y="1848"/>
                    <a:pt x="3443" y="1848"/>
                  </a:cubicBezTo>
                  <a:cubicBezTo>
                    <a:pt x="3544" y="1848"/>
                    <a:pt x="3643" y="1841"/>
                    <a:pt x="3741" y="1799"/>
                  </a:cubicBezTo>
                  <a:cubicBezTo>
                    <a:pt x="3849" y="1818"/>
                    <a:pt x="3962" y="1827"/>
                    <a:pt x="4076" y="1827"/>
                  </a:cubicBezTo>
                  <a:cubicBezTo>
                    <a:pt x="4319" y="1827"/>
                    <a:pt x="4572" y="1787"/>
                    <a:pt x="4815" y="1719"/>
                  </a:cubicBezTo>
                  <a:cubicBezTo>
                    <a:pt x="4934" y="1660"/>
                    <a:pt x="5074" y="1660"/>
                    <a:pt x="5213" y="1600"/>
                  </a:cubicBezTo>
                  <a:cubicBezTo>
                    <a:pt x="7839" y="1341"/>
                    <a:pt x="10405" y="744"/>
                    <a:pt x="12991" y="247"/>
                  </a:cubicBezTo>
                  <a:cubicBezTo>
                    <a:pt x="13011" y="247"/>
                    <a:pt x="13031" y="227"/>
                    <a:pt x="13051" y="168"/>
                  </a:cubicBezTo>
                  <a:cubicBezTo>
                    <a:pt x="13051" y="128"/>
                    <a:pt x="13051" y="108"/>
                    <a:pt x="12991" y="48"/>
                  </a:cubicBezTo>
                  <a:cubicBezTo>
                    <a:pt x="12850" y="13"/>
                    <a:pt x="12709" y="1"/>
                    <a:pt x="125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32" name="Google Shape;6432;p9"/>
            <p:cNvSpPr/>
            <p:nvPr/>
          </p:nvSpPr>
          <p:spPr>
            <a:xfrm>
              <a:off x="5512550" y="3232075"/>
              <a:ext cx="116400" cy="26500"/>
            </a:xfrm>
            <a:custGeom>
              <a:avLst/>
              <a:gdLst/>
              <a:ahLst/>
              <a:cxnLst/>
              <a:rect l="l" t="t" r="r" b="b"/>
              <a:pathLst>
                <a:path w="4656" h="1060" extrusionOk="0">
                  <a:moveTo>
                    <a:pt x="3876" y="1"/>
                  </a:moveTo>
                  <a:cubicBezTo>
                    <a:pt x="3747" y="1"/>
                    <a:pt x="3615" y="25"/>
                    <a:pt x="3482" y="76"/>
                  </a:cubicBezTo>
                  <a:cubicBezTo>
                    <a:pt x="2368" y="374"/>
                    <a:pt x="1194" y="494"/>
                    <a:pt x="60" y="692"/>
                  </a:cubicBezTo>
                  <a:cubicBezTo>
                    <a:pt x="1" y="772"/>
                    <a:pt x="1" y="812"/>
                    <a:pt x="21" y="891"/>
                  </a:cubicBezTo>
                  <a:cubicBezTo>
                    <a:pt x="160" y="991"/>
                    <a:pt x="299" y="951"/>
                    <a:pt x="418" y="1051"/>
                  </a:cubicBezTo>
                  <a:cubicBezTo>
                    <a:pt x="545" y="1057"/>
                    <a:pt x="671" y="1059"/>
                    <a:pt x="797" y="1059"/>
                  </a:cubicBezTo>
                  <a:cubicBezTo>
                    <a:pt x="1506" y="1059"/>
                    <a:pt x="2213" y="970"/>
                    <a:pt x="2905" y="852"/>
                  </a:cubicBezTo>
                  <a:cubicBezTo>
                    <a:pt x="2945" y="494"/>
                    <a:pt x="3183" y="494"/>
                    <a:pt x="3462" y="474"/>
                  </a:cubicBezTo>
                  <a:cubicBezTo>
                    <a:pt x="3487" y="472"/>
                    <a:pt x="3512" y="472"/>
                    <a:pt x="3537" y="472"/>
                  </a:cubicBezTo>
                  <a:cubicBezTo>
                    <a:pt x="3712" y="472"/>
                    <a:pt x="3890" y="499"/>
                    <a:pt x="4066" y="499"/>
                  </a:cubicBezTo>
                  <a:cubicBezTo>
                    <a:pt x="4268" y="499"/>
                    <a:pt x="4467" y="464"/>
                    <a:pt x="4656" y="315"/>
                  </a:cubicBezTo>
                  <a:cubicBezTo>
                    <a:pt x="4412" y="111"/>
                    <a:pt x="4150" y="1"/>
                    <a:pt x="38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33" name="Google Shape;6433;p9"/>
            <p:cNvSpPr/>
            <p:nvPr/>
          </p:nvSpPr>
          <p:spPr>
            <a:xfrm>
              <a:off x="5651300" y="3210375"/>
              <a:ext cx="115400" cy="24600"/>
            </a:xfrm>
            <a:custGeom>
              <a:avLst/>
              <a:gdLst/>
              <a:ahLst/>
              <a:cxnLst/>
              <a:rect l="l" t="t" r="r" b="b"/>
              <a:pathLst>
                <a:path w="4616" h="984" extrusionOk="0">
                  <a:moveTo>
                    <a:pt x="3731" y="1"/>
                  </a:moveTo>
                  <a:cubicBezTo>
                    <a:pt x="3120" y="1"/>
                    <a:pt x="2515" y="225"/>
                    <a:pt x="1910" y="387"/>
                  </a:cubicBezTo>
                  <a:cubicBezTo>
                    <a:pt x="1698" y="387"/>
                    <a:pt x="1484" y="380"/>
                    <a:pt x="1269" y="380"/>
                  </a:cubicBezTo>
                  <a:cubicBezTo>
                    <a:pt x="841" y="380"/>
                    <a:pt x="412" y="407"/>
                    <a:pt x="1" y="566"/>
                  </a:cubicBezTo>
                  <a:cubicBezTo>
                    <a:pt x="21" y="645"/>
                    <a:pt x="21" y="725"/>
                    <a:pt x="80" y="765"/>
                  </a:cubicBezTo>
                  <a:lnTo>
                    <a:pt x="140" y="844"/>
                  </a:lnTo>
                  <a:cubicBezTo>
                    <a:pt x="200" y="884"/>
                    <a:pt x="259" y="944"/>
                    <a:pt x="319" y="964"/>
                  </a:cubicBezTo>
                  <a:cubicBezTo>
                    <a:pt x="339" y="964"/>
                    <a:pt x="399" y="984"/>
                    <a:pt x="418" y="984"/>
                  </a:cubicBezTo>
                  <a:cubicBezTo>
                    <a:pt x="1135" y="884"/>
                    <a:pt x="1851" y="864"/>
                    <a:pt x="2527" y="586"/>
                  </a:cubicBezTo>
                  <a:cubicBezTo>
                    <a:pt x="2786" y="586"/>
                    <a:pt x="3064" y="626"/>
                    <a:pt x="3303" y="626"/>
                  </a:cubicBezTo>
                  <a:cubicBezTo>
                    <a:pt x="3402" y="645"/>
                    <a:pt x="3502" y="675"/>
                    <a:pt x="3596" y="675"/>
                  </a:cubicBezTo>
                  <a:cubicBezTo>
                    <a:pt x="3691" y="675"/>
                    <a:pt x="3780" y="645"/>
                    <a:pt x="3860" y="546"/>
                  </a:cubicBezTo>
                  <a:cubicBezTo>
                    <a:pt x="3860" y="486"/>
                    <a:pt x="3880" y="446"/>
                    <a:pt x="3880" y="387"/>
                  </a:cubicBezTo>
                  <a:cubicBezTo>
                    <a:pt x="3887" y="319"/>
                    <a:pt x="3904" y="297"/>
                    <a:pt x="3923" y="297"/>
                  </a:cubicBezTo>
                  <a:cubicBezTo>
                    <a:pt x="3955" y="297"/>
                    <a:pt x="3994" y="355"/>
                    <a:pt x="4019" y="367"/>
                  </a:cubicBezTo>
                  <a:cubicBezTo>
                    <a:pt x="4076" y="372"/>
                    <a:pt x="4133" y="375"/>
                    <a:pt x="4187" y="375"/>
                  </a:cubicBezTo>
                  <a:cubicBezTo>
                    <a:pt x="4358" y="375"/>
                    <a:pt x="4510" y="339"/>
                    <a:pt x="4616" y="188"/>
                  </a:cubicBezTo>
                  <a:cubicBezTo>
                    <a:pt x="4319" y="52"/>
                    <a:pt x="4024" y="1"/>
                    <a:pt x="37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34" name="Google Shape;6434;p9"/>
            <p:cNvSpPr/>
            <p:nvPr/>
          </p:nvSpPr>
          <p:spPr>
            <a:xfrm>
              <a:off x="5397175" y="3208475"/>
              <a:ext cx="72125" cy="42150"/>
            </a:xfrm>
            <a:custGeom>
              <a:avLst/>
              <a:gdLst/>
              <a:ahLst/>
              <a:cxnLst/>
              <a:rect l="l" t="t" r="r" b="b"/>
              <a:pathLst>
                <a:path w="2885" h="1686" extrusionOk="0">
                  <a:moveTo>
                    <a:pt x="107" y="0"/>
                  </a:moveTo>
                  <a:cubicBezTo>
                    <a:pt x="73" y="0"/>
                    <a:pt x="37" y="2"/>
                    <a:pt x="1" y="5"/>
                  </a:cubicBezTo>
                  <a:cubicBezTo>
                    <a:pt x="657" y="861"/>
                    <a:pt x="1532" y="1239"/>
                    <a:pt x="2388" y="1617"/>
                  </a:cubicBezTo>
                  <a:cubicBezTo>
                    <a:pt x="2440" y="1660"/>
                    <a:pt x="2505" y="1685"/>
                    <a:pt x="2569" y="1685"/>
                  </a:cubicBezTo>
                  <a:cubicBezTo>
                    <a:pt x="2650" y="1685"/>
                    <a:pt x="2730" y="1646"/>
                    <a:pt x="2786" y="1557"/>
                  </a:cubicBezTo>
                  <a:cubicBezTo>
                    <a:pt x="2885" y="1418"/>
                    <a:pt x="2726" y="1318"/>
                    <a:pt x="2606" y="1219"/>
                  </a:cubicBezTo>
                  <a:cubicBezTo>
                    <a:pt x="2189" y="1020"/>
                    <a:pt x="1751" y="761"/>
                    <a:pt x="1313" y="602"/>
                  </a:cubicBezTo>
                  <a:cubicBezTo>
                    <a:pt x="919" y="452"/>
                    <a:pt x="684" y="0"/>
                    <a:pt x="10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35" name="Google Shape;6435;p9"/>
            <p:cNvSpPr/>
            <p:nvPr/>
          </p:nvSpPr>
          <p:spPr>
            <a:xfrm>
              <a:off x="6214275" y="3105600"/>
              <a:ext cx="48575" cy="19975"/>
            </a:xfrm>
            <a:custGeom>
              <a:avLst/>
              <a:gdLst/>
              <a:ahLst/>
              <a:cxnLst/>
              <a:rect l="l" t="t" r="r" b="b"/>
              <a:pathLst>
                <a:path w="1943" h="799" extrusionOk="0">
                  <a:moveTo>
                    <a:pt x="565" y="0"/>
                  </a:moveTo>
                  <a:cubicBezTo>
                    <a:pt x="358" y="0"/>
                    <a:pt x="163" y="73"/>
                    <a:pt x="0" y="341"/>
                  </a:cubicBezTo>
                  <a:cubicBezTo>
                    <a:pt x="40" y="460"/>
                    <a:pt x="40" y="599"/>
                    <a:pt x="40" y="758"/>
                  </a:cubicBezTo>
                  <a:cubicBezTo>
                    <a:pt x="80" y="778"/>
                    <a:pt x="159" y="778"/>
                    <a:pt x="239" y="798"/>
                  </a:cubicBezTo>
                  <a:cubicBezTo>
                    <a:pt x="398" y="739"/>
                    <a:pt x="577" y="739"/>
                    <a:pt x="776" y="739"/>
                  </a:cubicBezTo>
                  <a:cubicBezTo>
                    <a:pt x="1154" y="599"/>
                    <a:pt x="1552" y="480"/>
                    <a:pt x="1930" y="361"/>
                  </a:cubicBezTo>
                  <a:cubicBezTo>
                    <a:pt x="1943" y="118"/>
                    <a:pt x="1825" y="97"/>
                    <a:pt x="1691" y="97"/>
                  </a:cubicBezTo>
                  <a:cubicBezTo>
                    <a:pt x="1662" y="97"/>
                    <a:pt x="1632" y="98"/>
                    <a:pt x="1603" y="98"/>
                  </a:cubicBezTo>
                  <a:cubicBezTo>
                    <a:pt x="1557" y="98"/>
                    <a:pt x="1512" y="95"/>
                    <a:pt x="1472" y="82"/>
                  </a:cubicBezTo>
                  <a:cubicBezTo>
                    <a:pt x="1419" y="95"/>
                    <a:pt x="1364" y="101"/>
                    <a:pt x="1309" y="101"/>
                  </a:cubicBezTo>
                  <a:cubicBezTo>
                    <a:pt x="1068" y="101"/>
                    <a:pt x="809" y="0"/>
                    <a:pt x="5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36" name="Google Shape;6436;p9"/>
            <p:cNvSpPr/>
            <p:nvPr/>
          </p:nvSpPr>
          <p:spPr>
            <a:xfrm>
              <a:off x="5456850" y="3238925"/>
              <a:ext cx="57225" cy="18425"/>
            </a:xfrm>
            <a:custGeom>
              <a:avLst/>
              <a:gdLst/>
              <a:ahLst/>
              <a:cxnLst/>
              <a:rect l="l" t="t" r="r" b="b"/>
              <a:pathLst>
                <a:path w="2289" h="737" extrusionOk="0">
                  <a:moveTo>
                    <a:pt x="200" y="1"/>
                  </a:moveTo>
                  <a:lnTo>
                    <a:pt x="200" y="1"/>
                  </a:lnTo>
                  <a:cubicBezTo>
                    <a:pt x="319" y="220"/>
                    <a:pt x="299" y="399"/>
                    <a:pt x="1" y="399"/>
                  </a:cubicBezTo>
                  <a:cubicBezTo>
                    <a:pt x="399" y="717"/>
                    <a:pt x="936" y="478"/>
                    <a:pt x="1353" y="737"/>
                  </a:cubicBezTo>
                  <a:cubicBezTo>
                    <a:pt x="1436" y="689"/>
                    <a:pt x="1528" y="677"/>
                    <a:pt x="1623" y="677"/>
                  </a:cubicBezTo>
                  <a:cubicBezTo>
                    <a:pt x="1723" y="677"/>
                    <a:pt x="1828" y="691"/>
                    <a:pt x="1931" y="691"/>
                  </a:cubicBezTo>
                  <a:cubicBezTo>
                    <a:pt x="2057" y="691"/>
                    <a:pt x="2180" y="670"/>
                    <a:pt x="2288" y="578"/>
                  </a:cubicBezTo>
                  <a:lnTo>
                    <a:pt x="2288" y="418"/>
                  </a:lnTo>
                  <a:cubicBezTo>
                    <a:pt x="2192" y="434"/>
                    <a:pt x="2097" y="441"/>
                    <a:pt x="2004" y="441"/>
                  </a:cubicBezTo>
                  <a:cubicBezTo>
                    <a:pt x="1369" y="441"/>
                    <a:pt x="807" y="122"/>
                    <a:pt x="2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37" name="Google Shape;6437;p9"/>
            <p:cNvSpPr/>
            <p:nvPr/>
          </p:nvSpPr>
          <p:spPr>
            <a:xfrm>
              <a:off x="5599575" y="3224850"/>
              <a:ext cx="59700" cy="15100"/>
            </a:xfrm>
            <a:custGeom>
              <a:avLst/>
              <a:gdLst/>
              <a:ahLst/>
              <a:cxnLst/>
              <a:rect l="l" t="t" r="r" b="b"/>
              <a:pathLst>
                <a:path w="2388" h="604" extrusionOk="0">
                  <a:moveTo>
                    <a:pt x="1648" y="0"/>
                  </a:moveTo>
                  <a:cubicBezTo>
                    <a:pt x="1473" y="0"/>
                    <a:pt x="1301" y="27"/>
                    <a:pt x="1155" y="186"/>
                  </a:cubicBezTo>
                  <a:cubicBezTo>
                    <a:pt x="1131" y="264"/>
                    <a:pt x="1104" y="290"/>
                    <a:pt x="1078" y="290"/>
                  </a:cubicBezTo>
                  <a:cubicBezTo>
                    <a:pt x="1038" y="290"/>
                    <a:pt x="1000" y="230"/>
                    <a:pt x="976" y="206"/>
                  </a:cubicBezTo>
                  <a:cubicBezTo>
                    <a:pt x="843" y="206"/>
                    <a:pt x="700" y="188"/>
                    <a:pt x="558" y="188"/>
                  </a:cubicBezTo>
                  <a:cubicBezTo>
                    <a:pt x="360" y="188"/>
                    <a:pt x="163" y="222"/>
                    <a:pt x="1" y="385"/>
                  </a:cubicBezTo>
                  <a:cubicBezTo>
                    <a:pt x="399" y="464"/>
                    <a:pt x="777" y="544"/>
                    <a:pt x="1175" y="604"/>
                  </a:cubicBezTo>
                  <a:cubicBezTo>
                    <a:pt x="1354" y="584"/>
                    <a:pt x="1513" y="544"/>
                    <a:pt x="1712" y="544"/>
                  </a:cubicBezTo>
                  <a:lnTo>
                    <a:pt x="1811" y="504"/>
                  </a:lnTo>
                  <a:lnTo>
                    <a:pt x="1771" y="444"/>
                  </a:lnTo>
                  <a:cubicBezTo>
                    <a:pt x="1790" y="425"/>
                    <a:pt x="1806" y="418"/>
                    <a:pt x="1819" y="418"/>
                  </a:cubicBezTo>
                  <a:cubicBezTo>
                    <a:pt x="1862" y="418"/>
                    <a:pt x="1877" y="502"/>
                    <a:pt x="1906" y="502"/>
                  </a:cubicBezTo>
                  <a:cubicBezTo>
                    <a:pt x="1913" y="502"/>
                    <a:pt x="1921" y="497"/>
                    <a:pt x="1930" y="484"/>
                  </a:cubicBezTo>
                  <a:cubicBezTo>
                    <a:pt x="1986" y="484"/>
                    <a:pt x="2042" y="487"/>
                    <a:pt x="2096" y="487"/>
                  </a:cubicBezTo>
                  <a:cubicBezTo>
                    <a:pt x="2178" y="487"/>
                    <a:pt x="2257" y="480"/>
                    <a:pt x="2328" y="444"/>
                  </a:cubicBezTo>
                  <a:cubicBezTo>
                    <a:pt x="2388" y="365"/>
                    <a:pt x="2388" y="305"/>
                    <a:pt x="2328" y="245"/>
                  </a:cubicBezTo>
                  <a:lnTo>
                    <a:pt x="2269" y="166"/>
                  </a:lnTo>
                  <a:cubicBezTo>
                    <a:pt x="2149" y="106"/>
                    <a:pt x="2010" y="106"/>
                    <a:pt x="1911" y="7"/>
                  </a:cubicBezTo>
                  <a:cubicBezTo>
                    <a:pt x="1824" y="7"/>
                    <a:pt x="1736" y="0"/>
                    <a:pt x="164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38" name="Google Shape;6438;p9"/>
            <p:cNvSpPr/>
            <p:nvPr/>
          </p:nvSpPr>
          <p:spPr>
            <a:xfrm>
              <a:off x="5290250" y="3205125"/>
              <a:ext cx="45775" cy="23875"/>
            </a:xfrm>
            <a:custGeom>
              <a:avLst/>
              <a:gdLst/>
              <a:ahLst/>
              <a:cxnLst/>
              <a:rect l="l" t="t" r="r" b="b"/>
              <a:pathLst>
                <a:path w="1831" h="955" extrusionOk="0">
                  <a:moveTo>
                    <a:pt x="200" y="0"/>
                  </a:moveTo>
                  <a:cubicBezTo>
                    <a:pt x="140" y="40"/>
                    <a:pt x="120" y="40"/>
                    <a:pt x="100" y="40"/>
                  </a:cubicBezTo>
                  <a:cubicBezTo>
                    <a:pt x="40" y="80"/>
                    <a:pt x="1" y="159"/>
                    <a:pt x="1" y="239"/>
                  </a:cubicBezTo>
                  <a:cubicBezTo>
                    <a:pt x="498" y="637"/>
                    <a:pt x="1055" y="875"/>
                    <a:pt x="1831" y="955"/>
                  </a:cubicBezTo>
                  <a:cubicBezTo>
                    <a:pt x="1294" y="477"/>
                    <a:pt x="737" y="239"/>
                    <a:pt x="2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39" name="Google Shape;6439;p9"/>
            <p:cNvSpPr/>
            <p:nvPr/>
          </p:nvSpPr>
          <p:spPr>
            <a:xfrm>
              <a:off x="6081475" y="3120075"/>
              <a:ext cx="69150" cy="14450"/>
            </a:xfrm>
            <a:custGeom>
              <a:avLst/>
              <a:gdLst/>
              <a:ahLst/>
              <a:cxnLst/>
              <a:rect l="l" t="t" r="r" b="b"/>
              <a:pathLst>
                <a:path w="2766" h="578" extrusionOk="0">
                  <a:moveTo>
                    <a:pt x="2686" y="0"/>
                  </a:moveTo>
                  <a:cubicBezTo>
                    <a:pt x="1932" y="166"/>
                    <a:pt x="1160" y="383"/>
                    <a:pt x="387" y="383"/>
                  </a:cubicBezTo>
                  <a:cubicBezTo>
                    <a:pt x="325" y="383"/>
                    <a:pt x="262" y="381"/>
                    <a:pt x="200" y="378"/>
                  </a:cubicBezTo>
                  <a:lnTo>
                    <a:pt x="1" y="378"/>
                  </a:lnTo>
                  <a:lnTo>
                    <a:pt x="1" y="577"/>
                  </a:lnTo>
                  <a:cubicBezTo>
                    <a:pt x="896" y="577"/>
                    <a:pt x="1811" y="557"/>
                    <a:pt x="2667" y="179"/>
                  </a:cubicBezTo>
                  <a:cubicBezTo>
                    <a:pt x="2686" y="179"/>
                    <a:pt x="2706" y="179"/>
                    <a:pt x="2726" y="120"/>
                  </a:cubicBezTo>
                  <a:cubicBezTo>
                    <a:pt x="2766" y="80"/>
                    <a:pt x="2766" y="40"/>
                    <a:pt x="268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40" name="Google Shape;6440;p9"/>
            <p:cNvSpPr/>
            <p:nvPr/>
          </p:nvSpPr>
          <p:spPr>
            <a:xfrm>
              <a:off x="5253950" y="3186700"/>
              <a:ext cx="41300" cy="23400"/>
            </a:xfrm>
            <a:custGeom>
              <a:avLst/>
              <a:gdLst/>
              <a:ahLst/>
              <a:cxnLst/>
              <a:rect l="l" t="t" r="r" b="b"/>
              <a:pathLst>
                <a:path w="1652" h="936" extrusionOk="0">
                  <a:moveTo>
                    <a:pt x="100" y="1"/>
                  </a:moveTo>
                  <a:cubicBezTo>
                    <a:pt x="0" y="120"/>
                    <a:pt x="0" y="240"/>
                    <a:pt x="100" y="379"/>
                  </a:cubicBezTo>
                  <a:cubicBezTo>
                    <a:pt x="478" y="578"/>
                    <a:pt x="876" y="737"/>
                    <a:pt x="1254" y="936"/>
                  </a:cubicBezTo>
                  <a:cubicBezTo>
                    <a:pt x="1353" y="836"/>
                    <a:pt x="1492" y="876"/>
                    <a:pt x="1612" y="777"/>
                  </a:cubicBezTo>
                  <a:lnTo>
                    <a:pt x="1652" y="737"/>
                  </a:lnTo>
                  <a:cubicBezTo>
                    <a:pt x="1114" y="498"/>
                    <a:pt x="617" y="240"/>
                    <a:pt x="1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41" name="Google Shape;6441;p9"/>
            <p:cNvSpPr/>
            <p:nvPr/>
          </p:nvSpPr>
          <p:spPr>
            <a:xfrm>
              <a:off x="6200350" y="3103225"/>
              <a:ext cx="53725" cy="13775"/>
            </a:xfrm>
            <a:custGeom>
              <a:avLst/>
              <a:gdLst/>
              <a:ahLst/>
              <a:cxnLst/>
              <a:rect l="l" t="t" r="r" b="b"/>
              <a:pathLst>
                <a:path w="2149" h="551" extrusionOk="0">
                  <a:moveTo>
                    <a:pt x="1151" y="0"/>
                  </a:moveTo>
                  <a:cubicBezTo>
                    <a:pt x="1019" y="0"/>
                    <a:pt x="890" y="36"/>
                    <a:pt x="756" y="97"/>
                  </a:cubicBezTo>
                  <a:cubicBezTo>
                    <a:pt x="458" y="137"/>
                    <a:pt x="199" y="217"/>
                    <a:pt x="0" y="475"/>
                  </a:cubicBezTo>
                  <a:cubicBezTo>
                    <a:pt x="60" y="525"/>
                    <a:pt x="120" y="550"/>
                    <a:pt x="179" y="550"/>
                  </a:cubicBezTo>
                  <a:cubicBezTo>
                    <a:pt x="239" y="550"/>
                    <a:pt x="299" y="525"/>
                    <a:pt x="358" y="475"/>
                  </a:cubicBezTo>
                  <a:cubicBezTo>
                    <a:pt x="438" y="456"/>
                    <a:pt x="498" y="456"/>
                    <a:pt x="557" y="436"/>
                  </a:cubicBezTo>
                  <a:cubicBezTo>
                    <a:pt x="811" y="298"/>
                    <a:pt x="1076" y="279"/>
                    <a:pt x="1340" y="279"/>
                  </a:cubicBezTo>
                  <a:cubicBezTo>
                    <a:pt x="1445" y="279"/>
                    <a:pt x="1549" y="282"/>
                    <a:pt x="1652" y="282"/>
                  </a:cubicBezTo>
                  <a:cubicBezTo>
                    <a:pt x="1780" y="282"/>
                    <a:pt x="1906" y="277"/>
                    <a:pt x="2029" y="257"/>
                  </a:cubicBezTo>
                  <a:cubicBezTo>
                    <a:pt x="2109" y="237"/>
                    <a:pt x="2149" y="197"/>
                    <a:pt x="2149" y="137"/>
                  </a:cubicBezTo>
                  <a:cubicBezTo>
                    <a:pt x="1950" y="137"/>
                    <a:pt x="1731" y="97"/>
                    <a:pt x="1532" y="97"/>
                  </a:cubicBezTo>
                  <a:cubicBezTo>
                    <a:pt x="1398" y="31"/>
                    <a:pt x="1273" y="0"/>
                    <a:pt x="115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42" name="Google Shape;6442;p9"/>
            <p:cNvSpPr/>
            <p:nvPr/>
          </p:nvSpPr>
          <p:spPr>
            <a:xfrm>
              <a:off x="5218150" y="3172300"/>
              <a:ext cx="38300" cy="23875"/>
            </a:xfrm>
            <a:custGeom>
              <a:avLst/>
              <a:gdLst/>
              <a:ahLst/>
              <a:cxnLst/>
              <a:rect l="l" t="t" r="r" b="b"/>
              <a:pathLst>
                <a:path w="1532" h="955" extrusionOk="0">
                  <a:moveTo>
                    <a:pt x="179" y="0"/>
                  </a:moveTo>
                  <a:cubicBezTo>
                    <a:pt x="120" y="80"/>
                    <a:pt x="60" y="159"/>
                    <a:pt x="0" y="219"/>
                  </a:cubicBezTo>
                  <a:cubicBezTo>
                    <a:pt x="517" y="478"/>
                    <a:pt x="1015" y="696"/>
                    <a:pt x="1532" y="955"/>
                  </a:cubicBezTo>
                  <a:lnTo>
                    <a:pt x="1532" y="577"/>
                  </a:lnTo>
                  <a:cubicBezTo>
                    <a:pt x="1035" y="497"/>
                    <a:pt x="637" y="179"/>
                    <a:pt x="1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43" name="Google Shape;6443;p9"/>
            <p:cNvSpPr/>
            <p:nvPr/>
          </p:nvSpPr>
          <p:spPr>
            <a:xfrm>
              <a:off x="5236550" y="3154375"/>
              <a:ext cx="33825" cy="12975"/>
            </a:xfrm>
            <a:custGeom>
              <a:avLst/>
              <a:gdLst/>
              <a:ahLst/>
              <a:cxnLst/>
              <a:rect l="l" t="t" r="r" b="b"/>
              <a:pathLst>
                <a:path w="1353" h="519" extrusionOk="0">
                  <a:moveTo>
                    <a:pt x="199" y="1"/>
                  </a:moveTo>
                  <a:cubicBezTo>
                    <a:pt x="60" y="41"/>
                    <a:pt x="20" y="180"/>
                    <a:pt x="0" y="319"/>
                  </a:cubicBezTo>
                  <a:cubicBezTo>
                    <a:pt x="179" y="339"/>
                    <a:pt x="358" y="339"/>
                    <a:pt x="517" y="379"/>
                  </a:cubicBezTo>
                  <a:cubicBezTo>
                    <a:pt x="657" y="439"/>
                    <a:pt x="816" y="419"/>
                    <a:pt x="955" y="518"/>
                  </a:cubicBezTo>
                  <a:lnTo>
                    <a:pt x="1353" y="518"/>
                  </a:lnTo>
                  <a:cubicBezTo>
                    <a:pt x="1293" y="399"/>
                    <a:pt x="1214" y="299"/>
                    <a:pt x="1174" y="180"/>
                  </a:cubicBezTo>
                  <a:cubicBezTo>
                    <a:pt x="1068" y="153"/>
                    <a:pt x="957" y="151"/>
                    <a:pt x="846" y="151"/>
                  </a:cubicBezTo>
                  <a:cubicBezTo>
                    <a:pt x="824" y="151"/>
                    <a:pt x="801" y="151"/>
                    <a:pt x="779" y="151"/>
                  </a:cubicBezTo>
                  <a:cubicBezTo>
                    <a:pt x="579" y="151"/>
                    <a:pt x="378" y="144"/>
                    <a:pt x="1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44" name="Google Shape;6444;p9"/>
            <p:cNvSpPr/>
            <p:nvPr/>
          </p:nvSpPr>
          <p:spPr>
            <a:xfrm>
              <a:off x="5490675" y="3253350"/>
              <a:ext cx="32350" cy="5450"/>
            </a:xfrm>
            <a:custGeom>
              <a:avLst/>
              <a:gdLst/>
              <a:ahLst/>
              <a:cxnLst/>
              <a:rect l="l" t="t" r="r" b="b"/>
              <a:pathLst>
                <a:path w="1294" h="218" extrusionOk="0">
                  <a:moveTo>
                    <a:pt x="935" y="1"/>
                  </a:moveTo>
                  <a:cubicBezTo>
                    <a:pt x="864" y="24"/>
                    <a:pt x="789" y="31"/>
                    <a:pt x="713" y="31"/>
                  </a:cubicBezTo>
                  <a:cubicBezTo>
                    <a:pt x="614" y="31"/>
                    <a:pt x="512" y="20"/>
                    <a:pt x="412" y="20"/>
                  </a:cubicBezTo>
                  <a:cubicBezTo>
                    <a:pt x="267" y="20"/>
                    <a:pt x="126" y="43"/>
                    <a:pt x="0" y="160"/>
                  </a:cubicBezTo>
                  <a:cubicBezTo>
                    <a:pt x="199" y="205"/>
                    <a:pt x="394" y="217"/>
                    <a:pt x="589" y="217"/>
                  </a:cubicBezTo>
                  <a:cubicBezTo>
                    <a:pt x="822" y="217"/>
                    <a:pt x="1055" y="200"/>
                    <a:pt x="1293" y="200"/>
                  </a:cubicBezTo>
                  <a:cubicBezTo>
                    <a:pt x="1234" y="21"/>
                    <a:pt x="1075" y="21"/>
                    <a:pt x="93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45" name="Google Shape;6445;p9"/>
            <p:cNvSpPr/>
            <p:nvPr/>
          </p:nvSpPr>
          <p:spPr>
            <a:xfrm>
              <a:off x="5415575" y="3181450"/>
              <a:ext cx="31350" cy="5350"/>
            </a:xfrm>
            <a:custGeom>
              <a:avLst/>
              <a:gdLst/>
              <a:ahLst/>
              <a:cxnLst/>
              <a:rect l="l" t="t" r="r" b="b"/>
              <a:pathLst>
                <a:path w="1254" h="214" extrusionOk="0">
                  <a:moveTo>
                    <a:pt x="711" y="0"/>
                  </a:moveTo>
                  <a:cubicBezTo>
                    <a:pt x="523" y="0"/>
                    <a:pt x="331" y="41"/>
                    <a:pt x="143" y="41"/>
                  </a:cubicBezTo>
                  <a:cubicBezTo>
                    <a:pt x="95" y="41"/>
                    <a:pt x="48" y="39"/>
                    <a:pt x="1" y="32"/>
                  </a:cubicBezTo>
                  <a:lnTo>
                    <a:pt x="1" y="32"/>
                  </a:lnTo>
                  <a:cubicBezTo>
                    <a:pt x="242" y="189"/>
                    <a:pt x="504" y="214"/>
                    <a:pt x="763" y="214"/>
                  </a:cubicBezTo>
                  <a:cubicBezTo>
                    <a:pt x="886" y="214"/>
                    <a:pt x="1008" y="208"/>
                    <a:pt x="1126" y="208"/>
                  </a:cubicBezTo>
                  <a:cubicBezTo>
                    <a:pt x="1169" y="208"/>
                    <a:pt x="1212" y="209"/>
                    <a:pt x="1254" y="211"/>
                  </a:cubicBezTo>
                  <a:cubicBezTo>
                    <a:pt x="1085" y="42"/>
                    <a:pt x="901" y="0"/>
                    <a:pt x="7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46" name="Google Shape;6446;p9"/>
            <p:cNvSpPr/>
            <p:nvPr/>
          </p:nvSpPr>
          <p:spPr>
            <a:xfrm>
              <a:off x="5781100" y="3182100"/>
              <a:ext cx="21425" cy="4650"/>
            </a:xfrm>
            <a:custGeom>
              <a:avLst/>
              <a:gdLst/>
              <a:ahLst/>
              <a:cxnLst/>
              <a:rect l="l" t="t" r="r" b="b"/>
              <a:pathLst>
                <a:path w="857" h="186" extrusionOk="0">
                  <a:moveTo>
                    <a:pt x="447" y="0"/>
                  </a:moveTo>
                  <a:cubicBezTo>
                    <a:pt x="291" y="0"/>
                    <a:pt x="140" y="35"/>
                    <a:pt x="1" y="185"/>
                  </a:cubicBezTo>
                  <a:cubicBezTo>
                    <a:pt x="51" y="185"/>
                    <a:pt x="103" y="186"/>
                    <a:pt x="154" y="186"/>
                  </a:cubicBezTo>
                  <a:cubicBezTo>
                    <a:pt x="387" y="186"/>
                    <a:pt x="628" y="172"/>
                    <a:pt x="856" y="26"/>
                  </a:cubicBezTo>
                  <a:cubicBezTo>
                    <a:pt x="718" y="26"/>
                    <a:pt x="581" y="0"/>
                    <a:pt x="44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47" name="Google Shape;6447;p9"/>
            <p:cNvSpPr/>
            <p:nvPr/>
          </p:nvSpPr>
          <p:spPr>
            <a:xfrm>
              <a:off x="5756725" y="3186700"/>
              <a:ext cx="19925" cy="4825"/>
            </a:xfrm>
            <a:custGeom>
              <a:avLst/>
              <a:gdLst/>
              <a:ahLst/>
              <a:cxnLst/>
              <a:rect l="l" t="t" r="r" b="b"/>
              <a:pathLst>
                <a:path w="797" h="193" extrusionOk="0">
                  <a:moveTo>
                    <a:pt x="1" y="1"/>
                  </a:moveTo>
                  <a:lnTo>
                    <a:pt x="1" y="180"/>
                  </a:lnTo>
                  <a:cubicBezTo>
                    <a:pt x="85" y="186"/>
                    <a:pt x="169" y="192"/>
                    <a:pt x="252" y="192"/>
                  </a:cubicBezTo>
                  <a:cubicBezTo>
                    <a:pt x="444" y="192"/>
                    <a:pt x="630" y="160"/>
                    <a:pt x="797" y="21"/>
                  </a:cubicBezTo>
                  <a:cubicBezTo>
                    <a:pt x="558" y="1"/>
                    <a:pt x="279" y="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48" name="Google Shape;6448;p9"/>
            <p:cNvSpPr/>
            <p:nvPr/>
          </p:nvSpPr>
          <p:spPr>
            <a:xfrm>
              <a:off x="5733375" y="3191075"/>
              <a:ext cx="19400" cy="4750"/>
            </a:xfrm>
            <a:custGeom>
              <a:avLst/>
              <a:gdLst/>
              <a:ahLst/>
              <a:cxnLst/>
              <a:rect l="l" t="t" r="r" b="b"/>
              <a:pathLst>
                <a:path w="776" h="190" extrusionOk="0">
                  <a:moveTo>
                    <a:pt x="440" y="1"/>
                  </a:moveTo>
                  <a:cubicBezTo>
                    <a:pt x="282" y="1"/>
                    <a:pt x="127" y="25"/>
                    <a:pt x="0" y="164"/>
                  </a:cubicBezTo>
                  <a:cubicBezTo>
                    <a:pt x="96" y="178"/>
                    <a:pt x="190" y="189"/>
                    <a:pt x="281" y="189"/>
                  </a:cubicBezTo>
                  <a:cubicBezTo>
                    <a:pt x="455" y="189"/>
                    <a:pt x="619" y="148"/>
                    <a:pt x="776" y="5"/>
                  </a:cubicBezTo>
                  <a:lnTo>
                    <a:pt x="776" y="5"/>
                  </a:lnTo>
                  <a:cubicBezTo>
                    <a:pt x="749" y="7"/>
                    <a:pt x="722" y="8"/>
                    <a:pt x="694" y="8"/>
                  </a:cubicBezTo>
                  <a:cubicBezTo>
                    <a:pt x="611" y="8"/>
                    <a:pt x="525" y="1"/>
                    <a:pt x="44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49" name="Google Shape;6449;p9"/>
            <p:cNvSpPr/>
            <p:nvPr/>
          </p:nvSpPr>
          <p:spPr>
            <a:xfrm>
              <a:off x="5695575" y="3195975"/>
              <a:ext cx="20900" cy="4775"/>
            </a:xfrm>
            <a:custGeom>
              <a:avLst/>
              <a:gdLst/>
              <a:ahLst/>
              <a:cxnLst/>
              <a:rect l="l" t="t" r="r" b="b"/>
              <a:pathLst>
                <a:path w="836" h="191" extrusionOk="0">
                  <a:moveTo>
                    <a:pt x="413" y="0"/>
                  </a:moveTo>
                  <a:cubicBezTo>
                    <a:pt x="265" y="0"/>
                    <a:pt x="124" y="33"/>
                    <a:pt x="0" y="167"/>
                  </a:cubicBezTo>
                  <a:cubicBezTo>
                    <a:pt x="68" y="183"/>
                    <a:pt x="138" y="190"/>
                    <a:pt x="210" y="190"/>
                  </a:cubicBezTo>
                  <a:cubicBezTo>
                    <a:pt x="413" y="190"/>
                    <a:pt x="630" y="131"/>
                    <a:pt x="836" y="28"/>
                  </a:cubicBezTo>
                  <a:cubicBezTo>
                    <a:pt x="692" y="28"/>
                    <a:pt x="549" y="0"/>
                    <a:pt x="41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50" name="Google Shape;6450;p9"/>
            <p:cNvSpPr/>
            <p:nvPr/>
          </p:nvSpPr>
          <p:spPr>
            <a:xfrm>
              <a:off x="5828350" y="3172150"/>
              <a:ext cx="21400" cy="4850"/>
            </a:xfrm>
            <a:custGeom>
              <a:avLst/>
              <a:gdLst/>
              <a:ahLst/>
              <a:cxnLst/>
              <a:rect l="l" t="t" r="r" b="b"/>
              <a:pathLst>
                <a:path w="856" h="194" extrusionOk="0">
                  <a:moveTo>
                    <a:pt x="447" y="1"/>
                  </a:moveTo>
                  <a:cubicBezTo>
                    <a:pt x="291" y="1"/>
                    <a:pt x="140" y="35"/>
                    <a:pt x="1" y="185"/>
                  </a:cubicBezTo>
                  <a:cubicBezTo>
                    <a:pt x="75" y="190"/>
                    <a:pt x="150" y="194"/>
                    <a:pt x="224" y="194"/>
                  </a:cubicBezTo>
                  <a:cubicBezTo>
                    <a:pt x="446" y="194"/>
                    <a:pt x="662" y="160"/>
                    <a:pt x="856" y="26"/>
                  </a:cubicBezTo>
                  <a:cubicBezTo>
                    <a:pt x="718" y="26"/>
                    <a:pt x="580" y="1"/>
                    <a:pt x="44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51" name="Google Shape;6451;p9"/>
            <p:cNvSpPr/>
            <p:nvPr/>
          </p:nvSpPr>
          <p:spPr>
            <a:xfrm>
              <a:off x="6076500" y="3152400"/>
              <a:ext cx="14450" cy="10475"/>
            </a:xfrm>
            <a:custGeom>
              <a:avLst/>
              <a:gdLst/>
              <a:ahLst/>
              <a:cxnLst/>
              <a:rect l="l" t="t" r="r" b="b"/>
              <a:pathLst>
                <a:path w="578" h="419" extrusionOk="0">
                  <a:moveTo>
                    <a:pt x="578" y="0"/>
                  </a:moveTo>
                  <a:cubicBezTo>
                    <a:pt x="379" y="0"/>
                    <a:pt x="140" y="0"/>
                    <a:pt x="1" y="199"/>
                  </a:cubicBezTo>
                  <a:lnTo>
                    <a:pt x="200" y="398"/>
                  </a:lnTo>
                  <a:cubicBezTo>
                    <a:pt x="240" y="398"/>
                    <a:pt x="299" y="418"/>
                    <a:pt x="339" y="418"/>
                  </a:cubicBezTo>
                  <a:cubicBezTo>
                    <a:pt x="419" y="299"/>
                    <a:pt x="498" y="160"/>
                    <a:pt x="5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52" name="Google Shape;6452;p9"/>
            <p:cNvSpPr/>
            <p:nvPr/>
          </p:nvSpPr>
          <p:spPr>
            <a:xfrm>
              <a:off x="6195875" y="3124625"/>
              <a:ext cx="19425" cy="5000"/>
            </a:xfrm>
            <a:custGeom>
              <a:avLst/>
              <a:gdLst/>
              <a:ahLst/>
              <a:cxnLst/>
              <a:rect l="l" t="t" r="r" b="b"/>
              <a:pathLst>
                <a:path w="777" h="200" extrusionOk="0">
                  <a:moveTo>
                    <a:pt x="426" y="0"/>
                  </a:moveTo>
                  <a:cubicBezTo>
                    <a:pt x="266" y="0"/>
                    <a:pt x="116" y="34"/>
                    <a:pt x="0" y="196"/>
                  </a:cubicBezTo>
                  <a:cubicBezTo>
                    <a:pt x="30" y="194"/>
                    <a:pt x="59" y="193"/>
                    <a:pt x="89" y="193"/>
                  </a:cubicBezTo>
                  <a:cubicBezTo>
                    <a:pt x="170" y="193"/>
                    <a:pt x="252" y="199"/>
                    <a:pt x="332" y="199"/>
                  </a:cubicBezTo>
                  <a:cubicBezTo>
                    <a:pt x="499" y="199"/>
                    <a:pt x="656" y="174"/>
                    <a:pt x="776" y="17"/>
                  </a:cubicBezTo>
                  <a:cubicBezTo>
                    <a:pt x="660" y="17"/>
                    <a:pt x="541" y="0"/>
                    <a:pt x="42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53" name="Google Shape;6453;p9"/>
            <p:cNvSpPr/>
            <p:nvPr/>
          </p:nvSpPr>
          <p:spPr>
            <a:xfrm>
              <a:off x="6193875" y="3115100"/>
              <a:ext cx="15450" cy="4400"/>
            </a:xfrm>
            <a:custGeom>
              <a:avLst/>
              <a:gdLst/>
              <a:ahLst/>
              <a:cxnLst/>
              <a:rect l="l" t="t" r="r" b="b"/>
              <a:pathLst>
                <a:path w="618" h="176" extrusionOk="0">
                  <a:moveTo>
                    <a:pt x="100" y="0"/>
                  </a:moveTo>
                  <a:cubicBezTo>
                    <a:pt x="21" y="20"/>
                    <a:pt x="1" y="80"/>
                    <a:pt x="1" y="160"/>
                  </a:cubicBezTo>
                  <a:cubicBezTo>
                    <a:pt x="77" y="167"/>
                    <a:pt x="153" y="176"/>
                    <a:pt x="227" y="176"/>
                  </a:cubicBezTo>
                  <a:cubicBezTo>
                    <a:pt x="367" y="176"/>
                    <a:pt x="501" y="143"/>
                    <a:pt x="617" y="0"/>
                  </a:cubicBezTo>
                  <a:lnTo>
                    <a:pt x="259" y="0"/>
                  </a:lnTo>
                  <a:cubicBezTo>
                    <a:pt x="239" y="10"/>
                    <a:pt x="219" y="15"/>
                    <a:pt x="195" y="15"/>
                  </a:cubicBezTo>
                  <a:cubicBezTo>
                    <a:pt x="170" y="15"/>
                    <a:pt x="140" y="10"/>
                    <a:pt x="1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54" name="Google Shape;6454;p9"/>
            <p:cNvSpPr/>
            <p:nvPr/>
          </p:nvSpPr>
          <p:spPr>
            <a:xfrm>
              <a:off x="6160550" y="3120075"/>
              <a:ext cx="17925" cy="4000"/>
            </a:xfrm>
            <a:custGeom>
              <a:avLst/>
              <a:gdLst/>
              <a:ahLst/>
              <a:cxnLst/>
              <a:rect l="l" t="t" r="r" b="b"/>
              <a:pathLst>
                <a:path w="717" h="160" extrusionOk="0">
                  <a:moveTo>
                    <a:pt x="61" y="0"/>
                  </a:moveTo>
                  <a:cubicBezTo>
                    <a:pt x="41" y="0"/>
                    <a:pt x="21" y="20"/>
                    <a:pt x="21" y="60"/>
                  </a:cubicBezTo>
                  <a:cubicBezTo>
                    <a:pt x="1" y="80"/>
                    <a:pt x="21" y="120"/>
                    <a:pt x="61" y="160"/>
                  </a:cubicBezTo>
                  <a:lnTo>
                    <a:pt x="598" y="160"/>
                  </a:lnTo>
                  <a:cubicBezTo>
                    <a:pt x="697" y="160"/>
                    <a:pt x="717" y="100"/>
                    <a:pt x="657" y="20"/>
                  </a:cubicBezTo>
                  <a:cubicBezTo>
                    <a:pt x="458" y="0"/>
                    <a:pt x="259" y="0"/>
                    <a:pt x="6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55" name="Google Shape;6455;p9"/>
            <p:cNvSpPr/>
            <p:nvPr/>
          </p:nvSpPr>
          <p:spPr>
            <a:xfrm>
              <a:off x="5287775" y="3167375"/>
              <a:ext cx="15925" cy="4475"/>
            </a:xfrm>
            <a:custGeom>
              <a:avLst/>
              <a:gdLst/>
              <a:ahLst/>
              <a:cxnLst/>
              <a:rect l="l" t="t" r="r" b="b"/>
              <a:pathLst>
                <a:path w="637" h="179" extrusionOk="0">
                  <a:moveTo>
                    <a:pt x="239" y="1"/>
                  </a:moveTo>
                  <a:cubicBezTo>
                    <a:pt x="160" y="1"/>
                    <a:pt x="80" y="11"/>
                    <a:pt x="0" y="18"/>
                  </a:cubicBezTo>
                  <a:cubicBezTo>
                    <a:pt x="135" y="140"/>
                    <a:pt x="280" y="179"/>
                    <a:pt x="427" y="179"/>
                  </a:cubicBezTo>
                  <a:cubicBezTo>
                    <a:pt x="497" y="179"/>
                    <a:pt x="567" y="170"/>
                    <a:pt x="637" y="157"/>
                  </a:cubicBezTo>
                  <a:cubicBezTo>
                    <a:pt x="510" y="31"/>
                    <a:pt x="376" y="1"/>
                    <a:pt x="23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56" name="Google Shape;6456;p9"/>
            <p:cNvSpPr/>
            <p:nvPr/>
          </p:nvSpPr>
          <p:spPr>
            <a:xfrm>
              <a:off x="6175475" y="3117825"/>
              <a:ext cx="10975" cy="6475"/>
            </a:xfrm>
            <a:custGeom>
              <a:avLst/>
              <a:gdLst/>
              <a:ahLst/>
              <a:cxnLst/>
              <a:rect l="l" t="t" r="r" b="b"/>
              <a:pathLst>
                <a:path w="439" h="259" extrusionOk="0">
                  <a:moveTo>
                    <a:pt x="276" y="1"/>
                  </a:moveTo>
                  <a:cubicBezTo>
                    <a:pt x="193" y="1"/>
                    <a:pt x="117" y="26"/>
                    <a:pt x="60" y="110"/>
                  </a:cubicBezTo>
                  <a:cubicBezTo>
                    <a:pt x="40" y="150"/>
                    <a:pt x="21" y="190"/>
                    <a:pt x="1" y="250"/>
                  </a:cubicBezTo>
                  <a:cubicBezTo>
                    <a:pt x="37" y="255"/>
                    <a:pt x="75" y="259"/>
                    <a:pt x="113" y="259"/>
                  </a:cubicBezTo>
                  <a:cubicBezTo>
                    <a:pt x="222" y="259"/>
                    <a:pt x="335" y="228"/>
                    <a:pt x="438" y="110"/>
                  </a:cubicBezTo>
                  <a:cubicBezTo>
                    <a:pt x="418" y="90"/>
                    <a:pt x="418" y="51"/>
                    <a:pt x="379" y="11"/>
                  </a:cubicBezTo>
                  <a:cubicBezTo>
                    <a:pt x="344" y="5"/>
                    <a:pt x="309" y="1"/>
                    <a:pt x="2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57" name="Google Shape;6457;p9"/>
            <p:cNvSpPr/>
            <p:nvPr/>
          </p:nvSpPr>
          <p:spPr>
            <a:xfrm>
              <a:off x="6151100" y="3120075"/>
              <a:ext cx="10975" cy="4000"/>
            </a:xfrm>
            <a:custGeom>
              <a:avLst/>
              <a:gdLst/>
              <a:ahLst/>
              <a:cxnLst/>
              <a:rect l="l" t="t" r="r" b="b"/>
              <a:pathLst>
                <a:path w="439" h="160" extrusionOk="0">
                  <a:moveTo>
                    <a:pt x="80" y="0"/>
                  </a:moveTo>
                  <a:cubicBezTo>
                    <a:pt x="41" y="0"/>
                    <a:pt x="41" y="20"/>
                    <a:pt x="21" y="60"/>
                  </a:cubicBezTo>
                  <a:cubicBezTo>
                    <a:pt x="1" y="80"/>
                    <a:pt x="21" y="120"/>
                    <a:pt x="80" y="160"/>
                  </a:cubicBezTo>
                  <a:lnTo>
                    <a:pt x="439" y="160"/>
                  </a:lnTo>
                  <a:lnTo>
                    <a:pt x="43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58" name="Google Shape;6458;p9"/>
            <p:cNvSpPr/>
            <p:nvPr/>
          </p:nvSpPr>
          <p:spPr>
            <a:xfrm>
              <a:off x="5876100" y="3167600"/>
              <a:ext cx="9975" cy="3825"/>
            </a:xfrm>
            <a:custGeom>
              <a:avLst/>
              <a:gdLst/>
              <a:ahLst/>
              <a:cxnLst/>
              <a:rect l="l" t="t" r="r" b="b"/>
              <a:pathLst>
                <a:path w="399" h="153" extrusionOk="0">
                  <a:moveTo>
                    <a:pt x="286" y="0"/>
                  </a:moveTo>
                  <a:cubicBezTo>
                    <a:pt x="180" y="0"/>
                    <a:pt x="74" y="31"/>
                    <a:pt x="0" y="148"/>
                  </a:cubicBezTo>
                  <a:cubicBezTo>
                    <a:pt x="21" y="151"/>
                    <a:pt x="41" y="152"/>
                    <a:pt x="61" y="152"/>
                  </a:cubicBezTo>
                  <a:cubicBezTo>
                    <a:pt x="195" y="152"/>
                    <a:pt x="311" y="96"/>
                    <a:pt x="398" y="9"/>
                  </a:cubicBezTo>
                  <a:cubicBezTo>
                    <a:pt x="362" y="4"/>
                    <a:pt x="324" y="0"/>
                    <a:pt x="28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59" name="Google Shape;6459;p9"/>
            <p:cNvSpPr/>
            <p:nvPr/>
          </p:nvSpPr>
          <p:spPr>
            <a:xfrm>
              <a:off x="5250475" y="3162675"/>
              <a:ext cx="10450" cy="4475"/>
            </a:xfrm>
            <a:custGeom>
              <a:avLst/>
              <a:gdLst/>
              <a:ahLst/>
              <a:cxnLst/>
              <a:rect l="l" t="t" r="r" b="b"/>
              <a:pathLst>
                <a:path w="418" h="179" extrusionOk="0">
                  <a:moveTo>
                    <a:pt x="95" y="1"/>
                  </a:moveTo>
                  <a:cubicBezTo>
                    <a:pt x="64" y="1"/>
                    <a:pt x="32" y="3"/>
                    <a:pt x="0" y="7"/>
                  </a:cubicBezTo>
                  <a:cubicBezTo>
                    <a:pt x="95" y="118"/>
                    <a:pt x="203" y="178"/>
                    <a:pt x="323" y="178"/>
                  </a:cubicBezTo>
                  <a:cubicBezTo>
                    <a:pt x="354" y="178"/>
                    <a:pt x="385" y="174"/>
                    <a:pt x="418" y="166"/>
                  </a:cubicBezTo>
                  <a:cubicBezTo>
                    <a:pt x="338" y="39"/>
                    <a:pt x="221" y="1"/>
                    <a:pt x="9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60" name="Google Shape;6460;p9"/>
            <p:cNvSpPr/>
            <p:nvPr/>
          </p:nvSpPr>
          <p:spPr>
            <a:xfrm>
              <a:off x="6183925" y="3115375"/>
              <a:ext cx="12950" cy="6225"/>
            </a:xfrm>
            <a:custGeom>
              <a:avLst/>
              <a:gdLst/>
              <a:ahLst/>
              <a:cxnLst/>
              <a:rect l="l" t="t" r="r" b="b"/>
              <a:pathLst>
                <a:path w="518" h="249" extrusionOk="0">
                  <a:moveTo>
                    <a:pt x="231" y="0"/>
                  </a:moveTo>
                  <a:cubicBezTo>
                    <a:pt x="184" y="0"/>
                    <a:pt x="140" y="3"/>
                    <a:pt x="100" y="9"/>
                  </a:cubicBezTo>
                  <a:cubicBezTo>
                    <a:pt x="80" y="9"/>
                    <a:pt x="60" y="49"/>
                    <a:pt x="21" y="69"/>
                  </a:cubicBezTo>
                  <a:cubicBezTo>
                    <a:pt x="1" y="109"/>
                    <a:pt x="21" y="149"/>
                    <a:pt x="100" y="168"/>
                  </a:cubicBezTo>
                  <a:lnTo>
                    <a:pt x="80" y="248"/>
                  </a:lnTo>
                  <a:cubicBezTo>
                    <a:pt x="200" y="208"/>
                    <a:pt x="299" y="188"/>
                    <a:pt x="419" y="168"/>
                  </a:cubicBezTo>
                  <a:cubicBezTo>
                    <a:pt x="458" y="89"/>
                    <a:pt x="478" y="69"/>
                    <a:pt x="518" y="9"/>
                  </a:cubicBezTo>
                  <a:cubicBezTo>
                    <a:pt x="425" y="9"/>
                    <a:pt x="324" y="0"/>
                    <a:pt x="2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61" name="Google Shape;6461;p9"/>
            <p:cNvSpPr/>
            <p:nvPr/>
          </p:nvSpPr>
          <p:spPr>
            <a:xfrm>
              <a:off x="5646825" y="3224500"/>
              <a:ext cx="8975" cy="4675"/>
            </a:xfrm>
            <a:custGeom>
              <a:avLst/>
              <a:gdLst/>
              <a:ahLst/>
              <a:cxnLst/>
              <a:rect l="l" t="t" r="r" b="b"/>
              <a:pathLst>
                <a:path w="359" h="187" extrusionOk="0">
                  <a:moveTo>
                    <a:pt x="180" y="1"/>
                  </a:moveTo>
                  <a:cubicBezTo>
                    <a:pt x="120" y="1"/>
                    <a:pt x="60" y="21"/>
                    <a:pt x="1" y="21"/>
                  </a:cubicBezTo>
                  <a:cubicBezTo>
                    <a:pt x="64" y="148"/>
                    <a:pt x="153" y="186"/>
                    <a:pt x="268" y="186"/>
                  </a:cubicBezTo>
                  <a:cubicBezTo>
                    <a:pt x="297" y="186"/>
                    <a:pt x="327" y="184"/>
                    <a:pt x="359" y="180"/>
                  </a:cubicBezTo>
                  <a:cubicBezTo>
                    <a:pt x="299" y="100"/>
                    <a:pt x="259" y="61"/>
                    <a:pt x="1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62" name="Google Shape;6462;p9"/>
            <p:cNvSpPr/>
            <p:nvPr/>
          </p:nvSpPr>
          <p:spPr>
            <a:xfrm>
              <a:off x="5285275" y="3206100"/>
              <a:ext cx="8975" cy="5000"/>
            </a:xfrm>
            <a:custGeom>
              <a:avLst/>
              <a:gdLst/>
              <a:ahLst/>
              <a:cxnLst/>
              <a:rect l="l" t="t" r="r" b="b"/>
              <a:pathLst>
                <a:path w="359" h="200" extrusionOk="0">
                  <a:moveTo>
                    <a:pt x="359" y="1"/>
                  </a:moveTo>
                  <a:cubicBezTo>
                    <a:pt x="220" y="1"/>
                    <a:pt x="60" y="21"/>
                    <a:pt x="1" y="160"/>
                  </a:cubicBezTo>
                  <a:cubicBezTo>
                    <a:pt x="40" y="160"/>
                    <a:pt x="120" y="200"/>
                    <a:pt x="200" y="200"/>
                  </a:cubicBezTo>
                  <a:cubicBezTo>
                    <a:pt x="239" y="120"/>
                    <a:pt x="319" y="60"/>
                    <a:pt x="35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63" name="Google Shape;6463;p9"/>
            <p:cNvSpPr/>
            <p:nvPr/>
          </p:nvSpPr>
          <p:spPr>
            <a:xfrm>
              <a:off x="5624450" y="3229475"/>
              <a:ext cx="6500" cy="4275"/>
            </a:xfrm>
            <a:custGeom>
              <a:avLst/>
              <a:gdLst/>
              <a:ahLst/>
              <a:cxnLst/>
              <a:rect l="l" t="t" r="r" b="b"/>
              <a:pathLst>
                <a:path w="260" h="171" extrusionOk="0">
                  <a:moveTo>
                    <a:pt x="160" y="1"/>
                  </a:moveTo>
                  <a:cubicBezTo>
                    <a:pt x="100" y="1"/>
                    <a:pt x="20" y="1"/>
                    <a:pt x="1" y="21"/>
                  </a:cubicBezTo>
                  <a:cubicBezTo>
                    <a:pt x="17" y="102"/>
                    <a:pt x="73" y="170"/>
                    <a:pt x="148" y="170"/>
                  </a:cubicBezTo>
                  <a:cubicBezTo>
                    <a:pt x="164" y="170"/>
                    <a:pt x="182" y="167"/>
                    <a:pt x="199" y="160"/>
                  </a:cubicBezTo>
                  <a:cubicBezTo>
                    <a:pt x="259" y="120"/>
                    <a:pt x="219" y="60"/>
                    <a:pt x="16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64" name="Google Shape;6464;p9"/>
            <p:cNvSpPr/>
            <p:nvPr/>
          </p:nvSpPr>
          <p:spPr>
            <a:xfrm>
              <a:off x="5809950" y="3177550"/>
              <a:ext cx="10975" cy="4325"/>
            </a:xfrm>
            <a:custGeom>
              <a:avLst/>
              <a:gdLst/>
              <a:ahLst/>
              <a:cxnLst/>
              <a:rect l="l" t="t" r="r" b="b"/>
              <a:pathLst>
                <a:path w="439" h="173" extrusionOk="0">
                  <a:moveTo>
                    <a:pt x="311" y="0"/>
                  </a:moveTo>
                  <a:cubicBezTo>
                    <a:pt x="191" y="0"/>
                    <a:pt x="90" y="34"/>
                    <a:pt x="0" y="168"/>
                  </a:cubicBezTo>
                  <a:cubicBezTo>
                    <a:pt x="26" y="171"/>
                    <a:pt x="51" y="173"/>
                    <a:pt x="76" y="173"/>
                  </a:cubicBezTo>
                  <a:cubicBezTo>
                    <a:pt x="209" y="173"/>
                    <a:pt x="338" y="126"/>
                    <a:pt x="438" y="9"/>
                  </a:cubicBezTo>
                  <a:cubicBezTo>
                    <a:pt x="393" y="4"/>
                    <a:pt x="351" y="0"/>
                    <a:pt x="3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65" name="Google Shape;6465;p9"/>
            <p:cNvSpPr/>
            <p:nvPr/>
          </p:nvSpPr>
          <p:spPr>
            <a:xfrm>
              <a:off x="6148125" y="3120075"/>
              <a:ext cx="5000" cy="4500"/>
            </a:xfrm>
            <a:custGeom>
              <a:avLst/>
              <a:gdLst/>
              <a:ahLst/>
              <a:cxnLst/>
              <a:rect l="l" t="t" r="r" b="b"/>
              <a:pathLst>
                <a:path w="200" h="180" extrusionOk="0">
                  <a:moveTo>
                    <a:pt x="1" y="0"/>
                  </a:moveTo>
                  <a:lnTo>
                    <a:pt x="1" y="179"/>
                  </a:lnTo>
                  <a:cubicBezTo>
                    <a:pt x="60" y="179"/>
                    <a:pt x="120" y="160"/>
                    <a:pt x="199" y="160"/>
                  </a:cubicBezTo>
                  <a:lnTo>
                    <a:pt x="19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66" name="Google Shape;6466;p9"/>
            <p:cNvSpPr/>
            <p:nvPr/>
          </p:nvSpPr>
          <p:spPr>
            <a:xfrm>
              <a:off x="6542000" y="3083525"/>
              <a:ext cx="21400" cy="27125"/>
            </a:xfrm>
            <a:custGeom>
              <a:avLst/>
              <a:gdLst/>
              <a:ahLst/>
              <a:cxnLst/>
              <a:rect l="l" t="t" r="r" b="b"/>
              <a:pathLst>
                <a:path w="856" h="1085" extrusionOk="0">
                  <a:moveTo>
                    <a:pt x="301" y="1"/>
                  </a:moveTo>
                  <a:cubicBezTo>
                    <a:pt x="261" y="1"/>
                    <a:pt x="220" y="15"/>
                    <a:pt x="180" y="50"/>
                  </a:cubicBezTo>
                  <a:cubicBezTo>
                    <a:pt x="1" y="169"/>
                    <a:pt x="160" y="328"/>
                    <a:pt x="219" y="448"/>
                  </a:cubicBezTo>
                  <a:cubicBezTo>
                    <a:pt x="359" y="667"/>
                    <a:pt x="498" y="866"/>
                    <a:pt x="617" y="1084"/>
                  </a:cubicBezTo>
                  <a:cubicBezTo>
                    <a:pt x="796" y="1025"/>
                    <a:pt x="816" y="866"/>
                    <a:pt x="856" y="687"/>
                  </a:cubicBezTo>
                  <a:cubicBezTo>
                    <a:pt x="816" y="567"/>
                    <a:pt x="816" y="468"/>
                    <a:pt x="796" y="348"/>
                  </a:cubicBezTo>
                  <a:cubicBezTo>
                    <a:pt x="717" y="269"/>
                    <a:pt x="657" y="229"/>
                    <a:pt x="577" y="169"/>
                  </a:cubicBezTo>
                  <a:cubicBezTo>
                    <a:pt x="493" y="85"/>
                    <a:pt x="399" y="1"/>
                    <a:pt x="30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67" name="Google Shape;6467;p9"/>
            <p:cNvSpPr/>
            <p:nvPr/>
          </p:nvSpPr>
          <p:spPr>
            <a:xfrm>
              <a:off x="6532050" y="3171800"/>
              <a:ext cx="8975" cy="19425"/>
            </a:xfrm>
            <a:custGeom>
              <a:avLst/>
              <a:gdLst/>
              <a:ahLst/>
              <a:cxnLst/>
              <a:rect l="l" t="t" r="r" b="b"/>
              <a:pathLst>
                <a:path w="359" h="777" extrusionOk="0">
                  <a:moveTo>
                    <a:pt x="100" y="0"/>
                  </a:moveTo>
                  <a:cubicBezTo>
                    <a:pt x="100" y="279"/>
                    <a:pt x="1" y="537"/>
                    <a:pt x="259" y="776"/>
                  </a:cubicBezTo>
                  <a:cubicBezTo>
                    <a:pt x="259" y="517"/>
                    <a:pt x="359" y="219"/>
                    <a:pt x="1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68" name="Google Shape;6468;p9"/>
            <p:cNvSpPr/>
            <p:nvPr/>
          </p:nvSpPr>
          <p:spPr>
            <a:xfrm>
              <a:off x="6557425" y="3115100"/>
              <a:ext cx="4000" cy="5000"/>
            </a:xfrm>
            <a:custGeom>
              <a:avLst/>
              <a:gdLst/>
              <a:ahLst/>
              <a:cxnLst/>
              <a:rect l="l" t="t" r="r" b="b"/>
              <a:pathLst>
                <a:path w="160" h="200" extrusionOk="0">
                  <a:moveTo>
                    <a:pt x="0" y="0"/>
                  </a:moveTo>
                  <a:lnTo>
                    <a:pt x="0" y="199"/>
                  </a:lnTo>
                  <a:cubicBezTo>
                    <a:pt x="159" y="120"/>
                    <a:pt x="139" y="8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69" name="Google Shape;6469;p9"/>
            <p:cNvSpPr/>
            <p:nvPr/>
          </p:nvSpPr>
          <p:spPr>
            <a:xfrm>
              <a:off x="6451975" y="3077300"/>
              <a:ext cx="15950" cy="3775"/>
            </a:xfrm>
            <a:custGeom>
              <a:avLst/>
              <a:gdLst/>
              <a:ahLst/>
              <a:cxnLst/>
              <a:rect l="l" t="t" r="r" b="b"/>
              <a:pathLst>
                <a:path w="638" h="151" extrusionOk="0">
                  <a:moveTo>
                    <a:pt x="1" y="1"/>
                  </a:moveTo>
                  <a:lnTo>
                    <a:pt x="1" y="1"/>
                  </a:lnTo>
                  <a:cubicBezTo>
                    <a:pt x="95" y="105"/>
                    <a:pt x="195" y="150"/>
                    <a:pt x="296" y="150"/>
                  </a:cubicBezTo>
                  <a:cubicBezTo>
                    <a:pt x="408" y="150"/>
                    <a:pt x="523" y="95"/>
                    <a:pt x="638" y="1"/>
                  </a:cubicBezTo>
                  <a:lnTo>
                    <a:pt x="638" y="1"/>
                  </a:lnTo>
                  <a:cubicBezTo>
                    <a:pt x="528" y="11"/>
                    <a:pt x="424" y="16"/>
                    <a:pt x="319" y="16"/>
                  </a:cubicBezTo>
                  <a:cubicBezTo>
                    <a:pt x="215" y="16"/>
                    <a:pt x="110" y="1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70" name="Google Shape;6470;p9"/>
            <p:cNvSpPr/>
            <p:nvPr/>
          </p:nvSpPr>
          <p:spPr>
            <a:xfrm>
              <a:off x="6428125" y="3077800"/>
              <a:ext cx="9950" cy="5500"/>
            </a:xfrm>
            <a:custGeom>
              <a:avLst/>
              <a:gdLst/>
              <a:ahLst/>
              <a:cxnLst/>
              <a:rect l="l" t="t" r="r" b="b"/>
              <a:pathLst>
                <a:path w="398" h="220" extrusionOk="0">
                  <a:moveTo>
                    <a:pt x="214" y="0"/>
                  </a:moveTo>
                  <a:cubicBezTo>
                    <a:pt x="149" y="0"/>
                    <a:pt x="80" y="40"/>
                    <a:pt x="0" y="120"/>
                  </a:cubicBezTo>
                  <a:lnTo>
                    <a:pt x="0" y="199"/>
                  </a:lnTo>
                  <a:lnTo>
                    <a:pt x="100" y="219"/>
                  </a:lnTo>
                  <a:lnTo>
                    <a:pt x="199" y="199"/>
                  </a:lnTo>
                  <a:cubicBezTo>
                    <a:pt x="279" y="180"/>
                    <a:pt x="338" y="160"/>
                    <a:pt x="398" y="120"/>
                  </a:cubicBezTo>
                  <a:cubicBezTo>
                    <a:pt x="338" y="40"/>
                    <a:pt x="279" y="0"/>
                    <a:pt x="21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71" name="Google Shape;6471;p9"/>
            <p:cNvSpPr/>
            <p:nvPr/>
          </p:nvSpPr>
          <p:spPr>
            <a:xfrm>
              <a:off x="6444025" y="3077800"/>
              <a:ext cx="5500" cy="3000"/>
            </a:xfrm>
            <a:custGeom>
              <a:avLst/>
              <a:gdLst/>
              <a:ahLst/>
              <a:cxnLst/>
              <a:rect l="l" t="t" r="r" b="b"/>
              <a:pathLst>
                <a:path w="220" h="120" extrusionOk="0">
                  <a:moveTo>
                    <a:pt x="219" y="0"/>
                  </a:moveTo>
                  <a:cubicBezTo>
                    <a:pt x="140" y="20"/>
                    <a:pt x="60" y="80"/>
                    <a:pt x="1" y="120"/>
                  </a:cubicBezTo>
                  <a:cubicBezTo>
                    <a:pt x="60" y="80"/>
                    <a:pt x="140" y="60"/>
                    <a:pt x="2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72" name="Google Shape;6472;p9"/>
            <p:cNvSpPr/>
            <p:nvPr/>
          </p:nvSpPr>
          <p:spPr>
            <a:xfrm>
              <a:off x="6410200" y="3082275"/>
              <a:ext cx="6500" cy="4500"/>
            </a:xfrm>
            <a:custGeom>
              <a:avLst/>
              <a:gdLst/>
              <a:ahLst/>
              <a:cxnLst/>
              <a:rect l="l" t="t" r="r" b="b"/>
              <a:pathLst>
                <a:path w="260" h="180" extrusionOk="0">
                  <a:moveTo>
                    <a:pt x="260" y="1"/>
                  </a:moveTo>
                  <a:lnTo>
                    <a:pt x="260" y="1"/>
                  </a:lnTo>
                  <a:cubicBezTo>
                    <a:pt x="120" y="20"/>
                    <a:pt x="61" y="80"/>
                    <a:pt x="1" y="180"/>
                  </a:cubicBezTo>
                  <a:cubicBezTo>
                    <a:pt x="81" y="100"/>
                    <a:pt x="180" y="40"/>
                    <a:pt x="26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73" name="Google Shape;6473;p9"/>
            <p:cNvSpPr/>
            <p:nvPr/>
          </p:nvSpPr>
          <p:spPr>
            <a:xfrm>
              <a:off x="6251075" y="3095700"/>
              <a:ext cx="99975" cy="19925"/>
            </a:xfrm>
            <a:custGeom>
              <a:avLst/>
              <a:gdLst/>
              <a:ahLst/>
              <a:cxnLst/>
              <a:rect l="l" t="t" r="r" b="b"/>
              <a:pathLst>
                <a:path w="3999" h="797" extrusionOk="0">
                  <a:moveTo>
                    <a:pt x="2905" y="1"/>
                  </a:moveTo>
                  <a:cubicBezTo>
                    <a:pt x="1990" y="239"/>
                    <a:pt x="1055" y="299"/>
                    <a:pt x="120" y="438"/>
                  </a:cubicBezTo>
                  <a:cubicBezTo>
                    <a:pt x="80" y="458"/>
                    <a:pt x="20" y="498"/>
                    <a:pt x="0" y="558"/>
                  </a:cubicBezTo>
                  <a:cubicBezTo>
                    <a:pt x="179" y="578"/>
                    <a:pt x="358" y="597"/>
                    <a:pt x="478" y="796"/>
                  </a:cubicBezTo>
                  <a:cubicBezTo>
                    <a:pt x="716" y="737"/>
                    <a:pt x="995" y="677"/>
                    <a:pt x="1254" y="637"/>
                  </a:cubicBezTo>
                  <a:cubicBezTo>
                    <a:pt x="1353" y="637"/>
                    <a:pt x="1472" y="597"/>
                    <a:pt x="1592" y="597"/>
                  </a:cubicBezTo>
                  <a:cubicBezTo>
                    <a:pt x="1711" y="438"/>
                    <a:pt x="1890" y="438"/>
                    <a:pt x="2089" y="398"/>
                  </a:cubicBezTo>
                  <a:cubicBezTo>
                    <a:pt x="2706" y="359"/>
                    <a:pt x="3302" y="259"/>
                    <a:pt x="3999" y="180"/>
                  </a:cubicBezTo>
                  <a:cubicBezTo>
                    <a:pt x="3771" y="49"/>
                    <a:pt x="3567" y="38"/>
                    <a:pt x="3373" y="38"/>
                  </a:cubicBezTo>
                  <a:cubicBezTo>
                    <a:pt x="3330" y="38"/>
                    <a:pt x="3288" y="38"/>
                    <a:pt x="3246" y="38"/>
                  </a:cubicBezTo>
                  <a:cubicBezTo>
                    <a:pt x="3130" y="38"/>
                    <a:pt x="3017" y="34"/>
                    <a:pt x="29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74" name="Google Shape;6474;p9"/>
            <p:cNvSpPr/>
            <p:nvPr/>
          </p:nvSpPr>
          <p:spPr>
            <a:xfrm>
              <a:off x="6180950" y="3139475"/>
              <a:ext cx="5500" cy="4500"/>
            </a:xfrm>
            <a:custGeom>
              <a:avLst/>
              <a:gdLst/>
              <a:ahLst/>
              <a:cxnLst/>
              <a:rect l="l" t="t" r="r" b="b"/>
              <a:pathLst>
                <a:path w="220" h="180" extrusionOk="0">
                  <a:moveTo>
                    <a:pt x="20" y="0"/>
                  </a:moveTo>
                  <a:cubicBezTo>
                    <a:pt x="0" y="40"/>
                    <a:pt x="0" y="120"/>
                    <a:pt x="20" y="179"/>
                  </a:cubicBezTo>
                  <a:cubicBezTo>
                    <a:pt x="219" y="100"/>
                    <a:pt x="179" y="40"/>
                    <a:pt x="2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75" name="Google Shape;6475;p9"/>
            <p:cNvSpPr/>
            <p:nvPr/>
          </p:nvSpPr>
          <p:spPr>
            <a:xfrm>
              <a:off x="5843275" y="3204375"/>
              <a:ext cx="14950" cy="7225"/>
            </a:xfrm>
            <a:custGeom>
              <a:avLst/>
              <a:gdLst/>
              <a:ahLst/>
              <a:cxnLst/>
              <a:rect l="l" t="t" r="r" b="b"/>
              <a:pathLst>
                <a:path w="598" h="289" extrusionOk="0">
                  <a:moveTo>
                    <a:pt x="261" y="0"/>
                  </a:moveTo>
                  <a:cubicBezTo>
                    <a:pt x="224" y="0"/>
                    <a:pt x="189" y="10"/>
                    <a:pt x="159" y="30"/>
                  </a:cubicBezTo>
                  <a:cubicBezTo>
                    <a:pt x="100" y="30"/>
                    <a:pt x="60" y="70"/>
                    <a:pt x="0" y="90"/>
                  </a:cubicBezTo>
                  <a:cubicBezTo>
                    <a:pt x="80" y="229"/>
                    <a:pt x="219" y="229"/>
                    <a:pt x="378" y="269"/>
                  </a:cubicBezTo>
                  <a:cubicBezTo>
                    <a:pt x="458" y="269"/>
                    <a:pt x="498" y="289"/>
                    <a:pt x="577" y="289"/>
                  </a:cubicBezTo>
                  <a:lnTo>
                    <a:pt x="557" y="269"/>
                  </a:lnTo>
                  <a:cubicBezTo>
                    <a:pt x="577" y="269"/>
                    <a:pt x="577" y="229"/>
                    <a:pt x="597" y="189"/>
                  </a:cubicBezTo>
                  <a:cubicBezTo>
                    <a:pt x="597" y="129"/>
                    <a:pt x="597" y="110"/>
                    <a:pt x="557" y="70"/>
                  </a:cubicBezTo>
                  <a:cubicBezTo>
                    <a:pt x="498" y="30"/>
                    <a:pt x="418" y="30"/>
                    <a:pt x="378" y="30"/>
                  </a:cubicBezTo>
                  <a:cubicBezTo>
                    <a:pt x="338" y="10"/>
                    <a:pt x="299" y="0"/>
                    <a:pt x="26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76" name="Google Shape;6476;p9"/>
            <p:cNvSpPr/>
            <p:nvPr/>
          </p:nvSpPr>
          <p:spPr>
            <a:xfrm>
              <a:off x="5810450" y="3211575"/>
              <a:ext cx="8475" cy="4500"/>
            </a:xfrm>
            <a:custGeom>
              <a:avLst/>
              <a:gdLst/>
              <a:ahLst/>
              <a:cxnLst/>
              <a:rect l="l" t="t" r="r" b="b"/>
              <a:pathLst>
                <a:path w="339" h="180" extrusionOk="0">
                  <a:moveTo>
                    <a:pt x="0" y="1"/>
                  </a:moveTo>
                  <a:cubicBezTo>
                    <a:pt x="40" y="40"/>
                    <a:pt x="120" y="120"/>
                    <a:pt x="199" y="180"/>
                  </a:cubicBezTo>
                  <a:lnTo>
                    <a:pt x="279" y="180"/>
                  </a:lnTo>
                  <a:lnTo>
                    <a:pt x="339" y="140"/>
                  </a:lnTo>
                  <a:lnTo>
                    <a:pt x="33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77" name="Google Shape;6477;p9"/>
            <p:cNvSpPr/>
            <p:nvPr/>
          </p:nvSpPr>
          <p:spPr>
            <a:xfrm>
              <a:off x="5847250" y="3202875"/>
              <a:ext cx="5500" cy="2275"/>
            </a:xfrm>
            <a:custGeom>
              <a:avLst/>
              <a:gdLst/>
              <a:ahLst/>
              <a:cxnLst/>
              <a:rect l="l" t="t" r="r" b="b"/>
              <a:pathLst>
                <a:path w="220" h="91" extrusionOk="0">
                  <a:moveTo>
                    <a:pt x="102" y="1"/>
                  </a:moveTo>
                  <a:cubicBezTo>
                    <a:pt x="65" y="1"/>
                    <a:pt x="30" y="30"/>
                    <a:pt x="0" y="90"/>
                  </a:cubicBezTo>
                  <a:lnTo>
                    <a:pt x="219" y="90"/>
                  </a:lnTo>
                  <a:cubicBezTo>
                    <a:pt x="179" y="30"/>
                    <a:pt x="140" y="1"/>
                    <a:pt x="10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78" name="Google Shape;6478;p9"/>
            <p:cNvSpPr/>
            <p:nvPr/>
          </p:nvSpPr>
          <p:spPr>
            <a:xfrm>
              <a:off x="5857200" y="3206100"/>
              <a:ext cx="5000" cy="5000"/>
            </a:xfrm>
            <a:custGeom>
              <a:avLst/>
              <a:gdLst/>
              <a:ahLst/>
              <a:cxnLst/>
              <a:rect l="l" t="t" r="r" b="b"/>
              <a:pathLst>
                <a:path w="200" h="200" extrusionOk="0">
                  <a:moveTo>
                    <a:pt x="0" y="1"/>
                  </a:moveTo>
                  <a:lnTo>
                    <a:pt x="0" y="200"/>
                  </a:lnTo>
                  <a:lnTo>
                    <a:pt x="100" y="200"/>
                  </a:lnTo>
                  <a:lnTo>
                    <a:pt x="199" y="160"/>
                  </a:lnTo>
                  <a:cubicBezTo>
                    <a:pt x="159" y="60"/>
                    <a:pt x="100" y="1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79" name="Google Shape;6479;p9"/>
            <p:cNvSpPr/>
            <p:nvPr/>
          </p:nvSpPr>
          <p:spPr>
            <a:xfrm>
              <a:off x="5641850" y="3231650"/>
              <a:ext cx="19925" cy="7275"/>
            </a:xfrm>
            <a:custGeom>
              <a:avLst/>
              <a:gdLst/>
              <a:ahLst/>
              <a:cxnLst/>
              <a:rect l="l" t="t" r="r" b="b"/>
              <a:pathLst>
                <a:path w="797" h="291" extrusionOk="0">
                  <a:moveTo>
                    <a:pt x="710" y="0"/>
                  </a:moveTo>
                  <a:cubicBezTo>
                    <a:pt x="681" y="0"/>
                    <a:pt x="652" y="10"/>
                    <a:pt x="617" y="33"/>
                  </a:cubicBezTo>
                  <a:cubicBezTo>
                    <a:pt x="419" y="53"/>
                    <a:pt x="220" y="53"/>
                    <a:pt x="21" y="93"/>
                  </a:cubicBezTo>
                  <a:cubicBezTo>
                    <a:pt x="21" y="133"/>
                    <a:pt x="21" y="192"/>
                    <a:pt x="1" y="232"/>
                  </a:cubicBezTo>
                  <a:cubicBezTo>
                    <a:pt x="127" y="259"/>
                    <a:pt x="253" y="290"/>
                    <a:pt x="376" y="290"/>
                  </a:cubicBezTo>
                  <a:cubicBezTo>
                    <a:pt x="524" y="290"/>
                    <a:pt x="666" y="245"/>
                    <a:pt x="796" y="93"/>
                  </a:cubicBezTo>
                  <a:lnTo>
                    <a:pt x="777" y="13"/>
                  </a:lnTo>
                  <a:cubicBezTo>
                    <a:pt x="752" y="5"/>
                    <a:pt x="731" y="0"/>
                    <a:pt x="7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80" name="Google Shape;6480;p9"/>
            <p:cNvSpPr/>
            <p:nvPr/>
          </p:nvSpPr>
          <p:spPr>
            <a:xfrm>
              <a:off x="5733850" y="3224000"/>
              <a:ext cx="13950" cy="6000"/>
            </a:xfrm>
            <a:custGeom>
              <a:avLst/>
              <a:gdLst/>
              <a:ahLst/>
              <a:cxnLst/>
              <a:rect l="l" t="t" r="r" b="b"/>
              <a:pathLst>
                <a:path w="558" h="240" extrusionOk="0">
                  <a:moveTo>
                    <a:pt x="558" y="1"/>
                  </a:moveTo>
                  <a:cubicBezTo>
                    <a:pt x="359" y="21"/>
                    <a:pt x="180" y="41"/>
                    <a:pt x="1" y="81"/>
                  </a:cubicBezTo>
                  <a:cubicBezTo>
                    <a:pt x="100" y="200"/>
                    <a:pt x="260" y="200"/>
                    <a:pt x="399" y="240"/>
                  </a:cubicBezTo>
                  <a:lnTo>
                    <a:pt x="478" y="240"/>
                  </a:lnTo>
                  <a:lnTo>
                    <a:pt x="558" y="220"/>
                  </a:lnTo>
                  <a:lnTo>
                    <a:pt x="55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81" name="Google Shape;6481;p9"/>
            <p:cNvSpPr/>
            <p:nvPr/>
          </p:nvSpPr>
          <p:spPr>
            <a:xfrm>
              <a:off x="6401750" y="3204250"/>
              <a:ext cx="3025" cy="3375"/>
            </a:xfrm>
            <a:custGeom>
              <a:avLst/>
              <a:gdLst/>
              <a:ahLst/>
              <a:cxnLst/>
              <a:rect l="l" t="t" r="r" b="b"/>
              <a:pathLst>
                <a:path w="121" h="135" extrusionOk="0">
                  <a:moveTo>
                    <a:pt x="54" y="0"/>
                  </a:moveTo>
                  <a:cubicBezTo>
                    <a:pt x="32" y="0"/>
                    <a:pt x="13" y="27"/>
                    <a:pt x="1" y="75"/>
                  </a:cubicBezTo>
                  <a:cubicBezTo>
                    <a:pt x="1" y="95"/>
                    <a:pt x="1" y="115"/>
                    <a:pt x="21" y="134"/>
                  </a:cubicBezTo>
                  <a:cubicBezTo>
                    <a:pt x="41" y="134"/>
                    <a:pt x="60" y="115"/>
                    <a:pt x="100" y="115"/>
                  </a:cubicBezTo>
                  <a:cubicBezTo>
                    <a:pt x="100" y="75"/>
                    <a:pt x="120" y="35"/>
                    <a:pt x="100" y="35"/>
                  </a:cubicBezTo>
                  <a:cubicBezTo>
                    <a:pt x="85" y="11"/>
                    <a:pt x="69" y="0"/>
                    <a:pt x="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82" name="Google Shape;6482;p9"/>
            <p:cNvSpPr/>
            <p:nvPr/>
          </p:nvSpPr>
          <p:spPr>
            <a:xfrm>
              <a:off x="6429100" y="3082075"/>
              <a:ext cx="4025" cy="2150"/>
            </a:xfrm>
            <a:custGeom>
              <a:avLst/>
              <a:gdLst/>
              <a:ahLst/>
              <a:cxnLst/>
              <a:rect l="l" t="t" r="r" b="b"/>
              <a:pathLst>
                <a:path w="161" h="86" extrusionOk="0">
                  <a:moveTo>
                    <a:pt x="117" y="0"/>
                  </a:moveTo>
                  <a:cubicBezTo>
                    <a:pt x="77" y="0"/>
                    <a:pt x="29" y="14"/>
                    <a:pt x="1" y="28"/>
                  </a:cubicBezTo>
                  <a:cubicBezTo>
                    <a:pt x="29" y="66"/>
                    <a:pt x="62" y="86"/>
                    <a:pt x="90" y="86"/>
                  </a:cubicBezTo>
                  <a:cubicBezTo>
                    <a:pt x="122" y="86"/>
                    <a:pt x="150" y="61"/>
                    <a:pt x="160" y="9"/>
                  </a:cubicBezTo>
                  <a:cubicBezTo>
                    <a:pt x="148" y="3"/>
                    <a:pt x="133" y="0"/>
                    <a:pt x="11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83" name="Google Shape;6483;p9"/>
            <p:cNvSpPr/>
            <p:nvPr/>
          </p:nvSpPr>
          <p:spPr>
            <a:xfrm>
              <a:off x="5780600" y="3062375"/>
              <a:ext cx="5000" cy="9975"/>
            </a:xfrm>
            <a:custGeom>
              <a:avLst/>
              <a:gdLst/>
              <a:ahLst/>
              <a:cxnLst/>
              <a:rect l="l" t="t" r="r" b="b"/>
              <a:pathLst>
                <a:path w="200" h="399" extrusionOk="0">
                  <a:moveTo>
                    <a:pt x="21" y="1"/>
                  </a:moveTo>
                  <a:cubicBezTo>
                    <a:pt x="1" y="180"/>
                    <a:pt x="21" y="319"/>
                    <a:pt x="180" y="399"/>
                  </a:cubicBezTo>
                  <a:cubicBezTo>
                    <a:pt x="200" y="240"/>
                    <a:pt x="180" y="100"/>
                    <a:pt x="2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84" name="Google Shape;6484;p9"/>
            <p:cNvSpPr/>
            <p:nvPr/>
          </p:nvSpPr>
          <p:spPr>
            <a:xfrm>
              <a:off x="5862675" y="3066225"/>
              <a:ext cx="16925" cy="56975"/>
            </a:xfrm>
            <a:custGeom>
              <a:avLst/>
              <a:gdLst/>
              <a:ahLst/>
              <a:cxnLst/>
              <a:rect l="l" t="t" r="r" b="b"/>
              <a:pathLst>
                <a:path w="677" h="2279" extrusionOk="0">
                  <a:moveTo>
                    <a:pt x="259" y="1"/>
                  </a:moveTo>
                  <a:cubicBezTo>
                    <a:pt x="229" y="1"/>
                    <a:pt x="199" y="16"/>
                    <a:pt x="179" y="46"/>
                  </a:cubicBezTo>
                  <a:cubicBezTo>
                    <a:pt x="40" y="782"/>
                    <a:pt x="199" y="1538"/>
                    <a:pt x="0" y="2274"/>
                  </a:cubicBezTo>
                  <a:cubicBezTo>
                    <a:pt x="24" y="2277"/>
                    <a:pt x="46" y="2278"/>
                    <a:pt x="68" y="2278"/>
                  </a:cubicBezTo>
                  <a:cubicBezTo>
                    <a:pt x="336" y="2278"/>
                    <a:pt x="441" y="2057"/>
                    <a:pt x="478" y="1836"/>
                  </a:cubicBezTo>
                  <a:cubicBezTo>
                    <a:pt x="537" y="1239"/>
                    <a:pt x="676" y="623"/>
                    <a:pt x="338" y="46"/>
                  </a:cubicBezTo>
                  <a:cubicBezTo>
                    <a:pt x="318" y="16"/>
                    <a:pt x="289" y="1"/>
                    <a:pt x="25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85" name="Google Shape;6485;p9"/>
            <p:cNvSpPr/>
            <p:nvPr/>
          </p:nvSpPr>
          <p:spPr>
            <a:xfrm>
              <a:off x="5860675" y="3048600"/>
              <a:ext cx="11950" cy="18775"/>
            </a:xfrm>
            <a:custGeom>
              <a:avLst/>
              <a:gdLst/>
              <a:ahLst/>
              <a:cxnLst/>
              <a:rect l="l" t="t" r="r" b="b"/>
              <a:pathLst>
                <a:path w="478" h="751" extrusionOk="0">
                  <a:moveTo>
                    <a:pt x="251" y="0"/>
                  </a:moveTo>
                  <a:cubicBezTo>
                    <a:pt x="176" y="0"/>
                    <a:pt x="88" y="75"/>
                    <a:pt x="1" y="174"/>
                  </a:cubicBezTo>
                  <a:cubicBezTo>
                    <a:pt x="60" y="373"/>
                    <a:pt x="20" y="592"/>
                    <a:pt x="219" y="751"/>
                  </a:cubicBezTo>
                  <a:lnTo>
                    <a:pt x="418" y="751"/>
                  </a:lnTo>
                  <a:cubicBezTo>
                    <a:pt x="418" y="572"/>
                    <a:pt x="478" y="353"/>
                    <a:pt x="398" y="174"/>
                  </a:cubicBezTo>
                  <a:cubicBezTo>
                    <a:pt x="363" y="49"/>
                    <a:pt x="311" y="0"/>
                    <a:pt x="25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86" name="Google Shape;6486;p9"/>
            <p:cNvSpPr/>
            <p:nvPr/>
          </p:nvSpPr>
          <p:spPr>
            <a:xfrm>
              <a:off x="5818900" y="2992250"/>
              <a:ext cx="6500" cy="3025"/>
            </a:xfrm>
            <a:custGeom>
              <a:avLst/>
              <a:gdLst/>
              <a:ahLst/>
              <a:cxnLst/>
              <a:rect l="l" t="t" r="r" b="b"/>
              <a:pathLst>
                <a:path w="260" h="121" extrusionOk="0">
                  <a:moveTo>
                    <a:pt x="259" y="1"/>
                  </a:moveTo>
                  <a:cubicBezTo>
                    <a:pt x="160" y="1"/>
                    <a:pt x="60" y="21"/>
                    <a:pt x="1" y="120"/>
                  </a:cubicBezTo>
                  <a:cubicBezTo>
                    <a:pt x="80" y="61"/>
                    <a:pt x="160" y="21"/>
                    <a:pt x="25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87" name="Google Shape;6487;p9"/>
            <p:cNvSpPr/>
            <p:nvPr/>
          </p:nvSpPr>
          <p:spPr>
            <a:xfrm>
              <a:off x="5847750" y="2986300"/>
              <a:ext cx="6000" cy="4000"/>
            </a:xfrm>
            <a:custGeom>
              <a:avLst/>
              <a:gdLst/>
              <a:ahLst/>
              <a:cxnLst/>
              <a:rect l="l" t="t" r="r" b="b"/>
              <a:pathLst>
                <a:path w="240" h="160" extrusionOk="0">
                  <a:moveTo>
                    <a:pt x="239" y="0"/>
                  </a:moveTo>
                  <a:lnTo>
                    <a:pt x="239" y="0"/>
                  </a:lnTo>
                  <a:cubicBezTo>
                    <a:pt x="140" y="60"/>
                    <a:pt x="80" y="100"/>
                    <a:pt x="0" y="159"/>
                  </a:cubicBezTo>
                  <a:cubicBezTo>
                    <a:pt x="100" y="159"/>
                    <a:pt x="179" y="100"/>
                    <a:pt x="2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88" name="Google Shape;6488;p9"/>
            <p:cNvSpPr/>
            <p:nvPr/>
          </p:nvSpPr>
          <p:spPr>
            <a:xfrm>
              <a:off x="5470775" y="2881850"/>
              <a:ext cx="78100" cy="19225"/>
            </a:xfrm>
            <a:custGeom>
              <a:avLst/>
              <a:gdLst/>
              <a:ahLst/>
              <a:cxnLst/>
              <a:rect l="l" t="t" r="r" b="b"/>
              <a:pathLst>
                <a:path w="3124" h="769" extrusionOk="0">
                  <a:moveTo>
                    <a:pt x="2487" y="1"/>
                  </a:moveTo>
                  <a:cubicBezTo>
                    <a:pt x="1970" y="80"/>
                    <a:pt x="1473" y="140"/>
                    <a:pt x="975" y="200"/>
                  </a:cubicBezTo>
                  <a:cubicBezTo>
                    <a:pt x="796" y="379"/>
                    <a:pt x="538" y="359"/>
                    <a:pt x="299" y="379"/>
                  </a:cubicBezTo>
                  <a:cubicBezTo>
                    <a:pt x="80" y="399"/>
                    <a:pt x="1" y="558"/>
                    <a:pt x="1" y="757"/>
                  </a:cubicBezTo>
                  <a:cubicBezTo>
                    <a:pt x="109" y="765"/>
                    <a:pt x="217" y="768"/>
                    <a:pt x="324" y="768"/>
                  </a:cubicBezTo>
                  <a:cubicBezTo>
                    <a:pt x="1280" y="768"/>
                    <a:pt x="2194" y="468"/>
                    <a:pt x="3124" y="200"/>
                  </a:cubicBezTo>
                  <a:cubicBezTo>
                    <a:pt x="2885" y="160"/>
                    <a:pt x="2646" y="239"/>
                    <a:pt x="248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89" name="Google Shape;6489;p9"/>
            <p:cNvSpPr/>
            <p:nvPr/>
          </p:nvSpPr>
          <p:spPr>
            <a:xfrm>
              <a:off x="5537425" y="2926225"/>
              <a:ext cx="29350" cy="15500"/>
            </a:xfrm>
            <a:custGeom>
              <a:avLst/>
              <a:gdLst/>
              <a:ahLst/>
              <a:cxnLst/>
              <a:rect l="l" t="t" r="r" b="b"/>
              <a:pathLst>
                <a:path w="1174" h="620" extrusionOk="0">
                  <a:moveTo>
                    <a:pt x="546" y="1"/>
                  </a:moveTo>
                  <a:cubicBezTo>
                    <a:pt x="368" y="1"/>
                    <a:pt x="182" y="58"/>
                    <a:pt x="0" y="116"/>
                  </a:cubicBezTo>
                  <a:cubicBezTo>
                    <a:pt x="179" y="454"/>
                    <a:pt x="617" y="175"/>
                    <a:pt x="776" y="494"/>
                  </a:cubicBezTo>
                  <a:cubicBezTo>
                    <a:pt x="852" y="539"/>
                    <a:pt x="940" y="619"/>
                    <a:pt x="1012" y="619"/>
                  </a:cubicBezTo>
                  <a:cubicBezTo>
                    <a:pt x="1035" y="619"/>
                    <a:pt x="1056" y="612"/>
                    <a:pt x="1074" y="593"/>
                  </a:cubicBezTo>
                  <a:cubicBezTo>
                    <a:pt x="1174" y="513"/>
                    <a:pt x="1134" y="374"/>
                    <a:pt x="1074" y="275"/>
                  </a:cubicBezTo>
                  <a:cubicBezTo>
                    <a:pt x="919" y="68"/>
                    <a:pt x="738" y="1"/>
                    <a:pt x="54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90" name="Google Shape;6490;p9"/>
            <p:cNvSpPr/>
            <p:nvPr/>
          </p:nvSpPr>
          <p:spPr>
            <a:xfrm>
              <a:off x="5607550" y="2876375"/>
              <a:ext cx="29850" cy="5000"/>
            </a:xfrm>
            <a:custGeom>
              <a:avLst/>
              <a:gdLst/>
              <a:ahLst/>
              <a:cxnLst/>
              <a:rect l="l" t="t" r="r" b="b"/>
              <a:pathLst>
                <a:path w="1194" h="200" extrusionOk="0">
                  <a:moveTo>
                    <a:pt x="995" y="1"/>
                  </a:moveTo>
                  <a:cubicBezTo>
                    <a:pt x="756" y="21"/>
                    <a:pt x="497" y="21"/>
                    <a:pt x="259" y="21"/>
                  </a:cubicBezTo>
                  <a:cubicBezTo>
                    <a:pt x="239" y="61"/>
                    <a:pt x="179" y="61"/>
                    <a:pt x="139" y="61"/>
                  </a:cubicBezTo>
                  <a:cubicBezTo>
                    <a:pt x="100" y="61"/>
                    <a:pt x="80" y="80"/>
                    <a:pt x="20" y="80"/>
                  </a:cubicBezTo>
                  <a:cubicBezTo>
                    <a:pt x="0" y="100"/>
                    <a:pt x="20" y="160"/>
                    <a:pt x="80" y="200"/>
                  </a:cubicBezTo>
                  <a:cubicBezTo>
                    <a:pt x="458" y="200"/>
                    <a:pt x="836" y="180"/>
                    <a:pt x="1194" y="180"/>
                  </a:cubicBezTo>
                  <a:cubicBezTo>
                    <a:pt x="1134" y="120"/>
                    <a:pt x="1074" y="61"/>
                    <a:pt x="99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91" name="Google Shape;6491;p9"/>
            <p:cNvSpPr/>
            <p:nvPr/>
          </p:nvSpPr>
          <p:spPr>
            <a:xfrm>
              <a:off x="5604050" y="2877875"/>
              <a:ext cx="7000" cy="3500"/>
            </a:xfrm>
            <a:custGeom>
              <a:avLst/>
              <a:gdLst/>
              <a:ahLst/>
              <a:cxnLst/>
              <a:rect l="l" t="t" r="r" b="b"/>
              <a:pathLst>
                <a:path w="280" h="140" extrusionOk="0">
                  <a:moveTo>
                    <a:pt x="279" y="1"/>
                  </a:moveTo>
                  <a:cubicBezTo>
                    <a:pt x="180" y="1"/>
                    <a:pt x="80" y="40"/>
                    <a:pt x="1" y="120"/>
                  </a:cubicBezTo>
                  <a:cubicBezTo>
                    <a:pt x="80" y="140"/>
                    <a:pt x="140" y="140"/>
                    <a:pt x="220" y="140"/>
                  </a:cubicBezTo>
                  <a:cubicBezTo>
                    <a:pt x="220" y="100"/>
                    <a:pt x="240" y="40"/>
                    <a:pt x="2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92" name="Google Shape;6492;p9"/>
            <p:cNvSpPr/>
            <p:nvPr/>
          </p:nvSpPr>
          <p:spPr>
            <a:xfrm>
              <a:off x="6357500" y="2805425"/>
              <a:ext cx="12950" cy="10325"/>
            </a:xfrm>
            <a:custGeom>
              <a:avLst/>
              <a:gdLst/>
              <a:ahLst/>
              <a:cxnLst/>
              <a:rect l="l" t="t" r="r" b="b"/>
              <a:pathLst>
                <a:path w="518" h="413" extrusionOk="0">
                  <a:moveTo>
                    <a:pt x="253" y="0"/>
                  </a:moveTo>
                  <a:cubicBezTo>
                    <a:pt x="178" y="0"/>
                    <a:pt x="96" y="14"/>
                    <a:pt x="20" y="14"/>
                  </a:cubicBezTo>
                  <a:cubicBezTo>
                    <a:pt x="20" y="134"/>
                    <a:pt x="0" y="253"/>
                    <a:pt x="0" y="372"/>
                  </a:cubicBezTo>
                  <a:cubicBezTo>
                    <a:pt x="80" y="372"/>
                    <a:pt x="120" y="372"/>
                    <a:pt x="179" y="412"/>
                  </a:cubicBezTo>
                  <a:cubicBezTo>
                    <a:pt x="299" y="352"/>
                    <a:pt x="518" y="352"/>
                    <a:pt x="478" y="153"/>
                  </a:cubicBezTo>
                  <a:cubicBezTo>
                    <a:pt x="443" y="27"/>
                    <a:pt x="355" y="0"/>
                    <a:pt x="2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93" name="Google Shape;6493;p9"/>
            <p:cNvSpPr/>
            <p:nvPr/>
          </p:nvSpPr>
          <p:spPr>
            <a:xfrm>
              <a:off x="6380875" y="2812100"/>
              <a:ext cx="14950" cy="7300"/>
            </a:xfrm>
            <a:custGeom>
              <a:avLst/>
              <a:gdLst/>
              <a:ahLst/>
              <a:cxnLst/>
              <a:rect l="l" t="t" r="r" b="b"/>
              <a:pathLst>
                <a:path w="598" h="292" extrusionOk="0">
                  <a:moveTo>
                    <a:pt x="299" y="1"/>
                  </a:moveTo>
                  <a:cubicBezTo>
                    <a:pt x="199" y="1"/>
                    <a:pt x="100" y="36"/>
                    <a:pt x="0" y="105"/>
                  </a:cubicBezTo>
                  <a:cubicBezTo>
                    <a:pt x="98" y="232"/>
                    <a:pt x="195" y="292"/>
                    <a:pt x="293" y="292"/>
                  </a:cubicBezTo>
                  <a:cubicBezTo>
                    <a:pt x="394" y="292"/>
                    <a:pt x="496" y="227"/>
                    <a:pt x="597" y="105"/>
                  </a:cubicBezTo>
                  <a:cubicBezTo>
                    <a:pt x="498" y="36"/>
                    <a:pt x="398" y="1"/>
                    <a:pt x="2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94" name="Google Shape;6494;p9"/>
            <p:cNvSpPr/>
            <p:nvPr/>
          </p:nvSpPr>
          <p:spPr>
            <a:xfrm>
              <a:off x="6067550" y="2829025"/>
              <a:ext cx="37325" cy="5125"/>
            </a:xfrm>
            <a:custGeom>
              <a:avLst/>
              <a:gdLst/>
              <a:ahLst/>
              <a:cxnLst/>
              <a:rect l="l" t="t" r="r" b="b"/>
              <a:pathLst>
                <a:path w="1493" h="205" extrusionOk="0">
                  <a:moveTo>
                    <a:pt x="991" y="1"/>
                  </a:moveTo>
                  <a:cubicBezTo>
                    <a:pt x="655" y="1"/>
                    <a:pt x="319" y="18"/>
                    <a:pt x="1" y="124"/>
                  </a:cubicBezTo>
                  <a:cubicBezTo>
                    <a:pt x="18" y="124"/>
                    <a:pt x="36" y="123"/>
                    <a:pt x="54" y="123"/>
                  </a:cubicBezTo>
                  <a:cubicBezTo>
                    <a:pt x="331" y="123"/>
                    <a:pt x="619" y="205"/>
                    <a:pt x="898" y="205"/>
                  </a:cubicBezTo>
                  <a:cubicBezTo>
                    <a:pt x="1104" y="205"/>
                    <a:pt x="1305" y="160"/>
                    <a:pt x="1493" y="5"/>
                  </a:cubicBezTo>
                  <a:cubicBezTo>
                    <a:pt x="1327" y="5"/>
                    <a:pt x="1159" y="1"/>
                    <a:pt x="9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95" name="Google Shape;6495;p9"/>
            <p:cNvSpPr/>
            <p:nvPr/>
          </p:nvSpPr>
          <p:spPr>
            <a:xfrm>
              <a:off x="6037725" y="2774375"/>
              <a:ext cx="5000" cy="2575"/>
            </a:xfrm>
            <a:custGeom>
              <a:avLst/>
              <a:gdLst/>
              <a:ahLst/>
              <a:cxnLst/>
              <a:rect l="l" t="t" r="r" b="b"/>
              <a:pathLst>
                <a:path w="200" h="103" extrusionOk="0">
                  <a:moveTo>
                    <a:pt x="110" y="0"/>
                  </a:moveTo>
                  <a:cubicBezTo>
                    <a:pt x="76" y="0"/>
                    <a:pt x="38" y="26"/>
                    <a:pt x="0" y="82"/>
                  </a:cubicBezTo>
                  <a:lnTo>
                    <a:pt x="100" y="102"/>
                  </a:lnTo>
                  <a:lnTo>
                    <a:pt x="199" y="82"/>
                  </a:lnTo>
                  <a:cubicBezTo>
                    <a:pt x="178" y="31"/>
                    <a:pt x="147" y="0"/>
                    <a:pt x="1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96" name="Google Shape;6496;p9"/>
            <p:cNvSpPr/>
            <p:nvPr/>
          </p:nvSpPr>
          <p:spPr>
            <a:xfrm>
              <a:off x="5672200" y="2874250"/>
              <a:ext cx="2500" cy="2150"/>
            </a:xfrm>
            <a:custGeom>
              <a:avLst/>
              <a:gdLst/>
              <a:ahLst/>
              <a:cxnLst/>
              <a:rect l="l" t="t" r="r" b="b"/>
              <a:pathLst>
                <a:path w="100" h="86" extrusionOk="0">
                  <a:moveTo>
                    <a:pt x="60" y="1"/>
                  </a:moveTo>
                  <a:cubicBezTo>
                    <a:pt x="46" y="1"/>
                    <a:pt x="27" y="21"/>
                    <a:pt x="0" y="66"/>
                  </a:cubicBezTo>
                  <a:cubicBezTo>
                    <a:pt x="40" y="86"/>
                    <a:pt x="60" y="86"/>
                    <a:pt x="100" y="86"/>
                  </a:cubicBezTo>
                  <a:cubicBezTo>
                    <a:pt x="89" y="31"/>
                    <a:pt x="78" y="1"/>
                    <a:pt x="6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97" name="Google Shape;6497;p9"/>
            <p:cNvSpPr/>
            <p:nvPr/>
          </p:nvSpPr>
          <p:spPr>
            <a:xfrm>
              <a:off x="5357400" y="2861975"/>
              <a:ext cx="13450" cy="9450"/>
            </a:xfrm>
            <a:custGeom>
              <a:avLst/>
              <a:gdLst/>
              <a:ahLst/>
              <a:cxnLst/>
              <a:rect l="l" t="t" r="r" b="b"/>
              <a:pathLst>
                <a:path w="538" h="378" extrusionOk="0">
                  <a:moveTo>
                    <a:pt x="358" y="0"/>
                  </a:moveTo>
                  <a:cubicBezTo>
                    <a:pt x="239" y="0"/>
                    <a:pt x="80" y="40"/>
                    <a:pt x="0" y="159"/>
                  </a:cubicBezTo>
                  <a:cubicBezTo>
                    <a:pt x="159" y="239"/>
                    <a:pt x="358" y="298"/>
                    <a:pt x="537" y="378"/>
                  </a:cubicBezTo>
                  <a:cubicBezTo>
                    <a:pt x="537" y="239"/>
                    <a:pt x="537" y="80"/>
                    <a:pt x="3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98" name="Google Shape;6498;p9"/>
            <p:cNvSpPr/>
            <p:nvPr/>
          </p:nvSpPr>
          <p:spPr>
            <a:xfrm>
              <a:off x="5377275" y="2861975"/>
              <a:ext cx="12975" cy="8950"/>
            </a:xfrm>
            <a:custGeom>
              <a:avLst/>
              <a:gdLst/>
              <a:ahLst/>
              <a:cxnLst/>
              <a:rect l="l" t="t" r="r" b="b"/>
              <a:pathLst>
                <a:path w="519" h="358" extrusionOk="0">
                  <a:moveTo>
                    <a:pt x="518" y="0"/>
                  </a:moveTo>
                  <a:lnTo>
                    <a:pt x="518" y="0"/>
                  </a:lnTo>
                  <a:cubicBezTo>
                    <a:pt x="419" y="40"/>
                    <a:pt x="339" y="40"/>
                    <a:pt x="240" y="40"/>
                  </a:cubicBezTo>
                  <a:cubicBezTo>
                    <a:pt x="120" y="60"/>
                    <a:pt x="1" y="100"/>
                    <a:pt x="41" y="259"/>
                  </a:cubicBezTo>
                  <a:cubicBezTo>
                    <a:pt x="54" y="327"/>
                    <a:pt x="105" y="357"/>
                    <a:pt x="167" y="357"/>
                  </a:cubicBezTo>
                  <a:cubicBezTo>
                    <a:pt x="196" y="357"/>
                    <a:pt x="228" y="351"/>
                    <a:pt x="259" y="338"/>
                  </a:cubicBezTo>
                  <a:cubicBezTo>
                    <a:pt x="339" y="279"/>
                    <a:pt x="438" y="259"/>
                    <a:pt x="518" y="199"/>
                  </a:cubicBezTo>
                  <a:cubicBezTo>
                    <a:pt x="498" y="159"/>
                    <a:pt x="498" y="80"/>
                    <a:pt x="51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99" name="Google Shape;6499;p9"/>
            <p:cNvSpPr/>
            <p:nvPr/>
          </p:nvSpPr>
          <p:spPr>
            <a:xfrm>
              <a:off x="5394700" y="2871900"/>
              <a:ext cx="5975" cy="3575"/>
            </a:xfrm>
            <a:custGeom>
              <a:avLst/>
              <a:gdLst/>
              <a:ahLst/>
              <a:cxnLst/>
              <a:rect l="l" t="t" r="r" b="b"/>
              <a:pathLst>
                <a:path w="239" h="143" extrusionOk="0">
                  <a:moveTo>
                    <a:pt x="0" y="1"/>
                  </a:moveTo>
                  <a:lnTo>
                    <a:pt x="0" y="1"/>
                  </a:lnTo>
                  <a:cubicBezTo>
                    <a:pt x="40" y="54"/>
                    <a:pt x="80" y="142"/>
                    <a:pt x="137" y="142"/>
                  </a:cubicBezTo>
                  <a:cubicBezTo>
                    <a:pt x="166" y="142"/>
                    <a:pt x="199" y="120"/>
                    <a:pt x="239" y="61"/>
                  </a:cubicBezTo>
                  <a:cubicBezTo>
                    <a:pt x="159" y="41"/>
                    <a:pt x="60" y="41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00" name="Google Shape;6500;p9"/>
            <p:cNvSpPr/>
            <p:nvPr/>
          </p:nvSpPr>
          <p:spPr>
            <a:xfrm>
              <a:off x="5389725" y="2866925"/>
              <a:ext cx="5000" cy="5000"/>
            </a:xfrm>
            <a:custGeom>
              <a:avLst/>
              <a:gdLst/>
              <a:ahLst/>
              <a:cxnLst/>
              <a:rect l="l" t="t" r="r" b="b"/>
              <a:pathLst>
                <a:path w="200" h="200" extrusionOk="0">
                  <a:moveTo>
                    <a:pt x="0" y="1"/>
                  </a:moveTo>
                  <a:lnTo>
                    <a:pt x="0" y="1"/>
                  </a:lnTo>
                  <a:cubicBezTo>
                    <a:pt x="60" y="81"/>
                    <a:pt x="139" y="140"/>
                    <a:pt x="199" y="20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01" name="Google Shape;6501;p9"/>
            <p:cNvSpPr/>
            <p:nvPr/>
          </p:nvSpPr>
          <p:spPr>
            <a:xfrm>
              <a:off x="5259425" y="2934850"/>
              <a:ext cx="6475" cy="3725"/>
            </a:xfrm>
            <a:custGeom>
              <a:avLst/>
              <a:gdLst/>
              <a:ahLst/>
              <a:cxnLst/>
              <a:rect l="l" t="t" r="r" b="b"/>
              <a:pathLst>
                <a:path w="259" h="149" extrusionOk="0">
                  <a:moveTo>
                    <a:pt x="118" y="1"/>
                  </a:moveTo>
                  <a:cubicBezTo>
                    <a:pt x="87" y="1"/>
                    <a:pt x="50" y="20"/>
                    <a:pt x="0" y="69"/>
                  </a:cubicBezTo>
                  <a:cubicBezTo>
                    <a:pt x="80" y="109"/>
                    <a:pt x="179" y="129"/>
                    <a:pt x="259" y="149"/>
                  </a:cubicBezTo>
                  <a:cubicBezTo>
                    <a:pt x="218" y="94"/>
                    <a:pt x="186" y="1"/>
                    <a:pt x="11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02" name="Google Shape;6502;p9"/>
            <p:cNvSpPr/>
            <p:nvPr/>
          </p:nvSpPr>
          <p:spPr>
            <a:xfrm>
              <a:off x="6381875" y="2805775"/>
              <a:ext cx="13950" cy="8975"/>
            </a:xfrm>
            <a:custGeom>
              <a:avLst/>
              <a:gdLst/>
              <a:ahLst/>
              <a:cxnLst/>
              <a:rect l="l" t="t" r="r" b="b"/>
              <a:pathLst>
                <a:path w="558" h="359" extrusionOk="0">
                  <a:moveTo>
                    <a:pt x="358" y="0"/>
                  </a:moveTo>
                  <a:cubicBezTo>
                    <a:pt x="199" y="60"/>
                    <a:pt x="60" y="199"/>
                    <a:pt x="0" y="358"/>
                  </a:cubicBezTo>
                  <a:lnTo>
                    <a:pt x="557" y="358"/>
                  </a:lnTo>
                  <a:cubicBezTo>
                    <a:pt x="497" y="239"/>
                    <a:pt x="418" y="120"/>
                    <a:pt x="3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03" name="Google Shape;6503;p9"/>
            <p:cNvSpPr/>
            <p:nvPr/>
          </p:nvSpPr>
          <p:spPr>
            <a:xfrm>
              <a:off x="5451875" y="2895775"/>
              <a:ext cx="5000" cy="3025"/>
            </a:xfrm>
            <a:custGeom>
              <a:avLst/>
              <a:gdLst/>
              <a:ahLst/>
              <a:cxnLst/>
              <a:rect l="l" t="t" r="r" b="b"/>
              <a:pathLst>
                <a:path w="200" h="121" extrusionOk="0">
                  <a:moveTo>
                    <a:pt x="1" y="1"/>
                  </a:moveTo>
                  <a:cubicBezTo>
                    <a:pt x="29" y="85"/>
                    <a:pt x="61" y="121"/>
                    <a:pt x="94" y="121"/>
                  </a:cubicBezTo>
                  <a:cubicBezTo>
                    <a:pt x="131" y="121"/>
                    <a:pt x="168" y="75"/>
                    <a:pt x="2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04" name="Google Shape;6504;p9"/>
            <p:cNvSpPr/>
            <p:nvPr/>
          </p:nvSpPr>
          <p:spPr>
            <a:xfrm>
              <a:off x="6219250" y="3100600"/>
              <a:ext cx="19400" cy="5075"/>
            </a:xfrm>
            <a:custGeom>
              <a:avLst/>
              <a:gdLst/>
              <a:ahLst/>
              <a:cxnLst/>
              <a:rect l="l" t="t" r="r" b="b"/>
              <a:pathLst>
                <a:path w="776" h="203" extrusionOk="0">
                  <a:moveTo>
                    <a:pt x="417" y="0"/>
                  </a:moveTo>
                  <a:cubicBezTo>
                    <a:pt x="279" y="0"/>
                    <a:pt x="137" y="77"/>
                    <a:pt x="0" y="202"/>
                  </a:cubicBezTo>
                  <a:lnTo>
                    <a:pt x="776" y="202"/>
                  </a:lnTo>
                  <a:cubicBezTo>
                    <a:pt x="663" y="61"/>
                    <a:pt x="542" y="0"/>
                    <a:pt x="41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05" name="Google Shape;6505;p9"/>
            <p:cNvSpPr/>
            <p:nvPr/>
          </p:nvSpPr>
          <p:spPr>
            <a:xfrm>
              <a:off x="6176475" y="3115100"/>
              <a:ext cx="9475" cy="5500"/>
            </a:xfrm>
            <a:custGeom>
              <a:avLst/>
              <a:gdLst/>
              <a:ahLst/>
              <a:cxnLst/>
              <a:rect l="l" t="t" r="r" b="b"/>
              <a:pathLst>
                <a:path w="379" h="220" extrusionOk="0">
                  <a:moveTo>
                    <a:pt x="378" y="0"/>
                  </a:moveTo>
                  <a:cubicBezTo>
                    <a:pt x="219" y="0"/>
                    <a:pt x="80" y="60"/>
                    <a:pt x="0" y="219"/>
                  </a:cubicBezTo>
                  <a:lnTo>
                    <a:pt x="378" y="160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06" name="Google Shape;6506;p9"/>
            <p:cNvSpPr/>
            <p:nvPr/>
          </p:nvSpPr>
          <p:spPr>
            <a:xfrm>
              <a:off x="5408625" y="3057675"/>
              <a:ext cx="19400" cy="4800"/>
            </a:xfrm>
            <a:custGeom>
              <a:avLst/>
              <a:gdLst/>
              <a:ahLst/>
              <a:cxnLst/>
              <a:rect l="l" t="t" r="r" b="b"/>
              <a:pathLst>
                <a:path w="776" h="192" extrusionOk="0">
                  <a:moveTo>
                    <a:pt x="349" y="1"/>
                  </a:moveTo>
                  <a:cubicBezTo>
                    <a:pt x="255" y="1"/>
                    <a:pt x="159" y="12"/>
                    <a:pt x="67" y="12"/>
                  </a:cubicBezTo>
                  <a:cubicBezTo>
                    <a:pt x="45" y="12"/>
                    <a:pt x="22" y="11"/>
                    <a:pt x="0" y="10"/>
                  </a:cubicBezTo>
                  <a:lnTo>
                    <a:pt x="0" y="10"/>
                  </a:lnTo>
                  <a:cubicBezTo>
                    <a:pt x="121" y="166"/>
                    <a:pt x="278" y="192"/>
                    <a:pt x="444" y="192"/>
                  </a:cubicBezTo>
                  <a:cubicBezTo>
                    <a:pt x="524" y="192"/>
                    <a:pt x="606" y="186"/>
                    <a:pt x="687" y="186"/>
                  </a:cubicBezTo>
                  <a:cubicBezTo>
                    <a:pt x="717" y="186"/>
                    <a:pt x="746" y="187"/>
                    <a:pt x="776" y="189"/>
                  </a:cubicBezTo>
                  <a:cubicBezTo>
                    <a:pt x="652" y="31"/>
                    <a:pt x="502" y="1"/>
                    <a:pt x="3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07" name="Google Shape;6507;p9"/>
            <p:cNvSpPr/>
            <p:nvPr/>
          </p:nvSpPr>
          <p:spPr>
            <a:xfrm>
              <a:off x="5432000" y="3062800"/>
              <a:ext cx="14925" cy="4100"/>
            </a:xfrm>
            <a:custGeom>
              <a:avLst/>
              <a:gdLst/>
              <a:ahLst/>
              <a:cxnLst/>
              <a:rect l="l" t="t" r="r" b="b"/>
              <a:pathLst>
                <a:path w="597" h="164" extrusionOk="0">
                  <a:moveTo>
                    <a:pt x="186" y="0"/>
                  </a:moveTo>
                  <a:cubicBezTo>
                    <a:pt x="125" y="0"/>
                    <a:pt x="63" y="4"/>
                    <a:pt x="0" y="4"/>
                  </a:cubicBezTo>
                  <a:cubicBezTo>
                    <a:pt x="130" y="150"/>
                    <a:pt x="287" y="164"/>
                    <a:pt x="471" y="164"/>
                  </a:cubicBezTo>
                  <a:cubicBezTo>
                    <a:pt x="511" y="164"/>
                    <a:pt x="553" y="163"/>
                    <a:pt x="597" y="163"/>
                  </a:cubicBezTo>
                  <a:cubicBezTo>
                    <a:pt x="483" y="21"/>
                    <a:pt x="339" y="0"/>
                    <a:pt x="18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08" name="Google Shape;6508;p9"/>
            <p:cNvSpPr/>
            <p:nvPr/>
          </p:nvSpPr>
          <p:spPr>
            <a:xfrm>
              <a:off x="5255450" y="3030050"/>
              <a:ext cx="5475" cy="3525"/>
            </a:xfrm>
            <a:custGeom>
              <a:avLst/>
              <a:gdLst/>
              <a:ahLst/>
              <a:cxnLst/>
              <a:rect l="l" t="t" r="r" b="b"/>
              <a:pathLst>
                <a:path w="219" h="141" extrusionOk="0">
                  <a:moveTo>
                    <a:pt x="219" y="140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09" name="Google Shape;6509;p9"/>
            <p:cNvSpPr/>
            <p:nvPr/>
          </p:nvSpPr>
          <p:spPr>
            <a:xfrm>
              <a:off x="5459850" y="3068250"/>
              <a:ext cx="5975" cy="3600"/>
            </a:xfrm>
            <a:custGeom>
              <a:avLst/>
              <a:gdLst/>
              <a:ahLst/>
              <a:cxnLst/>
              <a:rect l="l" t="t" r="r" b="b"/>
              <a:pathLst>
                <a:path w="239" h="144" extrusionOk="0">
                  <a:moveTo>
                    <a:pt x="38" y="1"/>
                  </a:moveTo>
                  <a:cubicBezTo>
                    <a:pt x="26" y="1"/>
                    <a:pt x="13" y="2"/>
                    <a:pt x="0" y="5"/>
                  </a:cubicBezTo>
                  <a:cubicBezTo>
                    <a:pt x="80" y="44"/>
                    <a:pt x="179" y="84"/>
                    <a:pt x="239" y="144"/>
                  </a:cubicBezTo>
                  <a:cubicBezTo>
                    <a:pt x="204" y="57"/>
                    <a:pt x="124" y="1"/>
                    <a:pt x="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10" name="Google Shape;6510;p9"/>
            <p:cNvSpPr/>
            <p:nvPr/>
          </p:nvSpPr>
          <p:spPr>
            <a:xfrm>
              <a:off x="5169900" y="3106275"/>
              <a:ext cx="9975" cy="4000"/>
            </a:xfrm>
            <a:custGeom>
              <a:avLst/>
              <a:gdLst/>
              <a:ahLst/>
              <a:cxnLst/>
              <a:rect l="l" t="t" r="r" b="b"/>
              <a:pathLst>
                <a:path w="399" h="160" extrusionOk="0">
                  <a:moveTo>
                    <a:pt x="121" y="1"/>
                  </a:moveTo>
                  <a:cubicBezTo>
                    <a:pt x="84" y="1"/>
                    <a:pt x="44" y="6"/>
                    <a:pt x="1" y="15"/>
                  </a:cubicBezTo>
                  <a:cubicBezTo>
                    <a:pt x="84" y="115"/>
                    <a:pt x="209" y="159"/>
                    <a:pt x="329" y="159"/>
                  </a:cubicBezTo>
                  <a:cubicBezTo>
                    <a:pt x="353" y="159"/>
                    <a:pt x="376" y="158"/>
                    <a:pt x="398" y="155"/>
                  </a:cubicBezTo>
                  <a:cubicBezTo>
                    <a:pt x="323" y="49"/>
                    <a:pt x="236" y="1"/>
                    <a:pt x="12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11" name="Google Shape;6511;p9"/>
            <p:cNvSpPr/>
            <p:nvPr/>
          </p:nvSpPr>
          <p:spPr>
            <a:xfrm>
              <a:off x="5304175" y="2871900"/>
              <a:ext cx="9475" cy="4500"/>
            </a:xfrm>
            <a:custGeom>
              <a:avLst/>
              <a:gdLst/>
              <a:ahLst/>
              <a:cxnLst/>
              <a:rect l="l" t="t" r="r" b="b"/>
              <a:pathLst>
                <a:path w="379" h="180" extrusionOk="0">
                  <a:moveTo>
                    <a:pt x="1" y="1"/>
                  </a:moveTo>
                  <a:cubicBezTo>
                    <a:pt x="80" y="160"/>
                    <a:pt x="239" y="180"/>
                    <a:pt x="379" y="180"/>
                  </a:cubicBezTo>
                  <a:cubicBezTo>
                    <a:pt x="299" y="41"/>
                    <a:pt x="160" y="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12" name="Google Shape;6512;p9"/>
            <p:cNvSpPr/>
            <p:nvPr/>
          </p:nvSpPr>
          <p:spPr>
            <a:xfrm>
              <a:off x="5313625" y="2876375"/>
              <a:ext cx="5000" cy="2275"/>
            </a:xfrm>
            <a:custGeom>
              <a:avLst/>
              <a:gdLst/>
              <a:ahLst/>
              <a:cxnLst/>
              <a:rect l="l" t="t" r="r" b="b"/>
              <a:pathLst>
                <a:path w="200" h="91" extrusionOk="0">
                  <a:moveTo>
                    <a:pt x="1" y="1"/>
                  </a:moveTo>
                  <a:cubicBezTo>
                    <a:pt x="30" y="61"/>
                    <a:pt x="60" y="90"/>
                    <a:pt x="93" y="90"/>
                  </a:cubicBezTo>
                  <a:cubicBezTo>
                    <a:pt x="125" y="90"/>
                    <a:pt x="160" y="61"/>
                    <a:pt x="2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13" name="Google Shape;6513;p9"/>
            <p:cNvSpPr/>
            <p:nvPr/>
          </p:nvSpPr>
          <p:spPr>
            <a:xfrm>
              <a:off x="5323075" y="2876875"/>
              <a:ext cx="5000" cy="4500"/>
            </a:xfrm>
            <a:custGeom>
              <a:avLst/>
              <a:gdLst/>
              <a:ahLst/>
              <a:cxnLst/>
              <a:rect l="l" t="t" r="r" b="b"/>
              <a:pathLst>
                <a:path w="200" h="180" extrusionOk="0">
                  <a:moveTo>
                    <a:pt x="1" y="1"/>
                  </a:moveTo>
                  <a:cubicBezTo>
                    <a:pt x="80" y="80"/>
                    <a:pt x="140" y="140"/>
                    <a:pt x="199" y="180"/>
                  </a:cubicBezTo>
                  <a:cubicBezTo>
                    <a:pt x="120" y="100"/>
                    <a:pt x="80" y="60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14" name="Google Shape;6514;p9"/>
            <p:cNvSpPr/>
            <p:nvPr/>
          </p:nvSpPr>
          <p:spPr>
            <a:xfrm>
              <a:off x="5640850" y="3232225"/>
              <a:ext cx="1525" cy="2250"/>
            </a:xfrm>
            <a:custGeom>
              <a:avLst/>
              <a:gdLst/>
              <a:ahLst/>
              <a:cxnLst/>
              <a:rect l="l" t="t" r="r" b="b"/>
              <a:pathLst>
                <a:path w="61" h="90" extrusionOk="0">
                  <a:moveTo>
                    <a:pt x="26" y="1"/>
                  </a:moveTo>
                  <a:cubicBezTo>
                    <a:pt x="18" y="1"/>
                    <a:pt x="9" y="17"/>
                    <a:pt x="1" y="50"/>
                  </a:cubicBezTo>
                  <a:cubicBezTo>
                    <a:pt x="1" y="70"/>
                    <a:pt x="41" y="70"/>
                    <a:pt x="61" y="90"/>
                  </a:cubicBezTo>
                  <a:cubicBezTo>
                    <a:pt x="49" y="32"/>
                    <a:pt x="37" y="1"/>
                    <a:pt x="2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6515" name="Google Shape;6515;p9"/>
          <p:cNvGrpSpPr/>
          <p:nvPr/>
        </p:nvGrpSpPr>
        <p:grpSpPr>
          <a:xfrm>
            <a:off x="9519282" y="4622995"/>
            <a:ext cx="2508935" cy="2235021"/>
            <a:chOff x="3823175" y="3495550"/>
            <a:chExt cx="1982825" cy="1766350"/>
          </a:xfrm>
        </p:grpSpPr>
        <p:sp>
          <p:nvSpPr>
            <p:cNvPr id="6516" name="Google Shape;6516;p9"/>
            <p:cNvSpPr/>
            <p:nvPr/>
          </p:nvSpPr>
          <p:spPr>
            <a:xfrm>
              <a:off x="3847050" y="4624300"/>
              <a:ext cx="44775" cy="333375"/>
            </a:xfrm>
            <a:custGeom>
              <a:avLst/>
              <a:gdLst/>
              <a:ahLst/>
              <a:cxnLst/>
              <a:rect l="l" t="t" r="r" b="b"/>
              <a:pathLst>
                <a:path w="1791" h="13335" extrusionOk="0">
                  <a:moveTo>
                    <a:pt x="1116" y="1"/>
                  </a:moveTo>
                  <a:cubicBezTo>
                    <a:pt x="1070" y="1"/>
                    <a:pt x="1024" y="10"/>
                    <a:pt x="975" y="27"/>
                  </a:cubicBezTo>
                  <a:cubicBezTo>
                    <a:pt x="915" y="86"/>
                    <a:pt x="895" y="166"/>
                    <a:pt x="875" y="226"/>
                  </a:cubicBezTo>
                  <a:cubicBezTo>
                    <a:pt x="776" y="484"/>
                    <a:pt x="836" y="763"/>
                    <a:pt x="776" y="1002"/>
                  </a:cubicBezTo>
                  <a:cubicBezTo>
                    <a:pt x="756" y="1081"/>
                    <a:pt x="736" y="1121"/>
                    <a:pt x="696" y="1200"/>
                  </a:cubicBezTo>
                  <a:cubicBezTo>
                    <a:pt x="656" y="1360"/>
                    <a:pt x="656" y="1479"/>
                    <a:pt x="617" y="1618"/>
                  </a:cubicBezTo>
                  <a:cubicBezTo>
                    <a:pt x="617" y="1718"/>
                    <a:pt x="577" y="1817"/>
                    <a:pt x="557" y="1917"/>
                  </a:cubicBezTo>
                  <a:cubicBezTo>
                    <a:pt x="557" y="1976"/>
                    <a:pt x="537" y="2056"/>
                    <a:pt x="497" y="2116"/>
                  </a:cubicBezTo>
                  <a:cubicBezTo>
                    <a:pt x="477" y="2314"/>
                    <a:pt x="398" y="2493"/>
                    <a:pt x="378" y="2692"/>
                  </a:cubicBezTo>
                  <a:cubicBezTo>
                    <a:pt x="378" y="2891"/>
                    <a:pt x="398" y="3110"/>
                    <a:pt x="338" y="3309"/>
                  </a:cubicBezTo>
                  <a:cubicBezTo>
                    <a:pt x="259" y="3707"/>
                    <a:pt x="358" y="4105"/>
                    <a:pt x="239" y="4503"/>
                  </a:cubicBezTo>
                  <a:cubicBezTo>
                    <a:pt x="279" y="4900"/>
                    <a:pt x="40" y="5278"/>
                    <a:pt x="159" y="5696"/>
                  </a:cubicBezTo>
                  <a:lnTo>
                    <a:pt x="159" y="5875"/>
                  </a:lnTo>
                  <a:cubicBezTo>
                    <a:pt x="159" y="5875"/>
                    <a:pt x="139" y="5875"/>
                    <a:pt x="99" y="5935"/>
                  </a:cubicBezTo>
                  <a:cubicBezTo>
                    <a:pt x="80" y="5975"/>
                    <a:pt x="99" y="5995"/>
                    <a:pt x="159" y="6054"/>
                  </a:cubicBezTo>
                  <a:cubicBezTo>
                    <a:pt x="199" y="6174"/>
                    <a:pt x="199" y="6273"/>
                    <a:pt x="159" y="6392"/>
                  </a:cubicBezTo>
                  <a:cubicBezTo>
                    <a:pt x="0" y="6930"/>
                    <a:pt x="40" y="7447"/>
                    <a:pt x="99" y="7964"/>
                  </a:cubicBezTo>
                  <a:cubicBezTo>
                    <a:pt x="358" y="8541"/>
                    <a:pt x="0" y="9158"/>
                    <a:pt x="279" y="9734"/>
                  </a:cubicBezTo>
                  <a:cubicBezTo>
                    <a:pt x="517" y="10172"/>
                    <a:pt x="199" y="10709"/>
                    <a:pt x="477" y="11147"/>
                  </a:cubicBezTo>
                  <a:lnTo>
                    <a:pt x="477" y="11127"/>
                  </a:lnTo>
                  <a:lnTo>
                    <a:pt x="477" y="11127"/>
                  </a:lnTo>
                  <a:cubicBezTo>
                    <a:pt x="656" y="11505"/>
                    <a:pt x="458" y="11923"/>
                    <a:pt x="676" y="12301"/>
                  </a:cubicBezTo>
                  <a:cubicBezTo>
                    <a:pt x="756" y="12440"/>
                    <a:pt x="816" y="12559"/>
                    <a:pt x="816" y="12738"/>
                  </a:cubicBezTo>
                  <a:cubicBezTo>
                    <a:pt x="816" y="12818"/>
                    <a:pt x="875" y="12897"/>
                    <a:pt x="895" y="12957"/>
                  </a:cubicBezTo>
                  <a:lnTo>
                    <a:pt x="1114" y="13255"/>
                  </a:lnTo>
                  <a:cubicBezTo>
                    <a:pt x="1174" y="13315"/>
                    <a:pt x="1273" y="13335"/>
                    <a:pt x="1353" y="13335"/>
                  </a:cubicBezTo>
                  <a:cubicBezTo>
                    <a:pt x="1790" y="13136"/>
                    <a:pt x="1552" y="12798"/>
                    <a:pt x="1472" y="12519"/>
                  </a:cubicBezTo>
                  <a:cubicBezTo>
                    <a:pt x="1293" y="11823"/>
                    <a:pt x="1094" y="11127"/>
                    <a:pt x="1194" y="10371"/>
                  </a:cubicBezTo>
                  <a:cubicBezTo>
                    <a:pt x="1154" y="8819"/>
                    <a:pt x="796" y="7248"/>
                    <a:pt x="1015" y="5676"/>
                  </a:cubicBezTo>
                  <a:cubicBezTo>
                    <a:pt x="1054" y="5537"/>
                    <a:pt x="975" y="5358"/>
                    <a:pt x="895" y="5179"/>
                  </a:cubicBezTo>
                  <a:cubicBezTo>
                    <a:pt x="656" y="4145"/>
                    <a:pt x="1174" y="3170"/>
                    <a:pt x="1094" y="2155"/>
                  </a:cubicBezTo>
                  <a:cubicBezTo>
                    <a:pt x="1114" y="1956"/>
                    <a:pt x="1174" y="1777"/>
                    <a:pt x="1253" y="1578"/>
                  </a:cubicBezTo>
                  <a:cubicBezTo>
                    <a:pt x="1273" y="1499"/>
                    <a:pt x="1273" y="1419"/>
                    <a:pt x="1293" y="1360"/>
                  </a:cubicBezTo>
                  <a:cubicBezTo>
                    <a:pt x="1313" y="1002"/>
                    <a:pt x="1393" y="624"/>
                    <a:pt x="1412" y="285"/>
                  </a:cubicBezTo>
                  <a:cubicBezTo>
                    <a:pt x="1412" y="186"/>
                    <a:pt x="1373" y="106"/>
                    <a:pt x="1313" y="67"/>
                  </a:cubicBezTo>
                  <a:cubicBezTo>
                    <a:pt x="1243" y="20"/>
                    <a:pt x="1180" y="1"/>
                    <a:pt x="11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17" name="Google Shape;6517;p9"/>
            <p:cNvSpPr/>
            <p:nvPr/>
          </p:nvSpPr>
          <p:spPr>
            <a:xfrm>
              <a:off x="4910800" y="5188425"/>
              <a:ext cx="211375" cy="70975"/>
            </a:xfrm>
            <a:custGeom>
              <a:avLst/>
              <a:gdLst/>
              <a:ahLst/>
              <a:cxnLst/>
              <a:rect l="l" t="t" r="r" b="b"/>
              <a:pathLst>
                <a:path w="8455" h="2839" extrusionOk="0">
                  <a:moveTo>
                    <a:pt x="498" y="0"/>
                  </a:moveTo>
                  <a:cubicBezTo>
                    <a:pt x="319" y="0"/>
                    <a:pt x="180" y="20"/>
                    <a:pt x="40" y="179"/>
                  </a:cubicBezTo>
                  <a:cubicBezTo>
                    <a:pt x="0" y="597"/>
                    <a:pt x="299" y="736"/>
                    <a:pt x="597" y="876"/>
                  </a:cubicBezTo>
                  <a:cubicBezTo>
                    <a:pt x="916" y="1015"/>
                    <a:pt x="1274" y="1055"/>
                    <a:pt x="1572" y="1234"/>
                  </a:cubicBezTo>
                  <a:cubicBezTo>
                    <a:pt x="1711" y="1313"/>
                    <a:pt x="1890" y="1293"/>
                    <a:pt x="2030" y="1373"/>
                  </a:cubicBezTo>
                  <a:lnTo>
                    <a:pt x="2089" y="1333"/>
                  </a:lnTo>
                  <a:lnTo>
                    <a:pt x="2149" y="1373"/>
                  </a:lnTo>
                  <a:cubicBezTo>
                    <a:pt x="2378" y="1576"/>
                    <a:pt x="2643" y="1610"/>
                    <a:pt x="2914" y="1610"/>
                  </a:cubicBezTo>
                  <a:cubicBezTo>
                    <a:pt x="3053" y="1610"/>
                    <a:pt x="3195" y="1601"/>
                    <a:pt x="3334" y="1601"/>
                  </a:cubicBezTo>
                  <a:cubicBezTo>
                    <a:pt x="3531" y="1601"/>
                    <a:pt x="3724" y="1620"/>
                    <a:pt x="3899" y="1711"/>
                  </a:cubicBezTo>
                  <a:cubicBezTo>
                    <a:pt x="3985" y="1797"/>
                    <a:pt x="4097" y="1809"/>
                    <a:pt x="4211" y="1809"/>
                  </a:cubicBezTo>
                  <a:cubicBezTo>
                    <a:pt x="4254" y="1809"/>
                    <a:pt x="4297" y="1807"/>
                    <a:pt x="4339" y="1807"/>
                  </a:cubicBezTo>
                  <a:cubicBezTo>
                    <a:pt x="4444" y="1807"/>
                    <a:pt x="4543" y="1817"/>
                    <a:pt x="4616" y="1890"/>
                  </a:cubicBezTo>
                  <a:cubicBezTo>
                    <a:pt x="5252" y="2029"/>
                    <a:pt x="5889" y="2188"/>
                    <a:pt x="6505" y="2328"/>
                  </a:cubicBezTo>
                  <a:cubicBezTo>
                    <a:pt x="6645" y="2328"/>
                    <a:pt x="6764" y="2387"/>
                    <a:pt x="6863" y="2467"/>
                  </a:cubicBezTo>
                  <a:cubicBezTo>
                    <a:pt x="6943" y="2487"/>
                    <a:pt x="7003" y="2507"/>
                    <a:pt x="7082" y="2507"/>
                  </a:cubicBezTo>
                  <a:cubicBezTo>
                    <a:pt x="7126" y="2498"/>
                    <a:pt x="7168" y="2495"/>
                    <a:pt x="7209" y="2495"/>
                  </a:cubicBezTo>
                  <a:cubicBezTo>
                    <a:pt x="7559" y="2495"/>
                    <a:pt x="7818" y="2772"/>
                    <a:pt x="8156" y="2825"/>
                  </a:cubicBezTo>
                  <a:cubicBezTo>
                    <a:pt x="8175" y="2834"/>
                    <a:pt x="8192" y="2838"/>
                    <a:pt x="8209" y="2838"/>
                  </a:cubicBezTo>
                  <a:cubicBezTo>
                    <a:pt x="8264" y="2838"/>
                    <a:pt x="8310" y="2796"/>
                    <a:pt x="8355" y="2765"/>
                  </a:cubicBezTo>
                  <a:cubicBezTo>
                    <a:pt x="8455" y="2606"/>
                    <a:pt x="8455" y="2427"/>
                    <a:pt x="8375" y="2288"/>
                  </a:cubicBezTo>
                  <a:cubicBezTo>
                    <a:pt x="8276" y="2129"/>
                    <a:pt x="8156" y="2049"/>
                    <a:pt x="7997" y="1989"/>
                  </a:cubicBezTo>
                  <a:lnTo>
                    <a:pt x="7779" y="1910"/>
                  </a:lnTo>
                  <a:cubicBezTo>
                    <a:pt x="7500" y="1870"/>
                    <a:pt x="7261" y="1791"/>
                    <a:pt x="7043" y="1612"/>
                  </a:cubicBezTo>
                  <a:cubicBezTo>
                    <a:pt x="5789" y="1015"/>
                    <a:pt x="4417" y="816"/>
                    <a:pt x="3104" y="478"/>
                  </a:cubicBezTo>
                  <a:cubicBezTo>
                    <a:pt x="2905" y="438"/>
                    <a:pt x="2686" y="418"/>
                    <a:pt x="2487" y="338"/>
                  </a:cubicBezTo>
                  <a:cubicBezTo>
                    <a:pt x="2109" y="219"/>
                    <a:pt x="1771" y="120"/>
                    <a:pt x="1373" y="120"/>
                  </a:cubicBezTo>
                  <a:cubicBezTo>
                    <a:pt x="1134" y="120"/>
                    <a:pt x="935" y="80"/>
                    <a:pt x="737" y="20"/>
                  </a:cubicBezTo>
                  <a:cubicBezTo>
                    <a:pt x="677" y="20"/>
                    <a:pt x="577" y="0"/>
                    <a:pt x="4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18" name="Google Shape;6518;p9"/>
            <p:cNvSpPr/>
            <p:nvPr/>
          </p:nvSpPr>
          <p:spPr>
            <a:xfrm>
              <a:off x="5286775" y="3887725"/>
              <a:ext cx="248675" cy="33000"/>
            </a:xfrm>
            <a:custGeom>
              <a:avLst/>
              <a:gdLst/>
              <a:ahLst/>
              <a:cxnLst/>
              <a:rect l="l" t="t" r="r" b="b"/>
              <a:pathLst>
                <a:path w="9947" h="1320" extrusionOk="0">
                  <a:moveTo>
                    <a:pt x="9718" y="1"/>
                  </a:moveTo>
                  <a:cubicBezTo>
                    <a:pt x="9695" y="1"/>
                    <a:pt x="9672" y="3"/>
                    <a:pt x="9648" y="9"/>
                  </a:cubicBezTo>
                  <a:cubicBezTo>
                    <a:pt x="9151" y="49"/>
                    <a:pt x="8634" y="29"/>
                    <a:pt x="8117" y="88"/>
                  </a:cubicBezTo>
                  <a:cubicBezTo>
                    <a:pt x="7818" y="49"/>
                    <a:pt x="7540" y="29"/>
                    <a:pt x="7241" y="29"/>
                  </a:cubicBezTo>
                  <a:cubicBezTo>
                    <a:pt x="5352" y="88"/>
                    <a:pt x="3482" y="486"/>
                    <a:pt x="1592" y="546"/>
                  </a:cubicBezTo>
                  <a:cubicBezTo>
                    <a:pt x="1094" y="586"/>
                    <a:pt x="577" y="526"/>
                    <a:pt x="80" y="745"/>
                  </a:cubicBezTo>
                  <a:cubicBezTo>
                    <a:pt x="0" y="804"/>
                    <a:pt x="0" y="884"/>
                    <a:pt x="40" y="983"/>
                  </a:cubicBezTo>
                  <a:cubicBezTo>
                    <a:pt x="80" y="1023"/>
                    <a:pt x="160" y="1043"/>
                    <a:pt x="239" y="1043"/>
                  </a:cubicBezTo>
                  <a:cubicBezTo>
                    <a:pt x="358" y="1043"/>
                    <a:pt x="458" y="1023"/>
                    <a:pt x="577" y="1003"/>
                  </a:cubicBezTo>
                  <a:cubicBezTo>
                    <a:pt x="642" y="964"/>
                    <a:pt x="694" y="948"/>
                    <a:pt x="739" y="948"/>
                  </a:cubicBezTo>
                  <a:cubicBezTo>
                    <a:pt x="942" y="948"/>
                    <a:pt x="975" y="1285"/>
                    <a:pt x="1154" y="1302"/>
                  </a:cubicBezTo>
                  <a:cubicBezTo>
                    <a:pt x="1277" y="1314"/>
                    <a:pt x="1400" y="1320"/>
                    <a:pt x="1522" y="1320"/>
                  </a:cubicBezTo>
                  <a:cubicBezTo>
                    <a:pt x="2426" y="1320"/>
                    <a:pt x="3312" y="1019"/>
                    <a:pt x="4227" y="1019"/>
                  </a:cubicBezTo>
                  <a:cubicBezTo>
                    <a:pt x="4369" y="1019"/>
                    <a:pt x="4512" y="1026"/>
                    <a:pt x="4655" y="1043"/>
                  </a:cubicBezTo>
                  <a:cubicBezTo>
                    <a:pt x="4874" y="1023"/>
                    <a:pt x="5053" y="844"/>
                    <a:pt x="5272" y="844"/>
                  </a:cubicBezTo>
                  <a:cubicBezTo>
                    <a:pt x="5411" y="834"/>
                    <a:pt x="5550" y="834"/>
                    <a:pt x="5690" y="834"/>
                  </a:cubicBezTo>
                  <a:cubicBezTo>
                    <a:pt x="5829" y="834"/>
                    <a:pt x="5968" y="834"/>
                    <a:pt x="6107" y="824"/>
                  </a:cubicBezTo>
                  <a:cubicBezTo>
                    <a:pt x="6314" y="835"/>
                    <a:pt x="6522" y="841"/>
                    <a:pt x="6728" y="841"/>
                  </a:cubicBezTo>
                  <a:cubicBezTo>
                    <a:pt x="7674" y="841"/>
                    <a:pt x="8615" y="724"/>
                    <a:pt x="9529" y="446"/>
                  </a:cubicBezTo>
                  <a:lnTo>
                    <a:pt x="9609" y="426"/>
                  </a:lnTo>
                  <a:lnTo>
                    <a:pt x="9688" y="426"/>
                  </a:lnTo>
                  <a:cubicBezTo>
                    <a:pt x="9788" y="387"/>
                    <a:pt x="9907" y="327"/>
                    <a:pt x="9947" y="228"/>
                  </a:cubicBezTo>
                  <a:cubicBezTo>
                    <a:pt x="9947" y="148"/>
                    <a:pt x="9927" y="88"/>
                    <a:pt x="9887" y="29"/>
                  </a:cubicBezTo>
                  <a:cubicBezTo>
                    <a:pt x="9831" y="15"/>
                    <a:pt x="9775" y="1"/>
                    <a:pt x="971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19" name="Google Shape;6519;p9"/>
            <p:cNvSpPr/>
            <p:nvPr/>
          </p:nvSpPr>
          <p:spPr>
            <a:xfrm>
              <a:off x="3952475" y="3770550"/>
              <a:ext cx="186525" cy="110600"/>
            </a:xfrm>
            <a:custGeom>
              <a:avLst/>
              <a:gdLst/>
              <a:ahLst/>
              <a:cxnLst/>
              <a:rect l="l" t="t" r="r" b="b"/>
              <a:pathLst>
                <a:path w="7461" h="4424" extrusionOk="0">
                  <a:moveTo>
                    <a:pt x="445" y="1"/>
                  </a:moveTo>
                  <a:cubicBezTo>
                    <a:pt x="285" y="1"/>
                    <a:pt x="134" y="43"/>
                    <a:pt x="0" y="200"/>
                  </a:cubicBezTo>
                  <a:cubicBezTo>
                    <a:pt x="39" y="259"/>
                    <a:pt x="98" y="336"/>
                    <a:pt x="232" y="339"/>
                  </a:cubicBezTo>
                  <a:lnTo>
                    <a:pt x="232" y="339"/>
                  </a:lnTo>
                  <a:cubicBezTo>
                    <a:pt x="314" y="457"/>
                    <a:pt x="463" y="443"/>
                    <a:pt x="557" y="518"/>
                  </a:cubicBezTo>
                  <a:lnTo>
                    <a:pt x="537" y="518"/>
                  </a:lnTo>
                  <a:cubicBezTo>
                    <a:pt x="637" y="638"/>
                    <a:pt x="816" y="638"/>
                    <a:pt x="955" y="697"/>
                  </a:cubicBezTo>
                  <a:lnTo>
                    <a:pt x="1015" y="697"/>
                  </a:lnTo>
                  <a:lnTo>
                    <a:pt x="1055" y="737"/>
                  </a:lnTo>
                  <a:cubicBezTo>
                    <a:pt x="1254" y="916"/>
                    <a:pt x="1532" y="956"/>
                    <a:pt x="1751" y="1095"/>
                  </a:cubicBezTo>
                  <a:cubicBezTo>
                    <a:pt x="1990" y="1394"/>
                    <a:pt x="2328" y="1493"/>
                    <a:pt x="2646" y="1612"/>
                  </a:cubicBezTo>
                  <a:cubicBezTo>
                    <a:pt x="2706" y="1692"/>
                    <a:pt x="2745" y="1752"/>
                    <a:pt x="2845" y="1791"/>
                  </a:cubicBezTo>
                  <a:lnTo>
                    <a:pt x="2845" y="1752"/>
                  </a:lnTo>
                  <a:cubicBezTo>
                    <a:pt x="3501" y="2388"/>
                    <a:pt x="4337" y="2726"/>
                    <a:pt x="5013" y="3323"/>
                  </a:cubicBezTo>
                  <a:cubicBezTo>
                    <a:pt x="5630" y="3681"/>
                    <a:pt x="6127" y="4218"/>
                    <a:pt x="6863" y="4417"/>
                  </a:cubicBezTo>
                  <a:cubicBezTo>
                    <a:pt x="6898" y="4422"/>
                    <a:pt x="6933" y="4424"/>
                    <a:pt x="6968" y="4424"/>
                  </a:cubicBezTo>
                  <a:cubicBezTo>
                    <a:pt x="7099" y="4424"/>
                    <a:pt x="7236" y="4392"/>
                    <a:pt x="7361" y="4298"/>
                  </a:cubicBezTo>
                  <a:cubicBezTo>
                    <a:pt x="7460" y="4119"/>
                    <a:pt x="7380" y="3940"/>
                    <a:pt x="7301" y="3801"/>
                  </a:cubicBezTo>
                  <a:cubicBezTo>
                    <a:pt x="7102" y="3522"/>
                    <a:pt x="6823" y="3383"/>
                    <a:pt x="6565" y="3204"/>
                  </a:cubicBezTo>
                  <a:cubicBezTo>
                    <a:pt x="5073" y="2249"/>
                    <a:pt x="3501" y="1453"/>
                    <a:pt x="2029" y="498"/>
                  </a:cubicBezTo>
                  <a:cubicBezTo>
                    <a:pt x="1791" y="359"/>
                    <a:pt x="1552" y="200"/>
                    <a:pt x="1313" y="61"/>
                  </a:cubicBezTo>
                  <a:cubicBezTo>
                    <a:pt x="1254" y="41"/>
                    <a:pt x="1234" y="41"/>
                    <a:pt x="1194" y="41"/>
                  </a:cubicBezTo>
                  <a:cubicBezTo>
                    <a:pt x="1138" y="55"/>
                    <a:pt x="1081" y="60"/>
                    <a:pt x="1024" y="60"/>
                  </a:cubicBezTo>
                  <a:cubicBezTo>
                    <a:pt x="832" y="60"/>
                    <a:pt x="633" y="1"/>
                    <a:pt x="44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20" name="Google Shape;6520;p9"/>
            <p:cNvSpPr/>
            <p:nvPr/>
          </p:nvSpPr>
          <p:spPr>
            <a:xfrm>
              <a:off x="4080775" y="4130675"/>
              <a:ext cx="206900" cy="70375"/>
            </a:xfrm>
            <a:custGeom>
              <a:avLst/>
              <a:gdLst/>
              <a:ahLst/>
              <a:cxnLst/>
              <a:rect l="l" t="t" r="r" b="b"/>
              <a:pathLst>
                <a:path w="8276" h="2815" extrusionOk="0">
                  <a:moveTo>
                    <a:pt x="7837" y="0"/>
                  </a:moveTo>
                  <a:cubicBezTo>
                    <a:pt x="7760" y="0"/>
                    <a:pt x="7678" y="17"/>
                    <a:pt x="7600" y="38"/>
                  </a:cubicBezTo>
                  <a:cubicBezTo>
                    <a:pt x="7023" y="158"/>
                    <a:pt x="6486" y="356"/>
                    <a:pt x="5929" y="456"/>
                  </a:cubicBezTo>
                  <a:cubicBezTo>
                    <a:pt x="5849" y="476"/>
                    <a:pt x="5750" y="516"/>
                    <a:pt x="5670" y="535"/>
                  </a:cubicBezTo>
                  <a:cubicBezTo>
                    <a:pt x="5272" y="655"/>
                    <a:pt x="4854" y="675"/>
                    <a:pt x="4437" y="814"/>
                  </a:cubicBezTo>
                  <a:cubicBezTo>
                    <a:pt x="4158" y="874"/>
                    <a:pt x="3880" y="973"/>
                    <a:pt x="3581" y="1033"/>
                  </a:cubicBezTo>
                  <a:cubicBezTo>
                    <a:pt x="3164" y="1152"/>
                    <a:pt x="2706" y="1272"/>
                    <a:pt x="2268" y="1351"/>
                  </a:cubicBezTo>
                  <a:cubicBezTo>
                    <a:pt x="2169" y="1371"/>
                    <a:pt x="2089" y="1371"/>
                    <a:pt x="2030" y="1411"/>
                  </a:cubicBezTo>
                  <a:cubicBezTo>
                    <a:pt x="1672" y="1470"/>
                    <a:pt x="1353" y="1669"/>
                    <a:pt x="995" y="1749"/>
                  </a:cubicBezTo>
                  <a:cubicBezTo>
                    <a:pt x="816" y="1659"/>
                    <a:pt x="626" y="1581"/>
                    <a:pt x="425" y="1581"/>
                  </a:cubicBezTo>
                  <a:cubicBezTo>
                    <a:pt x="357" y="1581"/>
                    <a:pt x="289" y="1590"/>
                    <a:pt x="219" y="1610"/>
                  </a:cubicBezTo>
                  <a:cubicBezTo>
                    <a:pt x="219" y="1829"/>
                    <a:pt x="379" y="2047"/>
                    <a:pt x="80" y="2127"/>
                  </a:cubicBezTo>
                  <a:cubicBezTo>
                    <a:pt x="60" y="2147"/>
                    <a:pt x="40" y="2206"/>
                    <a:pt x="1" y="2226"/>
                  </a:cubicBezTo>
                  <a:cubicBezTo>
                    <a:pt x="40" y="2266"/>
                    <a:pt x="60" y="2346"/>
                    <a:pt x="60" y="2405"/>
                  </a:cubicBezTo>
                  <a:cubicBezTo>
                    <a:pt x="100" y="2565"/>
                    <a:pt x="279" y="2644"/>
                    <a:pt x="398" y="2744"/>
                  </a:cubicBezTo>
                  <a:cubicBezTo>
                    <a:pt x="451" y="2797"/>
                    <a:pt x="505" y="2814"/>
                    <a:pt x="563" y="2814"/>
                  </a:cubicBezTo>
                  <a:cubicBezTo>
                    <a:pt x="593" y="2814"/>
                    <a:pt x="624" y="2810"/>
                    <a:pt x="657" y="2803"/>
                  </a:cubicBezTo>
                  <a:cubicBezTo>
                    <a:pt x="2427" y="2067"/>
                    <a:pt x="4317" y="1709"/>
                    <a:pt x="6147" y="1232"/>
                  </a:cubicBezTo>
                  <a:cubicBezTo>
                    <a:pt x="6346" y="1073"/>
                    <a:pt x="6605" y="1033"/>
                    <a:pt x="6844" y="1013"/>
                  </a:cubicBezTo>
                  <a:cubicBezTo>
                    <a:pt x="6943" y="1013"/>
                    <a:pt x="7023" y="973"/>
                    <a:pt x="7102" y="953"/>
                  </a:cubicBezTo>
                  <a:cubicBezTo>
                    <a:pt x="7281" y="874"/>
                    <a:pt x="7520" y="854"/>
                    <a:pt x="7719" y="814"/>
                  </a:cubicBezTo>
                  <a:cubicBezTo>
                    <a:pt x="7818" y="774"/>
                    <a:pt x="7898" y="754"/>
                    <a:pt x="7958" y="715"/>
                  </a:cubicBezTo>
                  <a:cubicBezTo>
                    <a:pt x="8137" y="575"/>
                    <a:pt x="8276" y="436"/>
                    <a:pt x="8176" y="217"/>
                  </a:cubicBezTo>
                  <a:cubicBezTo>
                    <a:pt x="8100" y="52"/>
                    <a:pt x="7975" y="0"/>
                    <a:pt x="78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21" name="Google Shape;6521;p9"/>
            <p:cNvSpPr/>
            <p:nvPr/>
          </p:nvSpPr>
          <p:spPr>
            <a:xfrm>
              <a:off x="3886325" y="4484675"/>
              <a:ext cx="76125" cy="128575"/>
            </a:xfrm>
            <a:custGeom>
              <a:avLst/>
              <a:gdLst/>
              <a:ahLst/>
              <a:cxnLst/>
              <a:rect l="l" t="t" r="r" b="b"/>
              <a:pathLst>
                <a:path w="3045" h="5143" extrusionOk="0">
                  <a:moveTo>
                    <a:pt x="2320" y="1"/>
                  </a:moveTo>
                  <a:cubicBezTo>
                    <a:pt x="1907" y="1"/>
                    <a:pt x="1870" y="254"/>
                    <a:pt x="1851" y="599"/>
                  </a:cubicBezTo>
                  <a:cubicBezTo>
                    <a:pt x="1811" y="838"/>
                    <a:pt x="1890" y="1096"/>
                    <a:pt x="1771" y="1335"/>
                  </a:cubicBezTo>
                  <a:cubicBezTo>
                    <a:pt x="1811" y="1395"/>
                    <a:pt x="1811" y="1434"/>
                    <a:pt x="1771" y="1474"/>
                  </a:cubicBezTo>
                  <a:cubicBezTo>
                    <a:pt x="1672" y="1733"/>
                    <a:pt x="1353" y="1991"/>
                    <a:pt x="1572" y="2329"/>
                  </a:cubicBezTo>
                  <a:cubicBezTo>
                    <a:pt x="1612" y="2389"/>
                    <a:pt x="1612" y="2409"/>
                    <a:pt x="1592" y="2469"/>
                  </a:cubicBezTo>
                  <a:cubicBezTo>
                    <a:pt x="1652" y="3264"/>
                    <a:pt x="1294" y="3702"/>
                    <a:pt x="577" y="3881"/>
                  </a:cubicBezTo>
                  <a:cubicBezTo>
                    <a:pt x="359" y="3921"/>
                    <a:pt x="100" y="3921"/>
                    <a:pt x="1" y="4199"/>
                  </a:cubicBezTo>
                  <a:cubicBezTo>
                    <a:pt x="60" y="4458"/>
                    <a:pt x="478" y="4359"/>
                    <a:pt x="458" y="4677"/>
                  </a:cubicBezTo>
                  <a:cubicBezTo>
                    <a:pt x="486" y="4678"/>
                    <a:pt x="514" y="4678"/>
                    <a:pt x="542" y="4678"/>
                  </a:cubicBezTo>
                  <a:cubicBezTo>
                    <a:pt x="748" y="4678"/>
                    <a:pt x="960" y="4656"/>
                    <a:pt x="1166" y="4656"/>
                  </a:cubicBezTo>
                  <a:cubicBezTo>
                    <a:pt x="1533" y="4656"/>
                    <a:pt x="1882" y="4726"/>
                    <a:pt x="2149" y="5114"/>
                  </a:cubicBezTo>
                  <a:cubicBezTo>
                    <a:pt x="2203" y="5132"/>
                    <a:pt x="2256" y="5142"/>
                    <a:pt x="2310" y="5142"/>
                  </a:cubicBezTo>
                  <a:cubicBezTo>
                    <a:pt x="2376" y="5142"/>
                    <a:pt x="2441" y="5127"/>
                    <a:pt x="2507" y="5095"/>
                  </a:cubicBezTo>
                  <a:cubicBezTo>
                    <a:pt x="2587" y="5055"/>
                    <a:pt x="2666" y="4995"/>
                    <a:pt x="2706" y="4916"/>
                  </a:cubicBezTo>
                  <a:cubicBezTo>
                    <a:pt x="2746" y="4816"/>
                    <a:pt x="2746" y="4756"/>
                    <a:pt x="2706" y="4657"/>
                  </a:cubicBezTo>
                  <a:cubicBezTo>
                    <a:pt x="2487" y="3861"/>
                    <a:pt x="2447" y="3026"/>
                    <a:pt x="2467" y="2190"/>
                  </a:cubicBezTo>
                  <a:cubicBezTo>
                    <a:pt x="2467" y="1494"/>
                    <a:pt x="3044" y="1076"/>
                    <a:pt x="3044" y="420"/>
                  </a:cubicBezTo>
                  <a:cubicBezTo>
                    <a:pt x="2706" y="400"/>
                    <a:pt x="2507" y="241"/>
                    <a:pt x="2368" y="2"/>
                  </a:cubicBezTo>
                  <a:cubicBezTo>
                    <a:pt x="2351" y="1"/>
                    <a:pt x="2335" y="1"/>
                    <a:pt x="232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22" name="Google Shape;6522;p9"/>
            <p:cNvSpPr/>
            <p:nvPr/>
          </p:nvSpPr>
          <p:spPr>
            <a:xfrm>
              <a:off x="4140450" y="3495550"/>
              <a:ext cx="134800" cy="75175"/>
            </a:xfrm>
            <a:custGeom>
              <a:avLst/>
              <a:gdLst/>
              <a:ahLst/>
              <a:cxnLst/>
              <a:rect l="l" t="t" r="r" b="b"/>
              <a:pathLst>
                <a:path w="5392" h="3007" extrusionOk="0">
                  <a:moveTo>
                    <a:pt x="4377" y="2328"/>
                  </a:moveTo>
                  <a:lnTo>
                    <a:pt x="4377" y="2328"/>
                  </a:lnTo>
                  <a:cubicBezTo>
                    <a:pt x="4477" y="2356"/>
                    <a:pt x="4572" y="2395"/>
                    <a:pt x="4668" y="2429"/>
                  </a:cubicBezTo>
                  <a:lnTo>
                    <a:pt x="4668" y="2429"/>
                  </a:lnTo>
                  <a:cubicBezTo>
                    <a:pt x="4563" y="2415"/>
                    <a:pt x="4458" y="2396"/>
                    <a:pt x="4377" y="2328"/>
                  </a:cubicBezTo>
                  <a:close/>
                  <a:moveTo>
                    <a:pt x="454" y="0"/>
                  </a:moveTo>
                  <a:cubicBezTo>
                    <a:pt x="324" y="0"/>
                    <a:pt x="207" y="57"/>
                    <a:pt x="140" y="219"/>
                  </a:cubicBezTo>
                  <a:cubicBezTo>
                    <a:pt x="1" y="537"/>
                    <a:pt x="279" y="736"/>
                    <a:pt x="558" y="896"/>
                  </a:cubicBezTo>
                  <a:cubicBezTo>
                    <a:pt x="777" y="995"/>
                    <a:pt x="1055" y="1035"/>
                    <a:pt x="1274" y="1174"/>
                  </a:cubicBezTo>
                  <a:cubicBezTo>
                    <a:pt x="1334" y="1174"/>
                    <a:pt x="1373" y="1174"/>
                    <a:pt x="1393" y="1214"/>
                  </a:cubicBezTo>
                  <a:cubicBezTo>
                    <a:pt x="1450" y="1271"/>
                    <a:pt x="1507" y="1318"/>
                    <a:pt x="1550" y="1318"/>
                  </a:cubicBezTo>
                  <a:cubicBezTo>
                    <a:pt x="1566" y="1318"/>
                    <a:pt x="1581" y="1310"/>
                    <a:pt x="1592" y="1293"/>
                  </a:cubicBezTo>
                  <a:cubicBezTo>
                    <a:pt x="1652" y="1293"/>
                    <a:pt x="1672" y="1293"/>
                    <a:pt x="1692" y="1353"/>
                  </a:cubicBezTo>
                  <a:cubicBezTo>
                    <a:pt x="1771" y="1393"/>
                    <a:pt x="1851" y="1433"/>
                    <a:pt x="1891" y="1492"/>
                  </a:cubicBezTo>
                  <a:cubicBezTo>
                    <a:pt x="1950" y="1572"/>
                    <a:pt x="1990" y="1651"/>
                    <a:pt x="2089" y="1671"/>
                  </a:cubicBezTo>
                  <a:lnTo>
                    <a:pt x="2070" y="1651"/>
                  </a:lnTo>
                  <a:lnTo>
                    <a:pt x="2070" y="1651"/>
                  </a:lnTo>
                  <a:cubicBezTo>
                    <a:pt x="2656" y="1964"/>
                    <a:pt x="3146" y="2468"/>
                    <a:pt x="3804" y="2694"/>
                  </a:cubicBezTo>
                  <a:lnTo>
                    <a:pt x="3804" y="2694"/>
                  </a:lnTo>
                  <a:cubicBezTo>
                    <a:pt x="3907" y="2921"/>
                    <a:pt x="4219" y="2767"/>
                    <a:pt x="4337" y="2905"/>
                  </a:cubicBezTo>
                  <a:cubicBezTo>
                    <a:pt x="4412" y="2991"/>
                    <a:pt x="4505" y="3007"/>
                    <a:pt x="4602" y="3007"/>
                  </a:cubicBezTo>
                  <a:cubicBezTo>
                    <a:pt x="4662" y="3007"/>
                    <a:pt x="4724" y="3001"/>
                    <a:pt x="4785" y="3001"/>
                  </a:cubicBezTo>
                  <a:cubicBezTo>
                    <a:pt x="4808" y="3001"/>
                    <a:pt x="4832" y="3002"/>
                    <a:pt x="4855" y="3004"/>
                  </a:cubicBezTo>
                  <a:cubicBezTo>
                    <a:pt x="5014" y="2984"/>
                    <a:pt x="5113" y="2905"/>
                    <a:pt x="5133" y="2765"/>
                  </a:cubicBezTo>
                  <a:cubicBezTo>
                    <a:pt x="5107" y="2618"/>
                    <a:pt x="5045" y="2541"/>
                    <a:pt x="4963" y="2497"/>
                  </a:cubicBezTo>
                  <a:lnTo>
                    <a:pt x="4963" y="2497"/>
                  </a:lnTo>
                  <a:cubicBezTo>
                    <a:pt x="4978" y="2498"/>
                    <a:pt x="4993" y="2499"/>
                    <a:pt x="5008" y="2499"/>
                  </a:cubicBezTo>
                  <a:cubicBezTo>
                    <a:pt x="5073" y="2499"/>
                    <a:pt x="5141" y="2490"/>
                    <a:pt x="5213" y="2467"/>
                  </a:cubicBezTo>
                  <a:cubicBezTo>
                    <a:pt x="5392" y="2029"/>
                    <a:pt x="4974" y="2010"/>
                    <a:pt x="4795" y="1811"/>
                  </a:cubicBezTo>
                  <a:cubicBezTo>
                    <a:pt x="4735" y="1771"/>
                    <a:pt x="4656" y="1731"/>
                    <a:pt x="4576" y="1711"/>
                  </a:cubicBezTo>
                  <a:cubicBezTo>
                    <a:pt x="3959" y="1632"/>
                    <a:pt x="3462" y="1313"/>
                    <a:pt x="2965" y="975"/>
                  </a:cubicBezTo>
                  <a:cubicBezTo>
                    <a:pt x="2268" y="697"/>
                    <a:pt x="1532" y="518"/>
                    <a:pt x="876" y="140"/>
                  </a:cubicBezTo>
                  <a:cubicBezTo>
                    <a:pt x="752" y="67"/>
                    <a:pt x="595" y="0"/>
                    <a:pt x="4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23" name="Google Shape;6523;p9"/>
            <p:cNvSpPr/>
            <p:nvPr/>
          </p:nvSpPr>
          <p:spPr>
            <a:xfrm>
              <a:off x="5539900" y="4019225"/>
              <a:ext cx="129325" cy="48175"/>
            </a:xfrm>
            <a:custGeom>
              <a:avLst/>
              <a:gdLst/>
              <a:ahLst/>
              <a:cxnLst/>
              <a:rect l="l" t="t" r="r" b="b"/>
              <a:pathLst>
                <a:path w="5173" h="1927" extrusionOk="0">
                  <a:moveTo>
                    <a:pt x="3999" y="0"/>
                  </a:moveTo>
                  <a:cubicBezTo>
                    <a:pt x="3820" y="0"/>
                    <a:pt x="3661" y="20"/>
                    <a:pt x="3482" y="100"/>
                  </a:cubicBezTo>
                  <a:cubicBezTo>
                    <a:pt x="3263" y="299"/>
                    <a:pt x="2965" y="339"/>
                    <a:pt x="2666" y="398"/>
                  </a:cubicBezTo>
                  <a:cubicBezTo>
                    <a:pt x="2547" y="438"/>
                    <a:pt x="2448" y="498"/>
                    <a:pt x="2388" y="637"/>
                  </a:cubicBezTo>
                  <a:cubicBezTo>
                    <a:pt x="2686" y="1194"/>
                    <a:pt x="3263" y="856"/>
                    <a:pt x="3701" y="1095"/>
                  </a:cubicBezTo>
                  <a:cubicBezTo>
                    <a:pt x="3184" y="1035"/>
                    <a:pt x="2686" y="995"/>
                    <a:pt x="2209" y="935"/>
                  </a:cubicBezTo>
                  <a:cubicBezTo>
                    <a:pt x="1841" y="896"/>
                    <a:pt x="1468" y="846"/>
                    <a:pt x="1097" y="846"/>
                  </a:cubicBezTo>
                  <a:cubicBezTo>
                    <a:pt x="727" y="846"/>
                    <a:pt x="359" y="896"/>
                    <a:pt x="1" y="1055"/>
                  </a:cubicBezTo>
                  <a:cubicBezTo>
                    <a:pt x="182" y="1499"/>
                    <a:pt x="254" y="1603"/>
                    <a:pt x="635" y="1603"/>
                  </a:cubicBezTo>
                  <a:cubicBezTo>
                    <a:pt x="714" y="1603"/>
                    <a:pt x="806" y="1599"/>
                    <a:pt x="916" y="1592"/>
                  </a:cubicBezTo>
                  <a:cubicBezTo>
                    <a:pt x="1051" y="1582"/>
                    <a:pt x="1186" y="1577"/>
                    <a:pt x="1320" y="1577"/>
                  </a:cubicBezTo>
                  <a:cubicBezTo>
                    <a:pt x="1975" y="1577"/>
                    <a:pt x="2619" y="1695"/>
                    <a:pt x="3263" y="1910"/>
                  </a:cubicBezTo>
                  <a:cubicBezTo>
                    <a:pt x="3300" y="1908"/>
                    <a:pt x="3337" y="1907"/>
                    <a:pt x="3373" y="1907"/>
                  </a:cubicBezTo>
                  <a:cubicBezTo>
                    <a:pt x="3550" y="1907"/>
                    <a:pt x="3722" y="1926"/>
                    <a:pt x="3893" y="1926"/>
                  </a:cubicBezTo>
                  <a:cubicBezTo>
                    <a:pt x="4049" y="1926"/>
                    <a:pt x="4203" y="1910"/>
                    <a:pt x="4357" y="1850"/>
                  </a:cubicBezTo>
                  <a:cubicBezTo>
                    <a:pt x="4397" y="1850"/>
                    <a:pt x="4477" y="1831"/>
                    <a:pt x="4536" y="1831"/>
                  </a:cubicBezTo>
                  <a:cubicBezTo>
                    <a:pt x="5173" y="1234"/>
                    <a:pt x="5173" y="1035"/>
                    <a:pt x="4497" y="199"/>
                  </a:cubicBezTo>
                  <a:cubicBezTo>
                    <a:pt x="4357" y="60"/>
                    <a:pt x="4198" y="0"/>
                    <a:pt x="39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24" name="Google Shape;6524;p9"/>
            <p:cNvSpPr/>
            <p:nvPr/>
          </p:nvSpPr>
          <p:spPr>
            <a:xfrm>
              <a:off x="4957050" y="3706125"/>
              <a:ext cx="182050" cy="34775"/>
            </a:xfrm>
            <a:custGeom>
              <a:avLst/>
              <a:gdLst/>
              <a:ahLst/>
              <a:cxnLst/>
              <a:rect l="l" t="t" r="r" b="b"/>
              <a:pathLst>
                <a:path w="7282" h="1391" extrusionOk="0">
                  <a:moveTo>
                    <a:pt x="5175" y="0"/>
                  </a:moveTo>
                  <a:cubicBezTo>
                    <a:pt x="4722" y="0"/>
                    <a:pt x="4269" y="37"/>
                    <a:pt x="3820" y="151"/>
                  </a:cubicBezTo>
                  <a:cubicBezTo>
                    <a:pt x="3795" y="189"/>
                    <a:pt x="3769" y="203"/>
                    <a:pt x="3744" y="203"/>
                  </a:cubicBezTo>
                  <a:cubicBezTo>
                    <a:pt x="3730" y="203"/>
                    <a:pt x="3715" y="198"/>
                    <a:pt x="3701" y="191"/>
                  </a:cubicBezTo>
                  <a:cubicBezTo>
                    <a:pt x="2547" y="430"/>
                    <a:pt x="1353" y="330"/>
                    <a:pt x="299" y="808"/>
                  </a:cubicBezTo>
                  <a:cubicBezTo>
                    <a:pt x="160" y="947"/>
                    <a:pt x="1" y="1106"/>
                    <a:pt x="239" y="1305"/>
                  </a:cubicBezTo>
                  <a:cubicBezTo>
                    <a:pt x="383" y="1368"/>
                    <a:pt x="523" y="1390"/>
                    <a:pt x="664" y="1390"/>
                  </a:cubicBezTo>
                  <a:cubicBezTo>
                    <a:pt x="836" y="1390"/>
                    <a:pt x="1009" y="1358"/>
                    <a:pt x="1194" y="1325"/>
                  </a:cubicBezTo>
                  <a:cubicBezTo>
                    <a:pt x="2814" y="1067"/>
                    <a:pt x="4433" y="741"/>
                    <a:pt x="6100" y="741"/>
                  </a:cubicBezTo>
                  <a:cubicBezTo>
                    <a:pt x="6235" y="741"/>
                    <a:pt x="6370" y="743"/>
                    <a:pt x="6505" y="748"/>
                  </a:cubicBezTo>
                  <a:cubicBezTo>
                    <a:pt x="6724" y="748"/>
                    <a:pt x="6963" y="708"/>
                    <a:pt x="7162" y="549"/>
                  </a:cubicBezTo>
                  <a:cubicBezTo>
                    <a:pt x="7281" y="290"/>
                    <a:pt x="7102" y="151"/>
                    <a:pt x="6883" y="91"/>
                  </a:cubicBezTo>
                  <a:cubicBezTo>
                    <a:pt x="6318" y="58"/>
                    <a:pt x="5746" y="0"/>
                    <a:pt x="51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25" name="Google Shape;6525;p9"/>
            <p:cNvSpPr/>
            <p:nvPr/>
          </p:nvSpPr>
          <p:spPr>
            <a:xfrm>
              <a:off x="5278325" y="5171000"/>
              <a:ext cx="131800" cy="53250"/>
            </a:xfrm>
            <a:custGeom>
              <a:avLst/>
              <a:gdLst/>
              <a:ahLst/>
              <a:cxnLst/>
              <a:rect l="l" t="t" r="r" b="b"/>
              <a:pathLst>
                <a:path w="5272" h="2130" extrusionOk="0">
                  <a:moveTo>
                    <a:pt x="4993" y="1"/>
                  </a:moveTo>
                  <a:cubicBezTo>
                    <a:pt x="4329" y="1"/>
                    <a:pt x="3803" y="446"/>
                    <a:pt x="3159" y="446"/>
                  </a:cubicBezTo>
                  <a:cubicBezTo>
                    <a:pt x="3070" y="446"/>
                    <a:pt x="2979" y="438"/>
                    <a:pt x="2885" y="419"/>
                  </a:cubicBezTo>
                  <a:cubicBezTo>
                    <a:pt x="2507" y="419"/>
                    <a:pt x="2188" y="498"/>
                    <a:pt x="1850" y="638"/>
                  </a:cubicBezTo>
                  <a:cubicBezTo>
                    <a:pt x="1393" y="896"/>
                    <a:pt x="816" y="976"/>
                    <a:pt x="398" y="1314"/>
                  </a:cubicBezTo>
                  <a:cubicBezTo>
                    <a:pt x="259" y="1433"/>
                    <a:pt x="139" y="1533"/>
                    <a:pt x="40" y="1672"/>
                  </a:cubicBezTo>
                  <a:cubicBezTo>
                    <a:pt x="0" y="1791"/>
                    <a:pt x="0" y="1891"/>
                    <a:pt x="20" y="2010"/>
                  </a:cubicBezTo>
                  <a:cubicBezTo>
                    <a:pt x="80" y="2070"/>
                    <a:pt x="120" y="2110"/>
                    <a:pt x="199" y="2130"/>
                  </a:cubicBezTo>
                  <a:cubicBezTo>
                    <a:pt x="219" y="2130"/>
                    <a:pt x="259" y="2110"/>
                    <a:pt x="299" y="2110"/>
                  </a:cubicBezTo>
                  <a:cubicBezTo>
                    <a:pt x="398" y="2090"/>
                    <a:pt x="517" y="2070"/>
                    <a:pt x="617" y="2030"/>
                  </a:cubicBezTo>
                  <a:cubicBezTo>
                    <a:pt x="696" y="2010"/>
                    <a:pt x="756" y="1990"/>
                    <a:pt x="816" y="1931"/>
                  </a:cubicBezTo>
                  <a:cubicBezTo>
                    <a:pt x="895" y="1851"/>
                    <a:pt x="995" y="1811"/>
                    <a:pt x="1094" y="1791"/>
                  </a:cubicBezTo>
                  <a:cubicBezTo>
                    <a:pt x="1128" y="1791"/>
                    <a:pt x="1164" y="1793"/>
                    <a:pt x="1201" y="1793"/>
                  </a:cubicBezTo>
                  <a:cubicBezTo>
                    <a:pt x="1293" y="1793"/>
                    <a:pt x="1393" y="1783"/>
                    <a:pt x="1492" y="1712"/>
                  </a:cubicBezTo>
                  <a:lnTo>
                    <a:pt x="1532" y="1672"/>
                  </a:lnTo>
                  <a:lnTo>
                    <a:pt x="1592" y="1692"/>
                  </a:lnTo>
                  <a:cubicBezTo>
                    <a:pt x="2129" y="1573"/>
                    <a:pt x="2765" y="1592"/>
                    <a:pt x="3282" y="1155"/>
                  </a:cubicBezTo>
                  <a:cubicBezTo>
                    <a:pt x="3353" y="1085"/>
                    <a:pt x="3437" y="1071"/>
                    <a:pt x="3526" y="1071"/>
                  </a:cubicBezTo>
                  <a:cubicBezTo>
                    <a:pt x="3580" y="1071"/>
                    <a:pt x="3635" y="1076"/>
                    <a:pt x="3689" y="1076"/>
                  </a:cubicBezTo>
                  <a:cubicBezTo>
                    <a:pt x="3798" y="1076"/>
                    <a:pt x="3901" y="1056"/>
                    <a:pt x="3979" y="936"/>
                  </a:cubicBezTo>
                  <a:lnTo>
                    <a:pt x="3939" y="936"/>
                  </a:lnTo>
                  <a:cubicBezTo>
                    <a:pt x="4038" y="936"/>
                    <a:pt x="4118" y="896"/>
                    <a:pt x="4198" y="836"/>
                  </a:cubicBezTo>
                  <a:cubicBezTo>
                    <a:pt x="4237" y="797"/>
                    <a:pt x="4317" y="737"/>
                    <a:pt x="4416" y="717"/>
                  </a:cubicBezTo>
                  <a:cubicBezTo>
                    <a:pt x="4476" y="717"/>
                    <a:pt x="4536" y="697"/>
                    <a:pt x="4595" y="657"/>
                  </a:cubicBezTo>
                  <a:cubicBezTo>
                    <a:pt x="4735" y="618"/>
                    <a:pt x="4874" y="558"/>
                    <a:pt x="4993" y="538"/>
                  </a:cubicBezTo>
                  <a:cubicBezTo>
                    <a:pt x="5033" y="518"/>
                    <a:pt x="5113" y="459"/>
                    <a:pt x="5172" y="419"/>
                  </a:cubicBezTo>
                  <a:cubicBezTo>
                    <a:pt x="5232" y="319"/>
                    <a:pt x="5272" y="220"/>
                    <a:pt x="5212" y="100"/>
                  </a:cubicBezTo>
                  <a:cubicBezTo>
                    <a:pt x="5152" y="41"/>
                    <a:pt x="5073" y="1"/>
                    <a:pt x="49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26" name="Google Shape;6526;p9"/>
            <p:cNvSpPr/>
            <p:nvPr/>
          </p:nvSpPr>
          <p:spPr>
            <a:xfrm>
              <a:off x="4278200" y="5052150"/>
              <a:ext cx="147750" cy="39325"/>
            </a:xfrm>
            <a:custGeom>
              <a:avLst/>
              <a:gdLst/>
              <a:ahLst/>
              <a:cxnLst/>
              <a:rect l="l" t="t" r="r" b="b"/>
              <a:pathLst>
                <a:path w="5910" h="1573" extrusionOk="0">
                  <a:moveTo>
                    <a:pt x="657" y="1"/>
                  </a:moveTo>
                  <a:cubicBezTo>
                    <a:pt x="459" y="21"/>
                    <a:pt x="299" y="80"/>
                    <a:pt x="120" y="180"/>
                  </a:cubicBezTo>
                  <a:cubicBezTo>
                    <a:pt x="41" y="219"/>
                    <a:pt x="1" y="299"/>
                    <a:pt x="1" y="379"/>
                  </a:cubicBezTo>
                  <a:cubicBezTo>
                    <a:pt x="21" y="379"/>
                    <a:pt x="61" y="398"/>
                    <a:pt x="100" y="418"/>
                  </a:cubicBezTo>
                  <a:lnTo>
                    <a:pt x="61" y="418"/>
                  </a:lnTo>
                  <a:cubicBezTo>
                    <a:pt x="160" y="548"/>
                    <a:pt x="294" y="563"/>
                    <a:pt x="431" y="563"/>
                  </a:cubicBezTo>
                  <a:cubicBezTo>
                    <a:pt x="472" y="563"/>
                    <a:pt x="513" y="561"/>
                    <a:pt x="554" y="561"/>
                  </a:cubicBezTo>
                  <a:cubicBezTo>
                    <a:pt x="649" y="561"/>
                    <a:pt x="740" y="569"/>
                    <a:pt x="817" y="617"/>
                  </a:cubicBezTo>
                  <a:lnTo>
                    <a:pt x="896" y="617"/>
                  </a:lnTo>
                  <a:lnTo>
                    <a:pt x="936" y="677"/>
                  </a:lnTo>
                  <a:cubicBezTo>
                    <a:pt x="1017" y="750"/>
                    <a:pt x="1114" y="760"/>
                    <a:pt x="1214" y="760"/>
                  </a:cubicBezTo>
                  <a:cubicBezTo>
                    <a:pt x="1254" y="760"/>
                    <a:pt x="1295" y="758"/>
                    <a:pt x="1335" y="758"/>
                  </a:cubicBezTo>
                  <a:cubicBezTo>
                    <a:pt x="1442" y="758"/>
                    <a:pt x="1546" y="770"/>
                    <a:pt x="1632" y="856"/>
                  </a:cubicBezTo>
                  <a:cubicBezTo>
                    <a:pt x="1743" y="943"/>
                    <a:pt x="1869" y="961"/>
                    <a:pt x="1997" y="961"/>
                  </a:cubicBezTo>
                  <a:cubicBezTo>
                    <a:pt x="2087" y="961"/>
                    <a:pt x="2179" y="952"/>
                    <a:pt x="2266" y="952"/>
                  </a:cubicBezTo>
                  <a:cubicBezTo>
                    <a:pt x="2368" y="952"/>
                    <a:pt x="2464" y="964"/>
                    <a:pt x="2547" y="1015"/>
                  </a:cubicBezTo>
                  <a:lnTo>
                    <a:pt x="2627" y="1015"/>
                  </a:lnTo>
                  <a:lnTo>
                    <a:pt x="2706" y="1055"/>
                  </a:lnTo>
                  <a:cubicBezTo>
                    <a:pt x="3781" y="1214"/>
                    <a:pt x="4815" y="1393"/>
                    <a:pt x="5869" y="1572"/>
                  </a:cubicBezTo>
                  <a:cubicBezTo>
                    <a:pt x="5909" y="1493"/>
                    <a:pt x="5909" y="1413"/>
                    <a:pt x="5869" y="1274"/>
                  </a:cubicBezTo>
                  <a:cubicBezTo>
                    <a:pt x="5631" y="916"/>
                    <a:pt x="5193" y="916"/>
                    <a:pt x="4914" y="677"/>
                  </a:cubicBezTo>
                  <a:cubicBezTo>
                    <a:pt x="4417" y="578"/>
                    <a:pt x="3940" y="319"/>
                    <a:pt x="3423" y="299"/>
                  </a:cubicBezTo>
                  <a:cubicBezTo>
                    <a:pt x="3234" y="339"/>
                    <a:pt x="3055" y="364"/>
                    <a:pt x="2875" y="364"/>
                  </a:cubicBezTo>
                  <a:cubicBezTo>
                    <a:pt x="2696" y="364"/>
                    <a:pt x="2517" y="339"/>
                    <a:pt x="2328" y="279"/>
                  </a:cubicBezTo>
                  <a:cubicBezTo>
                    <a:pt x="1990" y="200"/>
                    <a:pt x="1632" y="100"/>
                    <a:pt x="1254" y="40"/>
                  </a:cubicBezTo>
                  <a:cubicBezTo>
                    <a:pt x="1055" y="40"/>
                    <a:pt x="856" y="1"/>
                    <a:pt x="65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27" name="Google Shape;6527;p9"/>
            <p:cNvSpPr/>
            <p:nvPr/>
          </p:nvSpPr>
          <p:spPr>
            <a:xfrm>
              <a:off x="3886825" y="4958125"/>
              <a:ext cx="97000" cy="33825"/>
            </a:xfrm>
            <a:custGeom>
              <a:avLst/>
              <a:gdLst/>
              <a:ahLst/>
              <a:cxnLst/>
              <a:rect l="l" t="t" r="r" b="b"/>
              <a:pathLst>
                <a:path w="3880" h="1353" extrusionOk="0">
                  <a:moveTo>
                    <a:pt x="793" y="0"/>
                  </a:moveTo>
                  <a:cubicBezTo>
                    <a:pt x="754" y="0"/>
                    <a:pt x="716" y="1"/>
                    <a:pt x="677" y="2"/>
                  </a:cubicBezTo>
                  <a:cubicBezTo>
                    <a:pt x="438" y="22"/>
                    <a:pt x="179" y="62"/>
                    <a:pt x="60" y="300"/>
                  </a:cubicBezTo>
                  <a:cubicBezTo>
                    <a:pt x="0" y="519"/>
                    <a:pt x="140" y="658"/>
                    <a:pt x="339" y="718"/>
                  </a:cubicBezTo>
                  <a:lnTo>
                    <a:pt x="299" y="718"/>
                  </a:lnTo>
                  <a:cubicBezTo>
                    <a:pt x="398" y="857"/>
                    <a:pt x="557" y="817"/>
                    <a:pt x="677" y="897"/>
                  </a:cubicBezTo>
                  <a:cubicBezTo>
                    <a:pt x="762" y="999"/>
                    <a:pt x="869" y="1018"/>
                    <a:pt x="983" y="1018"/>
                  </a:cubicBezTo>
                  <a:cubicBezTo>
                    <a:pt x="1046" y="1018"/>
                    <a:pt x="1111" y="1012"/>
                    <a:pt x="1175" y="1012"/>
                  </a:cubicBezTo>
                  <a:cubicBezTo>
                    <a:pt x="1265" y="1012"/>
                    <a:pt x="1353" y="1023"/>
                    <a:pt x="1433" y="1076"/>
                  </a:cubicBezTo>
                  <a:cubicBezTo>
                    <a:pt x="1592" y="1096"/>
                    <a:pt x="1751" y="1096"/>
                    <a:pt x="1890" y="1136"/>
                  </a:cubicBezTo>
                  <a:cubicBezTo>
                    <a:pt x="1963" y="1181"/>
                    <a:pt x="2031" y="1193"/>
                    <a:pt x="2099" y="1193"/>
                  </a:cubicBezTo>
                  <a:cubicBezTo>
                    <a:pt x="2180" y="1193"/>
                    <a:pt x="2261" y="1176"/>
                    <a:pt x="2348" y="1176"/>
                  </a:cubicBezTo>
                  <a:cubicBezTo>
                    <a:pt x="2366" y="1173"/>
                    <a:pt x="2384" y="1172"/>
                    <a:pt x="2403" y="1172"/>
                  </a:cubicBezTo>
                  <a:cubicBezTo>
                    <a:pt x="2527" y="1172"/>
                    <a:pt x="2662" y="1228"/>
                    <a:pt x="2766" y="1315"/>
                  </a:cubicBezTo>
                  <a:cubicBezTo>
                    <a:pt x="2819" y="1342"/>
                    <a:pt x="2877" y="1352"/>
                    <a:pt x="2936" y="1352"/>
                  </a:cubicBezTo>
                  <a:cubicBezTo>
                    <a:pt x="3007" y="1352"/>
                    <a:pt x="3078" y="1337"/>
                    <a:pt x="3143" y="1315"/>
                  </a:cubicBezTo>
                  <a:cubicBezTo>
                    <a:pt x="3342" y="1255"/>
                    <a:pt x="3581" y="1295"/>
                    <a:pt x="3760" y="1176"/>
                  </a:cubicBezTo>
                  <a:cubicBezTo>
                    <a:pt x="3840" y="1116"/>
                    <a:pt x="3860" y="1056"/>
                    <a:pt x="3880" y="957"/>
                  </a:cubicBezTo>
                  <a:cubicBezTo>
                    <a:pt x="3641" y="221"/>
                    <a:pt x="2885" y="718"/>
                    <a:pt x="2467" y="380"/>
                  </a:cubicBezTo>
                  <a:cubicBezTo>
                    <a:pt x="1927" y="138"/>
                    <a:pt x="1369" y="0"/>
                    <a:pt x="79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28" name="Google Shape;6528;p9"/>
            <p:cNvSpPr/>
            <p:nvPr/>
          </p:nvSpPr>
          <p:spPr>
            <a:xfrm>
              <a:off x="5485700" y="4374175"/>
              <a:ext cx="103475" cy="34425"/>
            </a:xfrm>
            <a:custGeom>
              <a:avLst/>
              <a:gdLst/>
              <a:ahLst/>
              <a:cxnLst/>
              <a:rect l="l" t="t" r="r" b="b"/>
              <a:pathLst>
                <a:path w="4139" h="1377" extrusionOk="0">
                  <a:moveTo>
                    <a:pt x="3391" y="0"/>
                  </a:moveTo>
                  <a:cubicBezTo>
                    <a:pt x="3044" y="0"/>
                    <a:pt x="2694" y="100"/>
                    <a:pt x="2368" y="225"/>
                  </a:cubicBezTo>
                  <a:cubicBezTo>
                    <a:pt x="2228" y="264"/>
                    <a:pt x="2049" y="344"/>
                    <a:pt x="1870" y="344"/>
                  </a:cubicBezTo>
                  <a:cubicBezTo>
                    <a:pt x="1532" y="364"/>
                    <a:pt x="1174" y="483"/>
                    <a:pt x="836" y="523"/>
                  </a:cubicBezTo>
                  <a:cubicBezTo>
                    <a:pt x="538" y="563"/>
                    <a:pt x="179" y="483"/>
                    <a:pt x="0" y="861"/>
                  </a:cubicBezTo>
                  <a:cubicBezTo>
                    <a:pt x="80" y="1160"/>
                    <a:pt x="299" y="1299"/>
                    <a:pt x="597" y="1359"/>
                  </a:cubicBezTo>
                  <a:cubicBezTo>
                    <a:pt x="617" y="1357"/>
                    <a:pt x="637" y="1356"/>
                    <a:pt x="656" y="1356"/>
                  </a:cubicBezTo>
                  <a:cubicBezTo>
                    <a:pt x="760" y="1356"/>
                    <a:pt x="861" y="1376"/>
                    <a:pt x="957" y="1376"/>
                  </a:cubicBezTo>
                  <a:cubicBezTo>
                    <a:pt x="1061" y="1376"/>
                    <a:pt x="1159" y="1353"/>
                    <a:pt x="1254" y="1259"/>
                  </a:cubicBezTo>
                  <a:lnTo>
                    <a:pt x="1234" y="1259"/>
                  </a:lnTo>
                  <a:cubicBezTo>
                    <a:pt x="1320" y="1204"/>
                    <a:pt x="1415" y="1196"/>
                    <a:pt x="1512" y="1196"/>
                  </a:cubicBezTo>
                  <a:cubicBezTo>
                    <a:pt x="1557" y="1196"/>
                    <a:pt x="1603" y="1198"/>
                    <a:pt x="1648" y="1198"/>
                  </a:cubicBezTo>
                  <a:cubicBezTo>
                    <a:pt x="1753" y="1198"/>
                    <a:pt x="1857" y="1187"/>
                    <a:pt x="1950" y="1120"/>
                  </a:cubicBezTo>
                  <a:lnTo>
                    <a:pt x="1990" y="1080"/>
                  </a:lnTo>
                  <a:lnTo>
                    <a:pt x="2069" y="1120"/>
                  </a:lnTo>
                  <a:cubicBezTo>
                    <a:pt x="2626" y="1020"/>
                    <a:pt x="3143" y="921"/>
                    <a:pt x="3681" y="782"/>
                  </a:cubicBezTo>
                  <a:lnTo>
                    <a:pt x="3760" y="762"/>
                  </a:lnTo>
                  <a:lnTo>
                    <a:pt x="3840" y="782"/>
                  </a:lnTo>
                  <a:cubicBezTo>
                    <a:pt x="3959" y="722"/>
                    <a:pt x="4118" y="662"/>
                    <a:pt x="4138" y="463"/>
                  </a:cubicBezTo>
                  <a:cubicBezTo>
                    <a:pt x="4138" y="165"/>
                    <a:pt x="3939" y="66"/>
                    <a:pt x="3681" y="26"/>
                  </a:cubicBezTo>
                  <a:cubicBezTo>
                    <a:pt x="3585" y="8"/>
                    <a:pt x="3488" y="0"/>
                    <a:pt x="33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29" name="Google Shape;6529;p9"/>
            <p:cNvSpPr/>
            <p:nvPr/>
          </p:nvSpPr>
          <p:spPr>
            <a:xfrm>
              <a:off x="5479725" y="5110725"/>
              <a:ext cx="126850" cy="45225"/>
            </a:xfrm>
            <a:custGeom>
              <a:avLst/>
              <a:gdLst/>
              <a:ahLst/>
              <a:cxnLst/>
              <a:rect l="l" t="t" r="r" b="b"/>
              <a:pathLst>
                <a:path w="5074" h="1809" extrusionOk="0">
                  <a:moveTo>
                    <a:pt x="4724" y="0"/>
                  </a:moveTo>
                  <a:cubicBezTo>
                    <a:pt x="4607" y="0"/>
                    <a:pt x="4482" y="38"/>
                    <a:pt x="4377" y="65"/>
                  </a:cubicBezTo>
                  <a:cubicBezTo>
                    <a:pt x="3860" y="244"/>
                    <a:pt x="3323" y="244"/>
                    <a:pt x="2786" y="244"/>
                  </a:cubicBezTo>
                  <a:cubicBezTo>
                    <a:pt x="2527" y="244"/>
                    <a:pt x="2288" y="283"/>
                    <a:pt x="2070" y="443"/>
                  </a:cubicBezTo>
                  <a:cubicBezTo>
                    <a:pt x="1970" y="542"/>
                    <a:pt x="1871" y="642"/>
                    <a:pt x="1712" y="681"/>
                  </a:cubicBezTo>
                  <a:cubicBezTo>
                    <a:pt x="1632" y="721"/>
                    <a:pt x="1592" y="721"/>
                    <a:pt x="1513" y="741"/>
                  </a:cubicBezTo>
                  <a:cubicBezTo>
                    <a:pt x="1373" y="801"/>
                    <a:pt x="1274" y="840"/>
                    <a:pt x="1135" y="920"/>
                  </a:cubicBezTo>
                  <a:cubicBezTo>
                    <a:pt x="1075" y="960"/>
                    <a:pt x="1015" y="1000"/>
                    <a:pt x="975" y="1039"/>
                  </a:cubicBezTo>
                  <a:cubicBezTo>
                    <a:pt x="936" y="1039"/>
                    <a:pt x="916" y="1059"/>
                    <a:pt x="896" y="1099"/>
                  </a:cubicBezTo>
                  <a:cubicBezTo>
                    <a:pt x="697" y="1199"/>
                    <a:pt x="478" y="1159"/>
                    <a:pt x="279" y="1218"/>
                  </a:cubicBezTo>
                  <a:cubicBezTo>
                    <a:pt x="120" y="1258"/>
                    <a:pt x="1" y="1358"/>
                    <a:pt x="1" y="1537"/>
                  </a:cubicBezTo>
                  <a:cubicBezTo>
                    <a:pt x="64" y="1741"/>
                    <a:pt x="176" y="1809"/>
                    <a:pt x="338" y="1809"/>
                  </a:cubicBezTo>
                  <a:cubicBezTo>
                    <a:pt x="381" y="1809"/>
                    <a:pt x="428" y="1804"/>
                    <a:pt x="478" y="1795"/>
                  </a:cubicBezTo>
                  <a:lnTo>
                    <a:pt x="697" y="1795"/>
                  </a:lnTo>
                  <a:cubicBezTo>
                    <a:pt x="836" y="1756"/>
                    <a:pt x="995" y="1716"/>
                    <a:pt x="1135" y="1696"/>
                  </a:cubicBezTo>
                  <a:cubicBezTo>
                    <a:pt x="1214" y="1656"/>
                    <a:pt x="1294" y="1636"/>
                    <a:pt x="1334" y="1596"/>
                  </a:cubicBezTo>
                  <a:cubicBezTo>
                    <a:pt x="1433" y="1457"/>
                    <a:pt x="1572" y="1437"/>
                    <a:pt x="1712" y="1437"/>
                  </a:cubicBezTo>
                  <a:cubicBezTo>
                    <a:pt x="1811" y="1437"/>
                    <a:pt x="1910" y="1437"/>
                    <a:pt x="2010" y="1358"/>
                  </a:cubicBezTo>
                  <a:lnTo>
                    <a:pt x="2070" y="1318"/>
                  </a:lnTo>
                  <a:lnTo>
                    <a:pt x="2129" y="1318"/>
                  </a:lnTo>
                  <a:cubicBezTo>
                    <a:pt x="2265" y="1241"/>
                    <a:pt x="2419" y="1257"/>
                    <a:pt x="2500" y="1148"/>
                  </a:cubicBezTo>
                  <a:lnTo>
                    <a:pt x="2500" y="1148"/>
                  </a:lnTo>
                  <a:cubicBezTo>
                    <a:pt x="2642" y="1046"/>
                    <a:pt x="2889" y="1154"/>
                    <a:pt x="3024" y="1000"/>
                  </a:cubicBezTo>
                  <a:cubicBezTo>
                    <a:pt x="3123" y="922"/>
                    <a:pt x="3233" y="904"/>
                    <a:pt x="3344" y="904"/>
                  </a:cubicBezTo>
                  <a:cubicBezTo>
                    <a:pt x="3434" y="904"/>
                    <a:pt x="3525" y="916"/>
                    <a:pt x="3614" y="916"/>
                  </a:cubicBezTo>
                  <a:cubicBezTo>
                    <a:pt x="3723" y="916"/>
                    <a:pt x="3828" y="898"/>
                    <a:pt x="3920" y="821"/>
                  </a:cubicBezTo>
                  <a:cubicBezTo>
                    <a:pt x="4099" y="661"/>
                    <a:pt x="4317" y="761"/>
                    <a:pt x="4496" y="681"/>
                  </a:cubicBezTo>
                  <a:cubicBezTo>
                    <a:pt x="4656" y="642"/>
                    <a:pt x="4815" y="562"/>
                    <a:pt x="4974" y="522"/>
                  </a:cubicBezTo>
                  <a:cubicBezTo>
                    <a:pt x="5053" y="462"/>
                    <a:pt x="5073" y="383"/>
                    <a:pt x="5073" y="283"/>
                  </a:cubicBezTo>
                  <a:cubicBezTo>
                    <a:pt x="5007" y="61"/>
                    <a:pt x="4872" y="0"/>
                    <a:pt x="47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30" name="Google Shape;6530;p9"/>
            <p:cNvSpPr/>
            <p:nvPr/>
          </p:nvSpPr>
          <p:spPr>
            <a:xfrm>
              <a:off x="5671700" y="5066075"/>
              <a:ext cx="93525" cy="36125"/>
            </a:xfrm>
            <a:custGeom>
              <a:avLst/>
              <a:gdLst/>
              <a:ahLst/>
              <a:cxnLst/>
              <a:rect l="l" t="t" r="r" b="b"/>
              <a:pathLst>
                <a:path w="3741" h="1445" extrusionOk="0">
                  <a:moveTo>
                    <a:pt x="2447" y="1"/>
                  </a:moveTo>
                  <a:cubicBezTo>
                    <a:pt x="1592" y="60"/>
                    <a:pt x="776" y="299"/>
                    <a:pt x="80" y="816"/>
                  </a:cubicBezTo>
                  <a:cubicBezTo>
                    <a:pt x="20" y="896"/>
                    <a:pt x="0" y="955"/>
                    <a:pt x="0" y="1035"/>
                  </a:cubicBezTo>
                  <a:cubicBezTo>
                    <a:pt x="20" y="1214"/>
                    <a:pt x="159" y="1314"/>
                    <a:pt x="299" y="1353"/>
                  </a:cubicBezTo>
                  <a:cubicBezTo>
                    <a:pt x="378" y="1393"/>
                    <a:pt x="418" y="1413"/>
                    <a:pt x="498" y="1433"/>
                  </a:cubicBezTo>
                  <a:cubicBezTo>
                    <a:pt x="534" y="1440"/>
                    <a:pt x="570" y="1445"/>
                    <a:pt x="607" y="1445"/>
                  </a:cubicBezTo>
                  <a:cubicBezTo>
                    <a:pt x="670" y="1445"/>
                    <a:pt x="733" y="1431"/>
                    <a:pt x="796" y="1393"/>
                  </a:cubicBezTo>
                  <a:lnTo>
                    <a:pt x="876" y="1333"/>
                  </a:lnTo>
                  <a:lnTo>
                    <a:pt x="955" y="1333"/>
                  </a:lnTo>
                  <a:cubicBezTo>
                    <a:pt x="1075" y="1254"/>
                    <a:pt x="1254" y="1294"/>
                    <a:pt x="1313" y="1194"/>
                  </a:cubicBezTo>
                  <a:lnTo>
                    <a:pt x="1393" y="1154"/>
                  </a:lnTo>
                  <a:lnTo>
                    <a:pt x="1472" y="1154"/>
                  </a:lnTo>
                  <a:cubicBezTo>
                    <a:pt x="1543" y="1174"/>
                    <a:pt x="1610" y="1185"/>
                    <a:pt x="1672" y="1185"/>
                  </a:cubicBezTo>
                  <a:cubicBezTo>
                    <a:pt x="1803" y="1185"/>
                    <a:pt x="1915" y="1136"/>
                    <a:pt x="2009" y="1015"/>
                  </a:cubicBezTo>
                  <a:cubicBezTo>
                    <a:pt x="2149" y="836"/>
                    <a:pt x="2407" y="995"/>
                    <a:pt x="2547" y="816"/>
                  </a:cubicBezTo>
                  <a:cubicBezTo>
                    <a:pt x="2648" y="746"/>
                    <a:pt x="2760" y="729"/>
                    <a:pt x="2876" y="729"/>
                  </a:cubicBezTo>
                  <a:cubicBezTo>
                    <a:pt x="2986" y="729"/>
                    <a:pt x="3101" y="745"/>
                    <a:pt x="3212" y="745"/>
                  </a:cubicBezTo>
                  <a:cubicBezTo>
                    <a:pt x="3349" y="745"/>
                    <a:pt x="3482" y="721"/>
                    <a:pt x="3601" y="617"/>
                  </a:cubicBezTo>
                  <a:lnTo>
                    <a:pt x="3581" y="617"/>
                  </a:lnTo>
                  <a:cubicBezTo>
                    <a:pt x="3661" y="597"/>
                    <a:pt x="3700" y="518"/>
                    <a:pt x="3740" y="438"/>
                  </a:cubicBezTo>
                  <a:cubicBezTo>
                    <a:pt x="3740" y="242"/>
                    <a:pt x="3646" y="99"/>
                    <a:pt x="3479" y="99"/>
                  </a:cubicBezTo>
                  <a:cubicBezTo>
                    <a:pt x="3444" y="99"/>
                    <a:pt x="3404" y="106"/>
                    <a:pt x="3362" y="120"/>
                  </a:cubicBezTo>
                  <a:cubicBezTo>
                    <a:pt x="3276" y="149"/>
                    <a:pt x="3196" y="160"/>
                    <a:pt x="3119" y="160"/>
                  </a:cubicBezTo>
                  <a:cubicBezTo>
                    <a:pt x="2877" y="160"/>
                    <a:pt x="2674" y="46"/>
                    <a:pt x="244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31" name="Google Shape;6531;p9"/>
            <p:cNvSpPr/>
            <p:nvPr/>
          </p:nvSpPr>
          <p:spPr>
            <a:xfrm>
              <a:off x="5638375" y="4966875"/>
              <a:ext cx="100475" cy="48600"/>
            </a:xfrm>
            <a:custGeom>
              <a:avLst/>
              <a:gdLst/>
              <a:ahLst/>
              <a:cxnLst/>
              <a:rect l="l" t="t" r="r" b="b"/>
              <a:pathLst>
                <a:path w="4019" h="1944" extrusionOk="0">
                  <a:moveTo>
                    <a:pt x="3360" y="0"/>
                  </a:moveTo>
                  <a:cubicBezTo>
                    <a:pt x="3343" y="0"/>
                    <a:pt x="3324" y="3"/>
                    <a:pt x="3303" y="10"/>
                  </a:cubicBezTo>
                  <a:cubicBezTo>
                    <a:pt x="3223" y="10"/>
                    <a:pt x="3144" y="50"/>
                    <a:pt x="3084" y="109"/>
                  </a:cubicBezTo>
                  <a:cubicBezTo>
                    <a:pt x="2646" y="647"/>
                    <a:pt x="2049" y="806"/>
                    <a:pt x="1413" y="885"/>
                  </a:cubicBezTo>
                  <a:cubicBezTo>
                    <a:pt x="896" y="925"/>
                    <a:pt x="398" y="1005"/>
                    <a:pt x="20" y="1442"/>
                  </a:cubicBezTo>
                  <a:cubicBezTo>
                    <a:pt x="1" y="1741"/>
                    <a:pt x="140" y="1880"/>
                    <a:pt x="398" y="1940"/>
                  </a:cubicBezTo>
                  <a:cubicBezTo>
                    <a:pt x="435" y="1942"/>
                    <a:pt x="471" y="1943"/>
                    <a:pt x="507" y="1943"/>
                  </a:cubicBezTo>
                  <a:cubicBezTo>
                    <a:pt x="788" y="1943"/>
                    <a:pt x="1060" y="1868"/>
                    <a:pt x="1254" y="1621"/>
                  </a:cubicBezTo>
                  <a:cubicBezTo>
                    <a:pt x="1313" y="1581"/>
                    <a:pt x="1353" y="1522"/>
                    <a:pt x="1413" y="1522"/>
                  </a:cubicBezTo>
                  <a:cubicBezTo>
                    <a:pt x="1468" y="1527"/>
                    <a:pt x="1522" y="1530"/>
                    <a:pt x="1576" y="1530"/>
                  </a:cubicBezTo>
                  <a:cubicBezTo>
                    <a:pt x="2276" y="1530"/>
                    <a:pt x="2937" y="1116"/>
                    <a:pt x="3637" y="1116"/>
                  </a:cubicBezTo>
                  <a:cubicBezTo>
                    <a:pt x="3691" y="1116"/>
                    <a:pt x="3745" y="1119"/>
                    <a:pt x="3800" y="1124"/>
                  </a:cubicBezTo>
                  <a:cubicBezTo>
                    <a:pt x="3840" y="1124"/>
                    <a:pt x="3880" y="1005"/>
                    <a:pt x="3919" y="925"/>
                  </a:cubicBezTo>
                  <a:cubicBezTo>
                    <a:pt x="3919" y="885"/>
                    <a:pt x="3939" y="826"/>
                    <a:pt x="3939" y="746"/>
                  </a:cubicBezTo>
                  <a:cubicBezTo>
                    <a:pt x="4019" y="567"/>
                    <a:pt x="3999" y="448"/>
                    <a:pt x="3820" y="348"/>
                  </a:cubicBezTo>
                  <a:cubicBezTo>
                    <a:pt x="3754" y="389"/>
                    <a:pt x="3704" y="406"/>
                    <a:pt x="3665" y="406"/>
                  </a:cubicBezTo>
                  <a:cubicBezTo>
                    <a:pt x="3475" y="406"/>
                    <a:pt x="3555" y="0"/>
                    <a:pt x="33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32" name="Google Shape;6532;p9"/>
            <p:cNvSpPr/>
            <p:nvPr/>
          </p:nvSpPr>
          <p:spPr>
            <a:xfrm>
              <a:off x="4711375" y="5148700"/>
              <a:ext cx="119875" cy="42350"/>
            </a:xfrm>
            <a:custGeom>
              <a:avLst/>
              <a:gdLst/>
              <a:ahLst/>
              <a:cxnLst/>
              <a:rect l="l" t="t" r="r" b="b"/>
              <a:pathLst>
                <a:path w="4795" h="1694" extrusionOk="0">
                  <a:moveTo>
                    <a:pt x="1001" y="1"/>
                  </a:moveTo>
                  <a:cubicBezTo>
                    <a:pt x="916" y="1"/>
                    <a:pt x="826" y="11"/>
                    <a:pt x="737" y="18"/>
                  </a:cubicBezTo>
                  <a:cubicBezTo>
                    <a:pt x="518" y="77"/>
                    <a:pt x="319" y="117"/>
                    <a:pt x="140" y="276"/>
                  </a:cubicBezTo>
                  <a:cubicBezTo>
                    <a:pt x="1" y="475"/>
                    <a:pt x="140" y="575"/>
                    <a:pt x="299" y="674"/>
                  </a:cubicBezTo>
                  <a:cubicBezTo>
                    <a:pt x="1413" y="933"/>
                    <a:pt x="2527" y="1231"/>
                    <a:pt x="3661" y="1530"/>
                  </a:cubicBezTo>
                  <a:lnTo>
                    <a:pt x="3760" y="1530"/>
                  </a:lnTo>
                  <a:lnTo>
                    <a:pt x="3820" y="1569"/>
                  </a:lnTo>
                  <a:cubicBezTo>
                    <a:pt x="3936" y="1652"/>
                    <a:pt x="4052" y="1694"/>
                    <a:pt x="4191" y="1694"/>
                  </a:cubicBezTo>
                  <a:cubicBezTo>
                    <a:pt x="4219" y="1694"/>
                    <a:pt x="4248" y="1692"/>
                    <a:pt x="4277" y="1689"/>
                  </a:cubicBezTo>
                  <a:cubicBezTo>
                    <a:pt x="4397" y="1669"/>
                    <a:pt x="4496" y="1609"/>
                    <a:pt x="4596" y="1530"/>
                  </a:cubicBezTo>
                  <a:cubicBezTo>
                    <a:pt x="4675" y="1490"/>
                    <a:pt x="4715" y="1430"/>
                    <a:pt x="4775" y="1370"/>
                  </a:cubicBezTo>
                  <a:cubicBezTo>
                    <a:pt x="4795" y="1291"/>
                    <a:pt x="4795" y="1211"/>
                    <a:pt x="4775" y="1132"/>
                  </a:cubicBezTo>
                  <a:cubicBezTo>
                    <a:pt x="4715" y="1012"/>
                    <a:pt x="4616" y="973"/>
                    <a:pt x="4496" y="973"/>
                  </a:cubicBezTo>
                  <a:cubicBezTo>
                    <a:pt x="4459" y="975"/>
                    <a:pt x="4422" y="976"/>
                    <a:pt x="4386" y="976"/>
                  </a:cubicBezTo>
                  <a:cubicBezTo>
                    <a:pt x="4153" y="976"/>
                    <a:pt x="3942" y="925"/>
                    <a:pt x="3701" y="873"/>
                  </a:cubicBezTo>
                  <a:cubicBezTo>
                    <a:pt x="2984" y="774"/>
                    <a:pt x="2308" y="515"/>
                    <a:pt x="1612" y="376"/>
                  </a:cubicBezTo>
                  <a:cubicBezTo>
                    <a:pt x="1506" y="376"/>
                    <a:pt x="1400" y="420"/>
                    <a:pt x="1294" y="420"/>
                  </a:cubicBezTo>
                  <a:cubicBezTo>
                    <a:pt x="1240" y="420"/>
                    <a:pt x="1187" y="409"/>
                    <a:pt x="1134" y="376"/>
                  </a:cubicBezTo>
                  <a:lnTo>
                    <a:pt x="1134" y="376"/>
                  </a:lnTo>
                  <a:cubicBezTo>
                    <a:pt x="1182" y="396"/>
                    <a:pt x="1223" y="407"/>
                    <a:pt x="1259" y="407"/>
                  </a:cubicBezTo>
                  <a:cubicBezTo>
                    <a:pt x="1326" y="407"/>
                    <a:pt x="1374" y="367"/>
                    <a:pt x="1413" y="276"/>
                  </a:cubicBezTo>
                  <a:cubicBezTo>
                    <a:pt x="1332" y="47"/>
                    <a:pt x="1178" y="1"/>
                    <a:pt x="100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33" name="Google Shape;6533;p9"/>
            <p:cNvSpPr/>
            <p:nvPr/>
          </p:nvSpPr>
          <p:spPr>
            <a:xfrm>
              <a:off x="5519525" y="3938150"/>
              <a:ext cx="85050" cy="40375"/>
            </a:xfrm>
            <a:custGeom>
              <a:avLst/>
              <a:gdLst/>
              <a:ahLst/>
              <a:cxnLst/>
              <a:rect l="l" t="t" r="r" b="b"/>
              <a:pathLst>
                <a:path w="3402" h="1615" extrusionOk="0">
                  <a:moveTo>
                    <a:pt x="1810" y="1"/>
                  </a:moveTo>
                  <a:cubicBezTo>
                    <a:pt x="1771" y="21"/>
                    <a:pt x="1711" y="21"/>
                    <a:pt x="1671" y="21"/>
                  </a:cubicBezTo>
                  <a:cubicBezTo>
                    <a:pt x="1611" y="80"/>
                    <a:pt x="1532" y="100"/>
                    <a:pt x="1492" y="140"/>
                  </a:cubicBezTo>
                  <a:cubicBezTo>
                    <a:pt x="1373" y="180"/>
                    <a:pt x="1293" y="260"/>
                    <a:pt x="1293" y="299"/>
                  </a:cubicBezTo>
                  <a:cubicBezTo>
                    <a:pt x="1194" y="478"/>
                    <a:pt x="1592" y="598"/>
                    <a:pt x="1313" y="777"/>
                  </a:cubicBezTo>
                  <a:cubicBezTo>
                    <a:pt x="1246" y="861"/>
                    <a:pt x="1182" y="892"/>
                    <a:pt x="1122" y="892"/>
                  </a:cubicBezTo>
                  <a:cubicBezTo>
                    <a:pt x="1040" y="892"/>
                    <a:pt x="964" y="834"/>
                    <a:pt x="895" y="777"/>
                  </a:cubicBezTo>
                  <a:cubicBezTo>
                    <a:pt x="836" y="717"/>
                    <a:pt x="756" y="697"/>
                    <a:pt x="696" y="677"/>
                  </a:cubicBezTo>
                  <a:cubicBezTo>
                    <a:pt x="626" y="658"/>
                    <a:pt x="553" y="647"/>
                    <a:pt x="481" y="647"/>
                  </a:cubicBezTo>
                  <a:cubicBezTo>
                    <a:pt x="330" y="647"/>
                    <a:pt x="181" y="695"/>
                    <a:pt x="60" y="817"/>
                  </a:cubicBezTo>
                  <a:cubicBezTo>
                    <a:pt x="0" y="976"/>
                    <a:pt x="0" y="1095"/>
                    <a:pt x="60" y="1214"/>
                  </a:cubicBezTo>
                  <a:cubicBezTo>
                    <a:pt x="416" y="1509"/>
                    <a:pt x="802" y="1614"/>
                    <a:pt x="1205" y="1614"/>
                  </a:cubicBezTo>
                  <a:cubicBezTo>
                    <a:pt x="1454" y="1614"/>
                    <a:pt x="1711" y="1574"/>
                    <a:pt x="1970" y="1513"/>
                  </a:cubicBezTo>
                  <a:cubicBezTo>
                    <a:pt x="2029" y="1473"/>
                    <a:pt x="2029" y="1354"/>
                    <a:pt x="2089" y="1274"/>
                  </a:cubicBezTo>
                  <a:cubicBezTo>
                    <a:pt x="2092" y="1264"/>
                    <a:pt x="2095" y="1259"/>
                    <a:pt x="2096" y="1259"/>
                  </a:cubicBezTo>
                  <a:lnTo>
                    <a:pt x="2096" y="1259"/>
                  </a:lnTo>
                  <a:cubicBezTo>
                    <a:pt x="2104" y="1259"/>
                    <a:pt x="2096" y="1357"/>
                    <a:pt x="2129" y="1374"/>
                  </a:cubicBezTo>
                  <a:cubicBezTo>
                    <a:pt x="2208" y="1473"/>
                    <a:pt x="2308" y="1493"/>
                    <a:pt x="2407" y="1493"/>
                  </a:cubicBezTo>
                  <a:cubicBezTo>
                    <a:pt x="2467" y="1493"/>
                    <a:pt x="2527" y="1473"/>
                    <a:pt x="2606" y="1453"/>
                  </a:cubicBezTo>
                  <a:cubicBezTo>
                    <a:pt x="2805" y="1354"/>
                    <a:pt x="3024" y="1374"/>
                    <a:pt x="3223" y="1314"/>
                  </a:cubicBezTo>
                  <a:cubicBezTo>
                    <a:pt x="3302" y="1294"/>
                    <a:pt x="3362" y="1254"/>
                    <a:pt x="3402" y="1194"/>
                  </a:cubicBezTo>
                  <a:lnTo>
                    <a:pt x="3402" y="1015"/>
                  </a:lnTo>
                  <a:cubicBezTo>
                    <a:pt x="3302" y="876"/>
                    <a:pt x="3203" y="777"/>
                    <a:pt x="3064" y="677"/>
                  </a:cubicBezTo>
                  <a:cubicBezTo>
                    <a:pt x="2904" y="578"/>
                    <a:pt x="2765" y="458"/>
                    <a:pt x="2527" y="458"/>
                  </a:cubicBezTo>
                  <a:cubicBezTo>
                    <a:pt x="2467" y="578"/>
                    <a:pt x="2308" y="558"/>
                    <a:pt x="2208" y="637"/>
                  </a:cubicBezTo>
                  <a:cubicBezTo>
                    <a:pt x="2228" y="558"/>
                    <a:pt x="2367" y="578"/>
                    <a:pt x="2407" y="498"/>
                  </a:cubicBezTo>
                  <a:cubicBezTo>
                    <a:pt x="2407" y="100"/>
                    <a:pt x="2009" y="180"/>
                    <a:pt x="181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34" name="Google Shape;6534;p9"/>
            <p:cNvSpPr/>
            <p:nvPr/>
          </p:nvSpPr>
          <p:spPr>
            <a:xfrm>
              <a:off x="4836200" y="5184925"/>
              <a:ext cx="115900" cy="35975"/>
            </a:xfrm>
            <a:custGeom>
              <a:avLst/>
              <a:gdLst/>
              <a:ahLst/>
              <a:cxnLst/>
              <a:rect l="l" t="t" r="r" b="b"/>
              <a:pathLst>
                <a:path w="4636" h="1439" extrusionOk="0">
                  <a:moveTo>
                    <a:pt x="677" y="1"/>
                  </a:moveTo>
                  <a:cubicBezTo>
                    <a:pt x="597" y="1"/>
                    <a:pt x="518" y="41"/>
                    <a:pt x="458" y="61"/>
                  </a:cubicBezTo>
                  <a:cubicBezTo>
                    <a:pt x="279" y="160"/>
                    <a:pt x="1" y="160"/>
                    <a:pt x="100" y="478"/>
                  </a:cubicBezTo>
                  <a:cubicBezTo>
                    <a:pt x="774" y="656"/>
                    <a:pt x="1401" y="991"/>
                    <a:pt x="2107" y="991"/>
                  </a:cubicBezTo>
                  <a:cubicBezTo>
                    <a:pt x="2193" y="991"/>
                    <a:pt x="2280" y="986"/>
                    <a:pt x="2368" y="976"/>
                  </a:cubicBezTo>
                  <a:cubicBezTo>
                    <a:pt x="2450" y="1066"/>
                    <a:pt x="2552" y="1082"/>
                    <a:pt x="2658" y="1082"/>
                  </a:cubicBezTo>
                  <a:cubicBezTo>
                    <a:pt x="2715" y="1082"/>
                    <a:pt x="2774" y="1077"/>
                    <a:pt x="2830" y="1077"/>
                  </a:cubicBezTo>
                  <a:cubicBezTo>
                    <a:pt x="2923" y="1077"/>
                    <a:pt x="3011" y="1089"/>
                    <a:pt x="3084" y="1155"/>
                  </a:cubicBezTo>
                  <a:cubicBezTo>
                    <a:pt x="3178" y="1263"/>
                    <a:pt x="3290" y="1290"/>
                    <a:pt x="3408" y="1290"/>
                  </a:cubicBezTo>
                  <a:cubicBezTo>
                    <a:pt x="3524" y="1290"/>
                    <a:pt x="3646" y="1263"/>
                    <a:pt x="3759" y="1263"/>
                  </a:cubicBezTo>
                  <a:cubicBezTo>
                    <a:pt x="3846" y="1263"/>
                    <a:pt x="3928" y="1279"/>
                    <a:pt x="3999" y="1334"/>
                  </a:cubicBezTo>
                  <a:lnTo>
                    <a:pt x="4059" y="1294"/>
                  </a:lnTo>
                  <a:lnTo>
                    <a:pt x="4098" y="1334"/>
                  </a:lnTo>
                  <a:cubicBezTo>
                    <a:pt x="4188" y="1403"/>
                    <a:pt x="4278" y="1438"/>
                    <a:pt x="4367" y="1438"/>
                  </a:cubicBezTo>
                  <a:cubicBezTo>
                    <a:pt x="4457" y="1438"/>
                    <a:pt x="4546" y="1403"/>
                    <a:pt x="4636" y="1334"/>
                  </a:cubicBezTo>
                  <a:cubicBezTo>
                    <a:pt x="4476" y="976"/>
                    <a:pt x="4098" y="976"/>
                    <a:pt x="3840" y="876"/>
                  </a:cubicBezTo>
                  <a:cubicBezTo>
                    <a:pt x="3482" y="757"/>
                    <a:pt x="3183" y="638"/>
                    <a:pt x="3044" y="279"/>
                  </a:cubicBezTo>
                  <a:cubicBezTo>
                    <a:pt x="3004" y="260"/>
                    <a:pt x="2965" y="240"/>
                    <a:pt x="2965" y="200"/>
                  </a:cubicBezTo>
                  <a:cubicBezTo>
                    <a:pt x="2868" y="158"/>
                    <a:pt x="2775" y="141"/>
                    <a:pt x="2685" y="141"/>
                  </a:cubicBezTo>
                  <a:cubicBezTo>
                    <a:pt x="2517" y="141"/>
                    <a:pt x="2357" y="202"/>
                    <a:pt x="2189" y="279"/>
                  </a:cubicBezTo>
                  <a:cubicBezTo>
                    <a:pt x="2123" y="309"/>
                    <a:pt x="2060" y="321"/>
                    <a:pt x="1997" y="321"/>
                  </a:cubicBezTo>
                  <a:cubicBezTo>
                    <a:pt x="1851" y="321"/>
                    <a:pt x="1712" y="256"/>
                    <a:pt x="1572" y="200"/>
                  </a:cubicBezTo>
                  <a:lnTo>
                    <a:pt x="1353" y="140"/>
                  </a:lnTo>
                  <a:cubicBezTo>
                    <a:pt x="1115" y="81"/>
                    <a:pt x="896" y="41"/>
                    <a:pt x="67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35" name="Google Shape;6535;p9"/>
            <p:cNvSpPr/>
            <p:nvPr/>
          </p:nvSpPr>
          <p:spPr>
            <a:xfrm>
              <a:off x="5506575" y="4081875"/>
              <a:ext cx="43300" cy="83475"/>
            </a:xfrm>
            <a:custGeom>
              <a:avLst/>
              <a:gdLst/>
              <a:ahLst/>
              <a:cxnLst/>
              <a:rect l="l" t="t" r="r" b="b"/>
              <a:pathLst>
                <a:path w="1732" h="3339" extrusionOk="0">
                  <a:moveTo>
                    <a:pt x="1155" y="1"/>
                  </a:moveTo>
                  <a:cubicBezTo>
                    <a:pt x="1015" y="41"/>
                    <a:pt x="936" y="200"/>
                    <a:pt x="896" y="339"/>
                  </a:cubicBezTo>
                  <a:cubicBezTo>
                    <a:pt x="836" y="439"/>
                    <a:pt x="836" y="538"/>
                    <a:pt x="836" y="657"/>
                  </a:cubicBezTo>
                  <a:cubicBezTo>
                    <a:pt x="856" y="856"/>
                    <a:pt x="797" y="1035"/>
                    <a:pt x="757" y="1214"/>
                  </a:cubicBezTo>
                  <a:cubicBezTo>
                    <a:pt x="817" y="1791"/>
                    <a:pt x="120" y="1493"/>
                    <a:pt x="1" y="1851"/>
                  </a:cubicBezTo>
                  <a:cubicBezTo>
                    <a:pt x="1" y="1930"/>
                    <a:pt x="1" y="2010"/>
                    <a:pt x="21" y="2090"/>
                  </a:cubicBezTo>
                  <a:cubicBezTo>
                    <a:pt x="220" y="2308"/>
                    <a:pt x="538" y="2189"/>
                    <a:pt x="737" y="2348"/>
                  </a:cubicBezTo>
                  <a:cubicBezTo>
                    <a:pt x="737" y="2527"/>
                    <a:pt x="538" y="2627"/>
                    <a:pt x="558" y="2806"/>
                  </a:cubicBezTo>
                  <a:cubicBezTo>
                    <a:pt x="817" y="2905"/>
                    <a:pt x="697" y="3005"/>
                    <a:pt x="558" y="3084"/>
                  </a:cubicBezTo>
                  <a:cubicBezTo>
                    <a:pt x="682" y="3284"/>
                    <a:pt x="833" y="3338"/>
                    <a:pt x="993" y="3338"/>
                  </a:cubicBezTo>
                  <a:cubicBezTo>
                    <a:pt x="1169" y="3338"/>
                    <a:pt x="1356" y="3274"/>
                    <a:pt x="1533" y="3263"/>
                  </a:cubicBezTo>
                  <a:cubicBezTo>
                    <a:pt x="1652" y="3204"/>
                    <a:pt x="1732" y="3124"/>
                    <a:pt x="1692" y="2985"/>
                  </a:cubicBezTo>
                  <a:cubicBezTo>
                    <a:pt x="1652" y="2885"/>
                    <a:pt x="1493" y="2786"/>
                    <a:pt x="1632" y="2667"/>
                  </a:cubicBezTo>
                  <a:cubicBezTo>
                    <a:pt x="1612" y="2607"/>
                    <a:pt x="1612" y="2567"/>
                    <a:pt x="1632" y="2507"/>
                  </a:cubicBezTo>
                  <a:cubicBezTo>
                    <a:pt x="1453" y="2229"/>
                    <a:pt x="1692" y="1891"/>
                    <a:pt x="1493" y="1612"/>
                  </a:cubicBezTo>
                  <a:cubicBezTo>
                    <a:pt x="1453" y="1553"/>
                    <a:pt x="1453" y="1493"/>
                    <a:pt x="1453" y="1433"/>
                  </a:cubicBezTo>
                  <a:cubicBezTo>
                    <a:pt x="1652" y="1015"/>
                    <a:pt x="1294" y="618"/>
                    <a:pt x="1413" y="200"/>
                  </a:cubicBezTo>
                  <a:cubicBezTo>
                    <a:pt x="1393" y="61"/>
                    <a:pt x="1294" y="1"/>
                    <a:pt x="115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36" name="Google Shape;6536;p9"/>
            <p:cNvSpPr/>
            <p:nvPr/>
          </p:nvSpPr>
          <p:spPr>
            <a:xfrm>
              <a:off x="5404625" y="5146375"/>
              <a:ext cx="91050" cy="32925"/>
            </a:xfrm>
            <a:custGeom>
              <a:avLst/>
              <a:gdLst/>
              <a:ahLst/>
              <a:cxnLst/>
              <a:rect l="l" t="t" r="r" b="b"/>
              <a:pathLst>
                <a:path w="3642" h="1317" extrusionOk="0">
                  <a:moveTo>
                    <a:pt x="2692" y="1"/>
                  </a:moveTo>
                  <a:cubicBezTo>
                    <a:pt x="2420" y="1"/>
                    <a:pt x="2139" y="77"/>
                    <a:pt x="1831" y="91"/>
                  </a:cubicBezTo>
                  <a:cubicBezTo>
                    <a:pt x="1155" y="230"/>
                    <a:pt x="498" y="369"/>
                    <a:pt x="1" y="906"/>
                  </a:cubicBezTo>
                  <a:cubicBezTo>
                    <a:pt x="1" y="1006"/>
                    <a:pt x="1" y="1085"/>
                    <a:pt x="61" y="1165"/>
                  </a:cubicBezTo>
                  <a:cubicBezTo>
                    <a:pt x="178" y="1283"/>
                    <a:pt x="310" y="1317"/>
                    <a:pt x="447" y="1317"/>
                  </a:cubicBezTo>
                  <a:cubicBezTo>
                    <a:pt x="542" y="1317"/>
                    <a:pt x="640" y="1301"/>
                    <a:pt x="737" y="1284"/>
                  </a:cubicBezTo>
                  <a:cubicBezTo>
                    <a:pt x="1055" y="1205"/>
                    <a:pt x="1413" y="1205"/>
                    <a:pt x="1652" y="986"/>
                  </a:cubicBezTo>
                  <a:cubicBezTo>
                    <a:pt x="1811" y="807"/>
                    <a:pt x="2030" y="966"/>
                    <a:pt x="2189" y="807"/>
                  </a:cubicBezTo>
                  <a:lnTo>
                    <a:pt x="2249" y="787"/>
                  </a:lnTo>
                  <a:lnTo>
                    <a:pt x="2328" y="787"/>
                  </a:lnTo>
                  <a:cubicBezTo>
                    <a:pt x="2686" y="668"/>
                    <a:pt x="3045" y="608"/>
                    <a:pt x="3403" y="429"/>
                  </a:cubicBezTo>
                  <a:lnTo>
                    <a:pt x="3442" y="409"/>
                  </a:lnTo>
                  <a:lnTo>
                    <a:pt x="3522" y="409"/>
                  </a:lnTo>
                  <a:cubicBezTo>
                    <a:pt x="3621" y="389"/>
                    <a:pt x="3641" y="330"/>
                    <a:pt x="3621" y="250"/>
                  </a:cubicBezTo>
                  <a:cubicBezTo>
                    <a:pt x="3422" y="230"/>
                    <a:pt x="3204" y="290"/>
                    <a:pt x="3084" y="71"/>
                  </a:cubicBezTo>
                  <a:cubicBezTo>
                    <a:pt x="2954" y="19"/>
                    <a:pt x="2824" y="1"/>
                    <a:pt x="26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37" name="Google Shape;6537;p9"/>
            <p:cNvSpPr/>
            <p:nvPr/>
          </p:nvSpPr>
          <p:spPr>
            <a:xfrm>
              <a:off x="5736350" y="5042400"/>
              <a:ext cx="69650" cy="38000"/>
            </a:xfrm>
            <a:custGeom>
              <a:avLst/>
              <a:gdLst/>
              <a:ahLst/>
              <a:cxnLst/>
              <a:rect l="l" t="t" r="r" b="b"/>
              <a:pathLst>
                <a:path w="2786" h="1520" extrusionOk="0">
                  <a:moveTo>
                    <a:pt x="2345" y="0"/>
                  </a:moveTo>
                  <a:cubicBezTo>
                    <a:pt x="2276" y="0"/>
                    <a:pt x="2193" y="59"/>
                    <a:pt x="2089" y="212"/>
                  </a:cubicBezTo>
                  <a:cubicBezTo>
                    <a:pt x="1970" y="391"/>
                    <a:pt x="1791" y="470"/>
                    <a:pt x="1592" y="490"/>
                  </a:cubicBezTo>
                  <a:cubicBezTo>
                    <a:pt x="1055" y="609"/>
                    <a:pt x="398" y="570"/>
                    <a:pt x="0" y="1087"/>
                  </a:cubicBezTo>
                  <a:cubicBezTo>
                    <a:pt x="172" y="1232"/>
                    <a:pt x="326" y="1359"/>
                    <a:pt x="509" y="1359"/>
                  </a:cubicBezTo>
                  <a:cubicBezTo>
                    <a:pt x="602" y="1359"/>
                    <a:pt x="702" y="1326"/>
                    <a:pt x="816" y="1246"/>
                  </a:cubicBezTo>
                  <a:cubicBezTo>
                    <a:pt x="860" y="1207"/>
                    <a:pt x="895" y="1190"/>
                    <a:pt x="922" y="1190"/>
                  </a:cubicBezTo>
                  <a:cubicBezTo>
                    <a:pt x="1006" y="1190"/>
                    <a:pt x="1025" y="1340"/>
                    <a:pt x="1055" y="1445"/>
                  </a:cubicBezTo>
                  <a:cubicBezTo>
                    <a:pt x="1134" y="1495"/>
                    <a:pt x="1219" y="1520"/>
                    <a:pt x="1303" y="1520"/>
                  </a:cubicBezTo>
                  <a:cubicBezTo>
                    <a:pt x="1388" y="1520"/>
                    <a:pt x="1472" y="1495"/>
                    <a:pt x="1552" y="1445"/>
                  </a:cubicBezTo>
                  <a:lnTo>
                    <a:pt x="1612" y="1405"/>
                  </a:lnTo>
                  <a:lnTo>
                    <a:pt x="1691" y="1405"/>
                  </a:lnTo>
                  <a:cubicBezTo>
                    <a:pt x="1811" y="1345"/>
                    <a:pt x="1990" y="1365"/>
                    <a:pt x="2089" y="1266"/>
                  </a:cubicBezTo>
                  <a:lnTo>
                    <a:pt x="2169" y="1246"/>
                  </a:lnTo>
                  <a:lnTo>
                    <a:pt x="2248" y="1246"/>
                  </a:lnTo>
                  <a:cubicBezTo>
                    <a:pt x="2586" y="1107"/>
                    <a:pt x="2706" y="848"/>
                    <a:pt x="2785" y="510"/>
                  </a:cubicBezTo>
                  <a:lnTo>
                    <a:pt x="2765" y="510"/>
                  </a:lnTo>
                  <a:cubicBezTo>
                    <a:pt x="2706" y="470"/>
                    <a:pt x="2686" y="411"/>
                    <a:pt x="2646" y="371"/>
                  </a:cubicBezTo>
                  <a:cubicBezTo>
                    <a:pt x="2555" y="202"/>
                    <a:pt x="2473" y="0"/>
                    <a:pt x="234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38" name="Google Shape;6538;p9"/>
            <p:cNvSpPr/>
            <p:nvPr/>
          </p:nvSpPr>
          <p:spPr>
            <a:xfrm>
              <a:off x="4151900" y="5025275"/>
              <a:ext cx="98475" cy="29475"/>
            </a:xfrm>
            <a:custGeom>
              <a:avLst/>
              <a:gdLst/>
              <a:ahLst/>
              <a:cxnLst/>
              <a:rect l="l" t="t" r="r" b="b"/>
              <a:pathLst>
                <a:path w="3939" h="1179" extrusionOk="0">
                  <a:moveTo>
                    <a:pt x="625" y="0"/>
                  </a:moveTo>
                  <a:cubicBezTo>
                    <a:pt x="603" y="0"/>
                    <a:pt x="580" y="0"/>
                    <a:pt x="557" y="1"/>
                  </a:cubicBezTo>
                  <a:cubicBezTo>
                    <a:pt x="338" y="41"/>
                    <a:pt x="120" y="41"/>
                    <a:pt x="0" y="280"/>
                  </a:cubicBezTo>
                  <a:cubicBezTo>
                    <a:pt x="20" y="539"/>
                    <a:pt x="299" y="399"/>
                    <a:pt x="398" y="558"/>
                  </a:cubicBezTo>
                  <a:cubicBezTo>
                    <a:pt x="487" y="631"/>
                    <a:pt x="588" y="645"/>
                    <a:pt x="695" y="645"/>
                  </a:cubicBezTo>
                  <a:cubicBezTo>
                    <a:pt x="761" y="645"/>
                    <a:pt x="828" y="639"/>
                    <a:pt x="896" y="639"/>
                  </a:cubicBezTo>
                  <a:cubicBezTo>
                    <a:pt x="990" y="639"/>
                    <a:pt x="1084" y="650"/>
                    <a:pt x="1174" y="698"/>
                  </a:cubicBezTo>
                  <a:cubicBezTo>
                    <a:pt x="1234" y="698"/>
                    <a:pt x="1333" y="737"/>
                    <a:pt x="1433" y="737"/>
                  </a:cubicBezTo>
                  <a:cubicBezTo>
                    <a:pt x="1522" y="814"/>
                    <a:pt x="1622" y="836"/>
                    <a:pt x="1726" y="836"/>
                  </a:cubicBezTo>
                  <a:cubicBezTo>
                    <a:pt x="1853" y="836"/>
                    <a:pt x="1985" y="804"/>
                    <a:pt x="2111" y="804"/>
                  </a:cubicBezTo>
                  <a:cubicBezTo>
                    <a:pt x="2201" y="804"/>
                    <a:pt x="2288" y="820"/>
                    <a:pt x="2367" y="877"/>
                  </a:cubicBezTo>
                  <a:lnTo>
                    <a:pt x="2427" y="857"/>
                  </a:lnTo>
                  <a:lnTo>
                    <a:pt x="2507" y="877"/>
                  </a:lnTo>
                  <a:cubicBezTo>
                    <a:pt x="2726" y="1056"/>
                    <a:pt x="3024" y="897"/>
                    <a:pt x="3223" y="1096"/>
                  </a:cubicBezTo>
                  <a:lnTo>
                    <a:pt x="3302" y="1096"/>
                  </a:lnTo>
                  <a:lnTo>
                    <a:pt x="3342" y="1155"/>
                  </a:lnTo>
                  <a:cubicBezTo>
                    <a:pt x="3388" y="1167"/>
                    <a:pt x="3441" y="1178"/>
                    <a:pt x="3492" y="1178"/>
                  </a:cubicBezTo>
                  <a:cubicBezTo>
                    <a:pt x="3530" y="1178"/>
                    <a:pt x="3567" y="1172"/>
                    <a:pt x="3601" y="1155"/>
                  </a:cubicBezTo>
                  <a:cubicBezTo>
                    <a:pt x="3740" y="1076"/>
                    <a:pt x="3939" y="1056"/>
                    <a:pt x="3899" y="797"/>
                  </a:cubicBezTo>
                  <a:cubicBezTo>
                    <a:pt x="3442" y="399"/>
                    <a:pt x="2825" y="479"/>
                    <a:pt x="2308" y="260"/>
                  </a:cubicBezTo>
                  <a:cubicBezTo>
                    <a:pt x="2188" y="200"/>
                    <a:pt x="2029" y="180"/>
                    <a:pt x="1910" y="180"/>
                  </a:cubicBezTo>
                  <a:cubicBezTo>
                    <a:pt x="1474" y="180"/>
                    <a:pt x="1075" y="0"/>
                    <a:pt x="6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39" name="Google Shape;6539;p9"/>
            <p:cNvSpPr/>
            <p:nvPr/>
          </p:nvSpPr>
          <p:spPr>
            <a:xfrm>
              <a:off x="5545875" y="5099675"/>
              <a:ext cx="83075" cy="24175"/>
            </a:xfrm>
            <a:custGeom>
              <a:avLst/>
              <a:gdLst/>
              <a:ahLst/>
              <a:cxnLst/>
              <a:rect l="l" t="t" r="r" b="b"/>
              <a:pathLst>
                <a:path w="3323" h="967" extrusionOk="0">
                  <a:moveTo>
                    <a:pt x="2752" y="0"/>
                  </a:moveTo>
                  <a:cubicBezTo>
                    <a:pt x="2433" y="0"/>
                    <a:pt x="2127" y="131"/>
                    <a:pt x="1811" y="188"/>
                  </a:cubicBezTo>
                  <a:cubicBezTo>
                    <a:pt x="1234" y="367"/>
                    <a:pt x="617" y="208"/>
                    <a:pt x="80" y="606"/>
                  </a:cubicBezTo>
                  <a:cubicBezTo>
                    <a:pt x="0" y="686"/>
                    <a:pt x="0" y="765"/>
                    <a:pt x="40" y="865"/>
                  </a:cubicBezTo>
                  <a:cubicBezTo>
                    <a:pt x="220" y="876"/>
                    <a:pt x="401" y="884"/>
                    <a:pt x="582" y="884"/>
                  </a:cubicBezTo>
                  <a:cubicBezTo>
                    <a:pt x="1044" y="884"/>
                    <a:pt x="1507" y="832"/>
                    <a:pt x="1950" y="646"/>
                  </a:cubicBezTo>
                  <a:cubicBezTo>
                    <a:pt x="2026" y="608"/>
                    <a:pt x="2089" y="590"/>
                    <a:pt x="2141" y="590"/>
                  </a:cubicBezTo>
                  <a:cubicBezTo>
                    <a:pt x="2277" y="590"/>
                    <a:pt x="2333" y="711"/>
                    <a:pt x="2348" y="885"/>
                  </a:cubicBezTo>
                  <a:cubicBezTo>
                    <a:pt x="2433" y="942"/>
                    <a:pt x="2519" y="967"/>
                    <a:pt x="2600" y="967"/>
                  </a:cubicBezTo>
                  <a:cubicBezTo>
                    <a:pt x="2689" y="967"/>
                    <a:pt x="2772" y="937"/>
                    <a:pt x="2845" y="885"/>
                  </a:cubicBezTo>
                  <a:cubicBezTo>
                    <a:pt x="2945" y="885"/>
                    <a:pt x="3044" y="865"/>
                    <a:pt x="3144" y="865"/>
                  </a:cubicBezTo>
                  <a:cubicBezTo>
                    <a:pt x="3243" y="865"/>
                    <a:pt x="3263" y="805"/>
                    <a:pt x="3243" y="706"/>
                  </a:cubicBezTo>
                  <a:cubicBezTo>
                    <a:pt x="3183" y="666"/>
                    <a:pt x="3144" y="626"/>
                    <a:pt x="3084" y="626"/>
                  </a:cubicBezTo>
                  <a:cubicBezTo>
                    <a:pt x="3054" y="616"/>
                    <a:pt x="3014" y="611"/>
                    <a:pt x="2972" y="611"/>
                  </a:cubicBezTo>
                  <a:cubicBezTo>
                    <a:pt x="2930" y="611"/>
                    <a:pt x="2885" y="616"/>
                    <a:pt x="2845" y="626"/>
                  </a:cubicBezTo>
                  <a:cubicBezTo>
                    <a:pt x="2925" y="586"/>
                    <a:pt x="3044" y="586"/>
                    <a:pt x="3124" y="507"/>
                  </a:cubicBezTo>
                  <a:cubicBezTo>
                    <a:pt x="3243" y="367"/>
                    <a:pt x="3323" y="208"/>
                    <a:pt x="3124" y="69"/>
                  </a:cubicBezTo>
                  <a:cubicBezTo>
                    <a:pt x="2997" y="19"/>
                    <a:pt x="2873" y="0"/>
                    <a:pt x="275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40" name="Google Shape;6540;p9"/>
            <p:cNvSpPr/>
            <p:nvPr/>
          </p:nvSpPr>
          <p:spPr>
            <a:xfrm>
              <a:off x="4717350" y="3766575"/>
              <a:ext cx="69150" cy="29375"/>
            </a:xfrm>
            <a:custGeom>
              <a:avLst/>
              <a:gdLst/>
              <a:ahLst/>
              <a:cxnLst/>
              <a:rect l="l" t="t" r="r" b="b"/>
              <a:pathLst>
                <a:path w="2766" h="1175" extrusionOk="0">
                  <a:moveTo>
                    <a:pt x="1990" y="1"/>
                  </a:moveTo>
                  <a:cubicBezTo>
                    <a:pt x="1961" y="15"/>
                    <a:pt x="1943" y="29"/>
                    <a:pt x="1907" y="29"/>
                  </a:cubicBezTo>
                  <a:cubicBezTo>
                    <a:pt x="1892" y="29"/>
                    <a:pt x="1874" y="27"/>
                    <a:pt x="1850" y="21"/>
                  </a:cubicBezTo>
                  <a:cubicBezTo>
                    <a:pt x="1771" y="61"/>
                    <a:pt x="1691" y="120"/>
                    <a:pt x="1612" y="180"/>
                  </a:cubicBezTo>
                  <a:cubicBezTo>
                    <a:pt x="1413" y="299"/>
                    <a:pt x="1114" y="160"/>
                    <a:pt x="955" y="379"/>
                  </a:cubicBezTo>
                  <a:lnTo>
                    <a:pt x="955" y="399"/>
                  </a:lnTo>
                  <a:cubicBezTo>
                    <a:pt x="716" y="757"/>
                    <a:pt x="279" y="598"/>
                    <a:pt x="0" y="856"/>
                  </a:cubicBezTo>
                  <a:cubicBezTo>
                    <a:pt x="100" y="1055"/>
                    <a:pt x="259" y="1115"/>
                    <a:pt x="418" y="1175"/>
                  </a:cubicBezTo>
                  <a:cubicBezTo>
                    <a:pt x="1253" y="1055"/>
                    <a:pt x="2049" y="856"/>
                    <a:pt x="2706" y="319"/>
                  </a:cubicBezTo>
                  <a:cubicBezTo>
                    <a:pt x="2765" y="160"/>
                    <a:pt x="2606" y="100"/>
                    <a:pt x="2527" y="21"/>
                  </a:cubicBezTo>
                  <a:cubicBezTo>
                    <a:pt x="2348" y="21"/>
                    <a:pt x="2169" y="1"/>
                    <a:pt x="199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41" name="Google Shape;6541;p9"/>
            <p:cNvSpPr/>
            <p:nvPr/>
          </p:nvSpPr>
          <p:spPr>
            <a:xfrm>
              <a:off x="5713975" y="4708325"/>
              <a:ext cx="60200" cy="32625"/>
            </a:xfrm>
            <a:custGeom>
              <a:avLst/>
              <a:gdLst/>
              <a:ahLst/>
              <a:cxnLst/>
              <a:rect l="l" t="t" r="r" b="b"/>
              <a:pathLst>
                <a:path w="2408" h="1305" extrusionOk="0">
                  <a:moveTo>
                    <a:pt x="1659" y="1"/>
                  </a:moveTo>
                  <a:cubicBezTo>
                    <a:pt x="1029" y="1"/>
                    <a:pt x="504" y="379"/>
                    <a:pt x="0" y="823"/>
                  </a:cubicBezTo>
                  <a:cubicBezTo>
                    <a:pt x="20" y="1042"/>
                    <a:pt x="179" y="1181"/>
                    <a:pt x="358" y="1301"/>
                  </a:cubicBezTo>
                  <a:cubicBezTo>
                    <a:pt x="376" y="1303"/>
                    <a:pt x="393" y="1304"/>
                    <a:pt x="409" y="1304"/>
                  </a:cubicBezTo>
                  <a:cubicBezTo>
                    <a:pt x="671" y="1304"/>
                    <a:pt x="792" y="1022"/>
                    <a:pt x="1055" y="1022"/>
                  </a:cubicBezTo>
                  <a:cubicBezTo>
                    <a:pt x="1293" y="943"/>
                    <a:pt x="1552" y="843"/>
                    <a:pt x="1791" y="744"/>
                  </a:cubicBezTo>
                  <a:lnTo>
                    <a:pt x="1850" y="724"/>
                  </a:lnTo>
                  <a:lnTo>
                    <a:pt x="1890" y="724"/>
                  </a:lnTo>
                  <a:cubicBezTo>
                    <a:pt x="2109" y="624"/>
                    <a:pt x="2407" y="525"/>
                    <a:pt x="2348" y="147"/>
                  </a:cubicBezTo>
                  <a:cubicBezTo>
                    <a:pt x="2104" y="45"/>
                    <a:pt x="1875" y="1"/>
                    <a:pt x="165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42" name="Google Shape;6542;p9"/>
            <p:cNvSpPr/>
            <p:nvPr/>
          </p:nvSpPr>
          <p:spPr>
            <a:xfrm>
              <a:off x="4144925" y="4175875"/>
              <a:ext cx="51750" cy="25475"/>
            </a:xfrm>
            <a:custGeom>
              <a:avLst/>
              <a:gdLst/>
              <a:ahLst/>
              <a:cxnLst/>
              <a:rect l="l" t="t" r="r" b="b"/>
              <a:pathLst>
                <a:path w="2070" h="1019" extrusionOk="0">
                  <a:moveTo>
                    <a:pt x="1811" y="1"/>
                  </a:moveTo>
                  <a:cubicBezTo>
                    <a:pt x="1155" y="21"/>
                    <a:pt x="478" y="60"/>
                    <a:pt x="1" y="637"/>
                  </a:cubicBezTo>
                  <a:cubicBezTo>
                    <a:pt x="41" y="974"/>
                    <a:pt x="219" y="1019"/>
                    <a:pt x="415" y="1019"/>
                  </a:cubicBezTo>
                  <a:cubicBezTo>
                    <a:pt x="487" y="1019"/>
                    <a:pt x="560" y="1013"/>
                    <a:pt x="631" y="1013"/>
                  </a:cubicBezTo>
                  <a:cubicBezTo>
                    <a:pt x="653" y="1013"/>
                    <a:pt x="675" y="1014"/>
                    <a:pt x="697" y="1015"/>
                  </a:cubicBezTo>
                  <a:cubicBezTo>
                    <a:pt x="775" y="937"/>
                    <a:pt x="868" y="923"/>
                    <a:pt x="964" y="923"/>
                  </a:cubicBezTo>
                  <a:cubicBezTo>
                    <a:pt x="1018" y="923"/>
                    <a:pt x="1072" y="928"/>
                    <a:pt x="1126" y="928"/>
                  </a:cubicBezTo>
                  <a:cubicBezTo>
                    <a:pt x="1223" y="928"/>
                    <a:pt x="1315" y="914"/>
                    <a:pt x="1393" y="836"/>
                  </a:cubicBezTo>
                  <a:lnTo>
                    <a:pt x="1473" y="816"/>
                  </a:lnTo>
                  <a:lnTo>
                    <a:pt x="1552" y="816"/>
                  </a:lnTo>
                  <a:cubicBezTo>
                    <a:pt x="1572" y="757"/>
                    <a:pt x="1572" y="717"/>
                    <a:pt x="1592" y="657"/>
                  </a:cubicBezTo>
                  <a:cubicBezTo>
                    <a:pt x="1572" y="359"/>
                    <a:pt x="2070" y="498"/>
                    <a:pt x="1990" y="160"/>
                  </a:cubicBezTo>
                  <a:cubicBezTo>
                    <a:pt x="1950" y="80"/>
                    <a:pt x="1891" y="21"/>
                    <a:pt x="181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43" name="Google Shape;6543;p9"/>
            <p:cNvSpPr/>
            <p:nvPr/>
          </p:nvSpPr>
          <p:spPr>
            <a:xfrm>
              <a:off x="3934075" y="4388650"/>
              <a:ext cx="36325" cy="41375"/>
            </a:xfrm>
            <a:custGeom>
              <a:avLst/>
              <a:gdLst/>
              <a:ahLst/>
              <a:cxnLst/>
              <a:rect l="l" t="t" r="r" b="b"/>
              <a:pathLst>
                <a:path w="1453" h="1655" extrusionOk="0">
                  <a:moveTo>
                    <a:pt x="408" y="1"/>
                  </a:moveTo>
                  <a:cubicBezTo>
                    <a:pt x="333" y="1"/>
                    <a:pt x="259" y="8"/>
                    <a:pt x="199" y="44"/>
                  </a:cubicBezTo>
                  <a:cubicBezTo>
                    <a:pt x="179" y="282"/>
                    <a:pt x="0" y="601"/>
                    <a:pt x="458" y="680"/>
                  </a:cubicBezTo>
                  <a:cubicBezTo>
                    <a:pt x="537" y="700"/>
                    <a:pt x="577" y="799"/>
                    <a:pt x="498" y="879"/>
                  </a:cubicBezTo>
                  <a:cubicBezTo>
                    <a:pt x="80" y="1277"/>
                    <a:pt x="637" y="1376"/>
                    <a:pt x="736" y="1595"/>
                  </a:cubicBezTo>
                  <a:cubicBezTo>
                    <a:pt x="895" y="1635"/>
                    <a:pt x="1055" y="1635"/>
                    <a:pt x="1234" y="1655"/>
                  </a:cubicBezTo>
                  <a:cubicBezTo>
                    <a:pt x="1293" y="1635"/>
                    <a:pt x="1353" y="1595"/>
                    <a:pt x="1433" y="1575"/>
                  </a:cubicBezTo>
                  <a:cubicBezTo>
                    <a:pt x="1452" y="1496"/>
                    <a:pt x="1452" y="1456"/>
                    <a:pt x="1393" y="1376"/>
                  </a:cubicBezTo>
                  <a:cubicBezTo>
                    <a:pt x="1293" y="1277"/>
                    <a:pt x="1174" y="1257"/>
                    <a:pt x="1055" y="1197"/>
                  </a:cubicBezTo>
                  <a:cubicBezTo>
                    <a:pt x="995" y="1177"/>
                    <a:pt x="955" y="1177"/>
                    <a:pt x="876" y="1157"/>
                  </a:cubicBezTo>
                  <a:cubicBezTo>
                    <a:pt x="859" y="1148"/>
                    <a:pt x="845" y="1143"/>
                    <a:pt x="832" y="1141"/>
                  </a:cubicBezTo>
                  <a:lnTo>
                    <a:pt x="832" y="1141"/>
                  </a:lnTo>
                  <a:cubicBezTo>
                    <a:pt x="834" y="1140"/>
                    <a:pt x="835" y="1139"/>
                    <a:pt x="836" y="1138"/>
                  </a:cubicBezTo>
                  <a:cubicBezTo>
                    <a:pt x="846" y="1118"/>
                    <a:pt x="871" y="1118"/>
                    <a:pt x="898" y="1118"/>
                  </a:cubicBezTo>
                  <a:cubicBezTo>
                    <a:pt x="925" y="1118"/>
                    <a:pt x="955" y="1118"/>
                    <a:pt x="975" y="1098"/>
                  </a:cubicBezTo>
                  <a:cubicBezTo>
                    <a:pt x="1055" y="1038"/>
                    <a:pt x="1094" y="959"/>
                    <a:pt x="1094" y="859"/>
                  </a:cubicBezTo>
                  <a:cubicBezTo>
                    <a:pt x="836" y="640"/>
                    <a:pt x="736" y="302"/>
                    <a:pt x="557" y="4"/>
                  </a:cubicBezTo>
                  <a:cubicBezTo>
                    <a:pt x="509" y="4"/>
                    <a:pt x="459" y="1"/>
                    <a:pt x="40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44" name="Google Shape;6544;p9"/>
            <p:cNvSpPr/>
            <p:nvPr/>
          </p:nvSpPr>
          <p:spPr>
            <a:xfrm>
              <a:off x="3966400" y="4985025"/>
              <a:ext cx="61200" cy="24450"/>
            </a:xfrm>
            <a:custGeom>
              <a:avLst/>
              <a:gdLst/>
              <a:ahLst/>
              <a:cxnLst/>
              <a:rect l="l" t="t" r="r" b="b"/>
              <a:pathLst>
                <a:path w="2448" h="978" extrusionOk="0">
                  <a:moveTo>
                    <a:pt x="637" y="0"/>
                  </a:moveTo>
                  <a:cubicBezTo>
                    <a:pt x="577" y="20"/>
                    <a:pt x="498" y="60"/>
                    <a:pt x="458" y="60"/>
                  </a:cubicBezTo>
                  <a:cubicBezTo>
                    <a:pt x="358" y="159"/>
                    <a:pt x="159" y="100"/>
                    <a:pt x="40" y="219"/>
                  </a:cubicBezTo>
                  <a:cubicBezTo>
                    <a:pt x="0" y="298"/>
                    <a:pt x="40" y="378"/>
                    <a:pt x="140" y="378"/>
                  </a:cubicBezTo>
                  <a:lnTo>
                    <a:pt x="199" y="378"/>
                  </a:lnTo>
                  <a:lnTo>
                    <a:pt x="259" y="398"/>
                  </a:lnTo>
                  <a:cubicBezTo>
                    <a:pt x="358" y="497"/>
                    <a:pt x="537" y="478"/>
                    <a:pt x="637" y="557"/>
                  </a:cubicBezTo>
                  <a:lnTo>
                    <a:pt x="697" y="557"/>
                  </a:lnTo>
                  <a:lnTo>
                    <a:pt x="776" y="577"/>
                  </a:lnTo>
                  <a:cubicBezTo>
                    <a:pt x="1114" y="776"/>
                    <a:pt x="1472" y="875"/>
                    <a:pt x="1850" y="895"/>
                  </a:cubicBezTo>
                  <a:cubicBezTo>
                    <a:pt x="1890" y="915"/>
                    <a:pt x="1970" y="915"/>
                    <a:pt x="2009" y="955"/>
                  </a:cubicBezTo>
                  <a:cubicBezTo>
                    <a:pt x="2055" y="966"/>
                    <a:pt x="2101" y="978"/>
                    <a:pt x="2147" y="978"/>
                  </a:cubicBezTo>
                  <a:cubicBezTo>
                    <a:pt x="2181" y="978"/>
                    <a:pt x="2215" y="972"/>
                    <a:pt x="2248" y="955"/>
                  </a:cubicBezTo>
                  <a:cubicBezTo>
                    <a:pt x="2348" y="895"/>
                    <a:pt x="2407" y="796"/>
                    <a:pt x="2447" y="676"/>
                  </a:cubicBezTo>
                  <a:cubicBezTo>
                    <a:pt x="2447" y="597"/>
                    <a:pt x="2407" y="517"/>
                    <a:pt x="2348" y="478"/>
                  </a:cubicBezTo>
                  <a:cubicBezTo>
                    <a:pt x="2089" y="318"/>
                    <a:pt x="1771" y="318"/>
                    <a:pt x="1512" y="179"/>
                  </a:cubicBezTo>
                  <a:cubicBezTo>
                    <a:pt x="1452" y="159"/>
                    <a:pt x="1393" y="119"/>
                    <a:pt x="1313" y="100"/>
                  </a:cubicBezTo>
                  <a:cubicBezTo>
                    <a:pt x="1254" y="80"/>
                    <a:pt x="1194" y="60"/>
                    <a:pt x="1134" y="60"/>
                  </a:cubicBezTo>
                  <a:cubicBezTo>
                    <a:pt x="995" y="20"/>
                    <a:pt x="856" y="0"/>
                    <a:pt x="7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45" name="Google Shape;6545;p9"/>
            <p:cNvSpPr/>
            <p:nvPr/>
          </p:nvSpPr>
          <p:spPr>
            <a:xfrm>
              <a:off x="4086250" y="5011150"/>
              <a:ext cx="50250" cy="16575"/>
            </a:xfrm>
            <a:custGeom>
              <a:avLst/>
              <a:gdLst/>
              <a:ahLst/>
              <a:cxnLst/>
              <a:rect l="l" t="t" r="r" b="b"/>
              <a:pathLst>
                <a:path w="2010" h="663" extrusionOk="0">
                  <a:moveTo>
                    <a:pt x="537" y="0"/>
                  </a:moveTo>
                  <a:cubicBezTo>
                    <a:pt x="308" y="0"/>
                    <a:pt x="102" y="51"/>
                    <a:pt x="0" y="367"/>
                  </a:cubicBezTo>
                  <a:cubicBezTo>
                    <a:pt x="259" y="566"/>
                    <a:pt x="557" y="407"/>
                    <a:pt x="816" y="547"/>
                  </a:cubicBezTo>
                  <a:lnTo>
                    <a:pt x="876" y="547"/>
                  </a:lnTo>
                  <a:lnTo>
                    <a:pt x="935" y="566"/>
                  </a:lnTo>
                  <a:cubicBezTo>
                    <a:pt x="1028" y="641"/>
                    <a:pt x="1130" y="659"/>
                    <a:pt x="1232" y="659"/>
                  </a:cubicBezTo>
                  <a:cubicBezTo>
                    <a:pt x="1327" y="659"/>
                    <a:pt x="1422" y="643"/>
                    <a:pt x="1512" y="643"/>
                  </a:cubicBezTo>
                  <a:cubicBezTo>
                    <a:pt x="1532" y="643"/>
                    <a:pt x="1552" y="644"/>
                    <a:pt x="1572" y="646"/>
                  </a:cubicBezTo>
                  <a:cubicBezTo>
                    <a:pt x="1623" y="656"/>
                    <a:pt x="1671" y="662"/>
                    <a:pt x="1716" y="662"/>
                  </a:cubicBezTo>
                  <a:cubicBezTo>
                    <a:pt x="1847" y="662"/>
                    <a:pt x="1950" y="610"/>
                    <a:pt x="2010" y="447"/>
                  </a:cubicBezTo>
                  <a:cubicBezTo>
                    <a:pt x="1970" y="348"/>
                    <a:pt x="1910" y="308"/>
                    <a:pt x="1831" y="248"/>
                  </a:cubicBezTo>
                  <a:cubicBezTo>
                    <a:pt x="1632" y="169"/>
                    <a:pt x="1413" y="129"/>
                    <a:pt x="1214" y="49"/>
                  </a:cubicBezTo>
                  <a:cubicBezTo>
                    <a:pt x="1114" y="29"/>
                    <a:pt x="1035" y="9"/>
                    <a:pt x="935" y="9"/>
                  </a:cubicBezTo>
                  <a:cubicBezTo>
                    <a:pt x="912" y="11"/>
                    <a:pt x="888" y="11"/>
                    <a:pt x="864" y="11"/>
                  </a:cubicBezTo>
                  <a:cubicBezTo>
                    <a:pt x="756" y="11"/>
                    <a:pt x="644" y="0"/>
                    <a:pt x="5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46" name="Google Shape;6546;p9"/>
            <p:cNvSpPr/>
            <p:nvPr/>
          </p:nvSpPr>
          <p:spPr>
            <a:xfrm>
              <a:off x="4124550" y="5017075"/>
              <a:ext cx="43275" cy="18250"/>
            </a:xfrm>
            <a:custGeom>
              <a:avLst/>
              <a:gdLst/>
              <a:ahLst/>
              <a:cxnLst/>
              <a:rect l="l" t="t" r="r" b="b"/>
              <a:pathLst>
                <a:path w="1731" h="730" extrusionOk="0">
                  <a:moveTo>
                    <a:pt x="834" y="1"/>
                  </a:moveTo>
                  <a:cubicBezTo>
                    <a:pt x="703" y="1"/>
                    <a:pt x="572" y="44"/>
                    <a:pt x="438" y="170"/>
                  </a:cubicBezTo>
                  <a:cubicBezTo>
                    <a:pt x="378" y="310"/>
                    <a:pt x="219" y="310"/>
                    <a:pt x="80" y="329"/>
                  </a:cubicBezTo>
                  <a:cubicBezTo>
                    <a:pt x="40" y="329"/>
                    <a:pt x="40" y="369"/>
                    <a:pt x="20" y="389"/>
                  </a:cubicBezTo>
                  <a:cubicBezTo>
                    <a:pt x="0" y="429"/>
                    <a:pt x="40" y="469"/>
                    <a:pt x="100" y="469"/>
                  </a:cubicBezTo>
                  <a:cubicBezTo>
                    <a:pt x="173" y="590"/>
                    <a:pt x="272" y="616"/>
                    <a:pt x="378" y="616"/>
                  </a:cubicBezTo>
                  <a:cubicBezTo>
                    <a:pt x="455" y="616"/>
                    <a:pt x="537" y="602"/>
                    <a:pt x="613" y="602"/>
                  </a:cubicBezTo>
                  <a:cubicBezTo>
                    <a:pt x="688" y="602"/>
                    <a:pt x="758" y="615"/>
                    <a:pt x="816" y="668"/>
                  </a:cubicBezTo>
                  <a:lnTo>
                    <a:pt x="895" y="668"/>
                  </a:lnTo>
                  <a:lnTo>
                    <a:pt x="975" y="687"/>
                  </a:lnTo>
                  <a:cubicBezTo>
                    <a:pt x="997" y="717"/>
                    <a:pt x="1021" y="730"/>
                    <a:pt x="1045" y="730"/>
                  </a:cubicBezTo>
                  <a:cubicBezTo>
                    <a:pt x="1085" y="730"/>
                    <a:pt x="1121" y="691"/>
                    <a:pt x="1134" y="628"/>
                  </a:cubicBezTo>
                  <a:cubicBezTo>
                    <a:pt x="1313" y="469"/>
                    <a:pt x="1532" y="508"/>
                    <a:pt x="1731" y="469"/>
                  </a:cubicBezTo>
                  <a:cubicBezTo>
                    <a:pt x="1711" y="310"/>
                    <a:pt x="1611" y="230"/>
                    <a:pt x="1492" y="170"/>
                  </a:cubicBezTo>
                  <a:cubicBezTo>
                    <a:pt x="1268" y="120"/>
                    <a:pt x="1052" y="1"/>
                    <a:pt x="83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47" name="Google Shape;6547;p9"/>
            <p:cNvSpPr/>
            <p:nvPr/>
          </p:nvSpPr>
          <p:spPr>
            <a:xfrm>
              <a:off x="4241400" y="5043525"/>
              <a:ext cx="35675" cy="15400"/>
            </a:xfrm>
            <a:custGeom>
              <a:avLst/>
              <a:gdLst/>
              <a:ahLst/>
              <a:cxnLst/>
              <a:rect l="l" t="t" r="r" b="b"/>
              <a:pathLst>
                <a:path w="1427" h="616" extrusionOk="0">
                  <a:moveTo>
                    <a:pt x="764" y="1"/>
                  </a:moveTo>
                  <a:cubicBezTo>
                    <a:pt x="643" y="1"/>
                    <a:pt x="516" y="38"/>
                    <a:pt x="379" y="127"/>
                  </a:cubicBezTo>
                  <a:cubicBezTo>
                    <a:pt x="220" y="147"/>
                    <a:pt x="80" y="167"/>
                    <a:pt x="1" y="326"/>
                  </a:cubicBezTo>
                  <a:cubicBezTo>
                    <a:pt x="21" y="445"/>
                    <a:pt x="120" y="445"/>
                    <a:pt x="240" y="465"/>
                  </a:cubicBezTo>
                  <a:cubicBezTo>
                    <a:pt x="339" y="505"/>
                    <a:pt x="439" y="505"/>
                    <a:pt x="538" y="525"/>
                  </a:cubicBezTo>
                  <a:cubicBezTo>
                    <a:pt x="677" y="604"/>
                    <a:pt x="797" y="604"/>
                    <a:pt x="936" y="604"/>
                  </a:cubicBezTo>
                  <a:cubicBezTo>
                    <a:pt x="1015" y="604"/>
                    <a:pt x="1097" y="615"/>
                    <a:pt x="1170" y="615"/>
                  </a:cubicBezTo>
                  <a:cubicBezTo>
                    <a:pt x="1316" y="615"/>
                    <a:pt x="1427" y="571"/>
                    <a:pt x="1413" y="306"/>
                  </a:cubicBezTo>
                  <a:cubicBezTo>
                    <a:pt x="1204" y="136"/>
                    <a:pt x="996" y="1"/>
                    <a:pt x="76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48" name="Google Shape;6548;p9"/>
            <p:cNvSpPr/>
            <p:nvPr/>
          </p:nvSpPr>
          <p:spPr>
            <a:xfrm>
              <a:off x="5184325" y="3701075"/>
              <a:ext cx="31850" cy="17425"/>
            </a:xfrm>
            <a:custGeom>
              <a:avLst/>
              <a:gdLst/>
              <a:ahLst/>
              <a:cxnLst/>
              <a:rect l="l" t="t" r="r" b="b"/>
              <a:pathLst>
                <a:path w="1274" h="697" extrusionOk="0">
                  <a:moveTo>
                    <a:pt x="268" y="1"/>
                  </a:moveTo>
                  <a:cubicBezTo>
                    <a:pt x="165" y="1"/>
                    <a:pt x="70" y="28"/>
                    <a:pt x="0" y="154"/>
                  </a:cubicBezTo>
                  <a:cubicBezTo>
                    <a:pt x="80" y="413"/>
                    <a:pt x="279" y="552"/>
                    <a:pt x="498" y="652"/>
                  </a:cubicBezTo>
                  <a:cubicBezTo>
                    <a:pt x="567" y="681"/>
                    <a:pt x="647" y="696"/>
                    <a:pt x="729" y="696"/>
                  </a:cubicBezTo>
                  <a:cubicBezTo>
                    <a:pt x="811" y="696"/>
                    <a:pt x="896" y="681"/>
                    <a:pt x="975" y="652"/>
                  </a:cubicBezTo>
                  <a:cubicBezTo>
                    <a:pt x="1095" y="612"/>
                    <a:pt x="1194" y="532"/>
                    <a:pt x="1234" y="413"/>
                  </a:cubicBezTo>
                  <a:cubicBezTo>
                    <a:pt x="1274" y="333"/>
                    <a:pt x="1234" y="254"/>
                    <a:pt x="1174" y="214"/>
                  </a:cubicBezTo>
                  <a:cubicBezTo>
                    <a:pt x="1075" y="194"/>
                    <a:pt x="955" y="194"/>
                    <a:pt x="856" y="194"/>
                  </a:cubicBezTo>
                  <a:cubicBezTo>
                    <a:pt x="756" y="95"/>
                    <a:pt x="597" y="134"/>
                    <a:pt x="498" y="15"/>
                  </a:cubicBezTo>
                  <a:cubicBezTo>
                    <a:pt x="422" y="15"/>
                    <a:pt x="344" y="1"/>
                    <a:pt x="26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49" name="Google Shape;6549;p9"/>
            <p:cNvSpPr/>
            <p:nvPr/>
          </p:nvSpPr>
          <p:spPr>
            <a:xfrm>
              <a:off x="4022100" y="4998700"/>
              <a:ext cx="27875" cy="13700"/>
            </a:xfrm>
            <a:custGeom>
              <a:avLst/>
              <a:gdLst/>
              <a:ahLst/>
              <a:cxnLst/>
              <a:rect l="l" t="t" r="r" b="b"/>
              <a:pathLst>
                <a:path w="1115" h="548" extrusionOk="0">
                  <a:moveTo>
                    <a:pt x="632" y="0"/>
                  </a:moveTo>
                  <a:cubicBezTo>
                    <a:pt x="488" y="0"/>
                    <a:pt x="338" y="60"/>
                    <a:pt x="179" y="169"/>
                  </a:cubicBezTo>
                  <a:cubicBezTo>
                    <a:pt x="120" y="229"/>
                    <a:pt x="60" y="289"/>
                    <a:pt x="0" y="348"/>
                  </a:cubicBezTo>
                  <a:cubicBezTo>
                    <a:pt x="139" y="547"/>
                    <a:pt x="378" y="408"/>
                    <a:pt x="557" y="527"/>
                  </a:cubicBezTo>
                  <a:lnTo>
                    <a:pt x="637" y="527"/>
                  </a:lnTo>
                  <a:lnTo>
                    <a:pt x="677" y="547"/>
                  </a:lnTo>
                  <a:cubicBezTo>
                    <a:pt x="736" y="527"/>
                    <a:pt x="816" y="527"/>
                    <a:pt x="856" y="507"/>
                  </a:cubicBezTo>
                  <a:cubicBezTo>
                    <a:pt x="1015" y="448"/>
                    <a:pt x="1114" y="368"/>
                    <a:pt x="1055" y="189"/>
                  </a:cubicBezTo>
                  <a:cubicBezTo>
                    <a:pt x="915" y="60"/>
                    <a:pt x="776" y="0"/>
                    <a:pt x="63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50" name="Google Shape;6550;p9"/>
            <p:cNvSpPr/>
            <p:nvPr/>
          </p:nvSpPr>
          <p:spPr>
            <a:xfrm>
              <a:off x="5086350" y="5247125"/>
              <a:ext cx="27375" cy="10450"/>
            </a:xfrm>
            <a:custGeom>
              <a:avLst/>
              <a:gdLst/>
              <a:ahLst/>
              <a:cxnLst/>
              <a:rect l="l" t="t" r="r" b="b"/>
              <a:pathLst>
                <a:path w="1095" h="418" extrusionOk="0">
                  <a:moveTo>
                    <a:pt x="307" y="0"/>
                  </a:moveTo>
                  <a:cubicBezTo>
                    <a:pt x="216" y="0"/>
                    <a:pt x="121" y="18"/>
                    <a:pt x="21" y="59"/>
                  </a:cubicBezTo>
                  <a:cubicBezTo>
                    <a:pt x="1" y="59"/>
                    <a:pt x="1" y="79"/>
                    <a:pt x="1" y="139"/>
                  </a:cubicBezTo>
                  <a:cubicBezTo>
                    <a:pt x="1" y="179"/>
                    <a:pt x="21" y="198"/>
                    <a:pt x="100" y="198"/>
                  </a:cubicBezTo>
                  <a:lnTo>
                    <a:pt x="160" y="198"/>
                  </a:lnTo>
                  <a:lnTo>
                    <a:pt x="219" y="238"/>
                  </a:lnTo>
                  <a:cubicBezTo>
                    <a:pt x="319" y="338"/>
                    <a:pt x="498" y="318"/>
                    <a:pt x="597" y="378"/>
                  </a:cubicBezTo>
                  <a:cubicBezTo>
                    <a:pt x="757" y="417"/>
                    <a:pt x="916" y="417"/>
                    <a:pt x="1095" y="417"/>
                  </a:cubicBezTo>
                  <a:cubicBezTo>
                    <a:pt x="865" y="203"/>
                    <a:pt x="611" y="0"/>
                    <a:pt x="30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51" name="Google Shape;6551;p9"/>
            <p:cNvSpPr/>
            <p:nvPr/>
          </p:nvSpPr>
          <p:spPr>
            <a:xfrm>
              <a:off x="4261800" y="5050125"/>
              <a:ext cx="24400" cy="13375"/>
            </a:xfrm>
            <a:custGeom>
              <a:avLst/>
              <a:gdLst/>
              <a:ahLst/>
              <a:cxnLst/>
              <a:rect l="l" t="t" r="r" b="b"/>
              <a:pathLst>
                <a:path w="976" h="535" extrusionOk="0">
                  <a:moveTo>
                    <a:pt x="724" y="0"/>
                  </a:moveTo>
                  <a:cubicBezTo>
                    <a:pt x="666" y="0"/>
                    <a:pt x="610" y="32"/>
                    <a:pt x="558" y="102"/>
                  </a:cubicBezTo>
                  <a:cubicBezTo>
                    <a:pt x="398" y="281"/>
                    <a:pt x="199" y="241"/>
                    <a:pt x="1" y="261"/>
                  </a:cubicBezTo>
                  <a:cubicBezTo>
                    <a:pt x="1" y="340"/>
                    <a:pt x="20" y="380"/>
                    <a:pt x="80" y="440"/>
                  </a:cubicBezTo>
                  <a:lnTo>
                    <a:pt x="140" y="440"/>
                  </a:lnTo>
                  <a:lnTo>
                    <a:pt x="199" y="460"/>
                  </a:lnTo>
                  <a:cubicBezTo>
                    <a:pt x="289" y="509"/>
                    <a:pt x="374" y="534"/>
                    <a:pt x="458" y="534"/>
                  </a:cubicBezTo>
                  <a:cubicBezTo>
                    <a:pt x="543" y="534"/>
                    <a:pt x="627" y="509"/>
                    <a:pt x="717" y="460"/>
                  </a:cubicBezTo>
                  <a:lnTo>
                    <a:pt x="776" y="400"/>
                  </a:lnTo>
                  <a:cubicBezTo>
                    <a:pt x="876" y="340"/>
                    <a:pt x="975" y="281"/>
                    <a:pt x="955" y="141"/>
                  </a:cubicBezTo>
                  <a:cubicBezTo>
                    <a:pt x="877" y="52"/>
                    <a:pt x="799" y="0"/>
                    <a:pt x="7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52" name="Google Shape;6552;p9"/>
            <p:cNvSpPr/>
            <p:nvPr/>
          </p:nvSpPr>
          <p:spPr>
            <a:xfrm>
              <a:off x="5477750" y="4533950"/>
              <a:ext cx="8975" cy="13450"/>
            </a:xfrm>
            <a:custGeom>
              <a:avLst/>
              <a:gdLst/>
              <a:ahLst/>
              <a:cxnLst/>
              <a:rect l="l" t="t" r="r" b="b"/>
              <a:pathLst>
                <a:path w="359" h="538" extrusionOk="0">
                  <a:moveTo>
                    <a:pt x="179" y="0"/>
                  </a:moveTo>
                  <a:cubicBezTo>
                    <a:pt x="0" y="199"/>
                    <a:pt x="0" y="358"/>
                    <a:pt x="179" y="537"/>
                  </a:cubicBezTo>
                  <a:lnTo>
                    <a:pt x="318" y="537"/>
                  </a:lnTo>
                  <a:cubicBezTo>
                    <a:pt x="318" y="498"/>
                    <a:pt x="358" y="418"/>
                    <a:pt x="358" y="358"/>
                  </a:cubicBezTo>
                  <a:cubicBezTo>
                    <a:pt x="358" y="219"/>
                    <a:pt x="318" y="60"/>
                    <a:pt x="1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53" name="Google Shape;6553;p9"/>
            <p:cNvSpPr/>
            <p:nvPr/>
          </p:nvSpPr>
          <p:spPr>
            <a:xfrm>
              <a:off x="5512550" y="5144425"/>
              <a:ext cx="9975" cy="4225"/>
            </a:xfrm>
            <a:custGeom>
              <a:avLst/>
              <a:gdLst/>
              <a:ahLst/>
              <a:cxnLst/>
              <a:rect l="l" t="t" r="r" b="b"/>
              <a:pathLst>
                <a:path w="399" h="169" extrusionOk="0">
                  <a:moveTo>
                    <a:pt x="262" y="1"/>
                  </a:moveTo>
                  <a:cubicBezTo>
                    <a:pt x="158" y="1"/>
                    <a:pt x="74" y="31"/>
                    <a:pt x="1" y="149"/>
                  </a:cubicBezTo>
                  <a:cubicBezTo>
                    <a:pt x="60" y="149"/>
                    <a:pt x="120" y="169"/>
                    <a:pt x="180" y="169"/>
                  </a:cubicBezTo>
                  <a:lnTo>
                    <a:pt x="219" y="149"/>
                  </a:lnTo>
                  <a:lnTo>
                    <a:pt x="279" y="149"/>
                  </a:lnTo>
                  <a:cubicBezTo>
                    <a:pt x="339" y="149"/>
                    <a:pt x="399" y="89"/>
                    <a:pt x="379" y="10"/>
                  </a:cubicBezTo>
                  <a:cubicBezTo>
                    <a:pt x="337" y="4"/>
                    <a:pt x="298" y="1"/>
                    <a:pt x="26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54" name="Google Shape;6554;p9"/>
            <p:cNvSpPr/>
            <p:nvPr/>
          </p:nvSpPr>
          <p:spPr>
            <a:xfrm>
              <a:off x="5674350" y="5097975"/>
              <a:ext cx="10300" cy="6925"/>
            </a:xfrm>
            <a:custGeom>
              <a:avLst/>
              <a:gdLst/>
              <a:ahLst/>
              <a:cxnLst/>
              <a:rect l="l" t="t" r="r" b="b"/>
              <a:pathLst>
                <a:path w="412" h="277" extrusionOk="0">
                  <a:moveTo>
                    <a:pt x="152" y="1"/>
                  </a:moveTo>
                  <a:cubicBezTo>
                    <a:pt x="63" y="1"/>
                    <a:pt x="1" y="56"/>
                    <a:pt x="14" y="236"/>
                  </a:cubicBezTo>
                  <a:cubicBezTo>
                    <a:pt x="73" y="256"/>
                    <a:pt x="153" y="256"/>
                    <a:pt x="193" y="276"/>
                  </a:cubicBezTo>
                  <a:cubicBezTo>
                    <a:pt x="213" y="236"/>
                    <a:pt x="272" y="236"/>
                    <a:pt x="312" y="236"/>
                  </a:cubicBezTo>
                  <a:cubicBezTo>
                    <a:pt x="392" y="236"/>
                    <a:pt x="412" y="177"/>
                    <a:pt x="392" y="117"/>
                  </a:cubicBezTo>
                  <a:lnTo>
                    <a:pt x="312" y="38"/>
                  </a:lnTo>
                  <a:cubicBezTo>
                    <a:pt x="256" y="17"/>
                    <a:pt x="200" y="1"/>
                    <a:pt x="15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55" name="Google Shape;6555;p9"/>
            <p:cNvSpPr/>
            <p:nvPr/>
          </p:nvSpPr>
          <p:spPr>
            <a:xfrm>
              <a:off x="3946000" y="4986125"/>
              <a:ext cx="9475" cy="4375"/>
            </a:xfrm>
            <a:custGeom>
              <a:avLst/>
              <a:gdLst/>
              <a:ahLst/>
              <a:cxnLst/>
              <a:rect l="l" t="t" r="r" b="b"/>
              <a:pathLst>
                <a:path w="379" h="175" extrusionOk="0">
                  <a:moveTo>
                    <a:pt x="113" y="1"/>
                  </a:moveTo>
                  <a:cubicBezTo>
                    <a:pt x="78" y="1"/>
                    <a:pt x="40" y="6"/>
                    <a:pt x="1" y="16"/>
                  </a:cubicBezTo>
                  <a:cubicBezTo>
                    <a:pt x="60" y="36"/>
                    <a:pt x="80" y="75"/>
                    <a:pt x="100" y="135"/>
                  </a:cubicBezTo>
                  <a:lnTo>
                    <a:pt x="140" y="135"/>
                  </a:lnTo>
                  <a:lnTo>
                    <a:pt x="200" y="175"/>
                  </a:lnTo>
                  <a:cubicBezTo>
                    <a:pt x="259" y="155"/>
                    <a:pt x="319" y="155"/>
                    <a:pt x="379" y="135"/>
                  </a:cubicBezTo>
                  <a:cubicBezTo>
                    <a:pt x="304" y="46"/>
                    <a:pt x="218" y="1"/>
                    <a:pt x="11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56" name="Google Shape;6556;p9"/>
            <p:cNvSpPr/>
            <p:nvPr/>
          </p:nvSpPr>
          <p:spPr>
            <a:xfrm>
              <a:off x="5606150" y="4358850"/>
              <a:ext cx="7875" cy="9025"/>
            </a:xfrm>
            <a:custGeom>
              <a:avLst/>
              <a:gdLst/>
              <a:ahLst/>
              <a:cxnLst/>
              <a:rect l="l" t="t" r="r" b="b"/>
              <a:pathLst>
                <a:path w="315" h="361" extrusionOk="0">
                  <a:moveTo>
                    <a:pt x="252" y="1"/>
                  </a:moveTo>
                  <a:cubicBezTo>
                    <a:pt x="1" y="1"/>
                    <a:pt x="38" y="171"/>
                    <a:pt x="76" y="360"/>
                  </a:cubicBezTo>
                  <a:cubicBezTo>
                    <a:pt x="136" y="360"/>
                    <a:pt x="215" y="340"/>
                    <a:pt x="255" y="340"/>
                  </a:cubicBezTo>
                  <a:cubicBezTo>
                    <a:pt x="295" y="281"/>
                    <a:pt x="295" y="241"/>
                    <a:pt x="315" y="181"/>
                  </a:cubicBezTo>
                  <a:cubicBezTo>
                    <a:pt x="315" y="141"/>
                    <a:pt x="295" y="62"/>
                    <a:pt x="295" y="2"/>
                  </a:cubicBezTo>
                  <a:cubicBezTo>
                    <a:pt x="280" y="1"/>
                    <a:pt x="265" y="1"/>
                    <a:pt x="25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57" name="Google Shape;6557;p9"/>
            <p:cNvSpPr/>
            <p:nvPr/>
          </p:nvSpPr>
          <p:spPr>
            <a:xfrm>
              <a:off x="4134000" y="4042650"/>
              <a:ext cx="174075" cy="57175"/>
            </a:xfrm>
            <a:custGeom>
              <a:avLst/>
              <a:gdLst/>
              <a:ahLst/>
              <a:cxnLst/>
              <a:rect l="l" t="t" r="r" b="b"/>
              <a:pathLst>
                <a:path w="6963" h="2287" extrusionOk="0">
                  <a:moveTo>
                    <a:pt x="6305" y="0"/>
                  </a:moveTo>
                  <a:cubicBezTo>
                    <a:pt x="5361" y="0"/>
                    <a:pt x="4471" y="289"/>
                    <a:pt x="3581" y="516"/>
                  </a:cubicBezTo>
                  <a:cubicBezTo>
                    <a:pt x="3173" y="581"/>
                    <a:pt x="2806" y="860"/>
                    <a:pt x="2402" y="860"/>
                  </a:cubicBezTo>
                  <a:cubicBezTo>
                    <a:pt x="2313" y="860"/>
                    <a:pt x="2222" y="846"/>
                    <a:pt x="2129" y="814"/>
                  </a:cubicBezTo>
                  <a:cubicBezTo>
                    <a:pt x="2046" y="786"/>
                    <a:pt x="1968" y="774"/>
                    <a:pt x="1893" y="774"/>
                  </a:cubicBezTo>
                  <a:cubicBezTo>
                    <a:pt x="1697" y="774"/>
                    <a:pt x="1520" y="858"/>
                    <a:pt x="1333" y="973"/>
                  </a:cubicBezTo>
                  <a:cubicBezTo>
                    <a:pt x="1293" y="993"/>
                    <a:pt x="1253" y="1013"/>
                    <a:pt x="1233" y="1053"/>
                  </a:cubicBezTo>
                  <a:cubicBezTo>
                    <a:pt x="1333" y="1192"/>
                    <a:pt x="1731" y="1371"/>
                    <a:pt x="1253" y="1510"/>
                  </a:cubicBezTo>
                  <a:cubicBezTo>
                    <a:pt x="955" y="1649"/>
                    <a:pt x="657" y="1689"/>
                    <a:pt x="338" y="1769"/>
                  </a:cubicBezTo>
                  <a:cubicBezTo>
                    <a:pt x="20" y="1809"/>
                    <a:pt x="0" y="2047"/>
                    <a:pt x="60" y="2286"/>
                  </a:cubicBezTo>
                  <a:cubicBezTo>
                    <a:pt x="2308" y="1431"/>
                    <a:pt x="4556" y="794"/>
                    <a:pt x="6923" y="356"/>
                  </a:cubicBezTo>
                  <a:cubicBezTo>
                    <a:pt x="6963" y="177"/>
                    <a:pt x="6863" y="98"/>
                    <a:pt x="6704" y="18"/>
                  </a:cubicBezTo>
                  <a:cubicBezTo>
                    <a:pt x="6570" y="6"/>
                    <a:pt x="6437" y="0"/>
                    <a:pt x="630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58" name="Google Shape;6558;p9"/>
            <p:cNvSpPr/>
            <p:nvPr/>
          </p:nvSpPr>
          <p:spPr>
            <a:xfrm>
              <a:off x="4624350" y="4011150"/>
              <a:ext cx="131300" cy="38925"/>
            </a:xfrm>
            <a:custGeom>
              <a:avLst/>
              <a:gdLst/>
              <a:ahLst/>
              <a:cxnLst/>
              <a:rect l="l" t="t" r="r" b="b"/>
              <a:pathLst>
                <a:path w="5252" h="1557" extrusionOk="0">
                  <a:moveTo>
                    <a:pt x="3700" y="0"/>
                  </a:moveTo>
                  <a:cubicBezTo>
                    <a:pt x="3675" y="0"/>
                    <a:pt x="3651" y="15"/>
                    <a:pt x="3621" y="45"/>
                  </a:cubicBezTo>
                  <a:cubicBezTo>
                    <a:pt x="3521" y="144"/>
                    <a:pt x="3362" y="85"/>
                    <a:pt x="3263" y="184"/>
                  </a:cubicBezTo>
                  <a:cubicBezTo>
                    <a:pt x="2169" y="323"/>
                    <a:pt x="1094" y="642"/>
                    <a:pt x="80" y="1059"/>
                  </a:cubicBezTo>
                  <a:cubicBezTo>
                    <a:pt x="40" y="1258"/>
                    <a:pt x="0" y="1517"/>
                    <a:pt x="299" y="1557"/>
                  </a:cubicBezTo>
                  <a:cubicBezTo>
                    <a:pt x="1791" y="1378"/>
                    <a:pt x="3183" y="821"/>
                    <a:pt x="4675" y="562"/>
                  </a:cubicBezTo>
                  <a:cubicBezTo>
                    <a:pt x="4794" y="542"/>
                    <a:pt x="4894" y="483"/>
                    <a:pt x="5013" y="423"/>
                  </a:cubicBezTo>
                  <a:cubicBezTo>
                    <a:pt x="5093" y="363"/>
                    <a:pt x="5172" y="304"/>
                    <a:pt x="5212" y="244"/>
                  </a:cubicBezTo>
                  <a:cubicBezTo>
                    <a:pt x="5252" y="164"/>
                    <a:pt x="5252" y="85"/>
                    <a:pt x="5192" y="25"/>
                  </a:cubicBezTo>
                  <a:cubicBezTo>
                    <a:pt x="4715" y="25"/>
                    <a:pt x="4257" y="45"/>
                    <a:pt x="3780" y="45"/>
                  </a:cubicBezTo>
                  <a:cubicBezTo>
                    <a:pt x="3750" y="15"/>
                    <a:pt x="3725" y="0"/>
                    <a:pt x="37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59" name="Google Shape;6559;p9"/>
            <p:cNvSpPr/>
            <p:nvPr/>
          </p:nvSpPr>
          <p:spPr>
            <a:xfrm>
              <a:off x="3823175" y="4001875"/>
              <a:ext cx="75100" cy="53925"/>
            </a:xfrm>
            <a:custGeom>
              <a:avLst/>
              <a:gdLst/>
              <a:ahLst/>
              <a:cxnLst/>
              <a:rect l="l" t="t" r="r" b="b"/>
              <a:pathLst>
                <a:path w="3004" h="2157" extrusionOk="0">
                  <a:moveTo>
                    <a:pt x="2109" y="1"/>
                  </a:moveTo>
                  <a:cubicBezTo>
                    <a:pt x="1857" y="1"/>
                    <a:pt x="1605" y="95"/>
                    <a:pt x="1353" y="297"/>
                  </a:cubicBezTo>
                  <a:cubicBezTo>
                    <a:pt x="1214" y="396"/>
                    <a:pt x="995" y="396"/>
                    <a:pt x="796" y="436"/>
                  </a:cubicBezTo>
                  <a:cubicBezTo>
                    <a:pt x="517" y="714"/>
                    <a:pt x="0" y="913"/>
                    <a:pt x="438" y="1430"/>
                  </a:cubicBezTo>
                  <a:cubicBezTo>
                    <a:pt x="517" y="1490"/>
                    <a:pt x="557" y="1530"/>
                    <a:pt x="597" y="1629"/>
                  </a:cubicBezTo>
                  <a:cubicBezTo>
                    <a:pt x="696" y="1629"/>
                    <a:pt x="756" y="1689"/>
                    <a:pt x="796" y="1789"/>
                  </a:cubicBezTo>
                  <a:cubicBezTo>
                    <a:pt x="895" y="1828"/>
                    <a:pt x="935" y="1888"/>
                    <a:pt x="995" y="1987"/>
                  </a:cubicBezTo>
                  <a:cubicBezTo>
                    <a:pt x="1187" y="1987"/>
                    <a:pt x="1365" y="2157"/>
                    <a:pt x="1567" y="2157"/>
                  </a:cubicBezTo>
                  <a:cubicBezTo>
                    <a:pt x="1595" y="2157"/>
                    <a:pt x="1623" y="2154"/>
                    <a:pt x="1651" y="2147"/>
                  </a:cubicBezTo>
                  <a:cubicBezTo>
                    <a:pt x="1711" y="1987"/>
                    <a:pt x="1791" y="1808"/>
                    <a:pt x="1850" y="1629"/>
                  </a:cubicBezTo>
                  <a:cubicBezTo>
                    <a:pt x="1850" y="1351"/>
                    <a:pt x="1572" y="1430"/>
                    <a:pt x="1452" y="1311"/>
                  </a:cubicBezTo>
                  <a:cubicBezTo>
                    <a:pt x="1353" y="1291"/>
                    <a:pt x="1234" y="1251"/>
                    <a:pt x="1174" y="1132"/>
                  </a:cubicBezTo>
                  <a:cubicBezTo>
                    <a:pt x="1134" y="913"/>
                    <a:pt x="1273" y="893"/>
                    <a:pt x="1432" y="854"/>
                  </a:cubicBezTo>
                  <a:cubicBezTo>
                    <a:pt x="1850" y="754"/>
                    <a:pt x="2288" y="675"/>
                    <a:pt x="2706" y="575"/>
                  </a:cubicBezTo>
                  <a:cubicBezTo>
                    <a:pt x="2805" y="495"/>
                    <a:pt x="3004" y="456"/>
                    <a:pt x="2845" y="257"/>
                  </a:cubicBezTo>
                  <a:cubicBezTo>
                    <a:pt x="2600" y="90"/>
                    <a:pt x="2354" y="1"/>
                    <a:pt x="210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60" name="Google Shape;6560;p9"/>
            <p:cNvSpPr/>
            <p:nvPr/>
          </p:nvSpPr>
          <p:spPr>
            <a:xfrm>
              <a:off x="4301575" y="4021200"/>
              <a:ext cx="126350" cy="31050"/>
            </a:xfrm>
            <a:custGeom>
              <a:avLst/>
              <a:gdLst/>
              <a:ahLst/>
              <a:cxnLst/>
              <a:rect l="l" t="t" r="r" b="b"/>
              <a:pathLst>
                <a:path w="5054" h="1242" extrusionOk="0">
                  <a:moveTo>
                    <a:pt x="4656" y="1"/>
                  </a:moveTo>
                  <a:cubicBezTo>
                    <a:pt x="4576" y="1"/>
                    <a:pt x="4477" y="1"/>
                    <a:pt x="4397" y="41"/>
                  </a:cubicBezTo>
                  <a:cubicBezTo>
                    <a:pt x="4357" y="41"/>
                    <a:pt x="4338" y="61"/>
                    <a:pt x="4278" y="61"/>
                  </a:cubicBezTo>
                  <a:cubicBezTo>
                    <a:pt x="4168" y="100"/>
                    <a:pt x="4064" y="110"/>
                    <a:pt x="3960" y="110"/>
                  </a:cubicBezTo>
                  <a:cubicBezTo>
                    <a:pt x="3855" y="110"/>
                    <a:pt x="3751" y="100"/>
                    <a:pt x="3641" y="100"/>
                  </a:cubicBezTo>
                  <a:cubicBezTo>
                    <a:pt x="2587" y="100"/>
                    <a:pt x="1612" y="538"/>
                    <a:pt x="598" y="538"/>
                  </a:cubicBezTo>
                  <a:cubicBezTo>
                    <a:pt x="319" y="538"/>
                    <a:pt x="21" y="677"/>
                    <a:pt x="1" y="1055"/>
                  </a:cubicBezTo>
                  <a:cubicBezTo>
                    <a:pt x="81" y="1115"/>
                    <a:pt x="120" y="1175"/>
                    <a:pt x="200" y="1234"/>
                  </a:cubicBezTo>
                  <a:cubicBezTo>
                    <a:pt x="269" y="1239"/>
                    <a:pt x="337" y="1242"/>
                    <a:pt x="403" y="1242"/>
                  </a:cubicBezTo>
                  <a:cubicBezTo>
                    <a:pt x="600" y="1242"/>
                    <a:pt x="787" y="1219"/>
                    <a:pt x="996" y="1175"/>
                  </a:cubicBezTo>
                  <a:lnTo>
                    <a:pt x="4954" y="498"/>
                  </a:lnTo>
                  <a:cubicBezTo>
                    <a:pt x="5054" y="399"/>
                    <a:pt x="5054" y="279"/>
                    <a:pt x="4994" y="160"/>
                  </a:cubicBezTo>
                  <a:cubicBezTo>
                    <a:pt x="4895" y="61"/>
                    <a:pt x="4775" y="1"/>
                    <a:pt x="465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61" name="Google Shape;6561;p9"/>
            <p:cNvSpPr/>
            <p:nvPr/>
          </p:nvSpPr>
          <p:spPr>
            <a:xfrm>
              <a:off x="4325950" y="4095325"/>
              <a:ext cx="89050" cy="34500"/>
            </a:xfrm>
            <a:custGeom>
              <a:avLst/>
              <a:gdLst/>
              <a:ahLst/>
              <a:cxnLst/>
              <a:rect l="l" t="t" r="r" b="b"/>
              <a:pathLst>
                <a:path w="3562" h="1380" extrusionOk="0">
                  <a:moveTo>
                    <a:pt x="3283" y="0"/>
                  </a:moveTo>
                  <a:cubicBezTo>
                    <a:pt x="2288" y="199"/>
                    <a:pt x="1274" y="398"/>
                    <a:pt x="299" y="736"/>
                  </a:cubicBezTo>
                  <a:cubicBezTo>
                    <a:pt x="140" y="875"/>
                    <a:pt x="1" y="1034"/>
                    <a:pt x="140" y="1253"/>
                  </a:cubicBezTo>
                  <a:cubicBezTo>
                    <a:pt x="249" y="1347"/>
                    <a:pt x="358" y="1379"/>
                    <a:pt x="487" y="1379"/>
                  </a:cubicBezTo>
                  <a:cubicBezTo>
                    <a:pt x="522" y="1379"/>
                    <a:pt x="559" y="1377"/>
                    <a:pt x="597" y="1373"/>
                  </a:cubicBezTo>
                  <a:cubicBezTo>
                    <a:pt x="697" y="1353"/>
                    <a:pt x="816" y="1313"/>
                    <a:pt x="916" y="1293"/>
                  </a:cubicBezTo>
                  <a:cubicBezTo>
                    <a:pt x="1095" y="1253"/>
                    <a:pt x="1254" y="1253"/>
                    <a:pt x="1433" y="1194"/>
                  </a:cubicBezTo>
                  <a:cubicBezTo>
                    <a:pt x="1532" y="1174"/>
                    <a:pt x="1632" y="1114"/>
                    <a:pt x="1731" y="1074"/>
                  </a:cubicBezTo>
                  <a:cubicBezTo>
                    <a:pt x="1791" y="1054"/>
                    <a:pt x="1851" y="1015"/>
                    <a:pt x="1910" y="995"/>
                  </a:cubicBezTo>
                  <a:lnTo>
                    <a:pt x="2209" y="915"/>
                  </a:lnTo>
                  <a:cubicBezTo>
                    <a:pt x="2388" y="895"/>
                    <a:pt x="2567" y="895"/>
                    <a:pt x="2726" y="855"/>
                  </a:cubicBezTo>
                  <a:cubicBezTo>
                    <a:pt x="2865" y="796"/>
                    <a:pt x="2965" y="776"/>
                    <a:pt x="3064" y="756"/>
                  </a:cubicBezTo>
                  <a:cubicBezTo>
                    <a:pt x="3203" y="736"/>
                    <a:pt x="3363" y="696"/>
                    <a:pt x="3482" y="597"/>
                  </a:cubicBezTo>
                  <a:cubicBezTo>
                    <a:pt x="3522" y="537"/>
                    <a:pt x="3561" y="458"/>
                    <a:pt x="3561" y="378"/>
                  </a:cubicBezTo>
                  <a:cubicBezTo>
                    <a:pt x="3561" y="179"/>
                    <a:pt x="3422" y="80"/>
                    <a:pt x="328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62" name="Google Shape;6562;p9"/>
            <p:cNvSpPr/>
            <p:nvPr/>
          </p:nvSpPr>
          <p:spPr>
            <a:xfrm>
              <a:off x="4212575" y="4121175"/>
              <a:ext cx="94500" cy="30725"/>
            </a:xfrm>
            <a:custGeom>
              <a:avLst/>
              <a:gdLst/>
              <a:ahLst/>
              <a:cxnLst/>
              <a:rect l="l" t="t" r="r" b="b"/>
              <a:pathLst>
                <a:path w="3780" h="1229" extrusionOk="0">
                  <a:moveTo>
                    <a:pt x="3223" y="40"/>
                  </a:moveTo>
                  <a:cubicBezTo>
                    <a:pt x="3044" y="60"/>
                    <a:pt x="2885" y="160"/>
                    <a:pt x="2725" y="160"/>
                  </a:cubicBezTo>
                  <a:cubicBezTo>
                    <a:pt x="1771" y="160"/>
                    <a:pt x="955" y="617"/>
                    <a:pt x="60" y="756"/>
                  </a:cubicBezTo>
                  <a:cubicBezTo>
                    <a:pt x="0" y="836"/>
                    <a:pt x="0" y="896"/>
                    <a:pt x="60" y="955"/>
                  </a:cubicBezTo>
                  <a:cubicBezTo>
                    <a:pt x="109" y="1011"/>
                    <a:pt x="170" y="1025"/>
                    <a:pt x="235" y="1025"/>
                  </a:cubicBezTo>
                  <a:cubicBezTo>
                    <a:pt x="301" y="1025"/>
                    <a:pt x="371" y="1011"/>
                    <a:pt x="436" y="1011"/>
                  </a:cubicBezTo>
                  <a:cubicBezTo>
                    <a:pt x="488" y="1011"/>
                    <a:pt x="537" y="1020"/>
                    <a:pt x="577" y="1055"/>
                  </a:cubicBezTo>
                  <a:cubicBezTo>
                    <a:pt x="1233" y="1055"/>
                    <a:pt x="1790" y="796"/>
                    <a:pt x="2427" y="637"/>
                  </a:cubicBezTo>
                  <a:cubicBezTo>
                    <a:pt x="2487" y="627"/>
                    <a:pt x="2566" y="602"/>
                    <a:pt x="2636" y="602"/>
                  </a:cubicBezTo>
                  <a:cubicBezTo>
                    <a:pt x="2706" y="602"/>
                    <a:pt x="2765" y="627"/>
                    <a:pt x="2785" y="717"/>
                  </a:cubicBezTo>
                  <a:cubicBezTo>
                    <a:pt x="2885" y="935"/>
                    <a:pt x="2586" y="935"/>
                    <a:pt x="2527" y="1095"/>
                  </a:cubicBezTo>
                  <a:cubicBezTo>
                    <a:pt x="2566" y="1134"/>
                    <a:pt x="2646" y="1194"/>
                    <a:pt x="2666" y="1214"/>
                  </a:cubicBezTo>
                  <a:cubicBezTo>
                    <a:pt x="2725" y="1224"/>
                    <a:pt x="2780" y="1229"/>
                    <a:pt x="2837" y="1229"/>
                  </a:cubicBezTo>
                  <a:cubicBezTo>
                    <a:pt x="2895" y="1229"/>
                    <a:pt x="2954" y="1224"/>
                    <a:pt x="3024" y="1214"/>
                  </a:cubicBezTo>
                  <a:cubicBezTo>
                    <a:pt x="3143" y="1194"/>
                    <a:pt x="3243" y="1154"/>
                    <a:pt x="3342" y="1114"/>
                  </a:cubicBezTo>
                  <a:cubicBezTo>
                    <a:pt x="3442" y="1055"/>
                    <a:pt x="3541" y="1015"/>
                    <a:pt x="3621" y="935"/>
                  </a:cubicBezTo>
                  <a:cubicBezTo>
                    <a:pt x="3641" y="856"/>
                    <a:pt x="3641" y="816"/>
                    <a:pt x="3621" y="736"/>
                  </a:cubicBezTo>
                  <a:cubicBezTo>
                    <a:pt x="3461" y="498"/>
                    <a:pt x="3780" y="498"/>
                    <a:pt x="3780" y="339"/>
                  </a:cubicBezTo>
                  <a:cubicBezTo>
                    <a:pt x="3740" y="0"/>
                    <a:pt x="3382" y="160"/>
                    <a:pt x="3223" y="4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63" name="Google Shape;6563;p9"/>
            <p:cNvSpPr/>
            <p:nvPr/>
          </p:nvSpPr>
          <p:spPr>
            <a:xfrm>
              <a:off x="4480125" y="3989875"/>
              <a:ext cx="125350" cy="33050"/>
            </a:xfrm>
            <a:custGeom>
              <a:avLst/>
              <a:gdLst/>
              <a:ahLst/>
              <a:cxnLst/>
              <a:rect l="l" t="t" r="r" b="b"/>
              <a:pathLst>
                <a:path w="5014" h="1322" extrusionOk="0">
                  <a:moveTo>
                    <a:pt x="4218" y="1"/>
                  </a:moveTo>
                  <a:cubicBezTo>
                    <a:pt x="4059" y="1"/>
                    <a:pt x="3899" y="21"/>
                    <a:pt x="3720" y="80"/>
                  </a:cubicBezTo>
                  <a:cubicBezTo>
                    <a:pt x="3482" y="140"/>
                    <a:pt x="3263" y="180"/>
                    <a:pt x="3004" y="180"/>
                  </a:cubicBezTo>
                  <a:cubicBezTo>
                    <a:pt x="2686" y="200"/>
                    <a:pt x="2388" y="299"/>
                    <a:pt x="2089" y="399"/>
                  </a:cubicBezTo>
                  <a:cubicBezTo>
                    <a:pt x="1970" y="438"/>
                    <a:pt x="1870" y="478"/>
                    <a:pt x="1771" y="518"/>
                  </a:cubicBezTo>
                  <a:cubicBezTo>
                    <a:pt x="1671" y="538"/>
                    <a:pt x="1572" y="578"/>
                    <a:pt x="1472" y="617"/>
                  </a:cubicBezTo>
                  <a:cubicBezTo>
                    <a:pt x="1333" y="677"/>
                    <a:pt x="1194" y="717"/>
                    <a:pt x="1075" y="737"/>
                  </a:cubicBezTo>
                  <a:cubicBezTo>
                    <a:pt x="995" y="737"/>
                    <a:pt x="935" y="777"/>
                    <a:pt x="876" y="796"/>
                  </a:cubicBezTo>
                  <a:cubicBezTo>
                    <a:pt x="736" y="816"/>
                    <a:pt x="597" y="836"/>
                    <a:pt x="438" y="876"/>
                  </a:cubicBezTo>
                  <a:cubicBezTo>
                    <a:pt x="299" y="896"/>
                    <a:pt x="120" y="936"/>
                    <a:pt x="20" y="1075"/>
                  </a:cubicBezTo>
                  <a:cubicBezTo>
                    <a:pt x="0" y="1135"/>
                    <a:pt x="20" y="1214"/>
                    <a:pt x="80" y="1294"/>
                  </a:cubicBezTo>
                  <a:cubicBezTo>
                    <a:pt x="134" y="1312"/>
                    <a:pt x="187" y="1322"/>
                    <a:pt x="241" y="1322"/>
                  </a:cubicBezTo>
                  <a:cubicBezTo>
                    <a:pt x="307" y="1322"/>
                    <a:pt x="372" y="1307"/>
                    <a:pt x="438" y="1274"/>
                  </a:cubicBezTo>
                  <a:cubicBezTo>
                    <a:pt x="697" y="1274"/>
                    <a:pt x="915" y="1234"/>
                    <a:pt x="1134" y="1214"/>
                  </a:cubicBezTo>
                  <a:cubicBezTo>
                    <a:pt x="1234" y="1135"/>
                    <a:pt x="1393" y="1174"/>
                    <a:pt x="1492" y="1095"/>
                  </a:cubicBezTo>
                  <a:cubicBezTo>
                    <a:pt x="1612" y="1075"/>
                    <a:pt x="1711" y="1075"/>
                    <a:pt x="1831" y="1035"/>
                  </a:cubicBezTo>
                  <a:cubicBezTo>
                    <a:pt x="1910" y="995"/>
                    <a:pt x="1970" y="936"/>
                    <a:pt x="2010" y="916"/>
                  </a:cubicBezTo>
                  <a:cubicBezTo>
                    <a:pt x="3004" y="896"/>
                    <a:pt x="3979" y="677"/>
                    <a:pt x="4954" y="538"/>
                  </a:cubicBezTo>
                  <a:cubicBezTo>
                    <a:pt x="5013" y="319"/>
                    <a:pt x="4894" y="200"/>
                    <a:pt x="4755" y="100"/>
                  </a:cubicBezTo>
                  <a:cubicBezTo>
                    <a:pt x="4576" y="21"/>
                    <a:pt x="4397" y="1"/>
                    <a:pt x="421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64" name="Google Shape;6564;p9"/>
            <p:cNvSpPr/>
            <p:nvPr/>
          </p:nvSpPr>
          <p:spPr>
            <a:xfrm>
              <a:off x="4024575" y="4134600"/>
              <a:ext cx="77125" cy="53325"/>
            </a:xfrm>
            <a:custGeom>
              <a:avLst/>
              <a:gdLst/>
              <a:ahLst/>
              <a:cxnLst/>
              <a:rect l="l" t="t" r="r" b="b"/>
              <a:pathLst>
                <a:path w="3085" h="2133" extrusionOk="0">
                  <a:moveTo>
                    <a:pt x="100" y="1"/>
                  </a:moveTo>
                  <a:cubicBezTo>
                    <a:pt x="60" y="60"/>
                    <a:pt x="40" y="80"/>
                    <a:pt x="21" y="100"/>
                  </a:cubicBezTo>
                  <a:cubicBezTo>
                    <a:pt x="1" y="299"/>
                    <a:pt x="120" y="458"/>
                    <a:pt x="220" y="597"/>
                  </a:cubicBezTo>
                  <a:cubicBezTo>
                    <a:pt x="438" y="856"/>
                    <a:pt x="816" y="896"/>
                    <a:pt x="956" y="1214"/>
                  </a:cubicBezTo>
                  <a:cubicBezTo>
                    <a:pt x="1095" y="1234"/>
                    <a:pt x="1214" y="1294"/>
                    <a:pt x="1294" y="1413"/>
                  </a:cubicBezTo>
                  <a:cubicBezTo>
                    <a:pt x="1433" y="1413"/>
                    <a:pt x="1552" y="1492"/>
                    <a:pt x="1652" y="1592"/>
                  </a:cubicBezTo>
                  <a:cubicBezTo>
                    <a:pt x="2010" y="1612"/>
                    <a:pt x="2209" y="1870"/>
                    <a:pt x="2408" y="2089"/>
                  </a:cubicBezTo>
                  <a:cubicBezTo>
                    <a:pt x="2492" y="2112"/>
                    <a:pt x="2582" y="2132"/>
                    <a:pt x="2667" y="2132"/>
                  </a:cubicBezTo>
                  <a:cubicBezTo>
                    <a:pt x="2802" y="2132"/>
                    <a:pt x="2923" y="2081"/>
                    <a:pt x="2985" y="1910"/>
                  </a:cubicBezTo>
                  <a:cubicBezTo>
                    <a:pt x="3084" y="1652"/>
                    <a:pt x="2726" y="1691"/>
                    <a:pt x="2607" y="1572"/>
                  </a:cubicBezTo>
                  <a:lnTo>
                    <a:pt x="2487" y="1453"/>
                  </a:lnTo>
                  <a:cubicBezTo>
                    <a:pt x="2149" y="1413"/>
                    <a:pt x="1930" y="1174"/>
                    <a:pt x="1692" y="995"/>
                  </a:cubicBezTo>
                  <a:cubicBezTo>
                    <a:pt x="1154" y="617"/>
                    <a:pt x="657" y="279"/>
                    <a:pt x="1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65" name="Google Shape;6565;p9"/>
            <p:cNvSpPr/>
            <p:nvPr/>
          </p:nvSpPr>
          <p:spPr>
            <a:xfrm>
              <a:off x="4408000" y="4076900"/>
              <a:ext cx="89550" cy="31875"/>
            </a:xfrm>
            <a:custGeom>
              <a:avLst/>
              <a:gdLst/>
              <a:ahLst/>
              <a:cxnLst/>
              <a:rect l="l" t="t" r="r" b="b"/>
              <a:pathLst>
                <a:path w="3582" h="1275" extrusionOk="0">
                  <a:moveTo>
                    <a:pt x="3502" y="1"/>
                  </a:moveTo>
                  <a:lnTo>
                    <a:pt x="3502" y="1"/>
                  </a:lnTo>
                  <a:cubicBezTo>
                    <a:pt x="2726" y="41"/>
                    <a:pt x="2010" y="61"/>
                    <a:pt x="1294" y="379"/>
                  </a:cubicBezTo>
                  <a:cubicBezTo>
                    <a:pt x="896" y="538"/>
                    <a:pt x="419" y="618"/>
                    <a:pt x="1" y="737"/>
                  </a:cubicBezTo>
                  <a:cubicBezTo>
                    <a:pt x="41" y="876"/>
                    <a:pt x="120" y="996"/>
                    <a:pt x="180" y="1115"/>
                  </a:cubicBezTo>
                  <a:cubicBezTo>
                    <a:pt x="279" y="1214"/>
                    <a:pt x="399" y="1274"/>
                    <a:pt x="538" y="1274"/>
                  </a:cubicBezTo>
                  <a:cubicBezTo>
                    <a:pt x="1234" y="1135"/>
                    <a:pt x="1911" y="996"/>
                    <a:pt x="2587" y="737"/>
                  </a:cubicBezTo>
                  <a:cubicBezTo>
                    <a:pt x="2706" y="677"/>
                    <a:pt x="2826" y="618"/>
                    <a:pt x="2925" y="538"/>
                  </a:cubicBezTo>
                  <a:cubicBezTo>
                    <a:pt x="3124" y="339"/>
                    <a:pt x="3582" y="478"/>
                    <a:pt x="350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66" name="Google Shape;6566;p9"/>
            <p:cNvSpPr/>
            <p:nvPr/>
          </p:nvSpPr>
          <p:spPr>
            <a:xfrm>
              <a:off x="4150400" y="4111275"/>
              <a:ext cx="81575" cy="38775"/>
            </a:xfrm>
            <a:custGeom>
              <a:avLst/>
              <a:gdLst/>
              <a:ahLst/>
              <a:cxnLst/>
              <a:rect l="l" t="t" r="r" b="b"/>
              <a:pathLst>
                <a:path w="3263" h="1551" extrusionOk="0">
                  <a:moveTo>
                    <a:pt x="3102" y="0"/>
                  </a:moveTo>
                  <a:cubicBezTo>
                    <a:pt x="3031" y="0"/>
                    <a:pt x="2946" y="29"/>
                    <a:pt x="2865" y="38"/>
                  </a:cubicBezTo>
                  <a:cubicBezTo>
                    <a:pt x="1851" y="138"/>
                    <a:pt x="995" y="715"/>
                    <a:pt x="100" y="1113"/>
                  </a:cubicBezTo>
                  <a:cubicBezTo>
                    <a:pt x="40" y="1212"/>
                    <a:pt x="1" y="1331"/>
                    <a:pt x="80" y="1451"/>
                  </a:cubicBezTo>
                  <a:cubicBezTo>
                    <a:pt x="140" y="1510"/>
                    <a:pt x="199" y="1550"/>
                    <a:pt x="279" y="1550"/>
                  </a:cubicBezTo>
                  <a:cubicBezTo>
                    <a:pt x="398" y="1550"/>
                    <a:pt x="498" y="1510"/>
                    <a:pt x="637" y="1491"/>
                  </a:cubicBezTo>
                  <a:cubicBezTo>
                    <a:pt x="955" y="1351"/>
                    <a:pt x="1333" y="1331"/>
                    <a:pt x="1552" y="993"/>
                  </a:cubicBezTo>
                  <a:cubicBezTo>
                    <a:pt x="2089" y="635"/>
                    <a:pt x="2726" y="516"/>
                    <a:pt x="3263" y="217"/>
                  </a:cubicBezTo>
                  <a:cubicBezTo>
                    <a:pt x="3252" y="43"/>
                    <a:pt x="3187" y="0"/>
                    <a:pt x="310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67" name="Google Shape;6567;p9"/>
            <p:cNvSpPr/>
            <p:nvPr/>
          </p:nvSpPr>
          <p:spPr>
            <a:xfrm>
              <a:off x="4222025" y="4080825"/>
              <a:ext cx="78100" cy="35900"/>
            </a:xfrm>
            <a:custGeom>
              <a:avLst/>
              <a:gdLst/>
              <a:ahLst/>
              <a:cxnLst/>
              <a:rect l="l" t="t" r="r" b="b"/>
              <a:pathLst>
                <a:path w="3124" h="1436" extrusionOk="0">
                  <a:moveTo>
                    <a:pt x="2928" y="0"/>
                  </a:moveTo>
                  <a:cubicBezTo>
                    <a:pt x="2900" y="0"/>
                    <a:pt x="2872" y="15"/>
                    <a:pt x="2845" y="43"/>
                  </a:cubicBezTo>
                  <a:cubicBezTo>
                    <a:pt x="1870" y="401"/>
                    <a:pt x="855" y="640"/>
                    <a:pt x="0" y="1256"/>
                  </a:cubicBezTo>
                  <a:cubicBezTo>
                    <a:pt x="159" y="1276"/>
                    <a:pt x="298" y="1276"/>
                    <a:pt x="398" y="1435"/>
                  </a:cubicBezTo>
                  <a:cubicBezTo>
                    <a:pt x="1214" y="1137"/>
                    <a:pt x="2109" y="978"/>
                    <a:pt x="2865" y="401"/>
                  </a:cubicBezTo>
                  <a:cubicBezTo>
                    <a:pt x="2964" y="321"/>
                    <a:pt x="3123" y="262"/>
                    <a:pt x="3024" y="63"/>
                  </a:cubicBezTo>
                  <a:cubicBezTo>
                    <a:pt x="2992" y="20"/>
                    <a:pt x="2960" y="0"/>
                    <a:pt x="292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68" name="Google Shape;6568;p9"/>
            <p:cNvSpPr/>
            <p:nvPr/>
          </p:nvSpPr>
          <p:spPr>
            <a:xfrm>
              <a:off x="4552225" y="4038125"/>
              <a:ext cx="79600" cy="32350"/>
            </a:xfrm>
            <a:custGeom>
              <a:avLst/>
              <a:gdLst/>
              <a:ahLst/>
              <a:cxnLst/>
              <a:rect l="l" t="t" r="r" b="b"/>
              <a:pathLst>
                <a:path w="3184" h="1294" extrusionOk="0">
                  <a:moveTo>
                    <a:pt x="2965" y="0"/>
                  </a:moveTo>
                  <a:cubicBezTo>
                    <a:pt x="2289" y="199"/>
                    <a:pt x="1612" y="398"/>
                    <a:pt x="936" y="478"/>
                  </a:cubicBezTo>
                  <a:cubicBezTo>
                    <a:pt x="598" y="537"/>
                    <a:pt x="279" y="657"/>
                    <a:pt x="1" y="876"/>
                  </a:cubicBezTo>
                  <a:cubicBezTo>
                    <a:pt x="1" y="1055"/>
                    <a:pt x="80" y="1234"/>
                    <a:pt x="240" y="1293"/>
                  </a:cubicBezTo>
                  <a:cubicBezTo>
                    <a:pt x="1015" y="1254"/>
                    <a:pt x="1732" y="896"/>
                    <a:pt x="2507" y="776"/>
                  </a:cubicBezTo>
                  <a:cubicBezTo>
                    <a:pt x="2706" y="697"/>
                    <a:pt x="2925" y="597"/>
                    <a:pt x="2985" y="358"/>
                  </a:cubicBezTo>
                  <a:cubicBezTo>
                    <a:pt x="3025" y="219"/>
                    <a:pt x="3184" y="100"/>
                    <a:pt x="29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69" name="Google Shape;6569;p9"/>
            <p:cNvSpPr/>
            <p:nvPr/>
          </p:nvSpPr>
          <p:spPr>
            <a:xfrm>
              <a:off x="4477625" y="4060000"/>
              <a:ext cx="79100" cy="31700"/>
            </a:xfrm>
            <a:custGeom>
              <a:avLst/>
              <a:gdLst/>
              <a:ahLst/>
              <a:cxnLst/>
              <a:rect l="l" t="t" r="r" b="b"/>
              <a:pathLst>
                <a:path w="3164" h="1268" extrusionOk="0">
                  <a:moveTo>
                    <a:pt x="2965" y="1"/>
                  </a:moveTo>
                  <a:cubicBezTo>
                    <a:pt x="2169" y="100"/>
                    <a:pt x="1433" y="418"/>
                    <a:pt x="697" y="677"/>
                  </a:cubicBezTo>
                  <a:cubicBezTo>
                    <a:pt x="578" y="1015"/>
                    <a:pt x="120" y="776"/>
                    <a:pt x="1" y="1075"/>
                  </a:cubicBezTo>
                  <a:cubicBezTo>
                    <a:pt x="159" y="1215"/>
                    <a:pt x="326" y="1267"/>
                    <a:pt x="496" y="1267"/>
                  </a:cubicBezTo>
                  <a:cubicBezTo>
                    <a:pt x="689" y="1267"/>
                    <a:pt x="885" y="1199"/>
                    <a:pt x="1075" y="1115"/>
                  </a:cubicBezTo>
                  <a:cubicBezTo>
                    <a:pt x="1303" y="1031"/>
                    <a:pt x="1538" y="976"/>
                    <a:pt x="1776" y="976"/>
                  </a:cubicBezTo>
                  <a:cubicBezTo>
                    <a:pt x="1933" y="976"/>
                    <a:pt x="2091" y="1000"/>
                    <a:pt x="2249" y="1055"/>
                  </a:cubicBezTo>
                  <a:cubicBezTo>
                    <a:pt x="2327" y="1061"/>
                    <a:pt x="2403" y="1067"/>
                    <a:pt x="2478" y="1067"/>
                  </a:cubicBezTo>
                  <a:cubicBezTo>
                    <a:pt x="2651" y="1067"/>
                    <a:pt x="2818" y="1035"/>
                    <a:pt x="2985" y="896"/>
                  </a:cubicBezTo>
                  <a:cubicBezTo>
                    <a:pt x="3084" y="776"/>
                    <a:pt x="2905" y="617"/>
                    <a:pt x="3025" y="498"/>
                  </a:cubicBezTo>
                  <a:cubicBezTo>
                    <a:pt x="3084" y="478"/>
                    <a:pt x="3124" y="418"/>
                    <a:pt x="3164" y="339"/>
                  </a:cubicBezTo>
                  <a:cubicBezTo>
                    <a:pt x="3164" y="200"/>
                    <a:pt x="3104" y="80"/>
                    <a:pt x="296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70" name="Google Shape;6570;p9"/>
            <p:cNvSpPr/>
            <p:nvPr/>
          </p:nvSpPr>
          <p:spPr>
            <a:xfrm>
              <a:off x="3998225" y="4076800"/>
              <a:ext cx="96000" cy="76725"/>
            </a:xfrm>
            <a:custGeom>
              <a:avLst/>
              <a:gdLst/>
              <a:ahLst/>
              <a:cxnLst/>
              <a:rect l="l" t="t" r="r" b="b"/>
              <a:pathLst>
                <a:path w="3840" h="3069" extrusionOk="0">
                  <a:moveTo>
                    <a:pt x="164" y="0"/>
                  </a:moveTo>
                  <a:cubicBezTo>
                    <a:pt x="105" y="0"/>
                    <a:pt x="49" y="24"/>
                    <a:pt x="0" y="85"/>
                  </a:cubicBezTo>
                  <a:cubicBezTo>
                    <a:pt x="577" y="642"/>
                    <a:pt x="1194" y="1179"/>
                    <a:pt x="1850" y="1636"/>
                  </a:cubicBezTo>
                  <a:cubicBezTo>
                    <a:pt x="2487" y="2094"/>
                    <a:pt x="2964" y="2810"/>
                    <a:pt x="3740" y="3068"/>
                  </a:cubicBezTo>
                  <a:cubicBezTo>
                    <a:pt x="3760" y="3009"/>
                    <a:pt x="3800" y="2969"/>
                    <a:pt x="3840" y="2909"/>
                  </a:cubicBezTo>
                  <a:cubicBezTo>
                    <a:pt x="2666" y="1974"/>
                    <a:pt x="1472" y="1000"/>
                    <a:pt x="279" y="25"/>
                  </a:cubicBezTo>
                  <a:cubicBezTo>
                    <a:pt x="240" y="9"/>
                    <a:pt x="202" y="0"/>
                    <a:pt x="16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71" name="Google Shape;6571;p9"/>
            <p:cNvSpPr/>
            <p:nvPr/>
          </p:nvSpPr>
          <p:spPr>
            <a:xfrm>
              <a:off x="4293625" y="4113725"/>
              <a:ext cx="67175" cy="27875"/>
            </a:xfrm>
            <a:custGeom>
              <a:avLst/>
              <a:gdLst/>
              <a:ahLst/>
              <a:cxnLst/>
              <a:rect l="l" t="t" r="r" b="b"/>
              <a:pathLst>
                <a:path w="2687" h="1115" extrusionOk="0">
                  <a:moveTo>
                    <a:pt x="1592" y="0"/>
                  </a:moveTo>
                  <a:lnTo>
                    <a:pt x="1592" y="0"/>
                  </a:lnTo>
                  <a:cubicBezTo>
                    <a:pt x="1035" y="80"/>
                    <a:pt x="518" y="139"/>
                    <a:pt x="1" y="338"/>
                  </a:cubicBezTo>
                  <a:cubicBezTo>
                    <a:pt x="100" y="557"/>
                    <a:pt x="438" y="458"/>
                    <a:pt x="518" y="716"/>
                  </a:cubicBezTo>
                  <a:cubicBezTo>
                    <a:pt x="478" y="855"/>
                    <a:pt x="538" y="955"/>
                    <a:pt x="637" y="1034"/>
                  </a:cubicBezTo>
                  <a:cubicBezTo>
                    <a:pt x="717" y="1074"/>
                    <a:pt x="796" y="1114"/>
                    <a:pt x="896" y="1114"/>
                  </a:cubicBezTo>
                  <a:cubicBezTo>
                    <a:pt x="1314" y="1054"/>
                    <a:pt x="1751" y="1074"/>
                    <a:pt x="2189" y="1054"/>
                  </a:cubicBezTo>
                  <a:cubicBezTo>
                    <a:pt x="2408" y="1015"/>
                    <a:pt x="2626" y="1015"/>
                    <a:pt x="2686" y="716"/>
                  </a:cubicBezTo>
                  <a:cubicBezTo>
                    <a:pt x="2626" y="656"/>
                    <a:pt x="2547" y="577"/>
                    <a:pt x="2487" y="557"/>
                  </a:cubicBezTo>
                  <a:cubicBezTo>
                    <a:pt x="2426" y="535"/>
                    <a:pt x="2365" y="527"/>
                    <a:pt x="2303" y="527"/>
                  </a:cubicBezTo>
                  <a:cubicBezTo>
                    <a:pt x="2101" y="527"/>
                    <a:pt x="1899" y="618"/>
                    <a:pt x="1696" y="618"/>
                  </a:cubicBezTo>
                  <a:cubicBezTo>
                    <a:pt x="1682" y="618"/>
                    <a:pt x="1667" y="618"/>
                    <a:pt x="1652" y="617"/>
                  </a:cubicBezTo>
                  <a:cubicBezTo>
                    <a:pt x="1638" y="603"/>
                    <a:pt x="1623" y="599"/>
                    <a:pt x="1606" y="599"/>
                  </a:cubicBezTo>
                  <a:cubicBezTo>
                    <a:pt x="1576" y="599"/>
                    <a:pt x="1541" y="613"/>
                    <a:pt x="1506" y="613"/>
                  </a:cubicBezTo>
                  <a:cubicBezTo>
                    <a:pt x="1475" y="613"/>
                    <a:pt x="1442" y="601"/>
                    <a:pt x="1413" y="557"/>
                  </a:cubicBezTo>
                  <a:lnTo>
                    <a:pt x="1413" y="497"/>
                  </a:lnTo>
                  <a:cubicBezTo>
                    <a:pt x="1493" y="338"/>
                    <a:pt x="1592" y="179"/>
                    <a:pt x="15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72" name="Google Shape;6572;p9"/>
            <p:cNvSpPr/>
            <p:nvPr/>
          </p:nvSpPr>
          <p:spPr>
            <a:xfrm>
              <a:off x="4108125" y="4139075"/>
              <a:ext cx="47275" cy="33700"/>
            </a:xfrm>
            <a:custGeom>
              <a:avLst/>
              <a:gdLst/>
              <a:ahLst/>
              <a:cxnLst/>
              <a:rect l="l" t="t" r="r" b="b"/>
              <a:pathLst>
                <a:path w="1891" h="1348" extrusionOk="0">
                  <a:moveTo>
                    <a:pt x="1791" y="1"/>
                  </a:moveTo>
                  <a:cubicBezTo>
                    <a:pt x="1075" y="239"/>
                    <a:pt x="339" y="398"/>
                    <a:pt x="1" y="1234"/>
                  </a:cubicBezTo>
                  <a:cubicBezTo>
                    <a:pt x="85" y="1318"/>
                    <a:pt x="169" y="1347"/>
                    <a:pt x="254" y="1347"/>
                  </a:cubicBezTo>
                  <a:cubicBezTo>
                    <a:pt x="433" y="1347"/>
                    <a:pt x="613" y="1218"/>
                    <a:pt x="792" y="1218"/>
                  </a:cubicBezTo>
                  <a:cubicBezTo>
                    <a:pt x="827" y="1218"/>
                    <a:pt x="861" y="1222"/>
                    <a:pt x="896" y="1234"/>
                  </a:cubicBezTo>
                  <a:cubicBezTo>
                    <a:pt x="975" y="1234"/>
                    <a:pt x="1035" y="1214"/>
                    <a:pt x="1095" y="1214"/>
                  </a:cubicBezTo>
                  <a:cubicBezTo>
                    <a:pt x="1254" y="1134"/>
                    <a:pt x="1473" y="1194"/>
                    <a:pt x="1532" y="936"/>
                  </a:cubicBezTo>
                  <a:cubicBezTo>
                    <a:pt x="1493" y="697"/>
                    <a:pt x="1890" y="637"/>
                    <a:pt x="1791" y="379"/>
                  </a:cubicBezTo>
                  <a:lnTo>
                    <a:pt x="179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73" name="Google Shape;6573;p9"/>
            <p:cNvSpPr/>
            <p:nvPr/>
          </p:nvSpPr>
          <p:spPr>
            <a:xfrm>
              <a:off x="3880850" y="4036450"/>
              <a:ext cx="54250" cy="37500"/>
            </a:xfrm>
            <a:custGeom>
              <a:avLst/>
              <a:gdLst/>
              <a:ahLst/>
              <a:cxnLst/>
              <a:rect l="l" t="t" r="r" b="b"/>
              <a:pathLst>
                <a:path w="2170" h="1500" extrusionOk="0">
                  <a:moveTo>
                    <a:pt x="470" y="0"/>
                  </a:moveTo>
                  <a:cubicBezTo>
                    <a:pt x="388" y="0"/>
                    <a:pt x="311" y="45"/>
                    <a:pt x="239" y="127"/>
                  </a:cubicBezTo>
                  <a:cubicBezTo>
                    <a:pt x="1" y="266"/>
                    <a:pt x="677" y="525"/>
                    <a:pt x="200" y="644"/>
                  </a:cubicBezTo>
                  <a:cubicBezTo>
                    <a:pt x="180" y="823"/>
                    <a:pt x="299" y="903"/>
                    <a:pt x="438" y="963"/>
                  </a:cubicBezTo>
                  <a:cubicBezTo>
                    <a:pt x="578" y="1022"/>
                    <a:pt x="717" y="1042"/>
                    <a:pt x="876" y="1042"/>
                  </a:cubicBezTo>
                  <a:cubicBezTo>
                    <a:pt x="935" y="995"/>
                    <a:pt x="977" y="976"/>
                    <a:pt x="1006" y="976"/>
                  </a:cubicBezTo>
                  <a:cubicBezTo>
                    <a:pt x="1077" y="976"/>
                    <a:pt x="1081" y="1083"/>
                    <a:pt x="1095" y="1181"/>
                  </a:cubicBezTo>
                  <a:cubicBezTo>
                    <a:pt x="1234" y="1360"/>
                    <a:pt x="1473" y="1460"/>
                    <a:pt x="1711" y="1500"/>
                  </a:cubicBezTo>
                  <a:cubicBezTo>
                    <a:pt x="1891" y="1500"/>
                    <a:pt x="2070" y="1460"/>
                    <a:pt x="2169" y="1301"/>
                  </a:cubicBezTo>
                  <a:cubicBezTo>
                    <a:pt x="2030" y="963"/>
                    <a:pt x="1731" y="823"/>
                    <a:pt x="1493" y="644"/>
                  </a:cubicBezTo>
                  <a:cubicBezTo>
                    <a:pt x="1234" y="465"/>
                    <a:pt x="876" y="445"/>
                    <a:pt x="717" y="127"/>
                  </a:cubicBezTo>
                  <a:cubicBezTo>
                    <a:pt x="630" y="40"/>
                    <a:pt x="548" y="0"/>
                    <a:pt x="4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74" name="Google Shape;6574;p9"/>
            <p:cNvSpPr/>
            <p:nvPr/>
          </p:nvSpPr>
          <p:spPr>
            <a:xfrm>
              <a:off x="3894275" y="3957550"/>
              <a:ext cx="59225" cy="27450"/>
            </a:xfrm>
            <a:custGeom>
              <a:avLst/>
              <a:gdLst/>
              <a:ahLst/>
              <a:cxnLst/>
              <a:rect l="l" t="t" r="r" b="b"/>
              <a:pathLst>
                <a:path w="2369" h="1098" extrusionOk="0">
                  <a:moveTo>
                    <a:pt x="478" y="1"/>
                  </a:moveTo>
                  <a:cubicBezTo>
                    <a:pt x="240" y="21"/>
                    <a:pt x="1" y="80"/>
                    <a:pt x="200" y="399"/>
                  </a:cubicBezTo>
                  <a:cubicBezTo>
                    <a:pt x="498" y="816"/>
                    <a:pt x="995" y="777"/>
                    <a:pt x="1393" y="995"/>
                  </a:cubicBezTo>
                  <a:cubicBezTo>
                    <a:pt x="1403" y="995"/>
                    <a:pt x="1412" y="995"/>
                    <a:pt x="1421" y="995"/>
                  </a:cubicBezTo>
                  <a:cubicBezTo>
                    <a:pt x="1607" y="995"/>
                    <a:pt x="1798" y="1098"/>
                    <a:pt x="1978" y="1098"/>
                  </a:cubicBezTo>
                  <a:cubicBezTo>
                    <a:pt x="2117" y="1098"/>
                    <a:pt x="2250" y="1036"/>
                    <a:pt x="2368" y="816"/>
                  </a:cubicBezTo>
                  <a:cubicBezTo>
                    <a:pt x="2348" y="697"/>
                    <a:pt x="2269" y="598"/>
                    <a:pt x="2169" y="518"/>
                  </a:cubicBezTo>
                  <a:cubicBezTo>
                    <a:pt x="1930" y="239"/>
                    <a:pt x="1552" y="399"/>
                    <a:pt x="1254" y="279"/>
                  </a:cubicBezTo>
                  <a:cubicBezTo>
                    <a:pt x="1174" y="200"/>
                    <a:pt x="1095" y="180"/>
                    <a:pt x="995" y="180"/>
                  </a:cubicBezTo>
                  <a:cubicBezTo>
                    <a:pt x="896" y="180"/>
                    <a:pt x="836" y="140"/>
                    <a:pt x="737" y="120"/>
                  </a:cubicBezTo>
                  <a:lnTo>
                    <a:pt x="737" y="60"/>
                  </a:lnTo>
                  <a:cubicBezTo>
                    <a:pt x="657" y="21"/>
                    <a:pt x="578" y="1"/>
                    <a:pt x="47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75" name="Google Shape;6575;p9"/>
            <p:cNvSpPr/>
            <p:nvPr/>
          </p:nvSpPr>
          <p:spPr>
            <a:xfrm>
              <a:off x="4011150" y="4030175"/>
              <a:ext cx="63900" cy="40300"/>
            </a:xfrm>
            <a:custGeom>
              <a:avLst/>
              <a:gdLst/>
              <a:ahLst/>
              <a:cxnLst/>
              <a:rect l="l" t="t" r="r" b="b"/>
              <a:pathLst>
                <a:path w="2556" h="1612" extrusionOk="0">
                  <a:moveTo>
                    <a:pt x="259" y="0"/>
                  </a:moveTo>
                  <a:cubicBezTo>
                    <a:pt x="160" y="60"/>
                    <a:pt x="60" y="80"/>
                    <a:pt x="1" y="199"/>
                  </a:cubicBezTo>
                  <a:cubicBezTo>
                    <a:pt x="677" y="855"/>
                    <a:pt x="1572" y="1114"/>
                    <a:pt x="2348" y="1572"/>
                  </a:cubicBezTo>
                  <a:cubicBezTo>
                    <a:pt x="2403" y="1599"/>
                    <a:pt x="2444" y="1611"/>
                    <a:pt x="2475" y="1611"/>
                  </a:cubicBezTo>
                  <a:cubicBezTo>
                    <a:pt x="2553" y="1611"/>
                    <a:pt x="2556" y="1528"/>
                    <a:pt x="2527" y="1412"/>
                  </a:cubicBezTo>
                  <a:cubicBezTo>
                    <a:pt x="1851" y="855"/>
                    <a:pt x="955" y="577"/>
                    <a:pt x="2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76" name="Google Shape;6576;p9"/>
            <p:cNvSpPr/>
            <p:nvPr/>
          </p:nvSpPr>
          <p:spPr>
            <a:xfrm>
              <a:off x="3921150" y="4068450"/>
              <a:ext cx="53225" cy="33850"/>
            </a:xfrm>
            <a:custGeom>
              <a:avLst/>
              <a:gdLst/>
              <a:ahLst/>
              <a:cxnLst/>
              <a:rect l="l" t="t" r="r" b="b"/>
              <a:pathLst>
                <a:path w="2129" h="1354" extrusionOk="0">
                  <a:moveTo>
                    <a:pt x="557" y="1"/>
                  </a:moveTo>
                  <a:cubicBezTo>
                    <a:pt x="378" y="41"/>
                    <a:pt x="179" y="41"/>
                    <a:pt x="0" y="60"/>
                  </a:cubicBezTo>
                  <a:cubicBezTo>
                    <a:pt x="318" y="956"/>
                    <a:pt x="1253" y="1015"/>
                    <a:pt x="1950" y="1354"/>
                  </a:cubicBezTo>
                  <a:cubicBezTo>
                    <a:pt x="2049" y="1334"/>
                    <a:pt x="2089" y="1274"/>
                    <a:pt x="2129" y="1194"/>
                  </a:cubicBezTo>
                  <a:cubicBezTo>
                    <a:pt x="1731" y="657"/>
                    <a:pt x="1114" y="359"/>
                    <a:pt x="55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77" name="Google Shape;6577;p9"/>
            <p:cNvSpPr/>
            <p:nvPr/>
          </p:nvSpPr>
          <p:spPr>
            <a:xfrm>
              <a:off x="4424425" y="4013775"/>
              <a:ext cx="66675" cy="20400"/>
            </a:xfrm>
            <a:custGeom>
              <a:avLst/>
              <a:gdLst/>
              <a:ahLst/>
              <a:cxnLst/>
              <a:rect l="l" t="t" r="r" b="b"/>
              <a:pathLst>
                <a:path w="2667" h="816" extrusionOk="0">
                  <a:moveTo>
                    <a:pt x="1560" y="0"/>
                  </a:moveTo>
                  <a:cubicBezTo>
                    <a:pt x="1003" y="0"/>
                    <a:pt x="477" y="112"/>
                    <a:pt x="0" y="477"/>
                  </a:cubicBezTo>
                  <a:lnTo>
                    <a:pt x="0" y="815"/>
                  </a:lnTo>
                  <a:cubicBezTo>
                    <a:pt x="896" y="656"/>
                    <a:pt x="1811" y="557"/>
                    <a:pt x="2666" y="318"/>
                  </a:cubicBezTo>
                  <a:cubicBezTo>
                    <a:pt x="2547" y="318"/>
                    <a:pt x="2427" y="278"/>
                    <a:pt x="2308" y="278"/>
                  </a:cubicBezTo>
                  <a:cubicBezTo>
                    <a:pt x="2228" y="179"/>
                    <a:pt x="2169" y="39"/>
                    <a:pt x="1990" y="19"/>
                  </a:cubicBezTo>
                  <a:cubicBezTo>
                    <a:pt x="1845" y="7"/>
                    <a:pt x="1702" y="0"/>
                    <a:pt x="15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78" name="Google Shape;6578;p9"/>
            <p:cNvSpPr/>
            <p:nvPr/>
          </p:nvSpPr>
          <p:spPr>
            <a:xfrm>
              <a:off x="4600475" y="3987200"/>
              <a:ext cx="66175" cy="16125"/>
            </a:xfrm>
            <a:custGeom>
              <a:avLst/>
              <a:gdLst/>
              <a:ahLst/>
              <a:cxnLst/>
              <a:rect l="l" t="t" r="r" b="b"/>
              <a:pathLst>
                <a:path w="2647" h="645" extrusionOk="0">
                  <a:moveTo>
                    <a:pt x="436" y="0"/>
                  </a:moveTo>
                  <a:cubicBezTo>
                    <a:pt x="399" y="0"/>
                    <a:pt x="360" y="2"/>
                    <a:pt x="319" y="8"/>
                  </a:cubicBezTo>
                  <a:cubicBezTo>
                    <a:pt x="259" y="28"/>
                    <a:pt x="179" y="48"/>
                    <a:pt x="100" y="108"/>
                  </a:cubicBezTo>
                  <a:cubicBezTo>
                    <a:pt x="60" y="187"/>
                    <a:pt x="0" y="247"/>
                    <a:pt x="0" y="327"/>
                  </a:cubicBezTo>
                  <a:cubicBezTo>
                    <a:pt x="60" y="446"/>
                    <a:pt x="140" y="545"/>
                    <a:pt x="179" y="645"/>
                  </a:cubicBezTo>
                  <a:lnTo>
                    <a:pt x="359" y="645"/>
                  </a:lnTo>
                  <a:cubicBezTo>
                    <a:pt x="418" y="585"/>
                    <a:pt x="478" y="560"/>
                    <a:pt x="540" y="560"/>
                  </a:cubicBezTo>
                  <a:cubicBezTo>
                    <a:pt x="602" y="560"/>
                    <a:pt x="667" y="585"/>
                    <a:pt x="736" y="625"/>
                  </a:cubicBezTo>
                  <a:cubicBezTo>
                    <a:pt x="796" y="634"/>
                    <a:pt x="856" y="638"/>
                    <a:pt x="916" y="638"/>
                  </a:cubicBezTo>
                  <a:cubicBezTo>
                    <a:pt x="1150" y="638"/>
                    <a:pt x="1384" y="583"/>
                    <a:pt x="1618" y="583"/>
                  </a:cubicBezTo>
                  <a:cubicBezTo>
                    <a:pt x="1722" y="583"/>
                    <a:pt x="1826" y="594"/>
                    <a:pt x="1930" y="625"/>
                  </a:cubicBezTo>
                  <a:cubicBezTo>
                    <a:pt x="1993" y="581"/>
                    <a:pt x="2069" y="573"/>
                    <a:pt x="2148" y="573"/>
                  </a:cubicBezTo>
                  <a:cubicBezTo>
                    <a:pt x="2194" y="573"/>
                    <a:pt x="2241" y="575"/>
                    <a:pt x="2288" y="575"/>
                  </a:cubicBezTo>
                  <a:cubicBezTo>
                    <a:pt x="2417" y="575"/>
                    <a:pt x="2547" y="555"/>
                    <a:pt x="2646" y="406"/>
                  </a:cubicBezTo>
                  <a:cubicBezTo>
                    <a:pt x="2527" y="108"/>
                    <a:pt x="2248" y="108"/>
                    <a:pt x="1990" y="88"/>
                  </a:cubicBezTo>
                  <a:cubicBezTo>
                    <a:pt x="1850" y="75"/>
                    <a:pt x="1709" y="72"/>
                    <a:pt x="1566" y="72"/>
                  </a:cubicBezTo>
                  <a:cubicBezTo>
                    <a:pt x="1495" y="72"/>
                    <a:pt x="1423" y="73"/>
                    <a:pt x="1351" y="73"/>
                  </a:cubicBezTo>
                  <a:cubicBezTo>
                    <a:pt x="1134" y="73"/>
                    <a:pt x="916" y="68"/>
                    <a:pt x="697" y="28"/>
                  </a:cubicBezTo>
                  <a:cubicBezTo>
                    <a:pt x="612" y="14"/>
                    <a:pt x="528" y="0"/>
                    <a:pt x="4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79" name="Google Shape;6579;p9"/>
            <p:cNvSpPr/>
            <p:nvPr/>
          </p:nvSpPr>
          <p:spPr>
            <a:xfrm>
              <a:off x="4137975" y="4136600"/>
              <a:ext cx="59700" cy="25150"/>
            </a:xfrm>
            <a:custGeom>
              <a:avLst/>
              <a:gdLst/>
              <a:ahLst/>
              <a:cxnLst/>
              <a:rect l="l" t="t" r="r" b="b"/>
              <a:pathLst>
                <a:path w="2388" h="1006" extrusionOk="0">
                  <a:moveTo>
                    <a:pt x="2049" y="0"/>
                  </a:moveTo>
                  <a:cubicBezTo>
                    <a:pt x="1691" y="100"/>
                    <a:pt x="1353" y="219"/>
                    <a:pt x="995" y="318"/>
                  </a:cubicBezTo>
                  <a:cubicBezTo>
                    <a:pt x="935" y="378"/>
                    <a:pt x="876" y="398"/>
                    <a:pt x="796" y="438"/>
                  </a:cubicBezTo>
                  <a:cubicBezTo>
                    <a:pt x="756" y="438"/>
                    <a:pt x="677" y="478"/>
                    <a:pt x="637" y="478"/>
                  </a:cubicBezTo>
                  <a:cubicBezTo>
                    <a:pt x="557" y="617"/>
                    <a:pt x="398" y="637"/>
                    <a:pt x="259" y="657"/>
                  </a:cubicBezTo>
                  <a:cubicBezTo>
                    <a:pt x="159" y="696"/>
                    <a:pt x="0" y="657"/>
                    <a:pt x="60" y="836"/>
                  </a:cubicBezTo>
                  <a:cubicBezTo>
                    <a:pt x="80" y="895"/>
                    <a:pt x="179" y="915"/>
                    <a:pt x="259" y="975"/>
                  </a:cubicBezTo>
                  <a:cubicBezTo>
                    <a:pt x="344" y="996"/>
                    <a:pt x="427" y="1005"/>
                    <a:pt x="508" y="1005"/>
                  </a:cubicBezTo>
                  <a:cubicBezTo>
                    <a:pt x="879" y="1005"/>
                    <a:pt x="1209" y="811"/>
                    <a:pt x="1552" y="696"/>
                  </a:cubicBezTo>
                  <a:cubicBezTo>
                    <a:pt x="1631" y="657"/>
                    <a:pt x="1691" y="617"/>
                    <a:pt x="1771" y="597"/>
                  </a:cubicBezTo>
                  <a:cubicBezTo>
                    <a:pt x="1970" y="478"/>
                    <a:pt x="2367" y="537"/>
                    <a:pt x="2387" y="139"/>
                  </a:cubicBezTo>
                  <a:cubicBezTo>
                    <a:pt x="2268" y="119"/>
                    <a:pt x="2129" y="119"/>
                    <a:pt x="204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80" name="Google Shape;6580;p9"/>
            <p:cNvSpPr/>
            <p:nvPr/>
          </p:nvSpPr>
          <p:spPr>
            <a:xfrm>
              <a:off x="4319500" y="4058175"/>
              <a:ext cx="55225" cy="18025"/>
            </a:xfrm>
            <a:custGeom>
              <a:avLst/>
              <a:gdLst/>
              <a:ahLst/>
              <a:cxnLst/>
              <a:rect l="l" t="t" r="r" b="b"/>
              <a:pathLst>
                <a:path w="2209" h="721" extrusionOk="0">
                  <a:moveTo>
                    <a:pt x="1856" y="0"/>
                  </a:moveTo>
                  <a:cubicBezTo>
                    <a:pt x="1310" y="0"/>
                    <a:pt x="907" y="239"/>
                    <a:pt x="478" y="273"/>
                  </a:cubicBezTo>
                  <a:cubicBezTo>
                    <a:pt x="259" y="292"/>
                    <a:pt x="100" y="432"/>
                    <a:pt x="0" y="631"/>
                  </a:cubicBezTo>
                  <a:cubicBezTo>
                    <a:pt x="66" y="697"/>
                    <a:pt x="131" y="721"/>
                    <a:pt x="195" y="721"/>
                  </a:cubicBezTo>
                  <a:cubicBezTo>
                    <a:pt x="372" y="721"/>
                    <a:pt x="545" y="538"/>
                    <a:pt x="723" y="538"/>
                  </a:cubicBezTo>
                  <a:cubicBezTo>
                    <a:pt x="773" y="538"/>
                    <a:pt x="824" y="553"/>
                    <a:pt x="875" y="591"/>
                  </a:cubicBezTo>
                  <a:cubicBezTo>
                    <a:pt x="1313" y="571"/>
                    <a:pt x="1691" y="352"/>
                    <a:pt x="2208" y="34"/>
                  </a:cubicBezTo>
                  <a:cubicBezTo>
                    <a:pt x="2084" y="10"/>
                    <a:pt x="1967" y="0"/>
                    <a:pt x="185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81" name="Google Shape;6581;p9"/>
            <p:cNvSpPr/>
            <p:nvPr/>
          </p:nvSpPr>
          <p:spPr>
            <a:xfrm>
              <a:off x="4647225" y="3985900"/>
              <a:ext cx="58700" cy="18925"/>
            </a:xfrm>
            <a:custGeom>
              <a:avLst/>
              <a:gdLst/>
              <a:ahLst/>
              <a:cxnLst/>
              <a:rect l="l" t="t" r="r" b="b"/>
              <a:pathLst>
                <a:path w="2348" h="757" extrusionOk="0">
                  <a:moveTo>
                    <a:pt x="518" y="1"/>
                  </a:moveTo>
                  <a:cubicBezTo>
                    <a:pt x="378" y="1"/>
                    <a:pt x="259" y="40"/>
                    <a:pt x="120" y="100"/>
                  </a:cubicBezTo>
                  <a:cubicBezTo>
                    <a:pt x="20" y="180"/>
                    <a:pt x="0" y="259"/>
                    <a:pt x="60" y="359"/>
                  </a:cubicBezTo>
                  <a:cubicBezTo>
                    <a:pt x="81" y="361"/>
                    <a:pt x="103" y="362"/>
                    <a:pt x="126" y="362"/>
                  </a:cubicBezTo>
                  <a:cubicBezTo>
                    <a:pt x="179" y="362"/>
                    <a:pt x="237" y="358"/>
                    <a:pt x="298" y="358"/>
                  </a:cubicBezTo>
                  <a:cubicBezTo>
                    <a:pt x="418" y="358"/>
                    <a:pt x="551" y="375"/>
                    <a:pt x="677" y="478"/>
                  </a:cubicBezTo>
                  <a:cubicBezTo>
                    <a:pt x="418" y="558"/>
                    <a:pt x="179" y="498"/>
                    <a:pt x="60" y="677"/>
                  </a:cubicBezTo>
                  <a:cubicBezTo>
                    <a:pt x="203" y="702"/>
                    <a:pt x="348" y="710"/>
                    <a:pt x="492" y="710"/>
                  </a:cubicBezTo>
                  <a:cubicBezTo>
                    <a:pt x="824" y="710"/>
                    <a:pt x="1158" y="665"/>
                    <a:pt x="1491" y="665"/>
                  </a:cubicBezTo>
                  <a:cubicBezTo>
                    <a:pt x="1718" y="665"/>
                    <a:pt x="1944" y="686"/>
                    <a:pt x="2169" y="757"/>
                  </a:cubicBezTo>
                  <a:cubicBezTo>
                    <a:pt x="2208" y="737"/>
                    <a:pt x="2288" y="737"/>
                    <a:pt x="2348" y="737"/>
                  </a:cubicBezTo>
                  <a:cubicBezTo>
                    <a:pt x="2348" y="279"/>
                    <a:pt x="1970" y="279"/>
                    <a:pt x="1691" y="200"/>
                  </a:cubicBezTo>
                  <a:cubicBezTo>
                    <a:pt x="1293" y="140"/>
                    <a:pt x="915" y="40"/>
                    <a:pt x="51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82" name="Google Shape;6582;p9"/>
            <p:cNvSpPr/>
            <p:nvPr/>
          </p:nvSpPr>
          <p:spPr>
            <a:xfrm>
              <a:off x="4179225" y="4139575"/>
              <a:ext cx="45300" cy="16925"/>
            </a:xfrm>
            <a:custGeom>
              <a:avLst/>
              <a:gdLst/>
              <a:ahLst/>
              <a:cxnLst/>
              <a:rect l="l" t="t" r="r" b="b"/>
              <a:pathLst>
                <a:path w="1812" h="677" extrusionOk="0">
                  <a:moveTo>
                    <a:pt x="737" y="0"/>
                  </a:moveTo>
                  <a:cubicBezTo>
                    <a:pt x="578" y="259"/>
                    <a:pt x="200" y="100"/>
                    <a:pt x="21" y="359"/>
                  </a:cubicBezTo>
                  <a:cubicBezTo>
                    <a:pt x="0" y="587"/>
                    <a:pt x="104" y="615"/>
                    <a:pt x="228" y="615"/>
                  </a:cubicBezTo>
                  <a:cubicBezTo>
                    <a:pt x="268" y="615"/>
                    <a:pt x="311" y="612"/>
                    <a:pt x="352" y="612"/>
                  </a:cubicBezTo>
                  <a:cubicBezTo>
                    <a:pt x="426" y="612"/>
                    <a:pt x="496" y="622"/>
                    <a:pt x="538" y="677"/>
                  </a:cubicBezTo>
                  <a:cubicBezTo>
                    <a:pt x="956" y="557"/>
                    <a:pt x="1414" y="577"/>
                    <a:pt x="1812" y="378"/>
                  </a:cubicBezTo>
                  <a:cubicBezTo>
                    <a:pt x="1787" y="297"/>
                    <a:pt x="1729" y="285"/>
                    <a:pt x="1665" y="285"/>
                  </a:cubicBezTo>
                  <a:cubicBezTo>
                    <a:pt x="1641" y="285"/>
                    <a:pt x="1616" y="287"/>
                    <a:pt x="1591" y="287"/>
                  </a:cubicBezTo>
                  <a:cubicBezTo>
                    <a:pt x="1523" y="287"/>
                    <a:pt x="1460" y="275"/>
                    <a:pt x="1434" y="179"/>
                  </a:cubicBezTo>
                  <a:lnTo>
                    <a:pt x="1434" y="20"/>
                  </a:lnTo>
                  <a:cubicBezTo>
                    <a:pt x="1215" y="0"/>
                    <a:pt x="956" y="0"/>
                    <a:pt x="7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83" name="Google Shape;6583;p9"/>
            <p:cNvSpPr/>
            <p:nvPr/>
          </p:nvSpPr>
          <p:spPr>
            <a:xfrm>
              <a:off x="3967400" y="3999825"/>
              <a:ext cx="50250" cy="35325"/>
            </a:xfrm>
            <a:custGeom>
              <a:avLst/>
              <a:gdLst/>
              <a:ahLst/>
              <a:cxnLst/>
              <a:rect l="l" t="t" r="r" b="b"/>
              <a:pathLst>
                <a:path w="2010" h="1413" extrusionOk="0">
                  <a:moveTo>
                    <a:pt x="60" y="1"/>
                  </a:moveTo>
                  <a:cubicBezTo>
                    <a:pt x="60" y="1"/>
                    <a:pt x="40" y="20"/>
                    <a:pt x="20" y="80"/>
                  </a:cubicBezTo>
                  <a:cubicBezTo>
                    <a:pt x="0" y="120"/>
                    <a:pt x="20" y="160"/>
                    <a:pt x="60" y="219"/>
                  </a:cubicBezTo>
                  <a:cubicBezTo>
                    <a:pt x="517" y="796"/>
                    <a:pt x="1253" y="936"/>
                    <a:pt x="1790" y="1413"/>
                  </a:cubicBezTo>
                  <a:cubicBezTo>
                    <a:pt x="1850" y="1333"/>
                    <a:pt x="1930" y="1294"/>
                    <a:pt x="2009" y="1214"/>
                  </a:cubicBezTo>
                  <a:cubicBezTo>
                    <a:pt x="1432" y="697"/>
                    <a:pt x="716" y="379"/>
                    <a:pt x="6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84" name="Google Shape;6584;p9"/>
            <p:cNvSpPr/>
            <p:nvPr/>
          </p:nvSpPr>
          <p:spPr>
            <a:xfrm>
              <a:off x="3890300" y="4008275"/>
              <a:ext cx="43800" cy="25900"/>
            </a:xfrm>
            <a:custGeom>
              <a:avLst/>
              <a:gdLst/>
              <a:ahLst/>
              <a:cxnLst/>
              <a:rect l="l" t="t" r="r" b="b"/>
              <a:pathLst>
                <a:path w="1752" h="1036" extrusionOk="0">
                  <a:moveTo>
                    <a:pt x="140" y="1"/>
                  </a:moveTo>
                  <a:cubicBezTo>
                    <a:pt x="100" y="140"/>
                    <a:pt x="40" y="239"/>
                    <a:pt x="1" y="319"/>
                  </a:cubicBezTo>
                  <a:cubicBezTo>
                    <a:pt x="657" y="319"/>
                    <a:pt x="1135" y="876"/>
                    <a:pt x="1751" y="1035"/>
                  </a:cubicBezTo>
                  <a:cubicBezTo>
                    <a:pt x="1333" y="498"/>
                    <a:pt x="896" y="41"/>
                    <a:pt x="14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85" name="Google Shape;6585;p9"/>
            <p:cNvSpPr/>
            <p:nvPr/>
          </p:nvSpPr>
          <p:spPr>
            <a:xfrm>
              <a:off x="3864450" y="3946550"/>
              <a:ext cx="43775" cy="20975"/>
            </a:xfrm>
            <a:custGeom>
              <a:avLst/>
              <a:gdLst/>
              <a:ahLst/>
              <a:cxnLst/>
              <a:rect l="l" t="t" r="r" b="b"/>
              <a:pathLst>
                <a:path w="1751" h="839" extrusionOk="0">
                  <a:moveTo>
                    <a:pt x="322" y="0"/>
                  </a:moveTo>
                  <a:cubicBezTo>
                    <a:pt x="204" y="0"/>
                    <a:pt x="94" y="28"/>
                    <a:pt x="0" y="142"/>
                  </a:cubicBezTo>
                  <a:cubicBezTo>
                    <a:pt x="140" y="182"/>
                    <a:pt x="259" y="242"/>
                    <a:pt x="338" y="361"/>
                  </a:cubicBezTo>
                  <a:cubicBezTo>
                    <a:pt x="677" y="520"/>
                    <a:pt x="1055" y="679"/>
                    <a:pt x="1393" y="839"/>
                  </a:cubicBezTo>
                  <a:cubicBezTo>
                    <a:pt x="1393" y="620"/>
                    <a:pt x="1532" y="560"/>
                    <a:pt x="1731" y="540"/>
                  </a:cubicBezTo>
                  <a:cubicBezTo>
                    <a:pt x="1751" y="540"/>
                    <a:pt x="1751" y="520"/>
                    <a:pt x="1711" y="461"/>
                  </a:cubicBezTo>
                  <a:cubicBezTo>
                    <a:pt x="1711" y="421"/>
                    <a:pt x="1691" y="381"/>
                    <a:pt x="1651" y="361"/>
                  </a:cubicBezTo>
                  <a:cubicBezTo>
                    <a:pt x="1552" y="341"/>
                    <a:pt x="1452" y="341"/>
                    <a:pt x="1353" y="321"/>
                  </a:cubicBezTo>
                  <a:cubicBezTo>
                    <a:pt x="1253" y="242"/>
                    <a:pt x="1094" y="282"/>
                    <a:pt x="995" y="162"/>
                  </a:cubicBezTo>
                  <a:cubicBezTo>
                    <a:pt x="895" y="83"/>
                    <a:pt x="756" y="122"/>
                    <a:pt x="657" y="23"/>
                  </a:cubicBezTo>
                  <a:cubicBezTo>
                    <a:pt x="543" y="23"/>
                    <a:pt x="429" y="0"/>
                    <a:pt x="3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86" name="Google Shape;6586;p9"/>
            <p:cNvSpPr/>
            <p:nvPr/>
          </p:nvSpPr>
          <p:spPr>
            <a:xfrm>
              <a:off x="4069825" y="4065475"/>
              <a:ext cx="47775" cy="17625"/>
            </a:xfrm>
            <a:custGeom>
              <a:avLst/>
              <a:gdLst/>
              <a:ahLst/>
              <a:cxnLst/>
              <a:rect l="l" t="t" r="r" b="b"/>
              <a:pathLst>
                <a:path w="1911" h="705" extrusionOk="0">
                  <a:moveTo>
                    <a:pt x="180" y="0"/>
                  </a:moveTo>
                  <a:cubicBezTo>
                    <a:pt x="100" y="60"/>
                    <a:pt x="41" y="100"/>
                    <a:pt x="1" y="160"/>
                  </a:cubicBezTo>
                  <a:cubicBezTo>
                    <a:pt x="220" y="458"/>
                    <a:pt x="598" y="498"/>
                    <a:pt x="896" y="697"/>
                  </a:cubicBezTo>
                  <a:cubicBezTo>
                    <a:pt x="924" y="695"/>
                    <a:pt x="953" y="694"/>
                    <a:pt x="982" y="694"/>
                  </a:cubicBezTo>
                  <a:cubicBezTo>
                    <a:pt x="1088" y="694"/>
                    <a:pt x="1200" y="704"/>
                    <a:pt x="1321" y="704"/>
                  </a:cubicBezTo>
                  <a:cubicBezTo>
                    <a:pt x="1496" y="704"/>
                    <a:pt x="1689" y="683"/>
                    <a:pt x="1911" y="577"/>
                  </a:cubicBezTo>
                  <a:cubicBezTo>
                    <a:pt x="1214" y="458"/>
                    <a:pt x="677" y="259"/>
                    <a:pt x="18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87" name="Google Shape;6587;p9"/>
            <p:cNvSpPr/>
            <p:nvPr/>
          </p:nvSpPr>
          <p:spPr>
            <a:xfrm>
              <a:off x="3929100" y="3975275"/>
              <a:ext cx="46275" cy="19650"/>
            </a:xfrm>
            <a:custGeom>
              <a:avLst/>
              <a:gdLst/>
              <a:ahLst/>
              <a:cxnLst/>
              <a:rect l="l" t="t" r="r" b="b"/>
              <a:pathLst>
                <a:path w="1851" h="786" extrusionOk="0">
                  <a:moveTo>
                    <a:pt x="1145" y="1"/>
                  </a:moveTo>
                  <a:cubicBezTo>
                    <a:pt x="1050" y="1"/>
                    <a:pt x="973" y="30"/>
                    <a:pt x="895" y="107"/>
                  </a:cubicBezTo>
                  <a:cubicBezTo>
                    <a:pt x="833" y="207"/>
                    <a:pt x="747" y="252"/>
                    <a:pt x="652" y="252"/>
                  </a:cubicBezTo>
                  <a:cubicBezTo>
                    <a:pt x="596" y="252"/>
                    <a:pt x="537" y="236"/>
                    <a:pt x="478" y="207"/>
                  </a:cubicBezTo>
                  <a:cubicBezTo>
                    <a:pt x="419" y="183"/>
                    <a:pt x="368" y="174"/>
                    <a:pt x="320" y="174"/>
                  </a:cubicBezTo>
                  <a:cubicBezTo>
                    <a:pt x="205" y="174"/>
                    <a:pt x="113" y="230"/>
                    <a:pt x="0" y="286"/>
                  </a:cubicBezTo>
                  <a:cubicBezTo>
                    <a:pt x="179" y="485"/>
                    <a:pt x="398" y="605"/>
                    <a:pt x="677" y="664"/>
                  </a:cubicBezTo>
                  <a:cubicBezTo>
                    <a:pt x="736" y="625"/>
                    <a:pt x="796" y="625"/>
                    <a:pt x="876" y="625"/>
                  </a:cubicBezTo>
                  <a:cubicBezTo>
                    <a:pt x="1117" y="662"/>
                    <a:pt x="1324" y="786"/>
                    <a:pt x="1545" y="786"/>
                  </a:cubicBezTo>
                  <a:cubicBezTo>
                    <a:pt x="1560" y="786"/>
                    <a:pt x="1576" y="785"/>
                    <a:pt x="1592" y="784"/>
                  </a:cubicBezTo>
                  <a:lnTo>
                    <a:pt x="1771" y="784"/>
                  </a:lnTo>
                  <a:cubicBezTo>
                    <a:pt x="1811" y="704"/>
                    <a:pt x="1850" y="625"/>
                    <a:pt x="1850" y="565"/>
                  </a:cubicBezTo>
                  <a:cubicBezTo>
                    <a:pt x="1751" y="286"/>
                    <a:pt x="1492" y="127"/>
                    <a:pt x="1234" y="8"/>
                  </a:cubicBezTo>
                  <a:cubicBezTo>
                    <a:pt x="1202" y="3"/>
                    <a:pt x="1173" y="1"/>
                    <a:pt x="114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88" name="Google Shape;6588;p9"/>
            <p:cNvSpPr/>
            <p:nvPr/>
          </p:nvSpPr>
          <p:spPr>
            <a:xfrm>
              <a:off x="3934075" y="4034625"/>
              <a:ext cx="39800" cy="25400"/>
            </a:xfrm>
            <a:custGeom>
              <a:avLst/>
              <a:gdLst/>
              <a:ahLst/>
              <a:cxnLst/>
              <a:rect l="l" t="t" r="r" b="b"/>
              <a:pathLst>
                <a:path w="1592" h="1016" extrusionOk="0">
                  <a:moveTo>
                    <a:pt x="38" y="1"/>
                  </a:moveTo>
                  <a:cubicBezTo>
                    <a:pt x="25" y="1"/>
                    <a:pt x="13" y="1"/>
                    <a:pt x="0" y="1"/>
                  </a:cubicBezTo>
                  <a:cubicBezTo>
                    <a:pt x="378" y="439"/>
                    <a:pt x="955" y="677"/>
                    <a:pt x="1433" y="1016"/>
                  </a:cubicBezTo>
                  <a:cubicBezTo>
                    <a:pt x="1532" y="996"/>
                    <a:pt x="1572" y="936"/>
                    <a:pt x="1592" y="876"/>
                  </a:cubicBezTo>
                  <a:cubicBezTo>
                    <a:pt x="1103" y="525"/>
                    <a:pt x="711" y="1"/>
                    <a:pt x="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89" name="Google Shape;6589;p9"/>
            <p:cNvSpPr/>
            <p:nvPr/>
          </p:nvSpPr>
          <p:spPr>
            <a:xfrm>
              <a:off x="3973850" y="4056525"/>
              <a:ext cx="31350" cy="21400"/>
            </a:xfrm>
            <a:custGeom>
              <a:avLst/>
              <a:gdLst/>
              <a:ahLst/>
              <a:cxnLst/>
              <a:rect l="l" t="t" r="r" b="b"/>
              <a:pathLst>
                <a:path w="1254" h="856" extrusionOk="0">
                  <a:moveTo>
                    <a:pt x="180" y="0"/>
                  </a:moveTo>
                  <a:cubicBezTo>
                    <a:pt x="100" y="40"/>
                    <a:pt x="60" y="100"/>
                    <a:pt x="1" y="160"/>
                  </a:cubicBezTo>
                  <a:cubicBezTo>
                    <a:pt x="339" y="398"/>
                    <a:pt x="578" y="736"/>
                    <a:pt x="995" y="856"/>
                  </a:cubicBezTo>
                  <a:cubicBezTo>
                    <a:pt x="1075" y="856"/>
                    <a:pt x="1174" y="836"/>
                    <a:pt x="1254" y="836"/>
                  </a:cubicBezTo>
                  <a:cubicBezTo>
                    <a:pt x="936" y="518"/>
                    <a:pt x="558" y="239"/>
                    <a:pt x="18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90" name="Google Shape;6590;p9"/>
            <p:cNvSpPr/>
            <p:nvPr/>
          </p:nvSpPr>
          <p:spPr>
            <a:xfrm>
              <a:off x="4105150" y="4167250"/>
              <a:ext cx="26375" cy="9900"/>
            </a:xfrm>
            <a:custGeom>
              <a:avLst/>
              <a:gdLst/>
              <a:ahLst/>
              <a:cxnLst/>
              <a:rect l="l" t="t" r="r" b="b"/>
              <a:pathLst>
                <a:path w="1055" h="396" extrusionOk="0">
                  <a:moveTo>
                    <a:pt x="808" y="0"/>
                  </a:moveTo>
                  <a:cubicBezTo>
                    <a:pt x="631" y="0"/>
                    <a:pt x="461" y="135"/>
                    <a:pt x="288" y="135"/>
                  </a:cubicBezTo>
                  <a:cubicBezTo>
                    <a:pt x="245" y="135"/>
                    <a:pt x="203" y="127"/>
                    <a:pt x="159" y="107"/>
                  </a:cubicBezTo>
                  <a:cubicBezTo>
                    <a:pt x="100" y="186"/>
                    <a:pt x="60" y="246"/>
                    <a:pt x="0" y="306"/>
                  </a:cubicBezTo>
                  <a:cubicBezTo>
                    <a:pt x="107" y="370"/>
                    <a:pt x="209" y="395"/>
                    <a:pt x="306" y="395"/>
                  </a:cubicBezTo>
                  <a:cubicBezTo>
                    <a:pt x="571" y="395"/>
                    <a:pt x="807" y="209"/>
                    <a:pt x="1055" y="107"/>
                  </a:cubicBezTo>
                  <a:cubicBezTo>
                    <a:pt x="970" y="28"/>
                    <a:pt x="888" y="0"/>
                    <a:pt x="80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91" name="Google Shape;6591;p9"/>
            <p:cNvSpPr/>
            <p:nvPr/>
          </p:nvSpPr>
          <p:spPr>
            <a:xfrm>
              <a:off x="4309225" y="4069375"/>
              <a:ext cx="31675" cy="13775"/>
            </a:xfrm>
            <a:custGeom>
              <a:avLst/>
              <a:gdLst/>
              <a:ahLst/>
              <a:cxnLst/>
              <a:rect l="l" t="t" r="r" b="b"/>
              <a:pathLst>
                <a:path w="1267" h="551" extrusionOk="0">
                  <a:moveTo>
                    <a:pt x="1008" y="1"/>
                  </a:moveTo>
                  <a:cubicBezTo>
                    <a:pt x="817" y="1"/>
                    <a:pt x="632" y="185"/>
                    <a:pt x="448" y="185"/>
                  </a:cubicBezTo>
                  <a:cubicBezTo>
                    <a:pt x="436" y="185"/>
                    <a:pt x="423" y="184"/>
                    <a:pt x="411" y="183"/>
                  </a:cubicBezTo>
                  <a:cubicBezTo>
                    <a:pt x="292" y="203"/>
                    <a:pt x="152" y="203"/>
                    <a:pt x="33" y="322"/>
                  </a:cubicBezTo>
                  <a:cubicBezTo>
                    <a:pt x="0" y="471"/>
                    <a:pt x="49" y="551"/>
                    <a:pt x="158" y="551"/>
                  </a:cubicBezTo>
                  <a:cubicBezTo>
                    <a:pt x="181" y="551"/>
                    <a:pt x="205" y="547"/>
                    <a:pt x="232" y="541"/>
                  </a:cubicBezTo>
                  <a:cubicBezTo>
                    <a:pt x="332" y="401"/>
                    <a:pt x="511" y="441"/>
                    <a:pt x="630" y="362"/>
                  </a:cubicBezTo>
                  <a:cubicBezTo>
                    <a:pt x="829" y="302"/>
                    <a:pt x="1068" y="222"/>
                    <a:pt x="1266" y="143"/>
                  </a:cubicBezTo>
                  <a:cubicBezTo>
                    <a:pt x="1179" y="37"/>
                    <a:pt x="1093" y="1"/>
                    <a:pt x="100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92" name="Google Shape;6592;p9"/>
            <p:cNvSpPr/>
            <p:nvPr/>
          </p:nvSpPr>
          <p:spPr>
            <a:xfrm>
              <a:off x="4293625" y="4077400"/>
              <a:ext cx="22400" cy="13675"/>
            </a:xfrm>
            <a:custGeom>
              <a:avLst/>
              <a:gdLst/>
              <a:ahLst/>
              <a:cxnLst/>
              <a:rect l="l" t="t" r="r" b="b"/>
              <a:pathLst>
                <a:path w="896" h="547" extrusionOk="0">
                  <a:moveTo>
                    <a:pt x="697" y="1"/>
                  </a:moveTo>
                  <a:cubicBezTo>
                    <a:pt x="498" y="1"/>
                    <a:pt x="339" y="120"/>
                    <a:pt x="160" y="200"/>
                  </a:cubicBezTo>
                  <a:cubicBezTo>
                    <a:pt x="120" y="319"/>
                    <a:pt x="40" y="419"/>
                    <a:pt x="1" y="538"/>
                  </a:cubicBezTo>
                  <a:cubicBezTo>
                    <a:pt x="48" y="544"/>
                    <a:pt x="96" y="546"/>
                    <a:pt x="142" y="546"/>
                  </a:cubicBezTo>
                  <a:cubicBezTo>
                    <a:pt x="422" y="546"/>
                    <a:pt x="674" y="442"/>
                    <a:pt x="896" y="220"/>
                  </a:cubicBezTo>
                  <a:cubicBezTo>
                    <a:pt x="816" y="160"/>
                    <a:pt x="757" y="80"/>
                    <a:pt x="69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93" name="Google Shape;6593;p9"/>
            <p:cNvSpPr/>
            <p:nvPr/>
          </p:nvSpPr>
          <p:spPr>
            <a:xfrm>
              <a:off x="4379175" y="4047650"/>
              <a:ext cx="21400" cy="8850"/>
            </a:xfrm>
            <a:custGeom>
              <a:avLst/>
              <a:gdLst/>
              <a:ahLst/>
              <a:cxnLst/>
              <a:rect l="l" t="t" r="r" b="b"/>
              <a:pathLst>
                <a:path w="856" h="354" extrusionOk="0">
                  <a:moveTo>
                    <a:pt x="541" y="1"/>
                  </a:moveTo>
                  <a:cubicBezTo>
                    <a:pt x="341" y="1"/>
                    <a:pt x="175" y="107"/>
                    <a:pt x="0" y="296"/>
                  </a:cubicBezTo>
                  <a:cubicBezTo>
                    <a:pt x="152" y="321"/>
                    <a:pt x="290" y="354"/>
                    <a:pt x="415" y="354"/>
                  </a:cubicBezTo>
                  <a:cubicBezTo>
                    <a:pt x="584" y="354"/>
                    <a:pt x="730" y="294"/>
                    <a:pt x="856" y="77"/>
                  </a:cubicBezTo>
                  <a:cubicBezTo>
                    <a:pt x="740" y="25"/>
                    <a:pt x="636" y="1"/>
                    <a:pt x="54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94" name="Google Shape;6594;p9"/>
            <p:cNvSpPr/>
            <p:nvPr/>
          </p:nvSpPr>
          <p:spPr>
            <a:xfrm>
              <a:off x="3870400" y="4039125"/>
              <a:ext cx="24900" cy="14425"/>
            </a:xfrm>
            <a:custGeom>
              <a:avLst/>
              <a:gdLst/>
              <a:ahLst/>
              <a:cxnLst/>
              <a:rect l="l" t="t" r="r" b="b"/>
              <a:pathLst>
                <a:path w="996" h="577" extrusionOk="0">
                  <a:moveTo>
                    <a:pt x="638" y="0"/>
                  </a:moveTo>
                  <a:cubicBezTo>
                    <a:pt x="483" y="34"/>
                    <a:pt x="359" y="127"/>
                    <a:pt x="200" y="127"/>
                  </a:cubicBezTo>
                  <a:cubicBezTo>
                    <a:pt x="175" y="127"/>
                    <a:pt x="148" y="125"/>
                    <a:pt x="120" y="119"/>
                  </a:cubicBezTo>
                  <a:cubicBezTo>
                    <a:pt x="41" y="139"/>
                    <a:pt x="1" y="179"/>
                    <a:pt x="1" y="259"/>
                  </a:cubicBezTo>
                  <a:cubicBezTo>
                    <a:pt x="21" y="338"/>
                    <a:pt x="61" y="378"/>
                    <a:pt x="120" y="438"/>
                  </a:cubicBezTo>
                  <a:cubicBezTo>
                    <a:pt x="217" y="493"/>
                    <a:pt x="323" y="577"/>
                    <a:pt x="445" y="577"/>
                  </a:cubicBezTo>
                  <a:cubicBezTo>
                    <a:pt x="499" y="577"/>
                    <a:pt x="557" y="560"/>
                    <a:pt x="618" y="517"/>
                  </a:cubicBezTo>
                  <a:cubicBezTo>
                    <a:pt x="856" y="497"/>
                    <a:pt x="996" y="438"/>
                    <a:pt x="757" y="179"/>
                  </a:cubicBezTo>
                  <a:cubicBezTo>
                    <a:pt x="717" y="139"/>
                    <a:pt x="697" y="60"/>
                    <a:pt x="6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95" name="Google Shape;6595;p9"/>
            <p:cNvSpPr/>
            <p:nvPr/>
          </p:nvSpPr>
          <p:spPr>
            <a:xfrm>
              <a:off x="3946000" y="3989150"/>
              <a:ext cx="22900" cy="15675"/>
            </a:xfrm>
            <a:custGeom>
              <a:avLst/>
              <a:gdLst/>
              <a:ahLst/>
              <a:cxnLst/>
              <a:rect l="l" t="t" r="r" b="b"/>
              <a:pathLst>
                <a:path w="916" h="627" extrusionOk="0">
                  <a:moveTo>
                    <a:pt x="294" y="1"/>
                  </a:moveTo>
                  <a:cubicBezTo>
                    <a:pt x="223" y="1"/>
                    <a:pt x="146" y="15"/>
                    <a:pt x="60" y="50"/>
                  </a:cubicBezTo>
                  <a:lnTo>
                    <a:pt x="1" y="89"/>
                  </a:lnTo>
                  <a:cubicBezTo>
                    <a:pt x="279" y="348"/>
                    <a:pt x="578" y="547"/>
                    <a:pt x="916" y="627"/>
                  </a:cubicBezTo>
                  <a:lnTo>
                    <a:pt x="916" y="428"/>
                  </a:lnTo>
                  <a:lnTo>
                    <a:pt x="916" y="388"/>
                  </a:lnTo>
                  <a:cubicBezTo>
                    <a:pt x="728" y="200"/>
                    <a:pt x="553" y="1"/>
                    <a:pt x="29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96" name="Google Shape;6596;p9"/>
            <p:cNvSpPr/>
            <p:nvPr/>
          </p:nvSpPr>
          <p:spPr>
            <a:xfrm>
              <a:off x="3973350" y="4098675"/>
              <a:ext cx="22400" cy="12475"/>
            </a:xfrm>
            <a:custGeom>
              <a:avLst/>
              <a:gdLst/>
              <a:ahLst/>
              <a:cxnLst/>
              <a:rect l="l" t="t" r="r" b="b"/>
              <a:pathLst>
                <a:path w="896" h="499" extrusionOk="0">
                  <a:moveTo>
                    <a:pt x="131" y="0"/>
                  </a:moveTo>
                  <a:cubicBezTo>
                    <a:pt x="102" y="0"/>
                    <a:pt x="71" y="2"/>
                    <a:pt x="41" y="5"/>
                  </a:cubicBezTo>
                  <a:lnTo>
                    <a:pt x="1" y="45"/>
                  </a:lnTo>
                  <a:cubicBezTo>
                    <a:pt x="73" y="394"/>
                    <a:pt x="263" y="498"/>
                    <a:pt x="507" y="498"/>
                  </a:cubicBezTo>
                  <a:cubicBezTo>
                    <a:pt x="597" y="498"/>
                    <a:pt x="695" y="484"/>
                    <a:pt x="796" y="463"/>
                  </a:cubicBezTo>
                  <a:cubicBezTo>
                    <a:pt x="816" y="443"/>
                    <a:pt x="876" y="423"/>
                    <a:pt x="896" y="403"/>
                  </a:cubicBezTo>
                  <a:cubicBezTo>
                    <a:pt x="660" y="185"/>
                    <a:pt x="440" y="0"/>
                    <a:pt x="1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97" name="Google Shape;6597;p9"/>
            <p:cNvSpPr/>
            <p:nvPr/>
          </p:nvSpPr>
          <p:spPr>
            <a:xfrm>
              <a:off x="3886325" y="3986675"/>
              <a:ext cx="17925" cy="5450"/>
            </a:xfrm>
            <a:custGeom>
              <a:avLst/>
              <a:gdLst/>
              <a:ahLst/>
              <a:cxnLst/>
              <a:rect l="l" t="t" r="r" b="b"/>
              <a:pathLst>
                <a:path w="717" h="218" extrusionOk="0">
                  <a:moveTo>
                    <a:pt x="577" y="1"/>
                  </a:moveTo>
                  <a:cubicBezTo>
                    <a:pt x="378" y="1"/>
                    <a:pt x="238" y="172"/>
                    <a:pt x="49" y="172"/>
                  </a:cubicBezTo>
                  <a:cubicBezTo>
                    <a:pt x="33" y="172"/>
                    <a:pt x="17" y="171"/>
                    <a:pt x="1" y="169"/>
                  </a:cubicBezTo>
                  <a:lnTo>
                    <a:pt x="1" y="169"/>
                  </a:lnTo>
                  <a:cubicBezTo>
                    <a:pt x="143" y="198"/>
                    <a:pt x="231" y="217"/>
                    <a:pt x="305" y="217"/>
                  </a:cubicBezTo>
                  <a:cubicBezTo>
                    <a:pt x="426" y="217"/>
                    <a:pt x="506" y="166"/>
                    <a:pt x="717" y="29"/>
                  </a:cubicBezTo>
                  <a:cubicBezTo>
                    <a:pt x="666" y="9"/>
                    <a:pt x="620" y="1"/>
                    <a:pt x="57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98" name="Google Shape;6598;p9"/>
            <p:cNvSpPr/>
            <p:nvPr/>
          </p:nvSpPr>
          <p:spPr>
            <a:xfrm>
              <a:off x="4015125" y="4126650"/>
              <a:ext cx="10975" cy="11025"/>
            </a:xfrm>
            <a:custGeom>
              <a:avLst/>
              <a:gdLst/>
              <a:ahLst/>
              <a:cxnLst/>
              <a:rect l="l" t="t" r="r" b="b"/>
              <a:pathLst>
                <a:path w="439" h="441" extrusionOk="0">
                  <a:moveTo>
                    <a:pt x="80" y="0"/>
                  </a:moveTo>
                  <a:cubicBezTo>
                    <a:pt x="41" y="40"/>
                    <a:pt x="41" y="60"/>
                    <a:pt x="1" y="120"/>
                  </a:cubicBezTo>
                  <a:cubicBezTo>
                    <a:pt x="15" y="329"/>
                    <a:pt x="77" y="440"/>
                    <a:pt x="210" y="440"/>
                  </a:cubicBezTo>
                  <a:cubicBezTo>
                    <a:pt x="266" y="440"/>
                    <a:pt x="335" y="420"/>
                    <a:pt x="418" y="378"/>
                  </a:cubicBezTo>
                  <a:lnTo>
                    <a:pt x="438" y="319"/>
                  </a:lnTo>
                  <a:cubicBezTo>
                    <a:pt x="379" y="139"/>
                    <a:pt x="220" y="60"/>
                    <a:pt x="8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99" name="Google Shape;6599;p9"/>
            <p:cNvSpPr/>
            <p:nvPr/>
          </p:nvSpPr>
          <p:spPr>
            <a:xfrm>
              <a:off x="3886325" y="4034325"/>
              <a:ext cx="12450" cy="5325"/>
            </a:xfrm>
            <a:custGeom>
              <a:avLst/>
              <a:gdLst/>
              <a:ahLst/>
              <a:cxnLst/>
              <a:rect l="l" t="t" r="r" b="b"/>
              <a:pathLst>
                <a:path w="498" h="213" extrusionOk="0">
                  <a:moveTo>
                    <a:pt x="245" y="1"/>
                  </a:moveTo>
                  <a:cubicBezTo>
                    <a:pt x="167" y="1"/>
                    <a:pt x="88" y="65"/>
                    <a:pt x="1" y="192"/>
                  </a:cubicBezTo>
                  <a:cubicBezTo>
                    <a:pt x="81" y="174"/>
                    <a:pt x="153" y="164"/>
                    <a:pt x="225" y="164"/>
                  </a:cubicBezTo>
                  <a:cubicBezTo>
                    <a:pt x="313" y="164"/>
                    <a:pt x="399" y="179"/>
                    <a:pt x="498" y="212"/>
                  </a:cubicBezTo>
                  <a:cubicBezTo>
                    <a:pt x="407" y="70"/>
                    <a:pt x="326" y="1"/>
                    <a:pt x="24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00" name="Google Shape;6600;p9"/>
            <p:cNvSpPr/>
            <p:nvPr/>
          </p:nvSpPr>
          <p:spPr>
            <a:xfrm>
              <a:off x="4316000" y="4078250"/>
              <a:ext cx="9975" cy="4650"/>
            </a:xfrm>
            <a:custGeom>
              <a:avLst/>
              <a:gdLst/>
              <a:ahLst/>
              <a:cxnLst/>
              <a:rect l="l" t="t" r="r" b="b"/>
              <a:pathLst>
                <a:path w="399" h="186" extrusionOk="0">
                  <a:moveTo>
                    <a:pt x="299" y="0"/>
                  </a:moveTo>
                  <a:cubicBezTo>
                    <a:pt x="168" y="0"/>
                    <a:pt x="65" y="41"/>
                    <a:pt x="1" y="186"/>
                  </a:cubicBezTo>
                  <a:cubicBezTo>
                    <a:pt x="140" y="186"/>
                    <a:pt x="299" y="166"/>
                    <a:pt x="399" y="7"/>
                  </a:cubicBezTo>
                  <a:cubicBezTo>
                    <a:pt x="364" y="3"/>
                    <a:pt x="331" y="0"/>
                    <a:pt x="2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01" name="Google Shape;6601;p9"/>
            <p:cNvSpPr/>
            <p:nvPr/>
          </p:nvSpPr>
          <p:spPr>
            <a:xfrm>
              <a:off x="4007675" y="4121675"/>
              <a:ext cx="8975" cy="6825"/>
            </a:xfrm>
            <a:custGeom>
              <a:avLst/>
              <a:gdLst/>
              <a:ahLst/>
              <a:cxnLst/>
              <a:rect l="l" t="t" r="r" b="b"/>
              <a:pathLst>
                <a:path w="359" h="273" extrusionOk="0">
                  <a:moveTo>
                    <a:pt x="40" y="0"/>
                  </a:moveTo>
                  <a:cubicBezTo>
                    <a:pt x="40" y="20"/>
                    <a:pt x="20" y="80"/>
                    <a:pt x="0" y="100"/>
                  </a:cubicBezTo>
                  <a:cubicBezTo>
                    <a:pt x="26" y="215"/>
                    <a:pt x="84" y="272"/>
                    <a:pt x="170" y="272"/>
                  </a:cubicBezTo>
                  <a:cubicBezTo>
                    <a:pt x="218" y="272"/>
                    <a:pt x="275" y="255"/>
                    <a:pt x="339" y="219"/>
                  </a:cubicBezTo>
                  <a:lnTo>
                    <a:pt x="358" y="199"/>
                  </a:lnTo>
                  <a:cubicBezTo>
                    <a:pt x="299" y="80"/>
                    <a:pt x="199" y="0"/>
                    <a:pt x="4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02" name="Google Shape;6602;p9"/>
            <p:cNvSpPr/>
            <p:nvPr/>
          </p:nvSpPr>
          <p:spPr>
            <a:xfrm>
              <a:off x="4705900" y="4012250"/>
              <a:ext cx="8975" cy="4675"/>
            </a:xfrm>
            <a:custGeom>
              <a:avLst/>
              <a:gdLst/>
              <a:ahLst/>
              <a:cxnLst/>
              <a:rect l="l" t="t" r="r" b="b"/>
              <a:pathLst>
                <a:path w="359" h="187" extrusionOk="0">
                  <a:moveTo>
                    <a:pt x="1" y="1"/>
                  </a:moveTo>
                  <a:lnTo>
                    <a:pt x="1" y="180"/>
                  </a:lnTo>
                  <a:cubicBezTo>
                    <a:pt x="29" y="184"/>
                    <a:pt x="57" y="186"/>
                    <a:pt x="86" y="186"/>
                  </a:cubicBezTo>
                  <a:cubicBezTo>
                    <a:pt x="200" y="186"/>
                    <a:pt x="311" y="148"/>
                    <a:pt x="359" y="21"/>
                  </a:cubicBezTo>
                  <a:cubicBezTo>
                    <a:pt x="239" y="21"/>
                    <a:pt x="120" y="2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03" name="Google Shape;6603;p9"/>
            <p:cNvSpPr/>
            <p:nvPr/>
          </p:nvSpPr>
          <p:spPr>
            <a:xfrm>
              <a:off x="4609425" y="4000625"/>
              <a:ext cx="9475" cy="2700"/>
            </a:xfrm>
            <a:custGeom>
              <a:avLst/>
              <a:gdLst/>
              <a:ahLst/>
              <a:cxnLst/>
              <a:rect l="l" t="t" r="r" b="b"/>
              <a:pathLst>
                <a:path w="379" h="108" extrusionOk="0">
                  <a:moveTo>
                    <a:pt x="189" y="1"/>
                  </a:moveTo>
                  <a:cubicBezTo>
                    <a:pt x="124" y="1"/>
                    <a:pt x="62" y="36"/>
                    <a:pt x="1" y="108"/>
                  </a:cubicBezTo>
                  <a:cubicBezTo>
                    <a:pt x="120" y="108"/>
                    <a:pt x="239" y="108"/>
                    <a:pt x="378" y="88"/>
                  </a:cubicBezTo>
                  <a:cubicBezTo>
                    <a:pt x="312" y="31"/>
                    <a:pt x="249" y="1"/>
                    <a:pt x="18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04" name="Google Shape;6604;p9"/>
            <p:cNvSpPr/>
            <p:nvPr/>
          </p:nvSpPr>
          <p:spPr>
            <a:xfrm>
              <a:off x="4508475" y="4017225"/>
              <a:ext cx="8975" cy="3150"/>
            </a:xfrm>
            <a:custGeom>
              <a:avLst/>
              <a:gdLst/>
              <a:ahLst/>
              <a:cxnLst/>
              <a:rect l="l" t="t" r="r" b="b"/>
              <a:pathLst>
                <a:path w="359" h="126" extrusionOk="0">
                  <a:moveTo>
                    <a:pt x="358" y="1"/>
                  </a:moveTo>
                  <a:cubicBezTo>
                    <a:pt x="239" y="1"/>
                    <a:pt x="100" y="1"/>
                    <a:pt x="0" y="120"/>
                  </a:cubicBezTo>
                  <a:cubicBezTo>
                    <a:pt x="27" y="124"/>
                    <a:pt x="52" y="125"/>
                    <a:pt x="77" y="125"/>
                  </a:cubicBezTo>
                  <a:cubicBezTo>
                    <a:pt x="198" y="125"/>
                    <a:pt x="292" y="84"/>
                    <a:pt x="35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05" name="Google Shape;6605;p9"/>
            <p:cNvSpPr/>
            <p:nvPr/>
          </p:nvSpPr>
          <p:spPr>
            <a:xfrm>
              <a:off x="3970375" y="4055900"/>
              <a:ext cx="7475" cy="5625"/>
            </a:xfrm>
            <a:custGeom>
              <a:avLst/>
              <a:gdLst/>
              <a:ahLst/>
              <a:cxnLst/>
              <a:rect l="l" t="t" r="r" b="b"/>
              <a:pathLst>
                <a:path w="299" h="225" extrusionOk="0">
                  <a:moveTo>
                    <a:pt x="182" y="0"/>
                  </a:moveTo>
                  <a:cubicBezTo>
                    <a:pt x="175" y="0"/>
                    <a:pt x="167" y="2"/>
                    <a:pt x="160" y="5"/>
                  </a:cubicBezTo>
                  <a:cubicBezTo>
                    <a:pt x="100" y="65"/>
                    <a:pt x="40" y="105"/>
                    <a:pt x="0" y="165"/>
                  </a:cubicBezTo>
                  <a:cubicBezTo>
                    <a:pt x="20" y="185"/>
                    <a:pt x="60" y="224"/>
                    <a:pt x="120" y="224"/>
                  </a:cubicBezTo>
                  <a:lnTo>
                    <a:pt x="299" y="45"/>
                  </a:lnTo>
                  <a:cubicBezTo>
                    <a:pt x="251" y="29"/>
                    <a:pt x="215" y="0"/>
                    <a:pt x="18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06" name="Google Shape;6606;p9"/>
            <p:cNvSpPr/>
            <p:nvPr/>
          </p:nvSpPr>
          <p:spPr>
            <a:xfrm>
              <a:off x="3994750" y="4109250"/>
              <a:ext cx="5000" cy="4975"/>
            </a:xfrm>
            <a:custGeom>
              <a:avLst/>
              <a:gdLst/>
              <a:ahLst/>
              <a:cxnLst/>
              <a:rect l="l" t="t" r="r" b="b"/>
              <a:pathLst>
                <a:path w="200" h="199" extrusionOk="0">
                  <a:moveTo>
                    <a:pt x="20" y="0"/>
                  </a:moveTo>
                  <a:lnTo>
                    <a:pt x="20" y="0"/>
                  </a:lnTo>
                  <a:cubicBezTo>
                    <a:pt x="0" y="99"/>
                    <a:pt x="40" y="139"/>
                    <a:pt x="100" y="199"/>
                  </a:cubicBezTo>
                  <a:cubicBezTo>
                    <a:pt x="120" y="199"/>
                    <a:pt x="159" y="179"/>
                    <a:pt x="199" y="179"/>
                  </a:cubicBezTo>
                  <a:cubicBezTo>
                    <a:pt x="159" y="80"/>
                    <a:pt x="120" y="20"/>
                    <a:pt x="2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07" name="Google Shape;6607;p9"/>
            <p:cNvSpPr/>
            <p:nvPr/>
          </p:nvSpPr>
          <p:spPr>
            <a:xfrm>
              <a:off x="4003200" y="4117200"/>
              <a:ext cx="5500" cy="5175"/>
            </a:xfrm>
            <a:custGeom>
              <a:avLst/>
              <a:gdLst/>
              <a:ahLst/>
              <a:cxnLst/>
              <a:rect l="l" t="t" r="r" b="b"/>
              <a:pathLst>
                <a:path w="220" h="207" extrusionOk="0">
                  <a:moveTo>
                    <a:pt x="60" y="0"/>
                  </a:moveTo>
                  <a:cubicBezTo>
                    <a:pt x="20" y="60"/>
                    <a:pt x="20" y="80"/>
                    <a:pt x="0" y="120"/>
                  </a:cubicBezTo>
                  <a:cubicBezTo>
                    <a:pt x="46" y="180"/>
                    <a:pt x="92" y="206"/>
                    <a:pt x="146" y="206"/>
                  </a:cubicBezTo>
                  <a:cubicBezTo>
                    <a:pt x="163" y="206"/>
                    <a:pt x="180" y="204"/>
                    <a:pt x="199" y="199"/>
                  </a:cubicBezTo>
                  <a:lnTo>
                    <a:pt x="219" y="179"/>
                  </a:lnTo>
                  <a:cubicBezTo>
                    <a:pt x="179" y="100"/>
                    <a:pt x="100" y="60"/>
                    <a:pt x="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08" name="Google Shape;6608;p9"/>
            <p:cNvSpPr/>
            <p:nvPr/>
          </p:nvSpPr>
          <p:spPr>
            <a:xfrm>
              <a:off x="3998725" y="4113725"/>
              <a:ext cx="5975" cy="4975"/>
            </a:xfrm>
            <a:custGeom>
              <a:avLst/>
              <a:gdLst/>
              <a:ahLst/>
              <a:cxnLst/>
              <a:rect l="l" t="t" r="r" b="b"/>
              <a:pathLst>
                <a:path w="239" h="199" extrusionOk="0">
                  <a:moveTo>
                    <a:pt x="60" y="0"/>
                  </a:moveTo>
                  <a:cubicBezTo>
                    <a:pt x="0" y="139"/>
                    <a:pt x="60" y="199"/>
                    <a:pt x="199" y="199"/>
                  </a:cubicBezTo>
                  <a:lnTo>
                    <a:pt x="239" y="159"/>
                  </a:lnTo>
                  <a:cubicBezTo>
                    <a:pt x="239" y="60"/>
                    <a:pt x="159" y="0"/>
                    <a:pt x="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09" name="Google Shape;6609;p9"/>
            <p:cNvSpPr/>
            <p:nvPr/>
          </p:nvSpPr>
          <p:spPr>
            <a:xfrm>
              <a:off x="4525875" y="4012750"/>
              <a:ext cx="5000" cy="3025"/>
            </a:xfrm>
            <a:custGeom>
              <a:avLst/>
              <a:gdLst/>
              <a:ahLst/>
              <a:cxnLst/>
              <a:rect l="l" t="t" r="r" b="b"/>
              <a:pathLst>
                <a:path w="200" h="121" extrusionOk="0">
                  <a:moveTo>
                    <a:pt x="199" y="1"/>
                  </a:moveTo>
                  <a:cubicBezTo>
                    <a:pt x="160" y="21"/>
                    <a:pt x="80" y="80"/>
                    <a:pt x="1" y="120"/>
                  </a:cubicBezTo>
                  <a:cubicBezTo>
                    <a:pt x="100" y="120"/>
                    <a:pt x="180" y="80"/>
                    <a:pt x="1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10" name="Google Shape;6610;p9"/>
            <p:cNvSpPr/>
            <p:nvPr/>
          </p:nvSpPr>
          <p:spPr>
            <a:xfrm>
              <a:off x="4293125" y="4080275"/>
              <a:ext cx="4500" cy="2125"/>
            </a:xfrm>
            <a:custGeom>
              <a:avLst/>
              <a:gdLst/>
              <a:ahLst/>
              <a:cxnLst/>
              <a:rect l="l" t="t" r="r" b="b"/>
              <a:pathLst>
                <a:path w="180" h="85" extrusionOk="0">
                  <a:moveTo>
                    <a:pt x="98" y="0"/>
                  </a:moveTo>
                  <a:cubicBezTo>
                    <a:pt x="65" y="0"/>
                    <a:pt x="31" y="25"/>
                    <a:pt x="1" y="65"/>
                  </a:cubicBezTo>
                  <a:cubicBezTo>
                    <a:pt x="60" y="85"/>
                    <a:pt x="120" y="85"/>
                    <a:pt x="180" y="85"/>
                  </a:cubicBezTo>
                  <a:cubicBezTo>
                    <a:pt x="160" y="25"/>
                    <a:pt x="130" y="0"/>
                    <a:pt x="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11" name="Google Shape;6611;p9"/>
            <p:cNvSpPr/>
            <p:nvPr/>
          </p:nvSpPr>
          <p:spPr>
            <a:xfrm>
              <a:off x="5310150" y="3796925"/>
              <a:ext cx="239225" cy="53725"/>
            </a:xfrm>
            <a:custGeom>
              <a:avLst/>
              <a:gdLst/>
              <a:ahLst/>
              <a:cxnLst/>
              <a:rect l="l" t="t" r="r" b="b"/>
              <a:pathLst>
                <a:path w="9569" h="2149" extrusionOk="0">
                  <a:moveTo>
                    <a:pt x="8475" y="0"/>
                  </a:moveTo>
                  <a:cubicBezTo>
                    <a:pt x="8455" y="0"/>
                    <a:pt x="8395" y="40"/>
                    <a:pt x="8375" y="60"/>
                  </a:cubicBezTo>
                  <a:cubicBezTo>
                    <a:pt x="8296" y="80"/>
                    <a:pt x="8256" y="140"/>
                    <a:pt x="8176" y="160"/>
                  </a:cubicBezTo>
                  <a:cubicBezTo>
                    <a:pt x="7887" y="342"/>
                    <a:pt x="7580" y="381"/>
                    <a:pt x="7267" y="381"/>
                  </a:cubicBezTo>
                  <a:cubicBezTo>
                    <a:pt x="7040" y="381"/>
                    <a:pt x="6811" y="361"/>
                    <a:pt x="6584" y="361"/>
                  </a:cubicBezTo>
                  <a:cubicBezTo>
                    <a:pt x="6478" y="361"/>
                    <a:pt x="6372" y="365"/>
                    <a:pt x="6267" y="378"/>
                  </a:cubicBezTo>
                  <a:cubicBezTo>
                    <a:pt x="4934" y="458"/>
                    <a:pt x="3680" y="876"/>
                    <a:pt x="2387" y="1055"/>
                  </a:cubicBezTo>
                  <a:cubicBezTo>
                    <a:pt x="1592" y="1154"/>
                    <a:pt x="697" y="1234"/>
                    <a:pt x="40" y="1890"/>
                  </a:cubicBezTo>
                  <a:cubicBezTo>
                    <a:pt x="0" y="1970"/>
                    <a:pt x="0" y="2069"/>
                    <a:pt x="40" y="2149"/>
                  </a:cubicBezTo>
                  <a:cubicBezTo>
                    <a:pt x="1791" y="1831"/>
                    <a:pt x="3501" y="1492"/>
                    <a:pt x="5212" y="1154"/>
                  </a:cubicBezTo>
                  <a:cubicBezTo>
                    <a:pt x="6505" y="896"/>
                    <a:pt x="7818" y="935"/>
                    <a:pt x="9151" y="756"/>
                  </a:cubicBezTo>
                  <a:cubicBezTo>
                    <a:pt x="9197" y="785"/>
                    <a:pt x="9241" y="797"/>
                    <a:pt x="9283" y="797"/>
                  </a:cubicBezTo>
                  <a:cubicBezTo>
                    <a:pt x="9387" y="797"/>
                    <a:pt x="9478" y="722"/>
                    <a:pt x="9549" y="637"/>
                  </a:cubicBezTo>
                  <a:cubicBezTo>
                    <a:pt x="9569" y="557"/>
                    <a:pt x="9569" y="478"/>
                    <a:pt x="9569" y="398"/>
                  </a:cubicBezTo>
                  <a:cubicBezTo>
                    <a:pt x="9469" y="239"/>
                    <a:pt x="9310" y="160"/>
                    <a:pt x="9151" y="60"/>
                  </a:cubicBezTo>
                  <a:cubicBezTo>
                    <a:pt x="8912" y="40"/>
                    <a:pt x="8693" y="40"/>
                    <a:pt x="84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12" name="Google Shape;6612;p9"/>
            <p:cNvSpPr/>
            <p:nvPr/>
          </p:nvSpPr>
          <p:spPr>
            <a:xfrm>
              <a:off x="5200725" y="3906325"/>
              <a:ext cx="98000" cy="26875"/>
            </a:xfrm>
            <a:custGeom>
              <a:avLst/>
              <a:gdLst/>
              <a:ahLst/>
              <a:cxnLst/>
              <a:rect l="l" t="t" r="r" b="b"/>
              <a:pathLst>
                <a:path w="3920" h="1075" extrusionOk="0">
                  <a:moveTo>
                    <a:pt x="3522" y="1"/>
                  </a:moveTo>
                  <a:cubicBezTo>
                    <a:pt x="2328" y="160"/>
                    <a:pt x="1115" y="200"/>
                    <a:pt x="1" y="697"/>
                  </a:cubicBezTo>
                  <a:cubicBezTo>
                    <a:pt x="160" y="995"/>
                    <a:pt x="498" y="976"/>
                    <a:pt x="757" y="1075"/>
                  </a:cubicBezTo>
                  <a:cubicBezTo>
                    <a:pt x="1751" y="1035"/>
                    <a:pt x="2726" y="995"/>
                    <a:pt x="3681" y="637"/>
                  </a:cubicBezTo>
                  <a:cubicBezTo>
                    <a:pt x="3920" y="399"/>
                    <a:pt x="3502" y="379"/>
                    <a:pt x="3542" y="200"/>
                  </a:cubicBezTo>
                  <a:cubicBezTo>
                    <a:pt x="3542" y="140"/>
                    <a:pt x="3522" y="80"/>
                    <a:pt x="352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13" name="Google Shape;6613;p9"/>
            <p:cNvSpPr/>
            <p:nvPr/>
          </p:nvSpPr>
          <p:spPr>
            <a:xfrm>
              <a:off x="5521500" y="3825800"/>
              <a:ext cx="43300" cy="43350"/>
            </a:xfrm>
            <a:custGeom>
              <a:avLst/>
              <a:gdLst/>
              <a:ahLst/>
              <a:cxnLst/>
              <a:rect l="l" t="t" r="r" b="b"/>
              <a:pathLst>
                <a:path w="1732" h="1734" extrusionOk="0">
                  <a:moveTo>
                    <a:pt x="1166" y="0"/>
                  </a:moveTo>
                  <a:cubicBezTo>
                    <a:pt x="959" y="0"/>
                    <a:pt x="749" y="116"/>
                    <a:pt x="543" y="116"/>
                  </a:cubicBezTo>
                  <a:cubicBezTo>
                    <a:pt x="481" y="116"/>
                    <a:pt x="420" y="106"/>
                    <a:pt x="359" y="79"/>
                  </a:cubicBezTo>
                  <a:cubicBezTo>
                    <a:pt x="339" y="82"/>
                    <a:pt x="317" y="83"/>
                    <a:pt x="295" y="83"/>
                  </a:cubicBezTo>
                  <a:cubicBezTo>
                    <a:pt x="250" y="83"/>
                    <a:pt x="202" y="79"/>
                    <a:pt x="157" y="79"/>
                  </a:cubicBezTo>
                  <a:cubicBezTo>
                    <a:pt x="90" y="79"/>
                    <a:pt x="31" y="89"/>
                    <a:pt x="1" y="138"/>
                  </a:cubicBezTo>
                  <a:cubicBezTo>
                    <a:pt x="299" y="735"/>
                    <a:pt x="916" y="1034"/>
                    <a:pt x="1214" y="1630"/>
                  </a:cubicBezTo>
                  <a:cubicBezTo>
                    <a:pt x="1253" y="1707"/>
                    <a:pt x="1294" y="1734"/>
                    <a:pt x="1337" y="1734"/>
                  </a:cubicBezTo>
                  <a:cubicBezTo>
                    <a:pt x="1406" y="1734"/>
                    <a:pt x="1479" y="1667"/>
                    <a:pt x="1552" y="1630"/>
                  </a:cubicBezTo>
                  <a:cubicBezTo>
                    <a:pt x="1632" y="1591"/>
                    <a:pt x="1692" y="1511"/>
                    <a:pt x="1731" y="1471"/>
                  </a:cubicBezTo>
                  <a:lnTo>
                    <a:pt x="1731" y="1332"/>
                  </a:lnTo>
                  <a:cubicBezTo>
                    <a:pt x="1592" y="1272"/>
                    <a:pt x="1592" y="1113"/>
                    <a:pt x="1612" y="974"/>
                  </a:cubicBezTo>
                  <a:cubicBezTo>
                    <a:pt x="1294" y="715"/>
                    <a:pt x="1453" y="397"/>
                    <a:pt x="1453" y="99"/>
                  </a:cubicBezTo>
                  <a:cubicBezTo>
                    <a:pt x="1359" y="25"/>
                    <a:pt x="1263" y="0"/>
                    <a:pt x="116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14" name="Google Shape;6614;p9"/>
            <p:cNvSpPr/>
            <p:nvPr/>
          </p:nvSpPr>
          <p:spPr>
            <a:xfrm>
              <a:off x="5227100" y="3841125"/>
              <a:ext cx="84075" cy="36600"/>
            </a:xfrm>
            <a:custGeom>
              <a:avLst/>
              <a:gdLst/>
              <a:ahLst/>
              <a:cxnLst/>
              <a:rect l="l" t="t" r="r" b="b"/>
              <a:pathLst>
                <a:path w="3363" h="1464" extrusionOk="0">
                  <a:moveTo>
                    <a:pt x="3276" y="1"/>
                  </a:moveTo>
                  <a:cubicBezTo>
                    <a:pt x="3271" y="1"/>
                    <a:pt x="3267" y="1"/>
                    <a:pt x="3263" y="3"/>
                  </a:cubicBezTo>
                  <a:cubicBezTo>
                    <a:pt x="2129" y="222"/>
                    <a:pt x="895" y="301"/>
                    <a:pt x="0" y="1216"/>
                  </a:cubicBezTo>
                  <a:cubicBezTo>
                    <a:pt x="0" y="1369"/>
                    <a:pt x="29" y="1464"/>
                    <a:pt x="161" y="1464"/>
                  </a:cubicBezTo>
                  <a:cubicBezTo>
                    <a:pt x="184" y="1464"/>
                    <a:pt x="210" y="1461"/>
                    <a:pt x="239" y="1455"/>
                  </a:cubicBezTo>
                  <a:cubicBezTo>
                    <a:pt x="876" y="1216"/>
                    <a:pt x="1532" y="997"/>
                    <a:pt x="2169" y="799"/>
                  </a:cubicBezTo>
                  <a:cubicBezTo>
                    <a:pt x="2566" y="679"/>
                    <a:pt x="3044" y="719"/>
                    <a:pt x="3362" y="381"/>
                  </a:cubicBezTo>
                  <a:lnTo>
                    <a:pt x="3362" y="182"/>
                  </a:lnTo>
                  <a:cubicBezTo>
                    <a:pt x="3362" y="108"/>
                    <a:pt x="3328" y="1"/>
                    <a:pt x="32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15" name="Google Shape;6615;p9"/>
            <p:cNvSpPr/>
            <p:nvPr/>
          </p:nvSpPr>
          <p:spPr>
            <a:xfrm>
              <a:off x="5147525" y="3870325"/>
              <a:ext cx="84575" cy="25525"/>
            </a:xfrm>
            <a:custGeom>
              <a:avLst/>
              <a:gdLst/>
              <a:ahLst/>
              <a:cxnLst/>
              <a:rect l="l" t="t" r="r" b="b"/>
              <a:pathLst>
                <a:path w="3383" h="1021" extrusionOk="0">
                  <a:moveTo>
                    <a:pt x="2465" y="1"/>
                  </a:moveTo>
                  <a:cubicBezTo>
                    <a:pt x="1692" y="1"/>
                    <a:pt x="945" y="285"/>
                    <a:pt x="199" y="605"/>
                  </a:cubicBezTo>
                  <a:cubicBezTo>
                    <a:pt x="80" y="645"/>
                    <a:pt x="0" y="764"/>
                    <a:pt x="0" y="943"/>
                  </a:cubicBezTo>
                  <a:cubicBezTo>
                    <a:pt x="42" y="996"/>
                    <a:pt x="84" y="1021"/>
                    <a:pt x="123" y="1021"/>
                  </a:cubicBezTo>
                  <a:cubicBezTo>
                    <a:pt x="158" y="1021"/>
                    <a:pt x="191" y="1001"/>
                    <a:pt x="219" y="963"/>
                  </a:cubicBezTo>
                  <a:cubicBezTo>
                    <a:pt x="1333" y="904"/>
                    <a:pt x="2388" y="705"/>
                    <a:pt x="3382" y="287"/>
                  </a:cubicBezTo>
                  <a:lnTo>
                    <a:pt x="3183" y="88"/>
                  </a:lnTo>
                  <a:cubicBezTo>
                    <a:pt x="2941" y="27"/>
                    <a:pt x="2701" y="1"/>
                    <a:pt x="246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16" name="Google Shape;6616;p9"/>
            <p:cNvSpPr/>
            <p:nvPr/>
          </p:nvSpPr>
          <p:spPr>
            <a:xfrm>
              <a:off x="4970975" y="3962000"/>
              <a:ext cx="68150" cy="47800"/>
            </a:xfrm>
            <a:custGeom>
              <a:avLst/>
              <a:gdLst/>
              <a:ahLst/>
              <a:cxnLst/>
              <a:rect l="l" t="t" r="r" b="b"/>
              <a:pathLst>
                <a:path w="2726" h="1912" extrusionOk="0">
                  <a:moveTo>
                    <a:pt x="1781" y="1"/>
                  </a:moveTo>
                  <a:cubicBezTo>
                    <a:pt x="1660" y="1"/>
                    <a:pt x="1533" y="54"/>
                    <a:pt x="1393" y="101"/>
                  </a:cubicBezTo>
                  <a:cubicBezTo>
                    <a:pt x="856" y="420"/>
                    <a:pt x="199" y="618"/>
                    <a:pt x="1" y="1315"/>
                  </a:cubicBezTo>
                  <a:cubicBezTo>
                    <a:pt x="100" y="1713"/>
                    <a:pt x="438" y="1852"/>
                    <a:pt x="796" y="1911"/>
                  </a:cubicBezTo>
                  <a:cubicBezTo>
                    <a:pt x="1095" y="1892"/>
                    <a:pt x="1433" y="1911"/>
                    <a:pt x="1532" y="1514"/>
                  </a:cubicBezTo>
                  <a:cubicBezTo>
                    <a:pt x="1492" y="1454"/>
                    <a:pt x="1433" y="1394"/>
                    <a:pt x="1353" y="1354"/>
                  </a:cubicBezTo>
                  <a:cubicBezTo>
                    <a:pt x="1254" y="1315"/>
                    <a:pt x="1075" y="1335"/>
                    <a:pt x="1055" y="1255"/>
                  </a:cubicBezTo>
                  <a:cubicBezTo>
                    <a:pt x="1035" y="1136"/>
                    <a:pt x="1194" y="1136"/>
                    <a:pt x="1274" y="1096"/>
                  </a:cubicBezTo>
                  <a:cubicBezTo>
                    <a:pt x="1731" y="758"/>
                    <a:pt x="2487" y="996"/>
                    <a:pt x="2726" y="260"/>
                  </a:cubicBezTo>
                  <a:cubicBezTo>
                    <a:pt x="2699" y="258"/>
                    <a:pt x="2672" y="258"/>
                    <a:pt x="2645" y="258"/>
                  </a:cubicBezTo>
                  <a:cubicBezTo>
                    <a:pt x="2563" y="258"/>
                    <a:pt x="2480" y="265"/>
                    <a:pt x="2402" y="265"/>
                  </a:cubicBezTo>
                  <a:cubicBezTo>
                    <a:pt x="2255" y="265"/>
                    <a:pt x="2122" y="240"/>
                    <a:pt x="2030" y="101"/>
                  </a:cubicBezTo>
                  <a:cubicBezTo>
                    <a:pt x="1947" y="27"/>
                    <a:pt x="1865" y="1"/>
                    <a:pt x="17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17" name="Google Shape;6617;p9"/>
            <p:cNvSpPr/>
            <p:nvPr/>
          </p:nvSpPr>
          <p:spPr>
            <a:xfrm>
              <a:off x="4999325" y="3958800"/>
              <a:ext cx="75125" cy="39075"/>
            </a:xfrm>
            <a:custGeom>
              <a:avLst/>
              <a:gdLst/>
              <a:ahLst/>
              <a:cxnLst/>
              <a:rect l="l" t="t" r="r" b="b"/>
              <a:pathLst>
                <a:path w="3005" h="1563" extrusionOk="0">
                  <a:moveTo>
                    <a:pt x="2768" y="0"/>
                  </a:moveTo>
                  <a:cubicBezTo>
                    <a:pt x="2711" y="0"/>
                    <a:pt x="2656" y="20"/>
                    <a:pt x="2606" y="70"/>
                  </a:cubicBezTo>
                  <a:cubicBezTo>
                    <a:pt x="2547" y="90"/>
                    <a:pt x="2507" y="90"/>
                    <a:pt x="2447" y="90"/>
                  </a:cubicBezTo>
                  <a:cubicBezTo>
                    <a:pt x="2348" y="170"/>
                    <a:pt x="2189" y="150"/>
                    <a:pt x="2089" y="249"/>
                  </a:cubicBezTo>
                  <a:lnTo>
                    <a:pt x="1930" y="249"/>
                  </a:lnTo>
                  <a:cubicBezTo>
                    <a:pt x="1831" y="349"/>
                    <a:pt x="1651" y="289"/>
                    <a:pt x="1552" y="388"/>
                  </a:cubicBezTo>
                  <a:cubicBezTo>
                    <a:pt x="1134" y="806"/>
                    <a:pt x="438" y="687"/>
                    <a:pt x="0" y="1085"/>
                  </a:cubicBezTo>
                  <a:cubicBezTo>
                    <a:pt x="0" y="1264"/>
                    <a:pt x="40" y="1423"/>
                    <a:pt x="199" y="1562"/>
                  </a:cubicBezTo>
                  <a:cubicBezTo>
                    <a:pt x="1194" y="1284"/>
                    <a:pt x="2189" y="1045"/>
                    <a:pt x="2945" y="289"/>
                  </a:cubicBezTo>
                  <a:cubicBezTo>
                    <a:pt x="3004" y="189"/>
                    <a:pt x="3004" y="110"/>
                    <a:pt x="2945" y="50"/>
                  </a:cubicBezTo>
                  <a:cubicBezTo>
                    <a:pt x="2885" y="20"/>
                    <a:pt x="2825" y="0"/>
                    <a:pt x="276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18" name="Google Shape;6618;p9"/>
            <p:cNvSpPr/>
            <p:nvPr/>
          </p:nvSpPr>
          <p:spPr>
            <a:xfrm>
              <a:off x="5122650" y="3925700"/>
              <a:ext cx="64675" cy="24925"/>
            </a:xfrm>
            <a:custGeom>
              <a:avLst/>
              <a:gdLst/>
              <a:ahLst/>
              <a:cxnLst/>
              <a:rect l="l" t="t" r="r" b="b"/>
              <a:pathLst>
                <a:path w="2587" h="997" extrusionOk="0">
                  <a:moveTo>
                    <a:pt x="2412" y="1"/>
                  </a:moveTo>
                  <a:cubicBezTo>
                    <a:pt x="1639" y="1"/>
                    <a:pt x="938" y="402"/>
                    <a:pt x="180" y="499"/>
                  </a:cubicBezTo>
                  <a:cubicBezTo>
                    <a:pt x="1" y="718"/>
                    <a:pt x="140" y="857"/>
                    <a:pt x="359" y="996"/>
                  </a:cubicBezTo>
                  <a:cubicBezTo>
                    <a:pt x="1135" y="996"/>
                    <a:pt x="1891" y="976"/>
                    <a:pt x="2547" y="419"/>
                  </a:cubicBezTo>
                  <a:cubicBezTo>
                    <a:pt x="2587" y="280"/>
                    <a:pt x="2567" y="121"/>
                    <a:pt x="2467" y="2"/>
                  </a:cubicBezTo>
                  <a:cubicBezTo>
                    <a:pt x="2449" y="1"/>
                    <a:pt x="2431" y="1"/>
                    <a:pt x="241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19" name="Google Shape;6619;p9"/>
            <p:cNvSpPr/>
            <p:nvPr/>
          </p:nvSpPr>
          <p:spPr>
            <a:xfrm>
              <a:off x="5072425" y="3938000"/>
              <a:ext cx="59200" cy="25325"/>
            </a:xfrm>
            <a:custGeom>
              <a:avLst/>
              <a:gdLst/>
              <a:ahLst/>
              <a:cxnLst/>
              <a:rect l="l" t="t" r="r" b="b"/>
              <a:pathLst>
                <a:path w="2368" h="1013" extrusionOk="0">
                  <a:moveTo>
                    <a:pt x="2081" y="1"/>
                  </a:moveTo>
                  <a:cubicBezTo>
                    <a:pt x="1790" y="1"/>
                    <a:pt x="1540" y="135"/>
                    <a:pt x="1274" y="206"/>
                  </a:cubicBezTo>
                  <a:cubicBezTo>
                    <a:pt x="876" y="325"/>
                    <a:pt x="518" y="624"/>
                    <a:pt x="80" y="683"/>
                  </a:cubicBezTo>
                  <a:cubicBezTo>
                    <a:pt x="80" y="683"/>
                    <a:pt x="60" y="683"/>
                    <a:pt x="21" y="723"/>
                  </a:cubicBezTo>
                  <a:cubicBezTo>
                    <a:pt x="1" y="783"/>
                    <a:pt x="21" y="803"/>
                    <a:pt x="80" y="862"/>
                  </a:cubicBezTo>
                  <a:cubicBezTo>
                    <a:pt x="333" y="963"/>
                    <a:pt x="599" y="1012"/>
                    <a:pt x="863" y="1012"/>
                  </a:cubicBezTo>
                  <a:cubicBezTo>
                    <a:pt x="1431" y="1012"/>
                    <a:pt x="1988" y="786"/>
                    <a:pt x="2368" y="365"/>
                  </a:cubicBezTo>
                  <a:cubicBezTo>
                    <a:pt x="2189" y="305"/>
                    <a:pt x="2189" y="166"/>
                    <a:pt x="2189" y="7"/>
                  </a:cubicBezTo>
                  <a:cubicBezTo>
                    <a:pt x="2152" y="3"/>
                    <a:pt x="2116" y="1"/>
                    <a:pt x="20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20" name="Google Shape;6620;p9"/>
            <p:cNvSpPr/>
            <p:nvPr/>
          </p:nvSpPr>
          <p:spPr>
            <a:xfrm>
              <a:off x="5538900" y="3797925"/>
              <a:ext cx="30875" cy="30025"/>
            </a:xfrm>
            <a:custGeom>
              <a:avLst/>
              <a:gdLst/>
              <a:ahLst/>
              <a:cxnLst/>
              <a:rect l="l" t="t" r="r" b="b"/>
              <a:pathLst>
                <a:path w="1235" h="1201" extrusionOk="0">
                  <a:moveTo>
                    <a:pt x="1" y="0"/>
                  </a:moveTo>
                  <a:lnTo>
                    <a:pt x="1" y="0"/>
                  </a:lnTo>
                  <a:cubicBezTo>
                    <a:pt x="100" y="159"/>
                    <a:pt x="200" y="259"/>
                    <a:pt x="359" y="338"/>
                  </a:cubicBezTo>
                  <a:cubicBezTo>
                    <a:pt x="419" y="418"/>
                    <a:pt x="518" y="418"/>
                    <a:pt x="598" y="458"/>
                  </a:cubicBezTo>
                  <a:lnTo>
                    <a:pt x="598" y="458"/>
                  </a:lnTo>
                  <a:cubicBezTo>
                    <a:pt x="571" y="444"/>
                    <a:pt x="542" y="438"/>
                    <a:pt x="514" y="438"/>
                  </a:cubicBezTo>
                  <a:cubicBezTo>
                    <a:pt x="456" y="438"/>
                    <a:pt x="399" y="464"/>
                    <a:pt x="359" y="517"/>
                  </a:cubicBezTo>
                  <a:cubicBezTo>
                    <a:pt x="240" y="597"/>
                    <a:pt x="120" y="637"/>
                    <a:pt x="1" y="716"/>
                  </a:cubicBezTo>
                  <a:cubicBezTo>
                    <a:pt x="1" y="816"/>
                    <a:pt x="1" y="935"/>
                    <a:pt x="21" y="1054"/>
                  </a:cubicBezTo>
                  <a:cubicBezTo>
                    <a:pt x="130" y="1164"/>
                    <a:pt x="242" y="1200"/>
                    <a:pt x="354" y="1200"/>
                  </a:cubicBezTo>
                  <a:cubicBezTo>
                    <a:pt x="579" y="1200"/>
                    <a:pt x="807" y="1054"/>
                    <a:pt x="1027" y="1054"/>
                  </a:cubicBezTo>
                  <a:cubicBezTo>
                    <a:pt x="1037" y="1054"/>
                    <a:pt x="1046" y="1054"/>
                    <a:pt x="1055" y="1054"/>
                  </a:cubicBezTo>
                  <a:cubicBezTo>
                    <a:pt x="1115" y="816"/>
                    <a:pt x="1195" y="597"/>
                    <a:pt x="1234" y="338"/>
                  </a:cubicBezTo>
                  <a:lnTo>
                    <a:pt x="1055" y="159"/>
                  </a:lnTo>
                  <a:cubicBezTo>
                    <a:pt x="1009" y="167"/>
                    <a:pt x="962" y="170"/>
                    <a:pt x="916" y="170"/>
                  </a:cubicBezTo>
                  <a:cubicBezTo>
                    <a:pt x="605" y="170"/>
                    <a:pt x="295" y="17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21" name="Google Shape;6621;p9"/>
            <p:cNvSpPr/>
            <p:nvPr/>
          </p:nvSpPr>
          <p:spPr>
            <a:xfrm>
              <a:off x="5489675" y="3880475"/>
              <a:ext cx="75125" cy="13750"/>
            </a:xfrm>
            <a:custGeom>
              <a:avLst/>
              <a:gdLst/>
              <a:ahLst/>
              <a:cxnLst/>
              <a:rect l="l" t="t" r="r" b="b"/>
              <a:pathLst>
                <a:path w="3005" h="550" extrusionOk="0">
                  <a:moveTo>
                    <a:pt x="2487" y="0"/>
                  </a:moveTo>
                  <a:cubicBezTo>
                    <a:pt x="1632" y="100"/>
                    <a:pt x="816" y="140"/>
                    <a:pt x="1" y="339"/>
                  </a:cubicBezTo>
                  <a:cubicBezTo>
                    <a:pt x="196" y="410"/>
                    <a:pt x="392" y="433"/>
                    <a:pt x="588" y="433"/>
                  </a:cubicBezTo>
                  <a:cubicBezTo>
                    <a:pt x="919" y="433"/>
                    <a:pt x="1250" y="368"/>
                    <a:pt x="1581" y="368"/>
                  </a:cubicBezTo>
                  <a:cubicBezTo>
                    <a:pt x="1651" y="368"/>
                    <a:pt x="1721" y="371"/>
                    <a:pt x="1791" y="378"/>
                  </a:cubicBezTo>
                  <a:lnTo>
                    <a:pt x="1791" y="537"/>
                  </a:lnTo>
                  <a:cubicBezTo>
                    <a:pt x="1855" y="525"/>
                    <a:pt x="1920" y="520"/>
                    <a:pt x="1985" y="520"/>
                  </a:cubicBezTo>
                  <a:cubicBezTo>
                    <a:pt x="2151" y="520"/>
                    <a:pt x="2321" y="550"/>
                    <a:pt x="2488" y="550"/>
                  </a:cubicBezTo>
                  <a:cubicBezTo>
                    <a:pt x="2666" y="550"/>
                    <a:pt x="2841" y="516"/>
                    <a:pt x="3004" y="378"/>
                  </a:cubicBezTo>
                  <a:cubicBezTo>
                    <a:pt x="2885" y="219"/>
                    <a:pt x="2726" y="140"/>
                    <a:pt x="2587" y="40"/>
                  </a:cubicBezTo>
                  <a:cubicBezTo>
                    <a:pt x="2567" y="20"/>
                    <a:pt x="2507" y="20"/>
                    <a:pt x="248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22" name="Google Shape;6622;p9"/>
            <p:cNvSpPr/>
            <p:nvPr/>
          </p:nvSpPr>
          <p:spPr>
            <a:xfrm>
              <a:off x="5050050" y="3916700"/>
              <a:ext cx="32850" cy="33925"/>
            </a:xfrm>
            <a:custGeom>
              <a:avLst/>
              <a:gdLst/>
              <a:ahLst/>
              <a:cxnLst/>
              <a:rect l="l" t="t" r="r" b="b"/>
              <a:pathLst>
                <a:path w="1314" h="1357" extrusionOk="0">
                  <a:moveTo>
                    <a:pt x="987" y="0"/>
                  </a:moveTo>
                  <a:cubicBezTo>
                    <a:pt x="675" y="0"/>
                    <a:pt x="510" y="302"/>
                    <a:pt x="319" y="541"/>
                  </a:cubicBezTo>
                  <a:cubicBezTo>
                    <a:pt x="279" y="580"/>
                    <a:pt x="219" y="640"/>
                    <a:pt x="179" y="720"/>
                  </a:cubicBezTo>
                  <a:cubicBezTo>
                    <a:pt x="120" y="759"/>
                    <a:pt x="100" y="839"/>
                    <a:pt x="80" y="919"/>
                  </a:cubicBezTo>
                  <a:cubicBezTo>
                    <a:pt x="60" y="1058"/>
                    <a:pt x="0" y="1197"/>
                    <a:pt x="80" y="1356"/>
                  </a:cubicBezTo>
                  <a:cubicBezTo>
                    <a:pt x="756" y="1197"/>
                    <a:pt x="1095" y="740"/>
                    <a:pt x="1313" y="143"/>
                  </a:cubicBezTo>
                  <a:lnTo>
                    <a:pt x="1254" y="63"/>
                  </a:lnTo>
                  <a:cubicBezTo>
                    <a:pt x="1154" y="19"/>
                    <a:pt x="1066" y="0"/>
                    <a:pt x="98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23" name="Google Shape;6623;p9"/>
            <p:cNvSpPr/>
            <p:nvPr/>
          </p:nvSpPr>
          <p:spPr>
            <a:xfrm>
              <a:off x="5098775" y="3890800"/>
              <a:ext cx="54750" cy="25500"/>
            </a:xfrm>
            <a:custGeom>
              <a:avLst/>
              <a:gdLst/>
              <a:ahLst/>
              <a:cxnLst/>
              <a:rect l="l" t="t" r="r" b="b"/>
              <a:pathLst>
                <a:path w="2190" h="1020" extrusionOk="0">
                  <a:moveTo>
                    <a:pt x="1568" y="1"/>
                  </a:moveTo>
                  <a:cubicBezTo>
                    <a:pt x="1192" y="1"/>
                    <a:pt x="871" y="286"/>
                    <a:pt x="518" y="463"/>
                  </a:cubicBezTo>
                  <a:cubicBezTo>
                    <a:pt x="399" y="562"/>
                    <a:pt x="240" y="622"/>
                    <a:pt x="120" y="721"/>
                  </a:cubicBezTo>
                  <a:cubicBezTo>
                    <a:pt x="41" y="781"/>
                    <a:pt x="21" y="860"/>
                    <a:pt x="1" y="920"/>
                  </a:cubicBezTo>
                  <a:cubicBezTo>
                    <a:pt x="21" y="980"/>
                    <a:pt x="41" y="1000"/>
                    <a:pt x="61" y="1020"/>
                  </a:cubicBezTo>
                  <a:cubicBezTo>
                    <a:pt x="836" y="900"/>
                    <a:pt x="1553" y="662"/>
                    <a:pt x="2189" y="164"/>
                  </a:cubicBezTo>
                  <a:cubicBezTo>
                    <a:pt x="2110" y="124"/>
                    <a:pt x="2050" y="124"/>
                    <a:pt x="1990" y="124"/>
                  </a:cubicBezTo>
                  <a:cubicBezTo>
                    <a:pt x="1840" y="36"/>
                    <a:pt x="1700" y="1"/>
                    <a:pt x="156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24" name="Google Shape;6624;p9"/>
            <p:cNvSpPr/>
            <p:nvPr/>
          </p:nvSpPr>
          <p:spPr>
            <a:xfrm>
              <a:off x="5002800" y="3947600"/>
              <a:ext cx="34350" cy="21425"/>
            </a:xfrm>
            <a:custGeom>
              <a:avLst/>
              <a:gdLst/>
              <a:ahLst/>
              <a:cxnLst/>
              <a:rect l="l" t="t" r="r" b="b"/>
              <a:pathLst>
                <a:path w="1374" h="857" extrusionOk="0">
                  <a:moveTo>
                    <a:pt x="995" y="1"/>
                  </a:moveTo>
                  <a:cubicBezTo>
                    <a:pt x="558" y="1"/>
                    <a:pt x="180" y="120"/>
                    <a:pt x="1" y="598"/>
                  </a:cubicBezTo>
                  <a:cubicBezTo>
                    <a:pt x="21" y="737"/>
                    <a:pt x="100" y="816"/>
                    <a:pt x="259" y="856"/>
                  </a:cubicBezTo>
                  <a:cubicBezTo>
                    <a:pt x="377" y="755"/>
                    <a:pt x="509" y="668"/>
                    <a:pt x="668" y="668"/>
                  </a:cubicBezTo>
                  <a:cubicBezTo>
                    <a:pt x="697" y="668"/>
                    <a:pt x="726" y="671"/>
                    <a:pt x="757" y="677"/>
                  </a:cubicBezTo>
                  <a:cubicBezTo>
                    <a:pt x="916" y="578"/>
                    <a:pt x="1115" y="439"/>
                    <a:pt x="1314" y="359"/>
                  </a:cubicBezTo>
                  <a:cubicBezTo>
                    <a:pt x="1373" y="100"/>
                    <a:pt x="1174" y="41"/>
                    <a:pt x="99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25" name="Google Shape;6625;p9"/>
            <p:cNvSpPr/>
            <p:nvPr/>
          </p:nvSpPr>
          <p:spPr>
            <a:xfrm>
              <a:off x="5183825" y="3922750"/>
              <a:ext cx="35325" cy="15675"/>
            </a:xfrm>
            <a:custGeom>
              <a:avLst/>
              <a:gdLst/>
              <a:ahLst/>
              <a:cxnLst/>
              <a:rect l="l" t="t" r="r" b="b"/>
              <a:pathLst>
                <a:path w="1413" h="627" extrusionOk="0">
                  <a:moveTo>
                    <a:pt x="677" y="40"/>
                  </a:moveTo>
                  <a:cubicBezTo>
                    <a:pt x="438" y="80"/>
                    <a:pt x="239" y="100"/>
                    <a:pt x="20" y="120"/>
                  </a:cubicBezTo>
                  <a:cubicBezTo>
                    <a:pt x="1" y="239"/>
                    <a:pt x="1" y="378"/>
                    <a:pt x="1" y="498"/>
                  </a:cubicBezTo>
                  <a:cubicBezTo>
                    <a:pt x="145" y="599"/>
                    <a:pt x="310" y="626"/>
                    <a:pt x="489" y="626"/>
                  </a:cubicBezTo>
                  <a:cubicBezTo>
                    <a:pt x="556" y="626"/>
                    <a:pt x="626" y="622"/>
                    <a:pt x="697" y="617"/>
                  </a:cubicBezTo>
                  <a:cubicBezTo>
                    <a:pt x="995" y="597"/>
                    <a:pt x="1274" y="517"/>
                    <a:pt x="1413" y="219"/>
                  </a:cubicBezTo>
                  <a:cubicBezTo>
                    <a:pt x="1214" y="0"/>
                    <a:pt x="916" y="120"/>
                    <a:pt x="677" y="4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26" name="Google Shape;6626;p9"/>
            <p:cNvSpPr/>
            <p:nvPr/>
          </p:nvSpPr>
          <p:spPr>
            <a:xfrm>
              <a:off x="5529475" y="3821950"/>
              <a:ext cx="35325" cy="10600"/>
            </a:xfrm>
            <a:custGeom>
              <a:avLst/>
              <a:gdLst/>
              <a:ahLst/>
              <a:cxnLst/>
              <a:rect l="l" t="t" r="r" b="b"/>
              <a:pathLst>
                <a:path w="1413" h="424" extrusionOk="0">
                  <a:moveTo>
                    <a:pt x="1131" y="0"/>
                  </a:moveTo>
                  <a:cubicBezTo>
                    <a:pt x="925" y="0"/>
                    <a:pt x="716" y="88"/>
                    <a:pt x="512" y="88"/>
                  </a:cubicBezTo>
                  <a:cubicBezTo>
                    <a:pt x="467" y="88"/>
                    <a:pt x="422" y="84"/>
                    <a:pt x="378" y="74"/>
                  </a:cubicBezTo>
                  <a:cubicBezTo>
                    <a:pt x="279" y="133"/>
                    <a:pt x="139" y="193"/>
                    <a:pt x="0" y="233"/>
                  </a:cubicBezTo>
                  <a:cubicBezTo>
                    <a:pt x="150" y="375"/>
                    <a:pt x="294" y="423"/>
                    <a:pt x="437" y="423"/>
                  </a:cubicBezTo>
                  <a:cubicBezTo>
                    <a:pt x="653" y="423"/>
                    <a:pt x="866" y="313"/>
                    <a:pt x="1094" y="253"/>
                  </a:cubicBezTo>
                  <a:cubicBezTo>
                    <a:pt x="1233" y="253"/>
                    <a:pt x="1373" y="253"/>
                    <a:pt x="1412" y="74"/>
                  </a:cubicBezTo>
                  <a:cubicBezTo>
                    <a:pt x="1320" y="19"/>
                    <a:pt x="1226" y="0"/>
                    <a:pt x="11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27" name="Google Shape;6627;p9"/>
            <p:cNvSpPr/>
            <p:nvPr/>
          </p:nvSpPr>
          <p:spPr>
            <a:xfrm>
              <a:off x="5025175" y="3935675"/>
              <a:ext cx="31850" cy="20425"/>
            </a:xfrm>
            <a:custGeom>
              <a:avLst/>
              <a:gdLst/>
              <a:ahLst/>
              <a:cxnLst/>
              <a:rect l="l" t="t" r="r" b="b"/>
              <a:pathLst>
                <a:path w="1274" h="817" extrusionOk="0">
                  <a:moveTo>
                    <a:pt x="1035" y="0"/>
                  </a:moveTo>
                  <a:cubicBezTo>
                    <a:pt x="896" y="20"/>
                    <a:pt x="757" y="80"/>
                    <a:pt x="598" y="120"/>
                  </a:cubicBezTo>
                  <a:cubicBezTo>
                    <a:pt x="379" y="259"/>
                    <a:pt x="21" y="219"/>
                    <a:pt x="1" y="597"/>
                  </a:cubicBezTo>
                  <a:cubicBezTo>
                    <a:pt x="160" y="617"/>
                    <a:pt x="319" y="657"/>
                    <a:pt x="399" y="816"/>
                  </a:cubicBezTo>
                  <a:cubicBezTo>
                    <a:pt x="598" y="677"/>
                    <a:pt x="816" y="597"/>
                    <a:pt x="1075" y="577"/>
                  </a:cubicBezTo>
                  <a:cubicBezTo>
                    <a:pt x="1174" y="418"/>
                    <a:pt x="1274" y="279"/>
                    <a:pt x="1234" y="80"/>
                  </a:cubicBezTo>
                  <a:cubicBezTo>
                    <a:pt x="1194" y="20"/>
                    <a:pt x="1115" y="0"/>
                    <a:pt x="103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28" name="Google Shape;6628;p9"/>
            <p:cNvSpPr/>
            <p:nvPr/>
          </p:nvSpPr>
          <p:spPr>
            <a:xfrm>
              <a:off x="5067950" y="3903775"/>
              <a:ext cx="32350" cy="16500"/>
            </a:xfrm>
            <a:custGeom>
              <a:avLst/>
              <a:gdLst/>
              <a:ahLst/>
              <a:cxnLst/>
              <a:rect l="l" t="t" r="r" b="b"/>
              <a:pathLst>
                <a:path w="1294" h="660" extrusionOk="0">
                  <a:moveTo>
                    <a:pt x="837" y="1"/>
                  </a:moveTo>
                  <a:cubicBezTo>
                    <a:pt x="720" y="1"/>
                    <a:pt x="597" y="39"/>
                    <a:pt x="478" y="103"/>
                  </a:cubicBezTo>
                  <a:cubicBezTo>
                    <a:pt x="1" y="381"/>
                    <a:pt x="299" y="540"/>
                    <a:pt x="597" y="660"/>
                  </a:cubicBezTo>
                  <a:cubicBezTo>
                    <a:pt x="776" y="553"/>
                    <a:pt x="1002" y="478"/>
                    <a:pt x="1219" y="478"/>
                  </a:cubicBezTo>
                  <a:cubicBezTo>
                    <a:pt x="1244" y="478"/>
                    <a:pt x="1269" y="479"/>
                    <a:pt x="1294" y="481"/>
                  </a:cubicBezTo>
                  <a:lnTo>
                    <a:pt x="1294" y="302"/>
                  </a:lnTo>
                  <a:cubicBezTo>
                    <a:pt x="1174" y="87"/>
                    <a:pt x="1012" y="1"/>
                    <a:pt x="83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29" name="Google Shape;6629;p9"/>
            <p:cNvSpPr/>
            <p:nvPr/>
          </p:nvSpPr>
          <p:spPr>
            <a:xfrm>
              <a:off x="5065475" y="3955575"/>
              <a:ext cx="8975" cy="4500"/>
            </a:xfrm>
            <a:custGeom>
              <a:avLst/>
              <a:gdLst/>
              <a:ahLst/>
              <a:cxnLst/>
              <a:rect l="l" t="t" r="r" b="b"/>
              <a:pathLst>
                <a:path w="359" h="180" extrusionOk="0">
                  <a:moveTo>
                    <a:pt x="358" y="0"/>
                  </a:moveTo>
                  <a:cubicBezTo>
                    <a:pt x="199" y="0"/>
                    <a:pt x="80" y="20"/>
                    <a:pt x="0" y="159"/>
                  </a:cubicBezTo>
                  <a:cubicBezTo>
                    <a:pt x="139" y="179"/>
                    <a:pt x="239" y="179"/>
                    <a:pt x="358" y="179"/>
                  </a:cubicBezTo>
                  <a:lnTo>
                    <a:pt x="3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30" name="Google Shape;6630;p9"/>
            <p:cNvSpPr/>
            <p:nvPr/>
          </p:nvSpPr>
          <p:spPr>
            <a:xfrm>
              <a:off x="5039100" y="3964525"/>
              <a:ext cx="8975" cy="3500"/>
            </a:xfrm>
            <a:custGeom>
              <a:avLst/>
              <a:gdLst/>
              <a:ahLst/>
              <a:cxnLst/>
              <a:rect l="l" t="t" r="r" b="b"/>
              <a:pathLst>
                <a:path w="359" h="140" extrusionOk="0">
                  <a:moveTo>
                    <a:pt x="359" y="0"/>
                  </a:moveTo>
                  <a:cubicBezTo>
                    <a:pt x="220" y="0"/>
                    <a:pt x="100" y="20"/>
                    <a:pt x="1" y="139"/>
                  </a:cubicBezTo>
                  <a:cubicBezTo>
                    <a:pt x="140" y="139"/>
                    <a:pt x="259" y="120"/>
                    <a:pt x="3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31" name="Google Shape;6631;p9"/>
            <p:cNvSpPr/>
            <p:nvPr/>
          </p:nvSpPr>
          <p:spPr>
            <a:xfrm>
              <a:off x="5551850" y="3877125"/>
              <a:ext cx="9475" cy="5525"/>
            </a:xfrm>
            <a:custGeom>
              <a:avLst/>
              <a:gdLst/>
              <a:ahLst/>
              <a:cxnLst/>
              <a:rect l="l" t="t" r="r" b="b"/>
              <a:pathLst>
                <a:path w="379" h="221" extrusionOk="0">
                  <a:moveTo>
                    <a:pt x="182" y="0"/>
                  </a:moveTo>
                  <a:cubicBezTo>
                    <a:pt x="120" y="0"/>
                    <a:pt x="60" y="45"/>
                    <a:pt x="0" y="134"/>
                  </a:cubicBezTo>
                  <a:lnTo>
                    <a:pt x="20" y="154"/>
                  </a:lnTo>
                  <a:cubicBezTo>
                    <a:pt x="67" y="201"/>
                    <a:pt x="120" y="220"/>
                    <a:pt x="176" y="220"/>
                  </a:cubicBezTo>
                  <a:cubicBezTo>
                    <a:pt x="216" y="220"/>
                    <a:pt x="257" y="211"/>
                    <a:pt x="299" y="194"/>
                  </a:cubicBezTo>
                  <a:lnTo>
                    <a:pt x="378" y="134"/>
                  </a:lnTo>
                  <a:cubicBezTo>
                    <a:pt x="309" y="45"/>
                    <a:pt x="244" y="0"/>
                    <a:pt x="18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32" name="Google Shape;6632;p9"/>
            <p:cNvSpPr/>
            <p:nvPr/>
          </p:nvSpPr>
          <p:spPr>
            <a:xfrm>
              <a:off x="5052050" y="3960050"/>
              <a:ext cx="9450" cy="3800"/>
            </a:xfrm>
            <a:custGeom>
              <a:avLst/>
              <a:gdLst/>
              <a:ahLst/>
              <a:cxnLst/>
              <a:rect l="l" t="t" r="r" b="b"/>
              <a:pathLst>
                <a:path w="378" h="152" extrusionOk="0">
                  <a:moveTo>
                    <a:pt x="378" y="0"/>
                  </a:moveTo>
                  <a:cubicBezTo>
                    <a:pt x="219" y="0"/>
                    <a:pt x="99" y="20"/>
                    <a:pt x="0" y="139"/>
                  </a:cubicBezTo>
                  <a:cubicBezTo>
                    <a:pt x="29" y="148"/>
                    <a:pt x="58" y="152"/>
                    <a:pt x="87" y="152"/>
                  </a:cubicBezTo>
                  <a:cubicBezTo>
                    <a:pt x="196" y="152"/>
                    <a:pt x="299" y="95"/>
                    <a:pt x="3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33" name="Google Shape;6633;p9"/>
            <p:cNvSpPr/>
            <p:nvPr/>
          </p:nvSpPr>
          <p:spPr>
            <a:xfrm>
              <a:off x="5560300" y="388097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0" y="0"/>
                  </a:moveTo>
                  <a:lnTo>
                    <a:pt x="0" y="20"/>
                  </a:lnTo>
                  <a:cubicBezTo>
                    <a:pt x="0" y="120"/>
                    <a:pt x="60" y="179"/>
                    <a:pt x="159" y="179"/>
                  </a:cubicBezTo>
                  <a:cubicBezTo>
                    <a:pt x="179" y="120"/>
                    <a:pt x="179" y="80"/>
                    <a:pt x="179" y="20"/>
                  </a:cubicBezTo>
                  <a:cubicBezTo>
                    <a:pt x="140" y="0"/>
                    <a:pt x="80" y="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34" name="Google Shape;6634;p9"/>
            <p:cNvSpPr/>
            <p:nvPr/>
          </p:nvSpPr>
          <p:spPr>
            <a:xfrm>
              <a:off x="4344350" y="5048275"/>
              <a:ext cx="128825" cy="50150"/>
            </a:xfrm>
            <a:custGeom>
              <a:avLst/>
              <a:gdLst/>
              <a:ahLst/>
              <a:cxnLst/>
              <a:rect l="l" t="t" r="r" b="b"/>
              <a:pathLst>
                <a:path w="5153" h="2006" extrusionOk="0">
                  <a:moveTo>
                    <a:pt x="598" y="1"/>
                  </a:moveTo>
                  <a:cubicBezTo>
                    <a:pt x="506" y="1"/>
                    <a:pt x="413" y="6"/>
                    <a:pt x="319" y="16"/>
                  </a:cubicBezTo>
                  <a:cubicBezTo>
                    <a:pt x="160" y="56"/>
                    <a:pt x="40" y="156"/>
                    <a:pt x="1" y="355"/>
                  </a:cubicBezTo>
                  <a:cubicBezTo>
                    <a:pt x="1" y="434"/>
                    <a:pt x="60" y="514"/>
                    <a:pt x="100" y="573"/>
                  </a:cubicBezTo>
                  <a:cubicBezTo>
                    <a:pt x="238" y="642"/>
                    <a:pt x="396" y="740"/>
                    <a:pt x="559" y="740"/>
                  </a:cubicBezTo>
                  <a:cubicBezTo>
                    <a:pt x="631" y="740"/>
                    <a:pt x="704" y="721"/>
                    <a:pt x="777" y="673"/>
                  </a:cubicBezTo>
                  <a:cubicBezTo>
                    <a:pt x="1279" y="762"/>
                    <a:pt x="1700" y="1062"/>
                    <a:pt x="2215" y="1062"/>
                  </a:cubicBezTo>
                  <a:cubicBezTo>
                    <a:pt x="2271" y="1062"/>
                    <a:pt x="2329" y="1059"/>
                    <a:pt x="2388" y="1051"/>
                  </a:cubicBezTo>
                  <a:cubicBezTo>
                    <a:pt x="2587" y="1270"/>
                    <a:pt x="2885" y="1250"/>
                    <a:pt x="3164" y="1409"/>
                  </a:cubicBezTo>
                  <a:cubicBezTo>
                    <a:pt x="3203" y="1449"/>
                    <a:pt x="3243" y="1469"/>
                    <a:pt x="3243" y="1548"/>
                  </a:cubicBezTo>
                  <a:lnTo>
                    <a:pt x="3203" y="1628"/>
                  </a:lnTo>
                  <a:cubicBezTo>
                    <a:pt x="3203" y="1667"/>
                    <a:pt x="3184" y="1727"/>
                    <a:pt x="3184" y="1767"/>
                  </a:cubicBezTo>
                  <a:cubicBezTo>
                    <a:pt x="3303" y="1866"/>
                    <a:pt x="3462" y="1846"/>
                    <a:pt x="3562" y="1946"/>
                  </a:cubicBezTo>
                  <a:lnTo>
                    <a:pt x="3601" y="1966"/>
                  </a:lnTo>
                  <a:lnTo>
                    <a:pt x="3681" y="1966"/>
                  </a:lnTo>
                  <a:cubicBezTo>
                    <a:pt x="3760" y="2006"/>
                    <a:pt x="3800" y="2006"/>
                    <a:pt x="3860" y="2006"/>
                  </a:cubicBezTo>
                  <a:cubicBezTo>
                    <a:pt x="4337" y="1926"/>
                    <a:pt x="4994" y="2006"/>
                    <a:pt x="5093" y="1508"/>
                  </a:cubicBezTo>
                  <a:cubicBezTo>
                    <a:pt x="5153" y="1130"/>
                    <a:pt x="4457" y="1210"/>
                    <a:pt x="4138" y="971"/>
                  </a:cubicBezTo>
                  <a:cubicBezTo>
                    <a:pt x="4079" y="931"/>
                    <a:pt x="4039" y="912"/>
                    <a:pt x="3979" y="872"/>
                  </a:cubicBezTo>
                  <a:cubicBezTo>
                    <a:pt x="3959" y="852"/>
                    <a:pt x="3900" y="832"/>
                    <a:pt x="3880" y="812"/>
                  </a:cubicBezTo>
                  <a:cubicBezTo>
                    <a:pt x="3800" y="752"/>
                    <a:pt x="3760" y="733"/>
                    <a:pt x="3681" y="673"/>
                  </a:cubicBezTo>
                  <a:cubicBezTo>
                    <a:pt x="3641" y="633"/>
                    <a:pt x="3562" y="613"/>
                    <a:pt x="3482" y="573"/>
                  </a:cubicBezTo>
                  <a:cubicBezTo>
                    <a:pt x="3432" y="563"/>
                    <a:pt x="3377" y="558"/>
                    <a:pt x="3323" y="558"/>
                  </a:cubicBezTo>
                  <a:cubicBezTo>
                    <a:pt x="3268" y="558"/>
                    <a:pt x="3213" y="563"/>
                    <a:pt x="3164" y="573"/>
                  </a:cubicBezTo>
                  <a:cubicBezTo>
                    <a:pt x="3084" y="613"/>
                    <a:pt x="3024" y="633"/>
                    <a:pt x="2965" y="673"/>
                  </a:cubicBezTo>
                  <a:cubicBezTo>
                    <a:pt x="2936" y="711"/>
                    <a:pt x="2915" y="725"/>
                    <a:pt x="2900" y="725"/>
                  </a:cubicBezTo>
                  <a:cubicBezTo>
                    <a:pt x="2854" y="725"/>
                    <a:pt x="2847" y="609"/>
                    <a:pt x="2802" y="609"/>
                  </a:cubicBezTo>
                  <a:cubicBezTo>
                    <a:pt x="2797" y="609"/>
                    <a:pt x="2792" y="610"/>
                    <a:pt x="2786" y="613"/>
                  </a:cubicBezTo>
                  <a:cubicBezTo>
                    <a:pt x="2746" y="573"/>
                    <a:pt x="2666" y="553"/>
                    <a:pt x="2587" y="553"/>
                  </a:cubicBezTo>
                  <a:cubicBezTo>
                    <a:pt x="2533" y="568"/>
                    <a:pt x="2481" y="574"/>
                    <a:pt x="2431" y="574"/>
                  </a:cubicBezTo>
                  <a:cubicBezTo>
                    <a:pt x="2202" y="574"/>
                    <a:pt x="2007" y="438"/>
                    <a:pt x="1811" y="275"/>
                  </a:cubicBezTo>
                  <a:cubicBezTo>
                    <a:pt x="1434" y="111"/>
                    <a:pt x="1029" y="1"/>
                    <a:pt x="59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35" name="Google Shape;6635;p9"/>
            <p:cNvSpPr/>
            <p:nvPr/>
          </p:nvSpPr>
          <p:spPr>
            <a:xfrm>
              <a:off x="4437350" y="5067975"/>
              <a:ext cx="98000" cy="51400"/>
            </a:xfrm>
            <a:custGeom>
              <a:avLst/>
              <a:gdLst/>
              <a:ahLst/>
              <a:cxnLst/>
              <a:rect l="l" t="t" r="r" b="b"/>
              <a:pathLst>
                <a:path w="3920" h="2056" extrusionOk="0">
                  <a:moveTo>
                    <a:pt x="520" y="1"/>
                  </a:moveTo>
                  <a:cubicBezTo>
                    <a:pt x="370" y="1"/>
                    <a:pt x="217" y="14"/>
                    <a:pt x="60" y="44"/>
                  </a:cubicBezTo>
                  <a:cubicBezTo>
                    <a:pt x="299" y="581"/>
                    <a:pt x="876" y="422"/>
                    <a:pt x="1314" y="681"/>
                  </a:cubicBezTo>
                  <a:cubicBezTo>
                    <a:pt x="836" y="840"/>
                    <a:pt x="418" y="979"/>
                    <a:pt x="1" y="1138"/>
                  </a:cubicBezTo>
                  <a:cubicBezTo>
                    <a:pt x="617" y="1317"/>
                    <a:pt x="1254" y="1516"/>
                    <a:pt x="1871" y="1675"/>
                  </a:cubicBezTo>
                  <a:cubicBezTo>
                    <a:pt x="2447" y="1814"/>
                    <a:pt x="3024" y="2033"/>
                    <a:pt x="3641" y="2033"/>
                  </a:cubicBezTo>
                  <a:cubicBezTo>
                    <a:pt x="3686" y="2048"/>
                    <a:pt x="3724" y="2056"/>
                    <a:pt x="3757" y="2056"/>
                  </a:cubicBezTo>
                  <a:cubicBezTo>
                    <a:pt x="3856" y="2056"/>
                    <a:pt x="3905" y="1988"/>
                    <a:pt x="3920" y="1854"/>
                  </a:cubicBezTo>
                  <a:cubicBezTo>
                    <a:pt x="3661" y="1456"/>
                    <a:pt x="3203" y="1536"/>
                    <a:pt x="2845" y="1357"/>
                  </a:cubicBezTo>
                  <a:cubicBezTo>
                    <a:pt x="2527" y="1257"/>
                    <a:pt x="2189" y="1277"/>
                    <a:pt x="1871" y="1138"/>
                  </a:cubicBezTo>
                  <a:cubicBezTo>
                    <a:pt x="1811" y="1138"/>
                    <a:pt x="1731" y="1098"/>
                    <a:pt x="1652" y="1098"/>
                  </a:cubicBezTo>
                  <a:cubicBezTo>
                    <a:pt x="1604" y="1098"/>
                    <a:pt x="1518" y="1073"/>
                    <a:pt x="1455" y="1073"/>
                  </a:cubicBezTo>
                  <a:cubicBezTo>
                    <a:pt x="1439" y="1073"/>
                    <a:pt x="1425" y="1074"/>
                    <a:pt x="1413" y="1078"/>
                  </a:cubicBezTo>
                  <a:cubicBezTo>
                    <a:pt x="1431" y="1055"/>
                    <a:pt x="1448" y="1047"/>
                    <a:pt x="1466" y="1047"/>
                  </a:cubicBezTo>
                  <a:cubicBezTo>
                    <a:pt x="1504" y="1047"/>
                    <a:pt x="1543" y="1081"/>
                    <a:pt x="1590" y="1081"/>
                  </a:cubicBezTo>
                  <a:cubicBezTo>
                    <a:pt x="1597" y="1081"/>
                    <a:pt x="1604" y="1080"/>
                    <a:pt x="1612" y="1078"/>
                  </a:cubicBezTo>
                  <a:cubicBezTo>
                    <a:pt x="1831" y="1078"/>
                    <a:pt x="2050" y="1158"/>
                    <a:pt x="2288" y="1238"/>
                  </a:cubicBezTo>
                  <a:cubicBezTo>
                    <a:pt x="2368" y="1257"/>
                    <a:pt x="2507" y="1277"/>
                    <a:pt x="2626" y="1277"/>
                  </a:cubicBezTo>
                  <a:cubicBezTo>
                    <a:pt x="2803" y="1277"/>
                    <a:pt x="2980" y="1386"/>
                    <a:pt x="3157" y="1386"/>
                  </a:cubicBezTo>
                  <a:cubicBezTo>
                    <a:pt x="3219" y="1386"/>
                    <a:pt x="3281" y="1373"/>
                    <a:pt x="3343" y="1337"/>
                  </a:cubicBezTo>
                  <a:cubicBezTo>
                    <a:pt x="3402" y="1257"/>
                    <a:pt x="3422" y="1178"/>
                    <a:pt x="3442" y="1118"/>
                  </a:cubicBezTo>
                  <a:cubicBezTo>
                    <a:pt x="3442" y="1039"/>
                    <a:pt x="3422" y="959"/>
                    <a:pt x="3363" y="879"/>
                  </a:cubicBezTo>
                  <a:cubicBezTo>
                    <a:pt x="3283" y="820"/>
                    <a:pt x="3183" y="760"/>
                    <a:pt x="3044" y="740"/>
                  </a:cubicBezTo>
                  <a:cubicBezTo>
                    <a:pt x="2905" y="681"/>
                    <a:pt x="2746" y="621"/>
                    <a:pt x="2607" y="541"/>
                  </a:cubicBezTo>
                  <a:cubicBezTo>
                    <a:pt x="1928" y="326"/>
                    <a:pt x="1263" y="1"/>
                    <a:pt x="52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36" name="Google Shape;6636;p9"/>
            <p:cNvSpPr/>
            <p:nvPr/>
          </p:nvSpPr>
          <p:spPr>
            <a:xfrm>
              <a:off x="4529350" y="5109850"/>
              <a:ext cx="120375" cy="35900"/>
            </a:xfrm>
            <a:custGeom>
              <a:avLst/>
              <a:gdLst/>
              <a:ahLst/>
              <a:cxnLst/>
              <a:rect l="l" t="t" r="r" b="b"/>
              <a:pathLst>
                <a:path w="4815" h="1436" extrusionOk="0">
                  <a:moveTo>
                    <a:pt x="1513" y="0"/>
                  </a:moveTo>
                  <a:cubicBezTo>
                    <a:pt x="1361" y="51"/>
                    <a:pt x="1205" y="59"/>
                    <a:pt x="1047" y="59"/>
                  </a:cubicBezTo>
                  <a:cubicBezTo>
                    <a:pt x="964" y="59"/>
                    <a:pt x="881" y="57"/>
                    <a:pt x="798" y="57"/>
                  </a:cubicBezTo>
                  <a:cubicBezTo>
                    <a:pt x="602" y="57"/>
                    <a:pt x="407" y="70"/>
                    <a:pt x="220" y="159"/>
                  </a:cubicBezTo>
                  <a:cubicBezTo>
                    <a:pt x="140" y="199"/>
                    <a:pt x="60" y="279"/>
                    <a:pt x="1" y="338"/>
                  </a:cubicBezTo>
                  <a:cubicBezTo>
                    <a:pt x="1314" y="796"/>
                    <a:pt x="2647" y="1174"/>
                    <a:pt x="4019" y="1373"/>
                  </a:cubicBezTo>
                  <a:cubicBezTo>
                    <a:pt x="4171" y="1384"/>
                    <a:pt x="4329" y="1436"/>
                    <a:pt x="4477" y="1436"/>
                  </a:cubicBezTo>
                  <a:cubicBezTo>
                    <a:pt x="4600" y="1436"/>
                    <a:pt x="4715" y="1400"/>
                    <a:pt x="4815" y="1273"/>
                  </a:cubicBezTo>
                  <a:cubicBezTo>
                    <a:pt x="4815" y="1174"/>
                    <a:pt x="4755" y="1094"/>
                    <a:pt x="4695" y="1054"/>
                  </a:cubicBezTo>
                  <a:cubicBezTo>
                    <a:pt x="4079" y="677"/>
                    <a:pt x="3343" y="776"/>
                    <a:pt x="2666" y="637"/>
                  </a:cubicBezTo>
                  <a:cubicBezTo>
                    <a:pt x="2647" y="617"/>
                    <a:pt x="2627" y="617"/>
                    <a:pt x="2604" y="617"/>
                  </a:cubicBezTo>
                  <a:cubicBezTo>
                    <a:pt x="2582" y="617"/>
                    <a:pt x="2557" y="617"/>
                    <a:pt x="2527" y="597"/>
                  </a:cubicBezTo>
                  <a:cubicBezTo>
                    <a:pt x="2539" y="594"/>
                    <a:pt x="2549" y="593"/>
                    <a:pt x="2560" y="593"/>
                  </a:cubicBezTo>
                  <a:cubicBezTo>
                    <a:pt x="2624" y="593"/>
                    <a:pt x="2678" y="637"/>
                    <a:pt x="2746" y="637"/>
                  </a:cubicBezTo>
                  <a:cubicBezTo>
                    <a:pt x="2806" y="657"/>
                    <a:pt x="2845" y="657"/>
                    <a:pt x="2905" y="657"/>
                  </a:cubicBezTo>
                  <a:cubicBezTo>
                    <a:pt x="2925" y="650"/>
                    <a:pt x="2946" y="647"/>
                    <a:pt x="2967" y="647"/>
                  </a:cubicBezTo>
                  <a:cubicBezTo>
                    <a:pt x="3060" y="647"/>
                    <a:pt x="3162" y="700"/>
                    <a:pt x="3253" y="700"/>
                  </a:cubicBezTo>
                  <a:cubicBezTo>
                    <a:pt x="3328" y="700"/>
                    <a:pt x="3394" y="665"/>
                    <a:pt x="3442" y="537"/>
                  </a:cubicBezTo>
                  <a:cubicBezTo>
                    <a:pt x="3442" y="259"/>
                    <a:pt x="3223" y="159"/>
                    <a:pt x="3005" y="100"/>
                  </a:cubicBezTo>
                  <a:cubicBezTo>
                    <a:pt x="2507" y="60"/>
                    <a:pt x="2010" y="60"/>
                    <a:pt x="151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37" name="Google Shape;6637;p9"/>
            <p:cNvSpPr/>
            <p:nvPr/>
          </p:nvSpPr>
          <p:spPr>
            <a:xfrm>
              <a:off x="4649200" y="5140900"/>
              <a:ext cx="49775" cy="17275"/>
            </a:xfrm>
            <a:custGeom>
              <a:avLst/>
              <a:gdLst/>
              <a:ahLst/>
              <a:cxnLst/>
              <a:rect l="l" t="t" r="r" b="b"/>
              <a:pathLst>
                <a:path w="1991" h="691" extrusionOk="0">
                  <a:moveTo>
                    <a:pt x="739" y="0"/>
                  </a:moveTo>
                  <a:cubicBezTo>
                    <a:pt x="567" y="0"/>
                    <a:pt x="392" y="14"/>
                    <a:pt x="220" y="31"/>
                  </a:cubicBezTo>
                  <a:cubicBezTo>
                    <a:pt x="1" y="250"/>
                    <a:pt x="180" y="350"/>
                    <a:pt x="339" y="449"/>
                  </a:cubicBezTo>
                  <a:cubicBezTo>
                    <a:pt x="787" y="610"/>
                    <a:pt x="1250" y="691"/>
                    <a:pt x="1745" y="691"/>
                  </a:cubicBezTo>
                  <a:cubicBezTo>
                    <a:pt x="1800" y="691"/>
                    <a:pt x="1855" y="690"/>
                    <a:pt x="1911" y="688"/>
                  </a:cubicBezTo>
                  <a:cubicBezTo>
                    <a:pt x="1970" y="588"/>
                    <a:pt x="1990" y="509"/>
                    <a:pt x="1931" y="409"/>
                  </a:cubicBezTo>
                  <a:cubicBezTo>
                    <a:pt x="1577" y="84"/>
                    <a:pt x="1163" y="0"/>
                    <a:pt x="7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38" name="Google Shape;6638;p9"/>
            <p:cNvSpPr/>
            <p:nvPr/>
          </p:nvSpPr>
          <p:spPr>
            <a:xfrm>
              <a:off x="4696950" y="5149200"/>
              <a:ext cx="22400" cy="15875"/>
            </a:xfrm>
            <a:custGeom>
              <a:avLst/>
              <a:gdLst/>
              <a:ahLst/>
              <a:cxnLst/>
              <a:rect l="l" t="t" r="r" b="b"/>
              <a:pathLst>
                <a:path w="896" h="635" extrusionOk="0">
                  <a:moveTo>
                    <a:pt x="413" y="0"/>
                  </a:moveTo>
                  <a:cubicBezTo>
                    <a:pt x="290" y="0"/>
                    <a:pt x="148" y="79"/>
                    <a:pt x="1" y="177"/>
                  </a:cubicBezTo>
                  <a:lnTo>
                    <a:pt x="1" y="356"/>
                  </a:lnTo>
                  <a:cubicBezTo>
                    <a:pt x="259" y="594"/>
                    <a:pt x="578" y="594"/>
                    <a:pt x="896" y="634"/>
                  </a:cubicBezTo>
                  <a:cubicBezTo>
                    <a:pt x="856" y="555"/>
                    <a:pt x="776" y="415"/>
                    <a:pt x="717" y="316"/>
                  </a:cubicBezTo>
                  <a:cubicBezTo>
                    <a:pt x="646" y="84"/>
                    <a:pt x="540" y="0"/>
                    <a:pt x="41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39" name="Google Shape;6639;p9"/>
            <p:cNvSpPr/>
            <p:nvPr/>
          </p:nvSpPr>
          <p:spPr>
            <a:xfrm>
              <a:off x="4629325" y="5139025"/>
              <a:ext cx="27875" cy="13250"/>
            </a:xfrm>
            <a:custGeom>
              <a:avLst/>
              <a:gdLst/>
              <a:ahLst/>
              <a:cxnLst/>
              <a:rect l="l" t="t" r="r" b="b"/>
              <a:pathLst>
                <a:path w="1115" h="530" extrusionOk="0">
                  <a:moveTo>
                    <a:pt x="863" y="0"/>
                  </a:moveTo>
                  <a:cubicBezTo>
                    <a:pt x="830" y="0"/>
                    <a:pt x="788" y="9"/>
                    <a:pt x="736" y="27"/>
                  </a:cubicBezTo>
                  <a:cubicBezTo>
                    <a:pt x="631" y="164"/>
                    <a:pt x="497" y="184"/>
                    <a:pt x="359" y="184"/>
                  </a:cubicBezTo>
                  <a:cubicBezTo>
                    <a:pt x="304" y="184"/>
                    <a:pt x="249" y="181"/>
                    <a:pt x="195" y="181"/>
                  </a:cubicBezTo>
                  <a:cubicBezTo>
                    <a:pt x="128" y="181"/>
                    <a:pt x="62" y="185"/>
                    <a:pt x="0" y="206"/>
                  </a:cubicBezTo>
                  <a:cubicBezTo>
                    <a:pt x="313" y="354"/>
                    <a:pt x="584" y="529"/>
                    <a:pt x="905" y="529"/>
                  </a:cubicBezTo>
                  <a:cubicBezTo>
                    <a:pt x="973" y="529"/>
                    <a:pt x="1042" y="521"/>
                    <a:pt x="1114" y="504"/>
                  </a:cubicBezTo>
                  <a:cubicBezTo>
                    <a:pt x="1074" y="405"/>
                    <a:pt x="995" y="285"/>
                    <a:pt x="935" y="166"/>
                  </a:cubicBezTo>
                  <a:cubicBezTo>
                    <a:pt x="963" y="53"/>
                    <a:pt x="942" y="0"/>
                    <a:pt x="86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40" name="Google Shape;6640;p9"/>
            <p:cNvSpPr/>
            <p:nvPr/>
          </p:nvSpPr>
          <p:spPr>
            <a:xfrm>
              <a:off x="4424925" y="5091325"/>
              <a:ext cx="8975" cy="4625"/>
            </a:xfrm>
            <a:custGeom>
              <a:avLst/>
              <a:gdLst/>
              <a:ahLst/>
              <a:cxnLst/>
              <a:rect l="l" t="t" r="r" b="b"/>
              <a:pathLst>
                <a:path w="359" h="185" extrusionOk="0">
                  <a:moveTo>
                    <a:pt x="64" y="0"/>
                  </a:moveTo>
                  <a:cubicBezTo>
                    <a:pt x="43" y="0"/>
                    <a:pt x="22" y="2"/>
                    <a:pt x="0" y="5"/>
                  </a:cubicBezTo>
                  <a:cubicBezTo>
                    <a:pt x="100" y="124"/>
                    <a:pt x="219" y="184"/>
                    <a:pt x="358" y="184"/>
                  </a:cubicBezTo>
                  <a:cubicBezTo>
                    <a:pt x="274" y="50"/>
                    <a:pt x="176" y="0"/>
                    <a:pt x="6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41" name="Google Shape;6641;p9"/>
            <p:cNvSpPr/>
            <p:nvPr/>
          </p:nvSpPr>
          <p:spPr>
            <a:xfrm>
              <a:off x="4191675" y="4173900"/>
              <a:ext cx="48275" cy="112400"/>
            </a:xfrm>
            <a:custGeom>
              <a:avLst/>
              <a:gdLst/>
              <a:ahLst/>
              <a:cxnLst/>
              <a:rect l="l" t="t" r="r" b="b"/>
              <a:pathLst>
                <a:path w="1931" h="4496" extrusionOk="0">
                  <a:moveTo>
                    <a:pt x="219" y="0"/>
                  </a:moveTo>
                  <a:cubicBezTo>
                    <a:pt x="100" y="0"/>
                    <a:pt x="1" y="40"/>
                    <a:pt x="40" y="219"/>
                  </a:cubicBezTo>
                  <a:cubicBezTo>
                    <a:pt x="40" y="259"/>
                    <a:pt x="21" y="338"/>
                    <a:pt x="21" y="398"/>
                  </a:cubicBezTo>
                  <a:cubicBezTo>
                    <a:pt x="120" y="564"/>
                    <a:pt x="302" y="578"/>
                    <a:pt x="475" y="578"/>
                  </a:cubicBezTo>
                  <a:cubicBezTo>
                    <a:pt x="510" y="578"/>
                    <a:pt x="544" y="577"/>
                    <a:pt x="578" y="577"/>
                  </a:cubicBezTo>
                  <a:cubicBezTo>
                    <a:pt x="1214" y="696"/>
                    <a:pt x="1433" y="935"/>
                    <a:pt x="1333" y="1492"/>
                  </a:cubicBezTo>
                  <a:cubicBezTo>
                    <a:pt x="1194" y="2288"/>
                    <a:pt x="1214" y="3103"/>
                    <a:pt x="1294" y="3899"/>
                  </a:cubicBezTo>
                  <a:cubicBezTo>
                    <a:pt x="1493" y="4058"/>
                    <a:pt x="1333" y="4496"/>
                    <a:pt x="1771" y="4496"/>
                  </a:cubicBezTo>
                  <a:cubicBezTo>
                    <a:pt x="1930" y="3979"/>
                    <a:pt x="1692" y="3481"/>
                    <a:pt x="1711" y="2964"/>
                  </a:cubicBezTo>
                  <a:cubicBezTo>
                    <a:pt x="1731" y="2148"/>
                    <a:pt x="1930" y="1373"/>
                    <a:pt x="1811" y="577"/>
                  </a:cubicBezTo>
                  <a:cubicBezTo>
                    <a:pt x="1572" y="219"/>
                    <a:pt x="1174" y="199"/>
                    <a:pt x="816" y="119"/>
                  </a:cubicBezTo>
                  <a:cubicBezTo>
                    <a:pt x="617" y="60"/>
                    <a:pt x="418" y="0"/>
                    <a:pt x="2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42" name="Google Shape;6642;p9"/>
            <p:cNvSpPr/>
            <p:nvPr/>
          </p:nvSpPr>
          <p:spPr>
            <a:xfrm>
              <a:off x="4011650" y="4320600"/>
              <a:ext cx="125350" cy="24650"/>
            </a:xfrm>
            <a:custGeom>
              <a:avLst/>
              <a:gdLst/>
              <a:ahLst/>
              <a:cxnLst/>
              <a:rect l="l" t="t" r="r" b="b"/>
              <a:pathLst>
                <a:path w="5014" h="986" extrusionOk="0">
                  <a:moveTo>
                    <a:pt x="359" y="0"/>
                  </a:moveTo>
                  <a:cubicBezTo>
                    <a:pt x="279" y="120"/>
                    <a:pt x="80" y="160"/>
                    <a:pt x="0" y="319"/>
                  </a:cubicBezTo>
                  <a:cubicBezTo>
                    <a:pt x="40" y="378"/>
                    <a:pt x="60" y="418"/>
                    <a:pt x="60" y="458"/>
                  </a:cubicBezTo>
                  <a:cubicBezTo>
                    <a:pt x="92" y="490"/>
                    <a:pt x="118" y="510"/>
                    <a:pt x="145" y="510"/>
                  </a:cubicBezTo>
                  <a:cubicBezTo>
                    <a:pt x="168" y="510"/>
                    <a:pt x="192" y="495"/>
                    <a:pt x="219" y="458"/>
                  </a:cubicBezTo>
                  <a:cubicBezTo>
                    <a:pt x="309" y="474"/>
                    <a:pt x="401" y="478"/>
                    <a:pt x="493" y="478"/>
                  </a:cubicBezTo>
                  <a:cubicBezTo>
                    <a:pt x="646" y="478"/>
                    <a:pt x="801" y="465"/>
                    <a:pt x="956" y="465"/>
                  </a:cubicBezTo>
                  <a:cubicBezTo>
                    <a:pt x="1184" y="465"/>
                    <a:pt x="1413" y="494"/>
                    <a:pt x="1632" y="637"/>
                  </a:cubicBezTo>
                  <a:cubicBezTo>
                    <a:pt x="1695" y="647"/>
                    <a:pt x="1757" y="650"/>
                    <a:pt x="1819" y="650"/>
                  </a:cubicBezTo>
                  <a:cubicBezTo>
                    <a:pt x="1943" y="650"/>
                    <a:pt x="2064" y="637"/>
                    <a:pt x="2184" y="637"/>
                  </a:cubicBezTo>
                  <a:cubicBezTo>
                    <a:pt x="2363" y="637"/>
                    <a:pt x="2537" y="667"/>
                    <a:pt x="2706" y="816"/>
                  </a:cubicBezTo>
                  <a:lnTo>
                    <a:pt x="3024" y="816"/>
                  </a:lnTo>
                  <a:cubicBezTo>
                    <a:pt x="3499" y="914"/>
                    <a:pt x="3947" y="986"/>
                    <a:pt x="4390" y="986"/>
                  </a:cubicBezTo>
                  <a:cubicBezTo>
                    <a:pt x="4485" y="986"/>
                    <a:pt x="4580" y="982"/>
                    <a:pt x="4675" y="975"/>
                  </a:cubicBezTo>
                  <a:cubicBezTo>
                    <a:pt x="4874" y="876"/>
                    <a:pt x="5013" y="717"/>
                    <a:pt x="4934" y="478"/>
                  </a:cubicBezTo>
                  <a:cubicBezTo>
                    <a:pt x="4787" y="331"/>
                    <a:pt x="4601" y="318"/>
                    <a:pt x="4407" y="318"/>
                  </a:cubicBezTo>
                  <a:cubicBezTo>
                    <a:pt x="4364" y="318"/>
                    <a:pt x="4321" y="319"/>
                    <a:pt x="4277" y="319"/>
                  </a:cubicBezTo>
                  <a:lnTo>
                    <a:pt x="2467" y="319"/>
                  </a:lnTo>
                  <a:cubicBezTo>
                    <a:pt x="2487" y="279"/>
                    <a:pt x="2467" y="199"/>
                    <a:pt x="2467" y="140"/>
                  </a:cubicBezTo>
                  <a:cubicBezTo>
                    <a:pt x="2366" y="148"/>
                    <a:pt x="2265" y="152"/>
                    <a:pt x="2164" y="152"/>
                  </a:cubicBezTo>
                  <a:cubicBezTo>
                    <a:pt x="1554" y="152"/>
                    <a:pt x="956" y="17"/>
                    <a:pt x="3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43" name="Google Shape;6643;p9"/>
            <p:cNvSpPr/>
            <p:nvPr/>
          </p:nvSpPr>
          <p:spPr>
            <a:xfrm>
              <a:off x="4067350" y="4253950"/>
              <a:ext cx="105450" cy="26400"/>
            </a:xfrm>
            <a:custGeom>
              <a:avLst/>
              <a:gdLst/>
              <a:ahLst/>
              <a:cxnLst/>
              <a:rect l="l" t="t" r="r" b="b"/>
              <a:pathLst>
                <a:path w="4218" h="1056" extrusionOk="0">
                  <a:moveTo>
                    <a:pt x="3780" y="1"/>
                  </a:moveTo>
                  <a:cubicBezTo>
                    <a:pt x="3303" y="160"/>
                    <a:pt x="2805" y="160"/>
                    <a:pt x="2328" y="160"/>
                  </a:cubicBezTo>
                  <a:cubicBezTo>
                    <a:pt x="1612" y="160"/>
                    <a:pt x="916" y="279"/>
                    <a:pt x="239" y="498"/>
                  </a:cubicBezTo>
                  <a:cubicBezTo>
                    <a:pt x="199" y="677"/>
                    <a:pt x="0" y="796"/>
                    <a:pt x="100" y="1015"/>
                  </a:cubicBezTo>
                  <a:cubicBezTo>
                    <a:pt x="219" y="1055"/>
                    <a:pt x="319" y="1055"/>
                    <a:pt x="438" y="1055"/>
                  </a:cubicBezTo>
                  <a:cubicBezTo>
                    <a:pt x="1075" y="1015"/>
                    <a:pt x="1632" y="717"/>
                    <a:pt x="2228" y="677"/>
                  </a:cubicBezTo>
                  <a:cubicBezTo>
                    <a:pt x="2845" y="538"/>
                    <a:pt x="3502" y="438"/>
                    <a:pt x="4118" y="319"/>
                  </a:cubicBezTo>
                  <a:cubicBezTo>
                    <a:pt x="4218" y="1"/>
                    <a:pt x="3899" y="120"/>
                    <a:pt x="37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44" name="Google Shape;6644;p9"/>
            <p:cNvSpPr/>
            <p:nvPr/>
          </p:nvSpPr>
          <p:spPr>
            <a:xfrm>
              <a:off x="3954950" y="4284675"/>
              <a:ext cx="76125" cy="30475"/>
            </a:xfrm>
            <a:custGeom>
              <a:avLst/>
              <a:gdLst/>
              <a:ahLst/>
              <a:cxnLst/>
              <a:rect l="l" t="t" r="r" b="b"/>
              <a:pathLst>
                <a:path w="3045" h="1219" extrusionOk="0">
                  <a:moveTo>
                    <a:pt x="1911" y="0"/>
                  </a:moveTo>
                  <a:cubicBezTo>
                    <a:pt x="1328" y="0"/>
                    <a:pt x="887" y="527"/>
                    <a:pt x="319" y="562"/>
                  </a:cubicBezTo>
                  <a:cubicBezTo>
                    <a:pt x="100" y="582"/>
                    <a:pt x="1" y="940"/>
                    <a:pt x="60" y="1219"/>
                  </a:cubicBezTo>
                  <a:cubicBezTo>
                    <a:pt x="1055" y="861"/>
                    <a:pt x="2050" y="542"/>
                    <a:pt x="3044" y="184"/>
                  </a:cubicBezTo>
                  <a:cubicBezTo>
                    <a:pt x="2965" y="54"/>
                    <a:pt x="2861" y="18"/>
                    <a:pt x="2747" y="18"/>
                  </a:cubicBezTo>
                  <a:cubicBezTo>
                    <a:pt x="2612" y="18"/>
                    <a:pt x="2463" y="68"/>
                    <a:pt x="2321" y="68"/>
                  </a:cubicBezTo>
                  <a:cubicBezTo>
                    <a:pt x="2254" y="68"/>
                    <a:pt x="2190" y="57"/>
                    <a:pt x="2129" y="25"/>
                  </a:cubicBezTo>
                  <a:cubicBezTo>
                    <a:pt x="2054" y="8"/>
                    <a:pt x="1982" y="0"/>
                    <a:pt x="19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45" name="Google Shape;6645;p9"/>
            <p:cNvSpPr/>
            <p:nvPr/>
          </p:nvSpPr>
          <p:spPr>
            <a:xfrm>
              <a:off x="3934075" y="4322650"/>
              <a:ext cx="16925" cy="69175"/>
            </a:xfrm>
            <a:custGeom>
              <a:avLst/>
              <a:gdLst/>
              <a:ahLst/>
              <a:cxnLst/>
              <a:rect l="l" t="t" r="r" b="b"/>
              <a:pathLst>
                <a:path w="677" h="2767" extrusionOk="0">
                  <a:moveTo>
                    <a:pt x="378" y="0"/>
                  </a:moveTo>
                  <a:cubicBezTo>
                    <a:pt x="354" y="0"/>
                    <a:pt x="327" y="6"/>
                    <a:pt x="299" y="18"/>
                  </a:cubicBezTo>
                  <a:cubicBezTo>
                    <a:pt x="259" y="38"/>
                    <a:pt x="159" y="137"/>
                    <a:pt x="159" y="197"/>
                  </a:cubicBezTo>
                  <a:cubicBezTo>
                    <a:pt x="338" y="1013"/>
                    <a:pt x="0" y="1848"/>
                    <a:pt x="199" y="2684"/>
                  </a:cubicBezTo>
                  <a:cubicBezTo>
                    <a:pt x="284" y="2696"/>
                    <a:pt x="361" y="2767"/>
                    <a:pt x="431" y="2767"/>
                  </a:cubicBezTo>
                  <a:cubicBezTo>
                    <a:pt x="476" y="2767"/>
                    <a:pt x="518" y="2737"/>
                    <a:pt x="557" y="2644"/>
                  </a:cubicBezTo>
                  <a:cubicBezTo>
                    <a:pt x="597" y="2226"/>
                    <a:pt x="557" y="1788"/>
                    <a:pt x="617" y="1390"/>
                  </a:cubicBezTo>
                  <a:cubicBezTo>
                    <a:pt x="677" y="993"/>
                    <a:pt x="597" y="595"/>
                    <a:pt x="557" y="197"/>
                  </a:cubicBezTo>
                  <a:cubicBezTo>
                    <a:pt x="541" y="86"/>
                    <a:pt x="475" y="0"/>
                    <a:pt x="3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46" name="Google Shape;6646;p9"/>
            <p:cNvSpPr/>
            <p:nvPr/>
          </p:nvSpPr>
          <p:spPr>
            <a:xfrm>
              <a:off x="3979825" y="4345950"/>
              <a:ext cx="81575" cy="19350"/>
            </a:xfrm>
            <a:custGeom>
              <a:avLst/>
              <a:gdLst/>
              <a:ahLst/>
              <a:cxnLst/>
              <a:rect l="l" t="t" r="r" b="b"/>
              <a:pathLst>
                <a:path w="3263" h="774" extrusionOk="0">
                  <a:moveTo>
                    <a:pt x="100" y="1"/>
                  </a:moveTo>
                  <a:cubicBezTo>
                    <a:pt x="0" y="120"/>
                    <a:pt x="0" y="279"/>
                    <a:pt x="100" y="419"/>
                  </a:cubicBezTo>
                  <a:cubicBezTo>
                    <a:pt x="160" y="478"/>
                    <a:pt x="239" y="518"/>
                    <a:pt x="339" y="538"/>
                  </a:cubicBezTo>
                  <a:cubicBezTo>
                    <a:pt x="950" y="666"/>
                    <a:pt x="1552" y="774"/>
                    <a:pt x="2165" y="774"/>
                  </a:cubicBezTo>
                  <a:cubicBezTo>
                    <a:pt x="2409" y="774"/>
                    <a:pt x="2655" y="757"/>
                    <a:pt x="2905" y="717"/>
                  </a:cubicBezTo>
                  <a:cubicBezTo>
                    <a:pt x="3064" y="657"/>
                    <a:pt x="3263" y="618"/>
                    <a:pt x="3243" y="359"/>
                  </a:cubicBezTo>
                  <a:cubicBezTo>
                    <a:pt x="2827" y="307"/>
                    <a:pt x="2425" y="149"/>
                    <a:pt x="2000" y="149"/>
                  </a:cubicBezTo>
                  <a:cubicBezTo>
                    <a:pt x="1937" y="149"/>
                    <a:pt x="1874" y="152"/>
                    <a:pt x="1811" y="160"/>
                  </a:cubicBezTo>
                  <a:cubicBezTo>
                    <a:pt x="1708" y="167"/>
                    <a:pt x="1606" y="170"/>
                    <a:pt x="1504" y="170"/>
                  </a:cubicBezTo>
                  <a:cubicBezTo>
                    <a:pt x="1030" y="170"/>
                    <a:pt x="558" y="99"/>
                    <a:pt x="1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47" name="Google Shape;6647;p9"/>
            <p:cNvSpPr/>
            <p:nvPr/>
          </p:nvSpPr>
          <p:spPr>
            <a:xfrm>
              <a:off x="4030550" y="4266400"/>
              <a:ext cx="49750" cy="21900"/>
            </a:xfrm>
            <a:custGeom>
              <a:avLst/>
              <a:gdLst/>
              <a:ahLst/>
              <a:cxnLst/>
              <a:rect l="l" t="t" r="r" b="b"/>
              <a:pathLst>
                <a:path w="1990" h="876" extrusionOk="0">
                  <a:moveTo>
                    <a:pt x="1731" y="0"/>
                  </a:moveTo>
                  <a:lnTo>
                    <a:pt x="1731" y="0"/>
                  </a:lnTo>
                  <a:cubicBezTo>
                    <a:pt x="1114" y="80"/>
                    <a:pt x="577" y="318"/>
                    <a:pt x="0" y="557"/>
                  </a:cubicBezTo>
                  <a:cubicBezTo>
                    <a:pt x="43" y="716"/>
                    <a:pt x="147" y="734"/>
                    <a:pt x="260" y="734"/>
                  </a:cubicBezTo>
                  <a:cubicBezTo>
                    <a:pt x="292" y="734"/>
                    <a:pt x="325" y="732"/>
                    <a:pt x="358" y="732"/>
                  </a:cubicBezTo>
                  <a:cubicBezTo>
                    <a:pt x="424" y="732"/>
                    <a:pt x="488" y="739"/>
                    <a:pt x="538" y="776"/>
                  </a:cubicBezTo>
                  <a:cubicBezTo>
                    <a:pt x="697" y="796"/>
                    <a:pt x="816" y="855"/>
                    <a:pt x="975" y="875"/>
                  </a:cubicBezTo>
                  <a:cubicBezTo>
                    <a:pt x="1114" y="617"/>
                    <a:pt x="1373" y="597"/>
                    <a:pt x="1592" y="517"/>
                  </a:cubicBezTo>
                  <a:cubicBezTo>
                    <a:pt x="1592" y="358"/>
                    <a:pt x="1990" y="279"/>
                    <a:pt x="17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48" name="Google Shape;6648;p9"/>
            <p:cNvSpPr/>
            <p:nvPr/>
          </p:nvSpPr>
          <p:spPr>
            <a:xfrm>
              <a:off x="3963400" y="4354325"/>
              <a:ext cx="24900" cy="65325"/>
            </a:xfrm>
            <a:custGeom>
              <a:avLst/>
              <a:gdLst/>
              <a:ahLst/>
              <a:cxnLst/>
              <a:rect l="l" t="t" r="r" b="b"/>
              <a:pathLst>
                <a:path w="996" h="2613" extrusionOk="0">
                  <a:moveTo>
                    <a:pt x="660" y="0"/>
                  </a:moveTo>
                  <a:cubicBezTo>
                    <a:pt x="551" y="0"/>
                    <a:pt x="498" y="104"/>
                    <a:pt x="419" y="183"/>
                  </a:cubicBezTo>
                  <a:cubicBezTo>
                    <a:pt x="379" y="422"/>
                    <a:pt x="478" y="720"/>
                    <a:pt x="260" y="919"/>
                  </a:cubicBezTo>
                  <a:lnTo>
                    <a:pt x="260" y="1914"/>
                  </a:lnTo>
                  <a:cubicBezTo>
                    <a:pt x="498" y="2212"/>
                    <a:pt x="299" y="2252"/>
                    <a:pt x="80" y="2292"/>
                  </a:cubicBezTo>
                  <a:cubicBezTo>
                    <a:pt x="1" y="2391"/>
                    <a:pt x="21" y="2471"/>
                    <a:pt x="100" y="2550"/>
                  </a:cubicBezTo>
                  <a:cubicBezTo>
                    <a:pt x="164" y="2593"/>
                    <a:pt x="240" y="2613"/>
                    <a:pt x="317" y="2613"/>
                  </a:cubicBezTo>
                  <a:cubicBezTo>
                    <a:pt x="385" y="2613"/>
                    <a:pt x="453" y="2598"/>
                    <a:pt x="518" y="2570"/>
                  </a:cubicBezTo>
                  <a:cubicBezTo>
                    <a:pt x="618" y="2530"/>
                    <a:pt x="677" y="2471"/>
                    <a:pt x="717" y="2371"/>
                  </a:cubicBezTo>
                  <a:cubicBezTo>
                    <a:pt x="817" y="1615"/>
                    <a:pt x="996" y="840"/>
                    <a:pt x="797" y="64"/>
                  </a:cubicBezTo>
                  <a:lnTo>
                    <a:pt x="757" y="24"/>
                  </a:lnTo>
                  <a:cubicBezTo>
                    <a:pt x="720" y="8"/>
                    <a:pt x="688" y="0"/>
                    <a:pt x="6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49" name="Google Shape;6649;p9"/>
            <p:cNvSpPr/>
            <p:nvPr/>
          </p:nvSpPr>
          <p:spPr>
            <a:xfrm>
              <a:off x="4059400" y="4358400"/>
              <a:ext cx="21400" cy="65175"/>
            </a:xfrm>
            <a:custGeom>
              <a:avLst/>
              <a:gdLst/>
              <a:ahLst/>
              <a:cxnLst/>
              <a:rect l="l" t="t" r="r" b="b"/>
              <a:pathLst>
                <a:path w="856" h="2607" extrusionOk="0">
                  <a:moveTo>
                    <a:pt x="378" y="0"/>
                  </a:moveTo>
                  <a:lnTo>
                    <a:pt x="279" y="100"/>
                  </a:lnTo>
                  <a:cubicBezTo>
                    <a:pt x="120" y="458"/>
                    <a:pt x="159" y="816"/>
                    <a:pt x="40" y="1174"/>
                  </a:cubicBezTo>
                  <a:cubicBezTo>
                    <a:pt x="0" y="1452"/>
                    <a:pt x="20" y="1751"/>
                    <a:pt x="80" y="2009"/>
                  </a:cubicBezTo>
                  <a:cubicBezTo>
                    <a:pt x="159" y="2248"/>
                    <a:pt x="179" y="2606"/>
                    <a:pt x="458" y="2606"/>
                  </a:cubicBezTo>
                  <a:cubicBezTo>
                    <a:pt x="856" y="2586"/>
                    <a:pt x="796" y="2208"/>
                    <a:pt x="756" y="1950"/>
                  </a:cubicBezTo>
                  <a:cubicBezTo>
                    <a:pt x="438" y="1313"/>
                    <a:pt x="657" y="677"/>
                    <a:pt x="577" y="20"/>
                  </a:cubicBezTo>
                  <a:cubicBezTo>
                    <a:pt x="537" y="20"/>
                    <a:pt x="498" y="0"/>
                    <a:pt x="3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50" name="Google Shape;6650;p9"/>
            <p:cNvSpPr/>
            <p:nvPr/>
          </p:nvSpPr>
          <p:spPr>
            <a:xfrm>
              <a:off x="4161850" y="4251200"/>
              <a:ext cx="35825" cy="10750"/>
            </a:xfrm>
            <a:custGeom>
              <a:avLst/>
              <a:gdLst/>
              <a:ahLst/>
              <a:cxnLst/>
              <a:rect l="l" t="t" r="r" b="b"/>
              <a:pathLst>
                <a:path w="1433" h="430" extrusionOk="0">
                  <a:moveTo>
                    <a:pt x="362" y="0"/>
                  </a:moveTo>
                  <a:cubicBezTo>
                    <a:pt x="240" y="0"/>
                    <a:pt x="119" y="28"/>
                    <a:pt x="0" y="111"/>
                  </a:cubicBezTo>
                  <a:cubicBezTo>
                    <a:pt x="119" y="210"/>
                    <a:pt x="219" y="330"/>
                    <a:pt x="338" y="429"/>
                  </a:cubicBezTo>
                  <a:lnTo>
                    <a:pt x="1035" y="429"/>
                  </a:lnTo>
                  <a:cubicBezTo>
                    <a:pt x="1114" y="270"/>
                    <a:pt x="1393" y="330"/>
                    <a:pt x="1432" y="31"/>
                  </a:cubicBezTo>
                  <a:lnTo>
                    <a:pt x="1432" y="31"/>
                  </a:lnTo>
                  <a:cubicBezTo>
                    <a:pt x="1322" y="89"/>
                    <a:pt x="1212" y="109"/>
                    <a:pt x="1103" y="109"/>
                  </a:cubicBezTo>
                  <a:cubicBezTo>
                    <a:pt x="851" y="109"/>
                    <a:pt x="604" y="0"/>
                    <a:pt x="36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51" name="Google Shape;6651;p9"/>
            <p:cNvSpPr/>
            <p:nvPr/>
          </p:nvSpPr>
          <p:spPr>
            <a:xfrm>
              <a:off x="4008675" y="4280325"/>
              <a:ext cx="36325" cy="8475"/>
            </a:xfrm>
            <a:custGeom>
              <a:avLst/>
              <a:gdLst/>
              <a:ahLst/>
              <a:cxnLst/>
              <a:rect l="l" t="t" r="r" b="b"/>
              <a:pathLst>
                <a:path w="1453" h="339" extrusionOk="0">
                  <a:moveTo>
                    <a:pt x="875" y="0"/>
                  </a:moveTo>
                  <a:cubicBezTo>
                    <a:pt x="577" y="40"/>
                    <a:pt x="299" y="119"/>
                    <a:pt x="0" y="139"/>
                  </a:cubicBezTo>
                  <a:cubicBezTo>
                    <a:pt x="129" y="289"/>
                    <a:pt x="279" y="313"/>
                    <a:pt x="433" y="313"/>
                  </a:cubicBezTo>
                  <a:cubicBezTo>
                    <a:pt x="510" y="313"/>
                    <a:pt x="588" y="307"/>
                    <a:pt x="666" y="307"/>
                  </a:cubicBezTo>
                  <a:cubicBezTo>
                    <a:pt x="744" y="307"/>
                    <a:pt x="821" y="313"/>
                    <a:pt x="895" y="338"/>
                  </a:cubicBezTo>
                  <a:cubicBezTo>
                    <a:pt x="1074" y="338"/>
                    <a:pt x="1214" y="318"/>
                    <a:pt x="1373" y="318"/>
                  </a:cubicBezTo>
                  <a:cubicBezTo>
                    <a:pt x="1452" y="298"/>
                    <a:pt x="1452" y="259"/>
                    <a:pt x="1432" y="199"/>
                  </a:cubicBezTo>
                  <a:cubicBezTo>
                    <a:pt x="1363" y="80"/>
                    <a:pt x="1263" y="70"/>
                    <a:pt x="1161" y="70"/>
                  </a:cubicBezTo>
                  <a:cubicBezTo>
                    <a:pt x="1141" y="70"/>
                    <a:pt x="1120" y="70"/>
                    <a:pt x="1100" y="70"/>
                  </a:cubicBezTo>
                  <a:cubicBezTo>
                    <a:pt x="1019" y="70"/>
                    <a:pt x="939" y="64"/>
                    <a:pt x="8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52" name="Google Shape;6652;p9"/>
            <p:cNvSpPr/>
            <p:nvPr/>
          </p:nvSpPr>
          <p:spPr>
            <a:xfrm>
              <a:off x="3995725" y="4319100"/>
              <a:ext cx="29050" cy="9475"/>
            </a:xfrm>
            <a:custGeom>
              <a:avLst/>
              <a:gdLst/>
              <a:ahLst/>
              <a:cxnLst/>
              <a:rect l="l" t="t" r="r" b="b"/>
              <a:pathLst>
                <a:path w="1162" h="379" extrusionOk="0">
                  <a:moveTo>
                    <a:pt x="518" y="1"/>
                  </a:moveTo>
                  <a:cubicBezTo>
                    <a:pt x="399" y="160"/>
                    <a:pt x="160" y="1"/>
                    <a:pt x="1" y="180"/>
                  </a:cubicBezTo>
                  <a:cubicBezTo>
                    <a:pt x="200" y="379"/>
                    <a:pt x="458" y="339"/>
                    <a:pt x="697" y="359"/>
                  </a:cubicBezTo>
                  <a:cubicBezTo>
                    <a:pt x="726" y="349"/>
                    <a:pt x="760" y="346"/>
                    <a:pt x="795" y="346"/>
                  </a:cubicBezTo>
                  <a:cubicBezTo>
                    <a:pt x="848" y="346"/>
                    <a:pt x="904" y="353"/>
                    <a:pt x="954" y="353"/>
                  </a:cubicBezTo>
                  <a:cubicBezTo>
                    <a:pt x="1078" y="353"/>
                    <a:pt x="1162" y="313"/>
                    <a:pt x="1055" y="41"/>
                  </a:cubicBezTo>
                  <a:cubicBezTo>
                    <a:pt x="856" y="41"/>
                    <a:pt x="677" y="41"/>
                    <a:pt x="51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53" name="Google Shape;6653;p9"/>
            <p:cNvSpPr/>
            <p:nvPr/>
          </p:nvSpPr>
          <p:spPr>
            <a:xfrm>
              <a:off x="4179750" y="4182350"/>
              <a:ext cx="26875" cy="9475"/>
            </a:xfrm>
            <a:custGeom>
              <a:avLst/>
              <a:gdLst/>
              <a:ahLst/>
              <a:cxnLst/>
              <a:rect l="l" t="t" r="r" b="b"/>
              <a:pathLst>
                <a:path w="1075" h="379" extrusionOk="0">
                  <a:moveTo>
                    <a:pt x="498" y="40"/>
                  </a:moveTo>
                  <a:cubicBezTo>
                    <a:pt x="378" y="80"/>
                    <a:pt x="239" y="139"/>
                    <a:pt x="159" y="159"/>
                  </a:cubicBezTo>
                  <a:cubicBezTo>
                    <a:pt x="100" y="179"/>
                    <a:pt x="60" y="239"/>
                    <a:pt x="0" y="279"/>
                  </a:cubicBezTo>
                  <a:cubicBezTo>
                    <a:pt x="60" y="299"/>
                    <a:pt x="120" y="358"/>
                    <a:pt x="199" y="378"/>
                  </a:cubicBezTo>
                  <a:cubicBezTo>
                    <a:pt x="299" y="378"/>
                    <a:pt x="418" y="358"/>
                    <a:pt x="517" y="358"/>
                  </a:cubicBezTo>
                  <a:cubicBezTo>
                    <a:pt x="696" y="239"/>
                    <a:pt x="895" y="338"/>
                    <a:pt x="1074" y="239"/>
                  </a:cubicBezTo>
                  <a:lnTo>
                    <a:pt x="1055" y="199"/>
                  </a:lnTo>
                  <a:cubicBezTo>
                    <a:pt x="915" y="0"/>
                    <a:pt x="696" y="60"/>
                    <a:pt x="498" y="4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54" name="Google Shape;6654;p9"/>
            <p:cNvSpPr/>
            <p:nvPr/>
          </p:nvSpPr>
          <p:spPr>
            <a:xfrm>
              <a:off x="4051925" y="4354650"/>
              <a:ext cx="17925" cy="19175"/>
            </a:xfrm>
            <a:custGeom>
              <a:avLst/>
              <a:gdLst/>
              <a:ahLst/>
              <a:cxnLst/>
              <a:rect l="l" t="t" r="r" b="b"/>
              <a:pathLst>
                <a:path w="717" h="767" extrusionOk="0">
                  <a:moveTo>
                    <a:pt x="440" y="1"/>
                  </a:moveTo>
                  <a:cubicBezTo>
                    <a:pt x="414" y="1"/>
                    <a:pt x="387" y="4"/>
                    <a:pt x="359" y="11"/>
                  </a:cubicBezTo>
                  <a:cubicBezTo>
                    <a:pt x="299" y="150"/>
                    <a:pt x="140" y="170"/>
                    <a:pt x="1" y="210"/>
                  </a:cubicBezTo>
                  <a:cubicBezTo>
                    <a:pt x="21" y="528"/>
                    <a:pt x="220" y="667"/>
                    <a:pt x="478" y="767"/>
                  </a:cubicBezTo>
                  <a:cubicBezTo>
                    <a:pt x="697" y="648"/>
                    <a:pt x="538" y="409"/>
                    <a:pt x="657" y="250"/>
                  </a:cubicBezTo>
                  <a:lnTo>
                    <a:pt x="717" y="170"/>
                  </a:lnTo>
                  <a:cubicBezTo>
                    <a:pt x="651" y="72"/>
                    <a:pt x="559" y="1"/>
                    <a:pt x="44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55" name="Google Shape;6655;p9"/>
            <p:cNvSpPr/>
            <p:nvPr/>
          </p:nvSpPr>
          <p:spPr>
            <a:xfrm>
              <a:off x="3970600" y="4345500"/>
              <a:ext cx="11725" cy="12925"/>
            </a:xfrm>
            <a:custGeom>
              <a:avLst/>
              <a:gdLst/>
              <a:ahLst/>
              <a:cxnLst/>
              <a:rect l="l" t="t" r="r" b="b"/>
              <a:pathLst>
                <a:path w="469" h="517" extrusionOk="0">
                  <a:moveTo>
                    <a:pt x="307" y="0"/>
                  </a:moveTo>
                  <a:cubicBezTo>
                    <a:pt x="1" y="0"/>
                    <a:pt x="96" y="273"/>
                    <a:pt x="131" y="516"/>
                  </a:cubicBezTo>
                  <a:cubicBezTo>
                    <a:pt x="230" y="476"/>
                    <a:pt x="369" y="397"/>
                    <a:pt x="469" y="337"/>
                  </a:cubicBezTo>
                  <a:lnTo>
                    <a:pt x="469" y="19"/>
                  </a:lnTo>
                  <a:cubicBezTo>
                    <a:pt x="405" y="6"/>
                    <a:pt x="352" y="0"/>
                    <a:pt x="30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56" name="Google Shape;6656;p9"/>
            <p:cNvSpPr/>
            <p:nvPr/>
          </p:nvSpPr>
          <p:spPr>
            <a:xfrm>
              <a:off x="3991250" y="4318900"/>
              <a:ext cx="16950" cy="6200"/>
            </a:xfrm>
            <a:custGeom>
              <a:avLst/>
              <a:gdLst/>
              <a:ahLst/>
              <a:cxnLst/>
              <a:rect l="l" t="t" r="r" b="b"/>
              <a:pathLst>
                <a:path w="678" h="248" extrusionOk="0">
                  <a:moveTo>
                    <a:pt x="371" y="1"/>
                  </a:moveTo>
                  <a:cubicBezTo>
                    <a:pt x="334" y="1"/>
                    <a:pt x="297" y="3"/>
                    <a:pt x="260" y="9"/>
                  </a:cubicBezTo>
                  <a:cubicBezTo>
                    <a:pt x="160" y="9"/>
                    <a:pt x="1" y="68"/>
                    <a:pt x="160" y="208"/>
                  </a:cubicBezTo>
                  <a:cubicBezTo>
                    <a:pt x="339" y="168"/>
                    <a:pt x="558" y="247"/>
                    <a:pt x="677" y="49"/>
                  </a:cubicBezTo>
                  <a:cubicBezTo>
                    <a:pt x="575" y="19"/>
                    <a:pt x="473" y="1"/>
                    <a:pt x="3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57" name="Google Shape;6657;p9"/>
            <p:cNvSpPr/>
            <p:nvPr/>
          </p:nvSpPr>
          <p:spPr>
            <a:xfrm>
              <a:off x="3953950" y="4410600"/>
              <a:ext cx="11475" cy="9600"/>
            </a:xfrm>
            <a:custGeom>
              <a:avLst/>
              <a:gdLst/>
              <a:ahLst/>
              <a:cxnLst/>
              <a:rect l="l" t="t" r="r" b="b"/>
              <a:pathLst>
                <a:path w="459" h="384" extrusionOk="0">
                  <a:moveTo>
                    <a:pt x="299" y="1"/>
                  </a:moveTo>
                  <a:lnTo>
                    <a:pt x="81" y="220"/>
                  </a:lnTo>
                  <a:cubicBezTo>
                    <a:pt x="1" y="279"/>
                    <a:pt x="1" y="319"/>
                    <a:pt x="61" y="379"/>
                  </a:cubicBezTo>
                  <a:lnTo>
                    <a:pt x="140" y="379"/>
                  </a:lnTo>
                  <a:cubicBezTo>
                    <a:pt x="164" y="382"/>
                    <a:pt x="187" y="384"/>
                    <a:pt x="208" y="384"/>
                  </a:cubicBezTo>
                  <a:cubicBezTo>
                    <a:pt x="329" y="384"/>
                    <a:pt x="408" y="332"/>
                    <a:pt x="458" y="180"/>
                  </a:cubicBezTo>
                  <a:cubicBezTo>
                    <a:pt x="458" y="120"/>
                    <a:pt x="439" y="81"/>
                    <a:pt x="439" y="21"/>
                  </a:cubicBezTo>
                  <a:cubicBezTo>
                    <a:pt x="379" y="1"/>
                    <a:pt x="359" y="1"/>
                    <a:pt x="2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58" name="Google Shape;6658;p9"/>
            <p:cNvSpPr/>
            <p:nvPr/>
          </p:nvSpPr>
          <p:spPr>
            <a:xfrm>
              <a:off x="4192675" y="4187925"/>
              <a:ext cx="13950" cy="4575"/>
            </a:xfrm>
            <a:custGeom>
              <a:avLst/>
              <a:gdLst/>
              <a:ahLst/>
              <a:cxnLst/>
              <a:rect l="l" t="t" r="r" b="b"/>
              <a:pathLst>
                <a:path w="558" h="183" extrusionOk="0">
                  <a:moveTo>
                    <a:pt x="341" y="0"/>
                  </a:moveTo>
                  <a:cubicBezTo>
                    <a:pt x="218" y="0"/>
                    <a:pt x="101" y="42"/>
                    <a:pt x="0" y="155"/>
                  </a:cubicBezTo>
                  <a:cubicBezTo>
                    <a:pt x="60" y="173"/>
                    <a:pt x="118" y="182"/>
                    <a:pt x="175" y="182"/>
                  </a:cubicBezTo>
                  <a:cubicBezTo>
                    <a:pt x="307" y="182"/>
                    <a:pt x="432" y="133"/>
                    <a:pt x="557" y="36"/>
                  </a:cubicBezTo>
                  <a:cubicBezTo>
                    <a:pt x="485" y="14"/>
                    <a:pt x="412" y="0"/>
                    <a:pt x="3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59" name="Google Shape;6659;p9"/>
            <p:cNvSpPr/>
            <p:nvPr/>
          </p:nvSpPr>
          <p:spPr>
            <a:xfrm>
              <a:off x="4000700" y="3619100"/>
              <a:ext cx="320300" cy="48550"/>
            </a:xfrm>
            <a:custGeom>
              <a:avLst/>
              <a:gdLst/>
              <a:ahLst/>
              <a:cxnLst/>
              <a:rect l="l" t="t" r="r" b="b"/>
              <a:pathLst>
                <a:path w="12812" h="1942" extrusionOk="0">
                  <a:moveTo>
                    <a:pt x="378" y="0"/>
                  </a:moveTo>
                  <a:cubicBezTo>
                    <a:pt x="214" y="0"/>
                    <a:pt x="81" y="73"/>
                    <a:pt x="1" y="250"/>
                  </a:cubicBezTo>
                  <a:cubicBezTo>
                    <a:pt x="180" y="310"/>
                    <a:pt x="319" y="410"/>
                    <a:pt x="359" y="608"/>
                  </a:cubicBezTo>
                  <a:cubicBezTo>
                    <a:pt x="438" y="708"/>
                    <a:pt x="558" y="787"/>
                    <a:pt x="637" y="887"/>
                  </a:cubicBezTo>
                  <a:cubicBezTo>
                    <a:pt x="1242" y="839"/>
                    <a:pt x="1846" y="814"/>
                    <a:pt x="2447" y="814"/>
                  </a:cubicBezTo>
                  <a:cubicBezTo>
                    <a:pt x="3825" y="814"/>
                    <a:pt x="5195" y="942"/>
                    <a:pt x="6565" y="1205"/>
                  </a:cubicBezTo>
                  <a:cubicBezTo>
                    <a:pt x="8455" y="1444"/>
                    <a:pt x="10285" y="1941"/>
                    <a:pt x="12215" y="1941"/>
                  </a:cubicBezTo>
                  <a:cubicBezTo>
                    <a:pt x="12414" y="1901"/>
                    <a:pt x="12732" y="1901"/>
                    <a:pt x="12752" y="1643"/>
                  </a:cubicBezTo>
                  <a:cubicBezTo>
                    <a:pt x="12812" y="1305"/>
                    <a:pt x="12374" y="1524"/>
                    <a:pt x="12255" y="1344"/>
                  </a:cubicBezTo>
                  <a:cubicBezTo>
                    <a:pt x="11379" y="1225"/>
                    <a:pt x="10524" y="1146"/>
                    <a:pt x="9669" y="927"/>
                  </a:cubicBezTo>
                  <a:cubicBezTo>
                    <a:pt x="7660" y="410"/>
                    <a:pt x="5611" y="191"/>
                    <a:pt x="3562" y="131"/>
                  </a:cubicBezTo>
                  <a:cubicBezTo>
                    <a:pt x="2547" y="111"/>
                    <a:pt x="1513" y="151"/>
                    <a:pt x="498" y="12"/>
                  </a:cubicBezTo>
                  <a:cubicBezTo>
                    <a:pt x="457" y="4"/>
                    <a:pt x="417" y="0"/>
                    <a:pt x="3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60" name="Google Shape;6660;p9"/>
            <p:cNvSpPr/>
            <p:nvPr/>
          </p:nvSpPr>
          <p:spPr>
            <a:xfrm>
              <a:off x="4361275" y="3632800"/>
              <a:ext cx="85050" cy="62200"/>
            </a:xfrm>
            <a:custGeom>
              <a:avLst/>
              <a:gdLst/>
              <a:ahLst/>
              <a:cxnLst/>
              <a:rect l="l" t="t" r="r" b="b"/>
              <a:pathLst>
                <a:path w="3402" h="2488" extrusionOk="0">
                  <a:moveTo>
                    <a:pt x="279" y="1"/>
                  </a:moveTo>
                  <a:cubicBezTo>
                    <a:pt x="100" y="60"/>
                    <a:pt x="0" y="140"/>
                    <a:pt x="80" y="339"/>
                  </a:cubicBezTo>
                  <a:cubicBezTo>
                    <a:pt x="259" y="478"/>
                    <a:pt x="438" y="657"/>
                    <a:pt x="617" y="796"/>
                  </a:cubicBezTo>
                  <a:cubicBezTo>
                    <a:pt x="716" y="896"/>
                    <a:pt x="895" y="856"/>
                    <a:pt x="1015" y="1055"/>
                  </a:cubicBezTo>
                  <a:cubicBezTo>
                    <a:pt x="1214" y="1234"/>
                    <a:pt x="1393" y="1453"/>
                    <a:pt x="1651" y="1552"/>
                  </a:cubicBezTo>
                  <a:cubicBezTo>
                    <a:pt x="1890" y="1672"/>
                    <a:pt x="2148" y="1871"/>
                    <a:pt x="2347" y="2070"/>
                  </a:cubicBezTo>
                  <a:cubicBezTo>
                    <a:pt x="2387" y="2129"/>
                    <a:pt x="2447" y="2169"/>
                    <a:pt x="2507" y="2189"/>
                  </a:cubicBezTo>
                  <a:cubicBezTo>
                    <a:pt x="2686" y="2249"/>
                    <a:pt x="2805" y="2368"/>
                    <a:pt x="2964" y="2467"/>
                  </a:cubicBezTo>
                  <a:cubicBezTo>
                    <a:pt x="3004" y="2487"/>
                    <a:pt x="3083" y="2487"/>
                    <a:pt x="3163" y="2487"/>
                  </a:cubicBezTo>
                  <a:cubicBezTo>
                    <a:pt x="3302" y="2448"/>
                    <a:pt x="3382" y="2348"/>
                    <a:pt x="3402" y="2169"/>
                  </a:cubicBezTo>
                  <a:cubicBezTo>
                    <a:pt x="3382" y="2090"/>
                    <a:pt x="3382" y="2050"/>
                    <a:pt x="3342" y="1970"/>
                  </a:cubicBezTo>
                  <a:cubicBezTo>
                    <a:pt x="3282" y="1891"/>
                    <a:pt x="3243" y="1851"/>
                    <a:pt x="3183" y="1791"/>
                  </a:cubicBezTo>
                  <a:cubicBezTo>
                    <a:pt x="3123" y="1751"/>
                    <a:pt x="3064" y="1692"/>
                    <a:pt x="3004" y="1672"/>
                  </a:cubicBezTo>
                  <a:cubicBezTo>
                    <a:pt x="2865" y="1592"/>
                    <a:pt x="2725" y="1473"/>
                    <a:pt x="2606" y="1373"/>
                  </a:cubicBezTo>
                  <a:cubicBezTo>
                    <a:pt x="2526" y="1334"/>
                    <a:pt x="2487" y="1274"/>
                    <a:pt x="2427" y="1254"/>
                  </a:cubicBezTo>
                  <a:cubicBezTo>
                    <a:pt x="2367" y="1234"/>
                    <a:pt x="2268" y="1174"/>
                    <a:pt x="2188" y="1135"/>
                  </a:cubicBezTo>
                  <a:cubicBezTo>
                    <a:pt x="2168" y="1095"/>
                    <a:pt x="2129" y="1095"/>
                    <a:pt x="2109" y="1075"/>
                  </a:cubicBezTo>
                  <a:cubicBezTo>
                    <a:pt x="2069" y="1055"/>
                    <a:pt x="2009" y="995"/>
                    <a:pt x="1969" y="976"/>
                  </a:cubicBezTo>
                  <a:cubicBezTo>
                    <a:pt x="1910" y="936"/>
                    <a:pt x="1870" y="896"/>
                    <a:pt x="1810" y="876"/>
                  </a:cubicBezTo>
                  <a:cubicBezTo>
                    <a:pt x="1731" y="836"/>
                    <a:pt x="1671" y="796"/>
                    <a:pt x="1591" y="757"/>
                  </a:cubicBezTo>
                  <a:cubicBezTo>
                    <a:pt x="1532" y="737"/>
                    <a:pt x="1492" y="677"/>
                    <a:pt x="1432" y="657"/>
                  </a:cubicBezTo>
                  <a:cubicBezTo>
                    <a:pt x="1373" y="598"/>
                    <a:pt x="1293" y="538"/>
                    <a:pt x="1233" y="458"/>
                  </a:cubicBezTo>
                  <a:cubicBezTo>
                    <a:pt x="1174" y="339"/>
                    <a:pt x="1034" y="239"/>
                    <a:pt x="915" y="180"/>
                  </a:cubicBezTo>
                  <a:cubicBezTo>
                    <a:pt x="776" y="140"/>
                    <a:pt x="637" y="80"/>
                    <a:pt x="497" y="41"/>
                  </a:cubicBezTo>
                  <a:cubicBezTo>
                    <a:pt x="418" y="1"/>
                    <a:pt x="338" y="1"/>
                    <a:pt x="2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61" name="Google Shape;6661;p9"/>
            <p:cNvSpPr/>
            <p:nvPr/>
          </p:nvSpPr>
          <p:spPr>
            <a:xfrm>
              <a:off x="4358275" y="3657675"/>
              <a:ext cx="61700" cy="29050"/>
            </a:xfrm>
            <a:custGeom>
              <a:avLst/>
              <a:gdLst/>
              <a:ahLst/>
              <a:cxnLst/>
              <a:rect l="l" t="t" r="r" b="b"/>
              <a:pathLst>
                <a:path w="2468" h="1162" extrusionOk="0">
                  <a:moveTo>
                    <a:pt x="1055" y="0"/>
                  </a:moveTo>
                  <a:cubicBezTo>
                    <a:pt x="1047" y="187"/>
                    <a:pt x="994" y="240"/>
                    <a:pt x="922" y="240"/>
                  </a:cubicBezTo>
                  <a:cubicBezTo>
                    <a:pt x="828" y="240"/>
                    <a:pt x="703" y="149"/>
                    <a:pt x="608" y="149"/>
                  </a:cubicBezTo>
                  <a:cubicBezTo>
                    <a:pt x="590" y="149"/>
                    <a:pt x="573" y="152"/>
                    <a:pt x="558" y="160"/>
                  </a:cubicBezTo>
                  <a:cubicBezTo>
                    <a:pt x="399" y="358"/>
                    <a:pt x="1" y="279"/>
                    <a:pt x="40" y="677"/>
                  </a:cubicBezTo>
                  <a:cubicBezTo>
                    <a:pt x="609" y="985"/>
                    <a:pt x="1191" y="1161"/>
                    <a:pt x="1819" y="1161"/>
                  </a:cubicBezTo>
                  <a:cubicBezTo>
                    <a:pt x="1959" y="1161"/>
                    <a:pt x="2103" y="1153"/>
                    <a:pt x="2249" y="1134"/>
                  </a:cubicBezTo>
                  <a:cubicBezTo>
                    <a:pt x="2467" y="657"/>
                    <a:pt x="1831" y="677"/>
                    <a:pt x="1791" y="358"/>
                  </a:cubicBezTo>
                  <a:cubicBezTo>
                    <a:pt x="1532" y="239"/>
                    <a:pt x="1314" y="140"/>
                    <a:pt x="10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62" name="Google Shape;6662;p9"/>
            <p:cNvSpPr/>
            <p:nvPr/>
          </p:nvSpPr>
          <p:spPr>
            <a:xfrm>
              <a:off x="4306050" y="3651775"/>
              <a:ext cx="66175" cy="25325"/>
            </a:xfrm>
            <a:custGeom>
              <a:avLst/>
              <a:gdLst/>
              <a:ahLst/>
              <a:cxnLst/>
              <a:rect l="l" t="t" r="r" b="b"/>
              <a:pathLst>
                <a:path w="2647" h="1013" extrusionOk="0">
                  <a:moveTo>
                    <a:pt x="349" y="1"/>
                  </a:moveTo>
                  <a:cubicBezTo>
                    <a:pt x="248" y="1"/>
                    <a:pt x="145" y="11"/>
                    <a:pt x="41" y="37"/>
                  </a:cubicBezTo>
                  <a:cubicBezTo>
                    <a:pt x="100" y="217"/>
                    <a:pt x="359" y="137"/>
                    <a:pt x="419" y="336"/>
                  </a:cubicBezTo>
                  <a:cubicBezTo>
                    <a:pt x="260" y="376"/>
                    <a:pt x="120" y="396"/>
                    <a:pt x="1" y="415"/>
                  </a:cubicBezTo>
                  <a:cubicBezTo>
                    <a:pt x="339" y="1012"/>
                    <a:pt x="996" y="734"/>
                    <a:pt x="1493" y="893"/>
                  </a:cubicBezTo>
                  <a:cubicBezTo>
                    <a:pt x="1692" y="893"/>
                    <a:pt x="1851" y="833"/>
                    <a:pt x="2030" y="774"/>
                  </a:cubicBezTo>
                  <a:cubicBezTo>
                    <a:pt x="2070" y="774"/>
                    <a:pt x="2110" y="734"/>
                    <a:pt x="2129" y="734"/>
                  </a:cubicBezTo>
                  <a:cubicBezTo>
                    <a:pt x="2388" y="714"/>
                    <a:pt x="2567" y="634"/>
                    <a:pt x="2647" y="396"/>
                  </a:cubicBezTo>
                  <a:cubicBezTo>
                    <a:pt x="2567" y="396"/>
                    <a:pt x="2468" y="396"/>
                    <a:pt x="2388" y="376"/>
                  </a:cubicBezTo>
                  <a:cubicBezTo>
                    <a:pt x="2285" y="312"/>
                    <a:pt x="2178" y="302"/>
                    <a:pt x="2073" y="302"/>
                  </a:cubicBezTo>
                  <a:cubicBezTo>
                    <a:pt x="2028" y="302"/>
                    <a:pt x="1984" y="304"/>
                    <a:pt x="1940" y="304"/>
                  </a:cubicBezTo>
                  <a:cubicBezTo>
                    <a:pt x="1831" y="304"/>
                    <a:pt x="1726" y="293"/>
                    <a:pt x="1632" y="217"/>
                  </a:cubicBezTo>
                  <a:cubicBezTo>
                    <a:pt x="1196" y="200"/>
                    <a:pt x="786" y="1"/>
                    <a:pt x="3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63" name="Google Shape;6663;p9"/>
            <p:cNvSpPr/>
            <p:nvPr/>
          </p:nvSpPr>
          <p:spPr>
            <a:xfrm>
              <a:off x="4323975" y="3602975"/>
              <a:ext cx="48250" cy="37325"/>
            </a:xfrm>
            <a:custGeom>
              <a:avLst/>
              <a:gdLst/>
              <a:ahLst/>
              <a:cxnLst/>
              <a:rect l="l" t="t" r="r" b="b"/>
              <a:pathLst>
                <a:path w="1930" h="1493" extrusionOk="0">
                  <a:moveTo>
                    <a:pt x="418" y="0"/>
                  </a:moveTo>
                  <a:cubicBezTo>
                    <a:pt x="219" y="60"/>
                    <a:pt x="80" y="199"/>
                    <a:pt x="0" y="398"/>
                  </a:cubicBezTo>
                  <a:cubicBezTo>
                    <a:pt x="497" y="756"/>
                    <a:pt x="1015" y="1114"/>
                    <a:pt x="1532" y="1492"/>
                  </a:cubicBezTo>
                  <a:cubicBezTo>
                    <a:pt x="1611" y="1353"/>
                    <a:pt x="1771" y="1293"/>
                    <a:pt x="1930" y="1273"/>
                  </a:cubicBezTo>
                  <a:cubicBezTo>
                    <a:pt x="1671" y="577"/>
                    <a:pt x="1054" y="279"/>
                    <a:pt x="41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64" name="Google Shape;6664;p9"/>
            <p:cNvSpPr/>
            <p:nvPr/>
          </p:nvSpPr>
          <p:spPr>
            <a:xfrm>
              <a:off x="4299100" y="3587225"/>
              <a:ext cx="33850" cy="26700"/>
            </a:xfrm>
            <a:custGeom>
              <a:avLst/>
              <a:gdLst/>
              <a:ahLst/>
              <a:cxnLst/>
              <a:rect l="l" t="t" r="r" b="b"/>
              <a:pathLst>
                <a:path w="1354" h="1068" extrusionOk="0">
                  <a:moveTo>
                    <a:pt x="456" y="1"/>
                  </a:moveTo>
                  <a:cubicBezTo>
                    <a:pt x="343" y="1"/>
                    <a:pt x="224" y="13"/>
                    <a:pt x="100" y="33"/>
                  </a:cubicBezTo>
                  <a:cubicBezTo>
                    <a:pt x="0" y="193"/>
                    <a:pt x="0" y="312"/>
                    <a:pt x="100" y="431"/>
                  </a:cubicBezTo>
                  <a:cubicBezTo>
                    <a:pt x="398" y="630"/>
                    <a:pt x="697" y="869"/>
                    <a:pt x="995" y="1068"/>
                  </a:cubicBezTo>
                  <a:cubicBezTo>
                    <a:pt x="1194" y="1068"/>
                    <a:pt x="1353" y="968"/>
                    <a:pt x="1353" y="730"/>
                  </a:cubicBezTo>
                  <a:cubicBezTo>
                    <a:pt x="1227" y="178"/>
                    <a:pt x="888" y="1"/>
                    <a:pt x="45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65" name="Google Shape;6665;p9"/>
            <p:cNvSpPr/>
            <p:nvPr/>
          </p:nvSpPr>
          <p:spPr>
            <a:xfrm>
              <a:off x="4277725" y="3572125"/>
              <a:ext cx="24375" cy="25400"/>
            </a:xfrm>
            <a:custGeom>
              <a:avLst/>
              <a:gdLst/>
              <a:ahLst/>
              <a:cxnLst/>
              <a:rect l="l" t="t" r="r" b="b"/>
              <a:pathLst>
                <a:path w="975" h="1016" extrusionOk="0">
                  <a:moveTo>
                    <a:pt x="179" y="1"/>
                  </a:moveTo>
                  <a:cubicBezTo>
                    <a:pt x="159" y="21"/>
                    <a:pt x="100" y="21"/>
                    <a:pt x="80" y="41"/>
                  </a:cubicBezTo>
                  <a:cubicBezTo>
                    <a:pt x="40" y="100"/>
                    <a:pt x="0" y="180"/>
                    <a:pt x="0" y="240"/>
                  </a:cubicBezTo>
                  <a:cubicBezTo>
                    <a:pt x="0" y="319"/>
                    <a:pt x="40" y="399"/>
                    <a:pt x="80" y="438"/>
                  </a:cubicBezTo>
                  <a:cubicBezTo>
                    <a:pt x="159" y="478"/>
                    <a:pt x="199" y="538"/>
                    <a:pt x="259" y="618"/>
                  </a:cubicBezTo>
                  <a:cubicBezTo>
                    <a:pt x="279" y="637"/>
                    <a:pt x="298" y="697"/>
                    <a:pt x="298" y="737"/>
                  </a:cubicBezTo>
                  <a:cubicBezTo>
                    <a:pt x="537" y="816"/>
                    <a:pt x="736" y="916"/>
                    <a:pt x="955" y="1015"/>
                  </a:cubicBezTo>
                  <a:cubicBezTo>
                    <a:pt x="955" y="876"/>
                    <a:pt x="975" y="737"/>
                    <a:pt x="975" y="598"/>
                  </a:cubicBezTo>
                  <a:cubicBezTo>
                    <a:pt x="975" y="578"/>
                    <a:pt x="955" y="538"/>
                    <a:pt x="935" y="498"/>
                  </a:cubicBezTo>
                  <a:cubicBezTo>
                    <a:pt x="875" y="419"/>
                    <a:pt x="796" y="339"/>
                    <a:pt x="736" y="279"/>
                  </a:cubicBezTo>
                  <a:cubicBezTo>
                    <a:pt x="657" y="200"/>
                    <a:pt x="577" y="120"/>
                    <a:pt x="478" y="80"/>
                  </a:cubicBezTo>
                  <a:cubicBezTo>
                    <a:pt x="398" y="41"/>
                    <a:pt x="358" y="21"/>
                    <a:pt x="2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66" name="Google Shape;6666;p9"/>
            <p:cNvSpPr/>
            <p:nvPr/>
          </p:nvSpPr>
          <p:spPr>
            <a:xfrm>
              <a:off x="4346350" y="3657150"/>
              <a:ext cx="18925" cy="4700"/>
            </a:xfrm>
            <a:custGeom>
              <a:avLst/>
              <a:gdLst/>
              <a:ahLst/>
              <a:cxnLst/>
              <a:rect l="l" t="t" r="r" b="b"/>
              <a:pathLst>
                <a:path w="757" h="188" extrusionOk="0">
                  <a:moveTo>
                    <a:pt x="141" y="1"/>
                  </a:moveTo>
                  <a:cubicBezTo>
                    <a:pt x="94" y="1"/>
                    <a:pt x="47" y="2"/>
                    <a:pt x="0" y="2"/>
                  </a:cubicBezTo>
                  <a:cubicBezTo>
                    <a:pt x="127" y="152"/>
                    <a:pt x="275" y="188"/>
                    <a:pt x="426" y="188"/>
                  </a:cubicBezTo>
                  <a:cubicBezTo>
                    <a:pt x="536" y="188"/>
                    <a:pt x="648" y="169"/>
                    <a:pt x="756" y="161"/>
                  </a:cubicBezTo>
                  <a:cubicBezTo>
                    <a:pt x="561" y="14"/>
                    <a:pt x="352" y="1"/>
                    <a:pt x="14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67" name="Google Shape;6667;p9"/>
            <p:cNvSpPr/>
            <p:nvPr/>
          </p:nvSpPr>
          <p:spPr>
            <a:xfrm>
              <a:off x="4376675" y="3652700"/>
              <a:ext cx="8975" cy="5000"/>
            </a:xfrm>
            <a:custGeom>
              <a:avLst/>
              <a:gdLst/>
              <a:ahLst/>
              <a:cxnLst/>
              <a:rect l="l" t="t" r="r" b="b"/>
              <a:pathLst>
                <a:path w="359" h="200" extrusionOk="0">
                  <a:moveTo>
                    <a:pt x="1" y="0"/>
                  </a:moveTo>
                  <a:cubicBezTo>
                    <a:pt x="80" y="120"/>
                    <a:pt x="200" y="199"/>
                    <a:pt x="359" y="199"/>
                  </a:cubicBezTo>
                  <a:cubicBezTo>
                    <a:pt x="299" y="40"/>
                    <a:pt x="160" y="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68" name="Google Shape;6668;p9"/>
            <p:cNvSpPr/>
            <p:nvPr/>
          </p:nvSpPr>
          <p:spPr>
            <a:xfrm>
              <a:off x="5403150" y="4011200"/>
              <a:ext cx="223325" cy="23475"/>
            </a:xfrm>
            <a:custGeom>
              <a:avLst/>
              <a:gdLst/>
              <a:ahLst/>
              <a:cxnLst/>
              <a:rect l="l" t="t" r="r" b="b"/>
              <a:pathLst>
                <a:path w="8933" h="939" extrusionOk="0">
                  <a:moveTo>
                    <a:pt x="8085" y="1"/>
                  </a:moveTo>
                  <a:cubicBezTo>
                    <a:pt x="8020" y="1"/>
                    <a:pt x="7945" y="19"/>
                    <a:pt x="7858" y="63"/>
                  </a:cubicBezTo>
                  <a:cubicBezTo>
                    <a:pt x="6565" y="63"/>
                    <a:pt x="5292" y="83"/>
                    <a:pt x="3999" y="83"/>
                  </a:cubicBezTo>
                  <a:cubicBezTo>
                    <a:pt x="3936" y="95"/>
                    <a:pt x="3871" y="100"/>
                    <a:pt x="3805" y="100"/>
                  </a:cubicBezTo>
                  <a:cubicBezTo>
                    <a:pt x="3625" y="100"/>
                    <a:pt x="3437" y="65"/>
                    <a:pt x="3257" y="65"/>
                  </a:cubicBezTo>
                  <a:cubicBezTo>
                    <a:pt x="3192" y="65"/>
                    <a:pt x="3127" y="70"/>
                    <a:pt x="3064" y="83"/>
                  </a:cubicBezTo>
                  <a:cubicBezTo>
                    <a:pt x="2873" y="124"/>
                    <a:pt x="2680" y="139"/>
                    <a:pt x="2486" y="139"/>
                  </a:cubicBezTo>
                  <a:cubicBezTo>
                    <a:pt x="2010" y="139"/>
                    <a:pt x="1525" y="51"/>
                    <a:pt x="1047" y="51"/>
                  </a:cubicBezTo>
                  <a:cubicBezTo>
                    <a:pt x="781" y="51"/>
                    <a:pt x="518" y="78"/>
                    <a:pt x="259" y="162"/>
                  </a:cubicBezTo>
                  <a:cubicBezTo>
                    <a:pt x="0" y="341"/>
                    <a:pt x="159" y="481"/>
                    <a:pt x="279" y="640"/>
                  </a:cubicBezTo>
                  <a:cubicBezTo>
                    <a:pt x="365" y="683"/>
                    <a:pt x="451" y="715"/>
                    <a:pt x="552" y="715"/>
                  </a:cubicBezTo>
                  <a:cubicBezTo>
                    <a:pt x="591" y="715"/>
                    <a:pt x="632" y="710"/>
                    <a:pt x="677" y="699"/>
                  </a:cubicBezTo>
                  <a:cubicBezTo>
                    <a:pt x="926" y="647"/>
                    <a:pt x="1170" y="617"/>
                    <a:pt x="1414" y="617"/>
                  </a:cubicBezTo>
                  <a:cubicBezTo>
                    <a:pt x="1638" y="617"/>
                    <a:pt x="1861" y="642"/>
                    <a:pt x="2089" y="699"/>
                  </a:cubicBezTo>
                  <a:cubicBezTo>
                    <a:pt x="2149" y="719"/>
                    <a:pt x="2218" y="729"/>
                    <a:pt x="2288" y="729"/>
                  </a:cubicBezTo>
                  <a:cubicBezTo>
                    <a:pt x="2358" y="729"/>
                    <a:pt x="2427" y="719"/>
                    <a:pt x="2487" y="699"/>
                  </a:cubicBezTo>
                  <a:cubicBezTo>
                    <a:pt x="2708" y="644"/>
                    <a:pt x="2929" y="632"/>
                    <a:pt x="3150" y="632"/>
                  </a:cubicBezTo>
                  <a:cubicBezTo>
                    <a:pt x="3327" y="632"/>
                    <a:pt x="3504" y="640"/>
                    <a:pt x="3680" y="640"/>
                  </a:cubicBezTo>
                  <a:cubicBezTo>
                    <a:pt x="4934" y="759"/>
                    <a:pt x="6147" y="779"/>
                    <a:pt x="7380" y="799"/>
                  </a:cubicBezTo>
                  <a:cubicBezTo>
                    <a:pt x="7453" y="814"/>
                    <a:pt x="7528" y="818"/>
                    <a:pt x="7603" y="818"/>
                  </a:cubicBezTo>
                  <a:cubicBezTo>
                    <a:pt x="7659" y="818"/>
                    <a:pt x="7715" y="816"/>
                    <a:pt x="7772" y="816"/>
                  </a:cubicBezTo>
                  <a:cubicBezTo>
                    <a:pt x="7928" y="816"/>
                    <a:pt x="8085" y="830"/>
                    <a:pt x="8236" y="938"/>
                  </a:cubicBezTo>
                  <a:cubicBezTo>
                    <a:pt x="8292" y="926"/>
                    <a:pt x="8350" y="924"/>
                    <a:pt x="8408" y="924"/>
                  </a:cubicBezTo>
                  <a:cubicBezTo>
                    <a:pt x="8446" y="924"/>
                    <a:pt x="8485" y="925"/>
                    <a:pt x="8522" y="925"/>
                  </a:cubicBezTo>
                  <a:cubicBezTo>
                    <a:pt x="8711" y="925"/>
                    <a:pt x="8879" y="898"/>
                    <a:pt x="8932" y="580"/>
                  </a:cubicBezTo>
                  <a:lnTo>
                    <a:pt x="8932" y="580"/>
                  </a:lnTo>
                  <a:cubicBezTo>
                    <a:pt x="8916" y="582"/>
                    <a:pt x="8901" y="583"/>
                    <a:pt x="8886" y="583"/>
                  </a:cubicBezTo>
                  <a:cubicBezTo>
                    <a:pt x="8519" y="583"/>
                    <a:pt x="8450" y="1"/>
                    <a:pt x="808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69" name="Google Shape;6669;p9"/>
            <p:cNvSpPr/>
            <p:nvPr/>
          </p:nvSpPr>
          <p:spPr>
            <a:xfrm>
              <a:off x="5196250" y="4011775"/>
              <a:ext cx="169625" cy="23500"/>
            </a:xfrm>
            <a:custGeom>
              <a:avLst/>
              <a:gdLst/>
              <a:ahLst/>
              <a:cxnLst/>
              <a:rect l="l" t="t" r="r" b="b"/>
              <a:pathLst>
                <a:path w="6785" h="940" extrusionOk="0">
                  <a:moveTo>
                    <a:pt x="5471" y="0"/>
                  </a:moveTo>
                  <a:cubicBezTo>
                    <a:pt x="5352" y="20"/>
                    <a:pt x="5253" y="20"/>
                    <a:pt x="5113" y="20"/>
                  </a:cubicBezTo>
                  <a:cubicBezTo>
                    <a:pt x="4414" y="189"/>
                    <a:pt x="3706" y="233"/>
                    <a:pt x="2996" y="233"/>
                  </a:cubicBezTo>
                  <a:cubicBezTo>
                    <a:pt x="2536" y="233"/>
                    <a:pt x="2074" y="215"/>
                    <a:pt x="1612" y="199"/>
                  </a:cubicBezTo>
                  <a:cubicBezTo>
                    <a:pt x="1395" y="157"/>
                    <a:pt x="1174" y="140"/>
                    <a:pt x="953" y="140"/>
                  </a:cubicBezTo>
                  <a:cubicBezTo>
                    <a:pt x="647" y="140"/>
                    <a:pt x="341" y="173"/>
                    <a:pt x="41" y="219"/>
                  </a:cubicBezTo>
                  <a:cubicBezTo>
                    <a:pt x="1" y="458"/>
                    <a:pt x="200" y="517"/>
                    <a:pt x="339" y="557"/>
                  </a:cubicBezTo>
                  <a:cubicBezTo>
                    <a:pt x="419" y="557"/>
                    <a:pt x="498" y="597"/>
                    <a:pt x="598" y="597"/>
                  </a:cubicBezTo>
                  <a:cubicBezTo>
                    <a:pt x="836" y="597"/>
                    <a:pt x="1095" y="637"/>
                    <a:pt x="1334" y="716"/>
                  </a:cubicBezTo>
                  <a:cubicBezTo>
                    <a:pt x="1635" y="801"/>
                    <a:pt x="1932" y="823"/>
                    <a:pt x="2227" y="823"/>
                  </a:cubicBezTo>
                  <a:cubicBezTo>
                    <a:pt x="2554" y="823"/>
                    <a:pt x="2879" y="796"/>
                    <a:pt x="3204" y="796"/>
                  </a:cubicBezTo>
                  <a:cubicBezTo>
                    <a:pt x="3356" y="796"/>
                    <a:pt x="3505" y="790"/>
                    <a:pt x="3652" y="790"/>
                  </a:cubicBezTo>
                  <a:cubicBezTo>
                    <a:pt x="3911" y="790"/>
                    <a:pt x="4164" y="807"/>
                    <a:pt x="4417" y="895"/>
                  </a:cubicBezTo>
                  <a:cubicBezTo>
                    <a:pt x="4576" y="925"/>
                    <a:pt x="4740" y="940"/>
                    <a:pt x="4904" y="940"/>
                  </a:cubicBezTo>
                  <a:cubicBezTo>
                    <a:pt x="5069" y="940"/>
                    <a:pt x="5233" y="925"/>
                    <a:pt x="5392" y="895"/>
                  </a:cubicBezTo>
                  <a:cubicBezTo>
                    <a:pt x="5670" y="816"/>
                    <a:pt x="5909" y="756"/>
                    <a:pt x="6188" y="756"/>
                  </a:cubicBezTo>
                  <a:cubicBezTo>
                    <a:pt x="6367" y="736"/>
                    <a:pt x="6526" y="716"/>
                    <a:pt x="6685" y="597"/>
                  </a:cubicBezTo>
                  <a:cubicBezTo>
                    <a:pt x="6725" y="537"/>
                    <a:pt x="6784" y="458"/>
                    <a:pt x="6784" y="358"/>
                  </a:cubicBezTo>
                  <a:cubicBezTo>
                    <a:pt x="6667" y="109"/>
                    <a:pt x="6499" y="49"/>
                    <a:pt x="6314" y="49"/>
                  </a:cubicBezTo>
                  <a:cubicBezTo>
                    <a:pt x="6142" y="49"/>
                    <a:pt x="5956" y="101"/>
                    <a:pt x="5785" y="101"/>
                  </a:cubicBezTo>
                  <a:cubicBezTo>
                    <a:pt x="5671" y="101"/>
                    <a:pt x="5563" y="78"/>
                    <a:pt x="547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70" name="Google Shape;6670;p9"/>
            <p:cNvSpPr/>
            <p:nvPr/>
          </p:nvSpPr>
          <p:spPr>
            <a:xfrm>
              <a:off x="5371825" y="4008050"/>
              <a:ext cx="132300" cy="16750"/>
            </a:xfrm>
            <a:custGeom>
              <a:avLst/>
              <a:gdLst/>
              <a:ahLst/>
              <a:cxnLst/>
              <a:rect l="l" t="t" r="r" b="b"/>
              <a:pathLst>
                <a:path w="5292" h="670" extrusionOk="0">
                  <a:moveTo>
                    <a:pt x="625" y="1"/>
                  </a:moveTo>
                  <a:cubicBezTo>
                    <a:pt x="412" y="1"/>
                    <a:pt x="206" y="31"/>
                    <a:pt x="0" y="149"/>
                  </a:cubicBezTo>
                  <a:cubicBezTo>
                    <a:pt x="60" y="288"/>
                    <a:pt x="179" y="348"/>
                    <a:pt x="298" y="408"/>
                  </a:cubicBezTo>
                  <a:cubicBezTo>
                    <a:pt x="358" y="447"/>
                    <a:pt x="438" y="487"/>
                    <a:pt x="477" y="507"/>
                  </a:cubicBezTo>
                  <a:cubicBezTo>
                    <a:pt x="597" y="587"/>
                    <a:pt x="736" y="646"/>
                    <a:pt x="875" y="666"/>
                  </a:cubicBezTo>
                  <a:cubicBezTo>
                    <a:pt x="900" y="668"/>
                    <a:pt x="925" y="669"/>
                    <a:pt x="949" y="669"/>
                  </a:cubicBezTo>
                  <a:cubicBezTo>
                    <a:pt x="1172" y="669"/>
                    <a:pt x="1342" y="583"/>
                    <a:pt x="1432" y="368"/>
                  </a:cubicBezTo>
                  <a:cubicBezTo>
                    <a:pt x="1790" y="323"/>
                    <a:pt x="2126" y="301"/>
                    <a:pt x="2481" y="301"/>
                  </a:cubicBezTo>
                  <a:cubicBezTo>
                    <a:pt x="2600" y="301"/>
                    <a:pt x="2720" y="303"/>
                    <a:pt x="2845" y="308"/>
                  </a:cubicBezTo>
                  <a:cubicBezTo>
                    <a:pt x="3260" y="350"/>
                    <a:pt x="3686" y="413"/>
                    <a:pt x="4115" y="413"/>
                  </a:cubicBezTo>
                  <a:cubicBezTo>
                    <a:pt x="4507" y="413"/>
                    <a:pt x="4902" y="360"/>
                    <a:pt x="5291" y="189"/>
                  </a:cubicBezTo>
                  <a:cubicBezTo>
                    <a:pt x="5060" y="60"/>
                    <a:pt x="4812" y="15"/>
                    <a:pt x="4580" y="15"/>
                  </a:cubicBezTo>
                  <a:cubicBezTo>
                    <a:pt x="4453" y="15"/>
                    <a:pt x="4330" y="28"/>
                    <a:pt x="4217" y="50"/>
                  </a:cubicBezTo>
                  <a:cubicBezTo>
                    <a:pt x="3828" y="84"/>
                    <a:pt x="3441" y="97"/>
                    <a:pt x="3056" y="97"/>
                  </a:cubicBezTo>
                  <a:cubicBezTo>
                    <a:pt x="2319" y="97"/>
                    <a:pt x="1587" y="49"/>
                    <a:pt x="855" y="10"/>
                  </a:cubicBezTo>
                  <a:cubicBezTo>
                    <a:pt x="777" y="5"/>
                    <a:pt x="701" y="1"/>
                    <a:pt x="62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71" name="Google Shape;6671;p9"/>
            <p:cNvSpPr/>
            <p:nvPr/>
          </p:nvSpPr>
          <p:spPr>
            <a:xfrm>
              <a:off x="5236550" y="4009575"/>
              <a:ext cx="87550" cy="12325"/>
            </a:xfrm>
            <a:custGeom>
              <a:avLst/>
              <a:gdLst/>
              <a:ahLst/>
              <a:cxnLst/>
              <a:rect l="l" t="t" r="r" b="b"/>
              <a:pathLst>
                <a:path w="3502" h="493" extrusionOk="0">
                  <a:moveTo>
                    <a:pt x="2982" y="1"/>
                  </a:moveTo>
                  <a:cubicBezTo>
                    <a:pt x="2825" y="1"/>
                    <a:pt x="2666" y="19"/>
                    <a:pt x="2507" y="28"/>
                  </a:cubicBezTo>
                  <a:cubicBezTo>
                    <a:pt x="1671" y="128"/>
                    <a:pt x="856" y="207"/>
                    <a:pt x="0" y="267"/>
                  </a:cubicBezTo>
                  <a:cubicBezTo>
                    <a:pt x="123" y="427"/>
                    <a:pt x="277" y="458"/>
                    <a:pt x="433" y="458"/>
                  </a:cubicBezTo>
                  <a:cubicBezTo>
                    <a:pt x="529" y="458"/>
                    <a:pt x="625" y="446"/>
                    <a:pt x="716" y="446"/>
                  </a:cubicBezTo>
                  <a:cubicBezTo>
                    <a:pt x="1045" y="446"/>
                    <a:pt x="1368" y="436"/>
                    <a:pt x="1689" y="436"/>
                  </a:cubicBezTo>
                  <a:cubicBezTo>
                    <a:pt x="2009" y="436"/>
                    <a:pt x="2328" y="446"/>
                    <a:pt x="2646" y="486"/>
                  </a:cubicBezTo>
                  <a:cubicBezTo>
                    <a:pt x="2691" y="490"/>
                    <a:pt x="2733" y="493"/>
                    <a:pt x="2774" y="493"/>
                  </a:cubicBezTo>
                  <a:cubicBezTo>
                    <a:pt x="3097" y="493"/>
                    <a:pt x="3307" y="355"/>
                    <a:pt x="3501" y="108"/>
                  </a:cubicBezTo>
                  <a:cubicBezTo>
                    <a:pt x="3333" y="24"/>
                    <a:pt x="3159" y="1"/>
                    <a:pt x="29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72" name="Google Shape;6672;p9"/>
            <p:cNvSpPr/>
            <p:nvPr/>
          </p:nvSpPr>
          <p:spPr>
            <a:xfrm>
              <a:off x="5119675" y="4017225"/>
              <a:ext cx="87550" cy="15325"/>
            </a:xfrm>
            <a:custGeom>
              <a:avLst/>
              <a:gdLst/>
              <a:ahLst/>
              <a:cxnLst/>
              <a:rect l="l" t="t" r="r" b="b"/>
              <a:pathLst>
                <a:path w="3502" h="613" extrusionOk="0">
                  <a:moveTo>
                    <a:pt x="3084" y="1"/>
                  </a:moveTo>
                  <a:cubicBezTo>
                    <a:pt x="2089" y="1"/>
                    <a:pt x="1095" y="1"/>
                    <a:pt x="100" y="21"/>
                  </a:cubicBezTo>
                  <a:cubicBezTo>
                    <a:pt x="0" y="160"/>
                    <a:pt x="20" y="319"/>
                    <a:pt x="160" y="438"/>
                  </a:cubicBezTo>
                  <a:cubicBezTo>
                    <a:pt x="279" y="538"/>
                    <a:pt x="458" y="558"/>
                    <a:pt x="597" y="598"/>
                  </a:cubicBezTo>
                  <a:cubicBezTo>
                    <a:pt x="935" y="608"/>
                    <a:pt x="1279" y="613"/>
                    <a:pt x="1622" y="613"/>
                  </a:cubicBezTo>
                  <a:cubicBezTo>
                    <a:pt x="1965" y="613"/>
                    <a:pt x="2308" y="608"/>
                    <a:pt x="2646" y="598"/>
                  </a:cubicBezTo>
                  <a:cubicBezTo>
                    <a:pt x="2964" y="558"/>
                    <a:pt x="3342" y="598"/>
                    <a:pt x="3502" y="200"/>
                  </a:cubicBezTo>
                  <a:cubicBezTo>
                    <a:pt x="3362" y="180"/>
                    <a:pt x="3183" y="140"/>
                    <a:pt x="30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73" name="Google Shape;6673;p9"/>
            <p:cNvSpPr/>
            <p:nvPr/>
          </p:nvSpPr>
          <p:spPr>
            <a:xfrm>
              <a:off x="5029150" y="4010600"/>
              <a:ext cx="93025" cy="21375"/>
            </a:xfrm>
            <a:custGeom>
              <a:avLst/>
              <a:gdLst/>
              <a:ahLst/>
              <a:cxnLst/>
              <a:rect l="l" t="t" r="r" b="b"/>
              <a:pathLst>
                <a:path w="3721" h="855" extrusionOk="0">
                  <a:moveTo>
                    <a:pt x="699" y="1"/>
                  </a:moveTo>
                  <a:cubicBezTo>
                    <a:pt x="645" y="1"/>
                    <a:pt x="592" y="3"/>
                    <a:pt x="538" y="7"/>
                  </a:cubicBezTo>
                  <a:cubicBezTo>
                    <a:pt x="299" y="67"/>
                    <a:pt x="1" y="87"/>
                    <a:pt x="1" y="465"/>
                  </a:cubicBezTo>
                  <a:cubicBezTo>
                    <a:pt x="100" y="703"/>
                    <a:pt x="299" y="783"/>
                    <a:pt x="518" y="803"/>
                  </a:cubicBezTo>
                  <a:cubicBezTo>
                    <a:pt x="897" y="841"/>
                    <a:pt x="1283" y="855"/>
                    <a:pt x="1667" y="855"/>
                  </a:cubicBezTo>
                  <a:cubicBezTo>
                    <a:pt x="1889" y="855"/>
                    <a:pt x="2110" y="850"/>
                    <a:pt x="2328" y="843"/>
                  </a:cubicBezTo>
                  <a:cubicBezTo>
                    <a:pt x="2384" y="838"/>
                    <a:pt x="2440" y="836"/>
                    <a:pt x="2496" y="836"/>
                  </a:cubicBezTo>
                  <a:cubicBezTo>
                    <a:pt x="2643" y="836"/>
                    <a:pt x="2793" y="848"/>
                    <a:pt x="2940" y="848"/>
                  </a:cubicBezTo>
                  <a:cubicBezTo>
                    <a:pt x="3220" y="848"/>
                    <a:pt x="3490" y="806"/>
                    <a:pt x="3721" y="564"/>
                  </a:cubicBezTo>
                  <a:lnTo>
                    <a:pt x="3721" y="266"/>
                  </a:lnTo>
                  <a:cubicBezTo>
                    <a:pt x="3698" y="243"/>
                    <a:pt x="3661" y="233"/>
                    <a:pt x="3622" y="233"/>
                  </a:cubicBezTo>
                  <a:cubicBezTo>
                    <a:pt x="3595" y="233"/>
                    <a:pt x="3567" y="238"/>
                    <a:pt x="3542" y="246"/>
                  </a:cubicBezTo>
                  <a:cubicBezTo>
                    <a:pt x="3146" y="278"/>
                    <a:pt x="2739" y="339"/>
                    <a:pt x="2333" y="339"/>
                  </a:cubicBezTo>
                  <a:cubicBezTo>
                    <a:pt x="1984" y="339"/>
                    <a:pt x="1635" y="294"/>
                    <a:pt x="1294" y="146"/>
                  </a:cubicBezTo>
                  <a:cubicBezTo>
                    <a:pt x="1105" y="36"/>
                    <a:pt x="903" y="1"/>
                    <a:pt x="6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74" name="Google Shape;6674;p9"/>
            <p:cNvSpPr/>
            <p:nvPr/>
          </p:nvSpPr>
          <p:spPr>
            <a:xfrm>
              <a:off x="5599575" y="4007800"/>
              <a:ext cx="40325" cy="17925"/>
            </a:xfrm>
            <a:custGeom>
              <a:avLst/>
              <a:gdLst/>
              <a:ahLst/>
              <a:cxnLst/>
              <a:rect l="l" t="t" r="r" b="b"/>
              <a:pathLst>
                <a:path w="1613" h="717" extrusionOk="0">
                  <a:moveTo>
                    <a:pt x="499" y="1"/>
                  </a:moveTo>
                  <a:cubicBezTo>
                    <a:pt x="326" y="1"/>
                    <a:pt x="158" y="38"/>
                    <a:pt x="1" y="179"/>
                  </a:cubicBezTo>
                  <a:cubicBezTo>
                    <a:pt x="120" y="199"/>
                    <a:pt x="379" y="179"/>
                    <a:pt x="379" y="318"/>
                  </a:cubicBezTo>
                  <a:cubicBezTo>
                    <a:pt x="408" y="680"/>
                    <a:pt x="606" y="715"/>
                    <a:pt x="826" y="715"/>
                  </a:cubicBezTo>
                  <a:cubicBezTo>
                    <a:pt x="879" y="715"/>
                    <a:pt x="933" y="713"/>
                    <a:pt x="987" y="713"/>
                  </a:cubicBezTo>
                  <a:cubicBezTo>
                    <a:pt x="1017" y="713"/>
                    <a:pt x="1046" y="714"/>
                    <a:pt x="1075" y="716"/>
                  </a:cubicBezTo>
                  <a:lnTo>
                    <a:pt x="1612" y="716"/>
                  </a:lnTo>
                  <a:cubicBezTo>
                    <a:pt x="1453" y="517"/>
                    <a:pt x="1473" y="219"/>
                    <a:pt x="1254" y="40"/>
                  </a:cubicBezTo>
                  <a:cubicBezTo>
                    <a:pt x="1205" y="46"/>
                    <a:pt x="1156" y="49"/>
                    <a:pt x="1108" y="49"/>
                  </a:cubicBezTo>
                  <a:cubicBezTo>
                    <a:pt x="901" y="49"/>
                    <a:pt x="696" y="1"/>
                    <a:pt x="4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75" name="Google Shape;6675;p9"/>
            <p:cNvSpPr/>
            <p:nvPr/>
          </p:nvSpPr>
          <p:spPr>
            <a:xfrm>
              <a:off x="5333525" y="4009900"/>
              <a:ext cx="47750" cy="12350"/>
            </a:xfrm>
            <a:custGeom>
              <a:avLst/>
              <a:gdLst/>
              <a:ahLst/>
              <a:cxnLst/>
              <a:rect l="l" t="t" r="r" b="b"/>
              <a:pathLst>
                <a:path w="1910" h="494" extrusionOk="0">
                  <a:moveTo>
                    <a:pt x="741" y="0"/>
                  </a:moveTo>
                  <a:cubicBezTo>
                    <a:pt x="488" y="0"/>
                    <a:pt x="239" y="25"/>
                    <a:pt x="0" y="75"/>
                  </a:cubicBezTo>
                  <a:cubicBezTo>
                    <a:pt x="64" y="219"/>
                    <a:pt x="154" y="337"/>
                    <a:pt x="320" y="337"/>
                  </a:cubicBezTo>
                  <a:cubicBezTo>
                    <a:pt x="361" y="337"/>
                    <a:pt x="407" y="329"/>
                    <a:pt x="458" y="314"/>
                  </a:cubicBezTo>
                  <a:cubicBezTo>
                    <a:pt x="566" y="278"/>
                    <a:pt x="687" y="246"/>
                    <a:pt x="807" y="246"/>
                  </a:cubicBezTo>
                  <a:cubicBezTo>
                    <a:pt x="951" y="246"/>
                    <a:pt x="1094" y="292"/>
                    <a:pt x="1214" y="433"/>
                  </a:cubicBezTo>
                  <a:cubicBezTo>
                    <a:pt x="1297" y="475"/>
                    <a:pt x="1376" y="493"/>
                    <a:pt x="1450" y="493"/>
                  </a:cubicBezTo>
                  <a:cubicBezTo>
                    <a:pt x="1622" y="493"/>
                    <a:pt x="1771" y="393"/>
                    <a:pt x="1910" y="254"/>
                  </a:cubicBezTo>
                  <a:cubicBezTo>
                    <a:pt x="1811" y="115"/>
                    <a:pt x="1671" y="95"/>
                    <a:pt x="1512" y="75"/>
                  </a:cubicBezTo>
                  <a:cubicBezTo>
                    <a:pt x="1254" y="25"/>
                    <a:pt x="995" y="0"/>
                    <a:pt x="7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76" name="Google Shape;6676;p9"/>
            <p:cNvSpPr/>
            <p:nvPr/>
          </p:nvSpPr>
          <p:spPr>
            <a:xfrm>
              <a:off x="5580200" y="3968500"/>
              <a:ext cx="26875" cy="29500"/>
            </a:xfrm>
            <a:custGeom>
              <a:avLst/>
              <a:gdLst/>
              <a:ahLst/>
              <a:cxnLst/>
              <a:rect l="l" t="t" r="r" b="b"/>
              <a:pathLst>
                <a:path w="1075" h="1180" extrusionOk="0">
                  <a:moveTo>
                    <a:pt x="796" y="0"/>
                  </a:moveTo>
                  <a:cubicBezTo>
                    <a:pt x="749" y="102"/>
                    <a:pt x="675" y="124"/>
                    <a:pt x="591" y="124"/>
                  </a:cubicBezTo>
                  <a:cubicBezTo>
                    <a:pt x="527" y="124"/>
                    <a:pt x="457" y="111"/>
                    <a:pt x="390" y="111"/>
                  </a:cubicBezTo>
                  <a:cubicBezTo>
                    <a:pt x="321" y="111"/>
                    <a:pt x="254" y="124"/>
                    <a:pt x="199" y="179"/>
                  </a:cubicBezTo>
                  <a:lnTo>
                    <a:pt x="0" y="179"/>
                  </a:lnTo>
                  <a:cubicBezTo>
                    <a:pt x="298" y="458"/>
                    <a:pt x="736" y="657"/>
                    <a:pt x="657" y="1174"/>
                  </a:cubicBezTo>
                  <a:cubicBezTo>
                    <a:pt x="691" y="1177"/>
                    <a:pt x="723" y="1180"/>
                    <a:pt x="753" y="1180"/>
                  </a:cubicBezTo>
                  <a:cubicBezTo>
                    <a:pt x="894" y="1180"/>
                    <a:pt x="978" y="1129"/>
                    <a:pt x="995" y="915"/>
                  </a:cubicBezTo>
                  <a:cubicBezTo>
                    <a:pt x="995" y="617"/>
                    <a:pt x="1074" y="299"/>
                    <a:pt x="9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77" name="Google Shape;6677;p9"/>
            <p:cNvSpPr/>
            <p:nvPr/>
          </p:nvSpPr>
          <p:spPr>
            <a:xfrm>
              <a:off x="5060500" y="4015750"/>
              <a:ext cx="57200" cy="6425"/>
            </a:xfrm>
            <a:custGeom>
              <a:avLst/>
              <a:gdLst/>
              <a:ahLst/>
              <a:cxnLst/>
              <a:rect l="l" t="t" r="r" b="b"/>
              <a:pathLst>
                <a:path w="2288" h="257" extrusionOk="0">
                  <a:moveTo>
                    <a:pt x="134" y="0"/>
                  </a:moveTo>
                  <a:cubicBezTo>
                    <a:pt x="89" y="0"/>
                    <a:pt x="40" y="27"/>
                    <a:pt x="0" y="80"/>
                  </a:cubicBezTo>
                  <a:cubicBezTo>
                    <a:pt x="411" y="185"/>
                    <a:pt x="816" y="257"/>
                    <a:pt x="1219" y="257"/>
                  </a:cubicBezTo>
                  <a:cubicBezTo>
                    <a:pt x="1577" y="257"/>
                    <a:pt x="1932" y="200"/>
                    <a:pt x="2288" y="60"/>
                  </a:cubicBezTo>
                  <a:lnTo>
                    <a:pt x="1592" y="60"/>
                  </a:lnTo>
                  <a:cubicBezTo>
                    <a:pt x="1453" y="78"/>
                    <a:pt x="1314" y="85"/>
                    <a:pt x="1174" y="85"/>
                  </a:cubicBezTo>
                  <a:cubicBezTo>
                    <a:pt x="854" y="85"/>
                    <a:pt x="531" y="48"/>
                    <a:pt x="199" y="20"/>
                  </a:cubicBezTo>
                  <a:cubicBezTo>
                    <a:pt x="179" y="7"/>
                    <a:pt x="157" y="0"/>
                    <a:pt x="1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78" name="Google Shape;6678;p9"/>
            <p:cNvSpPr/>
            <p:nvPr/>
          </p:nvSpPr>
          <p:spPr>
            <a:xfrm>
              <a:off x="3870400" y="4884550"/>
              <a:ext cx="33850" cy="85075"/>
            </a:xfrm>
            <a:custGeom>
              <a:avLst/>
              <a:gdLst/>
              <a:ahLst/>
              <a:cxnLst/>
              <a:rect l="l" t="t" r="r" b="b"/>
              <a:pathLst>
                <a:path w="1354" h="3403" extrusionOk="0">
                  <a:moveTo>
                    <a:pt x="120" y="1"/>
                  </a:moveTo>
                  <a:cubicBezTo>
                    <a:pt x="41" y="120"/>
                    <a:pt x="1" y="239"/>
                    <a:pt x="21" y="399"/>
                  </a:cubicBezTo>
                  <a:cubicBezTo>
                    <a:pt x="120" y="1055"/>
                    <a:pt x="220" y="1731"/>
                    <a:pt x="439" y="2388"/>
                  </a:cubicBezTo>
                  <a:cubicBezTo>
                    <a:pt x="498" y="2547"/>
                    <a:pt x="638" y="2766"/>
                    <a:pt x="299" y="2826"/>
                  </a:cubicBezTo>
                  <a:cubicBezTo>
                    <a:pt x="439" y="3024"/>
                    <a:pt x="618" y="3203"/>
                    <a:pt x="757" y="3402"/>
                  </a:cubicBezTo>
                  <a:cubicBezTo>
                    <a:pt x="896" y="3144"/>
                    <a:pt x="1135" y="3203"/>
                    <a:pt x="1354" y="3144"/>
                  </a:cubicBezTo>
                  <a:cubicBezTo>
                    <a:pt x="737" y="2865"/>
                    <a:pt x="618" y="2249"/>
                    <a:pt x="439" y="1692"/>
                  </a:cubicBezTo>
                  <a:cubicBezTo>
                    <a:pt x="299" y="1135"/>
                    <a:pt x="319" y="538"/>
                    <a:pt x="12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79" name="Google Shape;6679;p9"/>
            <p:cNvSpPr/>
            <p:nvPr/>
          </p:nvSpPr>
          <p:spPr>
            <a:xfrm>
              <a:off x="3872900" y="4598600"/>
              <a:ext cx="19425" cy="29375"/>
            </a:xfrm>
            <a:custGeom>
              <a:avLst/>
              <a:gdLst/>
              <a:ahLst/>
              <a:cxnLst/>
              <a:rect l="l" t="t" r="r" b="b"/>
              <a:pathLst>
                <a:path w="777" h="1175" extrusionOk="0">
                  <a:moveTo>
                    <a:pt x="538" y="0"/>
                  </a:moveTo>
                  <a:cubicBezTo>
                    <a:pt x="458" y="0"/>
                    <a:pt x="378" y="20"/>
                    <a:pt x="319" y="40"/>
                  </a:cubicBezTo>
                  <a:cubicBezTo>
                    <a:pt x="179" y="199"/>
                    <a:pt x="339" y="438"/>
                    <a:pt x="140" y="597"/>
                  </a:cubicBezTo>
                  <a:lnTo>
                    <a:pt x="140" y="657"/>
                  </a:lnTo>
                  <a:cubicBezTo>
                    <a:pt x="140" y="756"/>
                    <a:pt x="60" y="816"/>
                    <a:pt x="40" y="916"/>
                  </a:cubicBezTo>
                  <a:cubicBezTo>
                    <a:pt x="20" y="995"/>
                    <a:pt x="20" y="1035"/>
                    <a:pt x="0" y="1114"/>
                  </a:cubicBezTo>
                  <a:lnTo>
                    <a:pt x="319" y="1114"/>
                  </a:lnTo>
                  <a:cubicBezTo>
                    <a:pt x="359" y="1154"/>
                    <a:pt x="393" y="1174"/>
                    <a:pt x="426" y="1174"/>
                  </a:cubicBezTo>
                  <a:cubicBezTo>
                    <a:pt x="458" y="1174"/>
                    <a:pt x="488" y="1154"/>
                    <a:pt x="518" y="1114"/>
                  </a:cubicBezTo>
                  <a:cubicBezTo>
                    <a:pt x="538" y="1055"/>
                    <a:pt x="538" y="1015"/>
                    <a:pt x="518" y="955"/>
                  </a:cubicBezTo>
                  <a:cubicBezTo>
                    <a:pt x="657" y="816"/>
                    <a:pt x="538" y="557"/>
                    <a:pt x="677" y="418"/>
                  </a:cubicBezTo>
                  <a:cubicBezTo>
                    <a:pt x="776" y="319"/>
                    <a:pt x="756" y="219"/>
                    <a:pt x="736" y="100"/>
                  </a:cubicBezTo>
                  <a:cubicBezTo>
                    <a:pt x="677" y="20"/>
                    <a:pt x="617" y="0"/>
                    <a:pt x="5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80" name="Google Shape;6680;p9"/>
            <p:cNvSpPr/>
            <p:nvPr/>
          </p:nvSpPr>
          <p:spPr>
            <a:xfrm>
              <a:off x="3875875" y="4629500"/>
              <a:ext cx="10475" cy="32275"/>
            </a:xfrm>
            <a:custGeom>
              <a:avLst/>
              <a:gdLst/>
              <a:ahLst/>
              <a:cxnLst/>
              <a:rect l="l" t="t" r="r" b="b"/>
              <a:pathLst>
                <a:path w="419" h="1291" extrusionOk="0">
                  <a:moveTo>
                    <a:pt x="314" y="0"/>
                  </a:moveTo>
                  <a:cubicBezTo>
                    <a:pt x="286" y="0"/>
                    <a:pt x="257" y="20"/>
                    <a:pt x="220" y="57"/>
                  </a:cubicBezTo>
                  <a:cubicBezTo>
                    <a:pt x="1" y="455"/>
                    <a:pt x="41" y="873"/>
                    <a:pt x="80" y="1291"/>
                  </a:cubicBezTo>
                  <a:cubicBezTo>
                    <a:pt x="299" y="913"/>
                    <a:pt x="240" y="475"/>
                    <a:pt x="419" y="77"/>
                  </a:cubicBezTo>
                  <a:cubicBezTo>
                    <a:pt x="377" y="25"/>
                    <a:pt x="346" y="0"/>
                    <a:pt x="31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81" name="Google Shape;6681;p9"/>
            <p:cNvSpPr/>
            <p:nvPr/>
          </p:nvSpPr>
          <p:spPr>
            <a:xfrm>
              <a:off x="3880850" y="4626450"/>
              <a:ext cx="6000" cy="5000"/>
            </a:xfrm>
            <a:custGeom>
              <a:avLst/>
              <a:gdLst/>
              <a:ahLst/>
              <a:cxnLst/>
              <a:rect l="l" t="t" r="r" b="b"/>
              <a:pathLst>
                <a:path w="240" h="200" extrusionOk="0">
                  <a:moveTo>
                    <a:pt x="1" y="0"/>
                  </a:moveTo>
                  <a:cubicBezTo>
                    <a:pt x="21" y="40"/>
                    <a:pt x="21" y="120"/>
                    <a:pt x="21" y="179"/>
                  </a:cubicBezTo>
                  <a:cubicBezTo>
                    <a:pt x="100" y="199"/>
                    <a:pt x="140" y="199"/>
                    <a:pt x="220" y="199"/>
                  </a:cubicBezTo>
                  <a:cubicBezTo>
                    <a:pt x="239" y="120"/>
                    <a:pt x="239" y="40"/>
                    <a:pt x="2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82" name="Google Shape;6682;p9"/>
            <p:cNvSpPr/>
            <p:nvPr/>
          </p:nvSpPr>
          <p:spPr>
            <a:xfrm>
              <a:off x="5109225" y="5223225"/>
              <a:ext cx="149725" cy="38675"/>
            </a:xfrm>
            <a:custGeom>
              <a:avLst/>
              <a:gdLst/>
              <a:ahLst/>
              <a:cxnLst/>
              <a:rect l="l" t="t" r="r" b="b"/>
              <a:pathLst>
                <a:path w="5989" h="1547" extrusionOk="0">
                  <a:moveTo>
                    <a:pt x="5451" y="1"/>
                  </a:moveTo>
                  <a:cubicBezTo>
                    <a:pt x="4675" y="220"/>
                    <a:pt x="3920" y="438"/>
                    <a:pt x="3203" y="737"/>
                  </a:cubicBezTo>
                  <a:cubicBezTo>
                    <a:pt x="2757" y="926"/>
                    <a:pt x="2305" y="1060"/>
                    <a:pt x="1850" y="1060"/>
                  </a:cubicBezTo>
                  <a:cubicBezTo>
                    <a:pt x="1493" y="1060"/>
                    <a:pt x="1135" y="978"/>
                    <a:pt x="776" y="777"/>
                  </a:cubicBezTo>
                  <a:cubicBezTo>
                    <a:pt x="641" y="697"/>
                    <a:pt x="499" y="676"/>
                    <a:pt x="350" y="676"/>
                  </a:cubicBezTo>
                  <a:cubicBezTo>
                    <a:pt x="237" y="676"/>
                    <a:pt x="121" y="688"/>
                    <a:pt x="1" y="697"/>
                  </a:cubicBezTo>
                  <a:cubicBezTo>
                    <a:pt x="80" y="816"/>
                    <a:pt x="200" y="876"/>
                    <a:pt x="319" y="876"/>
                  </a:cubicBezTo>
                  <a:cubicBezTo>
                    <a:pt x="538" y="995"/>
                    <a:pt x="339" y="1274"/>
                    <a:pt x="518" y="1393"/>
                  </a:cubicBezTo>
                  <a:lnTo>
                    <a:pt x="597" y="1413"/>
                  </a:lnTo>
                  <a:lnTo>
                    <a:pt x="657" y="1393"/>
                  </a:lnTo>
                  <a:cubicBezTo>
                    <a:pt x="1072" y="1499"/>
                    <a:pt x="1481" y="1547"/>
                    <a:pt x="1885" y="1547"/>
                  </a:cubicBezTo>
                  <a:cubicBezTo>
                    <a:pt x="2624" y="1547"/>
                    <a:pt x="3344" y="1385"/>
                    <a:pt x="4039" y="1115"/>
                  </a:cubicBezTo>
                  <a:cubicBezTo>
                    <a:pt x="4675" y="876"/>
                    <a:pt x="5272" y="597"/>
                    <a:pt x="5949" y="478"/>
                  </a:cubicBezTo>
                  <a:cubicBezTo>
                    <a:pt x="5949" y="418"/>
                    <a:pt x="5968" y="399"/>
                    <a:pt x="5988" y="339"/>
                  </a:cubicBezTo>
                  <a:cubicBezTo>
                    <a:pt x="5889" y="120"/>
                    <a:pt x="5591" y="180"/>
                    <a:pt x="545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83" name="Google Shape;6683;p9"/>
            <p:cNvSpPr/>
            <p:nvPr/>
          </p:nvSpPr>
          <p:spPr>
            <a:xfrm>
              <a:off x="4835700" y="5163050"/>
              <a:ext cx="90550" cy="30275"/>
            </a:xfrm>
            <a:custGeom>
              <a:avLst/>
              <a:gdLst/>
              <a:ahLst/>
              <a:cxnLst/>
              <a:rect l="l" t="t" r="r" b="b"/>
              <a:pathLst>
                <a:path w="3622" h="1211" extrusionOk="0">
                  <a:moveTo>
                    <a:pt x="180" y="1"/>
                  </a:moveTo>
                  <a:lnTo>
                    <a:pt x="180" y="1"/>
                  </a:lnTo>
                  <a:cubicBezTo>
                    <a:pt x="1" y="677"/>
                    <a:pt x="80" y="896"/>
                    <a:pt x="578" y="995"/>
                  </a:cubicBezTo>
                  <a:lnTo>
                    <a:pt x="597" y="956"/>
                  </a:lnTo>
                  <a:cubicBezTo>
                    <a:pt x="677" y="941"/>
                    <a:pt x="754" y="933"/>
                    <a:pt x="829" y="933"/>
                  </a:cubicBezTo>
                  <a:cubicBezTo>
                    <a:pt x="1055" y="933"/>
                    <a:pt x="1264" y="1000"/>
                    <a:pt x="1473" y="1135"/>
                  </a:cubicBezTo>
                  <a:cubicBezTo>
                    <a:pt x="1532" y="1193"/>
                    <a:pt x="1597" y="1211"/>
                    <a:pt x="1666" y="1211"/>
                  </a:cubicBezTo>
                  <a:cubicBezTo>
                    <a:pt x="1713" y="1211"/>
                    <a:pt x="1762" y="1202"/>
                    <a:pt x="1811" y="1194"/>
                  </a:cubicBezTo>
                  <a:cubicBezTo>
                    <a:pt x="2087" y="1167"/>
                    <a:pt x="2363" y="1043"/>
                    <a:pt x="2645" y="1043"/>
                  </a:cubicBezTo>
                  <a:cubicBezTo>
                    <a:pt x="2770" y="1043"/>
                    <a:pt x="2896" y="1068"/>
                    <a:pt x="3024" y="1135"/>
                  </a:cubicBezTo>
                  <a:cubicBezTo>
                    <a:pt x="3223" y="1135"/>
                    <a:pt x="3422" y="1115"/>
                    <a:pt x="3621" y="1115"/>
                  </a:cubicBezTo>
                  <a:cubicBezTo>
                    <a:pt x="3303" y="836"/>
                    <a:pt x="2865" y="856"/>
                    <a:pt x="2507" y="657"/>
                  </a:cubicBezTo>
                  <a:cubicBezTo>
                    <a:pt x="1771" y="319"/>
                    <a:pt x="936" y="220"/>
                    <a:pt x="1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84" name="Google Shape;6684;p9"/>
            <p:cNvSpPr/>
            <p:nvPr/>
          </p:nvSpPr>
          <p:spPr>
            <a:xfrm>
              <a:off x="4965000" y="5172625"/>
              <a:ext cx="20925" cy="32950"/>
            </a:xfrm>
            <a:custGeom>
              <a:avLst/>
              <a:gdLst/>
              <a:ahLst/>
              <a:cxnLst/>
              <a:rect l="l" t="t" r="r" b="b"/>
              <a:pathLst>
                <a:path w="837" h="1318" extrusionOk="0">
                  <a:moveTo>
                    <a:pt x="167" y="1"/>
                  </a:moveTo>
                  <a:cubicBezTo>
                    <a:pt x="115" y="1"/>
                    <a:pt x="60" y="25"/>
                    <a:pt x="1" y="75"/>
                  </a:cubicBezTo>
                  <a:cubicBezTo>
                    <a:pt x="41" y="453"/>
                    <a:pt x="478" y="712"/>
                    <a:pt x="319" y="1149"/>
                  </a:cubicBezTo>
                  <a:cubicBezTo>
                    <a:pt x="438" y="1284"/>
                    <a:pt x="580" y="1317"/>
                    <a:pt x="711" y="1317"/>
                  </a:cubicBezTo>
                  <a:cubicBezTo>
                    <a:pt x="754" y="1317"/>
                    <a:pt x="797" y="1314"/>
                    <a:pt x="836" y="1309"/>
                  </a:cubicBezTo>
                  <a:cubicBezTo>
                    <a:pt x="578" y="951"/>
                    <a:pt x="598" y="453"/>
                    <a:pt x="319" y="75"/>
                  </a:cubicBezTo>
                  <a:cubicBezTo>
                    <a:pt x="269" y="25"/>
                    <a:pt x="220" y="1"/>
                    <a:pt x="1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85" name="Google Shape;6685;p9"/>
            <p:cNvSpPr/>
            <p:nvPr/>
          </p:nvSpPr>
          <p:spPr>
            <a:xfrm>
              <a:off x="5087850" y="5235175"/>
              <a:ext cx="21400" cy="5450"/>
            </a:xfrm>
            <a:custGeom>
              <a:avLst/>
              <a:gdLst/>
              <a:ahLst/>
              <a:cxnLst/>
              <a:rect l="l" t="t" r="r" b="b"/>
              <a:pathLst>
                <a:path w="856" h="218" extrusionOk="0">
                  <a:moveTo>
                    <a:pt x="0" y="0"/>
                  </a:moveTo>
                  <a:cubicBezTo>
                    <a:pt x="109" y="174"/>
                    <a:pt x="266" y="218"/>
                    <a:pt x="434" y="218"/>
                  </a:cubicBezTo>
                  <a:cubicBezTo>
                    <a:pt x="574" y="218"/>
                    <a:pt x="721" y="188"/>
                    <a:pt x="856" y="179"/>
                  </a:cubicBezTo>
                  <a:cubicBezTo>
                    <a:pt x="597" y="20"/>
                    <a:pt x="299" y="2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86" name="Google Shape;6686;p9"/>
            <p:cNvSpPr/>
            <p:nvPr/>
          </p:nvSpPr>
          <p:spPr>
            <a:xfrm>
              <a:off x="5117175" y="5245100"/>
              <a:ext cx="6500" cy="12975"/>
            </a:xfrm>
            <a:custGeom>
              <a:avLst/>
              <a:gdLst/>
              <a:ahLst/>
              <a:cxnLst/>
              <a:rect l="l" t="t" r="r" b="b"/>
              <a:pathLst>
                <a:path w="260" h="519" extrusionOk="0">
                  <a:moveTo>
                    <a:pt x="1" y="1"/>
                  </a:moveTo>
                  <a:cubicBezTo>
                    <a:pt x="1" y="160"/>
                    <a:pt x="21" y="339"/>
                    <a:pt x="21" y="518"/>
                  </a:cubicBezTo>
                  <a:lnTo>
                    <a:pt x="200" y="518"/>
                  </a:lnTo>
                  <a:cubicBezTo>
                    <a:pt x="200" y="319"/>
                    <a:pt x="260" y="100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87" name="Google Shape;6687;p9"/>
            <p:cNvSpPr/>
            <p:nvPr/>
          </p:nvSpPr>
          <p:spPr>
            <a:xfrm>
              <a:off x="4929700" y="5191675"/>
              <a:ext cx="13450" cy="4750"/>
            </a:xfrm>
            <a:custGeom>
              <a:avLst/>
              <a:gdLst/>
              <a:ahLst/>
              <a:cxnLst/>
              <a:rect l="l" t="t" r="r" b="b"/>
              <a:pathLst>
                <a:path w="538" h="190" extrusionOk="0">
                  <a:moveTo>
                    <a:pt x="149" y="1"/>
                  </a:moveTo>
                  <a:cubicBezTo>
                    <a:pt x="100" y="1"/>
                    <a:pt x="50" y="5"/>
                    <a:pt x="0" y="9"/>
                  </a:cubicBezTo>
                  <a:cubicBezTo>
                    <a:pt x="86" y="156"/>
                    <a:pt x="193" y="190"/>
                    <a:pt x="310" y="190"/>
                  </a:cubicBezTo>
                  <a:cubicBezTo>
                    <a:pt x="383" y="190"/>
                    <a:pt x="460" y="176"/>
                    <a:pt x="538" y="169"/>
                  </a:cubicBezTo>
                  <a:cubicBezTo>
                    <a:pt x="433" y="34"/>
                    <a:pt x="295" y="1"/>
                    <a:pt x="1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88" name="Google Shape;6688;p9"/>
            <p:cNvSpPr/>
            <p:nvPr/>
          </p:nvSpPr>
          <p:spPr>
            <a:xfrm>
              <a:off x="5077400" y="5245600"/>
              <a:ext cx="5500" cy="3525"/>
            </a:xfrm>
            <a:custGeom>
              <a:avLst/>
              <a:gdLst/>
              <a:ahLst/>
              <a:cxnLst/>
              <a:rect l="l" t="t" r="r" b="b"/>
              <a:pathLst>
                <a:path w="220" h="141" extrusionOk="0">
                  <a:moveTo>
                    <a:pt x="1" y="1"/>
                  </a:moveTo>
                  <a:cubicBezTo>
                    <a:pt x="1" y="41"/>
                    <a:pt x="20" y="100"/>
                    <a:pt x="60" y="140"/>
                  </a:cubicBezTo>
                  <a:cubicBezTo>
                    <a:pt x="100" y="140"/>
                    <a:pt x="180" y="120"/>
                    <a:pt x="219" y="120"/>
                  </a:cubicBezTo>
                  <a:cubicBezTo>
                    <a:pt x="160" y="21"/>
                    <a:pt x="80" y="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89" name="Google Shape;6689;p9"/>
            <p:cNvSpPr/>
            <p:nvPr/>
          </p:nvSpPr>
          <p:spPr>
            <a:xfrm>
              <a:off x="5407125" y="3903350"/>
              <a:ext cx="88600" cy="28375"/>
            </a:xfrm>
            <a:custGeom>
              <a:avLst/>
              <a:gdLst/>
              <a:ahLst/>
              <a:cxnLst/>
              <a:rect l="l" t="t" r="r" b="b"/>
              <a:pathLst>
                <a:path w="3544" h="1135" extrusionOk="0">
                  <a:moveTo>
                    <a:pt x="358" y="0"/>
                  </a:moveTo>
                  <a:cubicBezTo>
                    <a:pt x="120" y="0"/>
                    <a:pt x="20" y="140"/>
                    <a:pt x="0" y="378"/>
                  </a:cubicBezTo>
                  <a:cubicBezTo>
                    <a:pt x="0" y="498"/>
                    <a:pt x="0" y="637"/>
                    <a:pt x="199" y="677"/>
                  </a:cubicBezTo>
                  <a:cubicBezTo>
                    <a:pt x="276" y="609"/>
                    <a:pt x="358" y="575"/>
                    <a:pt x="440" y="575"/>
                  </a:cubicBezTo>
                  <a:cubicBezTo>
                    <a:pt x="527" y="575"/>
                    <a:pt x="614" y="614"/>
                    <a:pt x="697" y="697"/>
                  </a:cubicBezTo>
                  <a:cubicBezTo>
                    <a:pt x="1313" y="975"/>
                    <a:pt x="2010" y="856"/>
                    <a:pt x="2626" y="1095"/>
                  </a:cubicBezTo>
                  <a:cubicBezTo>
                    <a:pt x="2646" y="1075"/>
                    <a:pt x="2706" y="1075"/>
                    <a:pt x="2726" y="1075"/>
                  </a:cubicBezTo>
                  <a:cubicBezTo>
                    <a:pt x="2885" y="1075"/>
                    <a:pt x="3004" y="1134"/>
                    <a:pt x="3143" y="1134"/>
                  </a:cubicBezTo>
                  <a:cubicBezTo>
                    <a:pt x="3177" y="1126"/>
                    <a:pt x="3216" y="1125"/>
                    <a:pt x="3254" y="1125"/>
                  </a:cubicBezTo>
                  <a:cubicBezTo>
                    <a:pt x="3271" y="1125"/>
                    <a:pt x="3288" y="1125"/>
                    <a:pt x="3304" y="1125"/>
                  </a:cubicBezTo>
                  <a:cubicBezTo>
                    <a:pt x="3430" y="1125"/>
                    <a:pt x="3543" y="1111"/>
                    <a:pt x="3502" y="876"/>
                  </a:cubicBezTo>
                  <a:cubicBezTo>
                    <a:pt x="3382" y="697"/>
                    <a:pt x="3203" y="717"/>
                    <a:pt x="3024" y="697"/>
                  </a:cubicBezTo>
                  <a:cubicBezTo>
                    <a:pt x="2388" y="577"/>
                    <a:pt x="1711" y="438"/>
                    <a:pt x="1055" y="319"/>
                  </a:cubicBezTo>
                  <a:cubicBezTo>
                    <a:pt x="896" y="100"/>
                    <a:pt x="538" y="219"/>
                    <a:pt x="3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90" name="Google Shape;6690;p9"/>
            <p:cNvSpPr/>
            <p:nvPr/>
          </p:nvSpPr>
          <p:spPr>
            <a:xfrm>
              <a:off x="5285275" y="3905325"/>
              <a:ext cx="30875" cy="10975"/>
            </a:xfrm>
            <a:custGeom>
              <a:avLst/>
              <a:gdLst/>
              <a:ahLst/>
              <a:cxnLst/>
              <a:rect l="l" t="t" r="r" b="b"/>
              <a:pathLst>
                <a:path w="1235" h="439" extrusionOk="0">
                  <a:moveTo>
                    <a:pt x="1125" y="1"/>
                  </a:moveTo>
                  <a:cubicBezTo>
                    <a:pt x="1070" y="1"/>
                    <a:pt x="1005" y="21"/>
                    <a:pt x="956" y="21"/>
                  </a:cubicBezTo>
                  <a:cubicBezTo>
                    <a:pt x="816" y="21"/>
                    <a:pt x="697" y="41"/>
                    <a:pt x="538" y="41"/>
                  </a:cubicBezTo>
                  <a:cubicBezTo>
                    <a:pt x="458" y="100"/>
                    <a:pt x="418" y="140"/>
                    <a:pt x="339" y="200"/>
                  </a:cubicBezTo>
                  <a:lnTo>
                    <a:pt x="160" y="200"/>
                  </a:lnTo>
                  <a:cubicBezTo>
                    <a:pt x="120" y="220"/>
                    <a:pt x="1" y="240"/>
                    <a:pt x="1" y="299"/>
                  </a:cubicBezTo>
                  <a:cubicBezTo>
                    <a:pt x="1" y="419"/>
                    <a:pt x="100" y="379"/>
                    <a:pt x="160" y="399"/>
                  </a:cubicBezTo>
                  <a:cubicBezTo>
                    <a:pt x="239" y="419"/>
                    <a:pt x="319" y="419"/>
                    <a:pt x="399" y="439"/>
                  </a:cubicBezTo>
                  <a:cubicBezTo>
                    <a:pt x="498" y="439"/>
                    <a:pt x="597" y="419"/>
                    <a:pt x="697" y="399"/>
                  </a:cubicBezTo>
                  <a:cubicBezTo>
                    <a:pt x="719" y="366"/>
                    <a:pt x="747" y="351"/>
                    <a:pt x="777" y="351"/>
                  </a:cubicBezTo>
                  <a:cubicBezTo>
                    <a:pt x="802" y="351"/>
                    <a:pt x="829" y="361"/>
                    <a:pt x="856" y="379"/>
                  </a:cubicBezTo>
                  <a:lnTo>
                    <a:pt x="936" y="399"/>
                  </a:lnTo>
                  <a:lnTo>
                    <a:pt x="1015" y="399"/>
                  </a:lnTo>
                  <a:cubicBezTo>
                    <a:pt x="1095" y="319"/>
                    <a:pt x="1234" y="220"/>
                    <a:pt x="1234" y="100"/>
                  </a:cubicBezTo>
                  <a:cubicBezTo>
                    <a:pt x="1224" y="21"/>
                    <a:pt x="1179" y="1"/>
                    <a:pt x="112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91" name="Google Shape;6691;p9"/>
            <p:cNvSpPr/>
            <p:nvPr/>
          </p:nvSpPr>
          <p:spPr>
            <a:xfrm>
              <a:off x="5417075" y="3902850"/>
              <a:ext cx="21400" cy="8400"/>
            </a:xfrm>
            <a:custGeom>
              <a:avLst/>
              <a:gdLst/>
              <a:ahLst/>
              <a:cxnLst/>
              <a:rect l="l" t="t" r="r" b="b"/>
              <a:pathLst>
                <a:path w="856" h="336" extrusionOk="0">
                  <a:moveTo>
                    <a:pt x="0" y="1"/>
                  </a:moveTo>
                  <a:cubicBezTo>
                    <a:pt x="24" y="283"/>
                    <a:pt x="166" y="336"/>
                    <a:pt x="336" y="336"/>
                  </a:cubicBezTo>
                  <a:cubicBezTo>
                    <a:pt x="436" y="336"/>
                    <a:pt x="547" y="317"/>
                    <a:pt x="648" y="317"/>
                  </a:cubicBezTo>
                  <a:cubicBezTo>
                    <a:pt x="664" y="317"/>
                    <a:pt x="681" y="318"/>
                    <a:pt x="697" y="319"/>
                  </a:cubicBezTo>
                  <a:cubicBezTo>
                    <a:pt x="736" y="219"/>
                    <a:pt x="796" y="120"/>
                    <a:pt x="856" y="20"/>
                  </a:cubicBezTo>
                  <a:cubicBezTo>
                    <a:pt x="557" y="1"/>
                    <a:pt x="299" y="1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92" name="Google Shape;6692;p9"/>
            <p:cNvSpPr/>
            <p:nvPr/>
          </p:nvSpPr>
          <p:spPr>
            <a:xfrm>
              <a:off x="5293225" y="3907825"/>
              <a:ext cx="5000" cy="3500"/>
            </a:xfrm>
            <a:custGeom>
              <a:avLst/>
              <a:gdLst/>
              <a:ahLst/>
              <a:cxnLst/>
              <a:rect l="l" t="t" r="r" b="b"/>
              <a:pathLst>
                <a:path w="200" h="140" extrusionOk="0">
                  <a:moveTo>
                    <a:pt x="200" y="0"/>
                  </a:moveTo>
                  <a:cubicBezTo>
                    <a:pt x="120" y="0"/>
                    <a:pt x="41" y="40"/>
                    <a:pt x="1" y="140"/>
                  </a:cubicBezTo>
                  <a:cubicBezTo>
                    <a:pt x="81" y="100"/>
                    <a:pt x="120" y="40"/>
                    <a:pt x="2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93" name="Google Shape;6693;p9"/>
            <p:cNvSpPr/>
            <p:nvPr/>
          </p:nvSpPr>
          <p:spPr>
            <a:xfrm>
              <a:off x="4094700" y="3679250"/>
              <a:ext cx="71650" cy="70450"/>
            </a:xfrm>
            <a:custGeom>
              <a:avLst/>
              <a:gdLst/>
              <a:ahLst/>
              <a:cxnLst/>
              <a:rect l="l" t="t" r="r" b="b"/>
              <a:pathLst>
                <a:path w="2866" h="2818" extrusionOk="0">
                  <a:moveTo>
                    <a:pt x="279" y="1"/>
                  </a:moveTo>
                  <a:cubicBezTo>
                    <a:pt x="255" y="1"/>
                    <a:pt x="229" y="5"/>
                    <a:pt x="200" y="13"/>
                  </a:cubicBezTo>
                  <a:cubicBezTo>
                    <a:pt x="100" y="92"/>
                    <a:pt x="20" y="152"/>
                    <a:pt x="1" y="291"/>
                  </a:cubicBezTo>
                  <a:cubicBezTo>
                    <a:pt x="1" y="490"/>
                    <a:pt x="120" y="609"/>
                    <a:pt x="239" y="749"/>
                  </a:cubicBezTo>
                  <a:lnTo>
                    <a:pt x="319" y="828"/>
                  </a:lnTo>
                  <a:cubicBezTo>
                    <a:pt x="398" y="848"/>
                    <a:pt x="438" y="908"/>
                    <a:pt x="498" y="948"/>
                  </a:cubicBezTo>
                  <a:cubicBezTo>
                    <a:pt x="518" y="948"/>
                    <a:pt x="538" y="987"/>
                    <a:pt x="577" y="1007"/>
                  </a:cubicBezTo>
                  <a:cubicBezTo>
                    <a:pt x="617" y="1027"/>
                    <a:pt x="637" y="1027"/>
                    <a:pt x="677" y="1047"/>
                  </a:cubicBezTo>
                  <a:cubicBezTo>
                    <a:pt x="796" y="1127"/>
                    <a:pt x="896" y="1206"/>
                    <a:pt x="995" y="1286"/>
                  </a:cubicBezTo>
                  <a:cubicBezTo>
                    <a:pt x="1035" y="1326"/>
                    <a:pt x="1095" y="1346"/>
                    <a:pt x="1134" y="1405"/>
                  </a:cubicBezTo>
                  <a:cubicBezTo>
                    <a:pt x="1154" y="1405"/>
                    <a:pt x="1194" y="1425"/>
                    <a:pt x="1214" y="1445"/>
                  </a:cubicBezTo>
                  <a:lnTo>
                    <a:pt x="1333" y="1584"/>
                  </a:lnTo>
                  <a:cubicBezTo>
                    <a:pt x="1373" y="1624"/>
                    <a:pt x="1413" y="1644"/>
                    <a:pt x="1433" y="1704"/>
                  </a:cubicBezTo>
                  <a:cubicBezTo>
                    <a:pt x="1473" y="1743"/>
                    <a:pt x="1493" y="1803"/>
                    <a:pt x="1493" y="1843"/>
                  </a:cubicBezTo>
                  <a:lnTo>
                    <a:pt x="1493" y="1922"/>
                  </a:lnTo>
                  <a:lnTo>
                    <a:pt x="1493" y="2101"/>
                  </a:lnTo>
                  <a:cubicBezTo>
                    <a:pt x="1532" y="2141"/>
                    <a:pt x="1592" y="2221"/>
                    <a:pt x="1672" y="2280"/>
                  </a:cubicBezTo>
                  <a:cubicBezTo>
                    <a:pt x="1930" y="2459"/>
                    <a:pt x="2229" y="2639"/>
                    <a:pt x="2507" y="2818"/>
                  </a:cubicBezTo>
                  <a:cubicBezTo>
                    <a:pt x="2686" y="2758"/>
                    <a:pt x="2786" y="2619"/>
                    <a:pt x="2865" y="2499"/>
                  </a:cubicBezTo>
                  <a:cubicBezTo>
                    <a:pt x="2129" y="1803"/>
                    <a:pt x="1672" y="888"/>
                    <a:pt x="776" y="391"/>
                  </a:cubicBezTo>
                  <a:cubicBezTo>
                    <a:pt x="697" y="291"/>
                    <a:pt x="498" y="331"/>
                    <a:pt x="438" y="192"/>
                  </a:cubicBezTo>
                  <a:cubicBezTo>
                    <a:pt x="418" y="132"/>
                    <a:pt x="398" y="112"/>
                    <a:pt x="379" y="52"/>
                  </a:cubicBezTo>
                  <a:cubicBezTo>
                    <a:pt x="353" y="15"/>
                    <a:pt x="320" y="1"/>
                    <a:pt x="2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94" name="Google Shape;6694;p9"/>
            <p:cNvSpPr/>
            <p:nvPr/>
          </p:nvSpPr>
          <p:spPr>
            <a:xfrm>
              <a:off x="4047450" y="3657275"/>
              <a:ext cx="59200" cy="47675"/>
            </a:xfrm>
            <a:custGeom>
              <a:avLst/>
              <a:gdLst/>
              <a:ahLst/>
              <a:cxnLst/>
              <a:rect l="l" t="t" r="r" b="b"/>
              <a:pathLst>
                <a:path w="2368" h="1907" extrusionOk="0">
                  <a:moveTo>
                    <a:pt x="436" y="1"/>
                  </a:moveTo>
                  <a:cubicBezTo>
                    <a:pt x="294" y="1"/>
                    <a:pt x="150" y="53"/>
                    <a:pt x="1" y="195"/>
                  </a:cubicBezTo>
                  <a:cubicBezTo>
                    <a:pt x="1" y="255"/>
                    <a:pt x="21" y="295"/>
                    <a:pt x="21" y="355"/>
                  </a:cubicBezTo>
                  <a:cubicBezTo>
                    <a:pt x="100" y="394"/>
                    <a:pt x="140" y="434"/>
                    <a:pt x="220" y="494"/>
                  </a:cubicBezTo>
                  <a:cubicBezTo>
                    <a:pt x="976" y="812"/>
                    <a:pt x="1493" y="1469"/>
                    <a:pt x="2129" y="1906"/>
                  </a:cubicBezTo>
                  <a:cubicBezTo>
                    <a:pt x="2209" y="1866"/>
                    <a:pt x="2308" y="1847"/>
                    <a:pt x="2368" y="1747"/>
                  </a:cubicBezTo>
                  <a:cubicBezTo>
                    <a:pt x="2368" y="1687"/>
                    <a:pt x="2368" y="1608"/>
                    <a:pt x="2308" y="1568"/>
                  </a:cubicBezTo>
                  <a:cubicBezTo>
                    <a:pt x="1811" y="1270"/>
                    <a:pt x="1513" y="812"/>
                    <a:pt x="1234" y="315"/>
                  </a:cubicBezTo>
                  <a:cubicBezTo>
                    <a:pt x="972" y="197"/>
                    <a:pt x="709" y="1"/>
                    <a:pt x="43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95" name="Google Shape;6695;p9"/>
            <p:cNvSpPr/>
            <p:nvPr/>
          </p:nvSpPr>
          <p:spPr>
            <a:xfrm>
              <a:off x="4069350" y="3723350"/>
              <a:ext cx="52775" cy="22875"/>
            </a:xfrm>
            <a:custGeom>
              <a:avLst/>
              <a:gdLst/>
              <a:ahLst/>
              <a:cxnLst/>
              <a:rect l="l" t="t" r="r" b="b"/>
              <a:pathLst>
                <a:path w="2111" h="915" extrusionOk="0">
                  <a:moveTo>
                    <a:pt x="1872" y="0"/>
                  </a:moveTo>
                  <a:cubicBezTo>
                    <a:pt x="1837" y="0"/>
                    <a:pt x="1797" y="6"/>
                    <a:pt x="1751" y="19"/>
                  </a:cubicBezTo>
                  <a:cubicBezTo>
                    <a:pt x="1154" y="198"/>
                    <a:pt x="517" y="258"/>
                    <a:pt x="0" y="636"/>
                  </a:cubicBezTo>
                  <a:cubicBezTo>
                    <a:pt x="20" y="795"/>
                    <a:pt x="119" y="855"/>
                    <a:pt x="239" y="914"/>
                  </a:cubicBezTo>
                  <a:cubicBezTo>
                    <a:pt x="816" y="755"/>
                    <a:pt x="1353" y="636"/>
                    <a:pt x="1930" y="497"/>
                  </a:cubicBezTo>
                  <a:cubicBezTo>
                    <a:pt x="2103" y="271"/>
                    <a:pt x="2110" y="0"/>
                    <a:pt x="187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96" name="Google Shape;6696;p9"/>
            <p:cNvSpPr/>
            <p:nvPr/>
          </p:nvSpPr>
          <p:spPr>
            <a:xfrm>
              <a:off x="4020600" y="3739725"/>
              <a:ext cx="54225" cy="17925"/>
            </a:xfrm>
            <a:custGeom>
              <a:avLst/>
              <a:gdLst/>
              <a:ahLst/>
              <a:cxnLst/>
              <a:rect l="l" t="t" r="r" b="b"/>
              <a:pathLst>
                <a:path w="2169" h="717" extrusionOk="0">
                  <a:moveTo>
                    <a:pt x="1910" y="1"/>
                  </a:moveTo>
                  <a:cubicBezTo>
                    <a:pt x="1274" y="160"/>
                    <a:pt x="577" y="80"/>
                    <a:pt x="1" y="558"/>
                  </a:cubicBezTo>
                  <a:cubicBezTo>
                    <a:pt x="128" y="685"/>
                    <a:pt x="268" y="717"/>
                    <a:pt x="413" y="717"/>
                  </a:cubicBezTo>
                  <a:cubicBezTo>
                    <a:pt x="558" y="717"/>
                    <a:pt x="708" y="685"/>
                    <a:pt x="856" y="685"/>
                  </a:cubicBezTo>
                  <a:cubicBezTo>
                    <a:pt x="930" y="685"/>
                    <a:pt x="1003" y="693"/>
                    <a:pt x="1075" y="717"/>
                  </a:cubicBezTo>
                  <a:cubicBezTo>
                    <a:pt x="1413" y="558"/>
                    <a:pt x="1870" y="558"/>
                    <a:pt x="2169" y="279"/>
                  </a:cubicBezTo>
                  <a:cubicBezTo>
                    <a:pt x="2089" y="180"/>
                    <a:pt x="1990" y="100"/>
                    <a:pt x="191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97" name="Google Shape;6697;p9"/>
            <p:cNvSpPr/>
            <p:nvPr/>
          </p:nvSpPr>
          <p:spPr>
            <a:xfrm>
              <a:off x="4100675" y="3700125"/>
              <a:ext cx="33825" cy="27200"/>
            </a:xfrm>
            <a:custGeom>
              <a:avLst/>
              <a:gdLst/>
              <a:ahLst/>
              <a:cxnLst/>
              <a:rect l="l" t="t" r="r" b="b"/>
              <a:pathLst>
                <a:path w="1353" h="1088" extrusionOk="0">
                  <a:moveTo>
                    <a:pt x="275" y="0"/>
                  </a:moveTo>
                  <a:cubicBezTo>
                    <a:pt x="243" y="0"/>
                    <a:pt x="211" y="21"/>
                    <a:pt x="179" y="53"/>
                  </a:cubicBezTo>
                  <a:cubicBezTo>
                    <a:pt x="100" y="93"/>
                    <a:pt x="60" y="152"/>
                    <a:pt x="0" y="192"/>
                  </a:cubicBezTo>
                  <a:cubicBezTo>
                    <a:pt x="378" y="550"/>
                    <a:pt x="796" y="849"/>
                    <a:pt x="1254" y="1087"/>
                  </a:cubicBezTo>
                  <a:cubicBezTo>
                    <a:pt x="1353" y="968"/>
                    <a:pt x="1353" y="849"/>
                    <a:pt x="1254" y="709"/>
                  </a:cubicBezTo>
                  <a:lnTo>
                    <a:pt x="1254" y="749"/>
                  </a:lnTo>
                  <a:cubicBezTo>
                    <a:pt x="1174" y="670"/>
                    <a:pt x="1094" y="630"/>
                    <a:pt x="1055" y="550"/>
                  </a:cubicBezTo>
                  <a:lnTo>
                    <a:pt x="1055" y="570"/>
                  </a:lnTo>
                  <a:cubicBezTo>
                    <a:pt x="995" y="530"/>
                    <a:pt x="955" y="451"/>
                    <a:pt x="876" y="391"/>
                  </a:cubicBezTo>
                  <a:cubicBezTo>
                    <a:pt x="796" y="192"/>
                    <a:pt x="677" y="93"/>
                    <a:pt x="478" y="73"/>
                  </a:cubicBezTo>
                  <a:lnTo>
                    <a:pt x="398" y="93"/>
                  </a:lnTo>
                  <a:lnTo>
                    <a:pt x="358" y="53"/>
                  </a:lnTo>
                  <a:cubicBezTo>
                    <a:pt x="331" y="16"/>
                    <a:pt x="303" y="0"/>
                    <a:pt x="2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98" name="Google Shape;6698;p9"/>
            <p:cNvSpPr/>
            <p:nvPr/>
          </p:nvSpPr>
          <p:spPr>
            <a:xfrm>
              <a:off x="3982300" y="3757100"/>
              <a:ext cx="43800" cy="17400"/>
            </a:xfrm>
            <a:custGeom>
              <a:avLst/>
              <a:gdLst/>
              <a:ahLst/>
              <a:cxnLst/>
              <a:rect l="l" t="t" r="r" b="b"/>
              <a:pathLst>
                <a:path w="1752" h="696" extrusionOk="0">
                  <a:moveTo>
                    <a:pt x="1161" y="1"/>
                  </a:moveTo>
                  <a:cubicBezTo>
                    <a:pt x="690" y="1"/>
                    <a:pt x="327" y="252"/>
                    <a:pt x="1" y="559"/>
                  </a:cubicBezTo>
                  <a:cubicBezTo>
                    <a:pt x="113" y="651"/>
                    <a:pt x="226" y="696"/>
                    <a:pt x="344" y="696"/>
                  </a:cubicBezTo>
                  <a:cubicBezTo>
                    <a:pt x="455" y="696"/>
                    <a:pt x="572" y="656"/>
                    <a:pt x="697" y="579"/>
                  </a:cubicBezTo>
                  <a:cubicBezTo>
                    <a:pt x="1015" y="340"/>
                    <a:pt x="1453" y="499"/>
                    <a:pt x="1751" y="241"/>
                  </a:cubicBezTo>
                  <a:cubicBezTo>
                    <a:pt x="1632" y="2"/>
                    <a:pt x="1413" y="62"/>
                    <a:pt x="1214" y="2"/>
                  </a:cubicBezTo>
                  <a:cubicBezTo>
                    <a:pt x="1196" y="1"/>
                    <a:pt x="1178" y="1"/>
                    <a:pt x="116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99" name="Google Shape;6699;p9"/>
            <p:cNvSpPr/>
            <p:nvPr/>
          </p:nvSpPr>
          <p:spPr>
            <a:xfrm>
              <a:off x="4012650" y="3750900"/>
              <a:ext cx="35325" cy="12225"/>
            </a:xfrm>
            <a:custGeom>
              <a:avLst/>
              <a:gdLst/>
              <a:ahLst/>
              <a:cxnLst/>
              <a:rect l="l" t="t" r="r" b="b"/>
              <a:pathLst>
                <a:path w="1413" h="489" extrusionOk="0">
                  <a:moveTo>
                    <a:pt x="1082" y="1"/>
                  </a:moveTo>
                  <a:cubicBezTo>
                    <a:pt x="1038" y="1"/>
                    <a:pt x="990" y="10"/>
                    <a:pt x="935" y="31"/>
                  </a:cubicBezTo>
                  <a:cubicBezTo>
                    <a:pt x="790" y="89"/>
                    <a:pt x="644" y="126"/>
                    <a:pt x="498" y="126"/>
                  </a:cubicBezTo>
                  <a:cubicBezTo>
                    <a:pt x="445" y="126"/>
                    <a:pt x="392" y="121"/>
                    <a:pt x="338" y="111"/>
                  </a:cubicBezTo>
                  <a:cubicBezTo>
                    <a:pt x="299" y="111"/>
                    <a:pt x="239" y="111"/>
                    <a:pt x="199" y="131"/>
                  </a:cubicBezTo>
                  <a:cubicBezTo>
                    <a:pt x="120" y="190"/>
                    <a:pt x="60" y="250"/>
                    <a:pt x="0" y="290"/>
                  </a:cubicBezTo>
                  <a:cubicBezTo>
                    <a:pt x="120" y="489"/>
                    <a:pt x="378" y="409"/>
                    <a:pt x="537" y="489"/>
                  </a:cubicBezTo>
                  <a:cubicBezTo>
                    <a:pt x="617" y="489"/>
                    <a:pt x="677" y="489"/>
                    <a:pt x="736" y="449"/>
                  </a:cubicBezTo>
                  <a:cubicBezTo>
                    <a:pt x="801" y="397"/>
                    <a:pt x="873" y="385"/>
                    <a:pt x="949" y="385"/>
                  </a:cubicBezTo>
                  <a:cubicBezTo>
                    <a:pt x="1014" y="385"/>
                    <a:pt x="1082" y="394"/>
                    <a:pt x="1148" y="394"/>
                  </a:cubicBezTo>
                  <a:cubicBezTo>
                    <a:pt x="1242" y="394"/>
                    <a:pt x="1334" y="376"/>
                    <a:pt x="1413" y="290"/>
                  </a:cubicBezTo>
                  <a:cubicBezTo>
                    <a:pt x="1334" y="133"/>
                    <a:pt x="1243" y="1"/>
                    <a:pt x="10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00" name="Google Shape;6700;p9"/>
            <p:cNvSpPr/>
            <p:nvPr/>
          </p:nvSpPr>
          <p:spPr>
            <a:xfrm>
              <a:off x="4012650" y="3754150"/>
              <a:ext cx="5000" cy="4000"/>
            </a:xfrm>
            <a:custGeom>
              <a:avLst/>
              <a:gdLst/>
              <a:ahLst/>
              <a:cxnLst/>
              <a:rect l="l" t="t" r="r" b="b"/>
              <a:pathLst>
                <a:path w="200" h="160" extrusionOk="0">
                  <a:moveTo>
                    <a:pt x="199" y="1"/>
                  </a:moveTo>
                  <a:cubicBezTo>
                    <a:pt x="100" y="1"/>
                    <a:pt x="20" y="40"/>
                    <a:pt x="0" y="160"/>
                  </a:cubicBezTo>
                  <a:cubicBezTo>
                    <a:pt x="100" y="160"/>
                    <a:pt x="179" y="80"/>
                    <a:pt x="1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01" name="Google Shape;6701;p9"/>
            <p:cNvSpPr/>
            <p:nvPr/>
          </p:nvSpPr>
          <p:spPr>
            <a:xfrm>
              <a:off x="4132000" y="3866050"/>
              <a:ext cx="104950" cy="70425"/>
            </a:xfrm>
            <a:custGeom>
              <a:avLst/>
              <a:gdLst/>
              <a:ahLst/>
              <a:cxnLst/>
              <a:rect l="l" t="t" r="r" b="b"/>
              <a:pathLst>
                <a:path w="4198" h="2817" extrusionOk="0">
                  <a:moveTo>
                    <a:pt x="1" y="0"/>
                  </a:moveTo>
                  <a:lnTo>
                    <a:pt x="1" y="0"/>
                  </a:lnTo>
                  <a:cubicBezTo>
                    <a:pt x="40" y="140"/>
                    <a:pt x="100" y="279"/>
                    <a:pt x="140" y="418"/>
                  </a:cubicBezTo>
                  <a:cubicBezTo>
                    <a:pt x="498" y="1075"/>
                    <a:pt x="1095" y="1293"/>
                    <a:pt x="1731" y="1473"/>
                  </a:cubicBezTo>
                  <a:cubicBezTo>
                    <a:pt x="1791" y="1492"/>
                    <a:pt x="1851" y="1492"/>
                    <a:pt x="1910" y="1512"/>
                  </a:cubicBezTo>
                  <a:cubicBezTo>
                    <a:pt x="1970" y="1532"/>
                    <a:pt x="2030" y="1592"/>
                    <a:pt x="2089" y="1632"/>
                  </a:cubicBezTo>
                  <a:cubicBezTo>
                    <a:pt x="2189" y="1771"/>
                    <a:pt x="2328" y="1731"/>
                    <a:pt x="2447" y="1811"/>
                  </a:cubicBezTo>
                  <a:cubicBezTo>
                    <a:pt x="2507" y="1811"/>
                    <a:pt x="2547" y="1811"/>
                    <a:pt x="2587" y="1870"/>
                  </a:cubicBezTo>
                  <a:cubicBezTo>
                    <a:pt x="2626" y="1970"/>
                    <a:pt x="2746" y="2109"/>
                    <a:pt x="2726" y="2169"/>
                  </a:cubicBezTo>
                  <a:cubicBezTo>
                    <a:pt x="2479" y="2721"/>
                    <a:pt x="2710" y="2796"/>
                    <a:pt x="3007" y="2796"/>
                  </a:cubicBezTo>
                  <a:cubicBezTo>
                    <a:pt x="3117" y="2796"/>
                    <a:pt x="3235" y="2785"/>
                    <a:pt x="3343" y="2785"/>
                  </a:cubicBezTo>
                  <a:cubicBezTo>
                    <a:pt x="3361" y="2784"/>
                    <a:pt x="3380" y="2783"/>
                    <a:pt x="3398" y="2783"/>
                  </a:cubicBezTo>
                  <a:cubicBezTo>
                    <a:pt x="3518" y="2783"/>
                    <a:pt x="3631" y="2817"/>
                    <a:pt x="3748" y="2817"/>
                  </a:cubicBezTo>
                  <a:cubicBezTo>
                    <a:pt x="3804" y="2817"/>
                    <a:pt x="3861" y="2809"/>
                    <a:pt x="3919" y="2785"/>
                  </a:cubicBezTo>
                  <a:cubicBezTo>
                    <a:pt x="4198" y="2686"/>
                    <a:pt x="3840" y="2427"/>
                    <a:pt x="4039" y="2308"/>
                  </a:cubicBezTo>
                  <a:cubicBezTo>
                    <a:pt x="2786" y="1373"/>
                    <a:pt x="1294" y="876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02" name="Google Shape;6702;p9"/>
            <p:cNvSpPr/>
            <p:nvPr/>
          </p:nvSpPr>
          <p:spPr>
            <a:xfrm>
              <a:off x="4122550" y="3876500"/>
              <a:ext cx="52750" cy="30850"/>
            </a:xfrm>
            <a:custGeom>
              <a:avLst/>
              <a:gdLst/>
              <a:ahLst/>
              <a:cxnLst/>
              <a:rect l="l" t="t" r="r" b="b"/>
              <a:pathLst>
                <a:path w="2110" h="1234" extrusionOk="0">
                  <a:moveTo>
                    <a:pt x="518" y="0"/>
                  </a:moveTo>
                  <a:cubicBezTo>
                    <a:pt x="359" y="40"/>
                    <a:pt x="180" y="40"/>
                    <a:pt x="1" y="40"/>
                  </a:cubicBezTo>
                  <a:cubicBezTo>
                    <a:pt x="617" y="498"/>
                    <a:pt x="1174" y="1035"/>
                    <a:pt x="1950" y="1234"/>
                  </a:cubicBezTo>
                  <a:lnTo>
                    <a:pt x="2109" y="1055"/>
                  </a:lnTo>
                  <a:cubicBezTo>
                    <a:pt x="1612" y="657"/>
                    <a:pt x="955" y="498"/>
                    <a:pt x="51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03" name="Google Shape;6703;p9"/>
            <p:cNvSpPr/>
            <p:nvPr/>
          </p:nvSpPr>
          <p:spPr>
            <a:xfrm>
              <a:off x="4097200" y="4151750"/>
              <a:ext cx="171100" cy="49150"/>
            </a:xfrm>
            <a:custGeom>
              <a:avLst/>
              <a:gdLst/>
              <a:ahLst/>
              <a:cxnLst/>
              <a:rect l="l" t="t" r="r" b="b"/>
              <a:pathLst>
                <a:path w="6844" h="1966" extrusionOk="0">
                  <a:moveTo>
                    <a:pt x="6547" y="1"/>
                  </a:moveTo>
                  <a:cubicBezTo>
                    <a:pt x="6510" y="1"/>
                    <a:pt x="6475" y="11"/>
                    <a:pt x="6445" y="31"/>
                  </a:cubicBezTo>
                  <a:cubicBezTo>
                    <a:pt x="6386" y="31"/>
                    <a:pt x="6346" y="51"/>
                    <a:pt x="6286" y="51"/>
                  </a:cubicBezTo>
                  <a:cubicBezTo>
                    <a:pt x="6193" y="118"/>
                    <a:pt x="6089" y="128"/>
                    <a:pt x="5984" y="128"/>
                  </a:cubicBezTo>
                  <a:cubicBezTo>
                    <a:pt x="5939" y="128"/>
                    <a:pt x="5893" y="126"/>
                    <a:pt x="5848" y="126"/>
                  </a:cubicBezTo>
                  <a:cubicBezTo>
                    <a:pt x="5751" y="126"/>
                    <a:pt x="5656" y="135"/>
                    <a:pt x="5570" y="190"/>
                  </a:cubicBezTo>
                  <a:cubicBezTo>
                    <a:pt x="5451" y="230"/>
                    <a:pt x="5351" y="309"/>
                    <a:pt x="5252" y="329"/>
                  </a:cubicBezTo>
                  <a:cubicBezTo>
                    <a:pt x="3601" y="608"/>
                    <a:pt x="1989" y="1085"/>
                    <a:pt x="398" y="1602"/>
                  </a:cubicBezTo>
                  <a:cubicBezTo>
                    <a:pt x="199" y="1642"/>
                    <a:pt x="0" y="1682"/>
                    <a:pt x="0" y="1960"/>
                  </a:cubicBezTo>
                  <a:cubicBezTo>
                    <a:pt x="100" y="1963"/>
                    <a:pt x="201" y="1966"/>
                    <a:pt x="302" y="1966"/>
                  </a:cubicBezTo>
                  <a:cubicBezTo>
                    <a:pt x="842" y="1966"/>
                    <a:pt x="1387" y="1904"/>
                    <a:pt x="1890" y="1602"/>
                  </a:cubicBezTo>
                  <a:cubicBezTo>
                    <a:pt x="2507" y="1363"/>
                    <a:pt x="3123" y="1085"/>
                    <a:pt x="3819" y="1085"/>
                  </a:cubicBezTo>
                  <a:cubicBezTo>
                    <a:pt x="3899" y="1025"/>
                    <a:pt x="3959" y="986"/>
                    <a:pt x="4018" y="926"/>
                  </a:cubicBezTo>
                  <a:cubicBezTo>
                    <a:pt x="4179" y="990"/>
                    <a:pt x="4339" y="1008"/>
                    <a:pt x="4493" y="1008"/>
                  </a:cubicBezTo>
                  <a:cubicBezTo>
                    <a:pt x="4626" y="1008"/>
                    <a:pt x="4754" y="995"/>
                    <a:pt x="4874" y="986"/>
                  </a:cubicBezTo>
                  <a:cubicBezTo>
                    <a:pt x="5053" y="966"/>
                    <a:pt x="5212" y="926"/>
                    <a:pt x="5371" y="886"/>
                  </a:cubicBezTo>
                  <a:cubicBezTo>
                    <a:pt x="5709" y="787"/>
                    <a:pt x="6087" y="707"/>
                    <a:pt x="6445" y="608"/>
                  </a:cubicBezTo>
                  <a:cubicBezTo>
                    <a:pt x="6604" y="548"/>
                    <a:pt x="6764" y="508"/>
                    <a:pt x="6843" y="329"/>
                  </a:cubicBezTo>
                  <a:cubicBezTo>
                    <a:pt x="6843" y="210"/>
                    <a:pt x="6783" y="110"/>
                    <a:pt x="6664" y="31"/>
                  </a:cubicBezTo>
                  <a:cubicBezTo>
                    <a:pt x="6624" y="11"/>
                    <a:pt x="6585" y="1"/>
                    <a:pt x="654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04" name="Google Shape;6704;p9"/>
            <p:cNvSpPr/>
            <p:nvPr/>
          </p:nvSpPr>
          <p:spPr>
            <a:xfrm>
              <a:off x="4135475" y="4149525"/>
              <a:ext cx="44300" cy="19925"/>
            </a:xfrm>
            <a:custGeom>
              <a:avLst/>
              <a:gdLst/>
              <a:ahLst/>
              <a:cxnLst/>
              <a:rect l="l" t="t" r="r" b="b"/>
              <a:pathLst>
                <a:path w="1772" h="797" extrusionOk="0">
                  <a:moveTo>
                    <a:pt x="1592" y="0"/>
                  </a:moveTo>
                  <a:cubicBezTo>
                    <a:pt x="1194" y="140"/>
                    <a:pt x="777" y="299"/>
                    <a:pt x="359" y="458"/>
                  </a:cubicBezTo>
                  <a:cubicBezTo>
                    <a:pt x="339" y="617"/>
                    <a:pt x="100" y="637"/>
                    <a:pt x="1" y="796"/>
                  </a:cubicBezTo>
                  <a:cubicBezTo>
                    <a:pt x="498" y="776"/>
                    <a:pt x="956" y="677"/>
                    <a:pt x="1393" y="478"/>
                  </a:cubicBezTo>
                  <a:cubicBezTo>
                    <a:pt x="1552" y="358"/>
                    <a:pt x="1771" y="259"/>
                    <a:pt x="15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05" name="Google Shape;6705;p9"/>
            <p:cNvSpPr/>
            <p:nvPr/>
          </p:nvSpPr>
          <p:spPr>
            <a:xfrm>
              <a:off x="4170300" y="4148525"/>
              <a:ext cx="21900" cy="13075"/>
            </a:xfrm>
            <a:custGeom>
              <a:avLst/>
              <a:gdLst/>
              <a:ahLst/>
              <a:cxnLst/>
              <a:rect l="l" t="t" r="r" b="b"/>
              <a:pathLst>
                <a:path w="876" h="523" extrusionOk="0">
                  <a:moveTo>
                    <a:pt x="358" y="1"/>
                  </a:moveTo>
                  <a:cubicBezTo>
                    <a:pt x="299" y="1"/>
                    <a:pt x="259" y="20"/>
                    <a:pt x="199" y="40"/>
                  </a:cubicBezTo>
                  <a:cubicBezTo>
                    <a:pt x="120" y="199"/>
                    <a:pt x="80" y="359"/>
                    <a:pt x="0" y="518"/>
                  </a:cubicBezTo>
                  <a:cubicBezTo>
                    <a:pt x="31" y="521"/>
                    <a:pt x="60" y="523"/>
                    <a:pt x="89" y="523"/>
                  </a:cubicBezTo>
                  <a:cubicBezTo>
                    <a:pt x="382" y="523"/>
                    <a:pt x="604" y="355"/>
                    <a:pt x="876" y="319"/>
                  </a:cubicBezTo>
                  <a:cubicBezTo>
                    <a:pt x="756" y="100"/>
                    <a:pt x="458" y="219"/>
                    <a:pt x="35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06" name="Google Shape;6706;p9"/>
            <p:cNvSpPr/>
            <p:nvPr/>
          </p:nvSpPr>
          <p:spPr>
            <a:xfrm>
              <a:off x="4205100" y="4143950"/>
              <a:ext cx="21925" cy="5100"/>
            </a:xfrm>
            <a:custGeom>
              <a:avLst/>
              <a:gdLst/>
              <a:ahLst/>
              <a:cxnLst/>
              <a:rect l="l" t="t" r="r" b="b"/>
              <a:pathLst>
                <a:path w="877" h="204" extrusionOk="0">
                  <a:moveTo>
                    <a:pt x="531" y="1"/>
                  </a:moveTo>
                  <a:cubicBezTo>
                    <a:pt x="473" y="1"/>
                    <a:pt x="414" y="4"/>
                    <a:pt x="359" y="4"/>
                  </a:cubicBezTo>
                  <a:cubicBezTo>
                    <a:pt x="337" y="13"/>
                    <a:pt x="312" y="15"/>
                    <a:pt x="285" y="15"/>
                  </a:cubicBezTo>
                  <a:cubicBezTo>
                    <a:pt x="259" y="15"/>
                    <a:pt x="232" y="13"/>
                    <a:pt x="205" y="13"/>
                  </a:cubicBezTo>
                  <a:cubicBezTo>
                    <a:pt x="127" y="13"/>
                    <a:pt x="47" y="28"/>
                    <a:pt x="1" y="144"/>
                  </a:cubicBezTo>
                  <a:cubicBezTo>
                    <a:pt x="259" y="144"/>
                    <a:pt x="498" y="184"/>
                    <a:pt x="757" y="203"/>
                  </a:cubicBezTo>
                  <a:cubicBezTo>
                    <a:pt x="796" y="203"/>
                    <a:pt x="856" y="184"/>
                    <a:pt x="876" y="144"/>
                  </a:cubicBezTo>
                  <a:cubicBezTo>
                    <a:pt x="793" y="20"/>
                    <a:pt x="663" y="1"/>
                    <a:pt x="5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07" name="Google Shape;6707;p9"/>
            <p:cNvSpPr/>
            <p:nvPr/>
          </p:nvSpPr>
          <p:spPr>
            <a:xfrm>
              <a:off x="4262800" y="4147525"/>
              <a:ext cx="19425" cy="12775"/>
            </a:xfrm>
            <a:custGeom>
              <a:avLst/>
              <a:gdLst/>
              <a:ahLst/>
              <a:cxnLst/>
              <a:rect l="l" t="t" r="r" b="b"/>
              <a:pathLst>
                <a:path w="777" h="511" extrusionOk="0">
                  <a:moveTo>
                    <a:pt x="498" y="1"/>
                  </a:moveTo>
                  <a:cubicBezTo>
                    <a:pt x="458" y="1"/>
                    <a:pt x="398" y="41"/>
                    <a:pt x="358" y="41"/>
                  </a:cubicBezTo>
                  <a:cubicBezTo>
                    <a:pt x="279" y="160"/>
                    <a:pt x="80" y="80"/>
                    <a:pt x="0" y="220"/>
                  </a:cubicBezTo>
                  <a:cubicBezTo>
                    <a:pt x="60" y="279"/>
                    <a:pt x="140" y="319"/>
                    <a:pt x="179" y="379"/>
                  </a:cubicBezTo>
                  <a:cubicBezTo>
                    <a:pt x="261" y="472"/>
                    <a:pt x="349" y="511"/>
                    <a:pt x="441" y="511"/>
                  </a:cubicBezTo>
                  <a:cubicBezTo>
                    <a:pt x="505" y="511"/>
                    <a:pt x="571" y="491"/>
                    <a:pt x="637" y="458"/>
                  </a:cubicBezTo>
                  <a:cubicBezTo>
                    <a:pt x="697" y="438"/>
                    <a:pt x="756" y="359"/>
                    <a:pt x="776" y="279"/>
                  </a:cubicBezTo>
                  <a:cubicBezTo>
                    <a:pt x="776" y="180"/>
                    <a:pt x="756" y="140"/>
                    <a:pt x="697" y="60"/>
                  </a:cubicBezTo>
                  <a:cubicBezTo>
                    <a:pt x="637" y="41"/>
                    <a:pt x="577" y="41"/>
                    <a:pt x="49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08" name="Google Shape;6708;p9"/>
            <p:cNvSpPr/>
            <p:nvPr/>
          </p:nvSpPr>
          <p:spPr>
            <a:xfrm>
              <a:off x="4236425" y="4152575"/>
              <a:ext cx="17950" cy="4350"/>
            </a:xfrm>
            <a:custGeom>
              <a:avLst/>
              <a:gdLst/>
              <a:ahLst/>
              <a:cxnLst/>
              <a:rect l="l" t="t" r="r" b="b"/>
              <a:pathLst>
                <a:path w="718" h="174" extrusionOk="0">
                  <a:moveTo>
                    <a:pt x="442" y="0"/>
                  </a:moveTo>
                  <a:cubicBezTo>
                    <a:pt x="287" y="0"/>
                    <a:pt x="140" y="30"/>
                    <a:pt x="1" y="157"/>
                  </a:cubicBezTo>
                  <a:cubicBezTo>
                    <a:pt x="88" y="164"/>
                    <a:pt x="178" y="174"/>
                    <a:pt x="267" y="174"/>
                  </a:cubicBezTo>
                  <a:cubicBezTo>
                    <a:pt x="423" y="174"/>
                    <a:pt x="578" y="144"/>
                    <a:pt x="717" y="18"/>
                  </a:cubicBezTo>
                  <a:cubicBezTo>
                    <a:pt x="623" y="10"/>
                    <a:pt x="531" y="0"/>
                    <a:pt x="44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09" name="Google Shape;6709;p9"/>
            <p:cNvSpPr/>
            <p:nvPr/>
          </p:nvSpPr>
          <p:spPr>
            <a:xfrm>
              <a:off x="4258825" y="4148150"/>
              <a:ext cx="12950" cy="4875"/>
            </a:xfrm>
            <a:custGeom>
              <a:avLst/>
              <a:gdLst/>
              <a:ahLst/>
              <a:cxnLst/>
              <a:rect l="l" t="t" r="r" b="b"/>
              <a:pathLst>
                <a:path w="518" h="195" extrusionOk="0">
                  <a:moveTo>
                    <a:pt x="374" y="1"/>
                  </a:moveTo>
                  <a:cubicBezTo>
                    <a:pt x="227" y="1"/>
                    <a:pt x="91" y="49"/>
                    <a:pt x="0" y="155"/>
                  </a:cubicBezTo>
                  <a:cubicBezTo>
                    <a:pt x="40" y="175"/>
                    <a:pt x="120" y="175"/>
                    <a:pt x="179" y="195"/>
                  </a:cubicBezTo>
                  <a:cubicBezTo>
                    <a:pt x="299" y="135"/>
                    <a:pt x="398" y="75"/>
                    <a:pt x="517" y="16"/>
                  </a:cubicBezTo>
                  <a:cubicBezTo>
                    <a:pt x="469" y="6"/>
                    <a:pt x="421" y="1"/>
                    <a:pt x="37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10" name="Google Shape;6710;p9"/>
            <p:cNvSpPr/>
            <p:nvPr/>
          </p:nvSpPr>
          <p:spPr>
            <a:xfrm>
              <a:off x="3945500" y="4414600"/>
              <a:ext cx="111925" cy="81275"/>
            </a:xfrm>
            <a:custGeom>
              <a:avLst/>
              <a:gdLst/>
              <a:ahLst/>
              <a:cxnLst/>
              <a:rect l="l" t="t" r="r" b="b"/>
              <a:pathLst>
                <a:path w="4477" h="3251" extrusionOk="0">
                  <a:moveTo>
                    <a:pt x="816" y="0"/>
                  </a:moveTo>
                  <a:cubicBezTo>
                    <a:pt x="717" y="60"/>
                    <a:pt x="598" y="119"/>
                    <a:pt x="498" y="199"/>
                  </a:cubicBezTo>
                  <a:cubicBezTo>
                    <a:pt x="529" y="365"/>
                    <a:pt x="609" y="396"/>
                    <a:pt x="700" y="396"/>
                  </a:cubicBezTo>
                  <a:cubicBezTo>
                    <a:pt x="755" y="396"/>
                    <a:pt x="814" y="385"/>
                    <a:pt x="869" y="385"/>
                  </a:cubicBezTo>
                  <a:cubicBezTo>
                    <a:pt x="900" y="385"/>
                    <a:pt x="929" y="388"/>
                    <a:pt x="956" y="398"/>
                  </a:cubicBezTo>
                  <a:cubicBezTo>
                    <a:pt x="1015" y="438"/>
                    <a:pt x="1055" y="458"/>
                    <a:pt x="1135" y="458"/>
                  </a:cubicBezTo>
                  <a:cubicBezTo>
                    <a:pt x="1214" y="458"/>
                    <a:pt x="1254" y="478"/>
                    <a:pt x="1314" y="537"/>
                  </a:cubicBezTo>
                  <a:lnTo>
                    <a:pt x="1353" y="597"/>
                  </a:lnTo>
                  <a:lnTo>
                    <a:pt x="1413" y="597"/>
                  </a:lnTo>
                  <a:cubicBezTo>
                    <a:pt x="1592" y="657"/>
                    <a:pt x="1791" y="597"/>
                    <a:pt x="1930" y="736"/>
                  </a:cubicBezTo>
                  <a:cubicBezTo>
                    <a:pt x="1983" y="789"/>
                    <a:pt x="2036" y="816"/>
                    <a:pt x="2084" y="816"/>
                  </a:cubicBezTo>
                  <a:cubicBezTo>
                    <a:pt x="2107" y="816"/>
                    <a:pt x="2129" y="809"/>
                    <a:pt x="2149" y="796"/>
                  </a:cubicBezTo>
                  <a:lnTo>
                    <a:pt x="2149" y="796"/>
                  </a:lnTo>
                  <a:cubicBezTo>
                    <a:pt x="2109" y="895"/>
                    <a:pt x="1990" y="856"/>
                    <a:pt x="1930" y="955"/>
                  </a:cubicBezTo>
                  <a:lnTo>
                    <a:pt x="1811" y="1094"/>
                  </a:lnTo>
                  <a:cubicBezTo>
                    <a:pt x="1572" y="1393"/>
                    <a:pt x="1334" y="1691"/>
                    <a:pt x="976" y="1830"/>
                  </a:cubicBezTo>
                  <a:lnTo>
                    <a:pt x="379" y="2427"/>
                  </a:lnTo>
                  <a:cubicBezTo>
                    <a:pt x="279" y="2606"/>
                    <a:pt x="140" y="2725"/>
                    <a:pt x="1" y="2825"/>
                  </a:cubicBezTo>
                  <a:cubicBezTo>
                    <a:pt x="1" y="3119"/>
                    <a:pt x="110" y="3250"/>
                    <a:pt x="319" y="3250"/>
                  </a:cubicBezTo>
                  <a:cubicBezTo>
                    <a:pt x="393" y="3250"/>
                    <a:pt x="479" y="3234"/>
                    <a:pt x="578" y="3203"/>
                  </a:cubicBezTo>
                  <a:cubicBezTo>
                    <a:pt x="1393" y="2507"/>
                    <a:pt x="2269" y="1850"/>
                    <a:pt x="2865" y="915"/>
                  </a:cubicBezTo>
                  <a:cubicBezTo>
                    <a:pt x="2922" y="868"/>
                    <a:pt x="2979" y="843"/>
                    <a:pt x="3034" y="843"/>
                  </a:cubicBezTo>
                  <a:cubicBezTo>
                    <a:pt x="3094" y="843"/>
                    <a:pt x="3151" y="873"/>
                    <a:pt x="3203" y="935"/>
                  </a:cubicBezTo>
                  <a:cubicBezTo>
                    <a:pt x="3311" y="1004"/>
                    <a:pt x="3427" y="1017"/>
                    <a:pt x="3545" y="1017"/>
                  </a:cubicBezTo>
                  <a:cubicBezTo>
                    <a:pt x="3616" y="1017"/>
                    <a:pt x="3687" y="1012"/>
                    <a:pt x="3757" y="1012"/>
                  </a:cubicBezTo>
                  <a:cubicBezTo>
                    <a:pt x="3875" y="1012"/>
                    <a:pt x="3991" y="1025"/>
                    <a:pt x="4099" y="1094"/>
                  </a:cubicBezTo>
                  <a:cubicBezTo>
                    <a:pt x="4148" y="1114"/>
                    <a:pt x="4203" y="1124"/>
                    <a:pt x="4263" y="1124"/>
                  </a:cubicBezTo>
                  <a:cubicBezTo>
                    <a:pt x="4322" y="1124"/>
                    <a:pt x="4387" y="1114"/>
                    <a:pt x="4457" y="1094"/>
                  </a:cubicBezTo>
                  <a:cubicBezTo>
                    <a:pt x="4477" y="517"/>
                    <a:pt x="3959" y="617"/>
                    <a:pt x="3641" y="418"/>
                  </a:cubicBezTo>
                  <a:cubicBezTo>
                    <a:pt x="3581" y="398"/>
                    <a:pt x="3482" y="358"/>
                    <a:pt x="3402" y="358"/>
                  </a:cubicBezTo>
                  <a:cubicBezTo>
                    <a:pt x="3203" y="338"/>
                    <a:pt x="3005" y="338"/>
                    <a:pt x="2806" y="338"/>
                  </a:cubicBezTo>
                  <a:cubicBezTo>
                    <a:pt x="2646" y="338"/>
                    <a:pt x="2507" y="318"/>
                    <a:pt x="2348" y="259"/>
                  </a:cubicBezTo>
                  <a:cubicBezTo>
                    <a:pt x="2229" y="219"/>
                    <a:pt x="2090" y="199"/>
                    <a:pt x="1930" y="199"/>
                  </a:cubicBezTo>
                  <a:cubicBezTo>
                    <a:pt x="1811" y="199"/>
                    <a:pt x="1652" y="139"/>
                    <a:pt x="1533" y="119"/>
                  </a:cubicBezTo>
                  <a:cubicBezTo>
                    <a:pt x="1493" y="100"/>
                    <a:pt x="1449" y="95"/>
                    <a:pt x="1403" y="95"/>
                  </a:cubicBezTo>
                  <a:cubicBezTo>
                    <a:pt x="1366" y="95"/>
                    <a:pt x="1329" y="98"/>
                    <a:pt x="1292" y="98"/>
                  </a:cubicBezTo>
                  <a:cubicBezTo>
                    <a:pt x="1237" y="98"/>
                    <a:pt x="1182" y="92"/>
                    <a:pt x="1135" y="60"/>
                  </a:cubicBezTo>
                  <a:cubicBezTo>
                    <a:pt x="1015" y="40"/>
                    <a:pt x="916" y="20"/>
                    <a:pt x="81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11" name="Google Shape;6711;p9"/>
            <p:cNvSpPr/>
            <p:nvPr/>
          </p:nvSpPr>
          <p:spPr>
            <a:xfrm>
              <a:off x="3945500" y="4607800"/>
              <a:ext cx="178075" cy="26000"/>
            </a:xfrm>
            <a:custGeom>
              <a:avLst/>
              <a:gdLst/>
              <a:ahLst/>
              <a:cxnLst/>
              <a:rect l="l" t="t" r="r" b="b"/>
              <a:pathLst>
                <a:path w="7123" h="1040" extrusionOk="0">
                  <a:moveTo>
                    <a:pt x="431" y="0"/>
                  </a:moveTo>
                  <a:cubicBezTo>
                    <a:pt x="364" y="0"/>
                    <a:pt x="299" y="20"/>
                    <a:pt x="239" y="70"/>
                  </a:cubicBezTo>
                  <a:lnTo>
                    <a:pt x="60" y="70"/>
                  </a:lnTo>
                  <a:cubicBezTo>
                    <a:pt x="41" y="70"/>
                    <a:pt x="41" y="90"/>
                    <a:pt x="21" y="110"/>
                  </a:cubicBezTo>
                  <a:cubicBezTo>
                    <a:pt x="1" y="150"/>
                    <a:pt x="21" y="189"/>
                    <a:pt x="60" y="209"/>
                  </a:cubicBezTo>
                  <a:cubicBezTo>
                    <a:pt x="120" y="269"/>
                    <a:pt x="140" y="269"/>
                    <a:pt x="200" y="269"/>
                  </a:cubicBezTo>
                  <a:cubicBezTo>
                    <a:pt x="319" y="309"/>
                    <a:pt x="458" y="309"/>
                    <a:pt x="598" y="388"/>
                  </a:cubicBezTo>
                  <a:cubicBezTo>
                    <a:pt x="697" y="408"/>
                    <a:pt x="796" y="408"/>
                    <a:pt x="896" y="448"/>
                  </a:cubicBezTo>
                  <a:cubicBezTo>
                    <a:pt x="1005" y="508"/>
                    <a:pt x="1130" y="508"/>
                    <a:pt x="1256" y="508"/>
                  </a:cubicBezTo>
                  <a:cubicBezTo>
                    <a:pt x="1383" y="508"/>
                    <a:pt x="1513" y="508"/>
                    <a:pt x="1632" y="567"/>
                  </a:cubicBezTo>
                  <a:cubicBezTo>
                    <a:pt x="1692" y="567"/>
                    <a:pt x="1751" y="587"/>
                    <a:pt x="1811" y="587"/>
                  </a:cubicBezTo>
                  <a:cubicBezTo>
                    <a:pt x="1868" y="540"/>
                    <a:pt x="1929" y="515"/>
                    <a:pt x="1987" y="515"/>
                  </a:cubicBezTo>
                  <a:cubicBezTo>
                    <a:pt x="2050" y="515"/>
                    <a:pt x="2108" y="545"/>
                    <a:pt x="2149" y="607"/>
                  </a:cubicBezTo>
                  <a:cubicBezTo>
                    <a:pt x="2662" y="728"/>
                    <a:pt x="3164" y="814"/>
                    <a:pt x="3680" y="814"/>
                  </a:cubicBezTo>
                  <a:cubicBezTo>
                    <a:pt x="3844" y="814"/>
                    <a:pt x="4010" y="805"/>
                    <a:pt x="4178" y="786"/>
                  </a:cubicBezTo>
                  <a:cubicBezTo>
                    <a:pt x="4345" y="850"/>
                    <a:pt x="4522" y="859"/>
                    <a:pt x="4701" y="859"/>
                  </a:cubicBezTo>
                  <a:cubicBezTo>
                    <a:pt x="4777" y="859"/>
                    <a:pt x="4854" y="858"/>
                    <a:pt x="4931" y="858"/>
                  </a:cubicBezTo>
                  <a:cubicBezTo>
                    <a:pt x="5122" y="858"/>
                    <a:pt x="5312" y="869"/>
                    <a:pt x="5491" y="945"/>
                  </a:cubicBezTo>
                  <a:cubicBezTo>
                    <a:pt x="5670" y="945"/>
                    <a:pt x="5809" y="965"/>
                    <a:pt x="5988" y="965"/>
                  </a:cubicBezTo>
                  <a:cubicBezTo>
                    <a:pt x="6148" y="1025"/>
                    <a:pt x="6317" y="1040"/>
                    <a:pt x="6488" y="1040"/>
                  </a:cubicBezTo>
                  <a:cubicBezTo>
                    <a:pt x="6660" y="1040"/>
                    <a:pt x="6834" y="1025"/>
                    <a:pt x="7003" y="1025"/>
                  </a:cubicBezTo>
                  <a:cubicBezTo>
                    <a:pt x="7102" y="965"/>
                    <a:pt x="7122" y="866"/>
                    <a:pt x="7102" y="766"/>
                  </a:cubicBezTo>
                  <a:cubicBezTo>
                    <a:pt x="6988" y="685"/>
                    <a:pt x="6861" y="666"/>
                    <a:pt x="6732" y="666"/>
                  </a:cubicBezTo>
                  <a:cubicBezTo>
                    <a:pt x="6617" y="666"/>
                    <a:pt x="6500" y="681"/>
                    <a:pt x="6386" y="681"/>
                  </a:cubicBezTo>
                  <a:cubicBezTo>
                    <a:pt x="6252" y="681"/>
                    <a:pt x="6122" y="660"/>
                    <a:pt x="6008" y="567"/>
                  </a:cubicBezTo>
                  <a:cubicBezTo>
                    <a:pt x="5905" y="501"/>
                    <a:pt x="5797" y="487"/>
                    <a:pt x="5686" y="487"/>
                  </a:cubicBezTo>
                  <a:cubicBezTo>
                    <a:pt x="5602" y="487"/>
                    <a:pt x="5516" y="495"/>
                    <a:pt x="5431" y="495"/>
                  </a:cubicBezTo>
                  <a:cubicBezTo>
                    <a:pt x="5329" y="495"/>
                    <a:pt x="5229" y="483"/>
                    <a:pt x="5133" y="428"/>
                  </a:cubicBezTo>
                  <a:cubicBezTo>
                    <a:pt x="4921" y="375"/>
                    <a:pt x="4709" y="357"/>
                    <a:pt x="4497" y="357"/>
                  </a:cubicBezTo>
                  <a:cubicBezTo>
                    <a:pt x="4390" y="357"/>
                    <a:pt x="4284" y="362"/>
                    <a:pt x="4178" y="368"/>
                  </a:cubicBezTo>
                  <a:cubicBezTo>
                    <a:pt x="4052" y="326"/>
                    <a:pt x="3921" y="315"/>
                    <a:pt x="3789" y="315"/>
                  </a:cubicBezTo>
                  <a:cubicBezTo>
                    <a:pt x="3643" y="315"/>
                    <a:pt x="3494" y="329"/>
                    <a:pt x="3347" y="329"/>
                  </a:cubicBezTo>
                  <a:cubicBezTo>
                    <a:pt x="3190" y="329"/>
                    <a:pt x="3035" y="313"/>
                    <a:pt x="2885" y="249"/>
                  </a:cubicBezTo>
                  <a:cubicBezTo>
                    <a:pt x="2726" y="249"/>
                    <a:pt x="2567" y="209"/>
                    <a:pt x="2408" y="209"/>
                  </a:cubicBezTo>
                  <a:cubicBezTo>
                    <a:pt x="2249" y="160"/>
                    <a:pt x="2084" y="147"/>
                    <a:pt x="1917" y="147"/>
                  </a:cubicBezTo>
                  <a:cubicBezTo>
                    <a:pt x="1722" y="147"/>
                    <a:pt x="1524" y="165"/>
                    <a:pt x="1329" y="165"/>
                  </a:cubicBezTo>
                  <a:cubicBezTo>
                    <a:pt x="1148" y="165"/>
                    <a:pt x="969" y="150"/>
                    <a:pt x="796" y="90"/>
                  </a:cubicBezTo>
                  <a:cubicBezTo>
                    <a:pt x="737" y="50"/>
                    <a:pt x="697" y="50"/>
                    <a:pt x="637" y="50"/>
                  </a:cubicBezTo>
                  <a:cubicBezTo>
                    <a:pt x="568" y="20"/>
                    <a:pt x="498" y="0"/>
                    <a:pt x="4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12" name="Google Shape;6712;p9"/>
            <p:cNvSpPr/>
            <p:nvPr/>
          </p:nvSpPr>
          <p:spPr>
            <a:xfrm>
              <a:off x="3883850" y="4591475"/>
              <a:ext cx="14050" cy="10075"/>
            </a:xfrm>
            <a:custGeom>
              <a:avLst/>
              <a:gdLst/>
              <a:ahLst/>
              <a:cxnLst/>
              <a:rect l="l" t="t" r="r" b="b"/>
              <a:pathLst>
                <a:path w="562" h="403" extrusionOk="0">
                  <a:moveTo>
                    <a:pt x="270" y="1"/>
                  </a:moveTo>
                  <a:cubicBezTo>
                    <a:pt x="208" y="1"/>
                    <a:pt x="140" y="7"/>
                    <a:pt x="80" y="7"/>
                  </a:cubicBezTo>
                  <a:cubicBezTo>
                    <a:pt x="60" y="27"/>
                    <a:pt x="20" y="47"/>
                    <a:pt x="20" y="106"/>
                  </a:cubicBezTo>
                  <a:cubicBezTo>
                    <a:pt x="0" y="186"/>
                    <a:pt x="0" y="285"/>
                    <a:pt x="20" y="345"/>
                  </a:cubicBezTo>
                  <a:cubicBezTo>
                    <a:pt x="100" y="325"/>
                    <a:pt x="179" y="325"/>
                    <a:pt x="259" y="325"/>
                  </a:cubicBezTo>
                  <a:cubicBezTo>
                    <a:pt x="280" y="378"/>
                    <a:pt x="312" y="403"/>
                    <a:pt x="343" y="403"/>
                  </a:cubicBezTo>
                  <a:cubicBezTo>
                    <a:pt x="371" y="403"/>
                    <a:pt x="399" y="383"/>
                    <a:pt x="418" y="345"/>
                  </a:cubicBezTo>
                  <a:cubicBezTo>
                    <a:pt x="562" y="43"/>
                    <a:pt x="435" y="1"/>
                    <a:pt x="2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13" name="Google Shape;6713;p9"/>
            <p:cNvSpPr/>
            <p:nvPr/>
          </p:nvSpPr>
          <p:spPr>
            <a:xfrm>
              <a:off x="3938550" y="4609050"/>
              <a:ext cx="8975" cy="3875"/>
            </a:xfrm>
            <a:custGeom>
              <a:avLst/>
              <a:gdLst/>
              <a:ahLst/>
              <a:cxnLst/>
              <a:rect l="l" t="t" r="r" b="b"/>
              <a:pathLst>
                <a:path w="359" h="155" extrusionOk="0">
                  <a:moveTo>
                    <a:pt x="0" y="0"/>
                  </a:moveTo>
                  <a:cubicBezTo>
                    <a:pt x="61" y="106"/>
                    <a:pt x="144" y="154"/>
                    <a:pt x="250" y="154"/>
                  </a:cubicBezTo>
                  <a:cubicBezTo>
                    <a:pt x="283" y="154"/>
                    <a:pt x="320" y="149"/>
                    <a:pt x="358" y="139"/>
                  </a:cubicBezTo>
                  <a:lnTo>
                    <a:pt x="3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14" name="Google Shape;6714;p9"/>
            <p:cNvSpPr/>
            <p:nvPr/>
          </p:nvSpPr>
          <p:spPr>
            <a:xfrm>
              <a:off x="3951475" y="4604400"/>
              <a:ext cx="9975" cy="4675"/>
            </a:xfrm>
            <a:custGeom>
              <a:avLst/>
              <a:gdLst/>
              <a:ahLst/>
              <a:cxnLst/>
              <a:rect l="l" t="t" r="r" b="b"/>
              <a:pathLst>
                <a:path w="399" h="187" extrusionOk="0">
                  <a:moveTo>
                    <a:pt x="93" y="1"/>
                  </a:moveTo>
                  <a:cubicBezTo>
                    <a:pt x="63" y="1"/>
                    <a:pt x="32" y="3"/>
                    <a:pt x="0" y="7"/>
                  </a:cubicBezTo>
                  <a:lnTo>
                    <a:pt x="0" y="186"/>
                  </a:lnTo>
                  <a:cubicBezTo>
                    <a:pt x="160" y="186"/>
                    <a:pt x="279" y="166"/>
                    <a:pt x="398" y="166"/>
                  </a:cubicBezTo>
                  <a:cubicBezTo>
                    <a:pt x="319" y="39"/>
                    <a:pt x="214" y="1"/>
                    <a:pt x="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15" name="Google Shape;6715;p9"/>
            <p:cNvSpPr/>
            <p:nvPr/>
          </p:nvSpPr>
          <p:spPr>
            <a:xfrm>
              <a:off x="4214550" y="3525375"/>
              <a:ext cx="44300" cy="17550"/>
            </a:xfrm>
            <a:custGeom>
              <a:avLst/>
              <a:gdLst/>
              <a:ahLst/>
              <a:cxnLst/>
              <a:rect l="l" t="t" r="r" b="b"/>
              <a:pathLst>
                <a:path w="1772" h="702" extrusionOk="0">
                  <a:moveTo>
                    <a:pt x="1" y="1"/>
                  </a:moveTo>
                  <a:lnTo>
                    <a:pt x="1" y="1"/>
                  </a:lnTo>
                  <a:cubicBezTo>
                    <a:pt x="462" y="463"/>
                    <a:pt x="993" y="701"/>
                    <a:pt x="1623" y="701"/>
                  </a:cubicBezTo>
                  <a:cubicBezTo>
                    <a:pt x="1672" y="701"/>
                    <a:pt x="1721" y="700"/>
                    <a:pt x="1771" y="697"/>
                  </a:cubicBezTo>
                  <a:cubicBezTo>
                    <a:pt x="1194" y="439"/>
                    <a:pt x="657" y="100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16" name="Google Shape;6716;p9"/>
            <p:cNvSpPr/>
            <p:nvPr/>
          </p:nvSpPr>
          <p:spPr>
            <a:xfrm>
              <a:off x="4258825" y="3542700"/>
              <a:ext cx="35325" cy="17025"/>
            </a:xfrm>
            <a:custGeom>
              <a:avLst/>
              <a:gdLst/>
              <a:ahLst/>
              <a:cxnLst/>
              <a:rect l="l" t="t" r="r" b="b"/>
              <a:pathLst>
                <a:path w="1413" h="681" extrusionOk="0">
                  <a:moveTo>
                    <a:pt x="59" y="1"/>
                  </a:moveTo>
                  <a:cubicBezTo>
                    <a:pt x="40" y="1"/>
                    <a:pt x="20" y="2"/>
                    <a:pt x="0" y="4"/>
                  </a:cubicBezTo>
                  <a:cubicBezTo>
                    <a:pt x="20" y="303"/>
                    <a:pt x="398" y="303"/>
                    <a:pt x="497" y="581"/>
                  </a:cubicBezTo>
                  <a:cubicBezTo>
                    <a:pt x="537" y="681"/>
                    <a:pt x="617" y="681"/>
                    <a:pt x="696" y="681"/>
                  </a:cubicBezTo>
                  <a:cubicBezTo>
                    <a:pt x="759" y="637"/>
                    <a:pt x="826" y="624"/>
                    <a:pt x="894" y="624"/>
                  </a:cubicBezTo>
                  <a:cubicBezTo>
                    <a:pt x="981" y="624"/>
                    <a:pt x="1070" y="645"/>
                    <a:pt x="1157" y="645"/>
                  </a:cubicBezTo>
                  <a:cubicBezTo>
                    <a:pt x="1217" y="645"/>
                    <a:pt x="1277" y="635"/>
                    <a:pt x="1333" y="601"/>
                  </a:cubicBezTo>
                  <a:cubicBezTo>
                    <a:pt x="1353" y="561"/>
                    <a:pt x="1393" y="521"/>
                    <a:pt x="1413" y="502"/>
                  </a:cubicBezTo>
                  <a:cubicBezTo>
                    <a:pt x="1214" y="422"/>
                    <a:pt x="1035" y="322"/>
                    <a:pt x="836" y="223"/>
                  </a:cubicBezTo>
                  <a:cubicBezTo>
                    <a:pt x="816" y="226"/>
                    <a:pt x="796" y="227"/>
                    <a:pt x="777" y="227"/>
                  </a:cubicBezTo>
                  <a:cubicBezTo>
                    <a:pt x="511" y="227"/>
                    <a:pt x="325" y="1"/>
                    <a:pt x="5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17" name="Google Shape;6717;p9"/>
            <p:cNvSpPr/>
            <p:nvPr/>
          </p:nvSpPr>
          <p:spPr>
            <a:xfrm>
              <a:off x="4261300" y="3564475"/>
              <a:ext cx="18425" cy="15525"/>
            </a:xfrm>
            <a:custGeom>
              <a:avLst/>
              <a:gdLst/>
              <a:ahLst/>
              <a:cxnLst/>
              <a:rect l="l" t="t" r="r" b="b"/>
              <a:pathLst>
                <a:path w="737" h="621" extrusionOk="0">
                  <a:moveTo>
                    <a:pt x="284" y="1"/>
                  </a:moveTo>
                  <a:cubicBezTo>
                    <a:pt x="270" y="1"/>
                    <a:pt x="255" y="3"/>
                    <a:pt x="239" y="8"/>
                  </a:cubicBezTo>
                  <a:cubicBezTo>
                    <a:pt x="180" y="88"/>
                    <a:pt x="100" y="148"/>
                    <a:pt x="1" y="227"/>
                  </a:cubicBezTo>
                  <a:cubicBezTo>
                    <a:pt x="21" y="287"/>
                    <a:pt x="21" y="327"/>
                    <a:pt x="40" y="386"/>
                  </a:cubicBezTo>
                  <a:cubicBezTo>
                    <a:pt x="140" y="426"/>
                    <a:pt x="279" y="506"/>
                    <a:pt x="398" y="546"/>
                  </a:cubicBezTo>
                  <a:cubicBezTo>
                    <a:pt x="458" y="595"/>
                    <a:pt x="513" y="620"/>
                    <a:pt x="568" y="620"/>
                  </a:cubicBezTo>
                  <a:cubicBezTo>
                    <a:pt x="622" y="620"/>
                    <a:pt x="677" y="595"/>
                    <a:pt x="737" y="546"/>
                  </a:cubicBezTo>
                  <a:lnTo>
                    <a:pt x="737" y="426"/>
                  </a:lnTo>
                  <a:cubicBezTo>
                    <a:pt x="737" y="287"/>
                    <a:pt x="637" y="287"/>
                    <a:pt x="578" y="207"/>
                  </a:cubicBezTo>
                  <a:cubicBezTo>
                    <a:pt x="518" y="148"/>
                    <a:pt x="458" y="108"/>
                    <a:pt x="398" y="48"/>
                  </a:cubicBezTo>
                  <a:cubicBezTo>
                    <a:pt x="355" y="19"/>
                    <a:pt x="322" y="1"/>
                    <a:pt x="2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18" name="Google Shape;6718;p9"/>
            <p:cNvSpPr/>
            <p:nvPr/>
          </p:nvSpPr>
          <p:spPr>
            <a:xfrm>
              <a:off x="5473275" y="3924725"/>
              <a:ext cx="83075" cy="21925"/>
            </a:xfrm>
            <a:custGeom>
              <a:avLst/>
              <a:gdLst/>
              <a:ahLst/>
              <a:cxnLst/>
              <a:rect l="l" t="t" r="r" b="b"/>
              <a:pathLst>
                <a:path w="3323" h="877" extrusionOk="0">
                  <a:moveTo>
                    <a:pt x="856" y="1"/>
                  </a:moveTo>
                  <a:cubicBezTo>
                    <a:pt x="770" y="143"/>
                    <a:pt x="644" y="163"/>
                    <a:pt x="507" y="163"/>
                  </a:cubicBezTo>
                  <a:cubicBezTo>
                    <a:pt x="452" y="163"/>
                    <a:pt x="395" y="160"/>
                    <a:pt x="338" y="160"/>
                  </a:cubicBezTo>
                  <a:cubicBezTo>
                    <a:pt x="289" y="110"/>
                    <a:pt x="239" y="95"/>
                    <a:pt x="189" y="95"/>
                  </a:cubicBezTo>
                  <a:cubicBezTo>
                    <a:pt x="139" y="95"/>
                    <a:pt x="90" y="110"/>
                    <a:pt x="40" y="120"/>
                  </a:cubicBezTo>
                  <a:lnTo>
                    <a:pt x="0" y="180"/>
                  </a:lnTo>
                  <a:cubicBezTo>
                    <a:pt x="169" y="319"/>
                    <a:pt x="343" y="354"/>
                    <a:pt x="522" y="354"/>
                  </a:cubicBezTo>
                  <a:cubicBezTo>
                    <a:pt x="701" y="354"/>
                    <a:pt x="885" y="319"/>
                    <a:pt x="1074" y="319"/>
                  </a:cubicBezTo>
                  <a:cubicBezTo>
                    <a:pt x="1108" y="297"/>
                    <a:pt x="1154" y="255"/>
                    <a:pt x="1181" y="255"/>
                  </a:cubicBezTo>
                  <a:cubicBezTo>
                    <a:pt x="1202" y="255"/>
                    <a:pt x="1211" y="280"/>
                    <a:pt x="1194" y="359"/>
                  </a:cubicBezTo>
                  <a:cubicBezTo>
                    <a:pt x="1336" y="501"/>
                    <a:pt x="1518" y="521"/>
                    <a:pt x="1706" y="521"/>
                  </a:cubicBezTo>
                  <a:cubicBezTo>
                    <a:pt x="1780" y="521"/>
                    <a:pt x="1856" y="518"/>
                    <a:pt x="1930" y="518"/>
                  </a:cubicBezTo>
                  <a:cubicBezTo>
                    <a:pt x="2367" y="518"/>
                    <a:pt x="2765" y="617"/>
                    <a:pt x="3123" y="876"/>
                  </a:cubicBezTo>
                  <a:cubicBezTo>
                    <a:pt x="3163" y="816"/>
                    <a:pt x="3243" y="757"/>
                    <a:pt x="3322" y="677"/>
                  </a:cubicBezTo>
                  <a:cubicBezTo>
                    <a:pt x="3223" y="538"/>
                    <a:pt x="3123" y="399"/>
                    <a:pt x="2944" y="359"/>
                  </a:cubicBezTo>
                  <a:cubicBezTo>
                    <a:pt x="2248" y="240"/>
                    <a:pt x="1572" y="21"/>
                    <a:pt x="85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19" name="Google Shape;6719;p9"/>
            <p:cNvSpPr/>
            <p:nvPr/>
          </p:nvSpPr>
          <p:spPr>
            <a:xfrm>
              <a:off x="5752750" y="5016450"/>
              <a:ext cx="50250" cy="43275"/>
            </a:xfrm>
            <a:custGeom>
              <a:avLst/>
              <a:gdLst/>
              <a:ahLst/>
              <a:cxnLst/>
              <a:rect l="l" t="t" r="r" b="b"/>
              <a:pathLst>
                <a:path w="2010" h="1731" extrusionOk="0">
                  <a:moveTo>
                    <a:pt x="1106" y="1"/>
                  </a:moveTo>
                  <a:cubicBezTo>
                    <a:pt x="1024" y="1"/>
                    <a:pt x="934" y="6"/>
                    <a:pt x="836" y="16"/>
                  </a:cubicBezTo>
                  <a:cubicBezTo>
                    <a:pt x="779" y="24"/>
                    <a:pt x="720" y="27"/>
                    <a:pt x="661" y="27"/>
                  </a:cubicBezTo>
                  <a:cubicBezTo>
                    <a:pt x="589" y="27"/>
                    <a:pt x="517" y="23"/>
                    <a:pt x="446" y="23"/>
                  </a:cubicBezTo>
                  <a:cubicBezTo>
                    <a:pt x="292" y="23"/>
                    <a:pt x="141" y="39"/>
                    <a:pt x="1" y="136"/>
                  </a:cubicBezTo>
                  <a:cubicBezTo>
                    <a:pt x="1" y="195"/>
                    <a:pt x="21" y="215"/>
                    <a:pt x="21" y="255"/>
                  </a:cubicBezTo>
                  <a:cubicBezTo>
                    <a:pt x="118" y="384"/>
                    <a:pt x="225" y="422"/>
                    <a:pt x="336" y="422"/>
                  </a:cubicBezTo>
                  <a:cubicBezTo>
                    <a:pt x="488" y="422"/>
                    <a:pt x="647" y="353"/>
                    <a:pt x="802" y="353"/>
                  </a:cubicBezTo>
                  <a:cubicBezTo>
                    <a:pt x="813" y="353"/>
                    <a:pt x="825" y="354"/>
                    <a:pt x="836" y="354"/>
                  </a:cubicBezTo>
                  <a:cubicBezTo>
                    <a:pt x="637" y="414"/>
                    <a:pt x="359" y="354"/>
                    <a:pt x="339" y="673"/>
                  </a:cubicBezTo>
                  <a:cubicBezTo>
                    <a:pt x="757" y="911"/>
                    <a:pt x="1254" y="1051"/>
                    <a:pt x="1035" y="1727"/>
                  </a:cubicBezTo>
                  <a:cubicBezTo>
                    <a:pt x="1067" y="1729"/>
                    <a:pt x="1098" y="1731"/>
                    <a:pt x="1127" y="1731"/>
                  </a:cubicBezTo>
                  <a:cubicBezTo>
                    <a:pt x="1357" y="1731"/>
                    <a:pt x="1522" y="1656"/>
                    <a:pt x="1592" y="1409"/>
                  </a:cubicBezTo>
                  <a:cubicBezTo>
                    <a:pt x="1637" y="1256"/>
                    <a:pt x="1679" y="1205"/>
                    <a:pt x="1721" y="1205"/>
                  </a:cubicBezTo>
                  <a:cubicBezTo>
                    <a:pt x="1805" y="1205"/>
                    <a:pt x="1886" y="1411"/>
                    <a:pt x="1974" y="1411"/>
                  </a:cubicBezTo>
                  <a:cubicBezTo>
                    <a:pt x="1980" y="1411"/>
                    <a:pt x="1985" y="1410"/>
                    <a:pt x="1990" y="1409"/>
                  </a:cubicBezTo>
                  <a:cubicBezTo>
                    <a:pt x="1990" y="1250"/>
                    <a:pt x="2010" y="1110"/>
                    <a:pt x="1950" y="951"/>
                  </a:cubicBezTo>
                  <a:cubicBezTo>
                    <a:pt x="1898" y="256"/>
                    <a:pt x="1679" y="1"/>
                    <a:pt x="110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20" name="Google Shape;6720;p9"/>
            <p:cNvSpPr/>
            <p:nvPr/>
          </p:nvSpPr>
          <p:spPr>
            <a:xfrm>
              <a:off x="5678150" y="5012375"/>
              <a:ext cx="52250" cy="30975"/>
            </a:xfrm>
            <a:custGeom>
              <a:avLst/>
              <a:gdLst/>
              <a:ahLst/>
              <a:cxnLst/>
              <a:rect l="l" t="t" r="r" b="b"/>
              <a:pathLst>
                <a:path w="2090" h="1239" extrusionOk="0">
                  <a:moveTo>
                    <a:pt x="1632" y="0"/>
                  </a:moveTo>
                  <a:cubicBezTo>
                    <a:pt x="1533" y="0"/>
                    <a:pt x="1493" y="80"/>
                    <a:pt x="1433" y="159"/>
                  </a:cubicBezTo>
                  <a:cubicBezTo>
                    <a:pt x="1319" y="208"/>
                    <a:pt x="1406" y="527"/>
                    <a:pt x="1219" y="527"/>
                  </a:cubicBezTo>
                  <a:cubicBezTo>
                    <a:pt x="1178" y="527"/>
                    <a:pt x="1125" y="513"/>
                    <a:pt x="1055" y="478"/>
                  </a:cubicBezTo>
                  <a:cubicBezTo>
                    <a:pt x="916" y="498"/>
                    <a:pt x="737" y="517"/>
                    <a:pt x="598" y="557"/>
                  </a:cubicBezTo>
                  <a:cubicBezTo>
                    <a:pt x="399" y="677"/>
                    <a:pt x="220" y="776"/>
                    <a:pt x="41" y="875"/>
                  </a:cubicBezTo>
                  <a:cubicBezTo>
                    <a:pt x="1" y="1055"/>
                    <a:pt x="100" y="1114"/>
                    <a:pt x="240" y="1174"/>
                  </a:cubicBezTo>
                  <a:cubicBezTo>
                    <a:pt x="384" y="1220"/>
                    <a:pt x="524" y="1239"/>
                    <a:pt x="661" y="1239"/>
                  </a:cubicBezTo>
                  <a:cubicBezTo>
                    <a:pt x="1054" y="1239"/>
                    <a:pt x="1423" y="1088"/>
                    <a:pt x="1791" y="1015"/>
                  </a:cubicBezTo>
                  <a:cubicBezTo>
                    <a:pt x="2090" y="975"/>
                    <a:pt x="1950" y="696"/>
                    <a:pt x="2030" y="517"/>
                  </a:cubicBezTo>
                  <a:cubicBezTo>
                    <a:pt x="2030" y="458"/>
                    <a:pt x="2050" y="398"/>
                    <a:pt x="2030" y="318"/>
                  </a:cubicBezTo>
                  <a:cubicBezTo>
                    <a:pt x="2010" y="279"/>
                    <a:pt x="2010" y="259"/>
                    <a:pt x="1990" y="219"/>
                  </a:cubicBezTo>
                  <a:cubicBezTo>
                    <a:pt x="1891" y="100"/>
                    <a:pt x="1751" y="80"/>
                    <a:pt x="163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21" name="Google Shape;6721;p9"/>
            <p:cNvSpPr/>
            <p:nvPr/>
          </p:nvSpPr>
          <p:spPr>
            <a:xfrm>
              <a:off x="5732375" y="5011375"/>
              <a:ext cx="18925" cy="16925"/>
            </a:xfrm>
            <a:custGeom>
              <a:avLst/>
              <a:gdLst/>
              <a:ahLst/>
              <a:cxnLst/>
              <a:rect l="l" t="t" r="r" b="b"/>
              <a:pathLst>
                <a:path w="757" h="677" extrusionOk="0">
                  <a:moveTo>
                    <a:pt x="219" y="0"/>
                  </a:moveTo>
                  <a:cubicBezTo>
                    <a:pt x="120" y="20"/>
                    <a:pt x="60" y="60"/>
                    <a:pt x="60" y="160"/>
                  </a:cubicBezTo>
                  <a:cubicBezTo>
                    <a:pt x="0" y="518"/>
                    <a:pt x="159" y="677"/>
                    <a:pt x="537" y="677"/>
                  </a:cubicBezTo>
                  <a:cubicBezTo>
                    <a:pt x="597" y="657"/>
                    <a:pt x="677" y="617"/>
                    <a:pt x="736" y="557"/>
                  </a:cubicBezTo>
                  <a:cubicBezTo>
                    <a:pt x="756" y="557"/>
                    <a:pt x="756" y="538"/>
                    <a:pt x="756" y="498"/>
                  </a:cubicBezTo>
                  <a:cubicBezTo>
                    <a:pt x="756" y="438"/>
                    <a:pt x="736" y="418"/>
                    <a:pt x="677" y="358"/>
                  </a:cubicBezTo>
                  <a:cubicBezTo>
                    <a:pt x="537" y="239"/>
                    <a:pt x="358" y="120"/>
                    <a:pt x="2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22" name="Google Shape;6722;p9"/>
            <p:cNvSpPr/>
            <p:nvPr/>
          </p:nvSpPr>
          <p:spPr>
            <a:xfrm>
              <a:off x="5704525" y="5016350"/>
              <a:ext cx="10550" cy="10525"/>
            </a:xfrm>
            <a:custGeom>
              <a:avLst/>
              <a:gdLst/>
              <a:ahLst/>
              <a:cxnLst/>
              <a:rect l="l" t="t" r="r" b="b"/>
              <a:pathLst>
                <a:path w="422" h="421" extrusionOk="0">
                  <a:moveTo>
                    <a:pt x="378" y="0"/>
                  </a:moveTo>
                  <a:cubicBezTo>
                    <a:pt x="179" y="20"/>
                    <a:pt x="60" y="120"/>
                    <a:pt x="0" y="319"/>
                  </a:cubicBezTo>
                  <a:cubicBezTo>
                    <a:pt x="118" y="391"/>
                    <a:pt x="201" y="420"/>
                    <a:pt x="258" y="420"/>
                  </a:cubicBezTo>
                  <a:cubicBezTo>
                    <a:pt x="422" y="420"/>
                    <a:pt x="378" y="177"/>
                    <a:pt x="3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23" name="Google Shape;6723;p9"/>
            <p:cNvSpPr/>
            <p:nvPr/>
          </p:nvSpPr>
          <p:spPr>
            <a:xfrm>
              <a:off x="5719450" y="5011375"/>
              <a:ext cx="10950" cy="9975"/>
            </a:xfrm>
            <a:custGeom>
              <a:avLst/>
              <a:gdLst/>
              <a:ahLst/>
              <a:cxnLst/>
              <a:rect l="l" t="t" r="r" b="b"/>
              <a:pathLst>
                <a:path w="438" h="399" extrusionOk="0">
                  <a:moveTo>
                    <a:pt x="338" y="0"/>
                  </a:moveTo>
                  <a:cubicBezTo>
                    <a:pt x="259" y="0"/>
                    <a:pt x="179" y="0"/>
                    <a:pt x="139" y="20"/>
                  </a:cubicBezTo>
                  <a:cubicBezTo>
                    <a:pt x="80" y="20"/>
                    <a:pt x="60" y="40"/>
                    <a:pt x="0" y="60"/>
                  </a:cubicBezTo>
                  <a:cubicBezTo>
                    <a:pt x="60" y="219"/>
                    <a:pt x="179" y="339"/>
                    <a:pt x="338" y="398"/>
                  </a:cubicBezTo>
                  <a:cubicBezTo>
                    <a:pt x="398" y="319"/>
                    <a:pt x="438" y="239"/>
                    <a:pt x="438" y="140"/>
                  </a:cubicBezTo>
                  <a:cubicBezTo>
                    <a:pt x="438" y="100"/>
                    <a:pt x="378" y="40"/>
                    <a:pt x="3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24" name="Google Shape;6724;p9"/>
            <p:cNvSpPr/>
            <p:nvPr/>
          </p:nvSpPr>
          <p:spPr>
            <a:xfrm>
              <a:off x="5725900" y="5007675"/>
              <a:ext cx="11975" cy="6700"/>
            </a:xfrm>
            <a:custGeom>
              <a:avLst/>
              <a:gdLst/>
              <a:ahLst/>
              <a:cxnLst/>
              <a:rect l="l" t="t" r="r" b="b"/>
              <a:pathLst>
                <a:path w="479" h="268" extrusionOk="0">
                  <a:moveTo>
                    <a:pt x="192" y="0"/>
                  </a:moveTo>
                  <a:cubicBezTo>
                    <a:pt x="154" y="0"/>
                    <a:pt x="117" y="4"/>
                    <a:pt x="80" y="9"/>
                  </a:cubicBezTo>
                  <a:cubicBezTo>
                    <a:pt x="40" y="9"/>
                    <a:pt x="40" y="49"/>
                    <a:pt x="21" y="89"/>
                  </a:cubicBezTo>
                  <a:cubicBezTo>
                    <a:pt x="1" y="109"/>
                    <a:pt x="21" y="129"/>
                    <a:pt x="40" y="188"/>
                  </a:cubicBezTo>
                  <a:lnTo>
                    <a:pt x="80" y="208"/>
                  </a:lnTo>
                  <a:cubicBezTo>
                    <a:pt x="130" y="248"/>
                    <a:pt x="185" y="268"/>
                    <a:pt x="239" y="268"/>
                  </a:cubicBezTo>
                  <a:cubicBezTo>
                    <a:pt x="294" y="268"/>
                    <a:pt x="349" y="248"/>
                    <a:pt x="398" y="208"/>
                  </a:cubicBezTo>
                  <a:lnTo>
                    <a:pt x="478" y="148"/>
                  </a:lnTo>
                  <a:cubicBezTo>
                    <a:pt x="405" y="31"/>
                    <a:pt x="299" y="0"/>
                    <a:pt x="1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25" name="Google Shape;6725;p9"/>
            <p:cNvSpPr/>
            <p:nvPr/>
          </p:nvSpPr>
          <p:spPr>
            <a:xfrm>
              <a:off x="5721925" y="5007900"/>
              <a:ext cx="6000" cy="4000"/>
            </a:xfrm>
            <a:custGeom>
              <a:avLst/>
              <a:gdLst/>
              <a:ahLst/>
              <a:cxnLst/>
              <a:rect l="l" t="t" r="r" b="b"/>
              <a:pathLst>
                <a:path w="240" h="160" extrusionOk="0">
                  <a:moveTo>
                    <a:pt x="239" y="0"/>
                  </a:moveTo>
                  <a:cubicBezTo>
                    <a:pt x="140" y="0"/>
                    <a:pt x="60" y="60"/>
                    <a:pt x="0" y="139"/>
                  </a:cubicBezTo>
                  <a:cubicBezTo>
                    <a:pt x="80" y="139"/>
                    <a:pt x="140" y="159"/>
                    <a:pt x="199" y="159"/>
                  </a:cubicBezTo>
                  <a:cubicBezTo>
                    <a:pt x="239" y="100"/>
                    <a:pt x="239" y="60"/>
                    <a:pt x="2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26" name="Google Shape;6726;p9"/>
            <p:cNvSpPr/>
            <p:nvPr/>
          </p:nvSpPr>
          <p:spPr>
            <a:xfrm>
              <a:off x="5749275" y="5019825"/>
              <a:ext cx="5000" cy="6075"/>
            </a:xfrm>
            <a:custGeom>
              <a:avLst/>
              <a:gdLst/>
              <a:ahLst/>
              <a:cxnLst/>
              <a:rect l="l" t="t" r="r" b="b"/>
              <a:pathLst>
                <a:path w="200" h="243" extrusionOk="0">
                  <a:moveTo>
                    <a:pt x="160" y="1"/>
                  </a:moveTo>
                  <a:cubicBezTo>
                    <a:pt x="100" y="1"/>
                    <a:pt x="60" y="1"/>
                    <a:pt x="1" y="20"/>
                  </a:cubicBezTo>
                  <a:lnTo>
                    <a:pt x="1" y="219"/>
                  </a:lnTo>
                  <a:cubicBezTo>
                    <a:pt x="38" y="235"/>
                    <a:pt x="68" y="243"/>
                    <a:pt x="93" y="243"/>
                  </a:cubicBezTo>
                  <a:cubicBezTo>
                    <a:pt x="160" y="243"/>
                    <a:pt x="185" y="187"/>
                    <a:pt x="200" y="100"/>
                  </a:cubicBezTo>
                  <a:cubicBezTo>
                    <a:pt x="200" y="60"/>
                    <a:pt x="180" y="20"/>
                    <a:pt x="16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27" name="Google Shape;6727;p9"/>
            <p:cNvSpPr/>
            <p:nvPr/>
          </p:nvSpPr>
          <p:spPr>
            <a:xfrm>
              <a:off x="5416075" y="4046575"/>
              <a:ext cx="202925" cy="24425"/>
            </a:xfrm>
            <a:custGeom>
              <a:avLst/>
              <a:gdLst/>
              <a:ahLst/>
              <a:cxnLst/>
              <a:rect l="l" t="t" r="r" b="b"/>
              <a:pathLst>
                <a:path w="8117" h="977" extrusionOk="0">
                  <a:moveTo>
                    <a:pt x="3437" y="0"/>
                  </a:moveTo>
                  <a:cubicBezTo>
                    <a:pt x="2426" y="0"/>
                    <a:pt x="1414" y="43"/>
                    <a:pt x="394" y="43"/>
                  </a:cubicBezTo>
                  <a:cubicBezTo>
                    <a:pt x="263" y="43"/>
                    <a:pt x="132" y="42"/>
                    <a:pt x="0" y="40"/>
                  </a:cubicBezTo>
                  <a:lnTo>
                    <a:pt x="0" y="40"/>
                  </a:lnTo>
                  <a:cubicBezTo>
                    <a:pt x="27" y="289"/>
                    <a:pt x="139" y="348"/>
                    <a:pt x="275" y="348"/>
                  </a:cubicBezTo>
                  <a:cubicBezTo>
                    <a:pt x="346" y="348"/>
                    <a:pt x="423" y="332"/>
                    <a:pt x="498" y="319"/>
                  </a:cubicBezTo>
                  <a:cubicBezTo>
                    <a:pt x="597" y="299"/>
                    <a:pt x="697" y="292"/>
                    <a:pt x="796" y="292"/>
                  </a:cubicBezTo>
                  <a:cubicBezTo>
                    <a:pt x="887" y="292"/>
                    <a:pt x="977" y="298"/>
                    <a:pt x="1068" y="304"/>
                  </a:cubicBezTo>
                  <a:lnTo>
                    <a:pt x="1068" y="304"/>
                  </a:lnTo>
                  <a:cubicBezTo>
                    <a:pt x="1042" y="303"/>
                    <a:pt x="1017" y="303"/>
                    <a:pt x="995" y="303"/>
                  </a:cubicBezTo>
                  <a:cubicBezTo>
                    <a:pt x="651" y="303"/>
                    <a:pt x="630" y="383"/>
                    <a:pt x="538" y="737"/>
                  </a:cubicBezTo>
                  <a:cubicBezTo>
                    <a:pt x="782" y="925"/>
                    <a:pt x="1051" y="959"/>
                    <a:pt x="1327" y="959"/>
                  </a:cubicBezTo>
                  <a:cubicBezTo>
                    <a:pt x="1482" y="959"/>
                    <a:pt x="1639" y="948"/>
                    <a:pt x="1796" y="948"/>
                  </a:cubicBezTo>
                  <a:cubicBezTo>
                    <a:pt x="1861" y="948"/>
                    <a:pt x="1925" y="950"/>
                    <a:pt x="1990" y="955"/>
                  </a:cubicBezTo>
                  <a:cubicBezTo>
                    <a:pt x="2100" y="944"/>
                    <a:pt x="2212" y="940"/>
                    <a:pt x="2325" y="940"/>
                  </a:cubicBezTo>
                  <a:cubicBezTo>
                    <a:pt x="2660" y="940"/>
                    <a:pt x="3002" y="977"/>
                    <a:pt x="3342" y="977"/>
                  </a:cubicBezTo>
                  <a:cubicBezTo>
                    <a:pt x="3708" y="977"/>
                    <a:pt x="4070" y="934"/>
                    <a:pt x="4417" y="756"/>
                  </a:cubicBezTo>
                  <a:cubicBezTo>
                    <a:pt x="4543" y="750"/>
                    <a:pt x="4669" y="748"/>
                    <a:pt x="4795" y="748"/>
                  </a:cubicBezTo>
                  <a:cubicBezTo>
                    <a:pt x="5192" y="748"/>
                    <a:pt x="5585" y="771"/>
                    <a:pt x="5981" y="771"/>
                  </a:cubicBezTo>
                  <a:cubicBezTo>
                    <a:pt x="6267" y="771"/>
                    <a:pt x="6554" y="759"/>
                    <a:pt x="6844" y="717"/>
                  </a:cubicBezTo>
                  <a:cubicBezTo>
                    <a:pt x="6873" y="687"/>
                    <a:pt x="6903" y="672"/>
                    <a:pt x="6933" y="672"/>
                  </a:cubicBezTo>
                  <a:cubicBezTo>
                    <a:pt x="6963" y="672"/>
                    <a:pt x="6993" y="687"/>
                    <a:pt x="7023" y="717"/>
                  </a:cubicBezTo>
                  <a:lnTo>
                    <a:pt x="7361" y="717"/>
                  </a:lnTo>
                  <a:cubicBezTo>
                    <a:pt x="7391" y="687"/>
                    <a:pt x="7425" y="672"/>
                    <a:pt x="7458" y="672"/>
                  </a:cubicBezTo>
                  <a:cubicBezTo>
                    <a:pt x="7490" y="672"/>
                    <a:pt x="7520" y="687"/>
                    <a:pt x="7540" y="717"/>
                  </a:cubicBezTo>
                  <a:lnTo>
                    <a:pt x="8057" y="717"/>
                  </a:lnTo>
                  <a:cubicBezTo>
                    <a:pt x="8097" y="637"/>
                    <a:pt x="8097" y="538"/>
                    <a:pt x="8117" y="458"/>
                  </a:cubicBezTo>
                  <a:lnTo>
                    <a:pt x="8117" y="458"/>
                  </a:lnTo>
                  <a:cubicBezTo>
                    <a:pt x="8070" y="462"/>
                    <a:pt x="8024" y="463"/>
                    <a:pt x="7978" y="463"/>
                  </a:cubicBezTo>
                  <a:cubicBezTo>
                    <a:pt x="7400" y="463"/>
                    <a:pt x="6852" y="201"/>
                    <a:pt x="6282" y="201"/>
                  </a:cubicBezTo>
                  <a:cubicBezTo>
                    <a:pt x="6140" y="201"/>
                    <a:pt x="5995" y="218"/>
                    <a:pt x="5849" y="259"/>
                  </a:cubicBezTo>
                  <a:cubicBezTo>
                    <a:pt x="5758" y="288"/>
                    <a:pt x="5673" y="301"/>
                    <a:pt x="5594" y="301"/>
                  </a:cubicBezTo>
                  <a:cubicBezTo>
                    <a:pt x="5344" y="301"/>
                    <a:pt x="5140" y="176"/>
                    <a:pt x="4914" y="40"/>
                  </a:cubicBezTo>
                  <a:cubicBezTo>
                    <a:pt x="4422" y="10"/>
                    <a:pt x="3929" y="0"/>
                    <a:pt x="34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28" name="Google Shape;6728;p9"/>
            <p:cNvSpPr/>
            <p:nvPr/>
          </p:nvSpPr>
          <p:spPr>
            <a:xfrm>
              <a:off x="5591625" y="4025700"/>
              <a:ext cx="17925" cy="9000"/>
            </a:xfrm>
            <a:custGeom>
              <a:avLst/>
              <a:gdLst/>
              <a:ahLst/>
              <a:cxnLst/>
              <a:rect l="l" t="t" r="r" b="b"/>
              <a:pathLst>
                <a:path w="717" h="360" extrusionOk="0">
                  <a:moveTo>
                    <a:pt x="1" y="0"/>
                  </a:moveTo>
                  <a:cubicBezTo>
                    <a:pt x="39" y="171"/>
                    <a:pt x="76" y="359"/>
                    <a:pt x="287" y="359"/>
                  </a:cubicBezTo>
                  <a:cubicBezTo>
                    <a:pt x="297" y="359"/>
                    <a:pt x="308" y="359"/>
                    <a:pt x="319" y="358"/>
                  </a:cubicBezTo>
                  <a:lnTo>
                    <a:pt x="717" y="358"/>
                  </a:lnTo>
                  <a:cubicBezTo>
                    <a:pt x="538" y="139"/>
                    <a:pt x="299" y="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29" name="Google Shape;6729;p9"/>
            <p:cNvSpPr/>
            <p:nvPr/>
          </p:nvSpPr>
          <p:spPr>
            <a:xfrm>
              <a:off x="4848150" y="3726825"/>
              <a:ext cx="116875" cy="29850"/>
            </a:xfrm>
            <a:custGeom>
              <a:avLst/>
              <a:gdLst/>
              <a:ahLst/>
              <a:cxnLst/>
              <a:rect l="l" t="t" r="r" b="b"/>
              <a:pathLst>
                <a:path w="4675" h="1194" extrusionOk="0">
                  <a:moveTo>
                    <a:pt x="4409" y="1"/>
                  </a:moveTo>
                  <a:cubicBezTo>
                    <a:pt x="3957" y="1"/>
                    <a:pt x="3537" y="152"/>
                    <a:pt x="3103" y="218"/>
                  </a:cubicBezTo>
                  <a:cubicBezTo>
                    <a:pt x="3024" y="318"/>
                    <a:pt x="2924" y="338"/>
                    <a:pt x="2805" y="377"/>
                  </a:cubicBezTo>
                  <a:cubicBezTo>
                    <a:pt x="1890" y="517"/>
                    <a:pt x="995" y="696"/>
                    <a:pt x="99" y="875"/>
                  </a:cubicBezTo>
                  <a:cubicBezTo>
                    <a:pt x="0" y="974"/>
                    <a:pt x="0" y="1094"/>
                    <a:pt x="99" y="1193"/>
                  </a:cubicBezTo>
                  <a:cubicBezTo>
                    <a:pt x="298" y="1173"/>
                    <a:pt x="497" y="1113"/>
                    <a:pt x="696" y="1094"/>
                  </a:cubicBezTo>
                  <a:cubicBezTo>
                    <a:pt x="1890" y="1014"/>
                    <a:pt x="3024" y="696"/>
                    <a:pt x="4177" y="397"/>
                  </a:cubicBezTo>
                  <a:cubicBezTo>
                    <a:pt x="4177" y="356"/>
                    <a:pt x="4166" y="346"/>
                    <a:pt x="4154" y="346"/>
                  </a:cubicBezTo>
                  <a:cubicBezTo>
                    <a:pt x="4151" y="346"/>
                    <a:pt x="4149" y="346"/>
                    <a:pt x="4146" y="347"/>
                  </a:cubicBezTo>
                  <a:lnTo>
                    <a:pt x="4146" y="347"/>
                  </a:lnTo>
                  <a:cubicBezTo>
                    <a:pt x="4153" y="341"/>
                    <a:pt x="4163" y="332"/>
                    <a:pt x="4177" y="318"/>
                  </a:cubicBezTo>
                  <a:cubicBezTo>
                    <a:pt x="4192" y="289"/>
                    <a:pt x="4209" y="279"/>
                    <a:pt x="4226" y="279"/>
                  </a:cubicBezTo>
                  <a:cubicBezTo>
                    <a:pt x="4258" y="279"/>
                    <a:pt x="4291" y="312"/>
                    <a:pt x="4317" y="338"/>
                  </a:cubicBezTo>
                  <a:lnTo>
                    <a:pt x="4496" y="338"/>
                  </a:lnTo>
                  <a:cubicBezTo>
                    <a:pt x="4555" y="238"/>
                    <a:pt x="4615" y="119"/>
                    <a:pt x="4675" y="19"/>
                  </a:cubicBezTo>
                  <a:cubicBezTo>
                    <a:pt x="4585" y="7"/>
                    <a:pt x="4496" y="1"/>
                    <a:pt x="440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30" name="Google Shape;6730;p9"/>
            <p:cNvSpPr/>
            <p:nvPr/>
          </p:nvSpPr>
          <p:spPr>
            <a:xfrm>
              <a:off x="5130125" y="3709400"/>
              <a:ext cx="39300" cy="9000"/>
            </a:xfrm>
            <a:custGeom>
              <a:avLst/>
              <a:gdLst/>
              <a:ahLst/>
              <a:cxnLst/>
              <a:rect l="l" t="t" r="r" b="b"/>
              <a:pathLst>
                <a:path w="1572" h="360" extrusionOk="0">
                  <a:moveTo>
                    <a:pt x="1253" y="0"/>
                  </a:moveTo>
                  <a:cubicBezTo>
                    <a:pt x="816" y="0"/>
                    <a:pt x="438" y="20"/>
                    <a:pt x="0" y="20"/>
                  </a:cubicBezTo>
                  <a:cubicBezTo>
                    <a:pt x="80" y="120"/>
                    <a:pt x="139" y="219"/>
                    <a:pt x="179" y="319"/>
                  </a:cubicBezTo>
                  <a:cubicBezTo>
                    <a:pt x="346" y="350"/>
                    <a:pt x="510" y="360"/>
                    <a:pt x="675" y="360"/>
                  </a:cubicBezTo>
                  <a:cubicBezTo>
                    <a:pt x="922" y="360"/>
                    <a:pt x="1170" y="338"/>
                    <a:pt x="1432" y="338"/>
                  </a:cubicBezTo>
                  <a:cubicBezTo>
                    <a:pt x="1572" y="159"/>
                    <a:pt x="1572" y="20"/>
                    <a:pt x="12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31" name="Google Shape;6731;p9"/>
            <p:cNvSpPr/>
            <p:nvPr/>
          </p:nvSpPr>
          <p:spPr>
            <a:xfrm>
              <a:off x="5309650" y="5126150"/>
              <a:ext cx="191500" cy="65775"/>
            </a:xfrm>
            <a:custGeom>
              <a:avLst/>
              <a:gdLst/>
              <a:ahLst/>
              <a:cxnLst/>
              <a:rect l="l" t="t" r="r" b="b"/>
              <a:pathLst>
                <a:path w="7660" h="2631" extrusionOk="0">
                  <a:moveTo>
                    <a:pt x="7161" y="0"/>
                  </a:moveTo>
                  <a:cubicBezTo>
                    <a:pt x="6326" y="0"/>
                    <a:pt x="5606" y="485"/>
                    <a:pt x="4814" y="542"/>
                  </a:cubicBezTo>
                  <a:cubicBezTo>
                    <a:pt x="4357" y="741"/>
                    <a:pt x="3860" y="840"/>
                    <a:pt x="3422" y="1019"/>
                  </a:cubicBezTo>
                  <a:cubicBezTo>
                    <a:pt x="2547" y="1397"/>
                    <a:pt x="1572" y="1516"/>
                    <a:pt x="736" y="1934"/>
                  </a:cubicBezTo>
                  <a:cubicBezTo>
                    <a:pt x="478" y="2073"/>
                    <a:pt x="80" y="2014"/>
                    <a:pt x="0" y="2432"/>
                  </a:cubicBezTo>
                  <a:cubicBezTo>
                    <a:pt x="219" y="2491"/>
                    <a:pt x="438" y="2432"/>
                    <a:pt x="557" y="2630"/>
                  </a:cubicBezTo>
                  <a:cubicBezTo>
                    <a:pt x="935" y="2571"/>
                    <a:pt x="1274" y="2511"/>
                    <a:pt x="1652" y="2432"/>
                  </a:cubicBezTo>
                  <a:cubicBezTo>
                    <a:pt x="2427" y="2272"/>
                    <a:pt x="3183" y="2034"/>
                    <a:pt x="3919" y="1715"/>
                  </a:cubicBezTo>
                  <a:cubicBezTo>
                    <a:pt x="4437" y="1337"/>
                    <a:pt x="5053" y="1218"/>
                    <a:pt x="5650" y="1019"/>
                  </a:cubicBezTo>
                  <a:cubicBezTo>
                    <a:pt x="6147" y="940"/>
                    <a:pt x="6664" y="920"/>
                    <a:pt x="7102" y="601"/>
                  </a:cubicBezTo>
                  <a:cubicBezTo>
                    <a:pt x="7162" y="601"/>
                    <a:pt x="7241" y="562"/>
                    <a:pt x="7321" y="542"/>
                  </a:cubicBezTo>
                  <a:cubicBezTo>
                    <a:pt x="7460" y="482"/>
                    <a:pt x="7659" y="422"/>
                    <a:pt x="7619" y="204"/>
                  </a:cubicBezTo>
                  <a:cubicBezTo>
                    <a:pt x="7540" y="104"/>
                    <a:pt x="7420" y="25"/>
                    <a:pt x="7301" y="5"/>
                  </a:cubicBezTo>
                  <a:cubicBezTo>
                    <a:pt x="7254" y="2"/>
                    <a:pt x="7207" y="0"/>
                    <a:pt x="716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32" name="Google Shape;6732;p9"/>
            <p:cNvSpPr/>
            <p:nvPr/>
          </p:nvSpPr>
          <p:spPr>
            <a:xfrm>
              <a:off x="5245500" y="5214100"/>
              <a:ext cx="34825" cy="18600"/>
            </a:xfrm>
            <a:custGeom>
              <a:avLst/>
              <a:gdLst/>
              <a:ahLst/>
              <a:cxnLst/>
              <a:rect l="l" t="t" r="r" b="b"/>
              <a:pathLst>
                <a:path w="1393" h="744" extrusionOk="0">
                  <a:moveTo>
                    <a:pt x="1273" y="0"/>
                  </a:moveTo>
                  <a:cubicBezTo>
                    <a:pt x="850" y="0"/>
                    <a:pt x="498" y="270"/>
                    <a:pt x="80" y="306"/>
                  </a:cubicBezTo>
                  <a:cubicBezTo>
                    <a:pt x="40" y="306"/>
                    <a:pt x="20" y="306"/>
                    <a:pt x="0" y="366"/>
                  </a:cubicBezTo>
                  <a:cubicBezTo>
                    <a:pt x="20" y="744"/>
                    <a:pt x="299" y="684"/>
                    <a:pt x="537" y="704"/>
                  </a:cubicBezTo>
                  <a:lnTo>
                    <a:pt x="1214" y="485"/>
                  </a:lnTo>
                  <a:cubicBezTo>
                    <a:pt x="1293" y="445"/>
                    <a:pt x="1393" y="445"/>
                    <a:pt x="1393" y="306"/>
                  </a:cubicBezTo>
                  <a:lnTo>
                    <a:pt x="1393" y="8"/>
                  </a:lnTo>
                  <a:cubicBezTo>
                    <a:pt x="1352" y="3"/>
                    <a:pt x="1312" y="0"/>
                    <a:pt x="127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33" name="Google Shape;6733;p9"/>
            <p:cNvSpPr/>
            <p:nvPr/>
          </p:nvSpPr>
          <p:spPr>
            <a:xfrm>
              <a:off x="5350425" y="5169525"/>
              <a:ext cx="56725" cy="18950"/>
            </a:xfrm>
            <a:custGeom>
              <a:avLst/>
              <a:gdLst/>
              <a:ahLst/>
              <a:cxnLst/>
              <a:rect l="l" t="t" r="r" b="b"/>
              <a:pathLst>
                <a:path w="2269" h="758" extrusionOk="0">
                  <a:moveTo>
                    <a:pt x="2268" y="0"/>
                  </a:moveTo>
                  <a:cubicBezTo>
                    <a:pt x="1473" y="159"/>
                    <a:pt x="717" y="358"/>
                    <a:pt x="1" y="736"/>
                  </a:cubicBezTo>
                  <a:cubicBezTo>
                    <a:pt x="87" y="751"/>
                    <a:pt x="172" y="757"/>
                    <a:pt x="255" y="757"/>
                  </a:cubicBezTo>
                  <a:cubicBezTo>
                    <a:pt x="974" y="757"/>
                    <a:pt x="1573" y="271"/>
                    <a:pt x="2268" y="199"/>
                  </a:cubicBezTo>
                  <a:lnTo>
                    <a:pt x="226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34" name="Google Shape;6734;p9"/>
            <p:cNvSpPr/>
            <p:nvPr/>
          </p:nvSpPr>
          <p:spPr>
            <a:xfrm>
              <a:off x="5248475" y="5208300"/>
              <a:ext cx="40300" cy="13825"/>
            </a:xfrm>
            <a:custGeom>
              <a:avLst/>
              <a:gdLst/>
              <a:ahLst/>
              <a:cxnLst/>
              <a:rect l="l" t="t" r="r" b="b"/>
              <a:pathLst>
                <a:path w="1612" h="553" extrusionOk="0">
                  <a:moveTo>
                    <a:pt x="1612" y="1"/>
                  </a:moveTo>
                  <a:lnTo>
                    <a:pt x="1612" y="1"/>
                  </a:lnTo>
                  <a:cubicBezTo>
                    <a:pt x="1035" y="100"/>
                    <a:pt x="458" y="200"/>
                    <a:pt x="1" y="538"/>
                  </a:cubicBezTo>
                  <a:cubicBezTo>
                    <a:pt x="59" y="548"/>
                    <a:pt x="116" y="552"/>
                    <a:pt x="172" y="552"/>
                  </a:cubicBezTo>
                  <a:cubicBezTo>
                    <a:pt x="576" y="552"/>
                    <a:pt x="927" y="327"/>
                    <a:pt x="1294" y="240"/>
                  </a:cubicBezTo>
                  <a:cubicBezTo>
                    <a:pt x="1413" y="220"/>
                    <a:pt x="1572" y="180"/>
                    <a:pt x="161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35" name="Google Shape;6735;p9"/>
            <p:cNvSpPr/>
            <p:nvPr/>
          </p:nvSpPr>
          <p:spPr>
            <a:xfrm>
              <a:off x="5403150" y="5174500"/>
              <a:ext cx="22900" cy="8475"/>
            </a:xfrm>
            <a:custGeom>
              <a:avLst/>
              <a:gdLst/>
              <a:ahLst/>
              <a:cxnLst/>
              <a:rect l="l" t="t" r="r" b="b"/>
              <a:pathLst>
                <a:path w="916" h="339" extrusionOk="0">
                  <a:moveTo>
                    <a:pt x="179" y="0"/>
                  </a:moveTo>
                  <a:cubicBezTo>
                    <a:pt x="120" y="100"/>
                    <a:pt x="60" y="239"/>
                    <a:pt x="0" y="338"/>
                  </a:cubicBezTo>
                  <a:lnTo>
                    <a:pt x="319" y="338"/>
                  </a:lnTo>
                  <a:cubicBezTo>
                    <a:pt x="478" y="159"/>
                    <a:pt x="677" y="159"/>
                    <a:pt x="876" y="159"/>
                  </a:cubicBezTo>
                  <a:cubicBezTo>
                    <a:pt x="876" y="100"/>
                    <a:pt x="895" y="60"/>
                    <a:pt x="91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36" name="Google Shape;6736;p9"/>
            <p:cNvSpPr/>
            <p:nvPr/>
          </p:nvSpPr>
          <p:spPr>
            <a:xfrm>
              <a:off x="5284275" y="5218600"/>
              <a:ext cx="9475" cy="4225"/>
            </a:xfrm>
            <a:custGeom>
              <a:avLst/>
              <a:gdLst/>
              <a:ahLst/>
              <a:cxnLst/>
              <a:rect l="l" t="t" r="r" b="b"/>
              <a:pathLst>
                <a:path w="379" h="169" extrusionOk="0">
                  <a:moveTo>
                    <a:pt x="294" y="0"/>
                  </a:moveTo>
                  <a:cubicBezTo>
                    <a:pt x="179" y="0"/>
                    <a:pt x="65" y="39"/>
                    <a:pt x="1" y="166"/>
                  </a:cubicBezTo>
                  <a:cubicBezTo>
                    <a:pt x="18" y="168"/>
                    <a:pt x="34" y="169"/>
                    <a:pt x="49" y="169"/>
                  </a:cubicBezTo>
                  <a:cubicBezTo>
                    <a:pt x="185" y="169"/>
                    <a:pt x="290" y="96"/>
                    <a:pt x="379" y="7"/>
                  </a:cubicBezTo>
                  <a:cubicBezTo>
                    <a:pt x="351" y="3"/>
                    <a:pt x="322" y="0"/>
                    <a:pt x="29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37" name="Google Shape;6737;p9"/>
            <p:cNvSpPr/>
            <p:nvPr/>
          </p:nvSpPr>
          <p:spPr>
            <a:xfrm>
              <a:off x="5275825" y="5221750"/>
              <a:ext cx="8000" cy="4500"/>
            </a:xfrm>
            <a:custGeom>
              <a:avLst/>
              <a:gdLst/>
              <a:ahLst/>
              <a:cxnLst/>
              <a:rect l="l" t="t" r="r" b="b"/>
              <a:pathLst>
                <a:path w="320" h="180" extrusionOk="0">
                  <a:moveTo>
                    <a:pt x="180" y="0"/>
                  </a:moveTo>
                  <a:lnTo>
                    <a:pt x="1" y="179"/>
                  </a:lnTo>
                  <a:cubicBezTo>
                    <a:pt x="100" y="179"/>
                    <a:pt x="200" y="179"/>
                    <a:pt x="279" y="159"/>
                  </a:cubicBezTo>
                  <a:cubicBezTo>
                    <a:pt x="299" y="139"/>
                    <a:pt x="319" y="80"/>
                    <a:pt x="319" y="40"/>
                  </a:cubicBezTo>
                  <a:cubicBezTo>
                    <a:pt x="279" y="40"/>
                    <a:pt x="220" y="0"/>
                    <a:pt x="18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38" name="Google Shape;6738;p9"/>
            <p:cNvSpPr/>
            <p:nvPr/>
          </p:nvSpPr>
          <p:spPr>
            <a:xfrm>
              <a:off x="5390225" y="5183275"/>
              <a:ext cx="9950" cy="3675"/>
            </a:xfrm>
            <a:custGeom>
              <a:avLst/>
              <a:gdLst/>
              <a:ahLst/>
              <a:cxnLst/>
              <a:rect l="l" t="t" r="r" b="b"/>
              <a:pathLst>
                <a:path w="398" h="147" extrusionOk="0">
                  <a:moveTo>
                    <a:pt x="294" y="1"/>
                  </a:moveTo>
                  <a:cubicBezTo>
                    <a:pt x="170" y="1"/>
                    <a:pt x="79" y="36"/>
                    <a:pt x="0" y="147"/>
                  </a:cubicBezTo>
                  <a:lnTo>
                    <a:pt x="318" y="147"/>
                  </a:lnTo>
                  <a:cubicBezTo>
                    <a:pt x="318" y="107"/>
                    <a:pt x="338" y="47"/>
                    <a:pt x="398" y="7"/>
                  </a:cubicBezTo>
                  <a:cubicBezTo>
                    <a:pt x="361" y="3"/>
                    <a:pt x="326" y="1"/>
                    <a:pt x="29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39" name="Google Shape;6739;p9"/>
            <p:cNvSpPr/>
            <p:nvPr/>
          </p:nvSpPr>
          <p:spPr>
            <a:xfrm>
              <a:off x="5297725" y="5214950"/>
              <a:ext cx="5975" cy="3825"/>
            </a:xfrm>
            <a:custGeom>
              <a:avLst/>
              <a:gdLst/>
              <a:ahLst/>
              <a:cxnLst/>
              <a:rect l="l" t="t" r="r" b="b"/>
              <a:pathLst>
                <a:path w="239" h="153" extrusionOk="0">
                  <a:moveTo>
                    <a:pt x="178" y="1"/>
                  </a:moveTo>
                  <a:cubicBezTo>
                    <a:pt x="106" y="1"/>
                    <a:pt x="47" y="55"/>
                    <a:pt x="0" y="133"/>
                  </a:cubicBezTo>
                  <a:cubicBezTo>
                    <a:pt x="40" y="133"/>
                    <a:pt x="119" y="153"/>
                    <a:pt x="159" y="153"/>
                  </a:cubicBezTo>
                  <a:lnTo>
                    <a:pt x="239" y="13"/>
                  </a:lnTo>
                  <a:cubicBezTo>
                    <a:pt x="217" y="5"/>
                    <a:pt x="197" y="1"/>
                    <a:pt x="17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40" name="Google Shape;6740;p9"/>
            <p:cNvSpPr/>
            <p:nvPr/>
          </p:nvSpPr>
          <p:spPr>
            <a:xfrm>
              <a:off x="5380775" y="5188425"/>
              <a:ext cx="6475" cy="3500"/>
            </a:xfrm>
            <a:custGeom>
              <a:avLst/>
              <a:gdLst/>
              <a:ahLst/>
              <a:cxnLst/>
              <a:rect l="l" t="t" r="r" b="b"/>
              <a:pathLst>
                <a:path w="259" h="140" extrusionOk="0">
                  <a:moveTo>
                    <a:pt x="259" y="0"/>
                  </a:moveTo>
                  <a:cubicBezTo>
                    <a:pt x="159" y="0"/>
                    <a:pt x="60" y="40"/>
                    <a:pt x="0" y="120"/>
                  </a:cubicBezTo>
                  <a:cubicBezTo>
                    <a:pt x="60" y="120"/>
                    <a:pt x="119" y="139"/>
                    <a:pt x="179" y="139"/>
                  </a:cubicBezTo>
                  <a:lnTo>
                    <a:pt x="25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41" name="Google Shape;6741;p9"/>
            <p:cNvSpPr/>
            <p:nvPr/>
          </p:nvSpPr>
          <p:spPr>
            <a:xfrm>
              <a:off x="5628425" y="4655225"/>
              <a:ext cx="129825" cy="28925"/>
            </a:xfrm>
            <a:custGeom>
              <a:avLst/>
              <a:gdLst/>
              <a:ahLst/>
              <a:cxnLst/>
              <a:rect l="l" t="t" r="r" b="b"/>
              <a:pathLst>
                <a:path w="5193" h="1157" extrusionOk="0">
                  <a:moveTo>
                    <a:pt x="237" y="1"/>
                  </a:moveTo>
                  <a:cubicBezTo>
                    <a:pt x="160" y="1"/>
                    <a:pt x="90" y="41"/>
                    <a:pt x="21" y="123"/>
                  </a:cubicBezTo>
                  <a:cubicBezTo>
                    <a:pt x="1" y="182"/>
                    <a:pt x="1" y="262"/>
                    <a:pt x="1" y="341"/>
                  </a:cubicBezTo>
                  <a:cubicBezTo>
                    <a:pt x="21" y="421"/>
                    <a:pt x="60" y="461"/>
                    <a:pt x="140" y="481"/>
                  </a:cubicBezTo>
                  <a:cubicBezTo>
                    <a:pt x="259" y="520"/>
                    <a:pt x="359" y="520"/>
                    <a:pt x="438" y="620"/>
                  </a:cubicBezTo>
                  <a:cubicBezTo>
                    <a:pt x="551" y="670"/>
                    <a:pt x="664" y="683"/>
                    <a:pt x="777" y="683"/>
                  </a:cubicBezTo>
                  <a:cubicBezTo>
                    <a:pt x="891" y="683"/>
                    <a:pt x="1006" y="670"/>
                    <a:pt x="1120" y="670"/>
                  </a:cubicBezTo>
                  <a:cubicBezTo>
                    <a:pt x="1251" y="670"/>
                    <a:pt x="1382" y="687"/>
                    <a:pt x="1513" y="759"/>
                  </a:cubicBezTo>
                  <a:cubicBezTo>
                    <a:pt x="1791" y="938"/>
                    <a:pt x="2129" y="938"/>
                    <a:pt x="2428" y="978"/>
                  </a:cubicBezTo>
                  <a:cubicBezTo>
                    <a:pt x="3343" y="1157"/>
                    <a:pt x="4278" y="1117"/>
                    <a:pt x="5193" y="1137"/>
                  </a:cubicBezTo>
                  <a:cubicBezTo>
                    <a:pt x="5093" y="620"/>
                    <a:pt x="4596" y="759"/>
                    <a:pt x="4238" y="560"/>
                  </a:cubicBezTo>
                  <a:cubicBezTo>
                    <a:pt x="3979" y="540"/>
                    <a:pt x="3721" y="461"/>
                    <a:pt x="3482" y="441"/>
                  </a:cubicBezTo>
                  <a:cubicBezTo>
                    <a:pt x="2844" y="359"/>
                    <a:pt x="2220" y="197"/>
                    <a:pt x="1576" y="197"/>
                  </a:cubicBezTo>
                  <a:cubicBezTo>
                    <a:pt x="1437" y="197"/>
                    <a:pt x="1296" y="204"/>
                    <a:pt x="1154" y="222"/>
                  </a:cubicBezTo>
                  <a:cubicBezTo>
                    <a:pt x="1075" y="172"/>
                    <a:pt x="985" y="163"/>
                    <a:pt x="893" y="163"/>
                  </a:cubicBezTo>
                  <a:cubicBezTo>
                    <a:pt x="844" y="163"/>
                    <a:pt x="795" y="165"/>
                    <a:pt x="746" y="165"/>
                  </a:cubicBezTo>
                  <a:cubicBezTo>
                    <a:pt x="630" y="165"/>
                    <a:pt x="516" y="152"/>
                    <a:pt x="418" y="63"/>
                  </a:cubicBezTo>
                  <a:cubicBezTo>
                    <a:pt x="352" y="21"/>
                    <a:pt x="293" y="1"/>
                    <a:pt x="23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42" name="Google Shape;6742;p9"/>
            <p:cNvSpPr/>
            <p:nvPr/>
          </p:nvSpPr>
          <p:spPr>
            <a:xfrm>
              <a:off x="5547375" y="4641200"/>
              <a:ext cx="85050" cy="28050"/>
            </a:xfrm>
            <a:custGeom>
              <a:avLst/>
              <a:gdLst/>
              <a:ahLst/>
              <a:cxnLst/>
              <a:rect l="l" t="t" r="r" b="b"/>
              <a:pathLst>
                <a:path w="3402" h="1122" extrusionOk="0">
                  <a:moveTo>
                    <a:pt x="224" y="0"/>
                  </a:moveTo>
                  <a:cubicBezTo>
                    <a:pt x="56" y="0"/>
                    <a:pt x="35" y="127"/>
                    <a:pt x="0" y="425"/>
                  </a:cubicBezTo>
                  <a:cubicBezTo>
                    <a:pt x="577" y="644"/>
                    <a:pt x="1154" y="743"/>
                    <a:pt x="1751" y="803"/>
                  </a:cubicBezTo>
                  <a:cubicBezTo>
                    <a:pt x="1824" y="863"/>
                    <a:pt x="1905" y="876"/>
                    <a:pt x="1989" y="876"/>
                  </a:cubicBezTo>
                  <a:cubicBezTo>
                    <a:pt x="2057" y="876"/>
                    <a:pt x="2125" y="867"/>
                    <a:pt x="2192" y="867"/>
                  </a:cubicBezTo>
                  <a:cubicBezTo>
                    <a:pt x="2292" y="867"/>
                    <a:pt x="2387" y="886"/>
                    <a:pt x="2467" y="982"/>
                  </a:cubicBezTo>
                  <a:cubicBezTo>
                    <a:pt x="2550" y="1041"/>
                    <a:pt x="2648" y="1050"/>
                    <a:pt x="2750" y="1050"/>
                  </a:cubicBezTo>
                  <a:cubicBezTo>
                    <a:pt x="2797" y="1050"/>
                    <a:pt x="2845" y="1048"/>
                    <a:pt x="2893" y="1048"/>
                  </a:cubicBezTo>
                  <a:cubicBezTo>
                    <a:pt x="2986" y="1048"/>
                    <a:pt x="3079" y="1056"/>
                    <a:pt x="3163" y="1101"/>
                  </a:cubicBezTo>
                  <a:cubicBezTo>
                    <a:pt x="3203" y="1121"/>
                    <a:pt x="3282" y="1121"/>
                    <a:pt x="3342" y="1121"/>
                  </a:cubicBezTo>
                  <a:lnTo>
                    <a:pt x="3382" y="1081"/>
                  </a:lnTo>
                  <a:cubicBezTo>
                    <a:pt x="3402" y="1042"/>
                    <a:pt x="3382" y="1002"/>
                    <a:pt x="3342" y="982"/>
                  </a:cubicBezTo>
                  <a:lnTo>
                    <a:pt x="3342" y="803"/>
                  </a:lnTo>
                  <a:cubicBezTo>
                    <a:pt x="3263" y="544"/>
                    <a:pt x="2984" y="604"/>
                    <a:pt x="2805" y="445"/>
                  </a:cubicBezTo>
                  <a:cubicBezTo>
                    <a:pt x="2776" y="416"/>
                    <a:pt x="2736" y="397"/>
                    <a:pt x="2701" y="397"/>
                  </a:cubicBezTo>
                  <a:cubicBezTo>
                    <a:pt x="2689" y="397"/>
                    <a:pt x="2676" y="400"/>
                    <a:pt x="2666" y="405"/>
                  </a:cubicBezTo>
                  <a:cubicBezTo>
                    <a:pt x="2527" y="434"/>
                    <a:pt x="2389" y="453"/>
                    <a:pt x="2254" y="453"/>
                  </a:cubicBezTo>
                  <a:cubicBezTo>
                    <a:pt x="2019" y="453"/>
                    <a:pt x="1793" y="397"/>
                    <a:pt x="1592" y="246"/>
                  </a:cubicBezTo>
                  <a:cubicBezTo>
                    <a:pt x="1492" y="192"/>
                    <a:pt x="1384" y="178"/>
                    <a:pt x="1275" y="178"/>
                  </a:cubicBezTo>
                  <a:cubicBezTo>
                    <a:pt x="1174" y="178"/>
                    <a:pt x="1073" y="190"/>
                    <a:pt x="977" y="190"/>
                  </a:cubicBezTo>
                  <a:cubicBezTo>
                    <a:pt x="950" y="190"/>
                    <a:pt x="922" y="189"/>
                    <a:pt x="895" y="186"/>
                  </a:cubicBezTo>
                  <a:cubicBezTo>
                    <a:pt x="550" y="68"/>
                    <a:pt x="347" y="0"/>
                    <a:pt x="2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43" name="Google Shape;6743;p9"/>
            <p:cNvSpPr/>
            <p:nvPr/>
          </p:nvSpPr>
          <p:spPr>
            <a:xfrm>
              <a:off x="5518025" y="4630700"/>
              <a:ext cx="52750" cy="21750"/>
            </a:xfrm>
            <a:custGeom>
              <a:avLst/>
              <a:gdLst/>
              <a:ahLst/>
              <a:cxnLst/>
              <a:rect l="l" t="t" r="r" b="b"/>
              <a:pathLst>
                <a:path w="2110" h="870" extrusionOk="0">
                  <a:moveTo>
                    <a:pt x="235" y="1"/>
                  </a:moveTo>
                  <a:cubicBezTo>
                    <a:pt x="191" y="1"/>
                    <a:pt x="146" y="4"/>
                    <a:pt x="100" y="9"/>
                  </a:cubicBezTo>
                  <a:cubicBezTo>
                    <a:pt x="0" y="109"/>
                    <a:pt x="0" y="228"/>
                    <a:pt x="120" y="328"/>
                  </a:cubicBezTo>
                  <a:cubicBezTo>
                    <a:pt x="476" y="440"/>
                    <a:pt x="673" y="870"/>
                    <a:pt x="1093" y="870"/>
                  </a:cubicBezTo>
                  <a:cubicBezTo>
                    <a:pt x="1119" y="870"/>
                    <a:pt x="1146" y="868"/>
                    <a:pt x="1174" y="865"/>
                  </a:cubicBezTo>
                  <a:cubicBezTo>
                    <a:pt x="1191" y="660"/>
                    <a:pt x="1296" y="558"/>
                    <a:pt x="1476" y="558"/>
                  </a:cubicBezTo>
                  <a:cubicBezTo>
                    <a:pt x="1506" y="558"/>
                    <a:pt x="1538" y="561"/>
                    <a:pt x="1572" y="566"/>
                  </a:cubicBezTo>
                  <a:cubicBezTo>
                    <a:pt x="1751" y="626"/>
                    <a:pt x="1890" y="646"/>
                    <a:pt x="2069" y="706"/>
                  </a:cubicBezTo>
                  <a:cubicBezTo>
                    <a:pt x="2089" y="706"/>
                    <a:pt x="2089" y="666"/>
                    <a:pt x="2089" y="666"/>
                  </a:cubicBezTo>
                  <a:cubicBezTo>
                    <a:pt x="2109" y="646"/>
                    <a:pt x="2089" y="606"/>
                    <a:pt x="2049" y="566"/>
                  </a:cubicBezTo>
                  <a:cubicBezTo>
                    <a:pt x="1990" y="527"/>
                    <a:pt x="1910" y="467"/>
                    <a:pt x="1850" y="427"/>
                  </a:cubicBezTo>
                  <a:cubicBezTo>
                    <a:pt x="1261" y="427"/>
                    <a:pt x="791" y="1"/>
                    <a:pt x="23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44" name="Google Shape;6744;p9"/>
            <p:cNvSpPr/>
            <p:nvPr/>
          </p:nvSpPr>
          <p:spPr>
            <a:xfrm>
              <a:off x="5735850" y="4668600"/>
              <a:ext cx="31850" cy="16650"/>
            </a:xfrm>
            <a:custGeom>
              <a:avLst/>
              <a:gdLst/>
              <a:ahLst/>
              <a:cxnLst/>
              <a:rect l="l" t="t" r="r" b="b"/>
              <a:pathLst>
                <a:path w="1274" h="666" extrusionOk="0">
                  <a:moveTo>
                    <a:pt x="199" y="0"/>
                  </a:moveTo>
                  <a:cubicBezTo>
                    <a:pt x="130" y="0"/>
                    <a:pt x="60" y="15"/>
                    <a:pt x="0" y="45"/>
                  </a:cubicBezTo>
                  <a:cubicBezTo>
                    <a:pt x="199" y="403"/>
                    <a:pt x="677" y="304"/>
                    <a:pt x="896" y="602"/>
                  </a:cubicBezTo>
                  <a:cubicBezTo>
                    <a:pt x="979" y="635"/>
                    <a:pt x="1059" y="665"/>
                    <a:pt x="1124" y="665"/>
                  </a:cubicBezTo>
                  <a:cubicBezTo>
                    <a:pt x="1213" y="665"/>
                    <a:pt x="1274" y="608"/>
                    <a:pt x="1274" y="423"/>
                  </a:cubicBezTo>
                  <a:cubicBezTo>
                    <a:pt x="1234" y="324"/>
                    <a:pt x="1214" y="244"/>
                    <a:pt x="1114" y="224"/>
                  </a:cubicBezTo>
                  <a:cubicBezTo>
                    <a:pt x="935" y="105"/>
                    <a:pt x="717" y="224"/>
                    <a:pt x="538" y="85"/>
                  </a:cubicBezTo>
                  <a:cubicBezTo>
                    <a:pt x="508" y="56"/>
                    <a:pt x="469" y="37"/>
                    <a:pt x="434" y="37"/>
                  </a:cubicBezTo>
                  <a:cubicBezTo>
                    <a:pt x="421" y="37"/>
                    <a:pt x="409" y="40"/>
                    <a:pt x="398" y="45"/>
                  </a:cubicBezTo>
                  <a:cubicBezTo>
                    <a:pt x="339" y="15"/>
                    <a:pt x="269" y="0"/>
                    <a:pt x="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45" name="Google Shape;6745;p9"/>
            <p:cNvSpPr/>
            <p:nvPr/>
          </p:nvSpPr>
          <p:spPr>
            <a:xfrm>
              <a:off x="5587150" y="4647450"/>
              <a:ext cx="26875" cy="9750"/>
            </a:xfrm>
            <a:custGeom>
              <a:avLst/>
              <a:gdLst/>
              <a:ahLst/>
              <a:cxnLst/>
              <a:rect l="l" t="t" r="r" b="b"/>
              <a:pathLst>
                <a:path w="1075" h="390" extrusionOk="0">
                  <a:moveTo>
                    <a:pt x="399" y="1"/>
                  </a:moveTo>
                  <a:cubicBezTo>
                    <a:pt x="268" y="1"/>
                    <a:pt x="134" y="15"/>
                    <a:pt x="1" y="36"/>
                  </a:cubicBezTo>
                  <a:cubicBezTo>
                    <a:pt x="196" y="232"/>
                    <a:pt x="400" y="390"/>
                    <a:pt x="625" y="390"/>
                  </a:cubicBezTo>
                  <a:cubicBezTo>
                    <a:pt x="765" y="390"/>
                    <a:pt x="914" y="328"/>
                    <a:pt x="1075" y="175"/>
                  </a:cubicBezTo>
                  <a:cubicBezTo>
                    <a:pt x="869" y="46"/>
                    <a:pt x="639" y="1"/>
                    <a:pt x="3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46" name="Google Shape;6746;p9"/>
            <p:cNvSpPr/>
            <p:nvPr/>
          </p:nvSpPr>
          <p:spPr>
            <a:xfrm>
              <a:off x="5758225" y="4678675"/>
              <a:ext cx="13450" cy="18425"/>
            </a:xfrm>
            <a:custGeom>
              <a:avLst/>
              <a:gdLst/>
              <a:ahLst/>
              <a:cxnLst/>
              <a:rect l="l" t="t" r="r" b="b"/>
              <a:pathLst>
                <a:path w="538" h="737" extrusionOk="0">
                  <a:moveTo>
                    <a:pt x="379" y="0"/>
                  </a:moveTo>
                  <a:cubicBezTo>
                    <a:pt x="299" y="179"/>
                    <a:pt x="140" y="179"/>
                    <a:pt x="1" y="199"/>
                  </a:cubicBezTo>
                  <a:cubicBezTo>
                    <a:pt x="40" y="299"/>
                    <a:pt x="100" y="418"/>
                    <a:pt x="180" y="497"/>
                  </a:cubicBezTo>
                  <a:cubicBezTo>
                    <a:pt x="100" y="637"/>
                    <a:pt x="200" y="716"/>
                    <a:pt x="319" y="736"/>
                  </a:cubicBezTo>
                  <a:cubicBezTo>
                    <a:pt x="498" y="677"/>
                    <a:pt x="538" y="517"/>
                    <a:pt x="538" y="338"/>
                  </a:cubicBezTo>
                  <a:cubicBezTo>
                    <a:pt x="518" y="239"/>
                    <a:pt x="518" y="139"/>
                    <a:pt x="498" y="40"/>
                  </a:cubicBezTo>
                  <a:cubicBezTo>
                    <a:pt x="438" y="20"/>
                    <a:pt x="418" y="20"/>
                    <a:pt x="3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47" name="Google Shape;6747;p9"/>
            <p:cNvSpPr/>
            <p:nvPr/>
          </p:nvSpPr>
          <p:spPr>
            <a:xfrm>
              <a:off x="5617500" y="4652300"/>
              <a:ext cx="21900" cy="8975"/>
            </a:xfrm>
            <a:custGeom>
              <a:avLst/>
              <a:gdLst/>
              <a:ahLst/>
              <a:cxnLst/>
              <a:rect l="l" t="t" r="r" b="b"/>
              <a:pathLst>
                <a:path w="876" h="359" extrusionOk="0">
                  <a:moveTo>
                    <a:pt x="0" y="1"/>
                  </a:moveTo>
                  <a:cubicBezTo>
                    <a:pt x="139" y="200"/>
                    <a:pt x="358" y="259"/>
                    <a:pt x="537" y="359"/>
                  </a:cubicBezTo>
                  <a:cubicBezTo>
                    <a:pt x="597" y="240"/>
                    <a:pt x="756" y="200"/>
                    <a:pt x="875" y="160"/>
                  </a:cubicBezTo>
                  <a:cubicBezTo>
                    <a:pt x="727" y="24"/>
                    <a:pt x="541" y="11"/>
                    <a:pt x="349" y="11"/>
                  </a:cubicBezTo>
                  <a:cubicBezTo>
                    <a:pt x="303" y="11"/>
                    <a:pt x="256" y="12"/>
                    <a:pt x="210" y="12"/>
                  </a:cubicBezTo>
                  <a:cubicBezTo>
                    <a:pt x="139" y="12"/>
                    <a:pt x="68" y="10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48" name="Google Shape;6748;p9"/>
            <p:cNvSpPr/>
            <p:nvPr/>
          </p:nvSpPr>
          <p:spPr>
            <a:xfrm>
              <a:off x="5639875" y="4656625"/>
              <a:ext cx="18925" cy="5000"/>
            </a:xfrm>
            <a:custGeom>
              <a:avLst/>
              <a:gdLst/>
              <a:ahLst/>
              <a:cxnLst/>
              <a:rect l="l" t="t" r="r" b="b"/>
              <a:pathLst>
                <a:path w="757" h="200" extrusionOk="0">
                  <a:moveTo>
                    <a:pt x="165" y="1"/>
                  </a:moveTo>
                  <a:cubicBezTo>
                    <a:pt x="111" y="1"/>
                    <a:pt x="56" y="3"/>
                    <a:pt x="0" y="7"/>
                  </a:cubicBezTo>
                  <a:cubicBezTo>
                    <a:pt x="111" y="161"/>
                    <a:pt x="245" y="200"/>
                    <a:pt x="391" y="200"/>
                  </a:cubicBezTo>
                  <a:cubicBezTo>
                    <a:pt x="508" y="200"/>
                    <a:pt x="632" y="175"/>
                    <a:pt x="756" y="166"/>
                  </a:cubicBezTo>
                  <a:cubicBezTo>
                    <a:pt x="581" y="39"/>
                    <a:pt x="381" y="1"/>
                    <a:pt x="16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49" name="Google Shape;6749;p9"/>
            <p:cNvSpPr/>
            <p:nvPr/>
          </p:nvSpPr>
          <p:spPr>
            <a:xfrm>
              <a:off x="5569750" y="4644325"/>
              <a:ext cx="17425" cy="4025"/>
            </a:xfrm>
            <a:custGeom>
              <a:avLst/>
              <a:gdLst/>
              <a:ahLst/>
              <a:cxnLst/>
              <a:rect l="l" t="t" r="r" b="b"/>
              <a:pathLst>
                <a:path w="697" h="161" extrusionOk="0">
                  <a:moveTo>
                    <a:pt x="139" y="1"/>
                  </a:moveTo>
                  <a:cubicBezTo>
                    <a:pt x="94" y="1"/>
                    <a:pt x="47" y="2"/>
                    <a:pt x="0" y="2"/>
                  </a:cubicBezTo>
                  <a:lnTo>
                    <a:pt x="0" y="161"/>
                  </a:lnTo>
                  <a:lnTo>
                    <a:pt x="697" y="161"/>
                  </a:lnTo>
                  <a:cubicBezTo>
                    <a:pt x="534" y="14"/>
                    <a:pt x="344" y="1"/>
                    <a:pt x="13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50" name="Google Shape;6750;p9"/>
            <p:cNvSpPr/>
            <p:nvPr/>
          </p:nvSpPr>
          <p:spPr>
            <a:xfrm>
              <a:off x="5749275" y="4669850"/>
              <a:ext cx="14450" cy="4925"/>
            </a:xfrm>
            <a:custGeom>
              <a:avLst/>
              <a:gdLst/>
              <a:ahLst/>
              <a:cxnLst/>
              <a:rect l="l" t="t" r="r" b="b"/>
              <a:pathLst>
                <a:path w="578" h="197" extrusionOk="0">
                  <a:moveTo>
                    <a:pt x="238" y="0"/>
                  </a:moveTo>
                  <a:cubicBezTo>
                    <a:pt x="165" y="0"/>
                    <a:pt x="85" y="14"/>
                    <a:pt x="1" y="35"/>
                  </a:cubicBezTo>
                  <a:cubicBezTo>
                    <a:pt x="95" y="165"/>
                    <a:pt x="211" y="197"/>
                    <a:pt x="332" y="197"/>
                  </a:cubicBezTo>
                  <a:cubicBezTo>
                    <a:pt x="413" y="197"/>
                    <a:pt x="497" y="182"/>
                    <a:pt x="577" y="174"/>
                  </a:cubicBezTo>
                  <a:cubicBezTo>
                    <a:pt x="487" y="46"/>
                    <a:pt x="373" y="0"/>
                    <a:pt x="2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51" name="Google Shape;6751;p9"/>
            <p:cNvSpPr/>
            <p:nvPr/>
          </p:nvSpPr>
          <p:spPr>
            <a:xfrm>
              <a:off x="5735850" y="4667100"/>
              <a:ext cx="9975" cy="2650"/>
            </a:xfrm>
            <a:custGeom>
              <a:avLst/>
              <a:gdLst/>
              <a:ahLst/>
              <a:cxnLst/>
              <a:rect l="l" t="t" r="r" b="b"/>
              <a:pathLst>
                <a:path w="399" h="106" extrusionOk="0">
                  <a:moveTo>
                    <a:pt x="199" y="1"/>
                  </a:moveTo>
                  <a:cubicBezTo>
                    <a:pt x="130" y="1"/>
                    <a:pt x="60" y="35"/>
                    <a:pt x="0" y="105"/>
                  </a:cubicBezTo>
                  <a:lnTo>
                    <a:pt x="398" y="105"/>
                  </a:lnTo>
                  <a:cubicBezTo>
                    <a:pt x="339" y="35"/>
                    <a:pt x="269" y="1"/>
                    <a:pt x="1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52" name="Google Shape;6752;p9"/>
            <p:cNvSpPr/>
            <p:nvPr/>
          </p:nvSpPr>
          <p:spPr>
            <a:xfrm>
              <a:off x="4210075" y="5027275"/>
              <a:ext cx="107450" cy="33850"/>
            </a:xfrm>
            <a:custGeom>
              <a:avLst/>
              <a:gdLst/>
              <a:ahLst/>
              <a:cxnLst/>
              <a:rect l="l" t="t" r="r" b="b"/>
              <a:pathLst>
                <a:path w="4298" h="1354" extrusionOk="0">
                  <a:moveTo>
                    <a:pt x="279" y="1"/>
                  </a:moveTo>
                  <a:cubicBezTo>
                    <a:pt x="160" y="61"/>
                    <a:pt x="60" y="160"/>
                    <a:pt x="1" y="299"/>
                  </a:cubicBezTo>
                  <a:cubicBezTo>
                    <a:pt x="498" y="618"/>
                    <a:pt x="1095" y="518"/>
                    <a:pt x="1612" y="777"/>
                  </a:cubicBezTo>
                  <a:cubicBezTo>
                    <a:pt x="1950" y="876"/>
                    <a:pt x="2288" y="956"/>
                    <a:pt x="2646" y="1016"/>
                  </a:cubicBezTo>
                  <a:cubicBezTo>
                    <a:pt x="2786" y="1016"/>
                    <a:pt x="2925" y="1055"/>
                    <a:pt x="3004" y="1155"/>
                  </a:cubicBezTo>
                  <a:cubicBezTo>
                    <a:pt x="3047" y="1218"/>
                    <a:pt x="3105" y="1242"/>
                    <a:pt x="3166" y="1242"/>
                  </a:cubicBezTo>
                  <a:cubicBezTo>
                    <a:pt x="3220" y="1242"/>
                    <a:pt x="3276" y="1223"/>
                    <a:pt x="3323" y="1195"/>
                  </a:cubicBezTo>
                  <a:cubicBezTo>
                    <a:pt x="3502" y="1254"/>
                    <a:pt x="3681" y="1274"/>
                    <a:pt x="3880" y="1314"/>
                  </a:cubicBezTo>
                  <a:cubicBezTo>
                    <a:pt x="3979" y="1214"/>
                    <a:pt x="4298" y="1354"/>
                    <a:pt x="4238" y="1016"/>
                  </a:cubicBezTo>
                  <a:cubicBezTo>
                    <a:pt x="2965" y="459"/>
                    <a:pt x="1612" y="200"/>
                    <a:pt x="2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53" name="Google Shape;6753;p9"/>
            <p:cNvSpPr/>
            <p:nvPr/>
          </p:nvSpPr>
          <p:spPr>
            <a:xfrm>
              <a:off x="4307050" y="5052450"/>
              <a:ext cx="38825" cy="13850"/>
            </a:xfrm>
            <a:custGeom>
              <a:avLst/>
              <a:gdLst/>
              <a:ahLst/>
              <a:cxnLst/>
              <a:rect l="l" t="t" r="r" b="b"/>
              <a:pathLst>
                <a:path w="1553" h="554" extrusionOk="0">
                  <a:moveTo>
                    <a:pt x="765" y="0"/>
                  </a:moveTo>
                  <a:cubicBezTo>
                    <a:pt x="634" y="0"/>
                    <a:pt x="498" y="32"/>
                    <a:pt x="359" y="108"/>
                  </a:cubicBezTo>
                  <a:cubicBezTo>
                    <a:pt x="220" y="148"/>
                    <a:pt x="80" y="148"/>
                    <a:pt x="1" y="287"/>
                  </a:cubicBezTo>
                  <a:cubicBezTo>
                    <a:pt x="399" y="386"/>
                    <a:pt x="796" y="466"/>
                    <a:pt x="1174" y="506"/>
                  </a:cubicBezTo>
                  <a:cubicBezTo>
                    <a:pt x="1261" y="515"/>
                    <a:pt x="1353" y="553"/>
                    <a:pt x="1419" y="553"/>
                  </a:cubicBezTo>
                  <a:cubicBezTo>
                    <a:pt x="1490" y="553"/>
                    <a:pt x="1533" y="511"/>
                    <a:pt x="1513" y="347"/>
                  </a:cubicBezTo>
                  <a:lnTo>
                    <a:pt x="1552" y="307"/>
                  </a:lnTo>
                  <a:cubicBezTo>
                    <a:pt x="1309" y="144"/>
                    <a:pt x="1046" y="0"/>
                    <a:pt x="7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54" name="Google Shape;6754;p9"/>
            <p:cNvSpPr/>
            <p:nvPr/>
          </p:nvSpPr>
          <p:spPr>
            <a:xfrm>
              <a:off x="4403525" y="5074525"/>
              <a:ext cx="29875" cy="13950"/>
            </a:xfrm>
            <a:custGeom>
              <a:avLst/>
              <a:gdLst/>
              <a:ahLst/>
              <a:cxnLst/>
              <a:rect l="l" t="t" r="r" b="b"/>
              <a:pathLst>
                <a:path w="1195" h="558" extrusionOk="0">
                  <a:moveTo>
                    <a:pt x="21" y="1"/>
                  </a:moveTo>
                  <a:cubicBezTo>
                    <a:pt x="1" y="200"/>
                    <a:pt x="120" y="299"/>
                    <a:pt x="319" y="319"/>
                  </a:cubicBezTo>
                  <a:cubicBezTo>
                    <a:pt x="518" y="359"/>
                    <a:pt x="697" y="458"/>
                    <a:pt x="876" y="558"/>
                  </a:cubicBezTo>
                  <a:lnTo>
                    <a:pt x="876" y="498"/>
                  </a:lnTo>
                  <a:cubicBezTo>
                    <a:pt x="976" y="399"/>
                    <a:pt x="1095" y="419"/>
                    <a:pt x="1195" y="359"/>
                  </a:cubicBezTo>
                  <a:cubicBezTo>
                    <a:pt x="876" y="21"/>
                    <a:pt x="399" y="160"/>
                    <a:pt x="2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55" name="Google Shape;6755;p9"/>
            <p:cNvSpPr/>
            <p:nvPr/>
          </p:nvSpPr>
          <p:spPr>
            <a:xfrm>
              <a:off x="4336900" y="5061600"/>
              <a:ext cx="26875" cy="8300"/>
            </a:xfrm>
            <a:custGeom>
              <a:avLst/>
              <a:gdLst/>
              <a:ahLst/>
              <a:cxnLst/>
              <a:rect l="l" t="t" r="r" b="b"/>
              <a:pathLst>
                <a:path w="1075" h="332" extrusionOk="0">
                  <a:moveTo>
                    <a:pt x="358" y="1"/>
                  </a:moveTo>
                  <a:cubicBezTo>
                    <a:pt x="279" y="120"/>
                    <a:pt x="140" y="120"/>
                    <a:pt x="0" y="180"/>
                  </a:cubicBezTo>
                  <a:cubicBezTo>
                    <a:pt x="191" y="264"/>
                    <a:pt x="376" y="332"/>
                    <a:pt x="564" y="332"/>
                  </a:cubicBezTo>
                  <a:cubicBezTo>
                    <a:pt x="729" y="332"/>
                    <a:pt x="898" y="280"/>
                    <a:pt x="1075" y="140"/>
                  </a:cubicBezTo>
                  <a:cubicBezTo>
                    <a:pt x="836" y="100"/>
                    <a:pt x="597" y="40"/>
                    <a:pt x="35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56" name="Google Shape;6756;p9"/>
            <p:cNvSpPr/>
            <p:nvPr/>
          </p:nvSpPr>
          <p:spPr>
            <a:xfrm>
              <a:off x="4281200" y="5056125"/>
              <a:ext cx="11950" cy="4250"/>
            </a:xfrm>
            <a:custGeom>
              <a:avLst/>
              <a:gdLst/>
              <a:ahLst/>
              <a:cxnLst/>
              <a:rect l="l" t="t" r="r" b="b"/>
              <a:pathLst>
                <a:path w="478" h="170" extrusionOk="0">
                  <a:moveTo>
                    <a:pt x="159" y="1"/>
                  </a:moveTo>
                  <a:cubicBezTo>
                    <a:pt x="120" y="41"/>
                    <a:pt x="40" y="100"/>
                    <a:pt x="0" y="160"/>
                  </a:cubicBezTo>
                  <a:cubicBezTo>
                    <a:pt x="64" y="160"/>
                    <a:pt x="131" y="169"/>
                    <a:pt x="197" y="169"/>
                  </a:cubicBezTo>
                  <a:cubicBezTo>
                    <a:pt x="296" y="169"/>
                    <a:pt x="394" y="148"/>
                    <a:pt x="478" y="41"/>
                  </a:cubicBezTo>
                  <a:cubicBezTo>
                    <a:pt x="358" y="21"/>
                    <a:pt x="259" y="21"/>
                    <a:pt x="15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57" name="Google Shape;6757;p9"/>
            <p:cNvSpPr/>
            <p:nvPr/>
          </p:nvSpPr>
          <p:spPr>
            <a:xfrm>
              <a:off x="4599975" y="3717350"/>
              <a:ext cx="109925" cy="82075"/>
            </a:xfrm>
            <a:custGeom>
              <a:avLst/>
              <a:gdLst/>
              <a:ahLst/>
              <a:cxnLst/>
              <a:rect l="l" t="t" r="r" b="b"/>
              <a:pathLst>
                <a:path w="4397" h="3283" extrusionOk="0">
                  <a:moveTo>
                    <a:pt x="199" y="1"/>
                  </a:moveTo>
                  <a:lnTo>
                    <a:pt x="199" y="1"/>
                  </a:lnTo>
                  <a:cubicBezTo>
                    <a:pt x="1" y="339"/>
                    <a:pt x="418" y="478"/>
                    <a:pt x="379" y="756"/>
                  </a:cubicBezTo>
                  <a:cubicBezTo>
                    <a:pt x="1075" y="1393"/>
                    <a:pt x="1970" y="1731"/>
                    <a:pt x="2666" y="2348"/>
                  </a:cubicBezTo>
                  <a:cubicBezTo>
                    <a:pt x="2702" y="2383"/>
                    <a:pt x="2769" y="2450"/>
                    <a:pt x="2853" y="2450"/>
                  </a:cubicBezTo>
                  <a:cubicBezTo>
                    <a:pt x="2864" y="2450"/>
                    <a:pt x="2874" y="2449"/>
                    <a:pt x="2885" y="2447"/>
                  </a:cubicBezTo>
                  <a:cubicBezTo>
                    <a:pt x="2945" y="2447"/>
                    <a:pt x="2984" y="2467"/>
                    <a:pt x="3004" y="2507"/>
                  </a:cubicBezTo>
                  <a:cubicBezTo>
                    <a:pt x="3084" y="2547"/>
                    <a:pt x="3144" y="2587"/>
                    <a:pt x="3183" y="2646"/>
                  </a:cubicBezTo>
                  <a:cubicBezTo>
                    <a:pt x="3243" y="2686"/>
                    <a:pt x="3283" y="2766"/>
                    <a:pt x="3362" y="2825"/>
                  </a:cubicBezTo>
                  <a:cubicBezTo>
                    <a:pt x="3402" y="2965"/>
                    <a:pt x="3482" y="3084"/>
                    <a:pt x="3641" y="3163"/>
                  </a:cubicBezTo>
                  <a:cubicBezTo>
                    <a:pt x="3681" y="3203"/>
                    <a:pt x="3760" y="3243"/>
                    <a:pt x="3840" y="3263"/>
                  </a:cubicBezTo>
                  <a:cubicBezTo>
                    <a:pt x="3880" y="3283"/>
                    <a:pt x="3900" y="3283"/>
                    <a:pt x="3959" y="3283"/>
                  </a:cubicBezTo>
                  <a:cubicBezTo>
                    <a:pt x="3979" y="3283"/>
                    <a:pt x="4039" y="3263"/>
                    <a:pt x="4059" y="3263"/>
                  </a:cubicBezTo>
                  <a:cubicBezTo>
                    <a:pt x="4198" y="3183"/>
                    <a:pt x="4297" y="3084"/>
                    <a:pt x="4377" y="2945"/>
                  </a:cubicBezTo>
                  <a:cubicBezTo>
                    <a:pt x="4377" y="2925"/>
                    <a:pt x="4397" y="2865"/>
                    <a:pt x="4397" y="2845"/>
                  </a:cubicBezTo>
                  <a:cubicBezTo>
                    <a:pt x="3681" y="2348"/>
                    <a:pt x="3004" y="1751"/>
                    <a:pt x="2248" y="1333"/>
                  </a:cubicBezTo>
                  <a:cubicBezTo>
                    <a:pt x="1512" y="935"/>
                    <a:pt x="975" y="279"/>
                    <a:pt x="1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58" name="Google Shape;6758;p9"/>
            <p:cNvSpPr/>
            <p:nvPr/>
          </p:nvSpPr>
          <p:spPr>
            <a:xfrm>
              <a:off x="4537800" y="3686200"/>
              <a:ext cx="80100" cy="50075"/>
            </a:xfrm>
            <a:custGeom>
              <a:avLst/>
              <a:gdLst/>
              <a:ahLst/>
              <a:cxnLst/>
              <a:rect l="l" t="t" r="r" b="b"/>
              <a:pathLst>
                <a:path w="3204" h="2003" extrusionOk="0">
                  <a:moveTo>
                    <a:pt x="256" y="1"/>
                  </a:moveTo>
                  <a:cubicBezTo>
                    <a:pt x="190" y="1"/>
                    <a:pt x="132" y="29"/>
                    <a:pt x="100" y="113"/>
                  </a:cubicBezTo>
                  <a:cubicBezTo>
                    <a:pt x="1" y="391"/>
                    <a:pt x="299" y="451"/>
                    <a:pt x="419" y="630"/>
                  </a:cubicBezTo>
                  <a:cubicBezTo>
                    <a:pt x="1234" y="1087"/>
                    <a:pt x="2070" y="1545"/>
                    <a:pt x="2885" y="2002"/>
                  </a:cubicBezTo>
                  <a:cubicBezTo>
                    <a:pt x="3005" y="1983"/>
                    <a:pt x="3204" y="1983"/>
                    <a:pt x="3064" y="1744"/>
                  </a:cubicBezTo>
                  <a:cubicBezTo>
                    <a:pt x="2925" y="1585"/>
                    <a:pt x="2746" y="1485"/>
                    <a:pt x="2706" y="1247"/>
                  </a:cubicBezTo>
                  <a:cubicBezTo>
                    <a:pt x="2567" y="1187"/>
                    <a:pt x="2448" y="1087"/>
                    <a:pt x="2328" y="968"/>
                  </a:cubicBezTo>
                  <a:cubicBezTo>
                    <a:pt x="1891" y="769"/>
                    <a:pt x="1433" y="610"/>
                    <a:pt x="996" y="411"/>
                  </a:cubicBezTo>
                  <a:cubicBezTo>
                    <a:pt x="797" y="312"/>
                    <a:pt x="598" y="212"/>
                    <a:pt x="439" y="53"/>
                  </a:cubicBezTo>
                  <a:cubicBezTo>
                    <a:pt x="382" y="25"/>
                    <a:pt x="316" y="1"/>
                    <a:pt x="25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59" name="Google Shape;6759;p9"/>
            <p:cNvSpPr/>
            <p:nvPr/>
          </p:nvSpPr>
          <p:spPr>
            <a:xfrm>
              <a:off x="4709375" y="3788475"/>
              <a:ext cx="26900" cy="28850"/>
            </a:xfrm>
            <a:custGeom>
              <a:avLst/>
              <a:gdLst/>
              <a:ahLst/>
              <a:cxnLst/>
              <a:rect l="l" t="t" r="r" b="b"/>
              <a:pathLst>
                <a:path w="1076" h="1154" extrusionOk="0">
                  <a:moveTo>
                    <a:pt x="379" y="0"/>
                  </a:moveTo>
                  <a:cubicBezTo>
                    <a:pt x="279" y="0"/>
                    <a:pt x="180" y="20"/>
                    <a:pt x="81" y="20"/>
                  </a:cubicBezTo>
                  <a:cubicBezTo>
                    <a:pt x="61" y="40"/>
                    <a:pt x="61" y="80"/>
                    <a:pt x="21" y="100"/>
                  </a:cubicBezTo>
                  <a:cubicBezTo>
                    <a:pt x="1" y="318"/>
                    <a:pt x="61" y="537"/>
                    <a:pt x="1" y="736"/>
                  </a:cubicBezTo>
                  <a:cubicBezTo>
                    <a:pt x="1" y="915"/>
                    <a:pt x="100" y="995"/>
                    <a:pt x="260" y="1074"/>
                  </a:cubicBezTo>
                  <a:cubicBezTo>
                    <a:pt x="359" y="1114"/>
                    <a:pt x="458" y="1134"/>
                    <a:pt x="558" y="1154"/>
                  </a:cubicBezTo>
                  <a:lnTo>
                    <a:pt x="657" y="1154"/>
                  </a:lnTo>
                  <a:cubicBezTo>
                    <a:pt x="677" y="1134"/>
                    <a:pt x="717" y="1134"/>
                    <a:pt x="757" y="1134"/>
                  </a:cubicBezTo>
                  <a:cubicBezTo>
                    <a:pt x="876" y="1094"/>
                    <a:pt x="996" y="1015"/>
                    <a:pt x="1075" y="895"/>
                  </a:cubicBezTo>
                  <a:cubicBezTo>
                    <a:pt x="1035" y="617"/>
                    <a:pt x="538" y="577"/>
                    <a:pt x="717" y="199"/>
                  </a:cubicBezTo>
                  <a:cubicBezTo>
                    <a:pt x="657" y="20"/>
                    <a:pt x="478" y="20"/>
                    <a:pt x="3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60" name="Google Shape;6760;p9"/>
            <p:cNvSpPr/>
            <p:nvPr/>
          </p:nvSpPr>
          <p:spPr>
            <a:xfrm>
              <a:off x="3947500" y="4972500"/>
              <a:ext cx="73625" cy="20175"/>
            </a:xfrm>
            <a:custGeom>
              <a:avLst/>
              <a:gdLst/>
              <a:ahLst/>
              <a:cxnLst/>
              <a:rect l="l" t="t" r="r" b="b"/>
              <a:pathLst>
                <a:path w="2945" h="807" extrusionOk="0">
                  <a:moveTo>
                    <a:pt x="766" y="1"/>
                  </a:moveTo>
                  <a:cubicBezTo>
                    <a:pt x="578" y="1"/>
                    <a:pt x="389" y="7"/>
                    <a:pt x="203" y="7"/>
                  </a:cubicBezTo>
                  <a:cubicBezTo>
                    <a:pt x="135" y="7"/>
                    <a:pt x="68" y="6"/>
                    <a:pt x="0" y="4"/>
                  </a:cubicBezTo>
                  <a:lnTo>
                    <a:pt x="0" y="4"/>
                  </a:lnTo>
                  <a:cubicBezTo>
                    <a:pt x="136" y="174"/>
                    <a:pt x="298" y="202"/>
                    <a:pt x="467" y="202"/>
                  </a:cubicBezTo>
                  <a:cubicBezTo>
                    <a:pt x="550" y="202"/>
                    <a:pt x="636" y="195"/>
                    <a:pt x="721" y="195"/>
                  </a:cubicBezTo>
                  <a:cubicBezTo>
                    <a:pt x="766" y="195"/>
                    <a:pt x="811" y="197"/>
                    <a:pt x="856" y="203"/>
                  </a:cubicBezTo>
                  <a:cubicBezTo>
                    <a:pt x="1114" y="223"/>
                    <a:pt x="1333" y="203"/>
                    <a:pt x="1373" y="521"/>
                  </a:cubicBezTo>
                  <a:lnTo>
                    <a:pt x="1413" y="581"/>
                  </a:lnTo>
                  <a:cubicBezTo>
                    <a:pt x="1472" y="620"/>
                    <a:pt x="1537" y="630"/>
                    <a:pt x="1604" y="630"/>
                  </a:cubicBezTo>
                  <a:cubicBezTo>
                    <a:pt x="1671" y="630"/>
                    <a:pt x="1741" y="620"/>
                    <a:pt x="1811" y="620"/>
                  </a:cubicBezTo>
                  <a:cubicBezTo>
                    <a:pt x="1910" y="620"/>
                    <a:pt x="2010" y="620"/>
                    <a:pt x="2109" y="680"/>
                  </a:cubicBezTo>
                  <a:lnTo>
                    <a:pt x="2129" y="720"/>
                  </a:lnTo>
                  <a:cubicBezTo>
                    <a:pt x="2266" y="781"/>
                    <a:pt x="2402" y="807"/>
                    <a:pt x="2539" y="807"/>
                  </a:cubicBezTo>
                  <a:cubicBezTo>
                    <a:pt x="2581" y="807"/>
                    <a:pt x="2624" y="804"/>
                    <a:pt x="2666" y="799"/>
                  </a:cubicBezTo>
                  <a:cubicBezTo>
                    <a:pt x="2885" y="700"/>
                    <a:pt x="2944" y="561"/>
                    <a:pt x="2825" y="362"/>
                  </a:cubicBezTo>
                  <a:lnTo>
                    <a:pt x="2805" y="362"/>
                  </a:lnTo>
                  <a:cubicBezTo>
                    <a:pt x="2527" y="262"/>
                    <a:pt x="2208" y="362"/>
                    <a:pt x="1930" y="183"/>
                  </a:cubicBezTo>
                  <a:cubicBezTo>
                    <a:pt x="1556" y="26"/>
                    <a:pt x="1161" y="1"/>
                    <a:pt x="76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61" name="Google Shape;6761;p9"/>
            <p:cNvSpPr/>
            <p:nvPr/>
          </p:nvSpPr>
          <p:spPr>
            <a:xfrm>
              <a:off x="3964900" y="4986300"/>
              <a:ext cx="12950" cy="4200"/>
            </a:xfrm>
            <a:custGeom>
              <a:avLst/>
              <a:gdLst/>
              <a:ahLst/>
              <a:cxnLst/>
              <a:rect l="l" t="t" r="r" b="b"/>
              <a:pathLst>
                <a:path w="518" h="168" extrusionOk="0">
                  <a:moveTo>
                    <a:pt x="307" y="0"/>
                  </a:moveTo>
                  <a:cubicBezTo>
                    <a:pt x="189" y="0"/>
                    <a:pt x="75" y="24"/>
                    <a:pt x="1" y="148"/>
                  </a:cubicBezTo>
                  <a:lnTo>
                    <a:pt x="60" y="168"/>
                  </a:lnTo>
                  <a:lnTo>
                    <a:pt x="140" y="168"/>
                  </a:lnTo>
                  <a:cubicBezTo>
                    <a:pt x="299" y="128"/>
                    <a:pt x="438" y="128"/>
                    <a:pt x="518" y="9"/>
                  </a:cubicBezTo>
                  <a:cubicBezTo>
                    <a:pt x="451" y="9"/>
                    <a:pt x="378" y="0"/>
                    <a:pt x="30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62" name="Google Shape;6762;p9"/>
            <p:cNvSpPr/>
            <p:nvPr/>
          </p:nvSpPr>
          <p:spPr>
            <a:xfrm>
              <a:off x="3876375" y="4599600"/>
              <a:ext cx="5500" cy="13950"/>
            </a:xfrm>
            <a:custGeom>
              <a:avLst/>
              <a:gdLst/>
              <a:ahLst/>
              <a:cxnLst/>
              <a:rect l="l" t="t" r="r" b="b"/>
              <a:pathLst>
                <a:path w="220" h="558" extrusionOk="0">
                  <a:moveTo>
                    <a:pt x="180" y="0"/>
                  </a:moveTo>
                  <a:cubicBezTo>
                    <a:pt x="60" y="159"/>
                    <a:pt x="1" y="358"/>
                    <a:pt x="1" y="557"/>
                  </a:cubicBezTo>
                  <a:cubicBezTo>
                    <a:pt x="220" y="418"/>
                    <a:pt x="200" y="199"/>
                    <a:pt x="18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63" name="Google Shape;6763;p9"/>
            <p:cNvSpPr/>
            <p:nvPr/>
          </p:nvSpPr>
          <p:spPr>
            <a:xfrm>
              <a:off x="3880350" y="4594125"/>
              <a:ext cx="4000" cy="6000"/>
            </a:xfrm>
            <a:custGeom>
              <a:avLst/>
              <a:gdLst/>
              <a:ahLst/>
              <a:cxnLst/>
              <a:rect l="l" t="t" r="r" b="b"/>
              <a:pathLst>
                <a:path w="160" h="240" extrusionOk="0">
                  <a:moveTo>
                    <a:pt x="160" y="0"/>
                  </a:moveTo>
                  <a:cubicBezTo>
                    <a:pt x="61" y="20"/>
                    <a:pt x="21" y="100"/>
                    <a:pt x="1" y="219"/>
                  </a:cubicBezTo>
                  <a:cubicBezTo>
                    <a:pt x="61" y="219"/>
                    <a:pt x="120" y="239"/>
                    <a:pt x="160" y="239"/>
                  </a:cubicBezTo>
                  <a:lnTo>
                    <a:pt x="16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64" name="Google Shape;6764;p9"/>
            <p:cNvSpPr/>
            <p:nvPr/>
          </p:nvSpPr>
          <p:spPr>
            <a:xfrm>
              <a:off x="5461825" y="4165525"/>
              <a:ext cx="82525" cy="31625"/>
            </a:xfrm>
            <a:custGeom>
              <a:avLst/>
              <a:gdLst/>
              <a:ahLst/>
              <a:cxnLst/>
              <a:rect l="l" t="t" r="r" b="b"/>
              <a:pathLst>
                <a:path w="3301" h="1265" extrusionOk="0">
                  <a:moveTo>
                    <a:pt x="2937" y="0"/>
                  </a:moveTo>
                  <a:cubicBezTo>
                    <a:pt x="2430" y="0"/>
                    <a:pt x="1951" y="111"/>
                    <a:pt x="1512" y="355"/>
                  </a:cubicBezTo>
                  <a:cubicBezTo>
                    <a:pt x="1394" y="527"/>
                    <a:pt x="1256" y="567"/>
                    <a:pt x="1113" y="567"/>
                  </a:cubicBezTo>
                  <a:cubicBezTo>
                    <a:pt x="991" y="567"/>
                    <a:pt x="865" y="538"/>
                    <a:pt x="747" y="538"/>
                  </a:cubicBezTo>
                  <a:cubicBezTo>
                    <a:pt x="703" y="538"/>
                    <a:pt x="659" y="542"/>
                    <a:pt x="617" y="554"/>
                  </a:cubicBezTo>
                  <a:cubicBezTo>
                    <a:pt x="359" y="614"/>
                    <a:pt x="1" y="554"/>
                    <a:pt x="219" y="1011"/>
                  </a:cubicBezTo>
                  <a:cubicBezTo>
                    <a:pt x="420" y="1117"/>
                    <a:pt x="631" y="1138"/>
                    <a:pt x="848" y="1138"/>
                  </a:cubicBezTo>
                  <a:cubicBezTo>
                    <a:pt x="999" y="1138"/>
                    <a:pt x="1152" y="1128"/>
                    <a:pt x="1306" y="1128"/>
                  </a:cubicBezTo>
                  <a:cubicBezTo>
                    <a:pt x="1348" y="1128"/>
                    <a:pt x="1391" y="1129"/>
                    <a:pt x="1433" y="1131"/>
                  </a:cubicBezTo>
                  <a:cubicBezTo>
                    <a:pt x="1711" y="1131"/>
                    <a:pt x="1990" y="1151"/>
                    <a:pt x="2248" y="1230"/>
                  </a:cubicBezTo>
                  <a:cubicBezTo>
                    <a:pt x="2367" y="1247"/>
                    <a:pt x="2490" y="1264"/>
                    <a:pt x="2611" y="1264"/>
                  </a:cubicBezTo>
                  <a:cubicBezTo>
                    <a:pt x="2774" y="1264"/>
                    <a:pt x="2936" y="1233"/>
                    <a:pt x="3084" y="1131"/>
                  </a:cubicBezTo>
                  <a:cubicBezTo>
                    <a:pt x="3144" y="1051"/>
                    <a:pt x="3144" y="972"/>
                    <a:pt x="3104" y="872"/>
                  </a:cubicBezTo>
                  <a:cubicBezTo>
                    <a:pt x="3024" y="733"/>
                    <a:pt x="2905" y="713"/>
                    <a:pt x="2746" y="713"/>
                  </a:cubicBezTo>
                  <a:cubicBezTo>
                    <a:pt x="2708" y="561"/>
                    <a:pt x="2634" y="373"/>
                    <a:pt x="2885" y="373"/>
                  </a:cubicBezTo>
                  <a:cubicBezTo>
                    <a:pt x="2898" y="373"/>
                    <a:pt x="2911" y="374"/>
                    <a:pt x="2925" y="375"/>
                  </a:cubicBezTo>
                  <a:cubicBezTo>
                    <a:pt x="2952" y="379"/>
                    <a:pt x="2977" y="381"/>
                    <a:pt x="3000" y="381"/>
                  </a:cubicBezTo>
                  <a:cubicBezTo>
                    <a:pt x="3207" y="381"/>
                    <a:pt x="3301" y="231"/>
                    <a:pt x="3283" y="17"/>
                  </a:cubicBezTo>
                  <a:cubicBezTo>
                    <a:pt x="3166" y="6"/>
                    <a:pt x="3051" y="0"/>
                    <a:pt x="29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65" name="Google Shape;6765;p9"/>
            <p:cNvSpPr/>
            <p:nvPr/>
          </p:nvSpPr>
          <p:spPr>
            <a:xfrm>
              <a:off x="5538900" y="4182150"/>
              <a:ext cx="71150" cy="14975"/>
            </a:xfrm>
            <a:custGeom>
              <a:avLst/>
              <a:gdLst/>
              <a:ahLst/>
              <a:cxnLst/>
              <a:rect l="l" t="t" r="r" b="b"/>
              <a:pathLst>
                <a:path w="2846" h="599" extrusionOk="0">
                  <a:moveTo>
                    <a:pt x="2338" y="1"/>
                  </a:moveTo>
                  <a:cubicBezTo>
                    <a:pt x="2208" y="1"/>
                    <a:pt x="2076" y="20"/>
                    <a:pt x="1950" y="28"/>
                  </a:cubicBezTo>
                  <a:cubicBezTo>
                    <a:pt x="1314" y="88"/>
                    <a:pt x="657" y="167"/>
                    <a:pt x="21" y="207"/>
                  </a:cubicBezTo>
                  <a:cubicBezTo>
                    <a:pt x="21" y="287"/>
                    <a:pt x="1" y="327"/>
                    <a:pt x="1" y="386"/>
                  </a:cubicBezTo>
                  <a:cubicBezTo>
                    <a:pt x="299" y="545"/>
                    <a:pt x="598" y="598"/>
                    <a:pt x="897" y="598"/>
                  </a:cubicBezTo>
                  <a:cubicBezTo>
                    <a:pt x="1495" y="598"/>
                    <a:pt x="2096" y="386"/>
                    <a:pt x="2706" y="386"/>
                  </a:cubicBezTo>
                  <a:cubicBezTo>
                    <a:pt x="2786" y="327"/>
                    <a:pt x="2826" y="267"/>
                    <a:pt x="2846" y="187"/>
                  </a:cubicBezTo>
                  <a:cubicBezTo>
                    <a:pt x="2695" y="37"/>
                    <a:pt x="2518" y="1"/>
                    <a:pt x="23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66" name="Google Shape;6766;p9"/>
            <p:cNvSpPr/>
            <p:nvPr/>
          </p:nvSpPr>
          <p:spPr>
            <a:xfrm>
              <a:off x="5542400" y="4156475"/>
              <a:ext cx="15425" cy="12800"/>
            </a:xfrm>
            <a:custGeom>
              <a:avLst/>
              <a:gdLst/>
              <a:ahLst/>
              <a:cxnLst/>
              <a:rect l="l" t="t" r="r" b="b"/>
              <a:pathLst>
                <a:path w="617" h="512" extrusionOk="0">
                  <a:moveTo>
                    <a:pt x="259" y="1"/>
                  </a:moveTo>
                  <a:cubicBezTo>
                    <a:pt x="159" y="60"/>
                    <a:pt x="80" y="140"/>
                    <a:pt x="0" y="220"/>
                  </a:cubicBezTo>
                  <a:cubicBezTo>
                    <a:pt x="0" y="279"/>
                    <a:pt x="20" y="319"/>
                    <a:pt x="20" y="359"/>
                  </a:cubicBezTo>
                  <a:cubicBezTo>
                    <a:pt x="132" y="401"/>
                    <a:pt x="254" y="512"/>
                    <a:pt x="357" y="512"/>
                  </a:cubicBezTo>
                  <a:cubicBezTo>
                    <a:pt x="401" y="512"/>
                    <a:pt x="442" y="492"/>
                    <a:pt x="478" y="438"/>
                  </a:cubicBezTo>
                  <a:cubicBezTo>
                    <a:pt x="617" y="220"/>
                    <a:pt x="378" y="120"/>
                    <a:pt x="25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67" name="Google Shape;6767;p9"/>
            <p:cNvSpPr/>
            <p:nvPr/>
          </p:nvSpPr>
          <p:spPr>
            <a:xfrm>
              <a:off x="5607550" y="4186325"/>
              <a:ext cx="14925" cy="15450"/>
            </a:xfrm>
            <a:custGeom>
              <a:avLst/>
              <a:gdLst/>
              <a:ahLst/>
              <a:cxnLst/>
              <a:rect l="l" t="t" r="r" b="b"/>
              <a:pathLst>
                <a:path w="597" h="618" extrusionOk="0">
                  <a:moveTo>
                    <a:pt x="80" y="0"/>
                  </a:moveTo>
                  <a:cubicBezTo>
                    <a:pt x="80" y="20"/>
                    <a:pt x="60" y="40"/>
                    <a:pt x="40" y="80"/>
                  </a:cubicBezTo>
                  <a:cubicBezTo>
                    <a:pt x="0" y="398"/>
                    <a:pt x="179" y="537"/>
                    <a:pt x="478" y="617"/>
                  </a:cubicBezTo>
                  <a:cubicBezTo>
                    <a:pt x="537" y="597"/>
                    <a:pt x="557" y="597"/>
                    <a:pt x="597" y="577"/>
                  </a:cubicBezTo>
                  <a:cubicBezTo>
                    <a:pt x="577" y="478"/>
                    <a:pt x="577" y="378"/>
                    <a:pt x="557" y="279"/>
                  </a:cubicBezTo>
                  <a:cubicBezTo>
                    <a:pt x="497" y="219"/>
                    <a:pt x="438" y="179"/>
                    <a:pt x="378" y="120"/>
                  </a:cubicBezTo>
                  <a:cubicBezTo>
                    <a:pt x="279" y="80"/>
                    <a:pt x="179" y="40"/>
                    <a:pt x="8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68" name="Google Shape;6768;p9"/>
            <p:cNvSpPr/>
            <p:nvPr/>
          </p:nvSpPr>
          <p:spPr>
            <a:xfrm>
              <a:off x="5402150" y="4370100"/>
              <a:ext cx="152200" cy="29775"/>
            </a:xfrm>
            <a:custGeom>
              <a:avLst/>
              <a:gdLst/>
              <a:ahLst/>
              <a:cxnLst/>
              <a:rect l="l" t="t" r="r" b="b"/>
              <a:pathLst>
                <a:path w="6088" h="1191" extrusionOk="0">
                  <a:moveTo>
                    <a:pt x="5192" y="0"/>
                  </a:moveTo>
                  <a:cubicBezTo>
                    <a:pt x="5109" y="0"/>
                    <a:pt x="5023" y="23"/>
                    <a:pt x="4934" y="89"/>
                  </a:cubicBezTo>
                  <a:cubicBezTo>
                    <a:pt x="3502" y="89"/>
                    <a:pt x="2089" y="348"/>
                    <a:pt x="637" y="348"/>
                  </a:cubicBezTo>
                  <a:cubicBezTo>
                    <a:pt x="418" y="348"/>
                    <a:pt x="219" y="507"/>
                    <a:pt x="0" y="587"/>
                  </a:cubicBezTo>
                  <a:cubicBezTo>
                    <a:pt x="299" y="925"/>
                    <a:pt x="816" y="845"/>
                    <a:pt x="1154" y="1124"/>
                  </a:cubicBezTo>
                  <a:cubicBezTo>
                    <a:pt x="1342" y="1172"/>
                    <a:pt x="1527" y="1191"/>
                    <a:pt x="1710" y="1191"/>
                  </a:cubicBezTo>
                  <a:cubicBezTo>
                    <a:pt x="2360" y="1191"/>
                    <a:pt x="2984" y="947"/>
                    <a:pt x="3621" y="885"/>
                  </a:cubicBezTo>
                  <a:cubicBezTo>
                    <a:pt x="4034" y="842"/>
                    <a:pt x="4416" y="708"/>
                    <a:pt x="4812" y="708"/>
                  </a:cubicBezTo>
                  <a:cubicBezTo>
                    <a:pt x="4969" y="708"/>
                    <a:pt x="5128" y="729"/>
                    <a:pt x="5292" y="786"/>
                  </a:cubicBezTo>
                  <a:cubicBezTo>
                    <a:pt x="5431" y="786"/>
                    <a:pt x="5590" y="746"/>
                    <a:pt x="5670" y="587"/>
                  </a:cubicBezTo>
                  <a:cubicBezTo>
                    <a:pt x="5988" y="388"/>
                    <a:pt x="6088" y="149"/>
                    <a:pt x="5590" y="89"/>
                  </a:cubicBezTo>
                  <a:cubicBezTo>
                    <a:pt x="5465" y="64"/>
                    <a:pt x="5333" y="0"/>
                    <a:pt x="51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69" name="Google Shape;6769;p9"/>
            <p:cNvSpPr/>
            <p:nvPr/>
          </p:nvSpPr>
          <p:spPr>
            <a:xfrm>
              <a:off x="5387225" y="4397675"/>
              <a:ext cx="111925" cy="41075"/>
            </a:xfrm>
            <a:custGeom>
              <a:avLst/>
              <a:gdLst/>
              <a:ahLst/>
              <a:cxnLst/>
              <a:rect l="l" t="t" r="r" b="b"/>
              <a:pathLst>
                <a:path w="4477" h="1643" extrusionOk="0">
                  <a:moveTo>
                    <a:pt x="3800" y="1"/>
                  </a:moveTo>
                  <a:cubicBezTo>
                    <a:pt x="3522" y="1"/>
                    <a:pt x="3243" y="1"/>
                    <a:pt x="2985" y="21"/>
                  </a:cubicBezTo>
                  <a:lnTo>
                    <a:pt x="2607" y="100"/>
                  </a:lnTo>
                  <a:cubicBezTo>
                    <a:pt x="2115" y="223"/>
                    <a:pt x="1640" y="346"/>
                    <a:pt x="1138" y="346"/>
                  </a:cubicBezTo>
                  <a:cubicBezTo>
                    <a:pt x="1071" y="346"/>
                    <a:pt x="1004" y="344"/>
                    <a:pt x="936" y="339"/>
                  </a:cubicBezTo>
                  <a:cubicBezTo>
                    <a:pt x="757" y="339"/>
                    <a:pt x="558" y="379"/>
                    <a:pt x="418" y="478"/>
                  </a:cubicBezTo>
                  <a:cubicBezTo>
                    <a:pt x="239" y="677"/>
                    <a:pt x="1" y="916"/>
                    <a:pt x="498" y="976"/>
                  </a:cubicBezTo>
                  <a:cubicBezTo>
                    <a:pt x="771" y="993"/>
                    <a:pt x="1015" y="1127"/>
                    <a:pt x="1280" y="1127"/>
                  </a:cubicBezTo>
                  <a:cubicBezTo>
                    <a:pt x="1324" y="1127"/>
                    <a:pt x="1368" y="1123"/>
                    <a:pt x="1413" y="1115"/>
                  </a:cubicBezTo>
                  <a:cubicBezTo>
                    <a:pt x="1432" y="1116"/>
                    <a:pt x="1450" y="1116"/>
                    <a:pt x="1469" y="1116"/>
                  </a:cubicBezTo>
                  <a:cubicBezTo>
                    <a:pt x="1646" y="1116"/>
                    <a:pt x="1836" y="1082"/>
                    <a:pt x="2019" y="1082"/>
                  </a:cubicBezTo>
                  <a:cubicBezTo>
                    <a:pt x="2277" y="1082"/>
                    <a:pt x="2519" y="1149"/>
                    <a:pt x="2686" y="1473"/>
                  </a:cubicBezTo>
                  <a:cubicBezTo>
                    <a:pt x="2786" y="1315"/>
                    <a:pt x="2846" y="1258"/>
                    <a:pt x="2884" y="1258"/>
                  </a:cubicBezTo>
                  <a:cubicBezTo>
                    <a:pt x="2975" y="1258"/>
                    <a:pt x="2940" y="1584"/>
                    <a:pt x="3024" y="1612"/>
                  </a:cubicBezTo>
                  <a:cubicBezTo>
                    <a:pt x="3061" y="1634"/>
                    <a:pt x="3092" y="1643"/>
                    <a:pt x="3120" y="1643"/>
                  </a:cubicBezTo>
                  <a:cubicBezTo>
                    <a:pt x="3168" y="1643"/>
                    <a:pt x="3205" y="1617"/>
                    <a:pt x="3243" y="1592"/>
                  </a:cubicBezTo>
                  <a:cubicBezTo>
                    <a:pt x="3303" y="1473"/>
                    <a:pt x="3243" y="1314"/>
                    <a:pt x="3382" y="1214"/>
                  </a:cubicBezTo>
                  <a:lnTo>
                    <a:pt x="3442" y="617"/>
                  </a:lnTo>
                  <a:cubicBezTo>
                    <a:pt x="3528" y="481"/>
                    <a:pt x="3643" y="454"/>
                    <a:pt x="3763" y="454"/>
                  </a:cubicBezTo>
                  <a:cubicBezTo>
                    <a:pt x="3840" y="454"/>
                    <a:pt x="3918" y="465"/>
                    <a:pt x="3993" y="465"/>
                  </a:cubicBezTo>
                  <a:cubicBezTo>
                    <a:pt x="4075" y="465"/>
                    <a:pt x="4153" y="452"/>
                    <a:pt x="4218" y="399"/>
                  </a:cubicBezTo>
                  <a:cubicBezTo>
                    <a:pt x="4248" y="414"/>
                    <a:pt x="4282" y="420"/>
                    <a:pt x="4316" y="420"/>
                  </a:cubicBezTo>
                  <a:cubicBezTo>
                    <a:pt x="4371" y="420"/>
                    <a:pt x="4427" y="403"/>
                    <a:pt x="4477" y="379"/>
                  </a:cubicBezTo>
                  <a:cubicBezTo>
                    <a:pt x="4317" y="200"/>
                    <a:pt x="4099" y="140"/>
                    <a:pt x="3920" y="21"/>
                  </a:cubicBezTo>
                  <a:cubicBezTo>
                    <a:pt x="3880" y="1"/>
                    <a:pt x="3840" y="1"/>
                    <a:pt x="38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70" name="Google Shape;6770;p9"/>
            <p:cNvSpPr/>
            <p:nvPr/>
          </p:nvSpPr>
          <p:spPr>
            <a:xfrm>
              <a:off x="5567250" y="4336350"/>
              <a:ext cx="40825" cy="53450"/>
            </a:xfrm>
            <a:custGeom>
              <a:avLst/>
              <a:gdLst/>
              <a:ahLst/>
              <a:cxnLst/>
              <a:rect l="l" t="t" r="r" b="b"/>
              <a:pathLst>
                <a:path w="1633" h="2138" extrusionOk="0">
                  <a:moveTo>
                    <a:pt x="408" y="1"/>
                  </a:moveTo>
                  <a:cubicBezTo>
                    <a:pt x="365" y="1"/>
                    <a:pt x="322" y="11"/>
                    <a:pt x="279" y="47"/>
                  </a:cubicBezTo>
                  <a:cubicBezTo>
                    <a:pt x="299" y="544"/>
                    <a:pt x="578" y="902"/>
                    <a:pt x="1015" y="1240"/>
                  </a:cubicBezTo>
                  <a:cubicBezTo>
                    <a:pt x="637" y="1260"/>
                    <a:pt x="359" y="1260"/>
                    <a:pt x="80" y="1280"/>
                  </a:cubicBezTo>
                  <a:cubicBezTo>
                    <a:pt x="1" y="1579"/>
                    <a:pt x="279" y="1658"/>
                    <a:pt x="458" y="1758"/>
                  </a:cubicBezTo>
                  <a:cubicBezTo>
                    <a:pt x="697" y="1758"/>
                    <a:pt x="797" y="1897"/>
                    <a:pt x="797" y="2136"/>
                  </a:cubicBezTo>
                  <a:cubicBezTo>
                    <a:pt x="810" y="2137"/>
                    <a:pt x="824" y="2138"/>
                    <a:pt x="838" y="2138"/>
                  </a:cubicBezTo>
                  <a:cubicBezTo>
                    <a:pt x="1015" y="2138"/>
                    <a:pt x="1250" y="2029"/>
                    <a:pt x="1194" y="1937"/>
                  </a:cubicBezTo>
                  <a:cubicBezTo>
                    <a:pt x="956" y="1499"/>
                    <a:pt x="1473" y="1638"/>
                    <a:pt x="1493" y="1439"/>
                  </a:cubicBezTo>
                  <a:cubicBezTo>
                    <a:pt x="1493" y="1141"/>
                    <a:pt x="1632" y="803"/>
                    <a:pt x="1314" y="564"/>
                  </a:cubicBezTo>
                  <a:cubicBezTo>
                    <a:pt x="1261" y="578"/>
                    <a:pt x="1214" y="585"/>
                    <a:pt x="1171" y="585"/>
                  </a:cubicBezTo>
                  <a:cubicBezTo>
                    <a:pt x="860" y="585"/>
                    <a:pt x="795" y="234"/>
                    <a:pt x="637" y="7"/>
                  </a:cubicBezTo>
                  <a:cubicBezTo>
                    <a:pt x="615" y="14"/>
                    <a:pt x="594" y="17"/>
                    <a:pt x="572" y="17"/>
                  </a:cubicBezTo>
                  <a:cubicBezTo>
                    <a:pt x="517" y="17"/>
                    <a:pt x="463" y="1"/>
                    <a:pt x="40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71" name="Google Shape;6771;p9"/>
            <p:cNvSpPr/>
            <p:nvPr/>
          </p:nvSpPr>
          <p:spPr>
            <a:xfrm>
              <a:off x="5406625" y="4387400"/>
              <a:ext cx="101475" cy="17825"/>
            </a:xfrm>
            <a:custGeom>
              <a:avLst/>
              <a:gdLst/>
              <a:ahLst/>
              <a:cxnLst/>
              <a:rect l="l" t="t" r="r" b="b"/>
              <a:pathLst>
                <a:path w="4059" h="713" extrusionOk="0">
                  <a:moveTo>
                    <a:pt x="3878" y="1"/>
                  </a:moveTo>
                  <a:cubicBezTo>
                    <a:pt x="3775" y="1"/>
                    <a:pt x="3647" y="72"/>
                    <a:pt x="3541" y="94"/>
                  </a:cubicBezTo>
                  <a:cubicBezTo>
                    <a:pt x="3464" y="88"/>
                    <a:pt x="3386" y="86"/>
                    <a:pt x="3309" y="86"/>
                  </a:cubicBezTo>
                  <a:cubicBezTo>
                    <a:pt x="2619" y="86"/>
                    <a:pt x="1949" y="272"/>
                    <a:pt x="1261" y="272"/>
                  </a:cubicBezTo>
                  <a:cubicBezTo>
                    <a:pt x="1140" y="272"/>
                    <a:pt x="1018" y="266"/>
                    <a:pt x="896" y="253"/>
                  </a:cubicBezTo>
                  <a:cubicBezTo>
                    <a:pt x="731" y="201"/>
                    <a:pt x="562" y="118"/>
                    <a:pt x="403" y="118"/>
                  </a:cubicBezTo>
                  <a:cubicBezTo>
                    <a:pt x="255" y="118"/>
                    <a:pt x="116" y="191"/>
                    <a:pt x="1" y="432"/>
                  </a:cubicBezTo>
                  <a:cubicBezTo>
                    <a:pt x="235" y="644"/>
                    <a:pt x="491" y="681"/>
                    <a:pt x="753" y="681"/>
                  </a:cubicBezTo>
                  <a:cubicBezTo>
                    <a:pt x="889" y="681"/>
                    <a:pt x="1026" y="671"/>
                    <a:pt x="1162" y="671"/>
                  </a:cubicBezTo>
                  <a:cubicBezTo>
                    <a:pt x="1253" y="671"/>
                    <a:pt x="1344" y="675"/>
                    <a:pt x="1433" y="690"/>
                  </a:cubicBezTo>
                  <a:cubicBezTo>
                    <a:pt x="1506" y="699"/>
                    <a:pt x="1588" y="713"/>
                    <a:pt x="1673" y="713"/>
                  </a:cubicBezTo>
                  <a:cubicBezTo>
                    <a:pt x="1772" y="713"/>
                    <a:pt x="1874" y="695"/>
                    <a:pt x="1970" y="631"/>
                  </a:cubicBezTo>
                  <a:cubicBezTo>
                    <a:pt x="2069" y="611"/>
                    <a:pt x="2169" y="611"/>
                    <a:pt x="2268" y="611"/>
                  </a:cubicBezTo>
                  <a:cubicBezTo>
                    <a:pt x="2368" y="539"/>
                    <a:pt x="2481" y="524"/>
                    <a:pt x="2597" y="524"/>
                  </a:cubicBezTo>
                  <a:cubicBezTo>
                    <a:pt x="2680" y="524"/>
                    <a:pt x="2765" y="532"/>
                    <a:pt x="2847" y="532"/>
                  </a:cubicBezTo>
                  <a:cubicBezTo>
                    <a:pt x="2969" y="532"/>
                    <a:pt x="3085" y="515"/>
                    <a:pt x="3183" y="432"/>
                  </a:cubicBezTo>
                  <a:cubicBezTo>
                    <a:pt x="3324" y="301"/>
                    <a:pt x="3489" y="290"/>
                    <a:pt x="3655" y="290"/>
                  </a:cubicBezTo>
                  <a:cubicBezTo>
                    <a:pt x="3692" y="290"/>
                    <a:pt x="3729" y="290"/>
                    <a:pt x="3765" y="290"/>
                  </a:cubicBezTo>
                  <a:cubicBezTo>
                    <a:pt x="3866" y="290"/>
                    <a:pt x="3966" y="286"/>
                    <a:pt x="4059" y="253"/>
                  </a:cubicBezTo>
                  <a:cubicBezTo>
                    <a:pt x="4040" y="57"/>
                    <a:pt x="3969" y="1"/>
                    <a:pt x="387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72" name="Google Shape;6772;p9"/>
            <p:cNvSpPr/>
            <p:nvPr/>
          </p:nvSpPr>
          <p:spPr>
            <a:xfrm>
              <a:off x="5525475" y="4365825"/>
              <a:ext cx="53250" cy="18950"/>
            </a:xfrm>
            <a:custGeom>
              <a:avLst/>
              <a:gdLst/>
              <a:ahLst/>
              <a:cxnLst/>
              <a:rect l="l" t="t" r="r" b="b"/>
              <a:pathLst>
                <a:path w="2130" h="758" extrusionOk="0">
                  <a:moveTo>
                    <a:pt x="1175" y="1"/>
                  </a:moveTo>
                  <a:cubicBezTo>
                    <a:pt x="779" y="1"/>
                    <a:pt x="390" y="126"/>
                    <a:pt x="1" y="260"/>
                  </a:cubicBezTo>
                  <a:cubicBezTo>
                    <a:pt x="164" y="296"/>
                    <a:pt x="343" y="382"/>
                    <a:pt x="509" y="382"/>
                  </a:cubicBezTo>
                  <a:cubicBezTo>
                    <a:pt x="526" y="382"/>
                    <a:pt x="542" y="381"/>
                    <a:pt x="558" y="380"/>
                  </a:cubicBezTo>
                  <a:cubicBezTo>
                    <a:pt x="608" y="374"/>
                    <a:pt x="649" y="371"/>
                    <a:pt x="684" y="371"/>
                  </a:cubicBezTo>
                  <a:cubicBezTo>
                    <a:pt x="998" y="371"/>
                    <a:pt x="751" y="596"/>
                    <a:pt x="697" y="758"/>
                  </a:cubicBezTo>
                  <a:cubicBezTo>
                    <a:pt x="1175" y="698"/>
                    <a:pt x="1652" y="618"/>
                    <a:pt x="2129" y="579"/>
                  </a:cubicBezTo>
                  <a:cubicBezTo>
                    <a:pt x="1990" y="419"/>
                    <a:pt x="1871" y="260"/>
                    <a:pt x="1751" y="101"/>
                  </a:cubicBezTo>
                  <a:cubicBezTo>
                    <a:pt x="1557" y="30"/>
                    <a:pt x="1365" y="1"/>
                    <a:pt x="117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73" name="Google Shape;6773;p9"/>
            <p:cNvSpPr/>
            <p:nvPr/>
          </p:nvSpPr>
          <p:spPr>
            <a:xfrm>
              <a:off x="5494650" y="4384050"/>
              <a:ext cx="38825" cy="9175"/>
            </a:xfrm>
            <a:custGeom>
              <a:avLst/>
              <a:gdLst/>
              <a:ahLst/>
              <a:cxnLst/>
              <a:rect l="l" t="t" r="r" b="b"/>
              <a:pathLst>
                <a:path w="1553" h="367" extrusionOk="0">
                  <a:moveTo>
                    <a:pt x="822" y="1"/>
                  </a:moveTo>
                  <a:cubicBezTo>
                    <a:pt x="548" y="1"/>
                    <a:pt x="274" y="72"/>
                    <a:pt x="1" y="188"/>
                  </a:cubicBezTo>
                  <a:cubicBezTo>
                    <a:pt x="180" y="228"/>
                    <a:pt x="398" y="148"/>
                    <a:pt x="518" y="367"/>
                  </a:cubicBezTo>
                  <a:cubicBezTo>
                    <a:pt x="876" y="327"/>
                    <a:pt x="1214" y="267"/>
                    <a:pt x="1552" y="188"/>
                  </a:cubicBezTo>
                  <a:cubicBezTo>
                    <a:pt x="1309" y="57"/>
                    <a:pt x="1066" y="1"/>
                    <a:pt x="82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74" name="Google Shape;6774;p9"/>
            <p:cNvSpPr/>
            <p:nvPr/>
          </p:nvSpPr>
          <p:spPr>
            <a:xfrm>
              <a:off x="5494150" y="5110825"/>
              <a:ext cx="54725" cy="25775"/>
            </a:xfrm>
            <a:custGeom>
              <a:avLst/>
              <a:gdLst/>
              <a:ahLst/>
              <a:cxnLst/>
              <a:rect l="l" t="t" r="r" b="b"/>
              <a:pathLst>
                <a:path w="2189" h="1031" extrusionOk="0">
                  <a:moveTo>
                    <a:pt x="1910" y="1"/>
                  </a:moveTo>
                  <a:cubicBezTo>
                    <a:pt x="1194" y="41"/>
                    <a:pt x="438" y="1"/>
                    <a:pt x="1" y="757"/>
                  </a:cubicBezTo>
                  <a:cubicBezTo>
                    <a:pt x="60" y="836"/>
                    <a:pt x="140" y="896"/>
                    <a:pt x="219" y="956"/>
                  </a:cubicBezTo>
                  <a:cubicBezTo>
                    <a:pt x="279" y="1006"/>
                    <a:pt x="334" y="1030"/>
                    <a:pt x="394" y="1030"/>
                  </a:cubicBezTo>
                  <a:cubicBezTo>
                    <a:pt x="453" y="1030"/>
                    <a:pt x="518" y="1006"/>
                    <a:pt x="597" y="956"/>
                  </a:cubicBezTo>
                  <a:cubicBezTo>
                    <a:pt x="697" y="856"/>
                    <a:pt x="836" y="916"/>
                    <a:pt x="936" y="817"/>
                  </a:cubicBezTo>
                  <a:cubicBezTo>
                    <a:pt x="955" y="797"/>
                    <a:pt x="1035" y="757"/>
                    <a:pt x="1095" y="757"/>
                  </a:cubicBezTo>
                  <a:cubicBezTo>
                    <a:pt x="1124" y="765"/>
                    <a:pt x="1153" y="769"/>
                    <a:pt x="1181" y="769"/>
                  </a:cubicBezTo>
                  <a:cubicBezTo>
                    <a:pt x="1284" y="769"/>
                    <a:pt x="1375" y="716"/>
                    <a:pt x="1453" y="638"/>
                  </a:cubicBezTo>
                  <a:cubicBezTo>
                    <a:pt x="1652" y="518"/>
                    <a:pt x="1890" y="439"/>
                    <a:pt x="2129" y="439"/>
                  </a:cubicBezTo>
                  <a:cubicBezTo>
                    <a:pt x="2129" y="399"/>
                    <a:pt x="2149" y="339"/>
                    <a:pt x="2189" y="299"/>
                  </a:cubicBezTo>
                  <a:cubicBezTo>
                    <a:pt x="2129" y="140"/>
                    <a:pt x="2050" y="41"/>
                    <a:pt x="191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75" name="Google Shape;6775;p9"/>
            <p:cNvSpPr/>
            <p:nvPr/>
          </p:nvSpPr>
          <p:spPr>
            <a:xfrm>
              <a:off x="5450875" y="5139175"/>
              <a:ext cx="41325" cy="13275"/>
            </a:xfrm>
            <a:custGeom>
              <a:avLst/>
              <a:gdLst/>
              <a:ahLst/>
              <a:cxnLst/>
              <a:rect l="l" t="t" r="r" b="b"/>
              <a:pathLst>
                <a:path w="1653" h="531" extrusionOk="0">
                  <a:moveTo>
                    <a:pt x="1592" y="1"/>
                  </a:moveTo>
                  <a:cubicBezTo>
                    <a:pt x="1055" y="100"/>
                    <a:pt x="538" y="379"/>
                    <a:pt x="1" y="518"/>
                  </a:cubicBezTo>
                  <a:cubicBezTo>
                    <a:pt x="176" y="518"/>
                    <a:pt x="348" y="531"/>
                    <a:pt x="517" y="531"/>
                  </a:cubicBezTo>
                  <a:cubicBezTo>
                    <a:pt x="770" y="531"/>
                    <a:pt x="1015" y="502"/>
                    <a:pt x="1254" y="359"/>
                  </a:cubicBezTo>
                  <a:cubicBezTo>
                    <a:pt x="1314" y="220"/>
                    <a:pt x="1453" y="180"/>
                    <a:pt x="1592" y="180"/>
                  </a:cubicBezTo>
                  <a:cubicBezTo>
                    <a:pt x="1632" y="180"/>
                    <a:pt x="1632" y="160"/>
                    <a:pt x="1652" y="120"/>
                  </a:cubicBezTo>
                  <a:cubicBezTo>
                    <a:pt x="1652" y="80"/>
                    <a:pt x="1652" y="61"/>
                    <a:pt x="15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76" name="Google Shape;6776;p9"/>
            <p:cNvSpPr/>
            <p:nvPr/>
          </p:nvSpPr>
          <p:spPr>
            <a:xfrm>
              <a:off x="5521500" y="5126750"/>
              <a:ext cx="8975" cy="7050"/>
            </a:xfrm>
            <a:custGeom>
              <a:avLst/>
              <a:gdLst/>
              <a:ahLst/>
              <a:cxnLst/>
              <a:rect l="l" t="t" r="r" b="b"/>
              <a:pathLst>
                <a:path w="359" h="282" extrusionOk="0">
                  <a:moveTo>
                    <a:pt x="359" y="1"/>
                  </a:moveTo>
                  <a:cubicBezTo>
                    <a:pt x="220" y="1"/>
                    <a:pt x="100" y="1"/>
                    <a:pt x="1" y="120"/>
                  </a:cubicBezTo>
                  <a:cubicBezTo>
                    <a:pt x="85" y="234"/>
                    <a:pt x="148" y="282"/>
                    <a:pt x="198" y="282"/>
                  </a:cubicBezTo>
                  <a:cubicBezTo>
                    <a:pt x="278" y="282"/>
                    <a:pt x="322" y="160"/>
                    <a:pt x="35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77" name="Google Shape;6777;p9"/>
            <p:cNvSpPr/>
            <p:nvPr/>
          </p:nvSpPr>
          <p:spPr>
            <a:xfrm>
              <a:off x="5490175" y="5136950"/>
              <a:ext cx="17425" cy="6950"/>
            </a:xfrm>
            <a:custGeom>
              <a:avLst/>
              <a:gdLst/>
              <a:ahLst/>
              <a:cxnLst/>
              <a:rect l="l" t="t" r="r" b="b"/>
              <a:pathLst>
                <a:path w="697" h="278" extrusionOk="0">
                  <a:moveTo>
                    <a:pt x="349" y="0"/>
                  </a:moveTo>
                  <a:cubicBezTo>
                    <a:pt x="229" y="0"/>
                    <a:pt x="110" y="30"/>
                    <a:pt x="0" y="90"/>
                  </a:cubicBezTo>
                  <a:lnTo>
                    <a:pt x="0" y="269"/>
                  </a:lnTo>
                  <a:cubicBezTo>
                    <a:pt x="23" y="267"/>
                    <a:pt x="45" y="266"/>
                    <a:pt x="67" y="266"/>
                  </a:cubicBezTo>
                  <a:cubicBezTo>
                    <a:pt x="156" y="266"/>
                    <a:pt x="245" y="278"/>
                    <a:pt x="330" y="278"/>
                  </a:cubicBezTo>
                  <a:cubicBezTo>
                    <a:pt x="468" y="278"/>
                    <a:pt x="595" y="248"/>
                    <a:pt x="697" y="90"/>
                  </a:cubicBezTo>
                  <a:cubicBezTo>
                    <a:pt x="587" y="30"/>
                    <a:pt x="468" y="0"/>
                    <a:pt x="34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78" name="Google Shape;6778;p9"/>
            <p:cNvSpPr/>
            <p:nvPr/>
          </p:nvSpPr>
          <p:spPr>
            <a:xfrm>
              <a:off x="5490675" y="5134700"/>
              <a:ext cx="17425" cy="4500"/>
            </a:xfrm>
            <a:custGeom>
              <a:avLst/>
              <a:gdLst/>
              <a:ahLst/>
              <a:cxnLst/>
              <a:rect l="l" t="t" r="r" b="b"/>
              <a:pathLst>
                <a:path w="697" h="180" extrusionOk="0">
                  <a:moveTo>
                    <a:pt x="358" y="1"/>
                  </a:moveTo>
                  <a:cubicBezTo>
                    <a:pt x="239" y="60"/>
                    <a:pt x="80" y="60"/>
                    <a:pt x="0" y="180"/>
                  </a:cubicBezTo>
                  <a:lnTo>
                    <a:pt x="697" y="180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79" name="Google Shape;6779;p9"/>
            <p:cNvSpPr/>
            <p:nvPr/>
          </p:nvSpPr>
          <p:spPr>
            <a:xfrm>
              <a:off x="5499625" y="5148475"/>
              <a:ext cx="9475" cy="3925"/>
            </a:xfrm>
            <a:custGeom>
              <a:avLst/>
              <a:gdLst/>
              <a:ahLst/>
              <a:cxnLst/>
              <a:rect l="l" t="t" r="r" b="b"/>
              <a:pathLst>
                <a:path w="379" h="157" extrusionOk="0">
                  <a:moveTo>
                    <a:pt x="284" y="0"/>
                  </a:moveTo>
                  <a:cubicBezTo>
                    <a:pt x="171" y="0"/>
                    <a:pt x="79" y="36"/>
                    <a:pt x="0" y="146"/>
                  </a:cubicBezTo>
                  <a:cubicBezTo>
                    <a:pt x="26" y="153"/>
                    <a:pt x="51" y="157"/>
                    <a:pt x="75" y="157"/>
                  </a:cubicBezTo>
                  <a:cubicBezTo>
                    <a:pt x="189" y="157"/>
                    <a:pt x="297" y="88"/>
                    <a:pt x="378" y="7"/>
                  </a:cubicBezTo>
                  <a:cubicBezTo>
                    <a:pt x="345" y="3"/>
                    <a:pt x="314" y="0"/>
                    <a:pt x="28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80" name="Google Shape;6780;p9"/>
            <p:cNvSpPr/>
            <p:nvPr/>
          </p:nvSpPr>
          <p:spPr>
            <a:xfrm>
              <a:off x="5591625" y="5122025"/>
              <a:ext cx="9975" cy="3750"/>
            </a:xfrm>
            <a:custGeom>
              <a:avLst/>
              <a:gdLst/>
              <a:ahLst/>
              <a:cxnLst/>
              <a:rect l="l" t="t" r="r" b="b"/>
              <a:pathLst>
                <a:path w="399" h="150" extrusionOk="0">
                  <a:moveTo>
                    <a:pt x="266" y="1"/>
                  </a:moveTo>
                  <a:cubicBezTo>
                    <a:pt x="162" y="1"/>
                    <a:pt x="71" y="25"/>
                    <a:pt x="1" y="110"/>
                  </a:cubicBezTo>
                  <a:cubicBezTo>
                    <a:pt x="100" y="150"/>
                    <a:pt x="219" y="150"/>
                    <a:pt x="319" y="150"/>
                  </a:cubicBezTo>
                  <a:cubicBezTo>
                    <a:pt x="339" y="110"/>
                    <a:pt x="379" y="70"/>
                    <a:pt x="398" y="10"/>
                  </a:cubicBezTo>
                  <a:cubicBezTo>
                    <a:pt x="352" y="5"/>
                    <a:pt x="308" y="1"/>
                    <a:pt x="26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81" name="Google Shape;6781;p9"/>
            <p:cNvSpPr/>
            <p:nvPr/>
          </p:nvSpPr>
          <p:spPr>
            <a:xfrm>
              <a:off x="5508075" y="5131075"/>
              <a:ext cx="8975" cy="3650"/>
            </a:xfrm>
            <a:custGeom>
              <a:avLst/>
              <a:gdLst/>
              <a:ahLst/>
              <a:cxnLst/>
              <a:rect l="l" t="t" r="r" b="b"/>
              <a:pathLst>
                <a:path w="359" h="146" extrusionOk="0">
                  <a:moveTo>
                    <a:pt x="265" y="0"/>
                  </a:moveTo>
                  <a:cubicBezTo>
                    <a:pt x="152" y="0"/>
                    <a:pt x="64" y="35"/>
                    <a:pt x="1" y="146"/>
                  </a:cubicBezTo>
                  <a:cubicBezTo>
                    <a:pt x="160" y="146"/>
                    <a:pt x="279" y="126"/>
                    <a:pt x="359" y="7"/>
                  </a:cubicBezTo>
                  <a:cubicBezTo>
                    <a:pt x="326" y="2"/>
                    <a:pt x="294" y="0"/>
                    <a:pt x="2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82" name="Google Shape;6782;p9"/>
            <p:cNvSpPr/>
            <p:nvPr/>
          </p:nvSpPr>
          <p:spPr>
            <a:xfrm>
              <a:off x="5664225" y="5093125"/>
              <a:ext cx="17950" cy="11275"/>
            </a:xfrm>
            <a:custGeom>
              <a:avLst/>
              <a:gdLst/>
              <a:ahLst/>
              <a:cxnLst/>
              <a:rect l="l" t="t" r="r" b="b"/>
              <a:pathLst>
                <a:path w="718" h="451" extrusionOk="0">
                  <a:moveTo>
                    <a:pt x="275" y="0"/>
                  </a:moveTo>
                  <a:cubicBezTo>
                    <a:pt x="208" y="0"/>
                    <a:pt x="144" y="21"/>
                    <a:pt x="81" y="52"/>
                  </a:cubicBezTo>
                  <a:cubicBezTo>
                    <a:pt x="1" y="251"/>
                    <a:pt x="100" y="371"/>
                    <a:pt x="279" y="450"/>
                  </a:cubicBezTo>
                  <a:lnTo>
                    <a:pt x="359" y="450"/>
                  </a:lnTo>
                  <a:lnTo>
                    <a:pt x="419" y="430"/>
                  </a:lnTo>
                  <a:cubicBezTo>
                    <a:pt x="478" y="311"/>
                    <a:pt x="598" y="251"/>
                    <a:pt x="717" y="232"/>
                  </a:cubicBezTo>
                  <a:cubicBezTo>
                    <a:pt x="677" y="72"/>
                    <a:pt x="558" y="72"/>
                    <a:pt x="458" y="52"/>
                  </a:cubicBezTo>
                  <a:cubicBezTo>
                    <a:pt x="394" y="16"/>
                    <a:pt x="333" y="0"/>
                    <a:pt x="2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83" name="Google Shape;6783;p9"/>
            <p:cNvSpPr/>
            <p:nvPr/>
          </p:nvSpPr>
          <p:spPr>
            <a:xfrm>
              <a:off x="5657275" y="5089950"/>
              <a:ext cx="17425" cy="8125"/>
            </a:xfrm>
            <a:custGeom>
              <a:avLst/>
              <a:gdLst/>
              <a:ahLst/>
              <a:cxnLst/>
              <a:rect l="l" t="t" r="r" b="b"/>
              <a:pathLst>
                <a:path w="697" h="325" extrusionOk="0">
                  <a:moveTo>
                    <a:pt x="677" y="40"/>
                  </a:moveTo>
                  <a:cubicBezTo>
                    <a:pt x="458" y="60"/>
                    <a:pt x="179" y="0"/>
                    <a:pt x="0" y="239"/>
                  </a:cubicBezTo>
                  <a:cubicBezTo>
                    <a:pt x="77" y="294"/>
                    <a:pt x="147" y="324"/>
                    <a:pt x="215" y="324"/>
                  </a:cubicBezTo>
                  <a:cubicBezTo>
                    <a:pt x="271" y="324"/>
                    <a:pt x="325" y="304"/>
                    <a:pt x="378" y="259"/>
                  </a:cubicBezTo>
                  <a:cubicBezTo>
                    <a:pt x="498" y="239"/>
                    <a:pt x="597" y="239"/>
                    <a:pt x="697" y="199"/>
                  </a:cubicBezTo>
                  <a:cubicBezTo>
                    <a:pt x="697" y="140"/>
                    <a:pt x="677" y="80"/>
                    <a:pt x="677" y="4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84" name="Google Shape;6784;p9"/>
            <p:cNvSpPr/>
            <p:nvPr/>
          </p:nvSpPr>
          <p:spPr>
            <a:xfrm>
              <a:off x="4791950" y="3748675"/>
              <a:ext cx="58700" cy="21925"/>
            </a:xfrm>
            <a:custGeom>
              <a:avLst/>
              <a:gdLst/>
              <a:ahLst/>
              <a:cxnLst/>
              <a:rect l="l" t="t" r="r" b="b"/>
              <a:pathLst>
                <a:path w="2348" h="877" extrusionOk="0">
                  <a:moveTo>
                    <a:pt x="2347" y="1"/>
                  </a:moveTo>
                  <a:cubicBezTo>
                    <a:pt x="1472" y="1"/>
                    <a:pt x="756" y="319"/>
                    <a:pt x="0" y="697"/>
                  </a:cubicBezTo>
                  <a:cubicBezTo>
                    <a:pt x="40" y="796"/>
                    <a:pt x="159" y="816"/>
                    <a:pt x="239" y="876"/>
                  </a:cubicBezTo>
                  <a:cubicBezTo>
                    <a:pt x="955" y="697"/>
                    <a:pt x="1651" y="498"/>
                    <a:pt x="2347" y="319"/>
                  </a:cubicBezTo>
                  <a:lnTo>
                    <a:pt x="23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85" name="Google Shape;6785;p9"/>
            <p:cNvSpPr/>
            <p:nvPr/>
          </p:nvSpPr>
          <p:spPr>
            <a:xfrm>
              <a:off x="4780500" y="3766100"/>
              <a:ext cx="16925" cy="5475"/>
            </a:xfrm>
            <a:custGeom>
              <a:avLst/>
              <a:gdLst/>
              <a:ahLst/>
              <a:cxnLst/>
              <a:rect l="l" t="t" r="r" b="b"/>
              <a:pathLst>
                <a:path w="677" h="219" extrusionOk="0">
                  <a:moveTo>
                    <a:pt x="458" y="0"/>
                  </a:moveTo>
                  <a:cubicBezTo>
                    <a:pt x="319" y="20"/>
                    <a:pt x="160" y="20"/>
                    <a:pt x="1" y="40"/>
                  </a:cubicBezTo>
                  <a:cubicBezTo>
                    <a:pt x="60" y="99"/>
                    <a:pt x="120" y="179"/>
                    <a:pt x="180" y="219"/>
                  </a:cubicBezTo>
                  <a:cubicBezTo>
                    <a:pt x="359" y="199"/>
                    <a:pt x="518" y="199"/>
                    <a:pt x="677" y="179"/>
                  </a:cubicBezTo>
                  <a:cubicBezTo>
                    <a:pt x="617" y="119"/>
                    <a:pt x="538" y="40"/>
                    <a:pt x="4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86" name="Google Shape;6786;p9"/>
            <p:cNvSpPr/>
            <p:nvPr/>
          </p:nvSpPr>
          <p:spPr>
            <a:xfrm>
              <a:off x="5674675" y="4942250"/>
              <a:ext cx="54725" cy="33775"/>
            </a:xfrm>
            <a:custGeom>
              <a:avLst/>
              <a:gdLst/>
              <a:ahLst/>
              <a:cxnLst/>
              <a:rect l="l" t="t" r="r" b="b"/>
              <a:pathLst>
                <a:path w="2189" h="1351" extrusionOk="0">
                  <a:moveTo>
                    <a:pt x="1592" y="0"/>
                  </a:moveTo>
                  <a:lnTo>
                    <a:pt x="1592" y="0"/>
                  </a:lnTo>
                  <a:cubicBezTo>
                    <a:pt x="1632" y="438"/>
                    <a:pt x="1373" y="617"/>
                    <a:pt x="995" y="697"/>
                  </a:cubicBezTo>
                  <a:cubicBezTo>
                    <a:pt x="677" y="776"/>
                    <a:pt x="319" y="816"/>
                    <a:pt x="1" y="895"/>
                  </a:cubicBezTo>
                  <a:cubicBezTo>
                    <a:pt x="28" y="1256"/>
                    <a:pt x="149" y="1351"/>
                    <a:pt x="302" y="1351"/>
                  </a:cubicBezTo>
                  <a:cubicBezTo>
                    <a:pt x="474" y="1351"/>
                    <a:pt x="688" y="1231"/>
                    <a:pt x="857" y="1231"/>
                  </a:cubicBezTo>
                  <a:cubicBezTo>
                    <a:pt x="870" y="1231"/>
                    <a:pt x="883" y="1232"/>
                    <a:pt x="896" y="1234"/>
                  </a:cubicBezTo>
                  <a:cubicBezTo>
                    <a:pt x="1158" y="1234"/>
                    <a:pt x="1390" y="1064"/>
                    <a:pt x="1645" y="1064"/>
                  </a:cubicBezTo>
                  <a:cubicBezTo>
                    <a:pt x="1680" y="1064"/>
                    <a:pt x="1715" y="1067"/>
                    <a:pt x="1751" y="1075"/>
                  </a:cubicBezTo>
                  <a:cubicBezTo>
                    <a:pt x="1791" y="1075"/>
                    <a:pt x="1871" y="1035"/>
                    <a:pt x="1910" y="1035"/>
                  </a:cubicBezTo>
                  <a:cubicBezTo>
                    <a:pt x="1950" y="1015"/>
                    <a:pt x="1950" y="975"/>
                    <a:pt x="1970" y="935"/>
                  </a:cubicBezTo>
                  <a:cubicBezTo>
                    <a:pt x="1751" y="677"/>
                    <a:pt x="2189" y="140"/>
                    <a:pt x="15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87" name="Google Shape;6787;p9"/>
            <p:cNvSpPr/>
            <p:nvPr/>
          </p:nvSpPr>
          <p:spPr>
            <a:xfrm>
              <a:off x="5616000" y="5003850"/>
              <a:ext cx="32850" cy="13525"/>
            </a:xfrm>
            <a:custGeom>
              <a:avLst/>
              <a:gdLst/>
              <a:ahLst/>
              <a:cxnLst/>
              <a:rect l="l" t="t" r="r" b="b"/>
              <a:pathLst>
                <a:path w="1314" h="541" extrusionOk="0">
                  <a:moveTo>
                    <a:pt x="720" y="1"/>
                  </a:moveTo>
                  <a:cubicBezTo>
                    <a:pt x="489" y="1"/>
                    <a:pt x="269" y="68"/>
                    <a:pt x="60" y="202"/>
                  </a:cubicBezTo>
                  <a:cubicBezTo>
                    <a:pt x="0" y="401"/>
                    <a:pt x="60" y="461"/>
                    <a:pt x="239" y="540"/>
                  </a:cubicBezTo>
                  <a:cubicBezTo>
                    <a:pt x="319" y="520"/>
                    <a:pt x="358" y="520"/>
                    <a:pt x="438" y="500"/>
                  </a:cubicBezTo>
                  <a:cubicBezTo>
                    <a:pt x="472" y="455"/>
                    <a:pt x="500" y="395"/>
                    <a:pt x="529" y="395"/>
                  </a:cubicBezTo>
                  <a:cubicBezTo>
                    <a:pt x="550" y="395"/>
                    <a:pt x="572" y="427"/>
                    <a:pt x="597" y="520"/>
                  </a:cubicBezTo>
                  <a:cubicBezTo>
                    <a:pt x="701" y="520"/>
                    <a:pt x="812" y="539"/>
                    <a:pt x="921" y="539"/>
                  </a:cubicBezTo>
                  <a:cubicBezTo>
                    <a:pt x="1063" y="539"/>
                    <a:pt x="1201" y="507"/>
                    <a:pt x="1313" y="361"/>
                  </a:cubicBezTo>
                  <a:cubicBezTo>
                    <a:pt x="1154" y="301"/>
                    <a:pt x="1035" y="202"/>
                    <a:pt x="955" y="23"/>
                  </a:cubicBezTo>
                  <a:cubicBezTo>
                    <a:pt x="876" y="8"/>
                    <a:pt x="797" y="1"/>
                    <a:pt x="72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88" name="Google Shape;6788;p9"/>
            <p:cNvSpPr/>
            <p:nvPr/>
          </p:nvSpPr>
          <p:spPr>
            <a:xfrm>
              <a:off x="5718950" y="4966250"/>
              <a:ext cx="13950" cy="23200"/>
            </a:xfrm>
            <a:custGeom>
              <a:avLst/>
              <a:gdLst/>
              <a:ahLst/>
              <a:cxnLst/>
              <a:rect l="l" t="t" r="r" b="b"/>
              <a:pathLst>
                <a:path w="558" h="928" extrusionOk="0">
                  <a:moveTo>
                    <a:pt x="346" y="0"/>
                  </a:moveTo>
                  <a:cubicBezTo>
                    <a:pt x="294" y="0"/>
                    <a:pt x="239" y="25"/>
                    <a:pt x="179" y="75"/>
                  </a:cubicBezTo>
                  <a:lnTo>
                    <a:pt x="119" y="75"/>
                  </a:lnTo>
                  <a:cubicBezTo>
                    <a:pt x="279" y="254"/>
                    <a:pt x="219" y="433"/>
                    <a:pt x="159" y="632"/>
                  </a:cubicBezTo>
                  <a:cubicBezTo>
                    <a:pt x="119" y="711"/>
                    <a:pt x="0" y="851"/>
                    <a:pt x="179" y="910"/>
                  </a:cubicBezTo>
                  <a:cubicBezTo>
                    <a:pt x="207" y="922"/>
                    <a:pt x="236" y="928"/>
                    <a:pt x="263" y="928"/>
                  </a:cubicBezTo>
                  <a:cubicBezTo>
                    <a:pt x="371" y="928"/>
                    <a:pt x="466" y="842"/>
                    <a:pt x="497" y="731"/>
                  </a:cubicBezTo>
                  <a:cubicBezTo>
                    <a:pt x="517" y="632"/>
                    <a:pt x="517" y="492"/>
                    <a:pt x="557" y="413"/>
                  </a:cubicBezTo>
                  <a:cubicBezTo>
                    <a:pt x="517" y="313"/>
                    <a:pt x="517" y="174"/>
                    <a:pt x="497" y="75"/>
                  </a:cubicBezTo>
                  <a:cubicBezTo>
                    <a:pt x="448" y="25"/>
                    <a:pt x="398" y="0"/>
                    <a:pt x="34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89" name="Google Shape;6789;p9"/>
            <p:cNvSpPr/>
            <p:nvPr/>
          </p:nvSpPr>
          <p:spPr>
            <a:xfrm>
              <a:off x="4698450" y="5134700"/>
              <a:ext cx="90025" cy="32775"/>
            </a:xfrm>
            <a:custGeom>
              <a:avLst/>
              <a:gdLst/>
              <a:ahLst/>
              <a:cxnLst/>
              <a:rect l="l" t="t" r="r" b="b"/>
              <a:pathLst>
                <a:path w="3601" h="1311" extrusionOk="0">
                  <a:moveTo>
                    <a:pt x="299" y="1"/>
                  </a:moveTo>
                  <a:cubicBezTo>
                    <a:pt x="0" y="200"/>
                    <a:pt x="20" y="399"/>
                    <a:pt x="259" y="578"/>
                  </a:cubicBezTo>
                  <a:cubicBezTo>
                    <a:pt x="502" y="578"/>
                    <a:pt x="732" y="723"/>
                    <a:pt x="970" y="723"/>
                  </a:cubicBezTo>
                  <a:cubicBezTo>
                    <a:pt x="1024" y="723"/>
                    <a:pt x="1079" y="715"/>
                    <a:pt x="1134" y="697"/>
                  </a:cubicBezTo>
                  <a:cubicBezTo>
                    <a:pt x="1193" y="706"/>
                    <a:pt x="1253" y="708"/>
                    <a:pt x="1311" y="708"/>
                  </a:cubicBezTo>
                  <a:cubicBezTo>
                    <a:pt x="1350" y="708"/>
                    <a:pt x="1388" y="707"/>
                    <a:pt x="1425" y="707"/>
                  </a:cubicBezTo>
                  <a:cubicBezTo>
                    <a:pt x="1581" y="707"/>
                    <a:pt x="1727" y="720"/>
                    <a:pt x="1850" y="856"/>
                  </a:cubicBezTo>
                  <a:cubicBezTo>
                    <a:pt x="1890" y="936"/>
                    <a:pt x="1950" y="976"/>
                    <a:pt x="2029" y="976"/>
                  </a:cubicBezTo>
                  <a:cubicBezTo>
                    <a:pt x="2328" y="1075"/>
                    <a:pt x="2626" y="1174"/>
                    <a:pt x="2925" y="1234"/>
                  </a:cubicBezTo>
                  <a:cubicBezTo>
                    <a:pt x="3044" y="1254"/>
                    <a:pt x="3183" y="1274"/>
                    <a:pt x="3283" y="1294"/>
                  </a:cubicBezTo>
                  <a:cubicBezTo>
                    <a:pt x="3312" y="1305"/>
                    <a:pt x="3336" y="1310"/>
                    <a:pt x="3357" y="1310"/>
                  </a:cubicBezTo>
                  <a:cubicBezTo>
                    <a:pt x="3409" y="1310"/>
                    <a:pt x="3445" y="1282"/>
                    <a:pt x="3501" y="1254"/>
                  </a:cubicBezTo>
                  <a:cubicBezTo>
                    <a:pt x="3581" y="1155"/>
                    <a:pt x="3601" y="1055"/>
                    <a:pt x="3581" y="936"/>
                  </a:cubicBezTo>
                  <a:cubicBezTo>
                    <a:pt x="3541" y="856"/>
                    <a:pt x="3501" y="777"/>
                    <a:pt x="3442" y="737"/>
                  </a:cubicBezTo>
                  <a:cubicBezTo>
                    <a:pt x="2646" y="438"/>
                    <a:pt x="1850" y="299"/>
                    <a:pt x="1035" y="180"/>
                  </a:cubicBezTo>
                  <a:cubicBezTo>
                    <a:pt x="856" y="80"/>
                    <a:pt x="637" y="180"/>
                    <a:pt x="458" y="41"/>
                  </a:cubicBezTo>
                  <a:cubicBezTo>
                    <a:pt x="418" y="1"/>
                    <a:pt x="338" y="1"/>
                    <a:pt x="2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90" name="Google Shape;6790;p9"/>
            <p:cNvSpPr/>
            <p:nvPr/>
          </p:nvSpPr>
          <p:spPr>
            <a:xfrm>
              <a:off x="4807350" y="5153100"/>
              <a:ext cx="42800" cy="39500"/>
            </a:xfrm>
            <a:custGeom>
              <a:avLst/>
              <a:gdLst/>
              <a:ahLst/>
              <a:cxnLst/>
              <a:rect l="l" t="t" r="r" b="b"/>
              <a:pathLst>
                <a:path w="1712" h="1580" extrusionOk="0">
                  <a:moveTo>
                    <a:pt x="279" y="1"/>
                  </a:moveTo>
                  <a:cubicBezTo>
                    <a:pt x="200" y="21"/>
                    <a:pt x="140" y="41"/>
                    <a:pt x="80" y="100"/>
                  </a:cubicBezTo>
                  <a:cubicBezTo>
                    <a:pt x="41" y="140"/>
                    <a:pt x="1" y="220"/>
                    <a:pt x="1" y="299"/>
                  </a:cubicBezTo>
                  <a:cubicBezTo>
                    <a:pt x="41" y="438"/>
                    <a:pt x="80" y="558"/>
                    <a:pt x="180" y="657"/>
                  </a:cubicBezTo>
                  <a:cubicBezTo>
                    <a:pt x="259" y="737"/>
                    <a:pt x="339" y="816"/>
                    <a:pt x="438" y="856"/>
                  </a:cubicBezTo>
                  <a:cubicBezTo>
                    <a:pt x="458" y="886"/>
                    <a:pt x="488" y="901"/>
                    <a:pt x="521" y="901"/>
                  </a:cubicBezTo>
                  <a:cubicBezTo>
                    <a:pt x="553" y="901"/>
                    <a:pt x="588" y="886"/>
                    <a:pt x="617" y="856"/>
                  </a:cubicBezTo>
                  <a:lnTo>
                    <a:pt x="836" y="1015"/>
                  </a:lnTo>
                  <a:cubicBezTo>
                    <a:pt x="856" y="1015"/>
                    <a:pt x="856" y="1015"/>
                    <a:pt x="876" y="1055"/>
                  </a:cubicBezTo>
                  <a:cubicBezTo>
                    <a:pt x="916" y="1115"/>
                    <a:pt x="916" y="1135"/>
                    <a:pt x="856" y="1194"/>
                  </a:cubicBezTo>
                  <a:cubicBezTo>
                    <a:pt x="816" y="1194"/>
                    <a:pt x="737" y="1214"/>
                    <a:pt x="677" y="1214"/>
                  </a:cubicBezTo>
                  <a:cubicBezTo>
                    <a:pt x="598" y="1254"/>
                    <a:pt x="598" y="1334"/>
                    <a:pt x="657" y="1393"/>
                  </a:cubicBezTo>
                  <a:cubicBezTo>
                    <a:pt x="834" y="1511"/>
                    <a:pt x="1049" y="1396"/>
                    <a:pt x="1208" y="1546"/>
                  </a:cubicBezTo>
                  <a:lnTo>
                    <a:pt x="1208" y="1546"/>
                  </a:lnTo>
                  <a:cubicBezTo>
                    <a:pt x="1380" y="1521"/>
                    <a:pt x="1581" y="1580"/>
                    <a:pt x="1712" y="1393"/>
                  </a:cubicBezTo>
                  <a:cubicBezTo>
                    <a:pt x="1572" y="1354"/>
                    <a:pt x="1373" y="1294"/>
                    <a:pt x="1453" y="1135"/>
                  </a:cubicBezTo>
                  <a:cubicBezTo>
                    <a:pt x="1632" y="797"/>
                    <a:pt x="1334" y="697"/>
                    <a:pt x="1214" y="498"/>
                  </a:cubicBezTo>
                  <a:cubicBezTo>
                    <a:pt x="1155" y="438"/>
                    <a:pt x="1115" y="399"/>
                    <a:pt x="995" y="319"/>
                  </a:cubicBezTo>
                  <a:cubicBezTo>
                    <a:pt x="896" y="299"/>
                    <a:pt x="836" y="240"/>
                    <a:pt x="737" y="200"/>
                  </a:cubicBezTo>
                  <a:cubicBezTo>
                    <a:pt x="697" y="200"/>
                    <a:pt x="677" y="160"/>
                    <a:pt x="657" y="140"/>
                  </a:cubicBezTo>
                  <a:cubicBezTo>
                    <a:pt x="598" y="120"/>
                    <a:pt x="538" y="61"/>
                    <a:pt x="478" y="41"/>
                  </a:cubicBezTo>
                  <a:cubicBezTo>
                    <a:pt x="438" y="1"/>
                    <a:pt x="359" y="1"/>
                    <a:pt x="279" y="1"/>
                  </a:cubicBezTo>
                  <a:close/>
                  <a:moveTo>
                    <a:pt x="1208" y="1546"/>
                  </a:moveTo>
                  <a:lnTo>
                    <a:pt x="1208" y="1546"/>
                  </a:lnTo>
                  <a:cubicBezTo>
                    <a:pt x="1197" y="1548"/>
                    <a:pt x="1186" y="1550"/>
                    <a:pt x="1174" y="1552"/>
                  </a:cubicBezTo>
                  <a:lnTo>
                    <a:pt x="1214" y="1552"/>
                  </a:lnTo>
                  <a:cubicBezTo>
                    <a:pt x="1212" y="1550"/>
                    <a:pt x="1210" y="1548"/>
                    <a:pt x="1208" y="154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91" name="Google Shape;6791;p9"/>
            <p:cNvSpPr/>
            <p:nvPr/>
          </p:nvSpPr>
          <p:spPr>
            <a:xfrm>
              <a:off x="4643250" y="5131225"/>
              <a:ext cx="84075" cy="25400"/>
            </a:xfrm>
            <a:custGeom>
              <a:avLst/>
              <a:gdLst/>
              <a:ahLst/>
              <a:cxnLst/>
              <a:rect l="l" t="t" r="r" b="b"/>
              <a:pathLst>
                <a:path w="3363" h="1016" extrusionOk="0">
                  <a:moveTo>
                    <a:pt x="458" y="1"/>
                  </a:moveTo>
                  <a:cubicBezTo>
                    <a:pt x="338" y="1"/>
                    <a:pt x="199" y="20"/>
                    <a:pt x="80" y="100"/>
                  </a:cubicBezTo>
                  <a:cubicBezTo>
                    <a:pt x="0" y="140"/>
                    <a:pt x="0" y="239"/>
                    <a:pt x="60" y="319"/>
                  </a:cubicBezTo>
                  <a:cubicBezTo>
                    <a:pt x="100" y="319"/>
                    <a:pt x="159" y="339"/>
                    <a:pt x="199" y="339"/>
                  </a:cubicBezTo>
                  <a:cubicBezTo>
                    <a:pt x="279" y="339"/>
                    <a:pt x="358" y="398"/>
                    <a:pt x="378" y="478"/>
                  </a:cubicBezTo>
                  <a:cubicBezTo>
                    <a:pt x="955" y="637"/>
                    <a:pt x="1572" y="577"/>
                    <a:pt x="2129" y="876"/>
                  </a:cubicBezTo>
                  <a:cubicBezTo>
                    <a:pt x="2246" y="859"/>
                    <a:pt x="2356" y="839"/>
                    <a:pt x="2460" y="839"/>
                  </a:cubicBezTo>
                  <a:cubicBezTo>
                    <a:pt x="2601" y="839"/>
                    <a:pt x="2730" y="877"/>
                    <a:pt x="2845" y="1015"/>
                  </a:cubicBezTo>
                  <a:cubicBezTo>
                    <a:pt x="2870" y="1012"/>
                    <a:pt x="2897" y="1011"/>
                    <a:pt x="2924" y="1011"/>
                  </a:cubicBezTo>
                  <a:cubicBezTo>
                    <a:pt x="2959" y="1011"/>
                    <a:pt x="2996" y="1013"/>
                    <a:pt x="3032" y="1013"/>
                  </a:cubicBezTo>
                  <a:cubicBezTo>
                    <a:pt x="3159" y="1013"/>
                    <a:pt x="3283" y="995"/>
                    <a:pt x="3362" y="836"/>
                  </a:cubicBezTo>
                  <a:cubicBezTo>
                    <a:pt x="3084" y="697"/>
                    <a:pt x="2805" y="677"/>
                    <a:pt x="2507" y="637"/>
                  </a:cubicBezTo>
                  <a:cubicBezTo>
                    <a:pt x="2328" y="597"/>
                    <a:pt x="2228" y="438"/>
                    <a:pt x="2089" y="379"/>
                  </a:cubicBezTo>
                  <a:cubicBezTo>
                    <a:pt x="1572" y="140"/>
                    <a:pt x="1015" y="100"/>
                    <a:pt x="45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92" name="Google Shape;6792;p9"/>
            <p:cNvSpPr/>
            <p:nvPr/>
          </p:nvSpPr>
          <p:spPr>
            <a:xfrm>
              <a:off x="4748175" y="5157075"/>
              <a:ext cx="60200" cy="17150"/>
            </a:xfrm>
            <a:custGeom>
              <a:avLst/>
              <a:gdLst/>
              <a:ahLst/>
              <a:cxnLst/>
              <a:rect l="l" t="t" r="r" b="b"/>
              <a:pathLst>
                <a:path w="2408" h="686" extrusionOk="0">
                  <a:moveTo>
                    <a:pt x="60" y="1"/>
                  </a:moveTo>
                  <a:cubicBezTo>
                    <a:pt x="40" y="1"/>
                    <a:pt x="40" y="41"/>
                    <a:pt x="20" y="61"/>
                  </a:cubicBezTo>
                  <a:cubicBezTo>
                    <a:pt x="1" y="81"/>
                    <a:pt x="20" y="140"/>
                    <a:pt x="60" y="160"/>
                  </a:cubicBezTo>
                  <a:cubicBezTo>
                    <a:pt x="750" y="414"/>
                    <a:pt x="1407" y="685"/>
                    <a:pt x="2136" y="685"/>
                  </a:cubicBezTo>
                  <a:cubicBezTo>
                    <a:pt x="2206" y="685"/>
                    <a:pt x="2277" y="683"/>
                    <a:pt x="2348" y="677"/>
                  </a:cubicBezTo>
                  <a:cubicBezTo>
                    <a:pt x="2388" y="657"/>
                    <a:pt x="2388" y="598"/>
                    <a:pt x="2408" y="578"/>
                  </a:cubicBezTo>
                  <a:cubicBezTo>
                    <a:pt x="2408" y="558"/>
                    <a:pt x="2388" y="498"/>
                    <a:pt x="2388" y="478"/>
                  </a:cubicBezTo>
                  <a:cubicBezTo>
                    <a:pt x="2328" y="439"/>
                    <a:pt x="2288" y="379"/>
                    <a:pt x="2209" y="359"/>
                  </a:cubicBezTo>
                  <a:cubicBezTo>
                    <a:pt x="2050" y="299"/>
                    <a:pt x="1930" y="260"/>
                    <a:pt x="1791" y="240"/>
                  </a:cubicBezTo>
                  <a:cubicBezTo>
                    <a:pt x="1758" y="229"/>
                    <a:pt x="1726" y="224"/>
                    <a:pt x="1695" y="224"/>
                  </a:cubicBezTo>
                  <a:cubicBezTo>
                    <a:pt x="1616" y="224"/>
                    <a:pt x="1544" y="256"/>
                    <a:pt x="1473" y="299"/>
                  </a:cubicBezTo>
                  <a:lnTo>
                    <a:pt x="1294" y="299"/>
                  </a:lnTo>
                  <a:cubicBezTo>
                    <a:pt x="1214" y="279"/>
                    <a:pt x="1154" y="240"/>
                    <a:pt x="1115" y="160"/>
                  </a:cubicBezTo>
                  <a:cubicBezTo>
                    <a:pt x="1046" y="178"/>
                    <a:pt x="979" y="186"/>
                    <a:pt x="913" y="186"/>
                  </a:cubicBezTo>
                  <a:cubicBezTo>
                    <a:pt x="619" y="186"/>
                    <a:pt x="353" y="34"/>
                    <a:pt x="6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93" name="Google Shape;6793;p9"/>
            <p:cNvSpPr/>
            <p:nvPr/>
          </p:nvSpPr>
          <p:spPr>
            <a:xfrm>
              <a:off x="4806375" y="5172000"/>
              <a:ext cx="16925" cy="7525"/>
            </a:xfrm>
            <a:custGeom>
              <a:avLst/>
              <a:gdLst/>
              <a:ahLst/>
              <a:cxnLst/>
              <a:rect l="l" t="t" r="r" b="b"/>
              <a:pathLst>
                <a:path w="677" h="301" extrusionOk="0">
                  <a:moveTo>
                    <a:pt x="269" y="1"/>
                  </a:moveTo>
                  <a:cubicBezTo>
                    <a:pt x="179" y="1"/>
                    <a:pt x="90" y="31"/>
                    <a:pt x="0" y="100"/>
                  </a:cubicBezTo>
                  <a:cubicBezTo>
                    <a:pt x="118" y="229"/>
                    <a:pt x="243" y="300"/>
                    <a:pt x="367" y="300"/>
                  </a:cubicBezTo>
                  <a:cubicBezTo>
                    <a:pt x="471" y="300"/>
                    <a:pt x="576" y="249"/>
                    <a:pt x="676" y="140"/>
                  </a:cubicBezTo>
                  <a:cubicBezTo>
                    <a:pt x="637" y="100"/>
                    <a:pt x="597" y="100"/>
                    <a:pt x="537" y="80"/>
                  </a:cubicBezTo>
                  <a:cubicBezTo>
                    <a:pt x="448" y="31"/>
                    <a:pt x="358" y="1"/>
                    <a:pt x="26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94" name="Google Shape;6794;p9"/>
            <p:cNvSpPr/>
            <p:nvPr/>
          </p:nvSpPr>
          <p:spPr>
            <a:xfrm>
              <a:off x="4739725" y="5156100"/>
              <a:ext cx="9975" cy="5000"/>
            </a:xfrm>
            <a:custGeom>
              <a:avLst/>
              <a:gdLst/>
              <a:ahLst/>
              <a:cxnLst/>
              <a:rect l="l" t="t" r="r" b="b"/>
              <a:pathLst>
                <a:path w="399" h="200" extrusionOk="0">
                  <a:moveTo>
                    <a:pt x="219" y="0"/>
                  </a:moveTo>
                  <a:cubicBezTo>
                    <a:pt x="160" y="20"/>
                    <a:pt x="0" y="0"/>
                    <a:pt x="40" y="139"/>
                  </a:cubicBezTo>
                  <a:cubicBezTo>
                    <a:pt x="60" y="179"/>
                    <a:pt x="179" y="199"/>
                    <a:pt x="259" y="199"/>
                  </a:cubicBezTo>
                  <a:lnTo>
                    <a:pt x="398" y="199"/>
                  </a:lnTo>
                  <a:lnTo>
                    <a:pt x="398" y="40"/>
                  </a:lnTo>
                  <a:cubicBezTo>
                    <a:pt x="339" y="40"/>
                    <a:pt x="279" y="20"/>
                    <a:pt x="2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95" name="Google Shape;6795;p9"/>
            <p:cNvSpPr/>
            <p:nvPr/>
          </p:nvSpPr>
          <p:spPr>
            <a:xfrm>
              <a:off x="4828750" y="5178975"/>
              <a:ext cx="2000" cy="4500"/>
            </a:xfrm>
            <a:custGeom>
              <a:avLst/>
              <a:gdLst/>
              <a:ahLst/>
              <a:cxnLst/>
              <a:rect l="l" t="t" r="r" b="b"/>
              <a:pathLst>
                <a:path w="80" h="180" extrusionOk="0">
                  <a:moveTo>
                    <a:pt x="0" y="0"/>
                  </a:moveTo>
                  <a:cubicBezTo>
                    <a:pt x="0" y="60"/>
                    <a:pt x="0" y="120"/>
                    <a:pt x="20" y="179"/>
                  </a:cubicBezTo>
                  <a:cubicBezTo>
                    <a:pt x="20" y="159"/>
                    <a:pt x="80" y="120"/>
                    <a:pt x="80" y="120"/>
                  </a:cubicBezTo>
                  <a:cubicBezTo>
                    <a:pt x="60" y="80"/>
                    <a:pt x="20" y="6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96" name="Google Shape;6796;p9"/>
            <p:cNvSpPr/>
            <p:nvPr/>
          </p:nvSpPr>
          <p:spPr>
            <a:xfrm>
              <a:off x="4820300" y="5183950"/>
              <a:ext cx="4000" cy="5000"/>
            </a:xfrm>
            <a:custGeom>
              <a:avLst/>
              <a:gdLst/>
              <a:ahLst/>
              <a:cxnLst/>
              <a:rect l="l" t="t" r="r" b="b"/>
              <a:pathLst>
                <a:path w="160" h="200" extrusionOk="0">
                  <a:moveTo>
                    <a:pt x="159" y="0"/>
                  </a:moveTo>
                  <a:cubicBezTo>
                    <a:pt x="60" y="0"/>
                    <a:pt x="20" y="80"/>
                    <a:pt x="0" y="179"/>
                  </a:cubicBezTo>
                  <a:lnTo>
                    <a:pt x="60" y="199"/>
                  </a:lnTo>
                  <a:lnTo>
                    <a:pt x="139" y="179"/>
                  </a:lnTo>
                  <a:cubicBezTo>
                    <a:pt x="159" y="100"/>
                    <a:pt x="159" y="60"/>
                    <a:pt x="1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97" name="Google Shape;6797;p9"/>
            <p:cNvSpPr/>
            <p:nvPr/>
          </p:nvSpPr>
          <p:spPr>
            <a:xfrm>
              <a:off x="5161950" y="3704925"/>
              <a:ext cx="35325" cy="14000"/>
            </a:xfrm>
            <a:custGeom>
              <a:avLst/>
              <a:gdLst/>
              <a:ahLst/>
              <a:cxnLst/>
              <a:rect l="l" t="t" r="r" b="b"/>
              <a:pathLst>
                <a:path w="1413" h="560" extrusionOk="0">
                  <a:moveTo>
                    <a:pt x="895" y="0"/>
                  </a:moveTo>
                  <a:cubicBezTo>
                    <a:pt x="830" y="92"/>
                    <a:pt x="756" y="140"/>
                    <a:pt x="668" y="140"/>
                  </a:cubicBezTo>
                  <a:cubicBezTo>
                    <a:pt x="622" y="140"/>
                    <a:pt x="572" y="127"/>
                    <a:pt x="518" y="100"/>
                  </a:cubicBezTo>
                  <a:cubicBezTo>
                    <a:pt x="446" y="55"/>
                    <a:pt x="367" y="26"/>
                    <a:pt x="286" y="26"/>
                  </a:cubicBezTo>
                  <a:cubicBezTo>
                    <a:pt x="188" y="26"/>
                    <a:pt x="88" y="70"/>
                    <a:pt x="0" y="179"/>
                  </a:cubicBezTo>
                  <a:cubicBezTo>
                    <a:pt x="120" y="259"/>
                    <a:pt x="179" y="378"/>
                    <a:pt x="159" y="517"/>
                  </a:cubicBezTo>
                  <a:cubicBezTo>
                    <a:pt x="340" y="535"/>
                    <a:pt x="524" y="559"/>
                    <a:pt x="707" y="559"/>
                  </a:cubicBezTo>
                  <a:cubicBezTo>
                    <a:pt x="948" y="559"/>
                    <a:pt x="1187" y="517"/>
                    <a:pt x="1413" y="358"/>
                  </a:cubicBezTo>
                  <a:cubicBezTo>
                    <a:pt x="1254" y="259"/>
                    <a:pt x="1075" y="139"/>
                    <a:pt x="89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98" name="Google Shape;6798;p9"/>
            <p:cNvSpPr/>
            <p:nvPr/>
          </p:nvSpPr>
          <p:spPr>
            <a:xfrm>
              <a:off x="5470775" y="3959550"/>
              <a:ext cx="50750" cy="9350"/>
            </a:xfrm>
            <a:custGeom>
              <a:avLst/>
              <a:gdLst/>
              <a:ahLst/>
              <a:cxnLst/>
              <a:rect l="l" t="t" r="r" b="b"/>
              <a:pathLst>
                <a:path w="2030" h="374" extrusionOk="0">
                  <a:moveTo>
                    <a:pt x="438" y="0"/>
                  </a:moveTo>
                  <a:cubicBezTo>
                    <a:pt x="399" y="159"/>
                    <a:pt x="1" y="20"/>
                    <a:pt x="100" y="338"/>
                  </a:cubicBezTo>
                  <a:cubicBezTo>
                    <a:pt x="239" y="365"/>
                    <a:pt x="379" y="374"/>
                    <a:pt x="517" y="374"/>
                  </a:cubicBezTo>
                  <a:cubicBezTo>
                    <a:pt x="794" y="374"/>
                    <a:pt x="1068" y="338"/>
                    <a:pt x="1333" y="338"/>
                  </a:cubicBezTo>
                  <a:cubicBezTo>
                    <a:pt x="1413" y="289"/>
                    <a:pt x="1498" y="259"/>
                    <a:pt x="1585" y="259"/>
                  </a:cubicBezTo>
                  <a:cubicBezTo>
                    <a:pt x="1672" y="259"/>
                    <a:pt x="1761" y="289"/>
                    <a:pt x="1851" y="358"/>
                  </a:cubicBezTo>
                  <a:lnTo>
                    <a:pt x="2030" y="358"/>
                  </a:lnTo>
                  <a:lnTo>
                    <a:pt x="2030" y="20"/>
                  </a:lnTo>
                  <a:cubicBezTo>
                    <a:pt x="1473" y="0"/>
                    <a:pt x="956" y="0"/>
                    <a:pt x="4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99" name="Google Shape;6799;p9"/>
            <p:cNvSpPr/>
            <p:nvPr/>
          </p:nvSpPr>
          <p:spPr>
            <a:xfrm>
              <a:off x="5585150" y="3965600"/>
              <a:ext cx="14950" cy="10950"/>
            </a:xfrm>
            <a:custGeom>
              <a:avLst/>
              <a:gdLst/>
              <a:ahLst/>
              <a:cxnLst/>
              <a:rect l="l" t="t" r="r" b="b"/>
              <a:pathLst>
                <a:path w="598" h="438" extrusionOk="0">
                  <a:moveTo>
                    <a:pt x="178" y="0"/>
                  </a:moveTo>
                  <a:cubicBezTo>
                    <a:pt x="92" y="0"/>
                    <a:pt x="25" y="66"/>
                    <a:pt x="1" y="295"/>
                  </a:cubicBezTo>
                  <a:cubicBezTo>
                    <a:pt x="117" y="295"/>
                    <a:pt x="287" y="438"/>
                    <a:pt x="417" y="438"/>
                  </a:cubicBezTo>
                  <a:cubicBezTo>
                    <a:pt x="509" y="438"/>
                    <a:pt x="581" y="365"/>
                    <a:pt x="598" y="116"/>
                  </a:cubicBezTo>
                  <a:lnTo>
                    <a:pt x="598" y="116"/>
                  </a:lnTo>
                  <a:cubicBezTo>
                    <a:pt x="585" y="120"/>
                    <a:pt x="572" y="122"/>
                    <a:pt x="558" y="122"/>
                  </a:cubicBezTo>
                  <a:cubicBezTo>
                    <a:pt x="442" y="122"/>
                    <a:pt x="294" y="0"/>
                    <a:pt x="1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00" name="Google Shape;6800;p9"/>
            <p:cNvSpPr/>
            <p:nvPr/>
          </p:nvSpPr>
          <p:spPr>
            <a:xfrm>
              <a:off x="5565275" y="3960050"/>
              <a:ext cx="11450" cy="12950"/>
            </a:xfrm>
            <a:custGeom>
              <a:avLst/>
              <a:gdLst/>
              <a:ahLst/>
              <a:cxnLst/>
              <a:rect l="l" t="t" r="r" b="b"/>
              <a:pathLst>
                <a:path w="458" h="518" extrusionOk="0">
                  <a:moveTo>
                    <a:pt x="279" y="0"/>
                  </a:moveTo>
                  <a:cubicBezTo>
                    <a:pt x="100" y="0"/>
                    <a:pt x="0" y="80"/>
                    <a:pt x="80" y="259"/>
                  </a:cubicBezTo>
                  <a:cubicBezTo>
                    <a:pt x="100" y="358"/>
                    <a:pt x="159" y="438"/>
                    <a:pt x="179" y="517"/>
                  </a:cubicBezTo>
                  <a:lnTo>
                    <a:pt x="358" y="517"/>
                  </a:lnTo>
                  <a:cubicBezTo>
                    <a:pt x="358" y="438"/>
                    <a:pt x="378" y="338"/>
                    <a:pt x="398" y="239"/>
                  </a:cubicBezTo>
                  <a:cubicBezTo>
                    <a:pt x="438" y="120"/>
                    <a:pt x="458" y="0"/>
                    <a:pt x="2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01" name="Google Shape;6801;p9"/>
            <p:cNvSpPr/>
            <p:nvPr/>
          </p:nvSpPr>
          <p:spPr>
            <a:xfrm>
              <a:off x="5538900" y="3960050"/>
              <a:ext cx="15950" cy="8800"/>
            </a:xfrm>
            <a:custGeom>
              <a:avLst/>
              <a:gdLst/>
              <a:ahLst/>
              <a:cxnLst/>
              <a:rect l="l" t="t" r="r" b="b"/>
              <a:pathLst>
                <a:path w="638" h="352" extrusionOk="0">
                  <a:moveTo>
                    <a:pt x="518" y="0"/>
                  </a:moveTo>
                  <a:cubicBezTo>
                    <a:pt x="399" y="20"/>
                    <a:pt x="299" y="20"/>
                    <a:pt x="160" y="20"/>
                  </a:cubicBezTo>
                  <a:cubicBezTo>
                    <a:pt x="120" y="40"/>
                    <a:pt x="61" y="100"/>
                    <a:pt x="1" y="179"/>
                  </a:cubicBezTo>
                  <a:cubicBezTo>
                    <a:pt x="90" y="294"/>
                    <a:pt x="205" y="352"/>
                    <a:pt x="322" y="352"/>
                  </a:cubicBezTo>
                  <a:cubicBezTo>
                    <a:pt x="388" y="352"/>
                    <a:pt x="454" y="334"/>
                    <a:pt x="518" y="299"/>
                  </a:cubicBezTo>
                  <a:cubicBezTo>
                    <a:pt x="638" y="219"/>
                    <a:pt x="538" y="100"/>
                    <a:pt x="51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02" name="Google Shape;6802;p9"/>
            <p:cNvSpPr/>
            <p:nvPr/>
          </p:nvSpPr>
          <p:spPr>
            <a:xfrm>
              <a:off x="5567750" y="3949600"/>
              <a:ext cx="14450" cy="5625"/>
            </a:xfrm>
            <a:custGeom>
              <a:avLst/>
              <a:gdLst/>
              <a:ahLst/>
              <a:cxnLst/>
              <a:rect l="l" t="t" r="r" b="b"/>
              <a:pathLst>
                <a:path w="578" h="225" extrusionOk="0">
                  <a:moveTo>
                    <a:pt x="458" y="20"/>
                  </a:moveTo>
                  <a:cubicBezTo>
                    <a:pt x="339" y="100"/>
                    <a:pt x="160" y="0"/>
                    <a:pt x="1" y="160"/>
                  </a:cubicBezTo>
                  <a:cubicBezTo>
                    <a:pt x="108" y="201"/>
                    <a:pt x="201" y="225"/>
                    <a:pt x="284" y="225"/>
                  </a:cubicBezTo>
                  <a:cubicBezTo>
                    <a:pt x="401" y="225"/>
                    <a:pt x="496" y="177"/>
                    <a:pt x="578" y="60"/>
                  </a:cubicBezTo>
                  <a:cubicBezTo>
                    <a:pt x="538" y="40"/>
                    <a:pt x="498" y="20"/>
                    <a:pt x="458" y="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03" name="Google Shape;6803;p9"/>
            <p:cNvSpPr/>
            <p:nvPr/>
          </p:nvSpPr>
          <p:spPr>
            <a:xfrm>
              <a:off x="5539400" y="3960175"/>
              <a:ext cx="3525" cy="4375"/>
            </a:xfrm>
            <a:custGeom>
              <a:avLst/>
              <a:gdLst/>
              <a:ahLst/>
              <a:cxnLst/>
              <a:rect l="l" t="t" r="r" b="b"/>
              <a:pathLst>
                <a:path w="141" h="175" extrusionOk="0">
                  <a:moveTo>
                    <a:pt x="70" y="0"/>
                  </a:moveTo>
                  <a:cubicBezTo>
                    <a:pt x="46" y="0"/>
                    <a:pt x="21" y="5"/>
                    <a:pt x="1" y="15"/>
                  </a:cubicBezTo>
                  <a:lnTo>
                    <a:pt x="1" y="174"/>
                  </a:lnTo>
                  <a:lnTo>
                    <a:pt x="140" y="15"/>
                  </a:lnTo>
                  <a:cubicBezTo>
                    <a:pt x="120" y="5"/>
                    <a:pt x="95" y="0"/>
                    <a:pt x="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04" name="Google Shape;6804;p9"/>
            <p:cNvSpPr/>
            <p:nvPr/>
          </p:nvSpPr>
          <p:spPr>
            <a:xfrm>
              <a:off x="4850625" y="5183525"/>
              <a:ext cx="21900" cy="8975"/>
            </a:xfrm>
            <a:custGeom>
              <a:avLst/>
              <a:gdLst/>
              <a:ahLst/>
              <a:cxnLst/>
              <a:rect l="l" t="t" r="r" b="b"/>
              <a:pathLst>
                <a:path w="876" h="359" extrusionOk="0">
                  <a:moveTo>
                    <a:pt x="406" y="0"/>
                  </a:moveTo>
                  <a:cubicBezTo>
                    <a:pt x="286" y="0"/>
                    <a:pt x="153" y="56"/>
                    <a:pt x="0" y="176"/>
                  </a:cubicBezTo>
                  <a:cubicBezTo>
                    <a:pt x="208" y="295"/>
                    <a:pt x="426" y="358"/>
                    <a:pt x="647" y="358"/>
                  </a:cubicBezTo>
                  <a:cubicBezTo>
                    <a:pt x="723" y="358"/>
                    <a:pt x="800" y="351"/>
                    <a:pt x="876" y="335"/>
                  </a:cubicBezTo>
                  <a:cubicBezTo>
                    <a:pt x="733" y="122"/>
                    <a:pt x="584" y="0"/>
                    <a:pt x="4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05" name="Google Shape;6805;p9"/>
            <p:cNvSpPr/>
            <p:nvPr/>
          </p:nvSpPr>
          <p:spPr>
            <a:xfrm>
              <a:off x="4881450" y="5187225"/>
              <a:ext cx="30875" cy="9175"/>
            </a:xfrm>
            <a:custGeom>
              <a:avLst/>
              <a:gdLst/>
              <a:ahLst/>
              <a:cxnLst/>
              <a:rect l="l" t="t" r="r" b="b"/>
              <a:pathLst>
                <a:path w="1235" h="367" extrusionOk="0">
                  <a:moveTo>
                    <a:pt x="605" y="1"/>
                  </a:moveTo>
                  <a:cubicBezTo>
                    <a:pt x="400" y="1"/>
                    <a:pt x="196" y="61"/>
                    <a:pt x="1" y="187"/>
                  </a:cubicBezTo>
                  <a:cubicBezTo>
                    <a:pt x="80" y="287"/>
                    <a:pt x="240" y="327"/>
                    <a:pt x="359" y="367"/>
                  </a:cubicBezTo>
                  <a:cubicBezTo>
                    <a:pt x="637" y="187"/>
                    <a:pt x="936" y="187"/>
                    <a:pt x="1234" y="187"/>
                  </a:cubicBezTo>
                  <a:cubicBezTo>
                    <a:pt x="1031" y="66"/>
                    <a:pt x="818" y="1"/>
                    <a:pt x="6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06" name="Google Shape;6806;p9"/>
            <p:cNvSpPr/>
            <p:nvPr/>
          </p:nvSpPr>
          <p:spPr>
            <a:xfrm>
              <a:off x="4872500" y="5191900"/>
              <a:ext cx="17925" cy="6225"/>
            </a:xfrm>
            <a:custGeom>
              <a:avLst/>
              <a:gdLst/>
              <a:ahLst/>
              <a:cxnLst/>
              <a:rect l="l" t="t" r="r" b="b"/>
              <a:pathLst>
                <a:path w="717" h="249" extrusionOk="0">
                  <a:moveTo>
                    <a:pt x="1" y="0"/>
                  </a:moveTo>
                  <a:cubicBezTo>
                    <a:pt x="153" y="139"/>
                    <a:pt x="296" y="249"/>
                    <a:pt x="469" y="249"/>
                  </a:cubicBezTo>
                  <a:cubicBezTo>
                    <a:pt x="545" y="249"/>
                    <a:pt x="626" y="228"/>
                    <a:pt x="717" y="180"/>
                  </a:cubicBezTo>
                  <a:cubicBezTo>
                    <a:pt x="637" y="60"/>
                    <a:pt x="518" y="40"/>
                    <a:pt x="3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07" name="Google Shape;6807;p9"/>
            <p:cNvSpPr/>
            <p:nvPr/>
          </p:nvSpPr>
          <p:spPr>
            <a:xfrm>
              <a:off x="5446900" y="4128975"/>
              <a:ext cx="87550" cy="14300"/>
            </a:xfrm>
            <a:custGeom>
              <a:avLst/>
              <a:gdLst/>
              <a:ahLst/>
              <a:cxnLst/>
              <a:rect l="l" t="t" r="r" b="b"/>
              <a:pathLst>
                <a:path w="3502" h="572" extrusionOk="0">
                  <a:moveTo>
                    <a:pt x="1633" y="1"/>
                  </a:moveTo>
                  <a:cubicBezTo>
                    <a:pt x="1068" y="1"/>
                    <a:pt x="547" y="245"/>
                    <a:pt x="1" y="245"/>
                  </a:cubicBezTo>
                  <a:cubicBezTo>
                    <a:pt x="97" y="422"/>
                    <a:pt x="232" y="572"/>
                    <a:pt x="416" y="572"/>
                  </a:cubicBezTo>
                  <a:cubicBezTo>
                    <a:pt x="460" y="572"/>
                    <a:pt x="507" y="563"/>
                    <a:pt x="558" y="544"/>
                  </a:cubicBezTo>
                  <a:cubicBezTo>
                    <a:pt x="930" y="415"/>
                    <a:pt x="1305" y="378"/>
                    <a:pt x="1681" y="378"/>
                  </a:cubicBezTo>
                  <a:cubicBezTo>
                    <a:pt x="2164" y="378"/>
                    <a:pt x="2649" y="439"/>
                    <a:pt x="3130" y="439"/>
                  </a:cubicBezTo>
                  <a:cubicBezTo>
                    <a:pt x="3254" y="439"/>
                    <a:pt x="3378" y="435"/>
                    <a:pt x="3502" y="424"/>
                  </a:cubicBezTo>
                  <a:cubicBezTo>
                    <a:pt x="3314" y="224"/>
                    <a:pt x="3094" y="173"/>
                    <a:pt x="2863" y="173"/>
                  </a:cubicBezTo>
                  <a:cubicBezTo>
                    <a:pt x="2727" y="173"/>
                    <a:pt x="2588" y="191"/>
                    <a:pt x="2448" y="206"/>
                  </a:cubicBezTo>
                  <a:cubicBezTo>
                    <a:pt x="2348" y="146"/>
                    <a:pt x="2209" y="206"/>
                    <a:pt x="2109" y="66"/>
                  </a:cubicBezTo>
                  <a:cubicBezTo>
                    <a:pt x="1946" y="19"/>
                    <a:pt x="1788" y="1"/>
                    <a:pt x="163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08" name="Google Shape;6808;p9"/>
            <p:cNvSpPr/>
            <p:nvPr/>
          </p:nvSpPr>
          <p:spPr>
            <a:xfrm>
              <a:off x="5482225" y="4149025"/>
              <a:ext cx="44275" cy="11950"/>
            </a:xfrm>
            <a:custGeom>
              <a:avLst/>
              <a:gdLst/>
              <a:ahLst/>
              <a:cxnLst/>
              <a:rect l="l" t="t" r="r" b="b"/>
              <a:pathLst>
                <a:path w="1771" h="478" extrusionOk="0">
                  <a:moveTo>
                    <a:pt x="1074" y="0"/>
                  </a:moveTo>
                  <a:cubicBezTo>
                    <a:pt x="969" y="53"/>
                    <a:pt x="868" y="63"/>
                    <a:pt x="769" y="63"/>
                  </a:cubicBezTo>
                  <a:cubicBezTo>
                    <a:pt x="707" y="63"/>
                    <a:pt x="645" y="59"/>
                    <a:pt x="583" y="59"/>
                  </a:cubicBezTo>
                  <a:cubicBezTo>
                    <a:pt x="521" y="59"/>
                    <a:pt x="460" y="63"/>
                    <a:pt x="398" y="80"/>
                  </a:cubicBezTo>
                  <a:cubicBezTo>
                    <a:pt x="0" y="160"/>
                    <a:pt x="60" y="319"/>
                    <a:pt x="378" y="478"/>
                  </a:cubicBezTo>
                  <a:cubicBezTo>
                    <a:pt x="539" y="371"/>
                    <a:pt x="707" y="348"/>
                    <a:pt x="881" y="348"/>
                  </a:cubicBezTo>
                  <a:cubicBezTo>
                    <a:pt x="1011" y="348"/>
                    <a:pt x="1144" y="361"/>
                    <a:pt x="1278" y="361"/>
                  </a:cubicBezTo>
                  <a:cubicBezTo>
                    <a:pt x="1362" y="361"/>
                    <a:pt x="1447" y="356"/>
                    <a:pt x="1532" y="339"/>
                  </a:cubicBezTo>
                  <a:cubicBezTo>
                    <a:pt x="1612" y="319"/>
                    <a:pt x="1771" y="299"/>
                    <a:pt x="1771" y="279"/>
                  </a:cubicBezTo>
                  <a:cubicBezTo>
                    <a:pt x="1771" y="100"/>
                    <a:pt x="1612" y="179"/>
                    <a:pt x="1532" y="120"/>
                  </a:cubicBezTo>
                  <a:cubicBezTo>
                    <a:pt x="1393" y="100"/>
                    <a:pt x="1214" y="40"/>
                    <a:pt x="107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09" name="Google Shape;6809;p9"/>
            <p:cNvSpPr/>
            <p:nvPr/>
          </p:nvSpPr>
          <p:spPr>
            <a:xfrm>
              <a:off x="5531950" y="4073800"/>
              <a:ext cx="20025" cy="13575"/>
            </a:xfrm>
            <a:custGeom>
              <a:avLst/>
              <a:gdLst/>
              <a:ahLst/>
              <a:cxnLst/>
              <a:rect l="l" t="t" r="r" b="b"/>
              <a:pathLst>
                <a:path w="801" h="543" extrusionOk="0">
                  <a:moveTo>
                    <a:pt x="423" y="1"/>
                  </a:moveTo>
                  <a:cubicBezTo>
                    <a:pt x="391" y="1"/>
                    <a:pt x="356" y="2"/>
                    <a:pt x="319" y="6"/>
                  </a:cubicBezTo>
                  <a:lnTo>
                    <a:pt x="60" y="6"/>
                  </a:lnTo>
                  <a:cubicBezTo>
                    <a:pt x="20" y="45"/>
                    <a:pt x="0" y="105"/>
                    <a:pt x="0" y="165"/>
                  </a:cubicBezTo>
                  <a:cubicBezTo>
                    <a:pt x="20" y="244"/>
                    <a:pt x="60" y="304"/>
                    <a:pt x="120" y="324"/>
                  </a:cubicBezTo>
                  <a:cubicBezTo>
                    <a:pt x="180" y="403"/>
                    <a:pt x="239" y="463"/>
                    <a:pt x="299" y="543"/>
                  </a:cubicBezTo>
                  <a:cubicBezTo>
                    <a:pt x="418" y="543"/>
                    <a:pt x="518" y="523"/>
                    <a:pt x="617" y="523"/>
                  </a:cubicBezTo>
                  <a:cubicBezTo>
                    <a:pt x="800" y="211"/>
                    <a:pt x="798" y="1"/>
                    <a:pt x="4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10" name="Google Shape;6810;p9"/>
            <p:cNvSpPr/>
            <p:nvPr/>
          </p:nvSpPr>
          <p:spPr>
            <a:xfrm>
              <a:off x="5515050" y="4099300"/>
              <a:ext cx="19400" cy="10950"/>
            </a:xfrm>
            <a:custGeom>
              <a:avLst/>
              <a:gdLst/>
              <a:ahLst/>
              <a:cxnLst/>
              <a:rect l="l" t="t" r="r" b="b"/>
              <a:pathLst>
                <a:path w="776" h="438" extrusionOk="0">
                  <a:moveTo>
                    <a:pt x="557" y="0"/>
                  </a:moveTo>
                  <a:cubicBezTo>
                    <a:pt x="517" y="0"/>
                    <a:pt x="478" y="20"/>
                    <a:pt x="418" y="40"/>
                  </a:cubicBezTo>
                  <a:cubicBezTo>
                    <a:pt x="378" y="100"/>
                    <a:pt x="299" y="159"/>
                    <a:pt x="179" y="219"/>
                  </a:cubicBezTo>
                  <a:cubicBezTo>
                    <a:pt x="119" y="219"/>
                    <a:pt x="100" y="219"/>
                    <a:pt x="60" y="239"/>
                  </a:cubicBezTo>
                  <a:lnTo>
                    <a:pt x="0" y="299"/>
                  </a:lnTo>
                  <a:cubicBezTo>
                    <a:pt x="0" y="318"/>
                    <a:pt x="0" y="358"/>
                    <a:pt x="80" y="398"/>
                  </a:cubicBezTo>
                  <a:cubicBezTo>
                    <a:pt x="219" y="418"/>
                    <a:pt x="398" y="418"/>
                    <a:pt x="577" y="438"/>
                  </a:cubicBezTo>
                  <a:cubicBezTo>
                    <a:pt x="617" y="299"/>
                    <a:pt x="776" y="120"/>
                    <a:pt x="5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11" name="Google Shape;6811;p9"/>
            <p:cNvSpPr/>
            <p:nvPr/>
          </p:nvSpPr>
          <p:spPr>
            <a:xfrm>
              <a:off x="5526975" y="4077950"/>
              <a:ext cx="7975" cy="13900"/>
            </a:xfrm>
            <a:custGeom>
              <a:avLst/>
              <a:gdLst/>
              <a:ahLst/>
              <a:cxnLst/>
              <a:rect l="l" t="t" r="r" b="b"/>
              <a:pathLst>
                <a:path w="319" h="556" extrusionOk="0">
                  <a:moveTo>
                    <a:pt x="204" y="1"/>
                  </a:moveTo>
                  <a:cubicBezTo>
                    <a:pt x="102" y="1"/>
                    <a:pt x="64" y="83"/>
                    <a:pt x="1" y="178"/>
                  </a:cubicBezTo>
                  <a:cubicBezTo>
                    <a:pt x="1" y="337"/>
                    <a:pt x="20" y="436"/>
                    <a:pt x="100" y="556"/>
                  </a:cubicBezTo>
                  <a:lnTo>
                    <a:pt x="120" y="556"/>
                  </a:lnTo>
                  <a:cubicBezTo>
                    <a:pt x="299" y="476"/>
                    <a:pt x="279" y="337"/>
                    <a:pt x="319" y="178"/>
                  </a:cubicBezTo>
                  <a:cubicBezTo>
                    <a:pt x="319" y="118"/>
                    <a:pt x="319" y="78"/>
                    <a:pt x="299" y="19"/>
                  </a:cubicBezTo>
                  <a:cubicBezTo>
                    <a:pt x="262" y="6"/>
                    <a:pt x="231" y="1"/>
                    <a:pt x="20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12" name="Google Shape;6812;p9"/>
            <p:cNvSpPr/>
            <p:nvPr/>
          </p:nvSpPr>
          <p:spPr>
            <a:xfrm>
              <a:off x="5499625" y="4130125"/>
              <a:ext cx="8475" cy="4450"/>
            </a:xfrm>
            <a:custGeom>
              <a:avLst/>
              <a:gdLst/>
              <a:ahLst/>
              <a:cxnLst/>
              <a:rect l="l" t="t" r="r" b="b"/>
              <a:pathLst>
                <a:path w="339" h="178" extrusionOk="0">
                  <a:moveTo>
                    <a:pt x="339" y="0"/>
                  </a:moveTo>
                  <a:cubicBezTo>
                    <a:pt x="219" y="0"/>
                    <a:pt x="120" y="40"/>
                    <a:pt x="0" y="40"/>
                  </a:cubicBezTo>
                  <a:cubicBezTo>
                    <a:pt x="57" y="139"/>
                    <a:pt x="133" y="178"/>
                    <a:pt x="223" y="178"/>
                  </a:cubicBezTo>
                  <a:cubicBezTo>
                    <a:pt x="259" y="178"/>
                    <a:pt x="298" y="171"/>
                    <a:pt x="339" y="160"/>
                  </a:cubicBezTo>
                  <a:lnTo>
                    <a:pt x="33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13" name="Google Shape;6813;p9"/>
            <p:cNvSpPr/>
            <p:nvPr/>
          </p:nvSpPr>
          <p:spPr>
            <a:xfrm>
              <a:off x="5446900" y="4437975"/>
              <a:ext cx="45300" cy="62675"/>
            </a:xfrm>
            <a:custGeom>
              <a:avLst/>
              <a:gdLst/>
              <a:ahLst/>
              <a:cxnLst/>
              <a:rect l="l" t="t" r="r" b="b"/>
              <a:pathLst>
                <a:path w="1812" h="2507" extrusionOk="0">
                  <a:moveTo>
                    <a:pt x="717" y="0"/>
                  </a:moveTo>
                  <a:cubicBezTo>
                    <a:pt x="458" y="60"/>
                    <a:pt x="458" y="318"/>
                    <a:pt x="299" y="418"/>
                  </a:cubicBezTo>
                  <a:cubicBezTo>
                    <a:pt x="220" y="458"/>
                    <a:pt x="160" y="497"/>
                    <a:pt x="120" y="557"/>
                  </a:cubicBezTo>
                  <a:cubicBezTo>
                    <a:pt x="60" y="657"/>
                    <a:pt x="21" y="756"/>
                    <a:pt x="21" y="875"/>
                  </a:cubicBezTo>
                  <a:cubicBezTo>
                    <a:pt x="1" y="995"/>
                    <a:pt x="21" y="1114"/>
                    <a:pt x="41" y="1214"/>
                  </a:cubicBezTo>
                  <a:cubicBezTo>
                    <a:pt x="60" y="1293"/>
                    <a:pt x="120" y="1373"/>
                    <a:pt x="160" y="1412"/>
                  </a:cubicBezTo>
                  <a:cubicBezTo>
                    <a:pt x="438" y="1552"/>
                    <a:pt x="617" y="1850"/>
                    <a:pt x="936" y="1910"/>
                  </a:cubicBezTo>
                  <a:cubicBezTo>
                    <a:pt x="1135" y="1969"/>
                    <a:pt x="1214" y="2109"/>
                    <a:pt x="1214" y="2288"/>
                  </a:cubicBezTo>
                  <a:cubicBezTo>
                    <a:pt x="1272" y="2418"/>
                    <a:pt x="1351" y="2506"/>
                    <a:pt x="1467" y="2506"/>
                  </a:cubicBezTo>
                  <a:cubicBezTo>
                    <a:pt x="1510" y="2506"/>
                    <a:pt x="1558" y="2494"/>
                    <a:pt x="1612" y="2467"/>
                  </a:cubicBezTo>
                  <a:cubicBezTo>
                    <a:pt x="1692" y="2248"/>
                    <a:pt x="1731" y="2049"/>
                    <a:pt x="1811" y="1810"/>
                  </a:cubicBezTo>
                  <a:cubicBezTo>
                    <a:pt x="916" y="1492"/>
                    <a:pt x="956" y="716"/>
                    <a:pt x="89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14" name="Google Shape;6814;p9"/>
            <p:cNvSpPr/>
            <p:nvPr/>
          </p:nvSpPr>
          <p:spPr>
            <a:xfrm>
              <a:off x="5420050" y="4494650"/>
              <a:ext cx="74125" cy="29625"/>
            </a:xfrm>
            <a:custGeom>
              <a:avLst/>
              <a:gdLst/>
              <a:ahLst/>
              <a:cxnLst/>
              <a:rect l="l" t="t" r="r" b="b"/>
              <a:pathLst>
                <a:path w="2965" h="1185" extrusionOk="0">
                  <a:moveTo>
                    <a:pt x="2169" y="1"/>
                  </a:moveTo>
                  <a:cubicBezTo>
                    <a:pt x="1990" y="100"/>
                    <a:pt x="1771" y="1"/>
                    <a:pt x="1592" y="140"/>
                  </a:cubicBezTo>
                  <a:cubicBezTo>
                    <a:pt x="1577" y="169"/>
                    <a:pt x="1542" y="188"/>
                    <a:pt x="1508" y="188"/>
                  </a:cubicBezTo>
                  <a:cubicBezTo>
                    <a:pt x="1495" y="188"/>
                    <a:pt x="1483" y="185"/>
                    <a:pt x="1473" y="180"/>
                  </a:cubicBezTo>
                  <a:cubicBezTo>
                    <a:pt x="1437" y="181"/>
                    <a:pt x="1401" y="182"/>
                    <a:pt x="1365" y="182"/>
                  </a:cubicBezTo>
                  <a:cubicBezTo>
                    <a:pt x="1221" y="182"/>
                    <a:pt x="1077" y="173"/>
                    <a:pt x="936" y="173"/>
                  </a:cubicBezTo>
                  <a:cubicBezTo>
                    <a:pt x="584" y="173"/>
                    <a:pt x="253" y="226"/>
                    <a:pt x="1" y="598"/>
                  </a:cubicBezTo>
                  <a:cubicBezTo>
                    <a:pt x="34" y="716"/>
                    <a:pt x="154" y="805"/>
                    <a:pt x="263" y="805"/>
                  </a:cubicBezTo>
                  <a:cubicBezTo>
                    <a:pt x="282" y="805"/>
                    <a:pt x="301" y="803"/>
                    <a:pt x="319" y="797"/>
                  </a:cubicBezTo>
                  <a:cubicBezTo>
                    <a:pt x="387" y="769"/>
                    <a:pt x="437" y="758"/>
                    <a:pt x="473" y="758"/>
                  </a:cubicBezTo>
                  <a:cubicBezTo>
                    <a:pt x="651" y="758"/>
                    <a:pt x="515" y="1029"/>
                    <a:pt x="597" y="1095"/>
                  </a:cubicBezTo>
                  <a:cubicBezTo>
                    <a:pt x="694" y="1164"/>
                    <a:pt x="809" y="1185"/>
                    <a:pt x="930" y="1185"/>
                  </a:cubicBezTo>
                  <a:cubicBezTo>
                    <a:pt x="984" y="1185"/>
                    <a:pt x="1039" y="1181"/>
                    <a:pt x="1095" y="1175"/>
                  </a:cubicBezTo>
                  <a:cubicBezTo>
                    <a:pt x="1333" y="1115"/>
                    <a:pt x="1592" y="1075"/>
                    <a:pt x="1791" y="876"/>
                  </a:cubicBezTo>
                  <a:lnTo>
                    <a:pt x="2109" y="876"/>
                  </a:lnTo>
                  <a:cubicBezTo>
                    <a:pt x="2209" y="777"/>
                    <a:pt x="2388" y="797"/>
                    <a:pt x="2487" y="697"/>
                  </a:cubicBezTo>
                  <a:cubicBezTo>
                    <a:pt x="2567" y="518"/>
                    <a:pt x="2965" y="478"/>
                    <a:pt x="2686" y="180"/>
                  </a:cubicBezTo>
                  <a:cubicBezTo>
                    <a:pt x="2567" y="120"/>
                    <a:pt x="2408" y="41"/>
                    <a:pt x="2288" y="1"/>
                  </a:cubicBezTo>
                  <a:cubicBezTo>
                    <a:pt x="2248" y="1"/>
                    <a:pt x="2226" y="10"/>
                    <a:pt x="2204" y="10"/>
                  </a:cubicBezTo>
                  <a:cubicBezTo>
                    <a:pt x="2193" y="10"/>
                    <a:pt x="2182" y="8"/>
                    <a:pt x="216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15" name="Google Shape;6815;p9"/>
            <p:cNvSpPr/>
            <p:nvPr/>
          </p:nvSpPr>
          <p:spPr>
            <a:xfrm>
              <a:off x="5709000" y="4728025"/>
              <a:ext cx="27875" cy="170475"/>
            </a:xfrm>
            <a:custGeom>
              <a:avLst/>
              <a:gdLst/>
              <a:ahLst/>
              <a:cxnLst/>
              <a:rect l="l" t="t" r="r" b="b"/>
              <a:pathLst>
                <a:path w="1115" h="6819" extrusionOk="0">
                  <a:moveTo>
                    <a:pt x="913" y="0"/>
                  </a:moveTo>
                  <a:cubicBezTo>
                    <a:pt x="845" y="0"/>
                    <a:pt x="787" y="69"/>
                    <a:pt x="756" y="234"/>
                  </a:cubicBezTo>
                  <a:cubicBezTo>
                    <a:pt x="716" y="334"/>
                    <a:pt x="617" y="413"/>
                    <a:pt x="577" y="513"/>
                  </a:cubicBezTo>
                  <a:cubicBezTo>
                    <a:pt x="498" y="732"/>
                    <a:pt x="438" y="950"/>
                    <a:pt x="378" y="1189"/>
                  </a:cubicBezTo>
                  <a:cubicBezTo>
                    <a:pt x="0" y="1726"/>
                    <a:pt x="378" y="2403"/>
                    <a:pt x="20" y="2979"/>
                  </a:cubicBezTo>
                  <a:cubicBezTo>
                    <a:pt x="80" y="3397"/>
                    <a:pt x="179" y="3815"/>
                    <a:pt x="60" y="4233"/>
                  </a:cubicBezTo>
                  <a:cubicBezTo>
                    <a:pt x="0" y="4392"/>
                    <a:pt x="0" y="4571"/>
                    <a:pt x="0" y="4710"/>
                  </a:cubicBezTo>
                  <a:lnTo>
                    <a:pt x="0" y="4929"/>
                  </a:lnTo>
                  <a:lnTo>
                    <a:pt x="0" y="5168"/>
                  </a:lnTo>
                  <a:lnTo>
                    <a:pt x="0" y="5386"/>
                  </a:lnTo>
                  <a:lnTo>
                    <a:pt x="0" y="5685"/>
                  </a:lnTo>
                  <a:lnTo>
                    <a:pt x="0" y="5884"/>
                  </a:lnTo>
                  <a:cubicBezTo>
                    <a:pt x="0" y="5963"/>
                    <a:pt x="0" y="6003"/>
                    <a:pt x="20" y="6083"/>
                  </a:cubicBezTo>
                  <a:cubicBezTo>
                    <a:pt x="40" y="6123"/>
                    <a:pt x="80" y="6202"/>
                    <a:pt x="100" y="6262"/>
                  </a:cubicBezTo>
                  <a:lnTo>
                    <a:pt x="179" y="6321"/>
                  </a:lnTo>
                  <a:cubicBezTo>
                    <a:pt x="299" y="6421"/>
                    <a:pt x="40" y="6401"/>
                    <a:pt x="100" y="6481"/>
                  </a:cubicBezTo>
                  <a:cubicBezTo>
                    <a:pt x="100" y="6580"/>
                    <a:pt x="100" y="6680"/>
                    <a:pt x="159" y="6779"/>
                  </a:cubicBezTo>
                  <a:cubicBezTo>
                    <a:pt x="219" y="6819"/>
                    <a:pt x="279" y="6819"/>
                    <a:pt x="358" y="6819"/>
                  </a:cubicBezTo>
                  <a:cubicBezTo>
                    <a:pt x="438" y="6779"/>
                    <a:pt x="478" y="6680"/>
                    <a:pt x="537" y="6600"/>
                  </a:cubicBezTo>
                  <a:cubicBezTo>
                    <a:pt x="617" y="6262"/>
                    <a:pt x="597" y="5904"/>
                    <a:pt x="537" y="5566"/>
                  </a:cubicBezTo>
                  <a:cubicBezTo>
                    <a:pt x="418" y="5426"/>
                    <a:pt x="438" y="5327"/>
                    <a:pt x="577" y="5207"/>
                  </a:cubicBezTo>
                  <a:lnTo>
                    <a:pt x="577" y="5028"/>
                  </a:lnTo>
                  <a:cubicBezTo>
                    <a:pt x="537" y="5028"/>
                    <a:pt x="537" y="5028"/>
                    <a:pt x="517" y="4989"/>
                  </a:cubicBezTo>
                  <a:cubicBezTo>
                    <a:pt x="498" y="4929"/>
                    <a:pt x="517" y="4909"/>
                    <a:pt x="577" y="4869"/>
                  </a:cubicBezTo>
                  <a:lnTo>
                    <a:pt x="577" y="4889"/>
                  </a:lnTo>
                  <a:cubicBezTo>
                    <a:pt x="756" y="4491"/>
                    <a:pt x="517" y="4034"/>
                    <a:pt x="716" y="3636"/>
                  </a:cubicBezTo>
                  <a:cubicBezTo>
                    <a:pt x="816" y="3417"/>
                    <a:pt x="697" y="3139"/>
                    <a:pt x="876" y="2920"/>
                  </a:cubicBezTo>
                  <a:cubicBezTo>
                    <a:pt x="895" y="2522"/>
                    <a:pt x="915" y="2144"/>
                    <a:pt x="935" y="1746"/>
                  </a:cubicBezTo>
                  <a:cubicBezTo>
                    <a:pt x="1114" y="1229"/>
                    <a:pt x="816" y="652"/>
                    <a:pt x="1114" y="155"/>
                  </a:cubicBezTo>
                  <a:cubicBezTo>
                    <a:pt x="1047" y="59"/>
                    <a:pt x="976" y="0"/>
                    <a:pt x="91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16" name="Google Shape;6816;p9"/>
            <p:cNvSpPr/>
            <p:nvPr/>
          </p:nvSpPr>
          <p:spPr>
            <a:xfrm>
              <a:off x="5710475" y="4896825"/>
              <a:ext cx="25400" cy="70800"/>
            </a:xfrm>
            <a:custGeom>
              <a:avLst/>
              <a:gdLst/>
              <a:ahLst/>
              <a:cxnLst/>
              <a:rect l="l" t="t" r="r" b="b"/>
              <a:pathLst>
                <a:path w="1016" h="2832" extrusionOk="0">
                  <a:moveTo>
                    <a:pt x="442" y="1"/>
                  </a:moveTo>
                  <a:cubicBezTo>
                    <a:pt x="408" y="1"/>
                    <a:pt x="374" y="24"/>
                    <a:pt x="339" y="47"/>
                  </a:cubicBezTo>
                  <a:lnTo>
                    <a:pt x="200" y="47"/>
                  </a:lnTo>
                  <a:cubicBezTo>
                    <a:pt x="1" y="305"/>
                    <a:pt x="41" y="544"/>
                    <a:pt x="140" y="743"/>
                  </a:cubicBezTo>
                  <a:cubicBezTo>
                    <a:pt x="100" y="1081"/>
                    <a:pt x="61" y="1419"/>
                    <a:pt x="160" y="1758"/>
                  </a:cubicBezTo>
                  <a:cubicBezTo>
                    <a:pt x="379" y="1917"/>
                    <a:pt x="359" y="2136"/>
                    <a:pt x="319" y="2275"/>
                  </a:cubicBezTo>
                  <a:cubicBezTo>
                    <a:pt x="220" y="2593"/>
                    <a:pt x="419" y="2693"/>
                    <a:pt x="558" y="2832"/>
                  </a:cubicBezTo>
                  <a:lnTo>
                    <a:pt x="856" y="2832"/>
                  </a:lnTo>
                  <a:cubicBezTo>
                    <a:pt x="936" y="2693"/>
                    <a:pt x="1015" y="2533"/>
                    <a:pt x="896" y="2354"/>
                  </a:cubicBezTo>
                  <a:cubicBezTo>
                    <a:pt x="638" y="1996"/>
                    <a:pt x="638" y="1559"/>
                    <a:pt x="657" y="1121"/>
                  </a:cubicBezTo>
                  <a:cubicBezTo>
                    <a:pt x="439" y="803"/>
                    <a:pt x="657" y="405"/>
                    <a:pt x="518" y="47"/>
                  </a:cubicBezTo>
                  <a:cubicBezTo>
                    <a:pt x="493" y="13"/>
                    <a:pt x="468" y="1"/>
                    <a:pt x="44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17" name="Google Shape;6817;p9"/>
            <p:cNvSpPr/>
            <p:nvPr/>
          </p:nvSpPr>
          <p:spPr>
            <a:xfrm>
              <a:off x="5718950" y="4819900"/>
              <a:ext cx="9950" cy="30875"/>
            </a:xfrm>
            <a:custGeom>
              <a:avLst/>
              <a:gdLst/>
              <a:ahLst/>
              <a:cxnLst/>
              <a:rect l="l" t="t" r="r" b="b"/>
              <a:pathLst>
                <a:path w="398" h="1235" extrusionOk="0">
                  <a:moveTo>
                    <a:pt x="318" y="1"/>
                  </a:moveTo>
                  <a:lnTo>
                    <a:pt x="318" y="1"/>
                  </a:lnTo>
                  <a:cubicBezTo>
                    <a:pt x="0" y="359"/>
                    <a:pt x="199" y="816"/>
                    <a:pt x="179" y="1234"/>
                  </a:cubicBezTo>
                  <a:cubicBezTo>
                    <a:pt x="398" y="836"/>
                    <a:pt x="299" y="399"/>
                    <a:pt x="31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18" name="Google Shape;6818;p9"/>
            <p:cNvSpPr/>
            <p:nvPr/>
          </p:nvSpPr>
          <p:spPr>
            <a:xfrm>
              <a:off x="5718450" y="4858700"/>
              <a:ext cx="5500" cy="8975"/>
            </a:xfrm>
            <a:custGeom>
              <a:avLst/>
              <a:gdLst/>
              <a:ahLst/>
              <a:cxnLst/>
              <a:rect l="l" t="t" r="r" b="b"/>
              <a:pathLst>
                <a:path w="220" h="359" extrusionOk="0">
                  <a:moveTo>
                    <a:pt x="219" y="0"/>
                  </a:moveTo>
                  <a:lnTo>
                    <a:pt x="219" y="0"/>
                  </a:lnTo>
                  <a:cubicBezTo>
                    <a:pt x="20" y="100"/>
                    <a:pt x="0" y="239"/>
                    <a:pt x="199" y="358"/>
                  </a:cubicBezTo>
                  <a:cubicBezTo>
                    <a:pt x="199" y="239"/>
                    <a:pt x="199" y="100"/>
                    <a:pt x="2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19" name="Google Shape;6819;p9"/>
            <p:cNvSpPr/>
            <p:nvPr/>
          </p:nvSpPr>
          <p:spPr>
            <a:xfrm>
              <a:off x="5718450" y="4893500"/>
              <a:ext cx="5000" cy="4500"/>
            </a:xfrm>
            <a:custGeom>
              <a:avLst/>
              <a:gdLst/>
              <a:ahLst/>
              <a:cxnLst/>
              <a:rect l="l" t="t" r="r" b="b"/>
              <a:pathLst>
                <a:path w="200" h="180" extrusionOk="0">
                  <a:moveTo>
                    <a:pt x="179" y="1"/>
                  </a:moveTo>
                  <a:lnTo>
                    <a:pt x="0" y="180"/>
                  </a:lnTo>
                  <a:lnTo>
                    <a:pt x="179" y="180"/>
                  </a:lnTo>
                  <a:cubicBezTo>
                    <a:pt x="199" y="140"/>
                    <a:pt x="199" y="80"/>
                    <a:pt x="1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20" name="Google Shape;6820;p9"/>
            <p:cNvSpPr/>
            <p:nvPr/>
          </p:nvSpPr>
          <p:spPr>
            <a:xfrm>
              <a:off x="5719450" y="485025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159" y="0"/>
                  </a:moveTo>
                  <a:cubicBezTo>
                    <a:pt x="0" y="40"/>
                    <a:pt x="40" y="120"/>
                    <a:pt x="159" y="179"/>
                  </a:cubicBezTo>
                  <a:cubicBezTo>
                    <a:pt x="179" y="120"/>
                    <a:pt x="179" y="40"/>
                    <a:pt x="1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21" name="Google Shape;6821;p9"/>
            <p:cNvSpPr/>
            <p:nvPr/>
          </p:nvSpPr>
          <p:spPr>
            <a:xfrm>
              <a:off x="4823775" y="5187725"/>
              <a:ext cx="13950" cy="4200"/>
            </a:xfrm>
            <a:custGeom>
              <a:avLst/>
              <a:gdLst/>
              <a:ahLst/>
              <a:cxnLst/>
              <a:rect l="l" t="t" r="r" b="b"/>
              <a:pathLst>
                <a:path w="558" h="168" extrusionOk="0">
                  <a:moveTo>
                    <a:pt x="214" y="1"/>
                  </a:moveTo>
                  <a:cubicBezTo>
                    <a:pt x="143" y="1"/>
                    <a:pt x="70" y="8"/>
                    <a:pt x="0" y="8"/>
                  </a:cubicBezTo>
                  <a:cubicBezTo>
                    <a:pt x="159" y="148"/>
                    <a:pt x="358" y="167"/>
                    <a:pt x="557" y="167"/>
                  </a:cubicBezTo>
                  <a:cubicBezTo>
                    <a:pt x="467" y="26"/>
                    <a:pt x="344" y="1"/>
                    <a:pt x="21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22" name="Google Shape;6822;p9"/>
            <p:cNvSpPr/>
            <p:nvPr/>
          </p:nvSpPr>
          <p:spPr>
            <a:xfrm>
              <a:off x="3924125" y="3870150"/>
              <a:ext cx="69150" cy="25850"/>
            </a:xfrm>
            <a:custGeom>
              <a:avLst/>
              <a:gdLst/>
              <a:ahLst/>
              <a:cxnLst/>
              <a:rect l="l" t="t" r="r" b="b"/>
              <a:pathLst>
                <a:path w="2766" h="1034" extrusionOk="0">
                  <a:moveTo>
                    <a:pt x="2489" y="1"/>
                  </a:moveTo>
                  <a:cubicBezTo>
                    <a:pt x="2422" y="1"/>
                    <a:pt x="2348" y="25"/>
                    <a:pt x="2268" y="55"/>
                  </a:cubicBezTo>
                  <a:cubicBezTo>
                    <a:pt x="2049" y="55"/>
                    <a:pt x="1850" y="95"/>
                    <a:pt x="1651" y="115"/>
                  </a:cubicBezTo>
                  <a:lnTo>
                    <a:pt x="1274" y="254"/>
                  </a:lnTo>
                  <a:cubicBezTo>
                    <a:pt x="1134" y="413"/>
                    <a:pt x="896" y="314"/>
                    <a:pt x="736" y="413"/>
                  </a:cubicBezTo>
                  <a:cubicBezTo>
                    <a:pt x="637" y="632"/>
                    <a:pt x="358" y="453"/>
                    <a:pt x="239" y="632"/>
                  </a:cubicBezTo>
                  <a:cubicBezTo>
                    <a:pt x="179" y="692"/>
                    <a:pt x="100" y="732"/>
                    <a:pt x="60" y="791"/>
                  </a:cubicBezTo>
                  <a:cubicBezTo>
                    <a:pt x="0" y="851"/>
                    <a:pt x="0" y="931"/>
                    <a:pt x="60" y="1010"/>
                  </a:cubicBezTo>
                  <a:cubicBezTo>
                    <a:pt x="106" y="1022"/>
                    <a:pt x="145" y="1033"/>
                    <a:pt x="186" y="1033"/>
                  </a:cubicBezTo>
                  <a:cubicBezTo>
                    <a:pt x="215" y="1033"/>
                    <a:pt x="245" y="1027"/>
                    <a:pt x="279" y="1010"/>
                  </a:cubicBezTo>
                  <a:cubicBezTo>
                    <a:pt x="339" y="1010"/>
                    <a:pt x="358" y="990"/>
                    <a:pt x="398" y="950"/>
                  </a:cubicBezTo>
                  <a:cubicBezTo>
                    <a:pt x="498" y="831"/>
                    <a:pt x="657" y="871"/>
                    <a:pt x="776" y="811"/>
                  </a:cubicBezTo>
                  <a:cubicBezTo>
                    <a:pt x="1373" y="791"/>
                    <a:pt x="1950" y="592"/>
                    <a:pt x="2527" y="433"/>
                  </a:cubicBezTo>
                  <a:cubicBezTo>
                    <a:pt x="2646" y="334"/>
                    <a:pt x="2765" y="234"/>
                    <a:pt x="2666" y="95"/>
                  </a:cubicBezTo>
                  <a:cubicBezTo>
                    <a:pt x="2616" y="25"/>
                    <a:pt x="2557" y="1"/>
                    <a:pt x="248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23" name="Google Shape;6823;p9"/>
            <p:cNvSpPr/>
            <p:nvPr/>
          </p:nvSpPr>
          <p:spPr>
            <a:xfrm>
              <a:off x="3886825" y="3892350"/>
              <a:ext cx="44275" cy="20475"/>
            </a:xfrm>
            <a:custGeom>
              <a:avLst/>
              <a:gdLst/>
              <a:ahLst/>
              <a:cxnLst/>
              <a:rect l="l" t="t" r="r" b="b"/>
              <a:pathLst>
                <a:path w="1771" h="819" extrusionOk="0">
                  <a:moveTo>
                    <a:pt x="1435" y="0"/>
                  </a:moveTo>
                  <a:cubicBezTo>
                    <a:pt x="1384" y="0"/>
                    <a:pt x="1336" y="20"/>
                    <a:pt x="1293" y="62"/>
                  </a:cubicBezTo>
                  <a:cubicBezTo>
                    <a:pt x="1251" y="61"/>
                    <a:pt x="1208" y="60"/>
                    <a:pt x="1165" y="60"/>
                  </a:cubicBezTo>
                  <a:cubicBezTo>
                    <a:pt x="751" y="60"/>
                    <a:pt x="343" y="152"/>
                    <a:pt x="0" y="440"/>
                  </a:cubicBezTo>
                  <a:cubicBezTo>
                    <a:pt x="100" y="540"/>
                    <a:pt x="140" y="659"/>
                    <a:pt x="239" y="759"/>
                  </a:cubicBezTo>
                  <a:cubicBezTo>
                    <a:pt x="279" y="798"/>
                    <a:pt x="299" y="798"/>
                    <a:pt x="339" y="818"/>
                  </a:cubicBezTo>
                  <a:lnTo>
                    <a:pt x="438" y="818"/>
                  </a:lnTo>
                  <a:lnTo>
                    <a:pt x="498" y="739"/>
                  </a:lnTo>
                  <a:cubicBezTo>
                    <a:pt x="935" y="520"/>
                    <a:pt x="1472" y="560"/>
                    <a:pt x="1771" y="102"/>
                  </a:cubicBezTo>
                  <a:cubicBezTo>
                    <a:pt x="1691" y="62"/>
                    <a:pt x="1652" y="62"/>
                    <a:pt x="1572" y="43"/>
                  </a:cubicBezTo>
                  <a:cubicBezTo>
                    <a:pt x="1526" y="15"/>
                    <a:pt x="1480" y="0"/>
                    <a:pt x="143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24" name="Google Shape;6824;p9"/>
            <p:cNvSpPr/>
            <p:nvPr/>
          </p:nvSpPr>
          <p:spPr>
            <a:xfrm>
              <a:off x="3871900" y="3906325"/>
              <a:ext cx="33850" cy="22900"/>
            </a:xfrm>
            <a:custGeom>
              <a:avLst/>
              <a:gdLst/>
              <a:ahLst/>
              <a:cxnLst/>
              <a:rect l="l" t="t" r="r" b="b"/>
              <a:pathLst>
                <a:path w="1354" h="916" extrusionOk="0">
                  <a:moveTo>
                    <a:pt x="538" y="1"/>
                  </a:moveTo>
                  <a:cubicBezTo>
                    <a:pt x="399" y="80"/>
                    <a:pt x="299" y="140"/>
                    <a:pt x="200" y="200"/>
                  </a:cubicBezTo>
                  <a:cubicBezTo>
                    <a:pt x="160" y="279"/>
                    <a:pt x="100" y="339"/>
                    <a:pt x="60" y="399"/>
                  </a:cubicBezTo>
                  <a:cubicBezTo>
                    <a:pt x="60" y="458"/>
                    <a:pt x="40" y="498"/>
                    <a:pt x="1" y="558"/>
                  </a:cubicBezTo>
                  <a:cubicBezTo>
                    <a:pt x="1" y="677"/>
                    <a:pt x="1" y="796"/>
                    <a:pt x="60" y="916"/>
                  </a:cubicBezTo>
                  <a:lnTo>
                    <a:pt x="200" y="916"/>
                  </a:lnTo>
                  <a:cubicBezTo>
                    <a:pt x="299" y="896"/>
                    <a:pt x="379" y="876"/>
                    <a:pt x="438" y="796"/>
                  </a:cubicBezTo>
                  <a:cubicBezTo>
                    <a:pt x="458" y="783"/>
                    <a:pt x="473" y="778"/>
                    <a:pt x="483" y="778"/>
                  </a:cubicBezTo>
                  <a:cubicBezTo>
                    <a:pt x="532" y="778"/>
                    <a:pt x="496" y="897"/>
                    <a:pt x="547" y="897"/>
                  </a:cubicBezTo>
                  <a:cubicBezTo>
                    <a:pt x="550" y="897"/>
                    <a:pt x="554" y="897"/>
                    <a:pt x="558" y="896"/>
                  </a:cubicBezTo>
                  <a:cubicBezTo>
                    <a:pt x="762" y="896"/>
                    <a:pt x="949" y="775"/>
                    <a:pt x="1151" y="775"/>
                  </a:cubicBezTo>
                  <a:cubicBezTo>
                    <a:pt x="1165" y="775"/>
                    <a:pt x="1180" y="775"/>
                    <a:pt x="1194" y="777"/>
                  </a:cubicBezTo>
                  <a:cubicBezTo>
                    <a:pt x="1353" y="657"/>
                    <a:pt x="1274" y="518"/>
                    <a:pt x="1174" y="399"/>
                  </a:cubicBezTo>
                  <a:cubicBezTo>
                    <a:pt x="1095" y="299"/>
                    <a:pt x="995" y="279"/>
                    <a:pt x="896" y="200"/>
                  </a:cubicBezTo>
                  <a:lnTo>
                    <a:pt x="896" y="239"/>
                  </a:lnTo>
                  <a:cubicBezTo>
                    <a:pt x="836" y="80"/>
                    <a:pt x="677" y="41"/>
                    <a:pt x="5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25" name="Google Shape;6825;p9"/>
            <p:cNvSpPr/>
            <p:nvPr/>
          </p:nvSpPr>
          <p:spPr>
            <a:xfrm>
              <a:off x="3885325" y="3902850"/>
              <a:ext cx="8975" cy="9475"/>
            </a:xfrm>
            <a:custGeom>
              <a:avLst/>
              <a:gdLst/>
              <a:ahLst/>
              <a:cxnLst/>
              <a:rect l="l" t="t" r="r" b="b"/>
              <a:pathLst>
                <a:path w="359" h="379" extrusionOk="0">
                  <a:moveTo>
                    <a:pt x="60" y="1"/>
                  </a:moveTo>
                  <a:lnTo>
                    <a:pt x="1" y="140"/>
                  </a:lnTo>
                  <a:cubicBezTo>
                    <a:pt x="60" y="299"/>
                    <a:pt x="200" y="378"/>
                    <a:pt x="359" y="378"/>
                  </a:cubicBezTo>
                  <a:cubicBezTo>
                    <a:pt x="359" y="140"/>
                    <a:pt x="259" y="20"/>
                    <a:pt x="6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26" name="Google Shape;6826;p9"/>
            <p:cNvSpPr/>
            <p:nvPr/>
          </p:nvSpPr>
          <p:spPr>
            <a:xfrm>
              <a:off x="3930100" y="3880125"/>
              <a:ext cx="12450" cy="6350"/>
            </a:xfrm>
            <a:custGeom>
              <a:avLst/>
              <a:gdLst/>
              <a:ahLst/>
              <a:cxnLst/>
              <a:rect l="l" t="t" r="r" b="b"/>
              <a:pathLst>
                <a:path w="498" h="254" extrusionOk="0">
                  <a:moveTo>
                    <a:pt x="367" y="1"/>
                  </a:moveTo>
                  <a:cubicBezTo>
                    <a:pt x="216" y="1"/>
                    <a:pt x="78" y="62"/>
                    <a:pt x="0" y="233"/>
                  </a:cubicBezTo>
                  <a:cubicBezTo>
                    <a:pt x="199" y="213"/>
                    <a:pt x="398" y="253"/>
                    <a:pt x="497" y="14"/>
                  </a:cubicBezTo>
                  <a:cubicBezTo>
                    <a:pt x="454" y="6"/>
                    <a:pt x="410" y="1"/>
                    <a:pt x="3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27" name="Google Shape;6827;p9"/>
            <p:cNvSpPr/>
            <p:nvPr/>
          </p:nvSpPr>
          <p:spPr>
            <a:xfrm>
              <a:off x="3942025" y="3876200"/>
              <a:ext cx="13950" cy="4600"/>
            </a:xfrm>
            <a:custGeom>
              <a:avLst/>
              <a:gdLst/>
              <a:ahLst/>
              <a:cxnLst/>
              <a:rect l="l" t="t" r="r" b="b"/>
              <a:pathLst>
                <a:path w="558" h="184" extrusionOk="0">
                  <a:moveTo>
                    <a:pt x="379" y="0"/>
                  </a:moveTo>
                  <a:cubicBezTo>
                    <a:pt x="242" y="0"/>
                    <a:pt x="112" y="32"/>
                    <a:pt x="1" y="171"/>
                  </a:cubicBezTo>
                  <a:cubicBezTo>
                    <a:pt x="66" y="177"/>
                    <a:pt x="129" y="183"/>
                    <a:pt x="188" y="183"/>
                  </a:cubicBezTo>
                  <a:cubicBezTo>
                    <a:pt x="325" y="183"/>
                    <a:pt x="446" y="151"/>
                    <a:pt x="558" y="12"/>
                  </a:cubicBezTo>
                  <a:cubicBezTo>
                    <a:pt x="498" y="6"/>
                    <a:pt x="438" y="0"/>
                    <a:pt x="3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28" name="Google Shape;6828;p9"/>
            <p:cNvSpPr/>
            <p:nvPr/>
          </p:nvSpPr>
          <p:spPr>
            <a:xfrm>
              <a:off x="3925625" y="3885450"/>
              <a:ext cx="4500" cy="3500"/>
            </a:xfrm>
            <a:custGeom>
              <a:avLst/>
              <a:gdLst/>
              <a:ahLst/>
              <a:cxnLst/>
              <a:rect l="l" t="t" r="r" b="b"/>
              <a:pathLst>
                <a:path w="180" h="140" extrusionOk="0">
                  <a:moveTo>
                    <a:pt x="179" y="0"/>
                  </a:moveTo>
                  <a:lnTo>
                    <a:pt x="179" y="0"/>
                  </a:lnTo>
                  <a:cubicBezTo>
                    <a:pt x="80" y="20"/>
                    <a:pt x="0" y="80"/>
                    <a:pt x="0" y="140"/>
                  </a:cubicBezTo>
                  <a:cubicBezTo>
                    <a:pt x="100" y="140"/>
                    <a:pt x="139" y="100"/>
                    <a:pt x="1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29" name="Google Shape;6829;p9"/>
            <p:cNvSpPr/>
            <p:nvPr/>
          </p:nvSpPr>
          <p:spPr>
            <a:xfrm>
              <a:off x="3919150" y="3889925"/>
              <a:ext cx="6975" cy="3500"/>
            </a:xfrm>
            <a:custGeom>
              <a:avLst/>
              <a:gdLst/>
              <a:ahLst/>
              <a:cxnLst/>
              <a:rect l="l" t="t" r="r" b="b"/>
              <a:pathLst>
                <a:path w="279" h="140" extrusionOk="0">
                  <a:moveTo>
                    <a:pt x="259" y="0"/>
                  </a:moveTo>
                  <a:cubicBezTo>
                    <a:pt x="140" y="0"/>
                    <a:pt x="60" y="40"/>
                    <a:pt x="0" y="140"/>
                  </a:cubicBezTo>
                  <a:lnTo>
                    <a:pt x="279" y="140"/>
                  </a:lnTo>
                  <a:cubicBezTo>
                    <a:pt x="259" y="80"/>
                    <a:pt x="259" y="40"/>
                    <a:pt x="2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30" name="Google Shape;6830;p9"/>
            <p:cNvSpPr/>
            <p:nvPr/>
          </p:nvSpPr>
          <p:spPr>
            <a:xfrm>
              <a:off x="5437950" y="4069600"/>
              <a:ext cx="96500" cy="19775"/>
            </a:xfrm>
            <a:custGeom>
              <a:avLst/>
              <a:gdLst/>
              <a:ahLst/>
              <a:cxnLst/>
              <a:rect l="l" t="t" r="r" b="b"/>
              <a:pathLst>
                <a:path w="3860" h="791" extrusionOk="0">
                  <a:moveTo>
                    <a:pt x="542" y="1"/>
                  </a:moveTo>
                  <a:cubicBezTo>
                    <a:pt x="348" y="1"/>
                    <a:pt x="156" y="36"/>
                    <a:pt x="1" y="213"/>
                  </a:cubicBezTo>
                  <a:cubicBezTo>
                    <a:pt x="80" y="790"/>
                    <a:pt x="617" y="492"/>
                    <a:pt x="896" y="711"/>
                  </a:cubicBezTo>
                  <a:cubicBezTo>
                    <a:pt x="978" y="741"/>
                    <a:pt x="1067" y="751"/>
                    <a:pt x="1156" y="751"/>
                  </a:cubicBezTo>
                  <a:cubicBezTo>
                    <a:pt x="1304" y="751"/>
                    <a:pt x="1456" y="723"/>
                    <a:pt x="1592" y="711"/>
                  </a:cubicBezTo>
                  <a:cubicBezTo>
                    <a:pt x="1895" y="622"/>
                    <a:pt x="2206" y="608"/>
                    <a:pt x="2518" y="608"/>
                  </a:cubicBezTo>
                  <a:cubicBezTo>
                    <a:pt x="2650" y="608"/>
                    <a:pt x="2782" y="611"/>
                    <a:pt x="2914" y="611"/>
                  </a:cubicBezTo>
                  <a:cubicBezTo>
                    <a:pt x="3166" y="611"/>
                    <a:pt x="3416" y="602"/>
                    <a:pt x="3661" y="552"/>
                  </a:cubicBezTo>
                  <a:cubicBezTo>
                    <a:pt x="3701" y="492"/>
                    <a:pt x="3780" y="432"/>
                    <a:pt x="3860" y="353"/>
                  </a:cubicBezTo>
                  <a:lnTo>
                    <a:pt x="3860" y="194"/>
                  </a:lnTo>
                  <a:cubicBezTo>
                    <a:pt x="3800" y="194"/>
                    <a:pt x="3760" y="174"/>
                    <a:pt x="3701" y="174"/>
                  </a:cubicBezTo>
                  <a:cubicBezTo>
                    <a:pt x="3313" y="36"/>
                    <a:pt x="2922" y="2"/>
                    <a:pt x="2530" y="2"/>
                  </a:cubicBezTo>
                  <a:cubicBezTo>
                    <a:pt x="2162" y="2"/>
                    <a:pt x="1794" y="32"/>
                    <a:pt x="1427" y="32"/>
                  </a:cubicBezTo>
                  <a:cubicBezTo>
                    <a:pt x="1283" y="32"/>
                    <a:pt x="1139" y="27"/>
                    <a:pt x="995" y="14"/>
                  </a:cubicBezTo>
                  <a:cubicBezTo>
                    <a:pt x="972" y="16"/>
                    <a:pt x="949" y="17"/>
                    <a:pt x="925" y="17"/>
                  </a:cubicBezTo>
                  <a:cubicBezTo>
                    <a:pt x="803" y="17"/>
                    <a:pt x="672" y="1"/>
                    <a:pt x="54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31" name="Google Shape;6831;p9"/>
            <p:cNvSpPr/>
            <p:nvPr/>
          </p:nvSpPr>
          <p:spPr>
            <a:xfrm>
              <a:off x="5458350" y="4065475"/>
              <a:ext cx="72125" cy="8350"/>
            </a:xfrm>
            <a:custGeom>
              <a:avLst/>
              <a:gdLst/>
              <a:ahLst/>
              <a:cxnLst/>
              <a:rect l="l" t="t" r="r" b="b"/>
              <a:pathLst>
                <a:path w="2885" h="334" extrusionOk="0">
                  <a:moveTo>
                    <a:pt x="199" y="0"/>
                  </a:moveTo>
                  <a:cubicBezTo>
                    <a:pt x="100" y="60"/>
                    <a:pt x="0" y="120"/>
                    <a:pt x="40" y="279"/>
                  </a:cubicBezTo>
                  <a:cubicBezTo>
                    <a:pt x="518" y="319"/>
                    <a:pt x="995" y="334"/>
                    <a:pt x="1470" y="334"/>
                  </a:cubicBezTo>
                  <a:cubicBezTo>
                    <a:pt x="1945" y="334"/>
                    <a:pt x="2417" y="319"/>
                    <a:pt x="2885" y="299"/>
                  </a:cubicBezTo>
                  <a:cubicBezTo>
                    <a:pt x="2845" y="199"/>
                    <a:pt x="2765" y="100"/>
                    <a:pt x="2686" y="20"/>
                  </a:cubicBezTo>
                  <a:cubicBezTo>
                    <a:pt x="1870" y="0"/>
                    <a:pt x="1035" y="0"/>
                    <a:pt x="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32" name="Google Shape;6832;p9"/>
            <p:cNvSpPr/>
            <p:nvPr/>
          </p:nvSpPr>
          <p:spPr>
            <a:xfrm>
              <a:off x="5600075" y="4062625"/>
              <a:ext cx="4500" cy="2100"/>
            </a:xfrm>
            <a:custGeom>
              <a:avLst/>
              <a:gdLst/>
              <a:ahLst/>
              <a:cxnLst/>
              <a:rect l="l" t="t" r="r" b="b"/>
              <a:pathLst>
                <a:path w="180" h="84" extrusionOk="0">
                  <a:moveTo>
                    <a:pt x="98" y="0"/>
                  </a:moveTo>
                  <a:cubicBezTo>
                    <a:pt x="65" y="0"/>
                    <a:pt x="31" y="25"/>
                    <a:pt x="1" y="75"/>
                  </a:cubicBezTo>
                  <a:cubicBezTo>
                    <a:pt x="41" y="75"/>
                    <a:pt x="89" y="84"/>
                    <a:pt x="129" y="84"/>
                  </a:cubicBezTo>
                  <a:cubicBezTo>
                    <a:pt x="149" y="84"/>
                    <a:pt x="167" y="81"/>
                    <a:pt x="180" y="75"/>
                  </a:cubicBezTo>
                  <a:cubicBezTo>
                    <a:pt x="160" y="25"/>
                    <a:pt x="130" y="0"/>
                    <a:pt x="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33" name="Google Shape;6833;p9"/>
            <p:cNvSpPr/>
            <p:nvPr/>
          </p:nvSpPr>
          <p:spPr>
            <a:xfrm>
              <a:off x="5587150" y="4062625"/>
              <a:ext cx="4500" cy="1875"/>
            </a:xfrm>
            <a:custGeom>
              <a:avLst/>
              <a:gdLst/>
              <a:ahLst/>
              <a:cxnLst/>
              <a:rect l="l" t="t" r="r" b="b"/>
              <a:pathLst>
                <a:path w="180" h="75" extrusionOk="0">
                  <a:moveTo>
                    <a:pt x="90" y="0"/>
                  </a:moveTo>
                  <a:cubicBezTo>
                    <a:pt x="60" y="0"/>
                    <a:pt x="30" y="25"/>
                    <a:pt x="1" y="75"/>
                  </a:cubicBezTo>
                  <a:lnTo>
                    <a:pt x="180" y="75"/>
                  </a:lnTo>
                  <a:cubicBezTo>
                    <a:pt x="150" y="25"/>
                    <a:pt x="120" y="0"/>
                    <a:pt x="9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34" name="Google Shape;6834;p9"/>
            <p:cNvSpPr/>
            <p:nvPr/>
          </p:nvSpPr>
          <p:spPr>
            <a:xfrm>
              <a:off x="4160350" y="5016050"/>
              <a:ext cx="43300" cy="17075"/>
            </a:xfrm>
            <a:custGeom>
              <a:avLst/>
              <a:gdLst/>
              <a:ahLst/>
              <a:cxnLst/>
              <a:rect l="l" t="t" r="r" b="b"/>
              <a:pathLst>
                <a:path w="1732" h="683" extrusionOk="0">
                  <a:moveTo>
                    <a:pt x="697" y="0"/>
                  </a:moveTo>
                  <a:cubicBezTo>
                    <a:pt x="506" y="0"/>
                    <a:pt x="306" y="42"/>
                    <a:pt x="100" y="132"/>
                  </a:cubicBezTo>
                  <a:cubicBezTo>
                    <a:pt x="20" y="211"/>
                    <a:pt x="0" y="271"/>
                    <a:pt x="80" y="370"/>
                  </a:cubicBezTo>
                  <a:lnTo>
                    <a:pt x="299" y="530"/>
                  </a:lnTo>
                  <a:cubicBezTo>
                    <a:pt x="685" y="563"/>
                    <a:pt x="1044" y="682"/>
                    <a:pt x="1446" y="682"/>
                  </a:cubicBezTo>
                  <a:cubicBezTo>
                    <a:pt x="1519" y="682"/>
                    <a:pt x="1594" y="678"/>
                    <a:pt x="1671" y="669"/>
                  </a:cubicBezTo>
                  <a:cubicBezTo>
                    <a:pt x="1731" y="569"/>
                    <a:pt x="1731" y="510"/>
                    <a:pt x="1691" y="410"/>
                  </a:cubicBezTo>
                  <a:cubicBezTo>
                    <a:pt x="1392" y="150"/>
                    <a:pt x="1059" y="0"/>
                    <a:pt x="6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35" name="Google Shape;6835;p9"/>
            <p:cNvSpPr/>
            <p:nvPr/>
          </p:nvSpPr>
          <p:spPr>
            <a:xfrm>
              <a:off x="4201625" y="5026800"/>
              <a:ext cx="12950" cy="7475"/>
            </a:xfrm>
            <a:custGeom>
              <a:avLst/>
              <a:gdLst/>
              <a:ahLst/>
              <a:cxnLst/>
              <a:rect l="l" t="t" r="r" b="b"/>
              <a:pathLst>
                <a:path w="518" h="299" extrusionOk="0">
                  <a:moveTo>
                    <a:pt x="243" y="1"/>
                  </a:moveTo>
                  <a:cubicBezTo>
                    <a:pt x="154" y="1"/>
                    <a:pt x="70" y="30"/>
                    <a:pt x="1" y="100"/>
                  </a:cubicBezTo>
                  <a:lnTo>
                    <a:pt x="1" y="239"/>
                  </a:lnTo>
                  <a:cubicBezTo>
                    <a:pt x="120" y="279"/>
                    <a:pt x="219" y="298"/>
                    <a:pt x="339" y="298"/>
                  </a:cubicBezTo>
                  <a:lnTo>
                    <a:pt x="518" y="119"/>
                  </a:lnTo>
                  <a:lnTo>
                    <a:pt x="438" y="40"/>
                  </a:lnTo>
                  <a:cubicBezTo>
                    <a:pt x="372" y="15"/>
                    <a:pt x="306" y="1"/>
                    <a:pt x="24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36" name="Google Shape;6836;p9"/>
            <p:cNvSpPr/>
            <p:nvPr/>
          </p:nvSpPr>
          <p:spPr>
            <a:xfrm>
              <a:off x="5514550" y="4271375"/>
              <a:ext cx="75125" cy="27675"/>
            </a:xfrm>
            <a:custGeom>
              <a:avLst/>
              <a:gdLst/>
              <a:ahLst/>
              <a:cxnLst/>
              <a:rect l="l" t="t" r="r" b="b"/>
              <a:pathLst>
                <a:path w="3005" h="1107" extrusionOk="0">
                  <a:moveTo>
                    <a:pt x="2188" y="0"/>
                  </a:moveTo>
                  <a:cubicBezTo>
                    <a:pt x="1472" y="20"/>
                    <a:pt x="776" y="179"/>
                    <a:pt x="100" y="477"/>
                  </a:cubicBezTo>
                  <a:cubicBezTo>
                    <a:pt x="20" y="597"/>
                    <a:pt x="0" y="716"/>
                    <a:pt x="120" y="836"/>
                  </a:cubicBezTo>
                  <a:cubicBezTo>
                    <a:pt x="637" y="776"/>
                    <a:pt x="1194" y="816"/>
                    <a:pt x="1711" y="617"/>
                  </a:cubicBezTo>
                  <a:cubicBezTo>
                    <a:pt x="1771" y="598"/>
                    <a:pt x="1825" y="589"/>
                    <a:pt x="1873" y="589"/>
                  </a:cubicBezTo>
                  <a:cubicBezTo>
                    <a:pt x="2083" y="589"/>
                    <a:pt x="2188" y="756"/>
                    <a:pt x="2188" y="1015"/>
                  </a:cubicBezTo>
                  <a:cubicBezTo>
                    <a:pt x="2208" y="1054"/>
                    <a:pt x="2228" y="1074"/>
                    <a:pt x="2288" y="1094"/>
                  </a:cubicBezTo>
                  <a:cubicBezTo>
                    <a:pt x="2339" y="1101"/>
                    <a:pt x="2392" y="1106"/>
                    <a:pt x="2447" y="1106"/>
                  </a:cubicBezTo>
                  <a:cubicBezTo>
                    <a:pt x="2541" y="1106"/>
                    <a:pt x="2637" y="1092"/>
                    <a:pt x="2726" y="1054"/>
                  </a:cubicBezTo>
                  <a:cubicBezTo>
                    <a:pt x="3004" y="796"/>
                    <a:pt x="2885" y="477"/>
                    <a:pt x="2905" y="179"/>
                  </a:cubicBezTo>
                  <a:cubicBezTo>
                    <a:pt x="2686" y="60"/>
                    <a:pt x="2427" y="60"/>
                    <a:pt x="218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37" name="Google Shape;6837;p9"/>
            <p:cNvSpPr/>
            <p:nvPr/>
          </p:nvSpPr>
          <p:spPr>
            <a:xfrm>
              <a:off x="5524500" y="4296225"/>
              <a:ext cx="58200" cy="25950"/>
            </a:xfrm>
            <a:custGeom>
              <a:avLst/>
              <a:gdLst/>
              <a:ahLst/>
              <a:cxnLst/>
              <a:rect l="l" t="t" r="r" b="b"/>
              <a:pathLst>
                <a:path w="2328" h="1038" extrusionOk="0">
                  <a:moveTo>
                    <a:pt x="1790" y="1"/>
                  </a:moveTo>
                  <a:cubicBezTo>
                    <a:pt x="1214" y="180"/>
                    <a:pt x="617" y="339"/>
                    <a:pt x="40" y="518"/>
                  </a:cubicBezTo>
                  <a:cubicBezTo>
                    <a:pt x="20" y="518"/>
                    <a:pt x="20" y="538"/>
                    <a:pt x="0" y="597"/>
                  </a:cubicBezTo>
                  <a:cubicBezTo>
                    <a:pt x="0" y="657"/>
                    <a:pt x="0" y="697"/>
                    <a:pt x="80" y="717"/>
                  </a:cubicBezTo>
                  <a:cubicBezTo>
                    <a:pt x="279" y="745"/>
                    <a:pt x="478" y="769"/>
                    <a:pt x="677" y="769"/>
                  </a:cubicBezTo>
                  <a:cubicBezTo>
                    <a:pt x="896" y="769"/>
                    <a:pt x="1114" y="740"/>
                    <a:pt x="1333" y="657"/>
                  </a:cubicBezTo>
                  <a:cubicBezTo>
                    <a:pt x="1418" y="625"/>
                    <a:pt x="1496" y="605"/>
                    <a:pt x="1563" y="605"/>
                  </a:cubicBezTo>
                  <a:cubicBezTo>
                    <a:pt x="1703" y="605"/>
                    <a:pt x="1797" y="688"/>
                    <a:pt x="1810" y="916"/>
                  </a:cubicBezTo>
                  <a:cubicBezTo>
                    <a:pt x="1893" y="998"/>
                    <a:pt x="1975" y="1038"/>
                    <a:pt x="2060" y="1038"/>
                  </a:cubicBezTo>
                  <a:cubicBezTo>
                    <a:pt x="2139" y="1038"/>
                    <a:pt x="2221" y="1003"/>
                    <a:pt x="2308" y="936"/>
                  </a:cubicBezTo>
                  <a:cubicBezTo>
                    <a:pt x="2328" y="697"/>
                    <a:pt x="2328" y="478"/>
                    <a:pt x="2328" y="219"/>
                  </a:cubicBezTo>
                  <a:cubicBezTo>
                    <a:pt x="2253" y="219"/>
                    <a:pt x="2184" y="228"/>
                    <a:pt x="2119" y="228"/>
                  </a:cubicBezTo>
                  <a:cubicBezTo>
                    <a:pt x="2012" y="228"/>
                    <a:pt x="1917" y="205"/>
                    <a:pt x="1830" y="80"/>
                  </a:cubicBezTo>
                  <a:lnTo>
                    <a:pt x="17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38" name="Google Shape;6838;p9"/>
            <p:cNvSpPr/>
            <p:nvPr/>
          </p:nvSpPr>
          <p:spPr>
            <a:xfrm>
              <a:off x="5523000" y="4319100"/>
              <a:ext cx="60700" cy="19775"/>
            </a:xfrm>
            <a:custGeom>
              <a:avLst/>
              <a:gdLst/>
              <a:ahLst/>
              <a:cxnLst/>
              <a:rect l="l" t="t" r="r" b="b"/>
              <a:pathLst>
                <a:path w="2428" h="791" extrusionOk="0">
                  <a:moveTo>
                    <a:pt x="1870" y="1"/>
                  </a:moveTo>
                  <a:cubicBezTo>
                    <a:pt x="1791" y="80"/>
                    <a:pt x="1751" y="140"/>
                    <a:pt x="1671" y="180"/>
                  </a:cubicBezTo>
                  <a:cubicBezTo>
                    <a:pt x="1194" y="259"/>
                    <a:pt x="756" y="299"/>
                    <a:pt x="279" y="379"/>
                  </a:cubicBezTo>
                  <a:cubicBezTo>
                    <a:pt x="179" y="458"/>
                    <a:pt x="0" y="498"/>
                    <a:pt x="100" y="697"/>
                  </a:cubicBezTo>
                  <a:cubicBezTo>
                    <a:pt x="230" y="718"/>
                    <a:pt x="361" y="729"/>
                    <a:pt x="491" y="729"/>
                  </a:cubicBezTo>
                  <a:cubicBezTo>
                    <a:pt x="739" y="729"/>
                    <a:pt x="986" y="689"/>
                    <a:pt x="1234" y="598"/>
                  </a:cubicBezTo>
                  <a:cubicBezTo>
                    <a:pt x="1359" y="569"/>
                    <a:pt x="1493" y="535"/>
                    <a:pt x="1627" y="535"/>
                  </a:cubicBezTo>
                  <a:cubicBezTo>
                    <a:pt x="1771" y="535"/>
                    <a:pt x="1916" y="574"/>
                    <a:pt x="2049" y="697"/>
                  </a:cubicBezTo>
                  <a:cubicBezTo>
                    <a:pt x="2122" y="721"/>
                    <a:pt x="2195" y="790"/>
                    <a:pt x="2273" y="790"/>
                  </a:cubicBezTo>
                  <a:cubicBezTo>
                    <a:pt x="2322" y="790"/>
                    <a:pt x="2373" y="762"/>
                    <a:pt x="2427" y="677"/>
                  </a:cubicBezTo>
                  <a:cubicBezTo>
                    <a:pt x="2388" y="458"/>
                    <a:pt x="2388" y="239"/>
                    <a:pt x="236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39" name="Google Shape;6839;p9"/>
            <p:cNvSpPr/>
            <p:nvPr/>
          </p:nvSpPr>
          <p:spPr>
            <a:xfrm>
              <a:off x="5572225" y="4233575"/>
              <a:ext cx="21425" cy="45850"/>
            </a:xfrm>
            <a:custGeom>
              <a:avLst/>
              <a:gdLst/>
              <a:ahLst/>
              <a:cxnLst/>
              <a:rect l="l" t="t" r="r" b="b"/>
              <a:pathLst>
                <a:path w="857" h="1834" extrusionOk="0">
                  <a:moveTo>
                    <a:pt x="578" y="0"/>
                  </a:moveTo>
                  <a:cubicBezTo>
                    <a:pt x="458" y="0"/>
                    <a:pt x="359" y="20"/>
                    <a:pt x="279" y="100"/>
                  </a:cubicBezTo>
                  <a:cubicBezTo>
                    <a:pt x="180" y="239"/>
                    <a:pt x="220" y="418"/>
                    <a:pt x="220" y="597"/>
                  </a:cubicBezTo>
                  <a:cubicBezTo>
                    <a:pt x="259" y="716"/>
                    <a:pt x="220" y="836"/>
                    <a:pt x="180" y="975"/>
                  </a:cubicBezTo>
                  <a:cubicBezTo>
                    <a:pt x="100" y="1134"/>
                    <a:pt x="60" y="1293"/>
                    <a:pt x="21" y="1472"/>
                  </a:cubicBezTo>
                  <a:cubicBezTo>
                    <a:pt x="1" y="1532"/>
                    <a:pt x="21" y="1592"/>
                    <a:pt x="60" y="1671"/>
                  </a:cubicBezTo>
                  <a:cubicBezTo>
                    <a:pt x="121" y="1793"/>
                    <a:pt x="188" y="1833"/>
                    <a:pt x="257" y="1833"/>
                  </a:cubicBezTo>
                  <a:cubicBezTo>
                    <a:pt x="369" y="1833"/>
                    <a:pt x="487" y="1728"/>
                    <a:pt x="598" y="1691"/>
                  </a:cubicBezTo>
                  <a:cubicBezTo>
                    <a:pt x="657" y="1432"/>
                    <a:pt x="558" y="1174"/>
                    <a:pt x="777" y="975"/>
                  </a:cubicBezTo>
                  <a:cubicBezTo>
                    <a:pt x="856" y="677"/>
                    <a:pt x="617" y="398"/>
                    <a:pt x="777" y="100"/>
                  </a:cubicBezTo>
                  <a:cubicBezTo>
                    <a:pt x="717" y="40"/>
                    <a:pt x="657" y="20"/>
                    <a:pt x="5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40" name="Google Shape;6840;p9"/>
            <p:cNvSpPr/>
            <p:nvPr/>
          </p:nvSpPr>
          <p:spPr>
            <a:xfrm>
              <a:off x="5598600" y="4349675"/>
              <a:ext cx="14925" cy="22675"/>
            </a:xfrm>
            <a:custGeom>
              <a:avLst/>
              <a:gdLst/>
              <a:ahLst/>
              <a:cxnLst/>
              <a:rect l="l" t="t" r="r" b="b"/>
              <a:pathLst>
                <a:path w="597" h="907" extrusionOk="0">
                  <a:moveTo>
                    <a:pt x="245" y="1"/>
                  </a:moveTo>
                  <a:cubicBezTo>
                    <a:pt x="186" y="1"/>
                    <a:pt x="126" y="9"/>
                    <a:pt x="60" y="31"/>
                  </a:cubicBezTo>
                  <a:cubicBezTo>
                    <a:pt x="219" y="309"/>
                    <a:pt x="0" y="648"/>
                    <a:pt x="239" y="906"/>
                  </a:cubicBezTo>
                  <a:cubicBezTo>
                    <a:pt x="298" y="827"/>
                    <a:pt x="358" y="767"/>
                    <a:pt x="398" y="707"/>
                  </a:cubicBezTo>
                  <a:cubicBezTo>
                    <a:pt x="398" y="548"/>
                    <a:pt x="438" y="449"/>
                    <a:pt x="597" y="369"/>
                  </a:cubicBezTo>
                  <a:cubicBezTo>
                    <a:pt x="597" y="270"/>
                    <a:pt x="557" y="150"/>
                    <a:pt x="557" y="51"/>
                  </a:cubicBezTo>
                  <a:cubicBezTo>
                    <a:pt x="444" y="26"/>
                    <a:pt x="347" y="1"/>
                    <a:pt x="24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41" name="Google Shape;6841;p9"/>
            <p:cNvSpPr/>
            <p:nvPr/>
          </p:nvSpPr>
          <p:spPr>
            <a:xfrm>
              <a:off x="5569250" y="4296225"/>
              <a:ext cx="13450" cy="15450"/>
            </a:xfrm>
            <a:custGeom>
              <a:avLst/>
              <a:gdLst/>
              <a:ahLst/>
              <a:cxnLst/>
              <a:rect l="l" t="t" r="r" b="b"/>
              <a:pathLst>
                <a:path w="538" h="618" extrusionOk="0">
                  <a:moveTo>
                    <a:pt x="289" y="1"/>
                  </a:moveTo>
                  <a:cubicBezTo>
                    <a:pt x="204" y="1"/>
                    <a:pt x="120" y="31"/>
                    <a:pt x="40" y="100"/>
                  </a:cubicBezTo>
                  <a:cubicBezTo>
                    <a:pt x="0" y="319"/>
                    <a:pt x="120" y="478"/>
                    <a:pt x="279" y="617"/>
                  </a:cubicBezTo>
                  <a:cubicBezTo>
                    <a:pt x="378" y="478"/>
                    <a:pt x="438" y="359"/>
                    <a:pt x="538" y="219"/>
                  </a:cubicBezTo>
                  <a:lnTo>
                    <a:pt x="538" y="80"/>
                  </a:lnTo>
                  <a:cubicBezTo>
                    <a:pt x="458" y="31"/>
                    <a:pt x="373" y="1"/>
                    <a:pt x="28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42" name="Google Shape;6842;p9"/>
            <p:cNvSpPr/>
            <p:nvPr/>
          </p:nvSpPr>
          <p:spPr>
            <a:xfrm>
              <a:off x="3980325" y="3848775"/>
              <a:ext cx="98000" cy="32225"/>
            </a:xfrm>
            <a:custGeom>
              <a:avLst/>
              <a:gdLst/>
              <a:ahLst/>
              <a:cxnLst/>
              <a:rect l="l" t="t" r="r" b="b"/>
              <a:pathLst>
                <a:path w="3920" h="1289" extrusionOk="0">
                  <a:moveTo>
                    <a:pt x="3534" y="1"/>
                  </a:moveTo>
                  <a:cubicBezTo>
                    <a:pt x="3258" y="1"/>
                    <a:pt x="2982" y="101"/>
                    <a:pt x="2706" y="115"/>
                  </a:cubicBezTo>
                  <a:cubicBezTo>
                    <a:pt x="1870" y="493"/>
                    <a:pt x="995" y="731"/>
                    <a:pt x="80" y="791"/>
                  </a:cubicBezTo>
                  <a:cubicBezTo>
                    <a:pt x="40" y="851"/>
                    <a:pt x="20" y="890"/>
                    <a:pt x="0" y="910"/>
                  </a:cubicBezTo>
                  <a:cubicBezTo>
                    <a:pt x="239" y="950"/>
                    <a:pt x="398" y="1010"/>
                    <a:pt x="239" y="1288"/>
                  </a:cubicBezTo>
                  <a:cubicBezTo>
                    <a:pt x="1492" y="1169"/>
                    <a:pt x="2666" y="711"/>
                    <a:pt x="3800" y="373"/>
                  </a:cubicBezTo>
                  <a:cubicBezTo>
                    <a:pt x="3919" y="313"/>
                    <a:pt x="3879" y="174"/>
                    <a:pt x="3899" y="75"/>
                  </a:cubicBezTo>
                  <a:cubicBezTo>
                    <a:pt x="3778" y="20"/>
                    <a:pt x="3656" y="1"/>
                    <a:pt x="353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43" name="Google Shape;6843;p9"/>
            <p:cNvSpPr/>
            <p:nvPr/>
          </p:nvSpPr>
          <p:spPr>
            <a:xfrm>
              <a:off x="5621475" y="5095925"/>
              <a:ext cx="49750" cy="19100"/>
            </a:xfrm>
            <a:custGeom>
              <a:avLst/>
              <a:gdLst/>
              <a:ahLst/>
              <a:cxnLst/>
              <a:rect l="l" t="t" r="r" b="b"/>
              <a:pathLst>
                <a:path w="1990" h="764" extrusionOk="0">
                  <a:moveTo>
                    <a:pt x="1432" y="0"/>
                  </a:moveTo>
                  <a:cubicBezTo>
                    <a:pt x="1293" y="139"/>
                    <a:pt x="1074" y="20"/>
                    <a:pt x="875" y="139"/>
                  </a:cubicBezTo>
                  <a:cubicBezTo>
                    <a:pt x="716" y="299"/>
                    <a:pt x="478" y="199"/>
                    <a:pt x="299" y="299"/>
                  </a:cubicBezTo>
                  <a:cubicBezTo>
                    <a:pt x="280" y="286"/>
                    <a:pt x="265" y="282"/>
                    <a:pt x="253" y="282"/>
                  </a:cubicBezTo>
                  <a:cubicBezTo>
                    <a:pt x="225" y="282"/>
                    <a:pt x="207" y="305"/>
                    <a:pt x="179" y="318"/>
                  </a:cubicBezTo>
                  <a:cubicBezTo>
                    <a:pt x="120" y="438"/>
                    <a:pt x="40" y="537"/>
                    <a:pt x="0" y="657"/>
                  </a:cubicBezTo>
                  <a:cubicBezTo>
                    <a:pt x="76" y="745"/>
                    <a:pt x="152" y="761"/>
                    <a:pt x="238" y="761"/>
                  </a:cubicBezTo>
                  <a:cubicBezTo>
                    <a:pt x="288" y="761"/>
                    <a:pt x="340" y="756"/>
                    <a:pt x="398" y="756"/>
                  </a:cubicBezTo>
                  <a:cubicBezTo>
                    <a:pt x="427" y="754"/>
                    <a:pt x="457" y="753"/>
                    <a:pt x="486" y="753"/>
                  </a:cubicBezTo>
                  <a:cubicBezTo>
                    <a:pt x="586" y="753"/>
                    <a:pt x="686" y="764"/>
                    <a:pt x="784" y="764"/>
                  </a:cubicBezTo>
                  <a:cubicBezTo>
                    <a:pt x="891" y="764"/>
                    <a:pt x="995" y="751"/>
                    <a:pt x="1094" y="696"/>
                  </a:cubicBezTo>
                  <a:lnTo>
                    <a:pt x="1174" y="696"/>
                  </a:lnTo>
                  <a:lnTo>
                    <a:pt x="1234" y="657"/>
                  </a:lnTo>
                  <a:cubicBezTo>
                    <a:pt x="1373" y="597"/>
                    <a:pt x="1512" y="617"/>
                    <a:pt x="1631" y="537"/>
                  </a:cubicBezTo>
                  <a:cubicBezTo>
                    <a:pt x="1653" y="543"/>
                    <a:pt x="1673" y="545"/>
                    <a:pt x="1691" y="545"/>
                  </a:cubicBezTo>
                  <a:cubicBezTo>
                    <a:pt x="1740" y="545"/>
                    <a:pt x="1776" y="527"/>
                    <a:pt x="1791" y="497"/>
                  </a:cubicBezTo>
                  <a:cubicBezTo>
                    <a:pt x="1830" y="458"/>
                    <a:pt x="1910" y="418"/>
                    <a:pt x="1989" y="398"/>
                  </a:cubicBezTo>
                  <a:lnTo>
                    <a:pt x="1970" y="358"/>
                  </a:lnTo>
                  <a:cubicBezTo>
                    <a:pt x="1910" y="239"/>
                    <a:pt x="1870" y="139"/>
                    <a:pt x="1810" y="20"/>
                  </a:cubicBezTo>
                  <a:cubicBezTo>
                    <a:pt x="1691" y="20"/>
                    <a:pt x="1572" y="0"/>
                    <a:pt x="143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44" name="Google Shape;6844;p9"/>
            <p:cNvSpPr/>
            <p:nvPr/>
          </p:nvSpPr>
          <p:spPr>
            <a:xfrm>
              <a:off x="5543875" y="5101375"/>
              <a:ext cx="47775" cy="16950"/>
            </a:xfrm>
            <a:custGeom>
              <a:avLst/>
              <a:gdLst/>
              <a:ahLst/>
              <a:cxnLst/>
              <a:rect l="l" t="t" r="r" b="b"/>
              <a:pathLst>
                <a:path w="1911" h="678" extrusionOk="0">
                  <a:moveTo>
                    <a:pt x="1055" y="1"/>
                  </a:moveTo>
                  <a:cubicBezTo>
                    <a:pt x="996" y="1"/>
                    <a:pt x="916" y="1"/>
                    <a:pt x="836" y="21"/>
                  </a:cubicBezTo>
                  <a:cubicBezTo>
                    <a:pt x="657" y="61"/>
                    <a:pt x="498" y="120"/>
                    <a:pt x="319" y="200"/>
                  </a:cubicBezTo>
                  <a:cubicBezTo>
                    <a:pt x="160" y="279"/>
                    <a:pt x="41" y="339"/>
                    <a:pt x="1" y="498"/>
                  </a:cubicBezTo>
                  <a:cubicBezTo>
                    <a:pt x="41" y="578"/>
                    <a:pt x="120" y="618"/>
                    <a:pt x="200" y="677"/>
                  </a:cubicBezTo>
                  <a:cubicBezTo>
                    <a:pt x="737" y="498"/>
                    <a:pt x="1354" y="578"/>
                    <a:pt x="1911" y="299"/>
                  </a:cubicBezTo>
                  <a:cubicBezTo>
                    <a:pt x="1862" y="286"/>
                    <a:pt x="1811" y="283"/>
                    <a:pt x="1759" y="283"/>
                  </a:cubicBezTo>
                  <a:cubicBezTo>
                    <a:pt x="1699" y="283"/>
                    <a:pt x="1638" y="287"/>
                    <a:pt x="1578" y="287"/>
                  </a:cubicBezTo>
                  <a:cubicBezTo>
                    <a:pt x="1448" y="287"/>
                    <a:pt x="1320" y="267"/>
                    <a:pt x="1214" y="140"/>
                  </a:cubicBezTo>
                  <a:cubicBezTo>
                    <a:pt x="1155" y="81"/>
                    <a:pt x="1115" y="21"/>
                    <a:pt x="105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45" name="Google Shape;6845;p9"/>
            <p:cNvSpPr/>
            <p:nvPr/>
          </p:nvSpPr>
          <p:spPr>
            <a:xfrm>
              <a:off x="5617500" y="5112325"/>
              <a:ext cx="14925" cy="5000"/>
            </a:xfrm>
            <a:custGeom>
              <a:avLst/>
              <a:gdLst/>
              <a:ahLst/>
              <a:cxnLst/>
              <a:rect l="l" t="t" r="r" b="b"/>
              <a:pathLst>
                <a:path w="597" h="200" extrusionOk="0">
                  <a:moveTo>
                    <a:pt x="179" y="1"/>
                  </a:moveTo>
                  <a:cubicBezTo>
                    <a:pt x="99" y="40"/>
                    <a:pt x="0" y="40"/>
                    <a:pt x="0" y="140"/>
                  </a:cubicBezTo>
                  <a:cubicBezTo>
                    <a:pt x="0" y="160"/>
                    <a:pt x="80" y="180"/>
                    <a:pt x="139" y="180"/>
                  </a:cubicBezTo>
                  <a:cubicBezTo>
                    <a:pt x="199" y="180"/>
                    <a:pt x="298" y="200"/>
                    <a:pt x="378" y="200"/>
                  </a:cubicBezTo>
                  <a:lnTo>
                    <a:pt x="458" y="200"/>
                  </a:lnTo>
                  <a:lnTo>
                    <a:pt x="537" y="180"/>
                  </a:lnTo>
                  <a:lnTo>
                    <a:pt x="577" y="140"/>
                  </a:lnTo>
                  <a:cubicBezTo>
                    <a:pt x="597" y="100"/>
                    <a:pt x="577" y="60"/>
                    <a:pt x="537" y="40"/>
                  </a:cubicBezTo>
                  <a:cubicBezTo>
                    <a:pt x="398" y="40"/>
                    <a:pt x="298" y="1"/>
                    <a:pt x="1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46" name="Google Shape;6846;p9"/>
            <p:cNvSpPr/>
            <p:nvPr/>
          </p:nvSpPr>
          <p:spPr>
            <a:xfrm>
              <a:off x="5453375" y="4528975"/>
              <a:ext cx="28875" cy="62200"/>
            </a:xfrm>
            <a:custGeom>
              <a:avLst/>
              <a:gdLst/>
              <a:ahLst/>
              <a:cxnLst/>
              <a:rect l="l" t="t" r="r" b="b"/>
              <a:pathLst>
                <a:path w="1155" h="2488" extrusionOk="0">
                  <a:moveTo>
                    <a:pt x="870" y="1"/>
                  </a:moveTo>
                  <a:cubicBezTo>
                    <a:pt x="832" y="1"/>
                    <a:pt x="788" y="12"/>
                    <a:pt x="736" y="40"/>
                  </a:cubicBezTo>
                  <a:cubicBezTo>
                    <a:pt x="677" y="100"/>
                    <a:pt x="677" y="140"/>
                    <a:pt x="677" y="219"/>
                  </a:cubicBezTo>
                  <a:cubicBezTo>
                    <a:pt x="702" y="294"/>
                    <a:pt x="688" y="313"/>
                    <a:pt x="663" y="313"/>
                  </a:cubicBezTo>
                  <a:cubicBezTo>
                    <a:pt x="636" y="313"/>
                    <a:pt x="595" y="291"/>
                    <a:pt x="573" y="291"/>
                  </a:cubicBezTo>
                  <a:cubicBezTo>
                    <a:pt x="566" y="291"/>
                    <a:pt x="560" y="293"/>
                    <a:pt x="557" y="299"/>
                  </a:cubicBezTo>
                  <a:cubicBezTo>
                    <a:pt x="299" y="339"/>
                    <a:pt x="60" y="359"/>
                    <a:pt x="0" y="697"/>
                  </a:cubicBezTo>
                  <a:cubicBezTo>
                    <a:pt x="100" y="856"/>
                    <a:pt x="279" y="916"/>
                    <a:pt x="378" y="1095"/>
                  </a:cubicBezTo>
                  <a:cubicBezTo>
                    <a:pt x="438" y="1194"/>
                    <a:pt x="498" y="1293"/>
                    <a:pt x="557" y="1393"/>
                  </a:cubicBezTo>
                  <a:cubicBezTo>
                    <a:pt x="876" y="1691"/>
                    <a:pt x="498" y="2328"/>
                    <a:pt x="1134" y="2487"/>
                  </a:cubicBezTo>
                  <a:cubicBezTo>
                    <a:pt x="1154" y="1910"/>
                    <a:pt x="1154" y="1313"/>
                    <a:pt x="1154" y="736"/>
                  </a:cubicBezTo>
                  <a:lnTo>
                    <a:pt x="1154" y="199"/>
                  </a:lnTo>
                  <a:cubicBezTo>
                    <a:pt x="1063" y="123"/>
                    <a:pt x="995" y="1"/>
                    <a:pt x="8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47" name="Google Shape;6847;p9"/>
            <p:cNvSpPr/>
            <p:nvPr/>
          </p:nvSpPr>
          <p:spPr>
            <a:xfrm>
              <a:off x="5461825" y="4560300"/>
              <a:ext cx="23400" cy="46450"/>
            </a:xfrm>
            <a:custGeom>
              <a:avLst/>
              <a:gdLst/>
              <a:ahLst/>
              <a:cxnLst/>
              <a:rect l="l" t="t" r="r" b="b"/>
              <a:pathLst>
                <a:path w="936" h="1858" extrusionOk="0">
                  <a:moveTo>
                    <a:pt x="299" y="1"/>
                  </a:moveTo>
                  <a:cubicBezTo>
                    <a:pt x="100" y="80"/>
                    <a:pt x="20" y="200"/>
                    <a:pt x="1" y="379"/>
                  </a:cubicBezTo>
                  <a:cubicBezTo>
                    <a:pt x="100" y="816"/>
                    <a:pt x="20" y="1314"/>
                    <a:pt x="319" y="1731"/>
                  </a:cubicBezTo>
                  <a:cubicBezTo>
                    <a:pt x="398" y="1771"/>
                    <a:pt x="458" y="1811"/>
                    <a:pt x="538" y="1851"/>
                  </a:cubicBezTo>
                  <a:cubicBezTo>
                    <a:pt x="565" y="1855"/>
                    <a:pt x="592" y="1858"/>
                    <a:pt x="621" y="1858"/>
                  </a:cubicBezTo>
                  <a:cubicBezTo>
                    <a:pt x="718" y="1858"/>
                    <a:pt x="819" y="1828"/>
                    <a:pt x="896" y="1751"/>
                  </a:cubicBezTo>
                  <a:cubicBezTo>
                    <a:pt x="936" y="1572"/>
                    <a:pt x="856" y="1393"/>
                    <a:pt x="816" y="1234"/>
                  </a:cubicBezTo>
                  <a:cubicBezTo>
                    <a:pt x="558" y="1035"/>
                    <a:pt x="637" y="757"/>
                    <a:pt x="637" y="498"/>
                  </a:cubicBezTo>
                  <a:cubicBezTo>
                    <a:pt x="637" y="259"/>
                    <a:pt x="617" y="40"/>
                    <a:pt x="2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48" name="Google Shape;6848;p9"/>
            <p:cNvSpPr/>
            <p:nvPr/>
          </p:nvSpPr>
          <p:spPr>
            <a:xfrm>
              <a:off x="5458350" y="4604575"/>
              <a:ext cx="33350" cy="28050"/>
            </a:xfrm>
            <a:custGeom>
              <a:avLst/>
              <a:gdLst/>
              <a:ahLst/>
              <a:cxnLst/>
              <a:rect l="l" t="t" r="r" b="b"/>
              <a:pathLst>
                <a:path w="1334" h="1122" extrusionOk="0">
                  <a:moveTo>
                    <a:pt x="597" y="0"/>
                  </a:moveTo>
                  <a:cubicBezTo>
                    <a:pt x="299" y="199"/>
                    <a:pt x="140" y="497"/>
                    <a:pt x="0" y="856"/>
                  </a:cubicBezTo>
                  <a:cubicBezTo>
                    <a:pt x="40" y="975"/>
                    <a:pt x="140" y="1074"/>
                    <a:pt x="239" y="1114"/>
                  </a:cubicBezTo>
                  <a:cubicBezTo>
                    <a:pt x="273" y="1119"/>
                    <a:pt x="305" y="1122"/>
                    <a:pt x="336" y="1122"/>
                  </a:cubicBezTo>
                  <a:cubicBezTo>
                    <a:pt x="544" y="1122"/>
                    <a:pt x="697" y="1011"/>
                    <a:pt x="836" y="856"/>
                  </a:cubicBezTo>
                  <a:cubicBezTo>
                    <a:pt x="896" y="597"/>
                    <a:pt x="1094" y="537"/>
                    <a:pt x="1273" y="418"/>
                  </a:cubicBezTo>
                  <a:cubicBezTo>
                    <a:pt x="1293" y="378"/>
                    <a:pt x="1293" y="358"/>
                    <a:pt x="1333" y="318"/>
                  </a:cubicBezTo>
                  <a:cubicBezTo>
                    <a:pt x="1234" y="219"/>
                    <a:pt x="1134" y="100"/>
                    <a:pt x="103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49" name="Google Shape;6849;p9"/>
            <p:cNvSpPr/>
            <p:nvPr/>
          </p:nvSpPr>
          <p:spPr>
            <a:xfrm>
              <a:off x="5489675" y="4612525"/>
              <a:ext cx="19925" cy="23950"/>
            </a:xfrm>
            <a:custGeom>
              <a:avLst/>
              <a:gdLst/>
              <a:ahLst/>
              <a:cxnLst/>
              <a:rect l="l" t="t" r="r" b="b"/>
              <a:pathLst>
                <a:path w="797" h="958" extrusionOk="0">
                  <a:moveTo>
                    <a:pt x="80" y="0"/>
                  </a:moveTo>
                  <a:cubicBezTo>
                    <a:pt x="80" y="40"/>
                    <a:pt x="40" y="60"/>
                    <a:pt x="20" y="80"/>
                  </a:cubicBezTo>
                  <a:cubicBezTo>
                    <a:pt x="1" y="259"/>
                    <a:pt x="40" y="398"/>
                    <a:pt x="20" y="557"/>
                  </a:cubicBezTo>
                  <a:cubicBezTo>
                    <a:pt x="120" y="736"/>
                    <a:pt x="239" y="856"/>
                    <a:pt x="398" y="955"/>
                  </a:cubicBezTo>
                  <a:cubicBezTo>
                    <a:pt x="414" y="957"/>
                    <a:pt x="428" y="957"/>
                    <a:pt x="442" y="957"/>
                  </a:cubicBezTo>
                  <a:cubicBezTo>
                    <a:pt x="647" y="957"/>
                    <a:pt x="722" y="823"/>
                    <a:pt x="796" y="637"/>
                  </a:cubicBezTo>
                  <a:lnTo>
                    <a:pt x="796" y="498"/>
                  </a:lnTo>
                  <a:cubicBezTo>
                    <a:pt x="776" y="398"/>
                    <a:pt x="737" y="339"/>
                    <a:pt x="717" y="239"/>
                  </a:cubicBezTo>
                  <a:cubicBezTo>
                    <a:pt x="677" y="160"/>
                    <a:pt x="597" y="100"/>
                    <a:pt x="538" y="60"/>
                  </a:cubicBezTo>
                  <a:cubicBezTo>
                    <a:pt x="379" y="40"/>
                    <a:pt x="219" y="40"/>
                    <a:pt x="8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50" name="Google Shape;6850;p9"/>
            <p:cNvSpPr/>
            <p:nvPr/>
          </p:nvSpPr>
          <p:spPr>
            <a:xfrm>
              <a:off x="3876875" y="3923225"/>
              <a:ext cx="77100" cy="40325"/>
            </a:xfrm>
            <a:custGeom>
              <a:avLst/>
              <a:gdLst/>
              <a:ahLst/>
              <a:cxnLst/>
              <a:rect l="l" t="t" r="r" b="b"/>
              <a:pathLst>
                <a:path w="3084" h="1613" extrusionOk="0">
                  <a:moveTo>
                    <a:pt x="276" y="0"/>
                  </a:moveTo>
                  <a:cubicBezTo>
                    <a:pt x="253" y="0"/>
                    <a:pt x="228" y="7"/>
                    <a:pt x="200" y="21"/>
                  </a:cubicBezTo>
                  <a:cubicBezTo>
                    <a:pt x="100" y="81"/>
                    <a:pt x="40" y="160"/>
                    <a:pt x="1" y="240"/>
                  </a:cubicBezTo>
                  <a:cubicBezTo>
                    <a:pt x="60" y="300"/>
                    <a:pt x="100" y="379"/>
                    <a:pt x="200" y="419"/>
                  </a:cubicBezTo>
                  <a:cubicBezTo>
                    <a:pt x="299" y="498"/>
                    <a:pt x="458" y="479"/>
                    <a:pt x="558" y="578"/>
                  </a:cubicBezTo>
                  <a:cubicBezTo>
                    <a:pt x="657" y="677"/>
                    <a:pt x="796" y="658"/>
                    <a:pt x="896" y="737"/>
                  </a:cubicBezTo>
                  <a:cubicBezTo>
                    <a:pt x="995" y="837"/>
                    <a:pt x="1154" y="817"/>
                    <a:pt x="1274" y="896"/>
                  </a:cubicBezTo>
                  <a:cubicBezTo>
                    <a:pt x="1353" y="1036"/>
                    <a:pt x="1532" y="996"/>
                    <a:pt x="1632" y="1095"/>
                  </a:cubicBezTo>
                  <a:cubicBezTo>
                    <a:pt x="1731" y="1215"/>
                    <a:pt x="1890" y="1175"/>
                    <a:pt x="1990" y="1274"/>
                  </a:cubicBezTo>
                  <a:cubicBezTo>
                    <a:pt x="2050" y="1274"/>
                    <a:pt x="2089" y="1294"/>
                    <a:pt x="2149" y="1314"/>
                  </a:cubicBezTo>
                  <a:cubicBezTo>
                    <a:pt x="2189" y="1374"/>
                    <a:pt x="2268" y="1414"/>
                    <a:pt x="2348" y="1453"/>
                  </a:cubicBezTo>
                  <a:cubicBezTo>
                    <a:pt x="2427" y="1573"/>
                    <a:pt x="2547" y="1612"/>
                    <a:pt x="2666" y="1612"/>
                  </a:cubicBezTo>
                  <a:cubicBezTo>
                    <a:pt x="2786" y="1612"/>
                    <a:pt x="2925" y="1593"/>
                    <a:pt x="3024" y="1493"/>
                  </a:cubicBezTo>
                  <a:cubicBezTo>
                    <a:pt x="3064" y="1453"/>
                    <a:pt x="3084" y="1354"/>
                    <a:pt x="3064" y="1274"/>
                  </a:cubicBezTo>
                  <a:cubicBezTo>
                    <a:pt x="2845" y="817"/>
                    <a:pt x="2388" y="717"/>
                    <a:pt x="2030" y="498"/>
                  </a:cubicBezTo>
                  <a:cubicBezTo>
                    <a:pt x="1731" y="399"/>
                    <a:pt x="1493" y="200"/>
                    <a:pt x="1194" y="101"/>
                  </a:cubicBezTo>
                  <a:cubicBezTo>
                    <a:pt x="1154" y="81"/>
                    <a:pt x="1134" y="81"/>
                    <a:pt x="1075" y="81"/>
                  </a:cubicBezTo>
                  <a:cubicBezTo>
                    <a:pt x="836" y="61"/>
                    <a:pt x="597" y="61"/>
                    <a:pt x="359" y="61"/>
                  </a:cubicBezTo>
                  <a:cubicBezTo>
                    <a:pt x="346" y="22"/>
                    <a:pt x="316" y="0"/>
                    <a:pt x="2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51" name="Google Shape;6851;p9"/>
            <p:cNvSpPr/>
            <p:nvPr/>
          </p:nvSpPr>
          <p:spPr>
            <a:xfrm>
              <a:off x="3925125" y="3959550"/>
              <a:ext cx="27375" cy="14950"/>
            </a:xfrm>
            <a:custGeom>
              <a:avLst/>
              <a:gdLst/>
              <a:ahLst/>
              <a:cxnLst/>
              <a:rect l="l" t="t" r="r" b="b"/>
              <a:pathLst>
                <a:path w="1095" h="598" extrusionOk="0">
                  <a:moveTo>
                    <a:pt x="398" y="0"/>
                  </a:moveTo>
                  <a:cubicBezTo>
                    <a:pt x="318" y="140"/>
                    <a:pt x="139" y="159"/>
                    <a:pt x="0" y="199"/>
                  </a:cubicBezTo>
                  <a:cubicBezTo>
                    <a:pt x="219" y="418"/>
                    <a:pt x="537" y="438"/>
                    <a:pt x="816" y="557"/>
                  </a:cubicBezTo>
                  <a:cubicBezTo>
                    <a:pt x="862" y="584"/>
                    <a:pt x="902" y="597"/>
                    <a:pt x="937" y="597"/>
                  </a:cubicBezTo>
                  <a:cubicBezTo>
                    <a:pt x="1006" y="597"/>
                    <a:pt x="1054" y="544"/>
                    <a:pt x="1094" y="438"/>
                  </a:cubicBezTo>
                  <a:cubicBezTo>
                    <a:pt x="1054" y="199"/>
                    <a:pt x="836" y="140"/>
                    <a:pt x="657" y="40"/>
                  </a:cubicBezTo>
                  <a:cubicBezTo>
                    <a:pt x="557" y="20"/>
                    <a:pt x="478" y="20"/>
                    <a:pt x="3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52" name="Google Shape;6852;p9"/>
            <p:cNvSpPr/>
            <p:nvPr/>
          </p:nvSpPr>
          <p:spPr>
            <a:xfrm>
              <a:off x="3915175" y="3960600"/>
              <a:ext cx="9975" cy="4450"/>
            </a:xfrm>
            <a:custGeom>
              <a:avLst/>
              <a:gdLst/>
              <a:ahLst/>
              <a:cxnLst/>
              <a:rect l="l" t="t" r="r" b="b"/>
              <a:pathLst>
                <a:path w="399" h="178" extrusionOk="0">
                  <a:moveTo>
                    <a:pt x="136" y="1"/>
                  </a:moveTo>
                  <a:cubicBezTo>
                    <a:pt x="97" y="1"/>
                    <a:pt x="58" y="7"/>
                    <a:pt x="20" y="18"/>
                  </a:cubicBezTo>
                  <a:cubicBezTo>
                    <a:pt x="0" y="78"/>
                    <a:pt x="20" y="117"/>
                    <a:pt x="60" y="157"/>
                  </a:cubicBezTo>
                  <a:cubicBezTo>
                    <a:pt x="159" y="157"/>
                    <a:pt x="299" y="177"/>
                    <a:pt x="398" y="177"/>
                  </a:cubicBezTo>
                  <a:cubicBezTo>
                    <a:pt x="340" y="47"/>
                    <a:pt x="240" y="1"/>
                    <a:pt x="13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53" name="Google Shape;6853;p9"/>
            <p:cNvSpPr/>
            <p:nvPr/>
          </p:nvSpPr>
          <p:spPr>
            <a:xfrm>
              <a:off x="3881350" y="3946800"/>
              <a:ext cx="8975" cy="3825"/>
            </a:xfrm>
            <a:custGeom>
              <a:avLst/>
              <a:gdLst/>
              <a:ahLst/>
              <a:cxnLst/>
              <a:rect l="l" t="t" r="r" b="b"/>
              <a:pathLst>
                <a:path w="359" h="153" extrusionOk="0">
                  <a:moveTo>
                    <a:pt x="95" y="1"/>
                  </a:moveTo>
                  <a:cubicBezTo>
                    <a:pt x="65" y="1"/>
                    <a:pt x="34" y="5"/>
                    <a:pt x="1" y="13"/>
                  </a:cubicBezTo>
                  <a:cubicBezTo>
                    <a:pt x="80" y="132"/>
                    <a:pt x="200" y="152"/>
                    <a:pt x="359" y="152"/>
                  </a:cubicBezTo>
                  <a:cubicBezTo>
                    <a:pt x="296" y="58"/>
                    <a:pt x="208" y="1"/>
                    <a:pt x="9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54" name="Google Shape;6854;p9"/>
            <p:cNvSpPr/>
            <p:nvPr/>
          </p:nvSpPr>
          <p:spPr>
            <a:xfrm>
              <a:off x="3908200" y="3946125"/>
              <a:ext cx="8475" cy="5000"/>
            </a:xfrm>
            <a:custGeom>
              <a:avLst/>
              <a:gdLst/>
              <a:ahLst/>
              <a:cxnLst/>
              <a:rect l="l" t="t" r="r" b="b"/>
              <a:pathLst>
                <a:path w="339" h="200" extrusionOk="0">
                  <a:moveTo>
                    <a:pt x="1" y="0"/>
                  </a:moveTo>
                  <a:cubicBezTo>
                    <a:pt x="41" y="159"/>
                    <a:pt x="180" y="199"/>
                    <a:pt x="339" y="199"/>
                  </a:cubicBezTo>
                  <a:cubicBezTo>
                    <a:pt x="240" y="80"/>
                    <a:pt x="140" y="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55" name="Google Shape;6855;p9"/>
            <p:cNvSpPr/>
            <p:nvPr/>
          </p:nvSpPr>
          <p:spPr>
            <a:xfrm>
              <a:off x="3890300" y="3937675"/>
              <a:ext cx="8475" cy="4575"/>
            </a:xfrm>
            <a:custGeom>
              <a:avLst/>
              <a:gdLst/>
              <a:ahLst/>
              <a:cxnLst/>
              <a:rect l="l" t="t" r="r" b="b"/>
              <a:pathLst>
                <a:path w="339" h="183" extrusionOk="0">
                  <a:moveTo>
                    <a:pt x="1" y="0"/>
                  </a:moveTo>
                  <a:cubicBezTo>
                    <a:pt x="53" y="122"/>
                    <a:pt x="166" y="183"/>
                    <a:pt x="287" y="183"/>
                  </a:cubicBezTo>
                  <a:cubicBezTo>
                    <a:pt x="304" y="183"/>
                    <a:pt x="321" y="182"/>
                    <a:pt x="339" y="179"/>
                  </a:cubicBezTo>
                  <a:cubicBezTo>
                    <a:pt x="259" y="20"/>
                    <a:pt x="140" y="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56" name="Google Shape;6856;p9"/>
            <p:cNvSpPr/>
            <p:nvPr/>
          </p:nvSpPr>
          <p:spPr>
            <a:xfrm>
              <a:off x="3898750" y="3941650"/>
              <a:ext cx="9475" cy="4650"/>
            </a:xfrm>
            <a:custGeom>
              <a:avLst/>
              <a:gdLst/>
              <a:ahLst/>
              <a:cxnLst/>
              <a:rect l="l" t="t" r="r" b="b"/>
              <a:pathLst>
                <a:path w="379" h="186" extrusionOk="0">
                  <a:moveTo>
                    <a:pt x="1" y="0"/>
                  </a:moveTo>
                  <a:cubicBezTo>
                    <a:pt x="58" y="128"/>
                    <a:pt x="145" y="185"/>
                    <a:pt x="249" y="185"/>
                  </a:cubicBezTo>
                  <a:cubicBezTo>
                    <a:pt x="290" y="185"/>
                    <a:pt x="334" y="176"/>
                    <a:pt x="379" y="159"/>
                  </a:cubicBezTo>
                  <a:cubicBezTo>
                    <a:pt x="279" y="40"/>
                    <a:pt x="160" y="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57" name="Google Shape;6857;p9"/>
            <p:cNvSpPr/>
            <p:nvPr/>
          </p:nvSpPr>
          <p:spPr>
            <a:xfrm>
              <a:off x="3881350" y="3934675"/>
              <a:ext cx="8975" cy="3500"/>
            </a:xfrm>
            <a:custGeom>
              <a:avLst/>
              <a:gdLst/>
              <a:ahLst/>
              <a:cxnLst/>
              <a:rect l="l" t="t" r="r" b="b"/>
              <a:pathLst>
                <a:path w="359" h="140" extrusionOk="0">
                  <a:moveTo>
                    <a:pt x="1" y="1"/>
                  </a:moveTo>
                  <a:cubicBezTo>
                    <a:pt x="80" y="120"/>
                    <a:pt x="200" y="140"/>
                    <a:pt x="359" y="140"/>
                  </a:cubicBezTo>
                  <a:cubicBezTo>
                    <a:pt x="279" y="1"/>
                    <a:pt x="160" y="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58" name="Google Shape;6858;p9"/>
            <p:cNvSpPr/>
            <p:nvPr/>
          </p:nvSpPr>
          <p:spPr>
            <a:xfrm>
              <a:off x="3890300" y="3951000"/>
              <a:ext cx="8475" cy="4200"/>
            </a:xfrm>
            <a:custGeom>
              <a:avLst/>
              <a:gdLst/>
              <a:ahLst/>
              <a:cxnLst/>
              <a:rect l="l" t="t" r="r" b="b"/>
              <a:pathLst>
                <a:path w="339" h="168" extrusionOk="0">
                  <a:moveTo>
                    <a:pt x="53" y="0"/>
                  </a:moveTo>
                  <a:cubicBezTo>
                    <a:pt x="36" y="0"/>
                    <a:pt x="18" y="2"/>
                    <a:pt x="1" y="4"/>
                  </a:cubicBezTo>
                  <a:cubicBezTo>
                    <a:pt x="53" y="108"/>
                    <a:pt x="166" y="167"/>
                    <a:pt x="286" y="167"/>
                  </a:cubicBezTo>
                  <a:cubicBezTo>
                    <a:pt x="303" y="167"/>
                    <a:pt x="321" y="166"/>
                    <a:pt x="339" y="163"/>
                  </a:cubicBezTo>
                  <a:cubicBezTo>
                    <a:pt x="269" y="59"/>
                    <a:pt x="170" y="0"/>
                    <a:pt x="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59" name="Google Shape;6859;p9"/>
            <p:cNvSpPr/>
            <p:nvPr/>
          </p:nvSpPr>
          <p:spPr>
            <a:xfrm>
              <a:off x="3916650" y="3951100"/>
              <a:ext cx="9475" cy="4500"/>
            </a:xfrm>
            <a:custGeom>
              <a:avLst/>
              <a:gdLst/>
              <a:ahLst/>
              <a:cxnLst/>
              <a:rect l="l" t="t" r="r" b="b"/>
              <a:pathLst>
                <a:path w="379" h="180" extrusionOk="0">
                  <a:moveTo>
                    <a:pt x="1" y="0"/>
                  </a:moveTo>
                  <a:cubicBezTo>
                    <a:pt x="81" y="119"/>
                    <a:pt x="200" y="179"/>
                    <a:pt x="379" y="179"/>
                  </a:cubicBezTo>
                  <a:cubicBezTo>
                    <a:pt x="279" y="60"/>
                    <a:pt x="160" y="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60" name="Google Shape;6860;p9"/>
            <p:cNvSpPr/>
            <p:nvPr/>
          </p:nvSpPr>
          <p:spPr>
            <a:xfrm>
              <a:off x="3911700" y="3960550"/>
              <a:ext cx="4975" cy="3000"/>
            </a:xfrm>
            <a:custGeom>
              <a:avLst/>
              <a:gdLst/>
              <a:ahLst/>
              <a:cxnLst/>
              <a:rect l="l" t="t" r="r" b="b"/>
              <a:pathLst>
                <a:path w="199" h="120" extrusionOk="0">
                  <a:moveTo>
                    <a:pt x="0" y="0"/>
                  </a:moveTo>
                  <a:cubicBezTo>
                    <a:pt x="60" y="100"/>
                    <a:pt x="100" y="119"/>
                    <a:pt x="199" y="119"/>
                  </a:cubicBezTo>
                  <a:cubicBezTo>
                    <a:pt x="179" y="100"/>
                    <a:pt x="179" y="60"/>
                    <a:pt x="1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61" name="Google Shape;6861;p9"/>
            <p:cNvSpPr/>
            <p:nvPr/>
          </p:nvSpPr>
          <p:spPr>
            <a:xfrm>
              <a:off x="3930100" y="3955975"/>
              <a:ext cx="5000" cy="3600"/>
            </a:xfrm>
            <a:custGeom>
              <a:avLst/>
              <a:gdLst/>
              <a:ahLst/>
              <a:cxnLst/>
              <a:rect l="l" t="t" r="r" b="b"/>
              <a:pathLst>
                <a:path w="200" h="144" extrusionOk="0">
                  <a:moveTo>
                    <a:pt x="37" y="0"/>
                  </a:moveTo>
                  <a:cubicBezTo>
                    <a:pt x="25" y="0"/>
                    <a:pt x="13" y="1"/>
                    <a:pt x="0" y="4"/>
                  </a:cubicBezTo>
                  <a:cubicBezTo>
                    <a:pt x="20" y="84"/>
                    <a:pt x="100" y="143"/>
                    <a:pt x="199" y="143"/>
                  </a:cubicBezTo>
                  <a:cubicBezTo>
                    <a:pt x="164" y="57"/>
                    <a:pt x="115" y="0"/>
                    <a:pt x="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62" name="Google Shape;6862;p9"/>
            <p:cNvSpPr/>
            <p:nvPr/>
          </p:nvSpPr>
          <p:spPr>
            <a:xfrm>
              <a:off x="3906725" y="3956075"/>
              <a:ext cx="5475" cy="4000"/>
            </a:xfrm>
            <a:custGeom>
              <a:avLst/>
              <a:gdLst/>
              <a:ahLst/>
              <a:cxnLst/>
              <a:rect l="l" t="t" r="r" b="b"/>
              <a:pathLst>
                <a:path w="219" h="160" extrusionOk="0">
                  <a:moveTo>
                    <a:pt x="0" y="0"/>
                  </a:moveTo>
                  <a:cubicBezTo>
                    <a:pt x="0" y="60"/>
                    <a:pt x="40" y="100"/>
                    <a:pt x="40" y="159"/>
                  </a:cubicBezTo>
                  <a:lnTo>
                    <a:pt x="219" y="159"/>
                  </a:lnTo>
                  <a:cubicBezTo>
                    <a:pt x="179" y="60"/>
                    <a:pt x="100" y="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63" name="Google Shape;6863;p9"/>
            <p:cNvSpPr/>
            <p:nvPr/>
          </p:nvSpPr>
          <p:spPr>
            <a:xfrm>
              <a:off x="3946000" y="4475275"/>
              <a:ext cx="9475" cy="9950"/>
            </a:xfrm>
            <a:custGeom>
              <a:avLst/>
              <a:gdLst/>
              <a:ahLst/>
              <a:cxnLst/>
              <a:rect l="l" t="t" r="r" b="b"/>
              <a:pathLst>
                <a:path w="379" h="398" extrusionOk="0">
                  <a:moveTo>
                    <a:pt x="379" y="0"/>
                  </a:moveTo>
                  <a:lnTo>
                    <a:pt x="379" y="0"/>
                  </a:lnTo>
                  <a:cubicBezTo>
                    <a:pt x="180" y="80"/>
                    <a:pt x="21" y="179"/>
                    <a:pt x="1" y="398"/>
                  </a:cubicBezTo>
                  <a:cubicBezTo>
                    <a:pt x="219" y="378"/>
                    <a:pt x="359" y="219"/>
                    <a:pt x="3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64" name="Google Shape;6864;p9"/>
            <p:cNvSpPr/>
            <p:nvPr/>
          </p:nvSpPr>
          <p:spPr>
            <a:xfrm>
              <a:off x="5630925" y="5113325"/>
              <a:ext cx="17925" cy="4150"/>
            </a:xfrm>
            <a:custGeom>
              <a:avLst/>
              <a:gdLst/>
              <a:ahLst/>
              <a:cxnLst/>
              <a:rect l="l" t="t" r="r" b="b"/>
              <a:pathLst>
                <a:path w="717" h="166" extrusionOk="0">
                  <a:moveTo>
                    <a:pt x="0" y="0"/>
                  </a:moveTo>
                  <a:lnTo>
                    <a:pt x="0" y="140"/>
                  </a:lnTo>
                  <a:cubicBezTo>
                    <a:pt x="76" y="157"/>
                    <a:pt x="151" y="166"/>
                    <a:pt x="225" y="166"/>
                  </a:cubicBezTo>
                  <a:cubicBezTo>
                    <a:pt x="404" y="166"/>
                    <a:pt x="575" y="113"/>
                    <a:pt x="71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65" name="Google Shape;6865;p9"/>
            <p:cNvSpPr/>
            <p:nvPr/>
          </p:nvSpPr>
          <p:spPr>
            <a:xfrm>
              <a:off x="5653300" y="5109100"/>
              <a:ext cx="9975" cy="3625"/>
            </a:xfrm>
            <a:custGeom>
              <a:avLst/>
              <a:gdLst/>
              <a:ahLst/>
              <a:cxnLst/>
              <a:rect l="l" t="t" r="r" b="b"/>
              <a:pathLst>
                <a:path w="399" h="145" extrusionOk="0">
                  <a:moveTo>
                    <a:pt x="263" y="1"/>
                  </a:moveTo>
                  <a:cubicBezTo>
                    <a:pt x="155" y="1"/>
                    <a:pt x="72" y="29"/>
                    <a:pt x="0" y="130"/>
                  </a:cubicBezTo>
                  <a:cubicBezTo>
                    <a:pt x="35" y="140"/>
                    <a:pt x="69" y="145"/>
                    <a:pt x="102" y="145"/>
                  </a:cubicBezTo>
                  <a:cubicBezTo>
                    <a:pt x="200" y="145"/>
                    <a:pt x="294" y="100"/>
                    <a:pt x="398" y="10"/>
                  </a:cubicBezTo>
                  <a:cubicBezTo>
                    <a:pt x="349" y="5"/>
                    <a:pt x="304" y="1"/>
                    <a:pt x="26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66" name="Google Shape;6866;p9"/>
            <p:cNvSpPr/>
            <p:nvPr/>
          </p:nvSpPr>
          <p:spPr>
            <a:xfrm>
              <a:off x="5666225" y="5104775"/>
              <a:ext cx="5000" cy="2600"/>
            </a:xfrm>
            <a:custGeom>
              <a:avLst/>
              <a:gdLst/>
              <a:ahLst/>
              <a:cxnLst/>
              <a:rect l="l" t="t" r="r" b="b"/>
              <a:pathLst>
                <a:path w="200" h="104" extrusionOk="0">
                  <a:moveTo>
                    <a:pt x="162" y="0"/>
                  </a:moveTo>
                  <a:cubicBezTo>
                    <a:pt x="84" y="0"/>
                    <a:pt x="35" y="52"/>
                    <a:pt x="1" y="104"/>
                  </a:cubicBezTo>
                  <a:cubicBezTo>
                    <a:pt x="80" y="84"/>
                    <a:pt x="120" y="44"/>
                    <a:pt x="199" y="4"/>
                  </a:cubicBezTo>
                  <a:cubicBezTo>
                    <a:pt x="186" y="2"/>
                    <a:pt x="173" y="0"/>
                    <a:pt x="16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67" name="Google Shape;6867;p9"/>
            <p:cNvSpPr/>
            <p:nvPr/>
          </p:nvSpPr>
          <p:spPr>
            <a:xfrm>
              <a:off x="5703025" y="4699050"/>
              <a:ext cx="68650" cy="32575"/>
            </a:xfrm>
            <a:custGeom>
              <a:avLst/>
              <a:gdLst/>
              <a:ahLst/>
              <a:cxnLst/>
              <a:rect l="l" t="t" r="r" b="b"/>
              <a:pathLst>
                <a:path w="2746" h="1303" extrusionOk="0">
                  <a:moveTo>
                    <a:pt x="2607" y="1"/>
                  </a:moveTo>
                  <a:cubicBezTo>
                    <a:pt x="2507" y="21"/>
                    <a:pt x="2398" y="21"/>
                    <a:pt x="2286" y="21"/>
                  </a:cubicBezTo>
                  <a:cubicBezTo>
                    <a:pt x="2174" y="21"/>
                    <a:pt x="2059" y="21"/>
                    <a:pt x="1950" y="41"/>
                  </a:cubicBezTo>
                  <a:cubicBezTo>
                    <a:pt x="1811" y="41"/>
                    <a:pt x="1652" y="41"/>
                    <a:pt x="1512" y="100"/>
                  </a:cubicBezTo>
                  <a:cubicBezTo>
                    <a:pt x="1294" y="180"/>
                    <a:pt x="1035" y="200"/>
                    <a:pt x="816" y="279"/>
                  </a:cubicBezTo>
                  <a:cubicBezTo>
                    <a:pt x="717" y="319"/>
                    <a:pt x="617" y="399"/>
                    <a:pt x="617" y="558"/>
                  </a:cubicBezTo>
                  <a:cubicBezTo>
                    <a:pt x="737" y="578"/>
                    <a:pt x="896" y="598"/>
                    <a:pt x="1194" y="657"/>
                  </a:cubicBezTo>
                  <a:cubicBezTo>
                    <a:pt x="796" y="777"/>
                    <a:pt x="558" y="856"/>
                    <a:pt x="339" y="916"/>
                  </a:cubicBezTo>
                  <a:cubicBezTo>
                    <a:pt x="199" y="976"/>
                    <a:pt x="1" y="976"/>
                    <a:pt x="40" y="1155"/>
                  </a:cubicBezTo>
                  <a:cubicBezTo>
                    <a:pt x="78" y="1279"/>
                    <a:pt x="177" y="1302"/>
                    <a:pt x="280" y="1302"/>
                  </a:cubicBezTo>
                  <a:cubicBezTo>
                    <a:pt x="342" y="1302"/>
                    <a:pt x="406" y="1294"/>
                    <a:pt x="458" y="1294"/>
                  </a:cubicBezTo>
                  <a:cubicBezTo>
                    <a:pt x="1110" y="833"/>
                    <a:pt x="1836" y="577"/>
                    <a:pt x="2636" y="577"/>
                  </a:cubicBezTo>
                  <a:cubicBezTo>
                    <a:pt x="2666" y="577"/>
                    <a:pt x="2696" y="577"/>
                    <a:pt x="2726" y="578"/>
                  </a:cubicBezTo>
                  <a:cubicBezTo>
                    <a:pt x="2746" y="419"/>
                    <a:pt x="2746" y="239"/>
                    <a:pt x="2746" y="100"/>
                  </a:cubicBezTo>
                  <a:cubicBezTo>
                    <a:pt x="2726" y="21"/>
                    <a:pt x="2666" y="1"/>
                    <a:pt x="260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68" name="Google Shape;6868;p9"/>
            <p:cNvSpPr/>
            <p:nvPr/>
          </p:nvSpPr>
          <p:spPr>
            <a:xfrm>
              <a:off x="4433875" y="3626850"/>
              <a:ext cx="116400" cy="75100"/>
            </a:xfrm>
            <a:custGeom>
              <a:avLst/>
              <a:gdLst/>
              <a:ahLst/>
              <a:cxnLst/>
              <a:rect l="l" t="t" r="r" b="b"/>
              <a:pathLst>
                <a:path w="4656" h="3004" extrusionOk="0">
                  <a:moveTo>
                    <a:pt x="339" y="0"/>
                  </a:moveTo>
                  <a:cubicBezTo>
                    <a:pt x="0" y="0"/>
                    <a:pt x="80" y="159"/>
                    <a:pt x="160" y="358"/>
                  </a:cubicBezTo>
                  <a:cubicBezTo>
                    <a:pt x="239" y="398"/>
                    <a:pt x="279" y="458"/>
                    <a:pt x="358" y="517"/>
                  </a:cubicBezTo>
                  <a:cubicBezTo>
                    <a:pt x="537" y="617"/>
                    <a:pt x="776" y="617"/>
                    <a:pt x="876" y="836"/>
                  </a:cubicBezTo>
                  <a:cubicBezTo>
                    <a:pt x="896" y="895"/>
                    <a:pt x="955" y="895"/>
                    <a:pt x="995" y="895"/>
                  </a:cubicBezTo>
                  <a:cubicBezTo>
                    <a:pt x="1094" y="915"/>
                    <a:pt x="1174" y="955"/>
                    <a:pt x="1234" y="1054"/>
                  </a:cubicBezTo>
                  <a:lnTo>
                    <a:pt x="1194" y="1054"/>
                  </a:lnTo>
                  <a:cubicBezTo>
                    <a:pt x="1274" y="1094"/>
                    <a:pt x="1353" y="1154"/>
                    <a:pt x="1393" y="1214"/>
                  </a:cubicBezTo>
                  <a:cubicBezTo>
                    <a:pt x="1433" y="1253"/>
                    <a:pt x="1492" y="1253"/>
                    <a:pt x="1552" y="1253"/>
                  </a:cubicBezTo>
                  <a:cubicBezTo>
                    <a:pt x="1576" y="1247"/>
                    <a:pt x="1599" y="1244"/>
                    <a:pt x="1621" y="1244"/>
                  </a:cubicBezTo>
                  <a:cubicBezTo>
                    <a:pt x="1746" y="1244"/>
                    <a:pt x="1840" y="1334"/>
                    <a:pt x="1890" y="1452"/>
                  </a:cubicBezTo>
                  <a:cubicBezTo>
                    <a:pt x="2765" y="1989"/>
                    <a:pt x="3661" y="2487"/>
                    <a:pt x="4536" y="3004"/>
                  </a:cubicBezTo>
                  <a:cubicBezTo>
                    <a:pt x="4655" y="2805"/>
                    <a:pt x="3959" y="2606"/>
                    <a:pt x="4556" y="2427"/>
                  </a:cubicBezTo>
                  <a:cubicBezTo>
                    <a:pt x="4377" y="2288"/>
                    <a:pt x="4178" y="2109"/>
                    <a:pt x="3979" y="1989"/>
                  </a:cubicBezTo>
                  <a:cubicBezTo>
                    <a:pt x="3561" y="1830"/>
                    <a:pt x="3183" y="1631"/>
                    <a:pt x="2925" y="1293"/>
                  </a:cubicBezTo>
                  <a:cubicBezTo>
                    <a:pt x="2388" y="1233"/>
                    <a:pt x="2029" y="895"/>
                    <a:pt x="1572" y="696"/>
                  </a:cubicBezTo>
                  <a:cubicBezTo>
                    <a:pt x="1532" y="637"/>
                    <a:pt x="1472" y="597"/>
                    <a:pt x="1393" y="557"/>
                  </a:cubicBezTo>
                  <a:cubicBezTo>
                    <a:pt x="1373" y="517"/>
                    <a:pt x="1333" y="497"/>
                    <a:pt x="1274" y="497"/>
                  </a:cubicBezTo>
                  <a:cubicBezTo>
                    <a:pt x="1194" y="458"/>
                    <a:pt x="1134" y="418"/>
                    <a:pt x="1055" y="338"/>
                  </a:cubicBezTo>
                  <a:cubicBezTo>
                    <a:pt x="955" y="239"/>
                    <a:pt x="796" y="298"/>
                    <a:pt x="697" y="159"/>
                  </a:cubicBezTo>
                  <a:cubicBezTo>
                    <a:pt x="685" y="136"/>
                    <a:pt x="673" y="126"/>
                    <a:pt x="654" y="126"/>
                  </a:cubicBezTo>
                  <a:cubicBezTo>
                    <a:pt x="640" y="126"/>
                    <a:pt x="622" y="131"/>
                    <a:pt x="597" y="139"/>
                  </a:cubicBezTo>
                  <a:cubicBezTo>
                    <a:pt x="498" y="119"/>
                    <a:pt x="438" y="60"/>
                    <a:pt x="3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69" name="Google Shape;6869;p9"/>
            <p:cNvSpPr/>
            <p:nvPr/>
          </p:nvSpPr>
          <p:spPr>
            <a:xfrm>
              <a:off x="4361750" y="3586450"/>
              <a:ext cx="43300" cy="27475"/>
            </a:xfrm>
            <a:custGeom>
              <a:avLst/>
              <a:gdLst/>
              <a:ahLst/>
              <a:cxnLst/>
              <a:rect l="l" t="t" r="r" b="b"/>
              <a:pathLst>
                <a:path w="1732" h="1099" extrusionOk="0">
                  <a:moveTo>
                    <a:pt x="159" y="0"/>
                  </a:moveTo>
                  <a:cubicBezTo>
                    <a:pt x="140" y="0"/>
                    <a:pt x="120" y="2"/>
                    <a:pt x="100" y="5"/>
                  </a:cubicBezTo>
                  <a:lnTo>
                    <a:pt x="41" y="64"/>
                  </a:lnTo>
                  <a:cubicBezTo>
                    <a:pt x="1" y="263"/>
                    <a:pt x="160" y="422"/>
                    <a:pt x="260" y="562"/>
                  </a:cubicBezTo>
                  <a:cubicBezTo>
                    <a:pt x="478" y="840"/>
                    <a:pt x="757" y="1039"/>
                    <a:pt x="1135" y="1099"/>
                  </a:cubicBezTo>
                  <a:cubicBezTo>
                    <a:pt x="1294" y="1019"/>
                    <a:pt x="1572" y="1099"/>
                    <a:pt x="1732" y="840"/>
                  </a:cubicBezTo>
                  <a:cubicBezTo>
                    <a:pt x="1473" y="522"/>
                    <a:pt x="976" y="562"/>
                    <a:pt x="757" y="224"/>
                  </a:cubicBezTo>
                  <a:cubicBezTo>
                    <a:pt x="555" y="205"/>
                    <a:pt x="387" y="0"/>
                    <a:pt x="1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70" name="Google Shape;6870;p9"/>
            <p:cNvSpPr/>
            <p:nvPr/>
          </p:nvSpPr>
          <p:spPr>
            <a:xfrm>
              <a:off x="4390100" y="3607325"/>
              <a:ext cx="32850" cy="19050"/>
            </a:xfrm>
            <a:custGeom>
              <a:avLst/>
              <a:gdLst/>
              <a:ahLst/>
              <a:cxnLst/>
              <a:rect l="l" t="t" r="r" b="b"/>
              <a:pathLst>
                <a:path w="1314" h="762" extrusionOk="0">
                  <a:moveTo>
                    <a:pt x="192" y="1"/>
                  </a:moveTo>
                  <a:cubicBezTo>
                    <a:pt x="89" y="1"/>
                    <a:pt x="10" y="52"/>
                    <a:pt x="1" y="264"/>
                  </a:cubicBezTo>
                  <a:cubicBezTo>
                    <a:pt x="259" y="562"/>
                    <a:pt x="697" y="622"/>
                    <a:pt x="1055" y="761"/>
                  </a:cubicBezTo>
                  <a:lnTo>
                    <a:pt x="1135" y="701"/>
                  </a:lnTo>
                  <a:lnTo>
                    <a:pt x="1155" y="622"/>
                  </a:lnTo>
                  <a:cubicBezTo>
                    <a:pt x="1194" y="582"/>
                    <a:pt x="1234" y="562"/>
                    <a:pt x="1294" y="522"/>
                  </a:cubicBezTo>
                  <a:cubicBezTo>
                    <a:pt x="1294" y="522"/>
                    <a:pt x="1314" y="522"/>
                    <a:pt x="1314" y="483"/>
                  </a:cubicBezTo>
                  <a:cubicBezTo>
                    <a:pt x="1314" y="443"/>
                    <a:pt x="1294" y="403"/>
                    <a:pt x="1254" y="383"/>
                  </a:cubicBezTo>
                  <a:cubicBezTo>
                    <a:pt x="1103" y="194"/>
                    <a:pt x="916" y="24"/>
                    <a:pt x="643" y="24"/>
                  </a:cubicBezTo>
                  <a:cubicBezTo>
                    <a:pt x="628" y="24"/>
                    <a:pt x="613" y="24"/>
                    <a:pt x="598" y="25"/>
                  </a:cubicBezTo>
                  <a:cubicBezTo>
                    <a:pt x="569" y="39"/>
                    <a:pt x="537" y="45"/>
                    <a:pt x="503" y="45"/>
                  </a:cubicBezTo>
                  <a:cubicBezTo>
                    <a:pt x="404" y="45"/>
                    <a:pt x="288" y="1"/>
                    <a:pt x="1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71" name="Google Shape;6871;p9"/>
            <p:cNvSpPr/>
            <p:nvPr/>
          </p:nvSpPr>
          <p:spPr>
            <a:xfrm>
              <a:off x="4415975" y="3617400"/>
              <a:ext cx="26375" cy="18925"/>
            </a:xfrm>
            <a:custGeom>
              <a:avLst/>
              <a:gdLst/>
              <a:ahLst/>
              <a:cxnLst/>
              <a:rect l="l" t="t" r="r" b="b"/>
              <a:pathLst>
                <a:path w="1055" h="757" extrusionOk="0">
                  <a:moveTo>
                    <a:pt x="338" y="0"/>
                  </a:moveTo>
                  <a:cubicBezTo>
                    <a:pt x="299" y="139"/>
                    <a:pt x="199" y="298"/>
                    <a:pt x="20" y="318"/>
                  </a:cubicBezTo>
                  <a:lnTo>
                    <a:pt x="0" y="378"/>
                  </a:lnTo>
                  <a:cubicBezTo>
                    <a:pt x="239" y="577"/>
                    <a:pt x="577" y="657"/>
                    <a:pt x="876" y="756"/>
                  </a:cubicBezTo>
                  <a:cubicBezTo>
                    <a:pt x="876" y="597"/>
                    <a:pt x="895" y="458"/>
                    <a:pt x="1055" y="378"/>
                  </a:cubicBezTo>
                  <a:cubicBezTo>
                    <a:pt x="856" y="199"/>
                    <a:pt x="657" y="20"/>
                    <a:pt x="3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72" name="Google Shape;6872;p9"/>
            <p:cNvSpPr/>
            <p:nvPr/>
          </p:nvSpPr>
          <p:spPr>
            <a:xfrm>
              <a:off x="4416475" y="3616825"/>
              <a:ext cx="12050" cy="9575"/>
            </a:xfrm>
            <a:custGeom>
              <a:avLst/>
              <a:gdLst/>
              <a:ahLst/>
              <a:cxnLst/>
              <a:rect l="l" t="t" r="r" b="b"/>
              <a:pathLst>
                <a:path w="482" h="383" extrusionOk="0">
                  <a:moveTo>
                    <a:pt x="250" y="0"/>
                  </a:moveTo>
                  <a:cubicBezTo>
                    <a:pt x="227" y="0"/>
                    <a:pt x="207" y="6"/>
                    <a:pt x="199" y="23"/>
                  </a:cubicBezTo>
                  <a:cubicBezTo>
                    <a:pt x="139" y="63"/>
                    <a:pt x="80" y="142"/>
                    <a:pt x="0" y="222"/>
                  </a:cubicBezTo>
                  <a:cubicBezTo>
                    <a:pt x="0" y="282"/>
                    <a:pt x="0" y="302"/>
                    <a:pt x="40" y="341"/>
                  </a:cubicBezTo>
                  <a:cubicBezTo>
                    <a:pt x="120" y="366"/>
                    <a:pt x="198" y="383"/>
                    <a:pt x="262" y="383"/>
                  </a:cubicBezTo>
                  <a:cubicBezTo>
                    <a:pt x="406" y="383"/>
                    <a:pt x="482" y="298"/>
                    <a:pt x="358" y="23"/>
                  </a:cubicBezTo>
                  <a:cubicBezTo>
                    <a:pt x="324" y="12"/>
                    <a:pt x="283" y="0"/>
                    <a:pt x="2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73" name="Google Shape;6873;p9"/>
            <p:cNvSpPr/>
            <p:nvPr/>
          </p:nvSpPr>
          <p:spPr>
            <a:xfrm>
              <a:off x="4451275" y="3630725"/>
              <a:ext cx="8975" cy="4900"/>
            </a:xfrm>
            <a:custGeom>
              <a:avLst/>
              <a:gdLst/>
              <a:ahLst/>
              <a:cxnLst/>
              <a:rect l="l" t="t" r="r" b="b"/>
              <a:pathLst>
                <a:path w="359" h="196" extrusionOk="0">
                  <a:moveTo>
                    <a:pt x="58" y="0"/>
                  </a:moveTo>
                  <a:cubicBezTo>
                    <a:pt x="40" y="0"/>
                    <a:pt x="21" y="2"/>
                    <a:pt x="1" y="4"/>
                  </a:cubicBezTo>
                  <a:cubicBezTo>
                    <a:pt x="64" y="132"/>
                    <a:pt x="153" y="195"/>
                    <a:pt x="268" y="195"/>
                  </a:cubicBezTo>
                  <a:cubicBezTo>
                    <a:pt x="297" y="195"/>
                    <a:pt x="327" y="191"/>
                    <a:pt x="359" y="183"/>
                  </a:cubicBezTo>
                  <a:cubicBezTo>
                    <a:pt x="289" y="61"/>
                    <a:pt x="189" y="0"/>
                    <a:pt x="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74" name="Google Shape;6874;p9"/>
            <p:cNvSpPr/>
            <p:nvPr/>
          </p:nvSpPr>
          <p:spPr>
            <a:xfrm>
              <a:off x="4442825" y="3626850"/>
              <a:ext cx="6000" cy="3500"/>
            </a:xfrm>
            <a:custGeom>
              <a:avLst/>
              <a:gdLst/>
              <a:ahLst/>
              <a:cxnLst/>
              <a:rect l="l" t="t" r="r" b="b"/>
              <a:pathLst>
                <a:path w="240" h="140" extrusionOk="0">
                  <a:moveTo>
                    <a:pt x="0" y="0"/>
                  </a:moveTo>
                  <a:cubicBezTo>
                    <a:pt x="80" y="100"/>
                    <a:pt x="140" y="139"/>
                    <a:pt x="239" y="139"/>
                  </a:cubicBezTo>
                  <a:cubicBezTo>
                    <a:pt x="140" y="100"/>
                    <a:pt x="80" y="4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75" name="Google Shape;6875;p9"/>
            <p:cNvSpPr/>
            <p:nvPr/>
          </p:nvSpPr>
          <p:spPr>
            <a:xfrm>
              <a:off x="4460225" y="3634800"/>
              <a:ext cx="5500" cy="4500"/>
            </a:xfrm>
            <a:custGeom>
              <a:avLst/>
              <a:gdLst/>
              <a:ahLst/>
              <a:cxnLst/>
              <a:rect l="l" t="t" r="r" b="b"/>
              <a:pathLst>
                <a:path w="220" h="180" extrusionOk="0">
                  <a:moveTo>
                    <a:pt x="180" y="0"/>
                  </a:moveTo>
                  <a:cubicBezTo>
                    <a:pt x="120" y="20"/>
                    <a:pt x="40" y="20"/>
                    <a:pt x="1" y="20"/>
                  </a:cubicBezTo>
                  <a:cubicBezTo>
                    <a:pt x="40" y="120"/>
                    <a:pt x="120" y="179"/>
                    <a:pt x="220" y="179"/>
                  </a:cubicBezTo>
                  <a:cubicBezTo>
                    <a:pt x="220" y="120"/>
                    <a:pt x="200" y="60"/>
                    <a:pt x="18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76" name="Google Shape;6876;p9"/>
            <p:cNvSpPr/>
            <p:nvPr/>
          </p:nvSpPr>
          <p:spPr>
            <a:xfrm>
              <a:off x="5209200" y="3708900"/>
              <a:ext cx="243200" cy="72125"/>
            </a:xfrm>
            <a:custGeom>
              <a:avLst/>
              <a:gdLst/>
              <a:ahLst/>
              <a:cxnLst/>
              <a:rect l="l" t="t" r="r" b="b"/>
              <a:pathLst>
                <a:path w="9728" h="2885" extrusionOk="0">
                  <a:moveTo>
                    <a:pt x="199" y="0"/>
                  </a:moveTo>
                  <a:cubicBezTo>
                    <a:pt x="139" y="60"/>
                    <a:pt x="80" y="140"/>
                    <a:pt x="0" y="219"/>
                  </a:cubicBezTo>
                  <a:cubicBezTo>
                    <a:pt x="676" y="438"/>
                    <a:pt x="1373" y="677"/>
                    <a:pt x="2069" y="856"/>
                  </a:cubicBezTo>
                  <a:cubicBezTo>
                    <a:pt x="3203" y="1154"/>
                    <a:pt x="4317" y="1453"/>
                    <a:pt x="5391" y="1930"/>
                  </a:cubicBezTo>
                  <a:cubicBezTo>
                    <a:pt x="5610" y="2029"/>
                    <a:pt x="5849" y="2089"/>
                    <a:pt x="6067" y="2129"/>
                  </a:cubicBezTo>
                  <a:cubicBezTo>
                    <a:pt x="7161" y="2348"/>
                    <a:pt x="8236" y="2586"/>
                    <a:pt x="9330" y="2805"/>
                  </a:cubicBezTo>
                  <a:cubicBezTo>
                    <a:pt x="9360" y="2790"/>
                    <a:pt x="9385" y="2784"/>
                    <a:pt x="9406" y="2784"/>
                  </a:cubicBezTo>
                  <a:cubicBezTo>
                    <a:pt x="9440" y="2784"/>
                    <a:pt x="9464" y="2801"/>
                    <a:pt x="9489" y="2825"/>
                  </a:cubicBezTo>
                  <a:cubicBezTo>
                    <a:pt x="9549" y="2845"/>
                    <a:pt x="9628" y="2845"/>
                    <a:pt x="9668" y="2885"/>
                  </a:cubicBezTo>
                  <a:cubicBezTo>
                    <a:pt x="9708" y="2845"/>
                    <a:pt x="9728" y="2825"/>
                    <a:pt x="9668" y="2805"/>
                  </a:cubicBezTo>
                  <a:cubicBezTo>
                    <a:pt x="9688" y="2765"/>
                    <a:pt x="9668" y="2706"/>
                    <a:pt x="9628" y="2666"/>
                  </a:cubicBezTo>
                  <a:cubicBezTo>
                    <a:pt x="8872" y="2288"/>
                    <a:pt x="8037" y="2328"/>
                    <a:pt x="7321" y="1990"/>
                  </a:cubicBezTo>
                  <a:cubicBezTo>
                    <a:pt x="7142" y="1950"/>
                    <a:pt x="6943" y="1950"/>
                    <a:pt x="6784" y="1811"/>
                  </a:cubicBezTo>
                  <a:cubicBezTo>
                    <a:pt x="5868" y="1771"/>
                    <a:pt x="4993" y="1552"/>
                    <a:pt x="4178" y="1094"/>
                  </a:cubicBezTo>
                  <a:cubicBezTo>
                    <a:pt x="3979" y="1055"/>
                    <a:pt x="3780" y="1114"/>
                    <a:pt x="3621" y="935"/>
                  </a:cubicBezTo>
                  <a:cubicBezTo>
                    <a:pt x="3071" y="789"/>
                    <a:pt x="2556" y="491"/>
                    <a:pt x="1950" y="491"/>
                  </a:cubicBezTo>
                  <a:cubicBezTo>
                    <a:pt x="1897" y="491"/>
                    <a:pt x="1844" y="493"/>
                    <a:pt x="1790" y="498"/>
                  </a:cubicBezTo>
                  <a:cubicBezTo>
                    <a:pt x="1780" y="499"/>
                    <a:pt x="1770" y="499"/>
                    <a:pt x="1760" y="499"/>
                  </a:cubicBezTo>
                  <a:cubicBezTo>
                    <a:pt x="1596" y="499"/>
                    <a:pt x="1466" y="350"/>
                    <a:pt x="1373" y="219"/>
                  </a:cubicBezTo>
                  <a:cubicBezTo>
                    <a:pt x="995" y="140"/>
                    <a:pt x="597" y="60"/>
                    <a:pt x="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77" name="Google Shape;6877;p9"/>
            <p:cNvSpPr/>
            <p:nvPr/>
          </p:nvSpPr>
          <p:spPr>
            <a:xfrm>
              <a:off x="5450875" y="3776525"/>
              <a:ext cx="70650" cy="27650"/>
            </a:xfrm>
            <a:custGeom>
              <a:avLst/>
              <a:gdLst/>
              <a:ahLst/>
              <a:cxnLst/>
              <a:rect l="l" t="t" r="r" b="b"/>
              <a:pathLst>
                <a:path w="2826" h="1106" extrusionOk="0">
                  <a:moveTo>
                    <a:pt x="339" y="1"/>
                  </a:moveTo>
                  <a:cubicBezTo>
                    <a:pt x="260" y="80"/>
                    <a:pt x="100" y="60"/>
                    <a:pt x="1" y="120"/>
                  </a:cubicBezTo>
                  <a:lnTo>
                    <a:pt x="1" y="180"/>
                  </a:lnTo>
                  <a:cubicBezTo>
                    <a:pt x="260" y="299"/>
                    <a:pt x="478" y="399"/>
                    <a:pt x="737" y="518"/>
                  </a:cubicBezTo>
                  <a:cubicBezTo>
                    <a:pt x="1208" y="754"/>
                    <a:pt x="1647" y="1105"/>
                    <a:pt x="2188" y="1105"/>
                  </a:cubicBezTo>
                  <a:cubicBezTo>
                    <a:pt x="2240" y="1105"/>
                    <a:pt x="2294" y="1102"/>
                    <a:pt x="2348" y="1095"/>
                  </a:cubicBezTo>
                  <a:cubicBezTo>
                    <a:pt x="2488" y="1075"/>
                    <a:pt x="2647" y="995"/>
                    <a:pt x="2766" y="876"/>
                  </a:cubicBezTo>
                  <a:lnTo>
                    <a:pt x="2826" y="816"/>
                  </a:lnTo>
                  <a:cubicBezTo>
                    <a:pt x="2686" y="617"/>
                    <a:pt x="2388" y="717"/>
                    <a:pt x="2269" y="498"/>
                  </a:cubicBezTo>
                  <a:cubicBezTo>
                    <a:pt x="2237" y="495"/>
                    <a:pt x="2205" y="494"/>
                    <a:pt x="2172" y="494"/>
                  </a:cubicBezTo>
                  <a:cubicBezTo>
                    <a:pt x="2127" y="494"/>
                    <a:pt x="2081" y="496"/>
                    <a:pt x="2035" y="496"/>
                  </a:cubicBezTo>
                  <a:cubicBezTo>
                    <a:pt x="1873" y="496"/>
                    <a:pt x="1705" y="478"/>
                    <a:pt x="1572" y="319"/>
                  </a:cubicBezTo>
                  <a:cubicBezTo>
                    <a:pt x="1433" y="319"/>
                    <a:pt x="1294" y="279"/>
                    <a:pt x="1234" y="140"/>
                  </a:cubicBezTo>
                  <a:lnTo>
                    <a:pt x="33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78" name="Google Shape;6878;p9"/>
            <p:cNvSpPr/>
            <p:nvPr/>
          </p:nvSpPr>
          <p:spPr>
            <a:xfrm>
              <a:off x="5451875" y="3774550"/>
              <a:ext cx="8000" cy="4650"/>
            </a:xfrm>
            <a:custGeom>
              <a:avLst/>
              <a:gdLst/>
              <a:ahLst/>
              <a:cxnLst/>
              <a:rect l="l" t="t" r="r" b="b"/>
              <a:pathLst>
                <a:path w="320" h="186" extrusionOk="0">
                  <a:moveTo>
                    <a:pt x="1" y="0"/>
                  </a:moveTo>
                  <a:lnTo>
                    <a:pt x="1" y="179"/>
                  </a:lnTo>
                  <a:cubicBezTo>
                    <a:pt x="26" y="184"/>
                    <a:pt x="52" y="186"/>
                    <a:pt x="77" y="186"/>
                  </a:cubicBezTo>
                  <a:cubicBezTo>
                    <a:pt x="170" y="186"/>
                    <a:pt x="257" y="154"/>
                    <a:pt x="319" y="60"/>
                  </a:cubicBezTo>
                  <a:cubicBezTo>
                    <a:pt x="200" y="60"/>
                    <a:pt x="100" y="4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79" name="Google Shape;6879;p9"/>
            <p:cNvSpPr/>
            <p:nvPr/>
          </p:nvSpPr>
          <p:spPr>
            <a:xfrm>
              <a:off x="3990775" y="4431750"/>
              <a:ext cx="11450" cy="10725"/>
            </a:xfrm>
            <a:custGeom>
              <a:avLst/>
              <a:gdLst/>
              <a:ahLst/>
              <a:cxnLst/>
              <a:rect l="l" t="t" r="r" b="b"/>
              <a:pathLst>
                <a:path w="458" h="429" extrusionOk="0">
                  <a:moveTo>
                    <a:pt x="108" y="1"/>
                  </a:moveTo>
                  <a:cubicBezTo>
                    <a:pt x="69" y="1"/>
                    <a:pt x="39" y="31"/>
                    <a:pt x="0" y="70"/>
                  </a:cubicBezTo>
                  <a:lnTo>
                    <a:pt x="0" y="428"/>
                  </a:lnTo>
                  <a:cubicBezTo>
                    <a:pt x="80" y="368"/>
                    <a:pt x="159" y="349"/>
                    <a:pt x="219" y="309"/>
                  </a:cubicBezTo>
                  <a:cubicBezTo>
                    <a:pt x="298" y="249"/>
                    <a:pt x="378" y="229"/>
                    <a:pt x="458" y="170"/>
                  </a:cubicBezTo>
                  <a:cubicBezTo>
                    <a:pt x="358" y="130"/>
                    <a:pt x="279" y="70"/>
                    <a:pt x="179" y="30"/>
                  </a:cubicBezTo>
                  <a:cubicBezTo>
                    <a:pt x="151" y="9"/>
                    <a:pt x="128" y="1"/>
                    <a:pt x="10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80" name="Google Shape;6880;p9"/>
            <p:cNvSpPr/>
            <p:nvPr/>
          </p:nvSpPr>
          <p:spPr>
            <a:xfrm>
              <a:off x="3980325" y="4429375"/>
              <a:ext cx="14950" cy="4150"/>
            </a:xfrm>
            <a:custGeom>
              <a:avLst/>
              <a:gdLst/>
              <a:ahLst/>
              <a:cxnLst/>
              <a:rect l="l" t="t" r="r" b="b"/>
              <a:pathLst>
                <a:path w="598" h="166" extrusionOk="0">
                  <a:moveTo>
                    <a:pt x="281" y="0"/>
                  </a:moveTo>
                  <a:cubicBezTo>
                    <a:pt x="191" y="0"/>
                    <a:pt x="98" y="17"/>
                    <a:pt x="0" y="26"/>
                  </a:cubicBezTo>
                  <a:cubicBezTo>
                    <a:pt x="140" y="66"/>
                    <a:pt x="259" y="125"/>
                    <a:pt x="418" y="165"/>
                  </a:cubicBezTo>
                  <a:cubicBezTo>
                    <a:pt x="498" y="145"/>
                    <a:pt x="537" y="125"/>
                    <a:pt x="597" y="125"/>
                  </a:cubicBezTo>
                  <a:cubicBezTo>
                    <a:pt x="498" y="26"/>
                    <a:pt x="393" y="0"/>
                    <a:pt x="28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81" name="Google Shape;6881;p9"/>
            <p:cNvSpPr/>
            <p:nvPr/>
          </p:nvSpPr>
          <p:spPr>
            <a:xfrm>
              <a:off x="3971375" y="4425025"/>
              <a:ext cx="6475" cy="4500"/>
            </a:xfrm>
            <a:custGeom>
              <a:avLst/>
              <a:gdLst/>
              <a:ahLst/>
              <a:cxnLst/>
              <a:rect l="l" t="t" r="r" b="b"/>
              <a:pathLst>
                <a:path w="259" h="180" extrusionOk="0">
                  <a:moveTo>
                    <a:pt x="80" y="1"/>
                  </a:moveTo>
                  <a:cubicBezTo>
                    <a:pt x="60" y="1"/>
                    <a:pt x="60" y="1"/>
                    <a:pt x="40" y="41"/>
                  </a:cubicBezTo>
                  <a:cubicBezTo>
                    <a:pt x="0" y="100"/>
                    <a:pt x="40" y="120"/>
                    <a:pt x="80" y="140"/>
                  </a:cubicBezTo>
                  <a:cubicBezTo>
                    <a:pt x="139" y="140"/>
                    <a:pt x="199" y="180"/>
                    <a:pt x="259" y="180"/>
                  </a:cubicBezTo>
                  <a:lnTo>
                    <a:pt x="8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82" name="Google Shape;6882;p9"/>
            <p:cNvSpPr/>
            <p:nvPr/>
          </p:nvSpPr>
          <p:spPr>
            <a:xfrm>
              <a:off x="3968875" y="442502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180" y="1"/>
                  </a:moveTo>
                  <a:cubicBezTo>
                    <a:pt x="140" y="1"/>
                    <a:pt x="60" y="1"/>
                    <a:pt x="1" y="21"/>
                  </a:cubicBezTo>
                  <a:cubicBezTo>
                    <a:pt x="41" y="41"/>
                    <a:pt x="41" y="100"/>
                    <a:pt x="41" y="140"/>
                  </a:cubicBezTo>
                  <a:lnTo>
                    <a:pt x="100" y="180"/>
                  </a:lnTo>
                  <a:lnTo>
                    <a:pt x="180" y="140"/>
                  </a:lnTo>
                  <a:lnTo>
                    <a:pt x="18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83" name="Google Shape;6883;p9"/>
            <p:cNvSpPr/>
            <p:nvPr/>
          </p:nvSpPr>
          <p:spPr>
            <a:xfrm>
              <a:off x="3952475" y="4416075"/>
              <a:ext cx="3500" cy="4000"/>
            </a:xfrm>
            <a:custGeom>
              <a:avLst/>
              <a:gdLst/>
              <a:ahLst/>
              <a:cxnLst/>
              <a:rect l="l" t="t" r="r" b="b"/>
              <a:pathLst>
                <a:path w="140" h="160" extrusionOk="0">
                  <a:moveTo>
                    <a:pt x="120" y="1"/>
                  </a:moveTo>
                  <a:lnTo>
                    <a:pt x="120" y="1"/>
                  </a:lnTo>
                  <a:cubicBezTo>
                    <a:pt x="0" y="60"/>
                    <a:pt x="0" y="100"/>
                    <a:pt x="100" y="160"/>
                  </a:cubicBezTo>
                  <a:cubicBezTo>
                    <a:pt x="120" y="100"/>
                    <a:pt x="140" y="60"/>
                    <a:pt x="12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84" name="Google Shape;6884;p9"/>
            <p:cNvSpPr/>
            <p:nvPr/>
          </p:nvSpPr>
          <p:spPr>
            <a:xfrm>
              <a:off x="4547750" y="3687500"/>
              <a:ext cx="13950" cy="9050"/>
            </a:xfrm>
            <a:custGeom>
              <a:avLst/>
              <a:gdLst/>
              <a:ahLst/>
              <a:cxnLst/>
              <a:rect l="l" t="t" r="r" b="b"/>
              <a:pathLst>
                <a:path w="558" h="362" extrusionOk="0">
                  <a:moveTo>
                    <a:pt x="1" y="1"/>
                  </a:moveTo>
                  <a:lnTo>
                    <a:pt x="1" y="1"/>
                  </a:lnTo>
                  <a:cubicBezTo>
                    <a:pt x="93" y="241"/>
                    <a:pt x="254" y="361"/>
                    <a:pt x="500" y="361"/>
                  </a:cubicBezTo>
                  <a:cubicBezTo>
                    <a:pt x="519" y="361"/>
                    <a:pt x="538" y="360"/>
                    <a:pt x="558" y="359"/>
                  </a:cubicBezTo>
                  <a:cubicBezTo>
                    <a:pt x="399" y="180"/>
                    <a:pt x="259" y="4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85" name="Google Shape;6885;p9"/>
            <p:cNvSpPr/>
            <p:nvPr/>
          </p:nvSpPr>
          <p:spPr>
            <a:xfrm>
              <a:off x="5430500" y="4515025"/>
              <a:ext cx="51750" cy="30950"/>
            </a:xfrm>
            <a:custGeom>
              <a:avLst/>
              <a:gdLst/>
              <a:ahLst/>
              <a:cxnLst/>
              <a:rect l="l" t="t" r="r" b="b"/>
              <a:pathLst>
                <a:path w="2070" h="1238" extrusionOk="0">
                  <a:moveTo>
                    <a:pt x="1213" y="1"/>
                  </a:moveTo>
                  <a:cubicBezTo>
                    <a:pt x="1010" y="1"/>
                    <a:pt x="803" y="15"/>
                    <a:pt x="637" y="181"/>
                  </a:cubicBezTo>
                  <a:cubicBezTo>
                    <a:pt x="697" y="340"/>
                    <a:pt x="557" y="419"/>
                    <a:pt x="458" y="519"/>
                  </a:cubicBezTo>
                  <a:cubicBezTo>
                    <a:pt x="279" y="678"/>
                    <a:pt x="0" y="797"/>
                    <a:pt x="179" y="1076"/>
                  </a:cubicBezTo>
                  <a:cubicBezTo>
                    <a:pt x="247" y="1192"/>
                    <a:pt x="348" y="1237"/>
                    <a:pt x="457" y="1237"/>
                  </a:cubicBezTo>
                  <a:cubicBezTo>
                    <a:pt x="571" y="1237"/>
                    <a:pt x="694" y="1187"/>
                    <a:pt x="796" y="1115"/>
                  </a:cubicBezTo>
                  <a:cubicBezTo>
                    <a:pt x="1075" y="956"/>
                    <a:pt x="1393" y="956"/>
                    <a:pt x="1671" y="777"/>
                  </a:cubicBezTo>
                  <a:cubicBezTo>
                    <a:pt x="1719" y="699"/>
                    <a:pt x="1772" y="673"/>
                    <a:pt x="1827" y="673"/>
                  </a:cubicBezTo>
                  <a:cubicBezTo>
                    <a:pt x="1910" y="673"/>
                    <a:pt x="1997" y="733"/>
                    <a:pt x="2069" y="757"/>
                  </a:cubicBezTo>
                  <a:cubicBezTo>
                    <a:pt x="2049" y="300"/>
                    <a:pt x="1552" y="360"/>
                    <a:pt x="1333" y="1"/>
                  </a:cubicBezTo>
                  <a:cubicBezTo>
                    <a:pt x="1293" y="1"/>
                    <a:pt x="1253" y="1"/>
                    <a:pt x="121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86" name="Google Shape;6886;p9"/>
            <p:cNvSpPr/>
            <p:nvPr/>
          </p:nvSpPr>
          <p:spPr>
            <a:xfrm>
              <a:off x="4025575" y="4991300"/>
              <a:ext cx="50250" cy="18350"/>
            </a:xfrm>
            <a:custGeom>
              <a:avLst/>
              <a:gdLst/>
              <a:ahLst/>
              <a:cxnLst/>
              <a:rect l="l" t="t" r="r" b="b"/>
              <a:pathLst>
                <a:path w="2010" h="734" extrusionOk="0">
                  <a:moveTo>
                    <a:pt x="453" y="0"/>
                  </a:moveTo>
                  <a:cubicBezTo>
                    <a:pt x="388" y="0"/>
                    <a:pt x="324" y="8"/>
                    <a:pt x="259" y="28"/>
                  </a:cubicBezTo>
                  <a:cubicBezTo>
                    <a:pt x="100" y="107"/>
                    <a:pt x="20" y="167"/>
                    <a:pt x="0" y="326"/>
                  </a:cubicBezTo>
                  <a:cubicBezTo>
                    <a:pt x="0" y="366"/>
                    <a:pt x="0" y="425"/>
                    <a:pt x="20" y="465"/>
                  </a:cubicBezTo>
                  <a:cubicBezTo>
                    <a:pt x="319" y="525"/>
                    <a:pt x="677" y="406"/>
                    <a:pt x="916" y="644"/>
                  </a:cubicBezTo>
                  <a:cubicBezTo>
                    <a:pt x="1003" y="712"/>
                    <a:pt x="1091" y="733"/>
                    <a:pt x="1179" y="733"/>
                  </a:cubicBezTo>
                  <a:cubicBezTo>
                    <a:pt x="1339" y="733"/>
                    <a:pt x="1501" y="663"/>
                    <a:pt x="1671" y="663"/>
                  </a:cubicBezTo>
                  <a:cubicBezTo>
                    <a:pt x="1684" y="663"/>
                    <a:pt x="1698" y="663"/>
                    <a:pt x="1711" y="664"/>
                  </a:cubicBezTo>
                  <a:cubicBezTo>
                    <a:pt x="1851" y="624"/>
                    <a:pt x="1970" y="565"/>
                    <a:pt x="2010" y="425"/>
                  </a:cubicBezTo>
                  <a:cubicBezTo>
                    <a:pt x="1791" y="8"/>
                    <a:pt x="1373" y="167"/>
                    <a:pt x="1055" y="67"/>
                  </a:cubicBezTo>
                  <a:cubicBezTo>
                    <a:pt x="846" y="67"/>
                    <a:pt x="648" y="0"/>
                    <a:pt x="4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87" name="Google Shape;6887;p9"/>
            <p:cNvSpPr/>
            <p:nvPr/>
          </p:nvSpPr>
          <p:spPr>
            <a:xfrm>
              <a:off x="4000200" y="4990475"/>
              <a:ext cx="29875" cy="9475"/>
            </a:xfrm>
            <a:custGeom>
              <a:avLst/>
              <a:gdLst/>
              <a:ahLst/>
              <a:cxnLst/>
              <a:rect l="l" t="t" r="r" b="b"/>
              <a:pathLst>
                <a:path w="1195" h="379" extrusionOk="0">
                  <a:moveTo>
                    <a:pt x="498" y="1"/>
                  </a:moveTo>
                  <a:cubicBezTo>
                    <a:pt x="339" y="1"/>
                    <a:pt x="180" y="41"/>
                    <a:pt x="1" y="41"/>
                  </a:cubicBezTo>
                  <a:cubicBezTo>
                    <a:pt x="279" y="339"/>
                    <a:pt x="638" y="359"/>
                    <a:pt x="1015" y="379"/>
                  </a:cubicBezTo>
                  <a:cubicBezTo>
                    <a:pt x="1075" y="299"/>
                    <a:pt x="1135" y="260"/>
                    <a:pt x="1195" y="200"/>
                  </a:cubicBezTo>
                  <a:cubicBezTo>
                    <a:pt x="1115" y="51"/>
                    <a:pt x="996" y="26"/>
                    <a:pt x="869" y="26"/>
                  </a:cubicBezTo>
                  <a:cubicBezTo>
                    <a:pt x="805" y="26"/>
                    <a:pt x="740" y="32"/>
                    <a:pt x="677" y="32"/>
                  </a:cubicBezTo>
                  <a:cubicBezTo>
                    <a:pt x="614" y="32"/>
                    <a:pt x="553" y="26"/>
                    <a:pt x="49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88" name="Google Shape;6888;p9"/>
            <p:cNvSpPr/>
            <p:nvPr/>
          </p:nvSpPr>
          <p:spPr>
            <a:xfrm>
              <a:off x="3982800" y="4985500"/>
              <a:ext cx="14450" cy="4725"/>
            </a:xfrm>
            <a:custGeom>
              <a:avLst/>
              <a:gdLst/>
              <a:ahLst/>
              <a:cxnLst/>
              <a:rect l="l" t="t" r="r" b="b"/>
              <a:pathLst>
                <a:path w="578" h="189" extrusionOk="0">
                  <a:moveTo>
                    <a:pt x="498" y="1"/>
                  </a:moveTo>
                  <a:cubicBezTo>
                    <a:pt x="319" y="41"/>
                    <a:pt x="180" y="41"/>
                    <a:pt x="1" y="41"/>
                  </a:cubicBezTo>
                  <a:cubicBezTo>
                    <a:pt x="75" y="165"/>
                    <a:pt x="181" y="188"/>
                    <a:pt x="303" y="188"/>
                  </a:cubicBezTo>
                  <a:cubicBezTo>
                    <a:pt x="377" y="188"/>
                    <a:pt x="456" y="180"/>
                    <a:pt x="538" y="180"/>
                  </a:cubicBezTo>
                  <a:cubicBezTo>
                    <a:pt x="538" y="180"/>
                    <a:pt x="578" y="160"/>
                    <a:pt x="578" y="100"/>
                  </a:cubicBezTo>
                  <a:cubicBezTo>
                    <a:pt x="578" y="61"/>
                    <a:pt x="538" y="41"/>
                    <a:pt x="49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89" name="Google Shape;6889;p9"/>
            <p:cNvSpPr/>
            <p:nvPr/>
          </p:nvSpPr>
          <p:spPr>
            <a:xfrm>
              <a:off x="3994750" y="4985500"/>
              <a:ext cx="4500" cy="4525"/>
            </a:xfrm>
            <a:custGeom>
              <a:avLst/>
              <a:gdLst/>
              <a:ahLst/>
              <a:cxnLst/>
              <a:rect l="l" t="t" r="r" b="b"/>
              <a:pathLst>
                <a:path w="180" h="181" extrusionOk="0">
                  <a:moveTo>
                    <a:pt x="0" y="1"/>
                  </a:moveTo>
                  <a:lnTo>
                    <a:pt x="0" y="1"/>
                  </a:lnTo>
                  <a:cubicBezTo>
                    <a:pt x="20" y="81"/>
                    <a:pt x="20" y="140"/>
                    <a:pt x="20" y="180"/>
                  </a:cubicBezTo>
                  <a:cubicBezTo>
                    <a:pt x="100" y="180"/>
                    <a:pt x="139" y="180"/>
                    <a:pt x="179" y="140"/>
                  </a:cubicBezTo>
                  <a:cubicBezTo>
                    <a:pt x="120" y="100"/>
                    <a:pt x="60" y="61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90" name="Google Shape;6890;p9"/>
            <p:cNvSpPr/>
            <p:nvPr/>
          </p:nvSpPr>
          <p:spPr>
            <a:xfrm>
              <a:off x="5473275" y="4406825"/>
              <a:ext cx="19400" cy="6300"/>
            </a:xfrm>
            <a:custGeom>
              <a:avLst/>
              <a:gdLst/>
              <a:ahLst/>
              <a:cxnLst/>
              <a:rect l="l" t="t" r="r" b="b"/>
              <a:pathLst>
                <a:path w="776" h="252" extrusionOk="0">
                  <a:moveTo>
                    <a:pt x="362" y="0"/>
                  </a:moveTo>
                  <a:cubicBezTo>
                    <a:pt x="221" y="0"/>
                    <a:pt x="92" y="47"/>
                    <a:pt x="0" y="251"/>
                  </a:cubicBezTo>
                  <a:cubicBezTo>
                    <a:pt x="259" y="172"/>
                    <a:pt x="557" y="212"/>
                    <a:pt x="776" y="33"/>
                  </a:cubicBezTo>
                  <a:lnTo>
                    <a:pt x="776" y="33"/>
                  </a:lnTo>
                  <a:cubicBezTo>
                    <a:pt x="762" y="34"/>
                    <a:pt x="748" y="34"/>
                    <a:pt x="734" y="34"/>
                  </a:cubicBezTo>
                  <a:cubicBezTo>
                    <a:pt x="611" y="34"/>
                    <a:pt x="482" y="0"/>
                    <a:pt x="36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91" name="Google Shape;6891;p9"/>
            <p:cNvSpPr/>
            <p:nvPr/>
          </p:nvSpPr>
          <p:spPr>
            <a:xfrm>
              <a:off x="4043475" y="5003925"/>
              <a:ext cx="40800" cy="14450"/>
            </a:xfrm>
            <a:custGeom>
              <a:avLst/>
              <a:gdLst/>
              <a:ahLst/>
              <a:cxnLst/>
              <a:rect l="l" t="t" r="r" b="b"/>
              <a:pathLst>
                <a:path w="1632" h="578" extrusionOk="0">
                  <a:moveTo>
                    <a:pt x="876" y="0"/>
                  </a:moveTo>
                  <a:lnTo>
                    <a:pt x="200" y="139"/>
                  </a:lnTo>
                  <a:cubicBezTo>
                    <a:pt x="160" y="199"/>
                    <a:pt x="80" y="239"/>
                    <a:pt x="1" y="298"/>
                  </a:cubicBezTo>
                  <a:cubicBezTo>
                    <a:pt x="440" y="318"/>
                    <a:pt x="842" y="538"/>
                    <a:pt x="1296" y="538"/>
                  </a:cubicBezTo>
                  <a:cubicBezTo>
                    <a:pt x="1315" y="538"/>
                    <a:pt x="1334" y="538"/>
                    <a:pt x="1353" y="537"/>
                  </a:cubicBezTo>
                  <a:cubicBezTo>
                    <a:pt x="1404" y="565"/>
                    <a:pt x="1443" y="577"/>
                    <a:pt x="1475" y="577"/>
                  </a:cubicBezTo>
                  <a:cubicBezTo>
                    <a:pt x="1556" y="577"/>
                    <a:pt x="1589" y="498"/>
                    <a:pt x="1632" y="398"/>
                  </a:cubicBezTo>
                  <a:cubicBezTo>
                    <a:pt x="1493" y="40"/>
                    <a:pt x="1095" y="159"/>
                    <a:pt x="8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92" name="Google Shape;6892;p9"/>
            <p:cNvSpPr/>
            <p:nvPr/>
          </p:nvSpPr>
          <p:spPr>
            <a:xfrm>
              <a:off x="4077800" y="5006200"/>
              <a:ext cx="37825" cy="14150"/>
            </a:xfrm>
            <a:custGeom>
              <a:avLst/>
              <a:gdLst/>
              <a:ahLst/>
              <a:cxnLst/>
              <a:rect l="l" t="t" r="r" b="b"/>
              <a:pathLst>
                <a:path w="1513" h="566" extrusionOk="0">
                  <a:moveTo>
                    <a:pt x="820" y="0"/>
                  </a:moveTo>
                  <a:cubicBezTo>
                    <a:pt x="610" y="0"/>
                    <a:pt x="409" y="68"/>
                    <a:pt x="219" y="247"/>
                  </a:cubicBezTo>
                  <a:cubicBezTo>
                    <a:pt x="159" y="327"/>
                    <a:pt x="80" y="367"/>
                    <a:pt x="0" y="446"/>
                  </a:cubicBezTo>
                  <a:cubicBezTo>
                    <a:pt x="0" y="506"/>
                    <a:pt x="20" y="546"/>
                    <a:pt x="80" y="565"/>
                  </a:cubicBezTo>
                  <a:cubicBezTo>
                    <a:pt x="199" y="565"/>
                    <a:pt x="319" y="546"/>
                    <a:pt x="438" y="546"/>
                  </a:cubicBezTo>
                  <a:cubicBezTo>
                    <a:pt x="585" y="417"/>
                    <a:pt x="749" y="386"/>
                    <a:pt x="917" y="386"/>
                  </a:cubicBezTo>
                  <a:cubicBezTo>
                    <a:pt x="1072" y="386"/>
                    <a:pt x="1230" y="412"/>
                    <a:pt x="1379" y="412"/>
                  </a:cubicBezTo>
                  <a:cubicBezTo>
                    <a:pt x="1417" y="412"/>
                    <a:pt x="1455" y="411"/>
                    <a:pt x="1492" y="406"/>
                  </a:cubicBezTo>
                  <a:cubicBezTo>
                    <a:pt x="1512" y="267"/>
                    <a:pt x="1492" y="207"/>
                    <a:pt x="1393" y="128"/>
                  </a:cubicBezTo>
                  <a:cubicBezTo>
                    <a:pt x="1197" y="53"/>
                    <a:pt x="1005" y="0"/>
                    <a:pt x="82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93" name="Google Shape;6893;p9"/>
            <p:cNvSpPr/>
            <p:nvPr/>
          </p:nvSpPr>
          <p:spPr>
            <a:xfrm>
              <a:off x="5766675" y="4688125"/>
              <a:ext cx="15950" cy="13950"/>
            </a:xfrm>
            <a:custGeom>
              <a:avLst/>
              <a:gdLst/>
              <a:ahLst/>
              <a:cxnLst/>
              <a:rect l="l" t="t" r="r" b="b"/>
              <a:pathLst>
                <a:path w="638" h="558" extrusionOk="0">
                  <a:moveTo>
                    <a:pt x="200" y="0"/>
                  </a:moveTo>
                  <a:cubicBezTo>
                    <a:pt x="61" y="60"/>
                    <a:pt x="41" y="219"/>
                    <a:pt x="1" y="338"/>
                  </a:cubicBezTo>
                  <a:cubicBezTo>
                    <a:pt x="1" y="438"/>
                    <a:pt x="100" y="438"/>
                    <a:pt x="180" y="517"/>
                  </a:cubicBezTo>
                  <a:lnTo>
                    <a:pt x="200" y="557"/>
                  </a:lnTo>
                  <a:cubicBezTo>
                    <a:pt x="339" y="537"/>
                    <a:pt x="438" y="537"/>
                    <a:pt x="558" y="517"/>
                  </a:cubicBezTo>
                  <a:cubicBezTo>
                    <a:pt x="598" y="458"/>
                    <a:pt x="637" y="418"/>
                    <a:pt x="598" y="338"/>
                  </a:cubicBezTo>
                  <a:cubicBezTo>
                    <a:pt x="538" y="219"/>
                    <a:pt x="458" y="100"/>
                    <a:pt x="3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94" name="Google Shape;6894;p9"/>
            <p:cNvSpPr/>
            <p:nvPr/>
          </p:nvSpPr>
          <p:spPr>
            <a:xfrm>
              <a:off x="5780100" y="4696575"/>
              <a:ext cx="3025" cy="7475"/>
            </a:xfrm>
            <a:custGeom>
              <a:avLst/>
              <a:gdLst/>
              <a:ahLst/>
              <a:cxnLst/>
              <a:rect l="l" t="t" r="r" b="b"/>
              <a:pathLst>
                <a:path w="121" h="299" extrusionOk="0">
                  <a:moveTo>
                    <a:pt x="21" y="0"/>
                  </a:moveTo>
                  <a:cubicBezTo>
                    <a:pt x="21" y="60"/>
                    <a:pt x="1" y="120"/>
                    <a:pt x="1" y="179"/>
                  </a:cubicBezTo>
                  <a:cubicBezTo>
                    <a:pt x="41" y="219"/>
                    <a:pt x="100" y="259"/>
                    <a:pt x="120" y="299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95" name="Google Shape;6895;p9"/>
            <p:cNvSpPr/>
            <p:nvPr/>
          </p:nvSpPr>
          <p:spPr>
            <a:xfrm>
              <a:off x="5604550" y="436785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180" y="0"/>
                  </a:moveTo>
                  <a:cubicBezTo>
                    <a:pt x="100" y="40"/>
                    <a:pt x="60" y="120"/>
                    <a:pt x="1" y="179"/>
                  </a:cubicBezTo>
                  <a:cubicBezTo>
                    <a:pt x="100" y="139"/>
                    <a:pt x="160" y="100"/>
                    <a:pt x="18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96" name="Google Shape;6896;p9"/>
            <p:cNvSpPr/>
            <p:nvPr/>
          </p:nvSpPr>
          <p:spPr>
            <a:xfrm>
              <a:off x="4469675" y="3640950"/>
              <a:ext cx="4000" cy="3325"/>
            </a:xfrm>
            <a:custGeom>
              <a:avLst/>
              <a:gdLst/>
              <a:ahLst/>
              <a:cxnLst/>
              <a:rect l="l" t="t" r="r" b="b"/>
              <a:pathLst>
                <a:path w="160" h="133" extrusionOk="0">
                  <a:moveTo>
                    <a:pt x="49" y="0"/>
                  </a:moveTo>
                  <a:cubicBezTo>
                    <a:pt x="34" y="0"/>
                    <a:pt x="18" y="4"/>
                    <a:pt x="1" y="13"/>
                  </a:cubicBezTo>
                  <a:cubicBezTo>
                    <a:pt x="40" y="53"/>
                    <a:pt x="120" y="73"/>
                    <a:pt x="160" y="132"/>
                  </a:cubicBezTo>
                  <a:cubicBezTo>
                    <a:pt x="144" y="54"/>
                    <a:pt x="104" y="0"/>
                    <a:pt x="4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97" name="Google Shape;6897;p9"/>
            <p:cNvSpPr/>
            <p:nvPr/>
          </p:nvSpPr>
          <p:spPr>
            <a:xfrm>
              <a:off x="5507075" y="4624950"/>
              <a:ext cx="14950" cy="14450"/>
            </a:xfrm>
            <a:custGeom>
              <a:avLst/>
              <a:gdLst/>
              <a:ahLst/>
              <a:cxnLst/>
              <a:rect l="l" t="t" r="r" b="b"/>
              <a:pathLst>
                <a:path w="598" h="578" extrusionOk="0">
                  <a:moveTo>
                    <a:pt x="80" y="1"/>
                  </a:moveTo>
                  <a:cubicBezTo>
                    <a:pt x="41" y="41"/>
                    <a:pt x="41" y="60"/>
                    <a:pt x="21" y="80"/>
                  </a:cubicBezTo>
                  <a:cubicBezTo>
                    <a:pt x="1" y="279"/>
                    <a:pt x="41" y="458"/>
                    <a:pt x="220" y="578"/>
                  </a:cubicBezTo>
                  <a:cubicBezTo>
                    <a:pt x="339" y="558"/>
                    <a:pt x="478" y="558"/>
                    <a:pt x="598" y="538"/>
                  </a:cubicBezTo>
                  <a:cubicBezTo>
                    <a:pt x="578" y="438"/>
                    <a:pt x="578" y="299"/>
                    <a:pt x="578" y="200"/>
                  </a:cubicBezTo>
                  <a:cubicBezTo>
                    <a:pt x="498" y="160"/>
                    <a:pt x="438" y="140"/>
                    <a:pt x="379" y="80"/>
                  </a:cubicBezTo>
                  <a:lnTo>
                    <a:pt x="8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98" name="Google Shape;6898;p9"/>
            <p:cNvSpPr/>
            <p:nvPr/>
          </p:nvSpPr>
          <p:spPr>
            <a:xfrm>
              <a:off x="4292125" y="3560700"/>
              <a:ext cx="72150" cy="31350"/>
            </a:xfrm>
            <a:custGeom>
              <a:avLst/>
              <a:gdLst/>
              <a:ahLst/>
              <a:cxnLst/>
              <a:rect l="l" t="t" r="r" b="b"/>
              <a:pathLst>
                <a:path w="2886" h="1254" extrusionOk="0">
                  <a:moveTo>
                    <a:pt x="478" y="0"/>
                  </a:moveTo>
                  <a:cubicBezTo>
                    <a:pt x="299" y="20"/>
                    <a:pt x="100" y="0"/>
                    <a:pt x="1" y="199"/>
                  </a:cubicBezTo>
                  <a:lnTo>
                    <a:pt x="2328" y="1254"/>
                  </a:lnTo>
                  <a:cubicBezTo>
                    <a:pt x="2527" y="1234"/>
                    <a:pt x="2686" y="1234"/>
                    <a:pt x="2826" y="1094"/>
                  </a:cubicBezTo>
                  <a:lnTo>
                    <a:pt x="2885" y="1055"/>
                  </a:lnTo>
                  <a:cubicBezTo>
                    <a:pt x="2706" y="856"/>
                    <a:pt x="2348" y="915"/>
                    <a:pt x="2269" y="597"/>
                  </a:cubicBezTo>
                  <a:cubicBezTo>
                    <a:pt x="1672" y="478"/>
                    <a:pt x="1195" y="60"/>
                    <a:pt x="5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99" name="Google Shape;6899;p9"/>
            <p:cNvSpPr/>
            <p:nvPr/>
          </p:nvSpPr>
          <p:spPr>
            <a:xfrm>
              <a:off x="4296125" y="3556225"/>
              <a:ext cx="10950" cy="6225"/>
            </a:xfrm>
            <a:custGeom>
              <a:avLst/>
              <a:gdLst/>
              <a:ahLst/>
              <a:cxnLst/>
              <a:rect l="l" t="t" r="r" b="b"/>
              <a:pathLst>
                <a:path w="438" h="249" extrusionOk="0">
                  <a:moveTo>
                    <a:pt x="60" y="0"/>
                  </a:moveTo>
                  <a:cubicBezTo>
                    <a:pt x="20" y="80"/>
                    <a:pt x="0" y="140"/>
                    <a:pt x="40" y="219"/>
                  </a:cubicBezTo>
                  <a:cubicBezTo>
                    <a:pt x="90" y="239"/>
                    <a:pt x="149" y="249"/>
                    <a:pt x="209" y="249"/>
                  </a:cubicBezTo>
                  <a:cubicBezTo>
                    <a:pt x="269" y="249"/>
                    <a:pt x="328" y="239"/>
                    <a:pt x="378" y="219"/>
                  </a:cubicBezTo>
                  <a:lnTo>
                    <a:pt x="438" y="159"/>
                  </a:lnTo>
                  <a:cubicBezTo>
                    <a:pt x="418" y="100"/>
                    <a:pt x="398" y="80"/>
                    <a:pt x="398" y="40"/>
                  </a:cubicBezTo>
                  <a:cubicBezTo>
                    <a:pt x="259" y="40"/>
                    <a:pt x="159" y="0"/>
                    <a:pt x="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00" name="Google Shape;6900;p9"/>
            <p:cNvSpPr/>
            <p:nvPr/>
          </p:nvSpPr>
          <p:spPr>
            <a:xfrm>
              <a:off x="5731375" y="4731875"/>
              <a:ext cx="5500" cy="39825"/>
            </a:xfrm>
            <a:custGeom>
              <a:avLst/>
              <a:gdLst/>
              <a:ahLst/>
              <a:cxnLst/>
              <a:rect l="l" t="t" r="r" b="b"/>
              <a:pathLst>
                <a:path w="220" h="1593" extrusionOk="0">
                  <a:moveTo>
                    <a:pt x="219" y="1"/>
                  </a:moveTo>
                  <a:lnTo>
                    <a:pt x="219" y="1"/>
                  </a:lnTo>
                  <a:cubicBezTo>
                    <a:pt x="60" y="60"/>
                    <a:pt x="0" y="180"/>
                    <a:pt x="0" y="339"/>
                  </a:cubicBezTo>
                  <a:cubicBezTo>
                    <a:pt x="20" y="757"/>
                    <a:pt x="20" y="1174"/>
                    <a:pt x="60" y="1592"/>
                  </a:cubicBezTo>
                  <a:cubicBezTo>
                    <a:pt x="100" y="1592"/>
                    <a:pt x="160" y="1572"/>
                    <a:pt x="199" y="1552"/>
                  </a:cubicBezTo>
                  <a:cubicBezTo>
                    <a:pt x="199" y="1055"/>
                    <a:pt x="219" y="538"/>
                    <a:pt x="2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01" name="Google Shape;6901;p9"/>
            <p:cNvSpPr/>
            <p:nvPr/>
          </p:nvSpPr>
          <p:spPr>
            <a:xfrm>
              <a:off x="4112600" y="5006375"/>
              <a:ext cx="49275" cy="18950"/>
            </a:xfrm>
            <a:custGeom>
              <a:avLst/>
              <a:gdLst/>
              <a:ahLst/>
              <a:cxnLst/>
              <a:rect l="l" t="t" r="r" b="b"/>
              <a:pathLst>
                <a:path w="1971" h="758" extrusionOk="0">
                  <a:moveTo>
                    <a:pt x="648" y="1"/>
                  </a:moveTo>
                  <a:cubicBezTo>
                    <a:pt x="504" y="1"/>
                    <a:pt x="360" y="17"/>
                    <a:pt x="220" y="61"/>
                  </a:cubicBezTo>
                  <a:cubicBezTo>
                    <a:pt x="120" y="121"/>
                    <a:pt x="60" y="161"/>
                    <a:pt x="1" y="240"/>
                  </a:cubicBezTo>
                  <a:cubicBezTo>
                    <a:pt x="1" y="300"/>
                    <a:pt x="21" y="340"/>
                    <a:pt x="60" y="399"/>
                  </a:cubicBezTo>
                  <a:cubicBezTo>
                    <a:pt x="120" y="419"/>
                    <a:pt x="180" y="419"/>
                    <a:pt x="200" y="439"/>
                  </a:cubicBezTo>
                  <a:cubicBezTo>
                    <a:pt x="379" y="539"/>
                    <a:pt x="578" y="439"/>
                    <a:pt x="757" y="558"/>
                  </a:cubicBezTo>
                  <a:cubicBezTo>
                    <a:pt x="796" y="558"/>
                    <a:pt x="856" y="558"/>
                    <a:pt x="896" y="578"/>
                  </a:cubicBezTo>
                  <a:cubicBezTo>
                    <a:pt x="1274" y="638"/>
                    <a:pt x="1612" y="718"/>
                    <a:pt x="1970" y="757"/>
                  </a:cubicBezTo>
                  <a:lnTo>
                    <a:pt x="1970" y="539"/>
                  </a:lnTo>
                  <a:cubicBezTo>
                    <a:pt x="1871" y="141"/>
                    <a:pt x="1473" y="200"/>
                    <a:pt x="1194" y="61"/>
                  </a:cubicBezTo>
                  <a:cubicBezTo>
                    <a:pt x="1016" y="28"/>
                    <a:pt x="832" y="1"/>
                    <a:pt x="6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02" name="Google Shape;6902;p9"/>
            <p:cNvSpPr/>
            <p:nvPr/>
          </p:nvSpPr>
          <p:spPr>
            <a:xfrm>
              <a:off x="4118075" y="5017100"/>
              <a:ext cx="13950" cy="3925"/>
            </a:xfrm>
            <a:custGeom>
              <a:avLst/>
              <a:gdLst/>
              <a:ahLst/>
              <a:cxnLst/>
              <a:rect l="l" t="t" r="r" b="b"/>
              <a:pathLst>
                <a:path w="558" h="157" extrusionOk="0">
                  <a:moveTo>
                    <a:pt x="163" y="1"/>
                  </a:moveTo>
                  <a:cubicBezTo>
                    <a:pt x="110" y="1"/>
                    <a:pt x="55" y="5"/>
                    <a:pt x="1" y="10"/>
                  </a:cubicBezTo>
                  <a:cubicBezTo>
                    <a:pt x="100" y="122"/>
                    <a:pt x="216" y="156"/>
                    <a:pt x="337" y="156"/>
                  </a:cubicBezTo>
                  <a:cubicBezTo>
                    <a:pt x="409" y="156"/>
                    <a:pt x="483" y="144"/>
                    <a:pt x="558" y="129"/>
                  </a:cubicBezTo>
                  <a:cubicBezTo>
                    <a:pt x="442" y="28"/>
                    <a:pt x="306" y="1"/>
                    <a:pt x="16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03" name="Google Shape;6903;p9"/>
            <p:cNvSpPr/>
            <p:nvPr/>
          </p:nvSpPr>
          <p:spPr>
            <a:xfrm>
              <a:off x="3925625" y="4088875"/>
              <a:ext cx="40300" cy="28850"/>
            </a:xfrm>
            <a:custGeom>
              <a:avLst/>
              <a:gdLst/>
              <a:ahLst/>
              <a:cxnLst/>
              <a:rect l="l" t="t" r="r" b="b"/>
              <a:pathLst>
                <a:path w="1612" h="1154" extrusionOk="0">
                  <a:moveTo>
                    <a:pt x="373" y="1"/>
                  </a:moveTo>
                  <a:cubicBezTo>
                    <a:pt x="258" y="1"/>
                    <a:pt x="135" y="24"/>
                    <a:pt x="0" y="79"/>
                  </a:cubicBezTo>
                  <a:cubicBezTo>
                    <a:pt x="0" y="139"/>
                    <a:pt x="20" y="178"/>
                    <a:pt x="20" y="238"/>
                  </a:cubicBezTo>
                  <a:cubicBezTo>
                    <a:pt x="438" y="537"/>
                    <a:pt x="836" y="815"/>
                    <a:pt x="1233" y="1113"/>
                  </a:cubicBezTo>
                  <a:cubicBezTo>
                    <a:pt x="1333" y="1113"/>
                    <a:pt x="1432" y="1133"/>
                    <a:pt x="1532" y="1153"/>
                  </a:cubicBezTo>
                  <a:cubicBezTo>
                    <a:pt x="1591" y="1113"/>
                    <a:pt x="1611" y="1034"/>
                    <a:pt x="1611" y="934"/>
                  </a:cubicBezTo>
                  <a:cubicBezTo>
                    <a:pt x="1611" y="875"/>
                    <a:pt x="1611" y="855"/>
                    <a:pt x="1591" y="815"/>
                  </a:cubicBezTo>
                  <a:cubicBezTo>
                    <a:pt x="1552" y="735"/>
                    <a:pt x="1512" y="656"/>
                    <a:pt x="1452" y="576"/>
                  </a:cubicBezTo>
                  <a:cubicBezTo>
                    <a:pt x="1107" y="326"/>
                    <a:pt x="800" y="1"/>
                    <a:pt x="37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04" name="Google Shape;6904;p9"/>
            <p:cNvSpPr/>
            <p:nvPr/>
          </p:nvSpPr>
          <p:spPr>
            <a:xfrm>
              <a:off x="4271750" y="3578100"/>
              <a:ext cx="8975" cy="5000"/>
            </a:xfrm>
            <a:custGeom>
              <a:avLst/>
              <a:gdLst/>
              <a:ahLst/>
              <a:cxnLst/>
              <a:rect l="l" t="t" r="r" b="b"/>
              <a:pathLst>
                <a:path w="359" h="200" extrusionOk="0">
                  <a:moveTo>
                    <a:pt x="0" y="1"/>
                  </a:moveTo>
                  <a:cubicBezTo>
                    <a:pt x="80" y="120"/>
                    <a:pt x="179" y="199"/>
                    <a:pt x="319" y="199"/>
                  </a:cubicBezTo>
                  <a:cubicBezTo>
                    <a:pt x="358" y="120"/>
                    <a:pt x="358" y="80"/>
                    <a:pt x="35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05" name="Google Shape;6905;p9"/>
            <p:cNvSpPr/>
            <p:nvPr/>
          </p:nvSpPr>
          <p:spPr>
            <a:xfrm>
              <a:off x="4279700" y="358307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1" y="0"/>
                  </a:moveTo>
                  <a:cubicBezTo>
                    <a:pt x="40" y="100"/>
                    <a:pt x="100" y="160"/>
                    <a:pt x="180" y="180"/>
                  </a:cubicBezTo>
                  <a:cubicBezTo>
                    <a:pt x="160" y="80"/>
                    <a:pt x="100" y="4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06" name="Google Shape;6906;p9"/>
            <p:cNvSpPr/>
            <p:nvPr/>
          </p:nvSpPr>
          <p:spPr>
            <a:xfrm>
              <a:off x="5552350" y="3880475"/>
              <a:ext cx="12450" cy="8500"/>
            </a:xfrm>
            <a:custGeom>
              <a:avLst/>
              <a:gdLst/>
              <a:ahLst/>
              <a:cxnLst/>
              <a:rect l="l" t="t" r="r" b="b"/>
              <a:pathLst>
                <a:path w="498" h="340" extrusionOk="0">
                  <a:moveTo>
                    <a:pt x="0" y="0"/>
                  </a:moveTo>
                  <a:cubicBezTo>
                    <a:pt x="0" y="313"/>
                    <a:pt x="177" y="340"/>
                    <a:pt x="373" y="340"/>
                  </a:cubicBezTo>
                  <a:cubicBezTo>
                    <a:pt x="414" y="340"/>
                    <a:pt x="456" y="339"/>
                    <a:pt x="497" y="339"/>
                  </a:cubicBezTo>
                  <a:cubicBezTo>
                    <a:pt x="497" y="299"/>
                    <a:pt x="477" y="219"/>
                    <a:pt x="477" y="179"/>
                  </a:cubicBezTo>
                  <a:lnTo>
                    <a:pt x="318" y="20"/>
                  </a:lnTo>
                  <a:cubicBezTo>
                    <a:pt x="219" y="20"/>
                    <a:pt x="100" y="2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07" name="Google Shape;6907;p9"/>
            <p:cNvSpPr/>
            <p:nvPr/>
          </p:nvSpPr>
          <p:spPr>
            <a:xfrm>
              <a:off x="3866925" y="4052875"/>
              <a:ext cx="163650" cy="96675"/>
            </a:xfrm>
            <a:custGeom>
              <a:avLst/>
              <a:gdLst/>
              <a:ahLst/>
              <a:cxnLst/>
              <a:rect l="l" t="t" r="r" b="b"/>
              <a:pathLst>
                <a:path w="6546" h="3867" extrusionOk="0">
                  <a:moveTo>
                    <a:pt x="298" y="1"/>
                  </a:moveTo>
                  <a:cubicBezTo>
                    <a:pt x="201" y="1"/>
                    <a:pt x="102" y="43"/>
                    <a:pt x="1" y="166"/>
                  </a:cubicBezTo>
                  <a:cubicBezTo>
                    <a:pt x="259" y="345"/>
                    <a:pt x="498" y="485"/>
                    <a:pt x="757" y="664"/>
                  </a:cubicBezTo>
                  <a:cubicBezTo>
                    <a:pt x="1075" y="763"/>
                    <a:pt x="1393" y="882"/>
                    <a:pt x="1652" y="1161"/>
                  </a:cubicBezTo>
                  <a:cubicBezTo>
                    <a:pt x="1751" y="1161"/>
                    <a:pt x="1811" y="1201"/>
                    <a:pt x="1851" y="1300"/>
                  </a:cubicBezTo>
                  <a:cubicBezTo>
                    <a:pt x="1970" y="1340"/>
                    <a:pt x="2089" y="1380"/>
                    <a:pt x="2169" y="1499"/>
                  </a:cubicBezTo>
                  <a:cubicBezTo>
                    <a:pt x="2229" y="1499"/>
                    <a:pt x="2288" y="1499"/>
                    <a:pt x="2348" y="1539"/>
                  </a:cubicBezTo>
                  <a:cubicBezTo>
                    <a:pt x="2885" y="1658"/>
                    <a:pt x="3382" y="1797"/>
                    <a:pt x="3741" y="2255"/>
                  </a:cubicBezTo>
                  <a:cubicBezTo>
                    <a:pt x="3800" y="2295"/>
                    <a:pt x="3860" y="2354"/>
                    <a:pt x="3860" y="2434"/>
                  </a:cubicBezTo>
                  <a:cubicBezTo>
                    <a:pt x="4059" y="2752"/>
                    <a:pt x="4616" y="2553"/>
                    <a:pt x="4735" y="2971"/>
                  </a:cubicBezTo>
                  <a:cubicBezTo>
                    <a:pt x="4832" y="3067"/>
                    <a:pt x="5021" y="2996"/>
                    <a:pt x="5069" y="3154"/>
                  </a:cubicBezTo>
                  <a:lnTo>
                    <a:pt x="5069" y="3154"/>
                  </a:lnTo>
                  <a:cubicBezTo>
                    <a:pt x="5064" y="3152"/>
                    <a:pt x="5059" y="3151"/>
                    <a:pt x="5053" y="3150"/>
                  </a:cubicBezTo>
                  <a:lnTo>
                    <a:pt x="5053" y="3150"/>
                  </a:lnTo>
                  <a:lnTo>
                    <a:pt x="5073" y="3170"/>
                  </a:lnTo>
                  <a:cubicBezTo>
                    <a:pt x="5072" y="3164"/>
                    <a:pt x="5071" y="3159"/>
                    <a:pt x="5069" y="3154"/>
                  </a:cubicBezTo>
                  <a:lnTo>
                    <a:pt x="5069" y="3154"/>
                  </a:lnTo>
                  <a:cubicBezTo>
                    <a:pt x="5159" y="3178"/>
                    <a:pt x="5216" y="3251"/>
                    <a:pt x="5272" y="3270"/>
                  </a:cubicBezTo>
                  <a:cubicBezTo>
                    <a:pt x="5317" y="3314"/>
                    <a:pt x="5351" y="3337"/>
                    <a:pt x="5390" y="3337"/>
                  </a:cubicBezTo>
                  <a:cubicBezTo>
                    <a:pt x="5403" y="3337"/>
                    <a:pt x="5417" y="3334"/>
                    <a:pt x="5431" y="3329"/>
                  </a:cubicBezTo>
                  <a:cubicBezTo>
                    <a:pt x="5551" y="3429"/>
                    <a:pt x="5750" y="3349"/>
                    <a:pt x="5809" y="3528"/>
                  </a:cubicBezTo>
                  <a:lnTo>
                    <a:pt x="5770" y="3528"/>
                  </a:lnTo>
                  <a:cubicBezTo>
                    <a:pt x="5909" y="3568"/>
                    <a:pt x="6068" y="3528"/>
                    <a:pt x="6167" y="3667"/>
                  </a:cubicBezTo>
                  <a:lnTo>
                    <a:pt x="6148" y="3667"/>
                  </a:lnTo>
                  <a:cubicBezTo>
                    <a:pt x="6227" y="3727"/>
                    <a:pt x="6267" y="3747"/>
                    <a:pt x="6346" y="3787"/>
                  </a:cubicBezTo>
                  <a:cubicBezTo>
                    <a:pt x="6426" y="3827"/>
                    <a:pt x="6466" y="3846"/>
                    <a:pt x="6526" y="3866"/>
                  </a:cubicBezTo>
                  <a:cubicBezTo>
                    <a:pt x="6545" y="3667"/>
                    <a:pt x="6446" y="3488"/>
                    <a:pt x="6346" y="3329"/>
                  </a:cubicBezTo>
                  <a:cubicBezTo>
                    <a:pt x="6128" y="3289"/>
                    <a:pt x="6028" y="3170"/>
                    <a:pt x="5969" y="2971"/>
                  </a:cubicBezTo>
                  <a:cubicBezTo>
                    <a:pt x="5849" y="2951"/>
                    <a:pt x="5730" y="2892"/>
                    <a:pt x="5650" y="2772"/>
                  </a:cubicBezTo>
                  <a:lnTo>
                    <a:pt x="5471" y="2593"/>
                  </a:lnTo>
                  <a:lnTo>
                    <a:pt x="5312" y="2434"/>
                  </a:lnTo>
                  <a:cubicBezTo>
                    <a:pt x="5252" y="2354"/>
                    <a:pt x="5173" y="2295"/>
                    <a:pt x="5133" y="2255"/>
                  </a:cubicBezTo>
                  <a:cubicBezTo>
                    <a:pt x="4815" y="2235"/>
                    <a:pt x="4477" y="2136"/>
                    <a:pt x="4258" y="1877"/>
                  </a:cubicBezTo>
                  <a:cubicBezTo>
                    <a:pt x="3780" y="1658"/>
                    <a:pt x="3303" y="1400"/>
                    <a:pt x="2845" y="1161"/>
                  </a:cubicBezTo>
                  <a:cubicBezTo>
                    <a:pt x="2587" y="1042"/>
                    <a:pt x="2288" y="962"/>
                    <a:pt x="2169" y="664"/>
                  </a:cubicBezTo>
                  <a:cubicBezTo>
                    <a:pt x="1990" y="544"/>
                    <a:pt x="1791" y="445"/>
                    <a:pt x="1632" y="306"/>
                  </a:cubicBezTo>
                  <a:cubicBezTo>
                    <a:pt x="1606" y="267"/>
                    <a:pt x="1580" y="236"/>
                    <a:pt x="1543" y="236"/>
                  </a:cubicBezTo>
                  <a:cubicBezTo>
                    <a:pt x="1523" y="236"/>
                    <a:pt x="1501" y="245"/>
                    <a:pt x="1473" y="266"/>
                  </a:cubicBezTo>
                  <a:cubicBezTo>
                    <a:pt x="1353" y="246"/>
                    <a:pt x="1194" y="206"/>
                    <a:pt x="1075" y="186"/>
                  </a:cubicBezTo>
                  <a:cubicBezTo>
                    <a:pt x="1030" y="209"/>
                    <a:pt x="985" y="218"/>
                    <a:pt x="941" y="218"/>
                  </a:cubicBezTo>
                  <a:cubicBezTo>
                    <a:pt x="726" y="218"/>
                    <a:pt x="516" y="1"/>
                    <a:pt x="29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08" name="Google Shape;6908;p9"/>
            <p:cNvSpPr/>
            <p:nvPr/>
          </p:nvSpPr>
          <p:spPr>
            <a:xfrm>
              <a:off x="3860475" y="4043100"/>
              <a:ext cx="33325" cy="16875"/>
            </a:xfrm>
            <a:custGeom>
              <a:avLst/>
              <a:gdLst/>
              <a:ahLst/>
              <a:cxnLst/>
              <a:rect l="l" t="t" r="r" b="b"/>
              <a:pathLst>
                <a:path w="1333" h="675" extrusionOk="0">
                  <a:moveTo>
                    <a:pt x="318" y="0"/>
                  </a:moveTo>
                  <a:cubicBezTo>
                    <a:pt x="40" y="100"/>
                    <a:pt x="0" y="279"/>
                    <a:pt x="139" y="498"/>
                  </a:cubicBezTo>
                  <a:lnTo>
                    <a:pt x="199" y="557"/>
                  </a:lnTo>
                  <a:lnTo>
                    <a:pt x="259" y="557"/>
                  </a:lnTo>
                  <a:cubicBezTo>
                    <a:pt x="316" y="529"/>
                    <a:pt x="373" y="517"/>
                    <a:pt x="430" y="517"/>
                  </a:cubicBezTo>
                  <a:cubicBezTo>
                    <a:pt x="641" y="517"/>
                    <a:pt x="849" y="675"/>
                    <a:pt x="1065" y="675"/>
                  </a:cubicBezTo>
                  <a:cubicBezTo>
                    <a:pt x="1153" y="675"/>
                    <a:pt x="1242" y="649"/>
                    <a:pt x="1333" y="577"/>
                  </a:cubicBezTo>
                  <a:cubicBezTo>
                    <a:pt x="1233" y="498"/>
                    <a:pt x="1114" y="418"/>
                    <a:pt x="1015" y="358"/>
                  </a:cubicBezTo>
                  <a:cubicBezTo>
                    <a:pt x="856" y="279"/>
                    <a:pt x="696" y="219"/>
                    <a:pt x="537" y="159"/>
                  </a:cubicBezTo>
                  <a:lnTo>
                    <a:pt x="31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09" name="Google Shape;6909;p9"/>
            <p:cNvSpPr/>
            <p:nvPr/>
          </p:nvSpPr>
          <p:spPr>
            <a:xfrm>
              <a:off x="4021100" y="4144550"/>
              <a:ext cx="5000" cy="4000"/>
            </a:xfrm>
            <a:custGeom>
              <a:avLst/>
              <a:gdLst/>
              <a:ahLst/>
              <a:cxnLst/>
              <a:rect l="l" t="t" r="r" b="b"/>
              <a:pathLst>
                <a:path w="200" h="160" extrusionOk="0">
                  <a:moveTo>
                    <a:pt x="0" y="0"/>
                  </a:moveTo>
                  <a:cubicBezTo>
                    <a:pt x="6" y="4"/>
                    <a:pt x="11" y="8"/>
                    <a:pt x="16" y="12"/>
                  </a:cubicBezTo>
                  <a:lnTo>
                    <a:pt x="16" y="12"/>
                  </a:lnTo>
                  <a:cubicBezTo>
                    <a:pt x="12" y="7"/>
                    <a:pt x="7" y="3"/>
                    <a:pt x="0" y="0"/>
                  </a:cubicBezTo>
                  <a:close/>
                  <a:moveTo>
                    <a:pt x="16" y="12"/>
                  </a:moveTo>
                  <a:cubicBezTo>
                    <a:pt x="41" y="39"/>
                    <a:pt x="43" y="92"/>
                    <a:pt x="60" y="160"/>
                  </a:cubicBezTo>
                  <a:cubicBezTo>
                    <a:pt x="100" y="160"/>
                    <a:pt x="160" y="120"/>
                    <a:pt x="199" y="120"/>
                  </a:cubicBezTo>
                  <a:cubicBezTo>
                    <a:pt x="125" y="101"/>
                    <a:pt x="86" y="65"/>
                    <a:pt x="16" y="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10" name="Google Shape;6910;p9"/>
            <p:cNvSpPr/>
            <p:nvPr/>
          </p:nvSpPr>
          <p:spPr>
            <a:xfrm>
              <a:off x="5537425" y="4212175"/>
              <a:ext cx="86050" cy="28025"/>
            </a:xfrm>
            <a:custGeom>
              <a:avLst/>
              <a:gdLst/>
              <a:ahLst/>
              <a:cxnLst/>
              <a:rect l="l" t="t" r="r" b="b"/>
              <a:pathLst>
                <a:path w="3442" h="1121" extrusionOk="0">
                  <a:moveTo>
                    <a:pt x="2765" y="1"/>
                  </a:moveTo>
                  <a:cubicBezTo>
                    <a:pt x="1811" y="100"/>
                    <a:pt x="876" y="200"/>
                    <a:pt x="0" y="617"/>
                  </a:cubicBezTo>
                  <a:cubicBezTo>
                    <a:pt x="0" y="777"/>
                    <a:pt x="80" y="856"/>
                    <a:pt x="199" y="936"/>
                  </a:cubicBezTo>
                  <a:cubicBezTo>
                    <a:pt x="461" y="1028"/>
                    <a:pt x="735" y="1121"/>
                    <a:pt x="1021" y="1121"/>
                  </a:cubicBezTo>
                  <a:cubicBezTo>
                    <a:pt x="1104" y="1121"/>
                    <a:pt x="1188" y="1113"/>
                    <a:pt x="1273" y="1095"/>
                  </a:cubicBezTo>
                  <a:cubicBezTo>
                    <a:pt x="1393" y="1075"/>
                    <a:pt x="1492" y="995"/>
                    <a:pt x="1572" y="936"/>
                  </a:cubicBezTo>
                  <a:cubicBezTo>
                    <a:pt x="1639" y="902"/>
                    <a:pt x="1712" y="875"/>
                    <a:pt x="1787" y="875"/>
                  </a:cubicBezTo>
                  <a:cubicBezTo>
                    <a:pt x="1847" y="875"/>
                    <a:pt x="1908" y="892"/>
                    <a:pt x="1970" y="936"/>
                  </a:cubicBezTo>
                  <a:cubicBezTo>
                    <a:pt x="2049" y="936"/>
                    <a:pt x="2089" y="956"/>
                    <a:pt x="2149" y="956"/>
                  </a:cubicBezTo>
                  <a:cubicBezTo>
                    <a:pt x="2188" y="936"/>
                    <a:pt x="2248" y="936"/>
                    <a:pt x="2308" y="896"/>
                  </a:cubicBezTo>
                  <a:cubicBezTo>
                    <a:pt x="2368" y="598"/>
                    <a:pt x="2606" y="598"/>
                    <a:pt x="2865" y="578"/>
                  </a:cubicBezTo>
                  <a:cubicBezTo>
                    <a:pt x="2984" y="379"/>
                    <a:pt x="3183" y="419"/>
                    <a:pt x="3382" y="399"/>
                  </a:cubicBezTo>
                  <a:cubicBezTo>
                    <a:pt x="3442" y="359"/>
                    <a:pt x="3442" y="279"/>
                    <a:pt x="3382" y="200"/>
                  </a:cubicBezTo>
                  <a:cubicBezTo>
                    <a:pt x="3322" y="160"/>
                    <a:pt x="3283" y="100"/>
                    <a:pt x="3203" y="80"/>
                  </a:cubicBezTo>
                  <a:lnTo>
                    <a:pt x="298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11" name="Google Shape;6911;p9"/>
            <p:cNvSpPr/>
            <p:nvPr/>
          </p:nvSpPr>
          <p:spPr>
            <a:xfrm>
              <a:off x="5621975" y="4209200"/>
              <a:ext cx="8975" cy="12950"/>
            </a:xfrm>
            <a:custGeom>
              <a:avLst/>
              <a:gdLst/>
              <a:ahLst/>
              <a:cxnLst/>
              <a:rect l="l" t="t" r="r" b="b"/>
              <a:pathLst>
                <a:path w="359" h="518" extrusionOk="0">
                  <a:moveTo>
                    <a:pt x="199" y="0"/>
                  </a:moveTo>
                  <a:cubicBezTo>
                    <a:pt x="179" y="0"/>
                    <a:pt x="119" y="20"/>
                    <a:pt x="100" y="60"/>
                  </a:cubicBezTo>
                  <a:cubicBezTo>
                    <a:pt x="20" y="160"/>
                    <a:pt x="0" y="239"/>
                    <a:pt x="0" y="378"/>
                  </a:cubicBezTo>
                  <a:lnTo>
                    <a:pt x="0" y="518"/>
                  </a:lnTo>
                  <a:cubicBezTo>
                    <a:pt x="100" y="518"/>
                    <a:pt x="199" y="498"/>
                    <a:pt x="318" y="498"/>
                  </a:cubicBezTo>
                  <a:cubicBezTo>
                    <a:pt x="318" y="319"/>
                    <a:pt x="358" y="179"/>
                    <a:pt x="358" y="20"/>
                  </a:cubicBezTo>
                  <a:cubicBezTo>
                    <a:pt x="298" y="20"/>
                    <a:pt x="259" y="20"/>
                    <a:pt x="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12" name="Google Shape;6912;p9"/>
            <p:cNvSpPr/>
            <p:nvPr/>
          </p:nvSpPr>
          <p:spPr>
            <a:xfrm>
              <a:off x="4293275" y="3555225"/>
              <a:ext cx="5350" cy="6075"/>
            </a:xfrm>
            <a:custGeom>
              <a:avLst/>
              <a:gdLst/>
              <a:ahLst/>
              <a:cxnLst/>
              <a:rect l="l" t="t" r="r" b="b"/>
              <a:pathLst>
                <a:path w="214" h="243" extrusionOk="0">
                  <a:moveTo>
                    <a:pt x="35" y="1"/>
                  </a:moveTo>
                  <a:lnTo>
                    <a:pt x="15" y="40"/>
                  </a:lnTo>
                  <a:cubicBezTo>
                    <a:pt x="1" y="166"/>
                    <a:pt x="16" y="243"/>
                    <a:pt x="89" y="243"/>
                  </a:cubicBezTo>
                  <a:cubicBezTo>
                    <a:pt x="119" y="243"/>
                    <a:pt x="160" y="229"/>
                    <a:pt x="214" y="199"/>
                  </a:cubicBezTo>
                  <a:cubicBezTo>
                    <a:pt x="174" y="140"/>
                    <a:pt x="174" y="100"/>
                    <a:pt x="174" y="40"/>
                  </a:cubicBezTo>
                  <a:cubicBezTo>
                    <a:pt x="134" y="20"/>
                    <a:pt x="94" y="1"/>
                    <a:pt x="3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13" name="Google Shape;6913;p9"/>
            <p:cNvSpPr/>
            <p:nvPr/>
          </p:nvSpPr>
          <p:spPr>
            <a:xfrm>
              <a:off x="5776125" y="4688125"/>
              <a:ext cx="8000" cy="8475"/>
            </a:xfrm>
            <a:custGeom>
              <a:avLst/>
              <a:gdLst/>
              <a:ahLst/>
              <a:cxnLst/>
              <a:rect l="l" t="t" r="r" b="b"/>
              <a:pathLst>
                <a:path w="320" h="339" extrusionOk="0">
                  <a:moveTo>
                    <a:pt x="1" y="0"/>
                  </a:moveTo>
                  <a:lnTo>
                    <a:pt x="1" y="0"/>
                  </a:lnTo>
                  <a:cubicBezTo>
                    <a:pt x="21" y="139"/>
                    <a:pt x="21" y="299"/>
                    <a:pt x="200" y="338"/>
                  </a:cubicBezTo>
                  <a:lnTo>
                    <a:pt x="299" y="338"/>
                  </a:lnTo>
                  <a:cubicBezTo>
                    <a:pt x="299" y="299"/>
                    <a:pt x="299" y="239"/>
                    <a:pt x="319" y="199"/>
                  </a:cubicBezTo>
                  <a:cubicBezTo>
                    <a:pt x="220" y="119"/>
                    <a:pt x="100" y="6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14" name="Google Shape;6914;p9"/>
            <p:cNvSpPr/>
            <p:nvPr/>
          </p:nvSpPr>
          <p:spPr>
            <a:xfrm>
              <a:off x="4016125" y="3630825"/>
              <a:ext cx="145750" cy="46275"/>
            </a:xfrm>
            <a:custGeom>
              <a:avLst/>
              <a:gdLst/>
              <a:ahLst/>
              <a:cxnLst/>
              <a:rect l="l" t="t" r="r" b="b"/>
              <a:pathLst>
                <a:path w="5830" h="1851" extrusionOk="0">
                  <a:moveTo>
                    <a:pt x="961" y="1"/>
                  </a:moveTo>
                  <a:cubicBezTo>
                    <a:pt x="613" y="1"/>
                    <a:pt x="302" y="142"/>
                    <a:pt x="1" y="378"/>
                  </a:cubicBezTo>
                  <a:cubicBezTo>
                    <a:pt x="160" y="478"/>
                    <a:pt x="279" y="617"/>
                    <a:pt x="398" y="716"/>
                  </a:cubicBezTo>
                  <a:cubicBezTo>
                    <a:pt x="478" y="756"/>
                    <a:pt x="538" y="816"/>
                    <a:pt x="597" y="856"/>
                  </a:cubicBezTo>
                  <a:cubicBezTo>
                    <a:pt x="737" y="875"/>
                    <a:pt x="856" y="935"/>
                    <a:pt x="916" y="1055"/>
                  </a:cubicBezTo>
                  <a:cubicBezTo>
                    <a:pt x="975" y="1134"/>
                    <a:pt x="1055" y="1174"/>
                    <a:pt x="1095" y="1234"/>
                  </a:cubicBezTo>
                  <a:cubicBezTo>
                    <a:pt x="1154" y="1234"/>
                    <a:pt x="1194" y="1234"/>
                    <a:pt x="1254" y="1253"/>
                  </a:cubicBezTo>
                  <a:cubicBezTo>
                    <a:pt x="1338" y="1239"/>
                    <a:pt x="1421" y="1233"/>
                    <a:pt x="1502" y="1233"/>
                  </a:cubicBezTo>
                  <a:cubicBezTo>
                    <a:pt x="1878" y="1233"/>
                    <a:pt x="2216" y="1375"/>
                    <a:pt x="2527" y="1572"/>
                  </a:cubicBezTo>
                  <a:cubicBezTo>
                    <a:pt x="2547" y="1751"/>
                    <a:pt x="2666" y="1830"/>
                    <a:pt x="2845" y="1850"/>
                  </a:cubicBezTo>
                  <a:cubicBezTo>
                    <a:pt x="2905" y="1850"/>
                    <a:pt x="2984" y="1830"/>
                    <a:pt x="3064" y="1771"/>
                  </a:cubicBezTo>
                  <a:cubicBezTo>
                    <a:pt x="3084" y="1711"/>
                    <a:pt x="3084" y="1631"/>
                    <a:pt x="3064" y="1552"/>
                  </a:cubicBezTo>
                  <a:lnTo>
                    <a:pt x="2845" y="1413"/>
                  </a:lnTo>
                  <a:cubicBezTo>
                    <a:pt x="2786" y="1353"/>
                    <a:pt x="2746" y="1313"/>
                    <a:pt x="2666" y="1273"/>
                  </a:cubicBezTo>
                  <a:cubicBezTo>
                    <a:pt x="2646" y="1234"/>
                    <a:pt x="2587" y="1214"/>
                    <a:pt x="2547" y="1214"/>
                  </a:cubicBezTo>
                  <a:cubicBezTo>
                    <a:pt x="2467" y="1214"/>
                    <a:pt x="2388" y="1134"/>
                    <a:pt x="2308" y="1074"/>
                  </a:cubicBezTo>
                  <a:cubicBezTo>
                    <a:pt x="2288" y="1035"/>
                    <a:pt x="2248" y="1035"/>
                    <a:pt x="2189" y="1035"/>
                  </a:cubicBezTo>
                  <a:cubicBezTo>
                    <a:pt x="2069" y="975"/>
                    <a:pt x="1890" y="995"/>
                    <a:pt x="1791" y="875"/>
                  </a:cubicBezTo>
                  <a:cubicBezTo>
                    <a:pt x="1691" y="736"/>
                    <a:pt x="1294" y="577"/>
                    <a:pt x="1791" y="438"/>
                  </a:cubicBezTo>
                  <a:cubicBezTo>
                    <a:pt x="2049" y="370"/>
                    <a:pt x="2307" y="339"/>
                    <a:pt x="2559" y="339"/>
                  </a:cubicBezTo>
                  <a:cubicBezTo>
                    <a:pt x="2676" y="339"/>
                    <a:pt x="2791" y="346"/>
                    <a:pt x="2905" y="358"/>
                  </a:cubicBezTo>
                  <a:cubicBezTo>
                    <a:pt x="3662" y="436"/>
                    <a:pt x="4420" y="549"/>
                    <a:pt x="5177" y="549"/>
                  </a:cubicBezTo>
                  <a:cubicBezTo>
                    <a:pt x="5395" y="549"/>
                    <a:pt x="5612" y="540"/>
                    <a:pt x="5829" y="517"/>
                  </a:cubicBezTo>
                  <a:cubicBezTo>
                    <a:pt x="5113" y="279"/>
                    <a:pt x="4337" y="279"/>
                    <a:pt x="3581" y="159"/>
                  </a:cubicBezTo>
                  <a:cubicBezTo>
                    <a:pt x="3457" y="138"/>
                    <a:pt x="3333" y="130"/>
                    <a:pt x="3209" y="130"/>
                  </a:cubicBezTo>
                  <a:cubicBezTo>
                    <a:pt x="2836" y="130"/>
                    <a:pt x="2465" y="202"/>
                    <a:pt x="2102" y="202"/>
                  </a:cubicBezTo>
                  <a:cubicBezTo>
                    <a:pt x="1910" y="202"/>
                    <a:pt x="1719" y="182"/>
                    <a:pt x="1532" y="120"/>
                  </a:cubicBezTo>
                  <a:cubicBezTo>
                    <a:pt x="1329" y="38"/>
                    <a:pt x="1140" y="1"/>
                    <a:pt x="96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15" name="Google Shape;6915;p9"/>
            <p:cNvSpPr/>
            <p:nvPr/>
          </p:nvSpPr>
          <p:spPr>
            <a:xfrm>
              <a:off x="5619475" y="4200750"/>
              <a:ext cx="7475" cy="9975"/>
            </a:xfrm>
            <a:custGeom>
              <a:avLst/>
              <a:gdLst/>
              <a:ahLst/>
              <a:cxnLst/>
              <a:rect l="l" t="t" r="r" b="b"/>
              <a:pathLst>
                <a:path w="299" h="399" extrusionOk="0">
                  <a:moveTo>
                    <a:pt x="120" y="0"/>
                  </a:moveTo>
                  <a:lnTo>
                    <a:pt x="80" y="40"/>
                  </a:lnTo>
                  <a:cubicBezTo>
                    <a:pt x="1" y="239"/>
                    <a:pt x="20" y="358"/>
                    <a:pt x="259" y="398"/>
                  </a:cubicBezTo>
                  <a:lnTo>
                    <a:pt x="299" y="338"/>
                  </a:lnTo>
                  <a:cubicBezTo>
                    <a:pt x="259" y="219"/>
                    <a:pt x="180" y="120"/>
                    <a:pt x="12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16" name="Google Shape;6916;p9"/>
            <p:cNvSpPr/>
            <p:nvPr/>
          </p:nvSpPr>
          <p:spPr>
            <a:xfrm>
              <a:off x="4482600" y="3604950"/>
              <a:ext cx="3025" cy="4000"/>
            </a:xfrm>
            <a:custGeom>
              <a:avLst/>
              <a:gdLst/>
              <a:ahLst/>
              <a:cxnLst/>
              <a:rect l="l" t="t" r="r" b="b"/>
              <a:pathLst>
                <a:path w="121" h="160" extrusionOk="0">
                  <a:moveTo>
                    <a:pt x="1" y="1"/>
                  </a:moveTo>
                  <a:lnTo>
                    <a:pt x="1" y="160"/>
                  </a:lnTo>
                  <a:cubicBezTo>
                    <a:pt x="21" y="120"/>
                    <a:pt x="61" y="100"/>
                    <a:pt x="120" y="80"/>
                  </a:cubicBezTo>
                  <a:cubicBezTo>
                    <a:pt x="61" y="60"/>
                    <a:pt x="41" y="2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17" name="Google Shape;6917;p9"/>
            <p:cNvSpPr/>
            <p:nvPr/>
          </p:nvSpPr>
          <p:spPr>
            <a:xfrm>
              <a:off x="3964900" y="4113725"/>
              <a:ext cx="21800" cy="13450"/>
            </a:xfrm>
            <a:custGeom>
              <a:avLst/>
              <a:gdLst/>
              <a:ahLst/>
              <a:cxnLst/>
              <a:rect l="l" t="t" r="r" b="b"/>
              <a:pathLst>
                <a:path w="872" h="538" extrusionOk="0">
                  <a:moveTo>
                    <a:pt x="1" y="0"/>
                  </a:moveTo>
                  <a:lnTo>
                    <a:pt x="1" y="179"/>
                  </a:lnTo>
                  <a:cubicBezTo>
                    <a:pt x="1" y="219"/>
                    <a:pt x="20" y="259"/>
                    <a:pt x="20" y="318"/>
                  </a:cubicBezTo>
                  <a:cubicBezTo>
                    <a:pt x="219" y="338"/>
                    <a:pt x="418" y="318"/>
                    <a:pt x="538" y="477"/>
                  </a:cubicBezTo>
                  <a:cubicBezTo>
                    <a:pt x="637" y="517"/>
                    <a:pt x="757" y="517"/>
                    <a:pt x="856" y="537"/>
                  </a:cubicBezTo>
                  <a:cubicBezTo>
                    <a:pt x="871" y="227"/>
                    <a:pt x="827" y="2"/>
                    <a:pt x="581" y="2"/>
                  </a:cubicBezTo>
                  <a:cubicBezTo>
                    <a:pt x="511" y="2"/>
                    <a:pt x="424" y="20"/>
                    <a:pt x="319" y="60"/>
                  </a:cubicBezTo>
                  <a:cubicBezTo>
                    <a:pt x="308" y="62"/>
                    <a:pt x="295" y="64"/>
                    <a:pt x="282" y="64"/>
                  </a:cubicBezTo>
                  <a:cubicBezTo>
                    <a:pt x="201" y="64"/>
                    <a:pt x="86" y="17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18" name="Google Shape;6918;p9"/>
            <p:cNvSpPr/>
            <p:nvPr/>
          </p:nvSpPr>
          <p:spPr>
            <a:xfrm>
              <a:off x="3986275" y="4126650"/>
              <a:ext cx="9000" cy="5000"/>
            </a:xfrm>
            <a:custGeom>
              <a:avLst/>
              <a:gdLst/>
              <a:ahLst/>
              <a:cxnLst/>
              <a:rect l="l" t="t" r="r" b="b"/>
              <a:pathLst>
                <a:path w="360" h="200" extrusionOk="0">
                  <a:moveTo>
                    <a:pt x="1" y="0"/>
                  </a:moveTo>
                  <a:cubicBezTo>
                    <a:pt x="1" y="40"/>
                    <a:pt x="1" y="100"/>
                    <a:pt x="41" y="139"/>
                  </a:cubicBezTo>
                  <a:cubicBezTo>
                    <a:pt x="140" y="139"/>
                    <a:pt x="260" y="159"/>
                    <a:pt x="359" y="199"/>
                  </a:cubicBezTo>
                  <a:cubicBezTo>
                    <a:pt x="299" y="20"/>
                    <a:pt x="180" y="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19" name="Google Shape;6919;p9"/>
            <p:cNvSpPr/>
            <p:nvPr/>
          </p:nvSpPr>
          <p:spPr>
            <a:xfrm>
              <a:off x="4003200" y="4136100"/>
              <a:ext cx="9475" cy="4500"/>
            </a:xfrm>
            <a:custGeom>
              <a:avLst/>
              <a:gdLst/>
              <a:ahLst/>
              <a:cxnLst/>
              <a:rect l="l" t="t" r="r" b="b"/>
              <a:pathLst>
                <a:path w="379" h="180" extrusionOk="0">
                  <a:moveTo>
                    <a:pt x="0" y="0"/>
                  </a:moveTo>
                  <a:cubicBezTo>
                    <a:pt x="20" y="20"/>
                    <a:pt x="60" y="60"/>
                    <a:pt x="60" y="120"/>
                  </a:cubicBezTo>
                  <a:cubicBezTo>
                    <a:pt x="179" y="139"/>
                    <a:pt x="279" y="159"/>
                    <a:pt x="378" y="179"/>
                  </a:cubicBezTo>
                  <a:cubicBezTo>
                    <a:pt x="319" y="20"/>
                    <a:pt x="179" y="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20" name="Google Shape;6920;p9"/>
            <p:cNvSpPr/>
            <p:nvPr/>
          </p:nvSpPr>
          <p:spPr>
            <a:xfrm>
              <a:off x="4011650" y="4139850"/>
              <a:ext cx="10475" cy="4225"/>
            </a:xfrm>
            <a:custGeom>
              <a:avLst/>
              <a:gdLst/>
              <a:ahLst/>
              <a:cxnLst/>
              <a:rect l="l" t="t" r="r" b="b"/>
              <a:pathLst>
                <a:path w="419" h="169" extrusionOk="0">
                  <a:moveTo>
                    <a:pt x="127" y="1"/>
                  </a:moveTo>
                  <a:cubicBezTo>
                    <a:pt x="88" y="1"/>
                    <a:pt x="45" y="4"/>
                    <a:pt x="0" y="9"/>
                  </a:cubicBezTo>
                  <a:cubicBezTo>
                    <a:pt x="0" y="69"/>
                    <a:pt x="40" y="109"/>
                    <a:pt x="60" y="149"/>
                  </a:cubicBezTo>
                  <a:cubicBezTo>
                    <a:pt x="180" y="168"/>
                    <a:pt x="279" y="168"/>
                    <a:pt x="418" y="168"/>
                  </a:cubicBezTo>
                  <a:cubicBezTo>
                    <a:pt x="344" y="34"/>
                    <a:pt x="247" y="1"/>
                    <a:pt x="12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21" name="Google Shape;6921;p9"/>
            <p:cNvSpPr/>
            <p:nvPr/>
          </p:nvSpPr>
          <p:spPr>
            <a:xfrm>
              <a:off x="3994750" y="4131625"/>
              <a:ext cx="5475" cy="3500"/>
            </a:xfrm>
            <a:custGeom>
              <a:avLst/>
              <a:gdLst/>
              <a:ahLst/>
              <a:cxnLst/>
              <a:rect l="l" t="t" r="r" b="b"/>
              <a:pathLst>
                <a:path w="219" h="140" extrusionOk="0">
                  <a:moveTo>
                    <a:pt x="0" y="0"/>
                  </a:moveTo>
                  <a:cubicBezTo>
                    <a:pt x="0" y="40"/>
                    <a:pt x="0" y="100"/>
                    <a:pt x="40" y="139"/>
                  </a:cubicBezTo>
                  <a:cubicBezTo>
                    <a:pt x="100" y="139"/>
                    <a:pt x="159" y="120"/>
                    <a:pt x="219" y="120"/>
                  </a:cubicBezTo>
                  <a:cubicBezTo>
                    <a:pt x="159" y="20"/>
                    <a:pt x="100" y="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22" name="Google Shape;6922;p9"/>
            <p:cNvSpPr/>
            <p:nvPr/>
          </p:nvSpPr>
          <p:spPr>
            <a:xfrm>
              <a:off x="3980825" y="3960550"/>
              <a:ext cx="112400" cy="54600"/>
            </a:xfrm>
            <a:custGeom>
              <a:avLst/>
              <a:gdLst/>
              <a:ahLst/>
              <a:cxnLst/>
              <a:rect l="l" t="t" r="r" b="b"/>
              <a:pathLst>
                <a:path w="4496" h="2184" extrusionOk="0">
                  <a:moveTo>
                    <a:pt x="219" y="0"/>
                  </a:moveTo>
                  <a:cubicBezTo>
                    <a:pt x="100" y="20"/>
                    <a:pt x="0" y="100"/>
                    <a:pt x="0" y="239"/>
                  </a:cubicBezTo>
                  <a:cubicBezTo>
                    <a:pt x="20" y="318"/>
                    <a:pt x="40" y="398"/>
                    <a:pt x="100" y="478"/>
                  </a:cubicBezTo>
                  <a:cubicBezTo>
                    <a:pt x="816" y="1015"/>
                    <a:pt x="1651" y="1333"/>
                    <a:pt x="2467" y="1671"/>
                  </a:cubicBezTo>
                  <a:cubicBezTo>
                    <a:pt x="2686" y="1771"/>
                    <a:pt x="2904" y="1790"/>
                    <a:pt x="3103" y="1890"/>
                  </a:cubicBezTo>
                  <a:cubicBezTo>
                    <a:pt x="3121" y="1884"/>
                    <a:pt x="3135" y="1882"/>
                    <a:pt x="3147" y="1882"/>
                  </a:cubicBezTo>
                  <a:cubicBezTo>
                    <a:pt x="3176" y="1882"/>
                    <a:pt x="3195" y="1896"/>
                    <a:pt x="3223" y="1910"/>
                  </a:cubicBezTo>
                  <a:cubicBezTo>
                    <a:pt x="3382" y="2069"/>
                    <a:pt x="3601" y="1910"/>
                    <a:pt x="3760" y="2089"/>
                  </a:cubicBezTo>
                  <a:cubicBezTo>
                    <a:pt x="3800" y="2129"/>
                    <a:pt x="3899" y="2168"/>
                    <a:pt x="3979" y="2168"/>
                  </a:cubicBezTo>
                  <a:cubicBezTo>
                    <a:pt x="4042" y="2175"/>
                    <a:pt x="4108" y="2183"/>
                    <a:pt x="4171" y="2183"/>
                  </a:cubicBezTo>
                  <a:cubicBezTo>
                    <a:pt x="4306" y="2183"/>
                    <a:pt x="4428" y="2145"/>
                    <a:pt x="4496" y="1969"/>
                  </a:cubicBezTo>
                  <a:cubicBezTo>
                    <a:pt x="4436" y="1731"/>
                    <a:pt x="4257" y="1631"/>
                    <a:pt x="4058" y="1572"/>
                  </a:cubicBezTo>
                  <a:cubicBezTo>
                    <a:pt x="4042" y="1572"/>
                    <a:pt x="4026" y="1573"/>
                    <a:pt x="4010" y="1573"/>
                  </a:cubicBezTo>
                  <a:cubicBezTo>
                    <a:pt x="3656" y="1573"/>
                    <a:pt x="3388" y="1367"/>
                    <a:pt x="3084" y="1233"/>
                  </a:cubicBezTo>
                  <a:cubicBezTo>
                    <a:pt x="2109" y="836"/>
                    <a:pt x="1214" y="318"/>
                    <a:pt x="2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23" name="Google Shape;6923;p9"/>
            <p:cNvSpPr/>
            <p:nvPr/>
          </p:nvSpPr>
          <p:spPr>
            <a:xfrm>
              <a:off x="4077800" y="4006300"/>
              <a:ext cx="111925" cy="52725"/>
            </a:xfrm>
            <a:custGeom>
              <a:avLst/>
              <a:gdLst/>
              <a:ahLst/>
              <a:cxnLst/>
              <a:rect l="l" t="t" r="r" b="b"/>
              <a:pathLst>
                <a:path w="4477" h="2109" extrusionOk="0">
                  <a:moveTo>
                    <a:pt x="659" y="0"/>
                  </a:moveTo>
                  <a:cubicBezTo>
                    <a:pt x="627" y="0"/>
                    <a:pt x="597" y="20"/>
                    <a:pt x="577" y="60"/>
                  </a:cubicBezTo>
                  <a:cubicBezTo>
                    <a:pt x="458" y="279"/>
                    <a:pt x="219" y="219"/>
                    <a:pt x="60" y="239"/>
                  </a:cubicBezTo>
                  <a:cubicBezTo>
                    <a:pt x="20" y="239"/>
                    <a:pt x="0" y="259"/>
                    <a:pt x="60" y="259"/>
                  </a:cubicBezTo>
                  <a:cubicBezTo>
                    <a:pt x="20" y="279"/>
                    <a:pt x="60" y="318"/>
                    <a:pt x="120" y="338"/>
                  </a:cubicBezTo>
                  <a:lnTo>
                    <a:pt x="199" y="338"/>
                  </a:lnTo>
                  <a:lnTo>
                    <a:pt x="259" y="358"/>
                  </a:lnTo>
                  <a:cubicBezTo>
                    <a:pt x="398" y="517"/>
                    <a:pt x="617" y="577"/>
                    <a:pt x="776" y="736"/>
                  </a:cubicBezTo>
                  <a:cubicBezTo>
                    <a:pt x="856" y="836"/>
                    <a:pt x="1015" y="776"/>
                    <a:pt x="1094" y="915"/>
                  </a:cubicBezTo>
                  <a:cubicBezTo>
                    <a:pt x="1691" y="1134"/>
                    <a:pt x="2288" y="1373"/>
                    <a:pt x="2706" y="1870"/>
                  </a:cubicBezTo>
                  <a:cubicBezTo>
                    <a:pt x="2765" y="1950"/>
                    <a:pt x="2944" y="1930"/>
                    <a:pt x="3044" y="1950"/>
                  </a:cubicBezTo>
                  <a:cubicBezTo>
                    <a:pt x="3481" y="1731"/>
                    <a:pt x="4237" y="2109"/>
                    <a:pt x="4476" y="1353"/>
                  </a:cubicBezTo>
                  <a:cubicBezTo>
                    <a:pt x="4369" y="1198"/>
                    <a:pt x="4249" y="1151"/>
                    <a:pt x="4121" y="1151"/>
                  </a:cubicBezTo>
                  <a:cubicBezTo>
                    <a:pt x="3986" y="1151"/>
                    <a:pt x="3843" y="1203"/>
                    <a:pt x="3700" y="1234"/>
                  </a:cubicBezTo>
                  <a:cubicBezTo>
                    <a:pt x="3675" y="1229"/>
                    <a:pt x="3649" y="1227"/>
                    <a:pt x="3624" y="1227"/>
                  </a:cubicBezTo>
                  <a:cubicBezTo>
                    <a:pt x="3380" y="1227"/>
                    <a:pt x="3137" y="1401"/>
                    <a:pt x="2886" y="1401"/>
                  </a:cubicBezTo>
                  <a:cubicBezTo>
                    <a:pt x="2794" y="1401"/>
                    <a:pt x="2701" y="1378"/>
                    <a:pt x="2606" y="1313"/>
                  </a:cubicBezTo>
                  <a:cubicBezTo>
                    <a:pt x="2069" y="915"/>
                    <a:pt x="1413" y="716"/>
                    <a:pt x="915" y="239"/>
                  </a:cubicBezTo>
                  <a:cubicBezTo>
                    <a:pt x="876" y="159"/>
                    <a:pt x="816" y="120"/>
                    <a:pt x="756" y="60"/>
                  </a:cubicBezTo>
                  <a:cubicBezTo>
                    <a:pt x="726" y="20"/>
                    <a:pt x="691" y="0"/>
                    <a:pt x="6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24" name="Google Shape;6924;p9"/>
            <p:cNvSpPr/>
            <p:nvPr/>
          </p:nvSpPr>
          <p:spPr>
            <a:xfrm>
              <a:off x="3973350" y="3975750"/>
              <a:ext cx="64175" cy="41500"/>
            </a:xfrm>
            <a:custGeom>
              <a:avLst/>
              <a:gdLst/>
              <a:ahLst/>
              <a:cxnLst/>
              <a:rect l="l" t="t" r="r" b="b"/>
              <a:pathLst>
                <a:path w="2567" h="1660" extrusionOk="0">
                  <a:moveTo>
                    <a:pt x="361" y="1"/>
                  </a:moveTo>
                  <a:cubicBezTo>
                    <a:pt x="312" y="1"/>
                    <a:pt x="256" y="15"/>
                    <a:pt x="200" y="29"/>
                  </a:cubicBezTo>
                  <a:cubicBezTo>
                    <a:pt x="140" y="88"/>
                    <a:pt x="100" y="128"/>
                    <a:pt x="80" y="208"/>
                  </a:cubicBezTo>
                  <a:cubicBezTo>
                    <a:pt x="1" y="327"/>
                    <a:pt x="120" y="486"/>
                    <a:pt x="1" y="586"/>
                  </a:cubicBezTo>
                  <a:lnTo>
                    <a:pt x="1" y="765"/>
                  </a:lnTo>
                  <a:cubicBezTo>
                    <a:pt x="816" y="944"/>
                    <a:pt x="1493" y="1461"/>
                    <a:pt x="2288" y="1660"/>
                  </a:cubicBezTo>
                  <a:cubicBezTo>
                    <a:pt x="2467" y="1600"/>
                    <a:pt x="2527" y="1461"/>
                    <a:pt x="2567" y="1282"/>
                  </a:cubicBezTo>
                  <a:cubicBezTo>
                    <a:pt x="2567" y="1202"/>
                    <a:pt x="2527" y="1123"/>
                    <a:pt x="2487" y="1063"/>
                  </a:cubicBezTo>
                  <a:cubicBezTo>
                    <a:pt x="1970" y="665"/>
                    <a:pt x="1314" y="427"/>
                    <a:pt x="737" y="108"/>
                  </a:cubicBezTo>
                  <a:cubicBezTo>
                    <a:pt x="637" y="88"/>
                    <a:pt x="518" y="29"/>
                    <a:pt x="419" y="9"/>
                  </a:cubicBezTo>
                  <a:cubicBezTo>
                    <a:pt x="401" y="3"/>
                    <a:pt x="382" y="1"/>
                    <a:pt x="36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25" name="Google Shape;6925;p9"/>
            <p:cNvSpPr/>
            <p:nvPr/>
          </p:nvSpPr>
          <p:spPr>
            <a:xfrm>
              <a:off x="4152900" y="4039250"/>
              <a:ext cx="54725" cy="26750"/>
            </a:xfrm>
            <a:custGeom>
              <a:avLst/>
              <a:gdLst/>
              <a:ahLst/>
              <a:cxnLst/>
              <a:rect l="l" t="t" r="r" b="b"/>
              <a:pathLst>
                <a:path w="2189" h="1070" extrusionOk="0">
                  <a:moveTo>
                    <a:pt x="1805" y="1"/>
                  </a:moveTo>
                  <a:cubicBezTo>
                    <a:pt x="1666" y="1"/>
                    <a:pt x="1533" y="53"/>
                    <a:pt x="1432" y="154"/>
                  </a:cubicBezTo>
                  <a:cubicBezTo>
                    <a:pt x="975" y="393"/>
                    <a:pt x="438" y="333"/>
                    <a:pt x="0" y="691"/>
                  </a:cubicBezTo>
                  <a:cubicBezTo>
                    <a:pt x="239" y="711"/>
                    <a:pt x="497" y="632"/>
                    <a:pt x="497" y="1010"/>
                  </a:cubicBezTo>
                  <a:cubicBezTo>
                    <a:pt x="557" y="1030"/>
                    <a:pt x="577" y="1049"/>
                    <a:pt x="597" y="1069"/>
                  </a:cubicBezTo>
                  <a:cubicBezTo>
                    <a:pt x="1074" y="950"/>
                    <a:pt x="1552" y="771"/>
                    <a:pt x="1989" y="572"/>
                  </a:cubicBezTo>
                  <a:cubicBezTo>
                    <a:pt x="2089" y="512"/>
                    <a:pt x="2168" y="413"/>
                    <a:pt x="2188" y="254"/>
                  </a:cubicBezTo>
                  <a:cubicBezTo>
                    <a:pt x="2168" y="194"/>
                    <a:pt x="2129" y="114"/>
                    <a:pt x="2049" y="55"/>
                  </a:cubicBezTo>
                  <a:cubicBezTo>
                    <a:pt x="1969" y="18"/>
                    <a:pt x="1886" y="1"/>
                    <a:pt x="18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26" name="Google Shape;6926;p9"/>
            <p:cNvSpPr/>
            <p:nvPr/>
          </p:nvSpPr>
          <p:spPr>
            <a:xfrm>
              <a:off x="4030550" y="4005050"/>
              <a:ext cx="44775" cy="30825"/>
            </a:xfrm>
            <a:custGeom>
              <a:avLst/>
              <a:gdLst/>
              <a:ahLst/>
              <a:cxnLst/>
              <a:rect l="l" t="t" r="r" b="b"/>
              <a:pathLst>
                <a:path w="1791" h="1233" extrusionOk="0">
                  <a:moveTo>
                    <a:pt x="421" y="1"/>
                  </a:moveTo>
                  <a:cubicBezTo>
                    <a:pt x="360" y="1"/>
                    <a:pt x="293" y="16"/>
                    <a:pt x="219" y="50"/>
                  </a:cubicBezTo>
                  <a:cubicBezTo>
                    <a:pt x="160" y="209"/>
                    <a:pt x="80" y="329"/>
                    <a:pt x="0" y="488"/>
                  </a:cubicBezTo>
                  <a:cubicBezTo>
                    <a:pt x="478" y="687"/>
                    <a:pt x="856" y="1105"/>
                    <a:pt x="1413" y="1164"/>
                  </a:cubicBezTo>
                  <a:cubicBezTo>
                    <a:pt x="1474" y="1208"/>
                    <a:pt x="1536" y="1233"/>
                    <a:pt x="1594" y="1233"/>
                  </a:cubicBezTo>
                  <a:cubicBezTo>
                    <a:pt x="1667" y="1233"/>
                    <a:pt x="1735" y="1193"/>
                    <a:pt x="1791" y="1105"/>
                  </a:cubicBezTo>
                  <a:cubicBezTo>
                    <a:pt x="1791" y="906"/>
                    <a:pt x="1612" y="906"/>
                    <a:pt x="1512" y="826"/>
                  </a:cubicBezTo>
                  <a:lnTo>
                    <a:pt x="1453" y="766"/>
                  </a:lnTo>
                  <a:lnTo>
                    <a:pt x="1293" y="607"/>
                  </a:lnTo>
                  <a:cubicBezTo>
                    <a:pt x="1214" y="528"/>
                    <a:pt x="1114" y="508"/>
                    <a:pt x="1075" y="428"/>
                  </a:cubicBezTo>
                  <a:lnTo>
                    <a:pt x="1055" y="428"/>
                  </a:lnTo>
                  <a:cubicBezTo>
                    <a:pt x="995" y="388"/>
                    <a:pt x="915" y="329"/>
                    <a:pt x="876" y="289"/>
                  </a:cubicBezTo>
                  <a:cubicBezTo>
                    <a:pt x="741" y="139"/>
                    <a:pt x="606" y="1"/>
                    <a:pt x="42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27" name="Google Shape;6927;p9"/>
            <p:cNvSpPr/>
            <p:nvPr/>
          </p:nvSpPr>
          <p:spPr>
            <a:xfrm>
              <a:off x="4034400" y="3997425"/>
              <a:ext cx="24025" cy="15350"/>
            </a:xfrm>
            <a:custGeom>
              <a:avLst/>
              <a:gdLst/>
              <a:ahLst/>
              <a:cxnLst/>
              <a:rect l="l" t="t" r="r" b="b"/>
              <a:pathLst>
                <a:path w="961" h="614" extrusionOk="0">
                  <a:moveTo>
                    <a:pt x="199" y="1"/>
                  </a:moveTo>
                  <a:cubicBezTo>
                    <a:pt x="82" y="1"/>
                    <a:pt x="1" y="55"/>
                    <a:pt x="25" y="276"/>
                  </a:cubicBezTo>
                  <a:cubicBezTo>
                    <a:pt x="45" y="315"/>
                    <a:pt x="45" y="335"/>
                    <a:pt x="65" y="395"/>
                  </a:cubicBezTo>
                  <a:cubicBezTo>
                    <a:pt x="264" y="475"/>
                    <a:pt x="503" y="534"/>
                    <a:pt x="722" y="614"/>
                  </a:cubicBezTo>
                  <a:cubicBezTo>
                    <a:pt x="801" y="534"/>
                    <a:pt x="861" y="475"/>
                    <a:pt x="960" y="395"/>
                  </a:cubicBezTo>
                  <a:cubicBezTo>
                    <a:pt x="887" y="139"/>
                    <a:pt x="747" y="34"/>
                    <a:pt x="509" y="34"/>
                  </a:cubicBezTo>
                  <a:cubicBezTo>
                    <a:pt x="488" y="34"/>
                    <a:pt x="466" y="35"/>
                    <a:pt x="443" y="37"/>
                  </a:cubicBezTo>
                  <a:cubicBezTo>
                    <a:pt x="359" y="22"/>
                    <a:pt x="272" y="1"/>
                    <a:pt x="1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28" name="Google Shape;6928;p9"/>
            <p:cNvSpPr/>
            <p:nvPr/>
          </p:nvSpPr>
          <p:spPr>
            <a:xfrm>
              <a:off x="4065350" y="4028175"/>
              <a:ext cx="28375" cy="14450"/>
            </a:xfrm>
            <a:custGeom>
              <a:avLst/>
              <a:gdLst/>
              <a:ahLst/>
              <a:cxnLst/>
              <a:rect l="l" t="t" r="r" b="b"/>
              <a:pathLst>
                <a:path w="1135" h="578" extrusionOk="0">
                  <a:moveTo>
                    <a:pt x="339" y="0"/>
                  </a:moveTo>
                  <a:cubicBezTo>
                    <a:pt x="339" y="60"/>
                    <a:pt x="319" y="80"/>
                    <a:pt x="319" y="100"/>
                  </a:cubicBezTo>
                  <a:cubicBezTo>
                    <a:pt x="260" y="239"/>
                    <a:pt x="120" y="239"/>
                    <a:pt x="1" y="259"/>
                  </a:cubicBezTo>
                  <a:cubicBezTo>
                    <a:pt x="180" y="478"/>
                    <a:pt x="478" y="458"/>
                    <a:pt x="677" y="577"/>
                  </a:cubicBezTo>
                  <a:cubicBezTo>
                    <a:pt x="777" y="438"/>
                    <a:pt x="1135" y="577"/>
                    <a:pt x="1035" y="239"/>
                  </a:cubicBezTo>
                  <a:cubicBezTo>
                    <a:pt x="976" y="180"/>
                    <a:pt x="916" y="140"/>
                    <a:pt x="836" y="80"/>
                  </a:cubicBezTo>
                  <a:cubicBezTo>
                    <a:pt x="757" y="80"/>
                    <a:pt x="618" y="60"/>
                    <a:pt x="518" y="60"/>
                  </a:cubicBezTo>
                  <a:cubicBezTo>
                    <a:pt x="478" y="0"/>
                    <a:pt x="419" y="0"/>
                    <a:pt x="3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29" name="Google Shape;6929;p9"/>
            <p:cNvSpPr/>
            <p:nvPr/>
          </p:nvSpPr>
          <p:spPr>
            <a:xfrm>
              <a:off x="3947500" y="3986325"/>
              <a:ext cx="21400" cy="13025"/>
            </a:xfrm>
            <a:custGeom>
              <a:avLst/>
              <a:gdLst/>
              <a:ahLst/>
              <a:cxnLst/>
              <a:rect l="l" t="t" r="r" b="b"/>
              <a:pathLst>
                <a:path w="856" h="521" extrusionOk="0">
                  <a:moveTo>
                    <a:pt x="300" y="1"/>
                  </a:moveTo>
                  <a:cubicBezTo>
                    <a:pt x="210" y="1"/>
                    <a:pt x="112" y="45"/>
                    <a:pt x="0" y="163"/>
                  </a:cubicBezTo>
                  <a:cubicBezTo>
                    <a:pt x="339" y="163"/>
                    <a:pt x="557" y="441"/>
                    <a:pt x="856" y="521"/>
                  </a:cubicBezTo>
                  <a:lnTo>
                    <a:pt x="856" y="342"/>
                  </a:lnTo>
                  <a:cubicBezTo>
                    <a:pt x="664" y="218"/>
                    <a:pt x="500" y="1"/>
                    <a:pt x="3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30" name="Google Shape;6930;p9"/>
            <p:cNvSpPr/>
            <p:nvPr/>
          </p:nvSpPr>
          <p:spPr>
            <a:xfrm>
              <a:off x="4082775" y="4034150"/>
              <a:ext cx="14925" cy="8850"/>
            </a:xfrm>
            <a:custGeom>
              <a:avLst/>
              <a:gdLst/>
              <a:ahLst/>
              <a:cxnLst/>
              <a:rect l="l" t="t" r="r" b="b"/>
              <a:pathLst>
                <a:path w="597" h="354" extrusionOk="0">
                  <a:moveTo>
                    <a:pt x="378" y="0"/>
                  </a:moveTo>
                  <a:cubicBezTo>
                    <a:pt x="259" y="120"/>
                    <a:pt x="120" y="219"/>
                    <a:pt x="0" y="338"/>
                  </a:cubicBezTo>
                  <a:cubicBezTo>
                    <a:pt x="60" y="348"/>
                    <a:pt x="115" y="353"/>
                    <a:pt x="172" y="353"/>
                  </a:cubicBezTo>
                  <a:cubicBezTo>
                    <a:pt x="229" y="353"/>
                    <a:pt x="289" y="348"/>
                    <a:pt x="358" y="338"/>
                  </a:cubicBezTo>
                  <a:cubicBezTo>
                    <a:pt x="380" y="338"/>
                    <a:pt x="404" y="339"/>
                    <a:pt x="428" y="339"/>
                  </a:cubicBezTo>
                  <a:cubicBezTo>
                    <a:pt x="513" y="339"/>
                    <a:pt x="597" y="327"/>
                    <a:pt x="597" y="219"/>
                  </a:cubicBezTo>
                  <a:cubicBezTo>
                    <a:pt x="597" y="100"/>
                    <a:pt x="478" y="40"/>
                    <a:pt x="3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31" name="Google Shape;6931;p9"/>
            <p:cNvSpPr/>
            <p:nvPr/>
          </p:nvSpPr>
          <p:spPr>
            <a:xfrm>
              <a:off x="4083275" y="4016200"/>
              <a:ext cx="13450" cy="9525"/>
            </a:xfrm>
            <a:custGeom>
              <a:avLst/>
              <a:gdLst/>
              <a:ahLst/>
              <a:cxnLst/>
              <a:rect l="l" t="t" r="r" b="b"/>
              <a:pathLst>
                <a:path w="538" h="381" extrusionOk="0">
                  <a:moveTo>
                    <a:pt x="38" y="1"/>
                  </a:moveTo>
                  <a:cubicBezTo>
                    <a:pt x="26" y="1"/>
                    <a:pt x="13" y="1"/>
                    <a:pt x="0" y="2"/>
                  </a:cubicBezTo>
                  <a:cubicBezTo>
                    <a:pt x="80" y="261"/>
                    <a:pt x="259" y="380"/>
                    <a:pt x="537" y="380"/>
                  </a:cubicBezTo>
                  <a:cubicBezTo>
                    <a:pt x="404" y="190"/>
                    <a:pt x="290" y="1"/>
                    <a:pt x="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32" name="Google Shape;6932;p9"/>
            <p:cNvSpPr/>
            <p:nvPr/>
          </p:nvSpPr>
          <p:spPr>
            <a:xfrm>
              <a:off x="4060875" y="4008125"/>
              <a:ext cx="13450" cy="4675"/>
            </a:xfrm>
            <a:custGeom>
              <a:avLst/>
              <a:gdLst/>
              <a:ahLst/>
              <a:cxnLst/>
              <a:rect l="l" t="t" r="r" b="b"/>
              <a:pathLst>
                <a:path w="538" h="187" extrusionOk="0">
                  <a:moveTo>
                    <a:pt x="114" y="1"/>
                  </a:moveTo>
                  <a:cubicBezTo>
                    <a:pt x="77" y="1"/>
                    <a:pt x="39" y="3"/>
                    <a:pt x="1" y="7"/>
                  </a:cubicBezTo>
                  <a:cubicBezTo>
                    <a:pt x="117" y="173"/>
                    <a:pt x="274" y="186"/>
                    <a:pt x="439" y="186"/>
                  </a:cubicBezTo>
                  <a:cubicBezTo>
                    <a:pt x="472" y="186"/>
                    <a:pt x="505" y="186"/>
                    <a:pt x="538" y="186"/>
                  </a:cubicBezTo>
                  <a:cubicBezTo>
                    <a:pt x="410" y="41"/>
                    <a:pt x="268" y="1"/>
                    <a:pt x="11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33" name="Google Shape;6933;p9"/>
            <p:cNvSpPr/>
            <p:nvPr/>
          </p:nvSpPr>
          <p:spPr>
            <a:xfrm>
              <a:off x="4096700" y="4025700"/>
              <a:ext cx="7975" cy="4500"/>
            </a:xfrm>
            <a:custGeom>
              <a:avLst/>
              <a:gdLst/>
              <a:ahLst/>
              <a:cxnLst/>
              <a:rect l="l" t="t" r="r" b="b"/>
              <a:pathLst>
                <a:path w="319" h="180" extrusionOk="0">
                  <a:moveTo>
                    <a:pt x="0" y="0"/>
                  </a:moveTo>
                  <a:cubicBezTo>
                    <a:pt x="40" y="119"/>
                    <a:pt x="159" y="179"/>
                    <a:pt x="318" y="179"/>
                  </a:cubicBezTo>
                  <a:cubicBezTo>
                    <a:pt x="239" y="60"/>
                    <a:pt x="139" y="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34" name="Google Shape;6934;p9"/>
            <p:cNvSpPr/>
            <p:nvPr/>
          </p:nvSpPr>
          <p:spPr>
            <a:xfrm>
              <a:off x="4065350" y="4024500"/>
              <a:ext cx="9975" cy="6175"/>
            </a:xfrm>
            <a:custGeom>
              <a:avLst/>
              <a:gdLst/>
              <a:ahLst/>
              <a:cxnLst/>
              <a:rect l="l" t="t" r="r" b="b"/>
              <a:pathLst>
                <a:path w="399" h="247" extrusionOk="0">
                  <a:moveTo>
                    <a:pt x="99" y="0"/>
                  </a:moveTo>
                  <a:cubicBezTo>
                    <a:pt x="67" y="0"/>
                    <a:pt x="34" y="15"/>
                    <a:pt x="1" y="48"/>
                  </a:cubicBezTo>
                  <a:cubicBezTo>
                    <a:pt x="61" y="207"/>
                    <a:pt x="200" y="227"/>
                    <a:pt x="319" y="247"/>
                  </a:cubicBezTo>
                  <a:lnTo>
                    <a:pt x="379" y="207"/>
                  </a:lnTo>
                  <a:cubicBezTo>
                    <a:pt x="379" y="207"/>
                    <a:pt x="399" y="187"/>
                    <a:pt x="399" y="147"/>
                  </a:cubicBezTo>
                  <a:cubicBezTo>
                    <a:pt x="399" y="128"/>
                    <a:pt x="379" y="88"/>
                    <a:pt x="359" y="48"/>
                  </a:cubicBezTo>
                  <a:cubicBezTo>
                    <a:pt x="299" y="28"/>
                    <a:pt x="220" y="28"/>
                    <a:pt x="180" y="28"/>
                  </a:cubicBezTo>
                  <a:cubicBezTo>
                    <a:pt x="153" y="10"/>
                    <a:pt x="126" y="0"/>
                    <a:pt x="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35" name="Google Shape;6935;p9"/>
            <p:cNvSpPr/>
            <p:nvPr/>
          </p:nvSpPr>
          <p:spPr>
            <a:xfrm>
              <a:off x="4057400" y="4016250"/>
              <a:ext cx="8475" cy="6475"/>
            </a:xfrm>
            <a:custGeom>
              <a:avLst/>
              <a:gdLst/>
              <a:ahLst/>
              <a:cxnLst/>
              <a:rect l="l" t="t" r="r" b="b"/>
              <a:pathLst>
                <a:path w="339" h="259" extrusionOk="0">
                  <a:moveTo>
                    <a:pt x="1" y="0"/>
                  </a:moveTo>
                  <a:cubicBezTo>
                    <a:pt x="40" y="60"/>
                    <a:pt x="100" y="139"/>
                    <a:pt x="140" y="179"/>
                  </a:cubicBezTo>
                  <a:cubicBezTo>
                    <a:pt x="200" y="219"/>
                    <a:pt x="219" y="239"/>
                    <a:pt x="239" y="259"/>
                  </a:cubicBezTo>
                  <a:cubicBezTo>
                    <a:pt x="299" y="239"/>
                    <a:pt x="319" y="219"/>
                    <a:pt x="339" y="179"/>
                  </a:cubicBezTo>
                  <a:cubicBezTo>
                    <a:pt x="279" y="60"/>
                    <a:pt x="140" y="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36" name="Google Shape;6936;p9"/>
            <p:cNvSpPr/>
            <p:nvPr/>
          </p:nvSpPr>
          <p:spPr>
            <a:xfrm>
              <a:off x="4087250" y="4030650"/>
              <a:ext cx="5000" cy="4025"/>
            </a:xfrm>
            <a:custGeom>
              <a:avLst/>
              <a:gdLst/>
              <a:ahLst/>
              <a:cxnLst/>
              <a:rect l="l" t="t" r="r" b="b"/>
              <a:pathLst>
                <a:path w="200" h="161" extrusionOk="0">
                  <a:moveTo>
                    <a:pt x="0" y="1"/>
                  </a:moveTo>
                  <a:cubicBezTo>
                    <a:pt x="80" y="61"/>
                    <a:pt x="120" y="100"/>
                    <a:pt x="199" y="160"/>
                  </a:cubicBezTo>
                  <a:cubicBezTo>
                    <a:pt x="139" y="61"/>
                    <a:pt x="100" y="1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37" name="Google Shape;6937;p9"/>
            <p:cNvSpPr/>
            <p:nvPr/>
          </p:nvSpPr>
          <p:spPr>
            <a:xfrm>
              <a:off x="4073825" y="4025700"/>
              <a:ext cx="4500" cy="4000"/>
            </a:xfrm>
            <a:custGeom>
              <a:avLst/>
              <a:gdLst/>
              <a:ahLst/>
              <a:cxnLst/>
              <a:rect l="l" t="t" r="r" b="b"/>
              <a:pathLst>
                <a:path w="180" h="160" extrusionOk="0">
                  <a:moveTo>
                    <a:pt x="0" y="0"/>
                  </a:moveTo>
                  <a:cubicBezTo>
                    <a:pt x="0" y="60"/>
                    <a:pt x="40" y="99"/>
                    <a:pt x="40" y="159"/>
                  </a:cubicBezTo>
                  <a:lnTo>
                    <a:pt x="179" y="159"/>
                  </a:lnTo>
                  <a:cubicBezTo>
                    <a:pt x="139" y="99"/>
                    <a:pt x="60" y="6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38" name="Google Shape;6938;p9"/>
            <p:cNvSpPr/>
            <p:nvPr/>
          </p:nvSpPr>
          <p:spPr>
            <a:xfrm>
              <a:off x="4063875" y="4021700"/>
              <a:ext cx="5975" cy="4025"/>
            </a:xfrm>
            <a:custGeom>
              <a:avLst/>
              <a:gdLst/>
              <a:ahLst/>
              <a:cxnLst/>
              <a:rect l="l" t="t" r="r" b="b"/>
              <a:pathLst>
                <a:path w="239" h="161" extrusionOk="0">
                  <a:moveTo>
                    <a:pt x="80" y="1"/>
                  </a:moveTo>
                  <a:lnTo>
                    <a:pt x="60" y="21"/>
                  </a:lnTo>
                  <a:cubicBezTo>
                    <a:pt x="60" y="21"/>
                    <a:pt x="40" y="21"/>
                    <a:pt x="40" y="61"/>
                  </a:cubicBezTo>
                  <a:cubicBezTo>
                    <a:pt x="0" y="100"/>
                    <a:pt x="40" y="140"/>
                    <a:pt x="60" y="160"/>
                  </a:cubicBezTo>
                  <a:cubicBezTo>
                    <a:pt x="120" y="160"/>
                    <a:pt x="179" y="140"/>
                    <a:pt x="239" y="140"/>
                  </a:cubicBezTo>
                  <a:cubicBezTo>
                    <a:pt x="179" y="100"/>
                    <a:pt x="139" y="21"/>
                    <a:pt x="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39" name="Google Shape;6939;p9"/>
            <p:cNvSpPr/>
            <p:nvPr/>
          </p:nvSpPr>
          <p:spPr>
            <a:xfrm>
              <a:off x="4074800" y="4012250"/>
              <a:ext cx="5500" cy="3525"/>
            </a:xfrm>
            <a:custGeom>
              <a:avLst/>
              <a:gdLst/>
              <a:ahLst/>
              <a:cxnLst/>
              <a:rect l="l" t="t" r="r" b="b"/>
              <a:pathLst>
                <a:path w="220" h="141" extrusionOk="0">
                  <a:moveTo>
                    <a:pt x="1" y="1"/>
                  </a:moveTo>
                  <a:cubicBezTo>
                    <a:pt x="41" y="100"/>
                    <a:pt x="120" y="140"/>
                    <a:pt x="220" y="140"/>
                  </a:cubicBezTo>
                  <a:cubicBezTo>
                    <a:pt x="200" y="100"/>
                    <a:pt x="180" y="41"/>
                    <a:pt x="1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40" name="Google Shape;6940;p9"/>
            <p:cNvSpPr/>
            <p:nvPr/>
          </p:nvSpPr>
          <p:spPr>
            <a:xfrm>
              <a:off x="4052425" y="4012750"/>
              <a:ext cx="4500" cy="3525"/>
            </a:xfrm>
            <a:custGeom>
              <a:avLst/>
              <a:gdLst/>
              <a:ahLst/>
              <a:cxnLst/>
              <a:rect l="l" t="t" r="r" b="b"/>
              <a:pathLst>
                <a:path w="180" h="141" extrusionOk="0">
                  <a:moveTo>
                    <a:pt x="1" y="1"/>
                  </a:moveTo>
                  <a:lnTo>
                    <a:pt x="1" y="1"/>
                  </a:lnTo>
                  <a:cubicBezTo>
                    <a:pt x="21" y="80"/>
                    <a:pt x="80" y="140"/>
                    <a:pt x="180" y="140"/>
                  </a:cubicBezTo>
                  <a:cubicBezTo>
                    <a:pt x="120" y="100"/>
                    <a:pt x="40" y="60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41" name="Google Shape;6941;p9"/>
            <p:cNvSpPr/>
            <p:nvPr/>
          </p:nvSpPr>
          <p:spPr>
            <a:xfrm>
              <a:off x="4164325" y="4064975"/>
              <a:ext cx="3500" cy="5500"/>
            </a:xfrm>
            <a:custGeom>
              <a:avLst/>
              <a:gdLst/>
              <a:ahLst/>
              <a:cxnLst/>
              <a:rect l="l" t="t" r="r" b="b"/>
              <a:pathLst>
                <a:path w="140" h="220" extrusionOk="0">
                  <a:moveTo>
                    <a:pt x="40" y="1"/>
                  </a:moveTo>
                  <a:cubicBezTo>
                    <a:pt x="20" y="1"/>
                    <a:pt x="1" y="20"/>
                    <a:pt x="1" y="40"/>
                  </a:cubicBezTo>
                  <a:cubicBezTo>
                    <a:pt x="20" y="100"/>
                    <a:pt x="20" y="120"/>
                    <a:pt x="40" y="180"/>
                  </a:cubicBezTo>
                  <a:cubicBezTo>
                    <a:pt x="80" y="180"/>
                    <a:pt x="100" y="180"/>
                    <a:pt x="120" y="219"/>
                  </a:cubicBezTo>
                  <a:cubicBezTo>
                    <a:pt x="120" y="219"/>
                    <a:pt x="140" y="199"/>
                    <a:pt x="140" y="140"/>
                  </a:cubicBezTo>
                  <a:cubicBezTo>
                    <a:pt x="140" y="100"/>
                    <a:pt x="120" y="40"/>
                    <a:pt x="80" y="20"/>
                  </a:cubicBezTo>
                  <a:lnTo>
                    <a:pt x="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42" name="Google Shape;6942;p9"/>
            <p:cNvSpPr/>
            <p:nvPr/>
          </p:nvSpPr>
          <p:spPr>
            <a:xfrm>
              <a:off x="4655175" y="3958725"/>
              <a:ext cx="80475" cy="40675"/>
            </a:xfrm>
            <a:custGeom>
              <a:avLst/>
              <a:gdLst/>
              <a:ahLst/>
              <a:cxnLst/>
              <a:rect l="l" t="t" r="r" b="b"/>
              <a:pathLst>
                <a:path w="3219" h="1627" extrusionOk="0">
                  <a:moveTo>
                    <a:pt x="2345" y="0"/>
                  </a:moveTo>
                  <a:cubicBezTo>
                    <a:pt x="2177" y="0"/>
                    <a:pt x="1999" y="55"/>
                    <a:pt x="1831" y="93"/>
                  </a:cubicBezTo>
                  <a:cubicBezTo>
                    <a:pt x="1822" y="89"/>
                    <a:pt x="1813" y="88"/>
                    <a:pt x="1804" y="88"/>
                  </a:cubicBezTo>
                  <a:cubicBezTo>
                    <a:pt x="1739" y="88"/>
                    <a:pt x="1690" y="181"/>
                    <a:pt x="1629" y="181"/>
                  </a:cubicBezTo>
                  <a:cubicBezTo>
                    <a:pt x="1611" y="181"/>
                    <a:pt x="1592" y="173"/>
                    <a:pt x="1572" y="153"/>
                  </a:cubicBezTo>
                  <a:cubicBezTo>
                    <a:pt x="1493" y="93"/>
                    <a:pt x="1453" y="73"/>
                    <a:pt x="1373" y="73"/>
                  </a:cubicBezTo>
                  <a:cubicBezTo>
                    <a:pt x="1234" y="73"/>
                    <a:pt x="1135" y="133"/>
                    <a:pt x="1035" y="252"/>
                  </a:cubicBezTo>
                  <a:cubicBezTo>
                    <a:pt x="1035" y="305"/>
                    <a:pt x="1018" y="329"/>
                    <a:pt x="1003" y="329"/>
                  </a:cubicBezTo>
                  <a:cubicBezTo>
                    <a:pt x="989" y="329"/>
                    <a:pt x="975" y="310"/>
                    <a:pt x="975" y="272"/>
                  </a:cubicBezTo>
                  <a:cubicBezTo>
                    <a:pt x="955" y="252"/>
                    <a:pt x="995" y="192"/>
                    <a:pt x="955" y="153"/>
                  </a:cubicBezTo>
                  <a:cubicBezTo>
                    <a:pt x="822" y="122"/>
                    <a:pt x="694" y="80"/>
                    <a:pt x="571" y="80"/>
                  </a:cubicBezTo>
                  <a:cubicBezTo>
                    <a:pt x="456" y="80"/>
                    <a:pt x="345" y="117"/>
                    <a:pt x="239" y="232"/>
                  </a:cubicBezTo>
                  <a:cubicBezTo>
                    <a:pt x="180" y="451"/>
                    <a:pt x="1" y="650"/>
                    <a:pt x="80" y="889"/>
                  </a:cubicBezTo>
                  <a:cubicBezTo>
                    <a:pt x="376" y="1153"/>
                    <a:pt x="695" y="1247"/>
                    <a:pt x="1049" y="1247"/>
                  </a:cubicBezTo>
                  <a:cubicBezTo>
                    <a:pt x="1148" y="1247"/>
                    <a:pt x="1249" y="1240"/>
                    <a:pt x="1353" y="1227"/>
                  </a:cubicBezTo>
                  <a:cubicBezTo>
                    <a:pt x="1361" y="1231"/>
                    <a:pt x="1369" y="1233"/>
                    <a:pt x="1378" y="1233"/>
                  </a:cubicBezTo>
                  <a:cubicBezTo>
                    <a:pt x="1469" y="1233"/>
                    <a:pt x="1580" y="985"/>
                    <a:pt x="1683" y="985"/>
                  </a:cubicBezTo>
                  <a:cubicBezTo>
                    <a:pt x="1736" y="985"/>
                    <a:pt x="1786" y="1050"/>
                    <a:pt x="1831" y="1247"/>
                  </a:cubicBezTo>
                  <a:cubicBezTo>
                    <a:pt x="1967" y="1520"/>
                    <a:pt x="2188" y="1526"/>
                    <a:pt x="2412" y="1526"/>
                  </a:cubicBezTo>
                  <a:cubicBezTo>
                    <a:pt x="2423" y="1526"/>
                    <a:pt x="2434" y="1526"/>
                    <a:pt x="2445" y="1526"/>
                  </a:cubicBezTo>
                  <a:cubicBezTo>
                    <a:pt x="2602" y="1526"/>
                    <a:pt x="2758" y="1529"/>
                    <a:pt x="2885" y="1625"/>
                  </a:cubicBezTo>
                  <a:cubicBezTo>
                    <a:pt x="2902" y="1626"/>
                    <a:pt x="2919" y="1626"/>
                    <a:pt x="2934" y="1626"/>
                  </a:cubicBezTo>
                  <a:cubicBezTo>
                    <a:pt x="3219" y="1626"/>
                    <a:pt x="3177" y="1455"/>
                    <a:pt x="3064" y="1267"/>
                  </a:cubicBezTo>
                  <a:lnTo>
                    <a:pt x="2885" y="1088"/>
                  </a:lnTo>
                  <a:cubicBezTo>
                    <a:pt x="2587" y="869"/>
                    <a:pt x="2885" y="630"/>
                    <a:pt x="2845" y="312"/>
                  </a:cubicBezTo>
                  <a:cubicBezTo>
                    <a:pt x="2709" y="70"/>
                    <a:pt x="2533" y="0"/>
                    <a:pt x="234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43" name="Google Shape;6943;p9"/>
            <p:cNvSpPr/>
            <p:nvPr/>
          </p:nvSpPr>
          <p:spPr>
            <a:xfrm>
              <a:off x="4795425" y="3961400"/>
              <a:ext cx="77100" cy="41425"/>
            </a:xfrm>
            <a:custGeom>
              <a:avLst/>
              <a:gdLst/>
              <a:ahLst/>
              <a:cxnLst/>
              <a:rect l="l" t="t" r="r" b="b"/>
              <a:pathLst>
                <a:path w="3084" h="1657" extrusionOk="0">
                  <a:moveTo>
                    <a:pt x="416" y="0"/>
                  </a:moveTo>
                  <a:cubicBezTo>
                    <a:pt x="311" y="0"/>
                    <a:pt x="207" y="21"/>
                    <a:pt x="100" y="66"/>
                  </a:cubicBezTo>
                  <a:cubicBezTo>
                    <a:pt x="0" y="324"/>
                    <a:pt x="199" y="424"/>
                    <a:pt x="319" y="563"/>
                  </a:cubicBezTo>
                  <a:cubicBezTo>
                    <a:pt x="557" y="623"/>
                    <a:pt x="358" y="841"/>
                    <a:pt x="438" y="941"/>
                  </a:cubicBezTo>
                  <a:cubicBezTo>
                    <a:pt x="896" y="1239"/>
                    <a:pt x="1313" y="1557"/>
                    <a:pt x="1850" y="1657"/>
                  </a:cubicBezTo>
                  <a:cubicBezTo>
                    <a:pt x="2328" y="1219"/>
                    <a:pt x="1811" y="1219"/>
                    <a:pt x="1592" y="1060"/>
                  </a:cubicBezTo>
                  <a:cubicBezTo>
                    <a:pt x="1532" y="1020"/>
                    <a:pt x="1453" y="1020"/>
                    <a:pt x="1433" y="941"/>
                  </a:cubicBezTo>
                  <a:lnTo>
                    <a:pt x="1433" y="941"/>
                  </a:lnTo>
                  <a:cubicBezTo>
                    <a:pt x="1492" y="981"/>
                    <a:pt x="1552" y="1040"/>
                    <a:pt x="1632" y="1060"/>
                  </a:cubicBezTo>
                  <a:cubicBezTo>
                    <a:pt x="1661" y="1078"/>
                    <a:pt x="1671" y="1083"/>
                    <a:pt x="1674" y="1083"/>
                  </a:cubicBezTo>
                  <a:cubicBezTo>
                    <a:pt x="1678" y="1083"/>
                    <a:pt x="1661" y="1068"/>
                    <a:pt x="1673" y="1068"/>
                  </a:cubicBezTo>
                  <a:cubicBezTo>
                    <a:pt x="1678" y="1068"/>
                    <a:pt x="1689" y="1071"/>
                    <a:pt x="1711" y="1080"/>
                  </a:cubicBezTo>
                  <a:cubicBezTo>
                    <a:pt x="1766" y="1104"/>
                    <a:pt x="1824" y="1115"/>
                    <a:pt x="1883" y="1115"/>
                  </a:cubicBezTo>
                  <a:cubicBezTo>
                    <a:pt x="1973" y="1115"/>
                    <a:pt x="2064" y="1088"/>
                    <a:pt x="2149" y="1040"/>
                  </a:cubicBezTo>
                  <a:cubicBezTo>
                    <a:pt x="2187" y="896"/>
                    <a:pt x="2248" y="853"/>
                    <a:pt x="2319" y="853"/>
                  </a:cubicBezTo>
                  <a:cubicBezTo>
                    <a:pt x="2423" y="853"/>
                    <a:pt x="2548" y="944"/>
                    <a:pt x="2652" y="944"/>
                  </a:cubicBezTo>
                  <a:cubicBezTo>
                    <a:pt x="2664" y="944"/>
                    <a:pt x="2675" y="943"/>
                    <a:pt x="2686" y="941"/>
                  </a:cubicBezTo>
                  <a:cubicBezTo>
                    <a:pt x="2746" y="941"/>
                    <a:pt x="2825" y="921"/>
                    <a:pt x="2885" y="861"/>
                  </a:cubicBezTo>
                  <a:cubicBezTo>
                    <a:pt x="2925" y="722"/>
                    <a:pt x="2905" y="543"/>
                    <a:pt x="3084" y="444"/>
                  </a:cubicBezTo>
                  <a:cubicBezTo>
                    <a:pt x="2959" y="281"/>
                    <a:pt x="2803" y="205"/>
                    <a:pt x="2636" y="205"/>
                  </a:cubicBezTo>
                  <a:cubicBezTo>
                    <a:pt x="2536" y="205"/>
                    <a:pt x="2432" y="232"/>
                    <a:pt x="2328" y="284"/>
                  </a:cubicBezTo>
                  <a:cubicBezTo>
                    <a:pt x="2189" y="371"/>
                    <a:pt x="2050" y="409"/>
                    <a:pt x="1913" y="409"/>
                  </a:cubicBezTo>
                  <a:cubicBezTo>
                    <a:pt x="1736" y="409"/>
                    <a:pt x="1561" y="346"/>
                    <a:pt x="1393" y="245"/>
                  </a:cubicBezTo>
                  <a:cubicBezTo>
                    <a:pt x="1214" y="125"/>
                    <a:pt x="1015" y="125"/>
                    <a:pt x="816" y="85"/>
                  </a:cubicBezTo>
                  <a:cubicBezTo>
                    <a:pt x="674" y="31"/>
                    <a:pt x="544" y="0"/>
                    <a:pt x="41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44" name="Google Shape;6944;p9"/>
            <p:cNvSpPr/>
            <p:nvPr/>
          </p:nvSpPr>
          <p:spPr>
            <a:xfrm>
              <a:off x="4713375" y="3956000"/>
              <a:ext cx="63675" cy="33625"/>
            </a:xfrm>
            <a:custGeom>
              <a:avLst/>
              <a:gdLst/>
              <a:ahLst/>
              <a:cxnLst/>
              <a:rect l="l" t="t" r="r" b="b"/>
              <a:pathLst>
                <a:path w="2547" h="1345" extrusionOk="0">
                  <a:moveTo>
                    <a:pt x="857" y="0"/>
                  </a:moveTo>
                  <a:cubicBezTo>
                    <a:pt x="770" y="0"/>
                    <a:pt x="671" y="31"/>
                    <a:pt x="577" y="83"/>
                  </a:cubicBezTo>
                  <a:cubicBezTo>
                    <a:pt x="577" y="341"/>
                    <a:pt x="557" y="441"/>
                    <a:pt x="378" y="500"/>
                  </a:cubicBezTo>
                  <a:cubicBezTo>
                    <a:pt x="0" y="1097"/>
                    <a:pt x="0" y="1097"/>
                    <a:pt x="557" y="1197"/>
                  </a:cubicBezTo>
                  <a:cubicBezTo>
                    <a:pt x="803" y="1197"/>
                    <a:pt x="1044" y="1156"/>
                    <a:pt x="1276" y="1156"/>
                  </a:cubicBezTo>
                  <a:cubicBezTo>
                    <a:pt x="1474" y="1156"/>
                    <a:pt x="1666" y="1186"/>
                    <a:pt x="1850" y="1296"/>
                  </a:cubicBezTo>
                  <a:cubicBezTo>
                    <a:pt x="1903" y="1329"/>
                    <a:pt x="1961" y="1345"/>
                    <a:pt x="2018" y="1345"/>
                  </a:cubicBezTo>
                  <a:cubicBezTo>
                    <a:pt x="2133" y="1345"/>
                    <a:pt x="2248" y="1283"/>
                    <a:pt x="2328" y="1177"/>
                  </a:cubicBezTo>
                  <a:cubicBezTo>
                    <a:pt x="2049" y="819"/>
                    <a:pt x="2546" y="679"/>
                    <a:pt x="2526" y="381"/>
                  </a:cubicBezTo>
                  <a:cubicBezTo>
                    <a:pt x="2447" y="202"/>
                    <a:pt x="2308" y="182"/>
                    <a:pt x="2129" y="182"/>
                  </a:cubicBezTo>
                  <a:cubicBezTo>
                    <a:pt x="1930" y="266"/>
                    <a:pt x="1732" y="349"/>
                    <a:pt x="1542" y="349"/>
                  </a:cubicBezTo>
                  <a:cubicBezTo>
                    <a:pt x="1370" y="349"/>
                    <a:pt x="1206" y="281"/>
                    <a:pt x="1054" y="83"/>
                  </a:cubicBezTo>
                  <a:cubicBezTo>
                    <a:pt x="1007" y="26"/>
                    <a:pt x="937" y="0"/>
                    <a:pt x="8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45" name="Google Shape;6945;p9"/>
            <p:cNvSpPr/>
            <p:nvPr/>
          </p:nvSpPr>
          <p:spPr>
            <a:xfrm>
              <a:off x="4629825" y="3974625"/>
              <a:ext cx="97500" cy="28700"/>
            </a:xfrm>
            <a:custGeom>
              <a:avLst/>
              <a:gdLst/>
              <a:ahLst/>
              <a:cxnLst/>
              <a:rect l="l" t="t" r="r" b="b"/>
              <a:pathLst>
                <a:path w="3900" h="1148" extrusionOk="0">
                  <a:moveTo>
                    <a:pt x="459" y="0"/>
                  </a:moveTo>
                  <a:cubicBezTo>
                    <a:pt x="282" y="0"/>
                    <a:pt x="120" y="76"/>
                    <a:pt x="0" y="352"/>
                  </a:cubicBezTo>
                  <a:cubicBezTo>
                    <a:pt x="107" y="559"/>
                    <a:pt x="247" y="612"/>
                    <a:pt x="397" y="612"/>
                  </a:cubicBezTo>
                  <a:cubicBezTo>
                    <a:pt x="556" y="612"/>
                    <a:pt x="727" y="551"/>
                    <a:pt x="881" y="551"/>
                  </a:cubicBezTo>
                  <a:cubicBezTo>
                    <a:pt x="957" y="551"/>
                    <a:pt x="1030" y="566"/>
                    <a:pt x="1094" y="611"/>
                  </a:cubicBezTo>
                  <a:cubicBezTo>
                    <a:pt x="1731" y="790"/>
                    <a:pt x="2447" y="730"/>
                    <a:pt x="3044" y="1148"/>
                  </a:cubicBezTo>
                  <a:cubicBezTo>
                    <a:pt x="3303" y="1131"/>
                    <a:pt x="3518" y="978"/>
                    <a:pt x="3779" y="978"/>
                  </a:cubicBezTo>
                  <a:cubicBezTo>
                    <a:pt x="3818" y="978"/>
                    <a:pt x="3858" y="981"/>
                    <a:pt x="3899" y="989"/>
                  </a:cubicBezTo>
                  <a:cubicBezTo>
                    <a:pt x="3601" y="710"/>
                    <a:pt x="3103" y="810"/>
                    <a:pt x="2845" y="491"/>
                  </a:cubicBezTo>
                  <a:cubicBezTo>
                    <a:pt x="2791" y="416"/>
                    <a:pt x="2737" y="381"/>
                    <a:pt x="2677" y="381"/>
                  </a:cubicBezTo>
                  <a:cubicBezTo>
                    <a:pt x="2626" y="381"/>
                    <a:pt x="2570" y="406"/>
                    <a:pt x="2507" y="452"/>
                  </a:cubicBezTo>
                  <a:cubicBezTo>
                    <a:pt x="2460" y="450"/>
                    <a:pt x="2414" y="449"/>
                    <a:pt x="2367" y="449"/>
                  </a:cubicBezTo>
                  <a:cubicBezTo>
                    <a:pt x="2260" y="449"/>
                    <a:pt x="2153" y="453"/>
                    <a:pt x="2047" y="453"/>
                  </a:cubicBezTo>
                  <a:cubicBezTo>
                    <a:pt x="1703" y="453"/>
                    <a:pt x="1370" y="417"/>
                    <a:pt x="1094" y="113"/>
                  </a:cubicBezTo>
                  <a:cubicBezTo>
                    <a:pt x="891" y="103"/>
                    <a:pt x="665" y="0"/>
                    <a:pt x="4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46" name="Google Shape;6946;p9"/>
            <p:cNvSpPr/>
            <p:nvPr/>
          </p:nvSpPr>
          <p:spPr>
            <a:xfrm>
              <a:off x="4761600" y="4008275"/>
              <a:ext cx="67175" cy="23900"/>
            </a:xfrm>
            <a:custGeom>
              <a:avLst/>
              <a:gdLst/>
              <a:ahLst/>
              <a:cxnLst/>
              <a:rect l="l" t="t" r="r" b="b"/>
              <a:pathLst>
                <a:path w="2687" h="956" extrusionOk="0">
                  <a:moveTo>
                    <a:pt x="621" y="0"/>
                  </a:moveTo>
                  <a:cubicBezTo>
                    <a:pt x="607" y="0"/>
                    <a:pt x="592" y="0"/>
                    <a:pt x="578" y="1"/>
                  </a:cubicBezTo>
                  <a:cubicBezTo>
                    <a:pt x="299" y="100"/>
                    <a:pt x="1" y="200"/>
                    <a:pt x="100" y="578"/>
                  </a:cubicBezTo>
                  <a:cubicBezTo>
                    <a:pt x="120" y="677"/>
                    <a:pt x="180" y="757"/>
                    <a:pt x="279" y="796"/>
                  </a:cubicBezTo>
                  <a:cubicBezTo>
                    <a:pt x="627" y="906"/>
                    <a:pt x="985" y="921"/>
                    <a:pt x="1343" y="921"/>
                  </a:cubicBezTo>
                  <a:cubicBezTo>
                    <a:pt x="1478" y="921"/>
                    <a:pt x="1612" y="919"/>
                    <a:pt x="1746" y="919"/>
                  </a:cubicBezTo>
                  <a:cubicBezTo>
                    <a:pt x="1969" y="919"/>
                    <a:pt x="2190" y="925"/>
                    <a:pt x="2408" y="956"/>
                  </a:cubicBezTo>
                  <a:cubicBezTo>
                    <a:pt x="2467" y="956"/>
                    <a:pt x="2507" y="916"/>
                    <a:pt x="2567" y="916"/>
                  </a:cubicBezTo>
                  <a:cubicBezTo>
                    <a:pt x="2607" y="896"/>
                    <a:pt x="2646" y="876"/>
                    <a:pt x="2686" y="856"/>
                  </a:cubicBezTo>
                  <a:cubicBezTo>
                    <a:pt x="2686" y="757"/>
                    <a:pt x="2666" y="598"/>
                    <a:pt x="2547" y="578"/>
                  </a:cubicBezTo>
                  <a:cubicBezTo>
                    <a:pt x="1884" y="461"/>
                    <a:pt x="1317" y="0"/>
                    <a:pt x="6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47" name="Google Shape;6947;p9"/>
            <p:cNvSpPr/>
            <p:nvPr/>
          </p:nvSpPr>
          <p:spPr>
            <a:xfrm>
              <a:off x="4758625" y="3968000"/>
              <a:ext cx="52725" cy="27375"/>
            </a:xfrm>
            <a:custGeom>
              <a:avLst/>
              <a:gdLst/>
              <a:ahLst/>
              <a:cxnLst/>
              <a:rect l="l" t="t" r="r" b="b"/>
              <a:pathLst>
                <a:path w="2109" h="1095" extrusionOk="0">
                  <a:moveTo>
                    <a:pt x="677" y="20"/>
                  </a:moveTo>
                  <a:cubicBezTo>
                    <a:pt x="597" y="100"/>
                    <a:pt x="498" y="160"/>
                    <a:pt x="398" y="219"/>
                  </a:cubicBezTo>
                  <a:cubicBezTo>
                    <a:pt x="0" y="557"/>
                    <a:pt x="0" y="557"/>
                    <a:pt x="518" y="756"/>
                  </a:cubicBezTo>
                  <a:lnTo>
                    <a:pt x="597" y="776"/>
                  </a:lnTo>
                  <a:lnTo>
                    <a:pt x="677" y="776"/>
                  </a:lnTo>
                  <a:cubicBezTo>
                    <a:pt x="876" y="816"/>
                    <a:pt x="1035" y="975"/>
                    <a:pt x="1273" y="995"/>
                  </a:cubicBezTo>
                  <a:cubicBezTo>
                    <a:pt x="1319" y="972"/>
                    <a:pt x="1364" y="963"/>
                    <a:pt x="1409" y="963"/>
                  </a:cubicBezTo>
                  <a:cubicBezTo>
                    <a:pt x="1522" y="963"/>
                    <a:pt x="1632" y="1024"/>
                    <a:pt x="1731" y="1095"/>
                  </a:cubicBezTo>
                  <a:cubicBezTo>
                    <a:pt x="1890" y="995"/>
                    <a:pt x="1890" y="876"/>
                    <a:pt x="1910" y="717"/>
                  </a:cubicBezTo>
                  <a:cubicBezTo>
                    <a:pt x="1930" y="597"/>
                    <a:pt x="2109" y="438"/>
                    <a:pt x="1890" y="359"/>
                  </a:cubicBezTo>
                  <a:cubicBezTo>
                    <a:pt x="1532" y="0"/>
                    <a:pt x="1094" y="60"/>
                    <a:pt x="677" y="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48" name="Google Shape;6948;p9"/>
            <p:cNvSpPr/>
            <p:nvPr/>
          </p:nvSpPr>
          <p:spPr>
            <a:xfrm>
              <a:off x="4847650" y="4005075"/>
              <a:ext cx="38800" cy="22350"/>
            </a:xfrm>
            <a:custGeom>
              <a:avLst/>
              <a:gdLst/>
              <a:ahLst/>
              <a:cxnLst/>
              <a:rect l="l" t="t" r="r" b="b"/>
              <a:pathLst>
                <a:path w="1552" h="894" extrusionOk="0">
                  <a:moveTo>
                    <a:pt x="910" y="1"/>
                  </a:moveTo>
                  <a:cubicBezTo>
                    <a:pt x="880" y="1"/>
                    <a:pt x="849" y="3"/>
                    <a:pt x="816" y="9"/>
                  </a:cubicBezTo>
                  <a:cubicBezTo>
                    <a:pt x="557" y="89"/>
                    <a:pt x="299" y="89"/>
                    <a:pt x="139" y="328"/>
                  </a:cubicBezTo>
                  <a:cubicBezTo>
                    <a:pt x="119" y="367"/>
                    <a:pt x="119" y="407"/>
                    <a:pt x="100" y="427"/>
                  </a:cubicBezTo>
                  <a:cubicBezTo>
                    <a:pt x="0" y="706"/>
                    <a:pt x="40" y="885"/>
                    <a:pt x="358" y="885"/>
                  </a:cubicBezTo>
                  <a:cubicBezTo>
                    <a:pt x="458" y="891"/>
                    <a:pt x="555" y="894"/>
                    <a:pt x="651" y="894"/>
                  </a:cubicBezTo>
                  <a:cubicBezTo>
                    <a:pt x="844" y="894"/>
                    <a:pt x="1035" y="885"/>
                    <a:pt x="1233" y="885"/>
                  </a:cubicBezTo>
                  <a:cubicBezTo>
                    <a:pt x="1313" y="885"/>
                    <a:pt x="1393" y="825"/>
                    <a:pt x="1432" y="765"/>
                  </a:cubicBezTo>
                  <a:cubicBezTo>
                    <a:pt x="1552" y="387"/>
                    <a:pt x="1413" y="169"/>
                    <a:pt x="1094" y="9"/>
                  </a:cubicBezTo>
                  <a:cubicBezTo>
                    <a:pt x="1028" y="9"/>
                    <a:pt x="970" y="1"/>
                    <a:pt x="91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49" name="Google Shape;6949;p9"/>
            <p:cNvSpPr/>
            <p:nvPr/>
          </p:nvSpPr>
          <p:spPr>
            <a:xfrm>
              <a:off x="4843175" y="4015750"/>
              <a:ext cx="37325" cy="27600"/>
            </a:xfrm>
            <a:custGeom>
              <a:avLst/>
              <a:gdLst/>
              <a:ahLst/>
              <a:cxnLst/>
              <a:rect l="l" t="t" r="r" b="b"/>
              <a:pathLst>
                <a:path w="1493" h="1104" extrusionOk="0">
                  <a:moveTo>
                    <a:pt x="279" y="0"/>
                  </a:moveTo>
                  <a:lnTo>
                    <a:pt x="279" y="0"/>
                  </a:lnTo>
                  <a:cubicBezTo>
                    <a:pt x="0" y="378"/>
                    <a:pt x="40" y="557"/>
                    <a:pt x="537" y="597"/>
                  </a:cubicBezTo>
                  <a:cubicBezTo>
                    <a:pt x="915" y="597"/>
                    <a:pt x="716" y="776"/>
                    <a:pt x="617" y="895"/>
                  </a:cubicBezTo>
                  <a:cubicBezTo>
                    <a:pt x="728" y="1040"/>
                    <a:pt x="858" y="1104"/>
                    <a:pt x="997" y="1104"/>
                  </a:cubicBezTo>
                  <a:cubicBezTo>
                    <a:pt x="1106" y="1104"/>
                    <a:pt x="1219" y="1065"/>
                    <a:pt x="1333" y="995"/>
                  </a:cubicBezTo>
                  <a:cubicBezTo>
                    <a:pt x="1492" y="796"/>
                    <a:pt x="1492" y="597"/>
                    <a:pt x="1333" y="398"/>
                  </a:cubicBezTo>
                  <a:cubicBezTo>
                    <a:pt x="1321" y="251"/>
                    <a:pt x="1286" y="187"/>
                    <a:pt x="1210" y="187"/>
                  </a:cubicBezTo>
                  <a:cubicBezTo>
                    <a:pt x="1163" y="187"/>
                    <a:pt x="1099" y="213"/>
                    <a:pt x="1015" y="259"/>
                  </a:cubicBezTo>
                  <a:cubicBezTo>
                    <a:pt x="876" y="346"/>
                    <a:pt x="737" y="410"/>
                    <a:pt x="616" y="410"/>
                  </a:cubicBezTo>
                  <a:cubicBezTo>
                    <a:pt x="460" y="410"/>
                    <a:pt x="335" y="303"/>
                    <a:pt x="2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50" name="Google Shape;6950;p9"/>
            <p:cNvSpPr/>
            <p:nvPr/>
          </p:nvSpPr>
          <p:spPr>
            <a:xfrm>
              <a:off x="4833225" y="3989050"/>
              <a:ext cx="34325" cy="25225"/>
            </a:xfrm>
            <a:custGeom>
              <a:avLst/>
              <a:gdLst/>
              <a:ahLst/>
              <a:cxnLst/>
              <a:rect l="l" t="t" r="r" b="b"/>
              <a:pathLst>
                <a:path w="1373" h="1009" extrusionOk="0">
                  <a:moveTo>
                    <a:pt x="441" y="1"/>
                  </a:moveTo>
                  <a:cubicBezTo>
                    <a:pt x="327" y="1"/>
                    <a:pt x="213" y="14"/>
                    <a:pt x="100" y="14"/>
                  </a:cubicBezTo>
                  <a:cubicBezTo>
                    <a:pt x="40" y="34"/>
                    <a:pt x="20" y="54"/>
                    <a:pt x="0" y="74"/>
                  </a:cubicBezTo>
                  <a:cubicBezTo>
                    <a:pt x="40" y="292"/>
                    <a:pt x="617" y="173"/>
                    <a:pt x="338" y="591"/>
                  </a:cubicBezTo>
                  <a:lnTo>
                    <a:pt x="716" y="969"/>
                  </a:lnTo>
                  <a:cubicBezTo>
                    <a:pt x="935" y="929"/>
                    <a:pt x="1214" y="1008"/>
                    <a:pt x="1373" y="750"/>
                  </a:cubicBezTo>
                  <a:cubicBezTo>
                    <a:pt x="1114" y="531"/>
                    <a:pt x="995" y="173"/>
                    <a:pt x="696" y="34"/>
                  </a:cubicBezTo>
                  <a:cubicBezTo>
                    <a:pt x="611" y="8"/>
                    <a:pt x="526" y="1"/>
                    <a:pt x="44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51" name="Google Shape;6951;p9"/>
            <p:cNvSpPr/>
            <p:nvPr/>
          </p:nvSpPr>
          <p:spPr>
            <a:xfrm>
              <a:off x="4836200" y="4041200"/>
              <a:ext cx="46275" cy="16975"/>
            </a:xfrm>
            <a:custGeom>
              <a:avLst/>
              <a:gdLst/>
              <a:ahLst/>
              <a:cxnLst/>
              <a:rect l="l" t="t" r="r" b="b"/>
              <a:pathLst>
                <a:path w="1851" h="679" extrusionOk="0">
                  <a:moveTo>
                    <a:pt x="1189" y="0"/>
                  </a:moveTo>
                  <a:cubicBezTo>
                    <a:pt x="987" y="0"/>
                    <a:pt x="778" y="47"/>
                    <a:pt x="577" y="56"/>
                  </a:cubicBezTo>
                  <a:cubicBezTo>
                    <a:pt x="478" y="315"/>
                    <a:pt x="219" y="196"/>
                    <a:pt x="20" y="255"/>
                  </a:cubicBezTo>
                  <a:cubicBezTo>
                    <a:pt x="1" y="375"/>
                    <a:pt x="20" y="454"/>
                    <a:pt x="100" y="534"/>
                  </a:cubicBezTo>
                  <a:cubicBezTo>
                    <a:pt x="359" y="633"/>
                    <a:pt x="627" y="678"/>
                    <a:pt x="896" y="678"/>
                  </a:cubicBezTo>
                  <a:cubicBezTo>
                    <a:pt x="1164" y="678"/>
                    <a:pt x="1433" y="633"/>
                    <a:pt x="1691" y="554"/>
                  </a:cubicBezTo>
                  <a:cubicBezTo>
                    <a:pt x="1771" y="514"/>
                    <a:pt x="1811" y="434"/>
                    <a:pt x="1851" y="335"/>
                  </a:cubicBezTo>
                  <a:cubicBezTo>
                    <a:pt x="1657" y="66"/>
                    <a:pt x="1428" y="0"/>
                    <a:pt x="118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52" name="Google Shape;6952;p9"/>
            <p:cNvSpPr/>
            <p:nvPr/>
          </p:nvSpPr>
          <p:spPr>
            <a:xfrm>
              <a:off x="4851125" y="4035800"/>
              <a:ext cx="42300" cy="13725"/>
            </a:xfrm>
            <a:custGeom>
              <a:avLst/>
              <a:gdLst/>
              <a:ahLst/>
              <a:cxnLst/>
              <a:rect l="l" t="t" r="r" b="b"/>
              <a:pathLst>
                <a:path w="1692" h="549" extrusionOk="0">
                  <a:moveTo>
                    <a:pt x="1288" y="0"/>
                  </a:moveTo>
                  <a:cubicBezTo>
                    <a:pt x="1204" y="0"/>
                    <a:pt x="1129" y="31"/>
                    <a:pt x="1055" y="93"/>
                  </a:cubicBezTo>
                  <a:cubicBezTo>
                    <a:pt x="796" y="73"/>
                    <a:pt x="557" y="73"/>
                    <a:pt x="299" y="73"/>
                  </a:cubicBezTo>
                  <a:cubicBezTo>
                    <a:pt x="160" y="93"/>
                    <a:pt x="0" y="73"/>
                    <a:pt x="0" y="272"/>
                  </a:cubicBezTo>
                  <a:cubicBezTo>
                    <a:pt x="398" y="392"/>
                    <a:pt x="856" y="292"/>
                    <a:pt x="1214" y="491"/>
                  </a:cubicBezTo>
                  <a:cubicBezTo>
                    <a:pt x="1280" y="529"/>
                    <a:pt x="1341" y="549"/>
                    <a:pt x="1402" y="549"/>
                  </a:cubicBezTo>
                  <a:cubicBezTo>
                    <a:pt x="1470" y="549"/>
                    <a:pt x="1538" y="524"/>
                    <a:pt x="1612" y="471"/>
                  </a:cubicBezTo>
                  <a:cubicBezTo>
                    <a:pt x="1691" y="272"/>
                    <a:pt x="1651" y="133"/>
                    <a:pt x="1453" y="34"/>
                  </a:cubicBezTo>
                  <a:cubicBezTo>
                    <a:pt x="1393" y="11"/>
                    <a:pt x="1339" y="0"/>
                    <a:pt x="128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53" name="Google Shape;6953;p9"/>
            <p:cNvSpPr/>
            <p:nvPr/>
          </p:nvSpPr>
          <p:spPr>
            <a:xfrm>
              <a:off x="4754150" y="4007725"/>
              <a:ext cx="21900" cy="16775"/>
            </a:xfrm>
            <a:custGeom>
              <a:avLst/>
              <a:gdLst/>
              <a:ahLst/>
              <a:cxnLst/>
              <a:rect l="l" t="t" r="r" b="b"/>
              <a:pathLst>
                <a:path w="876" h="671" extrusionOk="0">
                  <a:moveTo>
                    <a:pt x="726" y="0"/>
                  </a:moveTo>
                  <a:cubicBezTo>
                    <a:pt x="473" y="0"/>
                    <a:pt x="254" y="182"/>
                    <a:pt x="20" y="182"/>
                  </a:cubicBezTo>
                  <a:cubicBezTo>
                    <a:pt x="20" y="281"/>
                    <a:pt x="0" y="361"/>
                    <a:pt x="0" y="421"/>
                  </a:cubicBezTo>
                  <a:cubicBezTo>
                    <a:pt x="54" y="604"/>
                    <a:pt x="138" y="671"/>
                    <a:pt x="238" y="671"/>
                  </a:cubicBezTo>
                  <a:cubicBezTo>
                    <a:pt x="322" y="671"/>
                    <a:pt x="417" y="624"/>
                    <a:pt x="518" y="560"/>
                  </a:cubicBezTo>
                  <a:cubicBezTo>
                    <a:pt x="498" y="281"/>
                    <a:pt x="776" y="202"/>
                    <a:pt x="876" y="23"/>
                  </a:cubicBezTo>
                  <a:cubicBezTo>
                    <a:pt x="824" y="7"/>
                    <a:pt x="774" y="0"/>
                    <a:pt x="72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54" name="Google Shape;6954;p9"/>
            <p:cNvSpPr/>
            <p:nvPr/>
          </p:nvSpPr>
          <p:spPr>
            <a:xfrm>
              <a:off x="4775525" y="3983250"/>
              <a:ext cx="18925" cy="11775"/>
            </a:xfrm>
            <a:custGeom>
              <a:avLst/>
              <a:gdLst/>
              <a:ahLst/>
              <a:cxnLst/>
              <a:rect l="l" t="t" r="r" b="b"/>
              <a:pathLst>
                <a:path w="757" h="471" extrusionOk="0">
                  <a:moveTo>
                    <a:pt x="229" y="0"/>
                  </a:moveTo>
                  <a:cubicBezTo>
                    <a:pt x="165" y="0"/>
                    <a:pt x="92" y="39"/>
                    <a:pt x="1" y="146"/>
                  </a:cubicBezTo>
                  <a:cubicBezTo>
                    <a:pt x="65" y="428"/>
                    <a:pt x="227" y="471"/>
                    <a:pt x="415" y="471"/>
                  </a:cubicBezTo>
                  <a:cubicBezTo>
                    <a:pt x="497" y="471"/>
                    <a:pt x="583" y="463"/>
                    <a:pt x="668" y="463"/>
                  </a:cubicBezTo>
                  <a:cubicBezTo>
                    <a:pt x="691" y="463"/>
                    <a:pt x="714" y="463"/>
                    <a:pt x="737" y="465"/>
                  </a:cubicBezTo>
                  <a:cubicBezTo>
                    <a:pt x="737" y="465"/>
                    <a:pt x="757" y="465"/>
                    <a:pt x="757" y="405"/>
                  </a:cubicBezTo>
                  <a:cubicBezTo>
                    <a:pt x="757" y="365"/>
                    <a:pt x="737" y="345"/>
                    <a:pt x="697" y="306"/>
                  </a:cubicBezTo>
                  <a:cubicBezTo>
                    <a:pt x="508" y="291"/>
                    <a:pt x="404" y="0"/>
                    <a:pt x="2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55" name="Google Shape;6955;p9"/>
            <p:cNvSpPr/>
            <p:nvPr/>
          </p:nvSpPr>
          <p:spPr>
            <a:xfrm>
              <a:off x="4816300" y="4028675"/>
              <a:ext cx="12975" cy="20600"/>
            </a:xfrm>
            <a:custGeom>
              <a:avLst/>
              <a:gdLst/>
              <a:ahLst/>
              <a:cxnLst/>
              <a:rect l="l" t="t" r="r" b="b"/>
              <a:pathLst>
                <a:path w="519" h="824" extrusionOk="0">
                  <a:moveTo>
                    <a:pt x="359" y="0"/>
                  </a:moveTo>
                  <a:cubicBezTo>
                    <a:pt x="61" y="219"/>
                    <a:pt x="1" y="458"/>
                    <a:pt x="220" y="756"/>
                  </a:cubicBezTo>
                  <a:cubicBezTo>
                    <a:pt x="279" y="801"/>
                    <a:pt x="339" y="823"/>
                    <a:pt x="399" y="823"/>
                  </a:cubicBezTo>
                  <a:cubicBezTo>
                    <a:pt x="419" y="823"/>
                    <a:pt x="439" y="821"/>
                    <a:pt x="458" y="816"/>
                  </a:cubicBezTo>
                  <a:cubicBezTo>
                    <a:pt x="478" y="776"/>
                    <a:pt x="498" y="736"/>
                    <a:pt x="518" y="717"/>
                  </a:cubicBezTo>
                  <a:cubicBezTo>
                    <a:pt x="518" y="478"/>
                    <a:pt x="498" y="259"/>
                    <a:pt x="498" y="40"/>
                  </a:cubicBezTo>
                  <a:cubicBezTo>
                    <a:pt x="458" y="0"/>
                    <a:pt x="399" y="0"/>
                    <a:pt x="3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56" name="Google Shape;6956;p9"/>
            <p:cNvSpPr/>
            <p:nvPr/>
          </p:nvSpPr>
          <p:spPr>
            <a:xfrm>
              <a:off x="4792925" y="3987400"/>
              <a:ext cx="9975" cy="9725"/>
            </a:xfrm>
            <a:custGeom>
              <a:avLst/>
              <a:gdLst/>
              <a:ahLst/>
              <a:cxnLst/>
              <a:rect l="l" t="t" r="r" b="b"/>
              <a:pathLst>
                <a:path w="399" h="389" extrusionOk="0">
                  <a:moveTo>
                    <a:pt x="206" y="0"/>
                  </a:moveTo>
                  <a:cubicBezTo>
                    <a:pt x="153" y="0"/>
                    <a:pt x="87" y="40"/>
                    <a:pt x="1" y="140"/>
                  </a:cubicBezTo>
                  <a:cubicBezTo>
                    <a:pt x="1" y="199"/>
                    <a:pt x="21" y="239"/>
                    <a:pt x="21" y="299"/>
                  </a:cubicBezTo>
                  <a:cubicBezTo>
                    <a:pt x="101" y="312"/>
                    <a:pt x="182" y="389"/>
                    <a:pt x="268" y="389"/>
                  </a:cubicBezTo>
                  <a:cubicBezTo>
                    <a:pt x="310" y="389"/>
                    <a:pt x="353" y="371"/>
                    <a:pt x="399" y="319"/>
                  </a:cubicBezTo>
                  <a:cubicBezTo>
                    <a:pt x="359" y="159"/>
                    <a:pt x="310" y="0"/>
                    <a:pt x="2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57" name="Google Shape;6957;p9"/>
            <p:cNvSpPr/>
            <p:nvPr/>
          </p:nvSpPr>
          <p:spPr>
            <a:xfrm>
              <a:off x="4727300" y="3990875"/>
              <a:ext cx="10950" cy="11900"/>
            </a:xfrm>
            <a:custGeom>
              <a:avLst/>
              <a:gdLst/>
              <a:ahLst/>
              <a:cxnLst/>
              <a:rect l="l" t="t" r="r" b="b"/>
              <a:pathLst>
                <a:path w="438" h="476" extrusionOk="0">
                  <a:moveTo>
                    <a:pt x="179" y="1"/>
                  </a:moveTo>
                  <a:cubicBezTo>
                    <a:pt x="179" y="160"/>
                    <a:pt x="159" y="279"/>
                    <a:pt x="0" y="359"/>
                  </a:cubicBezTo>
                  <a:cubicBezTo>
                    <a:pt x="54" y="426"/>
                    <a:pt x="126" y="475"/>
                    <a:pt x="192" y="475"/>
                  </a:cubicBezTo>
                  <a:cubicBezTo>
                    <a:pt x="223" y="475"/>
                    <a:pt x="253" y="464"/>
                    <a:pt x="279" y="438"/>
                  </a:cubicBezTo>
                  <a:cubicBezTo>
                    <a:pt x="438" y="259"/>
                    <a:pt x="358" y="100"/>
                    <a:pt x="1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58" name="Google Shape;6958;p9"/>
            <p:cNvSpPr/>
            <p:nvPr/>
          </p:nvSpPr>
          <p:spPr>
            <a:xfrm>
              <a:off x="4828250" y="4045575"/>
              <a:ext cx="9975" cy="8050"/>
            </a:xfrm>
            <a:custGeom>
              <a:avLst/>
              <a:gdLst/>
              <a:ahLst/>
              <a:cxnLst/>
              <a:rect l="l" t="t" r="r" b="b"/>
              <a:pathLst>
                <a:path w="399" h="322" extrusionOk="0">
                  <a:moveTo>
                    <a:pt x="40" y="1"/>
                  </a:moveTo>
                  <a:lnTo>
                    <a:pt x="0" y="80"/>
                  </a:lnTo>
                  <a:cubicBezTo>
                    <a:pt x="24" y="256"/>
                    <a:pt x="88" y="321"/>
                    <a:pt x="178" y="321"/>
                  </a:cubicBezTo>
                  <a:cubicBezTo>
                    <a:pt x="241" y="321"/>
                    <a:pt x="316" y="289"/>
                    <a:pt x="398" y="239"/>
                  </a:cubicBezTo>
                  <a:cubicBezTo>
                    <a:pt x="378" y="180"/>
                    <a:pt x="338" y="140"/>
                    <a:pt x="338" y="80"/>
                  </a:cubicBezTo>
                  <a:cubicBezTo>
                    <a:pt x="239" y="80"/>
                    <a:pt x="140" y="60"/>
                    <a:pt x="4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59" name="Google Shape;6959;p9"/>
            <p:cNvSpPr/>
            <p:nvPr/>
          </p:nvSpPr>
          <p:spPr>
            <a:xfrm>
              <a:off x="4714850" y="4010450"/>
              <a:ext cx="4000" cy="2325"/>
            </a:xfrm>
            <a:custGeom>
              <a:avLst/>
              <a:gdLst/>
              <a:ahLst/>
              <a:cxnLst/>
              <a:rect l="l" t="t" r="r" b="b"/>
              <a:pathLst>
                <a:path w="160" h="93" extrusionOk="0">
                  <a:moveTo>
                    <a:pt x="69" y="1"/>
                  </a:moveTo>
                  <a:cubicBezTo>
                    <a:pt x="42" y="1"/>
                    <a:pt x="22" y="30"/>
                    <a:pt x="1" y="93"/>
                  </a:cubicBezTo>
                  <a:lnTo>
                    <a:pt x="80" y="93"/>
                  </a:lnTo>
                  <a:lnTo>
                    <a:pt x="160" y="73"/>
                  </a:lnTo>
                  <a:cubicBezTo>
                    <a:pt x="122" y="25"/>
                    <a:pt x="93" y="1"/>
                    <a:pt x="6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60" name="Google Shape;6960;p9"/>
            <p:cNvSpPr/>
            <p:nvPr/>
          </p:nvSpPr>
          <p:spPr>
            <a:xfrm>
              <a:off x="4165825" y="4050925"/>
              <a:ext cx="42625" cy="18550"/>
            </a:xfrm>
            <a:custGeom>
              <a:avLst/>
              <a:gdLst/>
              <a:ahLst/>
              <a:cxnLst/>
              <a:rect l="l" t="t" r="r" b="b"/>
              <a:pathLst>
                <a:path w="1705" h="742" extrusionOk="0">
                  <a:moveTo>
                    <a:pt x="1468" y="0"/>
                  </a:moveTo>
                  <a:cubicBezTo>
                    <a:pt x="1446" y="0"/>
                    <a:pt x="1421" y="2"/>
                    <a:pt x="1393" y="6"/>
                  </a:cubicBezTo>
                  <a:cubicBezTo>
                    <a:pt x="895" y="105"/>
                    <a:pt x="458" y="304"/>
                    <a:pt x="0" y="563"/>
                  </a:cubicBezTo>
                  <a:cubicBezTo>
                    <a:pt x="40" y="602"/>
                    <a:pt x="40" y="682"/>
                    <a:pt x="60" y="742"/>
                  </a:cubicBezTo>
                  <a:cubicBezTo>
                    <a:pt x="358" y="682"/>
                    <a:pt x="637" y="642"/>
                    <a:pt x="895" y="582"/>
                  </a:cubicBezTo>
                  <a:cubicBezTo>
                    <a:pt x="1174" y="582"/>
                    <a:pt x="1452" y="543"/>
                    <a:pt x="1651" y="344"/>
                  </a:cubicBezTo>
                  <a:cubicBezTo>
                    <a:pt x="1669" y="180"/>
                    <a:pt x="1704" y="0"/>
                    <a:pt x="146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61" name="Google Shape;6961;p9"/>
            <p:cNvSpPr/>
            <p:nvPr/>
          </p:nvSpPr>
          <p:spPr>
            <a:xfrm>
              <a:off x="4183950" y="4055400"/>
              <a:ext cx="35600" cy="17300"/>
            </a:xfrm>
            <a:custGeom>
              <a:avLst/>
              <a:gdLst/>
              <a:ahLst/>
              <a:cxnLst/>
              <a:rect l="l" t="t" r="r" b="b"/>
              <a:pathLst>
                <a:path w="1424" h="692" extrusionOk="0">
                  <a:moveTo>
                    <a:pt x="1120" y="0"/>
                  </a:moveTo>
                  <a:cubicBezTo>
                    <a:pt x="1023" y="0"/>
                    <a:pt x="969" y="116"/>
                    <a:pt x="887" y="185"/>
                  </a:cubicBezTo>
                  <a:cubicBezTo>
                    <a:pt x="628" y="185"/>
                    <a:pt x="409" y="284"/>
                    <a:pt x="210" y="403"/>
                  </a:cubicBezTo>
                  <a:cubicBezTo>
                    <a:pt x="192" y="492"/>
                    <a:pt x="1" y="691"/>
                    <a:pt x="171" y="691"/>
                  </a:cubicBezTo>
                  <a:cubicBezTo>
                    <a:pt x="191" y="691"/>
                    <a:pt x="218" y="688"/>
                    <a:pt x="250" y="682"/>
                  </a:cubicBezTo>
                  <a:cubicBezTo>
                    <a:pt x="648" y="602"/>
                    <a:pt x="1026" y="384"/>
                    <a:pt x="1424" y="244"/>
                  </a:cubicBezTo>
                  <a:lnTo>
                    <a:pt x="1284" y="85"/>
                  </a:lnTo>
                  <a:cubicBezTo>
                    <a:pt x="1217" y="23"/>
                    <a:pt x="1164" y="0"/>
                    <a:pt x="112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62" name="Google Shape;6962;p9"/>
            <p:cNvSpPr/>
            <p:nvPr/>
          </p:nvSpPr>
          <p:spPr>
            <a:xfrm>
              <a:off x="4612400" y="4017225"/>
              <a:ext cx="154700" cy="43300"/>
            </a:xfrm>
            <a:custGeom>
              <a:avLst/>
              <a:gdLst/>
              <a:ahLst/>
              <a:cxnLst/>
              <a:rect l="l" t="t" r="r" b="b"/>
              <a:pathLst>
                <a:path w="6188" h="1732" extrusionOk="0">
                  <a:moveTo>
                    <a:pt x="5471" y="1"/>
                  </a:moveTo>
                  <a:cubicBezTo>
                    <a:pt x="5392" y="21"/>
                    <a:pt x="5332" y="61"/>
                    <a:pt x="5253" y="100"/>
                  </a:cubicBezTo>
                  <a:cubicBezTo>
                    <a:pt x="5034" y="140"/>
                    <a:pt x="4795" y="200"/>
                    <a:pt x="4576" y="220"/>
                  </a:cubicBezTo>
                  <a:cubicBezTo>
                    <a:pt x="3184" y="419"/>
                    <a:pt x="1891" y="995"/>
                    <a:pt x="518" y="1194"/>
                  </a:cubicBezTo>
                  <a:cubicBezTo>
                    <a:pt x="379" y="1254"/>
                    <a:pt x="200" y="1334"/>
                    <a:pt x="21" y="1413"/>
                  </a:cubicBezTo>
                  <a:cubicBezTo>
                    <a:pt x="1" y="1652"/>
                    <a:pt x="220" y="1692"/>
                    <a:pt x="399" y="1732"/>
                  </a:cubicBezTo>
                  <a:cubicBezTo>
                    <a:pt x="1294" y="1652"/>
                    <a:pt x="2209" y="1533"/>
                    <a:pt x="3084" y="1254"/>
                  </a:cubicBezTo>
                  <a:cubicBezTo>
                    <a:pt x="3383" y="1194"/>
                    <a:pt x="3661" y="1095"/>
                    <a:pt x="3960" y="1015"/>
                  </a:cubicBezTo>
                  <a:cubicBezTo>
                    <a:pt x="4059" y="995"/>
                    <a:pt x="4139" y="956"/>
                    <a:pt x="4198" y="936"/>
                  </a:cubicBezTo>
                  <a:cubicBezTo>
                    <a:pt x="4536" y="836"/>
                    <a:pt x="4875" y="896"/>
                    <a:pt x="5193" y="797"/>
                  </a:cubicBezTo>
                  <a:cubicBezTo>
                    <a:pt x="5531" y="618"/>
                    <a:pt x="6048" y="896"/>
                    <a:pt x="6188" y="339"/>
                  </a:cubicBezTo>
                  <a:lnTo>
                    <a:pt x="6188" y="140"/>
                  </a:lnTo>
                  <a:cubicBezTo>
                    <a:pt x="6113" y="155"/>
                    <a:pt x="6045" y="167"/>
                    <a:pt x="5979" y="167"/>
                  </a:cubicBezTo>
                  <a:cubicBezTo>
                    <a:pt x="5870" y="167"/>
                    <a:pt x="5770" y="133"/>
                    <a:pt x="5670" y="21"/>
                  </a:cubicBezTo>
                  <a:cubicBezTo>
                    <a:pt x="5631" y="21"/>
                    <a:pt x="5571" y="21"/>
                    <a:pt x="5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63" name="Google Shape;6963;p9"/>
            <p:cNvSpPr/>
            <p:nvPr/>
          </p:nvSpPr>
          <p:spPr>
            <a:xfrm>
              <a:off x="4744700" y="4017600"/>
              <a:ext cx="6000" cy="2650"/>
            </a:xfrm>
            <a:custGeom>
              <a:avLst/>
              <a:gdLst/>
              <a:ahLst/>
              <a:cxnLst/>
              <a:rect l="l" t="t" r="r" b="b"/>
              <a:pathLst>
                <a:path w="240" h="106" extrusionOk="0">
                  <a:moveTo>
                    <a:pt x="190" y="1"/>
                  </a:moveTo>
                  <a:cubicBezTo>
                    <a:pt x="113" y="1"/>
                    <a:pt x="50" y="39"/>
                    <a:pt x="0" y="105"/>
                  </a:cubicBezTo>
                  <a:cubicBezTo>
                    <a:pt x="80" y="85"/>
                    <a:pt x="159" y="26"/>
                    <a:pt x="239" y="6"/>
                  </a:cubicBezTo>
                  <a:cubicBezTo>
                    <a:pt x="222" y="2"/>
                    <a:pt x="205" y="1"/>
                    <a:pt x="19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64" name="Google Shape;6964;p9"/>
            <p:cNvSpPr/>
            <p:nvPr/>
          </p:nvSpPr>
          <p:spPr>
            <a:xfrm>
              <a:off x="4397075" y="4025200"/>
              <a:ext cx="14450" cy="4500"/>
            </a:xfrm>
            <a:custGeom>
              <a:avLst/>
              <a:gdLst/>
              <a:ahLst/>
              <a:cxnLst/>
              <a:rect l="l" t="t" r="r" b="b"/>
              <a:pathLst>
                <a:path w="578" h="180" extrusionOk="0">
                  <a:moveTo>
                    <a:pt x="577" y="0"/>
                  </a:moveTo>
                  <a:cubicBezTo>
                    <a:pt x="378" y="0"/>
                    <a:pt x="179" y="20"/>
                    <a:pt x="0" y="139"/>
                  </a:cubicBezTo>
                  <a:cubicBezTo>
                    <a:pt x="92" y="162"/>
                    <a:pt x="177" y="179"/>
                    <a:pt x="256" y="179"/>
                  </a:cubicBezTo>
                  <a:cubicBezTo>
                    <a:pt x="383" y="179"/>
                    <a:pt x="491" y="135"/>
                    <a:pt x="57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65" name="Google Shape;6965;p9"/>
            <p:cNvSpPr/>
            <p:nvPr/>
          </p:nvSpPr>
          <p:spPr>
            <a:xfrm>
              <a:off x="4412500" y="4023075"/>
              <a:ext cx="4975" cy="2150"/>
            </a:xfrm>
            <a:custGeom>
              <a:avLst/>
              <a:gdLst/>
              <a:ahLst/>
              <a:cxnLst/>
              <a:rect l="l" t="t" r="r" b="b"/>
              <a:pathLst>
                <a:path w="199" h="86" extrusionOk="0">
                  <a:moveTo>
                    <a:pt x="85" y="1"/>
                  </a:moveTo>
                  <a:cubicBezTo>
                    <a:pt x="50" y="1"/>
                    <a:pt x="20" y="25"/>
                    <a:pt x="0" y="85"/>
                  </a:cubicBezTo>
                  <a:cubicBezTo>
                    <a:pt x="40" y="85"/>
                    <a:pt x="119" y="85"/>
                    <a:pt x="199" y="65"/>
                  </a:cubicBezTo>
                  <a:cubicBezTo>
                    <a:pt x="159" y="25"/>
                    <a:pt x="119" y="1"/>
                    <a:pt x="8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66" name="Google Shape;6966;p9"/>
            <p:cNvSpPr/>
            <p:nvPr/>
          </p:nvSpPr>
          <p:spPr>
            <a:xfrm>
              <a:off x="4326450" y="4090550"/>
              <a:ext cx="156675" cy="41100"/>
            </a:xfrm>
            <a:custGeom>
              <a:avLst/>
              <a:gdLst/>
              <a:ahLst/>
              <a:cxnLst/>
              <a:rect l="l" t="t" r="r" b="b"/>
              <a:pathLst>
                <a:path w="6267" h="1644" extrusionOk="0">
                  <a:moveTo>
                    <a:pt x="6077" y="0"/>
                  </a:moveTo>
                  <a:cubicBezTo>
                    <a:pt x="6017" y="0"/>
                    <a:pt x="5946" y="26"/>
                    <a:pt x="5869" y="72"/>
                  </a:cubicBezTo>
                  <a:cubicBezTo>
                    <a:pt x="5153" y="211"/>
                    <a:pt x="4457" y="370"/>
                    <a:pt x="3760" y="609"/>
                  </a:cubicBezTo>
                  <a:cubicBezTo>
                    <a:pt x="3641" y="708"/>
                    <a:pt x="3482" y="668"/>
                    <a:pt x="3362" y="748"/>
                  </a:cubicBezTo>
                  <a:cubicBezTo>
                    <a:pt x="3203" y="748"/>
                    <a:pt x="3044" y="768"/>
                    <a:pt x="2885" y="788"/>
                  </a:cubicBezTo>
                  <a:cubicBezTo>
                    <a:pt x="2805" y="847"/>
                    <a:pt x="2746" y="887"/>
                    <a:pt x="2666" y="927"/>
                  </a:cubicBezTo>
                  <a:cubicBezTo>
                    <a:pt x="2427" y="947"/>
                    <a:pt x="2209" y="947"/>
                    <a:pt x="1990" y="967"/>
                  </a:cubicBezTo>
                  <a:cubicBezTo>
                    <a:pt x="1950" y="1027"/>
                    <a:pt x="1870" y="1066"/>
                    <a:pt x="1791" y="1086"/>
                  </a:cubicBezTo>
                  <a:cubicBezTo>
                    <a:pt x="1751" y="1086"/>
                    <a:pt x="1691" y="1086"/>
                    <a:pt x="1652" y="1126"/>
                  </a:cubicBezTo>
                  <a:cubicBezTo>
                    <a:pt x="1572" y="1166"/>
                    <a:pt x="1493" y="1245"/>
                    <a:pt x="1393" y="1245"/>
                  </a:cubicBezTo>
                  <a:cubicBezTo>
                    <a:pt x="1174" y="1265"/>
                    <a:pt x="975" y="1285"/>
                    <a:pt x="756" y="1325"/>
                  </a:cubicBezTo>
                  <a:cubicBezTo>
                    <a:pt x="677" y="1365"/>
                    <a:pt x="617" y="1385"/>
                    <a:pt x="558" y="1444"/>
                  </a:cubicBezTo>
                  <a:cubicBezTo>
                    <a:pt x="398" y="1424"/>
                    <a:pt x="219" y="1424"/>
                    <a:pt x="60" y="1424"/>
                  </a:cubicBezTo>
                  <a:lnTo>
                    <a:pt x="80" y="1464"/>
                  </a:lnTo>
                  <a:lnTo>
                    <a:pt x="20" y="1524"/>
                  </a:lnTo>
                  <a:cubicBezTo>
                    <a:pt x="1" y="1544"/>
                    <a:pt x="20" y="1583"/>
                    <a:pt x="80" y="1623"/>
                  </a:cubicBezTo>
                  <a:cubicBezTo>
                    <a:pt x="214" y="1637"/>
                    <a:pt x="343" y="1644"/>
                    <a:pt x="469" y="1644"/>
                  </a:cubicBezTo>
                  <a:cubicBezTo>
                    <a:pt x="700" y="1644"/>
                    <a:pt x="923" y="1622"/>
                    <a:pt x="1154" y="1583"/>
                  </a:cubicBezTo>
                  <a:cubicBezTo>
                    <a:pt x="1194" y="1554"/>
                    <a:pt x="1235" y="1542"/>
                    <a:pt x="1277" y="1542"/>
                  </a:cubicBezTo>
                  <a:cubicBezTo>
                    <a:pt x="1402" y="1542"/>
                    <a:pt x="1532" y="1643"/>
                    <a:pt x="1652" y="1643"/>
                  </a:cubicBezTo>
                  <a:cubicBezTo>
                    <a:pt x="1711" y="1603"/>
                    <a:pt x="1771" y="1603"/>
                    <a:pt x="1831" y="1583"/>
                  </a:cubicBezTo>
                  <a:cubicBezTo>
                    <a:pt x="2010" y="1504"/>
                    <a:pt x="2169" y="1484"/>
                    <a:pt x="2328" y="1464"/>
                  </a:cubicBezTo>
                  <a:cubicBezTo>
                    <a:pt x="2408" y="1464"/>
                    <a:pt x="2467" y="1444"/>
                    <a:pt x="2527" y="1404"/>
                  </a:cubicBezTo>
                  <a:cubicBezTo>
                    <a:pt x="2666" y="1365"/>
                    <a:pt x="2805" y="1345"/>
                    <a:pt x="2925" y="1305"/>
                  </a:cubicBezTo>
                  <a:cubicBezTo>
                    <a:pt x="3044" y="1305"/>
                    <a:pt x="3144" y="1285"/>
                    <a:pt x="3243" y="1245"/>
                  </a:cubicBezTo>
                  <a:cubicBezTo>
                    <a:pt x="3313" y="1196"/>
                    <a:pt x="3377" y="1181"/>
                    <a:pt x="3444" y="1181"/>
                  </a:cubicBezTo>
                  <a:cubicBezTo>
                    <a:pt x="3512" y="1181"/>
                    <a:pt x="3581" y="1196"/>
                    <a:pt x="3661" y="1206"/>
                  </a:cubicBezTo>
                  <a:cubicBezTo>
                    <a:pt x="4536" y="887"/>
                    <a:pt x="5531" y="907"/>
                    <a:pt x="6267" y="211"/>
                  </a:cubicBezTo>
                  <a:cubicBezTo>
                    <a:pt x="6242" y="64"/>
                    <a:pt x="6173" y="0"/>
                    <a:pt x="607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67" name="Google Shape;6967;p9"/>
            <p:cNvSpPr/>
            <p:nvPr/>
          </p:nvSpPr>
          <p:spPr>
            <a:xfrm>
              <a:off x="4410500" y="4104750"/>
              <a:ext cx="9975" cy="3575"/>
            </a:xfrm>
            <a:custGeom>
              <a:avLst/>
              <a:gdLst/>
              <a:ahLst/>
              <a:cxnLst/>
              <a:rect l="l" t="t" r="r" b="b"/>
              <a:pathLst>
                <a:path w="399" h="143" extrusionOk="0">
                  <a:moveTo>
                    <a:pt x="40" y="1"/>
                  </a:moveTo>
                  <a:cubicBezTo>
                    <a:pt x="40" y="61"/>
                    <a:pt x="20" y="81"/>
                    <a:pt x="0" y="120"/>
                  </a:cubicBezTo>
                  <a:cubicBezTo>
                    <a:pt x="47" y="134"/>
                    <a:pt x="95" y="142"/>
                    <a:pt x="143" y="142"/>
                  </a:cubicBezTo>
                  <a:cubicBezTo>
                    <a:pt x="239" y="142"/>
                    <a:pt x="332" y="107"/>
                    <a:pt x="39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68" name="Google Shape;6968;p9"/>
            <p:cNvSpPr/>
            <p:nvPr/>
          </p:nvSpPr>
          <p:spPr>
            <a:xfrm>
              <a:off x="4340875" y="4122675"/>
              <a:ext cx="5000" cy="3500"/>
            </a:xfrm>
            <a:custGeom>
              <a:avLst/>
              <a:gdLst/>
              <a:ahLst/>
              <a:cxnLst/>
              <a:rect l="l" t="t" r="r" b="b"/>
              <a:pathLst>
                <a:path w="200" h="140" extrusionOk="0">
                  <a:moveTo>
                    <a:pt x="199" y="0"/>
                  </a:moveTo>
                  <a:lnTo>
                    <a:pt x="199" y="0"/>
                  </a:lnTo>
                  <a:cubicBezTo>
                    <a:pt x="120" y="60"/>
                    <a:pt x="80" y="80"/>
                    <a:pt x="0" y="139"/>
                  </a:cubicBezTo>
                  <a:cubicBezTo>
                    <a:pt x="80" y="100"/>
                    <a:pt x="140" y="60"/>
                    <a:pt x="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69" name="Google Shape;6969;p9"/>
            <p:cNvSpPr/>
            <p:nvPr/>
          </p:nvSpPr>
          <p:spPr>
            <a:xfrm>
              <a:off x="4393100" y="4109725"/>
              <a:ext cx="5475" cy="3025"/>
            </a:xfrm>
            <a:custGeom>
              <a:avLst/>
              <a:gdLst/>
              <a:ahLst/>
              <a:cxnLst/>
              <a:rect l="l" t="t" r="r" b="b"/>
              <a:pathLst>
                <a:path w="219" h="121" extrusionOk="0">
                  <a:moveTo>
                    <a:pt x="219" y="1"/>
                  </a:moveTo>
                  <a:cubicBezTo>
                    <a:pt x="139" y="61"/>
                    <a:pt x="80" y="80"/>
                    <a:pt x="0" y="120"/>
                  </a:cubicBezTo>
                  <a:cubicBezTo>
                    <a:pt x="80" y="80"/>
                    <a:pt x="139" y="61"/>
                    <a:pt x="2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70" name="Google Shape;6970;p9"/>
            <p:cNvSpPr/>
            <p:nvPr/>
          </p:nvSpPr>
          <p:spPr>
            <a:xfrm>
              <a:off x="4361750" y="4117700"/>
              <a:ext cx="6500" cy="3500"/>
            </a:xfrm>
            <a:custGeom>
              <a:avLst/>
              <a:gdLst/>
              <a:ahLst/>
              <a:cxnLst/>
              <a:rect l="l" t="t" r="r" b="b"/>
              <a:pathLst>
                <a:path w="260" h="140" extrusionOk="0">
                  <a:moveTo>
                    <a:pt x="260" y="0"/>
                  </a:moveTo>
                  <a:cubicBezTo>
                    <a:pt x="180" y="60"/>
                    <a:pt x="81" y="100"/>
                    <a:pt x="1" y="139"/>
                  </a:cubicBezTo>
                  <a:cubicBezTo>
                    <a:pt x="140" y="139"/>
                    <a:pt x="200" y="100"/>
                    <a:pt x="2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71" name="Google Shape;6971;p9"/>
            <p:cNvSpPr/>
            <p:nvPr/>
          </p:nvSpPr>
          <p:spPr>
            <a:xfrm>
              <a:off x="4371700" y="4114200"/>
              <a:ext cx="5000" cy="3025"/>
            </a:xfrm>
            <a:custGeom>
              <a:avLst/>
              <a:gdLst/>
              <a:ahLst/>
              <a:cxnLst/>
              <a:rect l="l" t="t" r="r" b="b"/>
              <a:pathLst>
                <a:path w="200" h="121" extrusionOk="0">
                  <a:moveTo>
                    <a:pt x="200" y="1"/>
                  </a:moveTo>
                  <a:lnTo>
                    <a:pt x="200" y="1"/>
                  </a:lnTo>
                  <a:cubicBezTo>
                    <a:pt x="140" y="41"/>
                    <a:pt x="60" y="61"/>
                    <a:pt x="1" y="120"/>
                  </a:cubicBezTo>
                  <a:cubicBezTo>
                    <a:pt x="60" y="100"/>
                    <a:pt x="140" y="41"/>
                    <a:pt x="2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72" name="Google Shape;6972;p9"/>
            <p:cNvSpPr/>
            <p:nvPr/>
          </p:nvSpPr>
          <p:spPr>
            <a:xfrm>
              <a:off x="4280700" y="4141350"/>
              <a:ext cx="39800" cy="16925"/>
            </a:xfrm>
            <a:custGeom>
              <a:avLst/>
              <a:gdLst/>
              <a:ahLst/>
              <a:cxnLst/>
              <a:rect l="l" t="t" r="r" b="b"/>
              <a:pathLst>
                <a:path w="1592" h="677" extrusionOk="0">
                  <a:moveTo>
                    <a:pt x="1060" y="1"/>
                  </a:moveTo>
                  <a:cubicBezTo>
                    <a:pt x="980" y="1"/>
                    <a:pt x="904" y="41"/>
                    <a:pt x="836" y="108"/>
                  </a:cubicBezTo>
                  <a:cubicBezTo>
                    <a:pt x="717" y="128"/>
                    <a:pt x="617" y="128"/>
                    <a:pt x="498" y="148"/>
                  </a:cubicBezTo>
                  <a:cubicBezTo>
                    <a:pt x="438" y="208"/>
                    <a:pt x="359" y="248"/>
                    <a:pt x="299" y="268"/>
                  </a:cubicBezTo>
                  <a:cubicBezTo>
                    <a:pt x="179" y="268"/>
                    <a:pt x="100" y="307"/>
                    <a:pt x="0" y="327"/>
                  </a:cubicBezTo>
                  <a:lnTo>
                    <a:pt x="0" y="467"/>
                  </a:lnTo>
                  <a:cubicBezTo>
                    <a:pt x="187" y="639"/>
                    <a:pt x="395" y="677"/>
                    <a:pt x="601" y="677"/>
                  </a:cubicBezTo>
                  <a:cubicBezTo>
                    <a:pt x="680" y="677"/>
                    <a:pt x="759" y="671"/>
                    <a:pt x="836" y="665"/>
                  </a:cubicBezTo>
                  <a:cubicBezTo>
                    <a:pt x="916" y="646"/>
                    <a:pt x="1015" y="626"/>
                    <a:pt x="1095" y="606"/>
                  </a:cubicBezTo>
                  <a:cubicBezTo>
                    <a:pt x="1154" y="566"/>
                    <a:pt x="1234" y="526"/>
                    <a:pt x="1313" y="506"/>
                  </a:cubicBezTo>
                  <a:cubicBezTo>
                    <a:pt x="1433" y="447"/>
                    <a:pt x="1532" y="367"/>
                    <a:pt x="1592" y="248"/>
                  </a:cubicBezTo>
                  <a:cubicBezTo>
                    <a:pt x="1541" y="43"/>
                    <a:pt x="1402" y="29"/>
                    <a:pt x="1250" y="29"/>
                  </a:cubicBezTo>
                  <a:cubicBezTo>
                    <a:pt x="1225" y="29"/>
                    <a:pt x="1200" y="29"/>
                    <a:pt x="1174" y="29"/>
                  </a:cubicBezTo>
                  <a:cubicBezTo>
                    <a:pt x="1136" y="10"/>
                    <a:pt x="1098" y="1"/>
                    <a:pt x="106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73" name="Google Shape;6973;p9"/>
            <p:cNvSpPr/>
            <p:nvPr/>
          </p:nvSpPr>
          <p:spPr>
            <a:xfrm>
              <a:off x="4291650" y="4131375"/>
              <a:ext cx="18900" cy="10575"/>
            </a:xfrm>
            <a:custGeom>
              <a:avLst/>
              <a:gdLst/>
              <a:ahLst/>
              <a:cxnLst/>
              <a:rect l="l" t="t" r="r" b="b"/>
              <a:pathLst>
                <a:path w="756" h="423" extrusionOk="0">
                  <a:moveTo>
                    <a:pt x="353" y="1"/>
                  </a:moveTo>
                  <a:cubicBezTo>
                    <a:pt x="199" y="1"/>
                    <a:pt x="59" y="34"/>
                    <a:pt x="20" y="229"/>
                  </a:cubicBezTo>
                  <a:cubicBezTo>
                    <a:pt x="0" y="408"/>
                    <a:pt x="279" y="348"/>
                    <a:pt x="418" y="408"/>
                  </a:cubicBezTo>
                  <a:cubicBezTo>
                    <a:pt x="467" y="415"/>
                    <a:pt x="514" y="422"/>
                    <a:pt x="557" y="422"/>
                  </a:cubicBezTo>
                  <a:cubicBezTo>
                    <a:pt x="637" y="422"/>
                    <a:pt x="705" y="399"/>
                    <a:pt x="756" y="309"/>
                  </a:cubicBezTo>
                  <a:lnTo>
                    <a:pt x="597" y="10"/>
                  </a:lnTo>
                  <a:cubicBezTo>
                    <a:pt x="521" y="10"/>
                    <a:pt x="435" y="1"/>
                    <a:pt x="35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74" name="Google Shape;6974;p9"/>
            <p:cNvSpPr/>
            <p:nvPr/>
          </p:nvSpPr>
          <p:spPr>
            <a:xfrm>
              <a:off x="4302075" y="4138575"/>
              <a:ext cx="10475" cy="4000"/>
            </a:xfrm>
            <a:custGeom>
              <a:avLst/>
              <a:gdLst/>
              <a:ahLst/>
              <a:cxnLst/>
              <a:rect l="l" t="t" r="r" b="b"/>
              <a:pathLst>
                <a:path w="419" h="160" extrusionOk="0">
                  <a:moveTo>
                    <a:pt x="319" y="1"/>
                  </a:moveTo>
                  <a:cubicBezTo>
                    <a:pt x="200" y="40"/>
                    <a:pt x="100" y="60"/>
                    <a:pt x="1" y="80"/>
                  </a:cubicBezTo>
                  <a:lnTo>
                    <a:pt x="1" y="160"/>
                  </a:lnTo>
                  <a:lnTo>
                    <a:pt x="359" y="160"/>
                  </a:lnTo>
                  <a:cubicBezTo>
                    <a:pt x="419" y="140"/>
                    <a:pt x="419" y="120"/>
                    <a:pt x="399" y="40"/>
                  </a:cubicBezTo>
                  <a:cubicBezTo>
                    <a:pt x="379" y="40"/>
                    <a:pt x="359" y="21"/>
                    <a:pt x="3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75" name="Google Shape;6975;p9"/>
            <p:cNvSpPr/>
            <p:nvPr/>
          </p:nvSpPr>
          <p:spPr>
            <a:xfrm>
              <a:off x="4288650" y="4145050"/>
              <a:ext cx="5000" cy="3500"/>
            </a:xfrm>
            <a:custGeom>
              <a:avLst/>
              <a:gdLst/>
              <a:ahLst/>
              <a:cxnLst/>
              <a:rect l="l" t="t" r="r" b="b"/>
              <a:pathLst>
                <a:path w="200" h="140" extrusionOk="0">
                  <a:moveTo>
                    <a:pt x="200" y="0"/>
                  </a:moveTo>
                  <a:lnTo>
                    <a:pt x="200" y="0"/>
                  </a:lnTo>
                  <a:cubicBezTo>
                    <a:pt x="120" y="40"/>
                    <a:pt x="41" y="80"/>
                    <a:pt x="1" y="140"/>
                  </a:cubicBezTo>
                  <a:cubicBezTo>
                    <a:pt x="80" y="80"/>
                    <a:pt x="120" y="60"/>
                    <a:pt x="2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76" name="Google Shape;6976;p9"/>
            <p:cNvSpPr/>
            <p:nvPr/>
          </p:nvSpPr>
          <p:spPr>
            <a:xfrm>
              <a:off x="4587550" y="3990700"/>
              <a:ext cx="17925" cy="4675"/>
            </a:xfrm>
            <a:custGeom>
              <a:avLst/>
              <a:gdLst/>
              <a:ahLst/>
              <a:cxnLst/>
              <a:rect l="l" t="t" r="r" b="b"/>
              <a:pathLst>
                <a:path w="717" h="187" extrusionOk="0">
                  <a:moveTo>
                    <a:pt x="454" y="0"/>
                  </a:moveTo>
                  <a:cubicBezTo>
                    <a:pt x="291" y="0"/>
                    <a:pt x="129" y="25"/>
                    <a:pt x="0" y="167"/>
                  </a:cubicBezTo>
                  <a:cubicBezTo>
                    <a:pt x="179" y="167"/>
                    <a:pt x="338" y="187"/>
                    <a:pt x="517" y="187"/>
                  </a:cubicBezTo>
                  <a:cubicBezTo>
                    <a:pt x="597" y="127"/>
                    <a:pt x="657" y="67"/>
                    <a:pt x="716" y="8"/>
                  </a:cubicBezTo>
                  <a:cubicBezTo>
                    <a:pt x="632" y="8"/>
                    <a:pt x="543" y="0"/>
                    <a:pt x="4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77" name="Google Shape;6977;p9"/>
            <p:cNvSpPr/>
            <p:nvPr/>
          </p:nvSpPr>
          <p:spPr>
            <a:xfrm>
              <a:off x="4556700" y="3994500"/>
              <a:ext cx="17950" cy="5000"/>
            </a:xfrm>
            <a:custGeom>
              <a:avLst/>
              <a:gdLst/>
              <a:ahLst/>
              <a:cxnLst/>
              <a:rect l="l" t="t" r="r" b="b"/>
              <a:pathLst>
                <a:path w="718" h="200" extrusionOk="0">
                  <a:moveTo>
                    <a:pt x="389" y="1"/>
                  </a:moveTo>
                  <a:cubicBezTo>
                    <a:pt x="242" y="1"/>
                    <a:pt x="105" y="27"/>
                    <a:pt x="1" y="154"/>
                  </a:cubicBezTo>
                  <a:cubicBezTo>
                    <a:pt x="99" y="178"/>
                    <a:pt x="203" y="199"/>
                    <a:pt x="306" y="199"/>
                  </a:cubicBezTo>
                  <a:cubicBezTo>
                    <a:pt x="454" y="199"/>
                    <a:pt x="600" y="156"/>
                    <a:pt x="717" y="15"/>
                  </a:cubicBezTo>
                  <a:cubicBezTo>
                    <a:pt x="608" y="15"/>
                    <a:pt x="496" y="1"/>
                    <a:pt x="38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78" name="Google Shape;6978;p9"/>
            <p:cNvSpPr/>
            <p:nvPr/>
          </p:nvSpPr>
          <p:spPr>
            <a:xfrm>
              <a:off x="4494550" y="4012750"/>
              <a:ext cx="8975" cy="3875"/>
            </a:xfrm>
            <a:custGeom>
              <a:avLst/>
              <a:gdLst/>
              <a:ahLst/>
              <a:cxnLst/>
              <a:rect l="l" t="t" r="r" b="b"/>
              <a:pathLst>
                <a:path w="359" h="155" extrusionOk="0">
                  <a:moveTo>
                    <a:pt x="358" y="1"/>
                  </a:moveTo>
                  <a:cubicBezTo>
                    <a:pt x="219" y="1"/>
                    <a:pt x="80" y="21"/>
                    <a:pt x="0" y="140"/>
                  </a:cubicBezTo>
                  <a:cubicBezTo>
                    <a:pt x="34" y="150"/>
                    <a:pt x="69" y="155"/>
                    <a:pt x="103" y="155"/>
                  </a:cubicBezTo>
                  <a:cubicBezTo>
                    <a:pt x="211" y="155"/>
                    <a:pt x="313" y="106"/>
                    <a:pt x="35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79" name="Google Shape;6979;p9"/>
            <p:cNvSpPr/>
            <p:nvPr/>
          </p:nvSpPr>
          <p:spPr>
            <a:xfrm>
              <a:off x="4507475" y="4008275"/>
              <a:ext cx="9475" cy="4000"/>
            </a:xfrm>
            <a:custGeom>
              <a:avLst/>
              <a:gdLst/>
              <a:ahLst/>
              <a:cxnLst/>
              <a:rect l="l" t="t" r="r" b="b"/>
              <a:pathLst>
                <a:path w="379" h="160" extrusionOk="0">
                  <a:moveTo>
                    <a:pt x="378" y="1"/>
                  </a:moveTo>
                  <a:cubicBezTo>
                    <a:pt x="219" y="1"/>
                    <a:pt x="100" y="41"/>
                    <a:pt x="1" y="160"/>
                  </a:cubicBezTo>
                  <a:cubicBezTo>
                    <a:pt x="140" y="160"/>
                    <a:pt x="299" y="160"/>
                    <a:pt x="37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80" name="Google Shape;6980;p9"/>
            <p:cNvSpPr/>
            <p:nvPr/>
          </p:nvSpPr>
          <p:spPr>
            <a:xfrm>
              <a:off x="4478125" y="4016500"/>
              <a:ext cx="4500" cy="4250"/>
            </a:xfrm>
            <a:custGeom>
              <a:avLst/>
              <a:gdLst/>
              <a:ahLst/>
              <a:cxnLst/>
              <a:rect l="l" t="t" r="r" b="b"/>
              <a:pathLst>
                <a:path w="180" h="170" extrusionOk="0">
                  <a:moveTo>
                    <a:pt x="90" y="0"/>
                  </a:moveTo>
                  <a:cubicBezTo>
                    <a:pt x="61" y="0"/>
                    <a:pt x="31" y="10"/>
                    <a:pt x="1" y="30"/>
                  </a:cubicBezTo>
                  <a:cubicBezTo>
                    <a:pt x="61" y="70"/>
                    <a:pt x="100" y="129"/>
                    <a:pt x="180" y="169"/>
                  </a:cubicBezTo>
                  <a:lnTo>
                    <a:pt x="180" y="30"/>
                  </a:lnTo>
                  <a:cubicBezTo>
                    <a:pt x="150" y="10"/>
                    <a:pt x="120" y="0"/>
                    <a:pt x="9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81" name="Google Shape;6981;p9"/>
            <p:cNvSpPr/>
            <p:nvPr/>
          </p:nvSpPr>
          <p:spPr>
            <a:xfrm>
              <a:off x="4524875" y="4003800"/>
              <a:ext cx="5500" cy="4000"/>
            </a:xfrm>
            <a:custGeom>
              <a:avLst/>
              <a:gdLst/>
              <a:ahLst/>
              <a:cxnLst/>
              <a:rect l="l" t="t" r="r" b="b"/>
              <a:pathLst>
                <a:path w="220" h="160" extrusionOk="0">
                  <a:moveTo>
                    <a:pt x="60" y="1"/>
                  </a:moveTo>
                  <a:cubicBezTo>
                    <a:pt x="60" y="60"/>
                    <a:pt x="21" y="100"/>
                    <a:pt x="1" y="160"/>
                  </a:cubicBezTo>
                  <a:cubicBezTo>
                    <a:pt x="80" y="120"/>
                    <a:pt x="140" y="60"/>
                    <a:pt x="220" y="41"/>
                  </a:cubicBezTo>
                  <a:cubicBezTo>
                    <a:pt x="160" y="41"/>
                    <a:pt x="120" y="1"/>
                    <a:pt x="6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82" name="Google Shape;6982;p9"/>
            <p:cNvSpPr/>
            <p:nvPr/>
          </p:nvSpPr>
          <p:spPr>
            <a:xfrm>
              <a:off x="4473150" y="4077925"/>
              <a:ext cx="61700" cy="20375"/>
            </a:xfrm>
            <a:custGeom>
              <a:avLst/>
              <a:gdLst/>
              <a:ahLst/>
              <a:cxnLst/>
              <a:rect l="l" t="t" r="r" b="b"/>
              <a:pathLst>
                <a:path w="2468" h="815" extrusionOk="0">
                  <a:moveTo>
                    <a:pt x="1957" y="0"/>
                  </a:moveTo>
                  <a:cubicBezTo>
                    <a:pt x="1752" y="0"/>
                    <a:pt x="1550" y="81"/>
                    <a:pt x="1354" y="179"/>
                  </a:cubicBezTo>
                  <a:cubicBezTo>
                    <a:pt x="1044" y="293"/>
                    <a:pt x="721" y="393"/>
                    <a:pt x="396" y="393"/>
                  </a:cubicBezTo>
                  <a:cubicBezTo>
                    <a:pt x="324" y="393"/>
                    <a:pt x="252" y="389"/>
                    <a:pt x="180" y="378"/>
                  </a:cubicBezTo>
                  <a:cubicBezTo>
                    <a:pt x="120" y="437"/>
                    <a:pt x="61" y="477"/>
                    <a:pt x="1" y="517"/>
                  </a:cubicBezTo>
                  <a:cubicBezTo>
                    <a:pt x="120" y="557"/>
                    <a:pt x="279" y="557"/>
                    <a:pt x="359" y="696"/>
                  </a:cubicBezTo>
                  <a:cubicBezTo>
                    <a:pt x="505" y="784"/>
                    <a:pt x="646" y="815"/>
                    <a:pt x="785" y="815"/>
                  </a:cubicBezTo>
                  <a:cubicBezTo>
                    <a:pt x="1119" y="815"/>
                    <a:pt x="1440" y="636"/>
                    <a:pt x="1791" y="636"/>
                  </a:cubicBezTo>
                  <a:cubicBezTo>
                    <a:pt x="2050" y="557"/>
                    <a:pt x="2308" y="477"/>
                    <a:pt x="2468" y="199"/>
                  </a:cubicBezTo>
                  <a:cubicBezTo>
                    <a:pt x="2297" y="55"/>
                    <a:pt x="2126" y="0"/>
                    <a:pt x="19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83" name="Google Shape;6983;p9"/>
            <p:cNvSpPr/>
            <p:nvPr/>
          </p:nvSpPr>
          <p:spPr>
            <a:xfrm>
              <a:off x="4157850" y="4144550"/>
              <a:ext cx="5000" cy="3000"/>
            </a:xfrm>
            <a:custGeom>
              <a:avLst/>
              <a:gdLst/>
              <a:ahLst/>
              <a:cxnLst/>
              <a:rect l="l" t="t" r="r" b="b"/>
              <a:pathLst>
                <a:path w="200" h="120" extrusionOk="0">
                  <a:moveTo>
                    <a:pt x="200" y="0"/>
                  </a:moveTo>
                  <a:cubicBezTo>
                    <a:pt x="120" y="60"/>
                    <a:pt x="61" y="80"/>
                    <a:pt x="1" y="120"/>
                  </a:cubicBezTo>
                  <a:cubicBezTo>
                    <a:pt x="81" y="80"/>
                    <a:pt x="140" y="60"/>
                    <a:pt x="2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84" name="Google Shape;6984;p9"/>
            <p:cNvSpPr/>
            <p:nvPr/>
          </p:nvSpPr>
          <p:spPr>
            <a:xfrm>
              <a:off x="4552225" y="4052550"/>
              <a:ext cx="71650" cy="26375"/>
            </a:xfrm>
            <a:custGeom>
              <a:avLst/>
              <a:gdLst/>
              <a:ahLst/>
              <a:cxnLst/>
              <a:rect l="l" t="t" r="r" b="b"/>
              <a:pathLst>
                <a:path w="2866" h="1055" extrusionOk="0">
                  <a:moveTo>
                    <a:pt x="2487" y="0"/>
                  </a:moveTo>
                  <a:cubicBezTo>
                    <a:pt x="1692" y="159"/>
                    <a:pt x="916" y="358"/>
                    <a:pt x="200" y="677"/>
                  </a:cubicBezTo>
                  <a:cubicBezTo>
                    <a:pt x="140" y="696"/>
                    <a:pt x="100" y="696"/>
                    <a:pt x="41" y="716"/>
                  </a:cubicBezTo>
                  <a:cubicBezTo>
                    <a:pt x="1" y="995"/>
                    <a:pt x="240" y="995"/>
                    <a:pt x="399" y="1055"/>
                  </a:cubicBezTo>
                  <a:cubicBezTo>
                    <a:pt x="1035" y="1015"/>
                    <a:pt x="1672" y="876"/>
                    <a:pt x="2269" y="677"/>
                  </a:cubicBezTo>
                  <a:cubicBezTo>
                    <a:pt x="2487" y="557"/>
                    <a:pt x="2806" y="517"/>
                    <a:pt x="2865" y="179"/>
                  </a:cubicBezTo>
                  <a:cubicBezTo>
                    <a:pt x="2706" y="159"/>
                    <a:pt x="2567" y="159"/>
                    <a:pt x="248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85" name="Google Shape;6985;p9"/>
            <p:cNvSpPr/>
            <p:nvPr/>
          </p:nvSpPr>
          <p:spPr>
            <a:xfrm>
              <a:off x="4490075" y="4035800"/>
              <a:ext cx="249675" cy="74725"/>
            </a:xfrm>
            <a:custGeom>
              <a:avLst/>
              <a:gdLst/>
              <a:ahLst/>
              <a:cxnLst/>
              <a:rect l="l" t="t" r="r" b="b"/>
              <a:pathLst>
                <a:path w="9987" h="2989" extrusionOk="0">
                  <a:moveTo>
                    <a:pt x="9335" y="0"/>
                  </a:moveTo>
                  <a:cubicBezTo>
                    <a:pt x="9212" y="0"/>
                    <a:pt x="9086" y="29"/>
                    <a:pt x="8952" y="73"/>
                  </a:cubicBezTo>
                  <a:cubicBezTo>
                    <a:pt x="8713" y="213"/>
                    <a:pt x="8475" y="292"/>
                    <a:pt x="8256" y="451"/>
                  </a:cubicBezTo>
                  <a:cubicBezTo>
                    <a:pt x="8216" y="471"/>
                    <a:pt x="8176" y="471"/>
                    <a:pt x="8156" y="491"/>
                  </a:cubicBezTo>
                  <a:cubicBezTo>
                    <a:pt x="8077" y="531"/>
                    <a:pt x="7997" y="551"/>
                    <a:pt x="7918" y="551"/>
                  </a:cubicBezTo>
                  <a:cubicBezTo>
                    <a:pt x="7848" y="523"/>
                    <a:pt x="7784" y="511"/>
                    <a:pt x="7723" y="511"/>
                  </a:cubicBezTo>
                  <a:cubicBezTo>
                    <a:pt x="7351" y="511"/>
                    <a:pt x="7107" y="949"/>
                    <a:pt x="6726" y="949"/>
                  </a:cubicBezTo>
                  <a:cubicBezTo>
                    <a:pt x="6719" y="949"/>
                    <a:pt x="6711" y="949"/>
                    <a:pt x="6704" y="949"/>
                  </a:cubicBezTo>
                  <a:cubicBezTo>
                    <a:pt x="6605" y="949"/>
                    <a:pt x="6485" y="989"/>
                    <a:pt x="6386" y="1028"/>
                  </a:cubicBezTo>
                  <a:cubicBezTo>
                    <a:pt x="6286" y="1048"/>
                    <a:pt x="6167" y="1088"/>
                    <a:pt x="6068" y="1128"/>
                  </a:cubicBezTo>
                  <a:cubicBezTo>
                    <a:pt x="5849" y="1168"/>
                    <a:pt x="5590" y="1267"/>
                    <a:pt x="5351" y="1267"/>
                  </a:cubicBezTo>
                  <a:cubicBezTo>
                    <a:pt x="5342" y="1268"/>
                    <a:pt x="5332" y="1268"/>
                    <a:pt x="5323" y="1268"/>
                  </a:cubicBezTo>
                  <a:cubicBezTo>
                    <a:pt x="5141" y="1268"/>
                    <a:pt x="5017" y="1123"/>
                    <a:pt x="4862" y="1123"/>
                  </a:cubicBezTo>
                  <a:cubicBezTo>
                    <a:pt x="4828" y="1123"/>
                    <a:pt x="4793" y="1130"/>
                    <a:pt x="4755" y="1148"/>
                  </a:cubicBezTo>
                  <a:cubicBezTo>
                    <a:pt x="4118" y="1287"/>
                    <a:pt x="3481" y="1426"/>
                    <a:pt x="2865" y="1546"/>
                  </a:cubicBezTo>
                  <a:cubicBezTo>
                    <a:pt x="2745" y="1645"/>
                    <a:pt x="2586" y="1565"/>
                    <a:pt x="2447" y="1685"/>
                  </a:cubicBezTo>
                  <a:cubicBezTo>
                    <a:pt x="2318" y="1826"/>
                    <a:pt x="2165" y="1851"/>
                    <a:pt x="2002" y="1851"/>
                  </a:cubicBezTo>
                  <a:cubicBezTo>
                    <a:pt x="1913" y="1851"/>
                    <a:pt x="1822" y="1844"/>
                    <a:pt x="1731" y="1844"/>
                  </a:cubicBezTo>
                  <a:lnTo>
                    <a:pt x="1055" y="2063"/>
                  </a:lnTo>
                  <a:cubicBezTo>
                    <a:pt x="856" y="2262"/>
                    <a:pt x="597" y="2262"/>
                    <a:pt x="338" y="2301"/>
                  </a:cubicBezTo>
                  <a:cubicBezTo>
                    <a:pt x="0" y="2401"/>
                    <a:pt x="140" y="2580"/>
                    <a:pt x="299" y="2759"/>
                  </a:cubicBezTo>
                  <a:cubicBezTo>
                    <a:pt x="369" y="2787"/>
                    <a:pt x="439" y="2815"/>
                    <a:pt x="517" y="2815"/>
                  </a:cubicBezTo>
                  <a:cubicBezTo>
                    <a:pt x="549" y="2815"/>
                    <a:pt x="582" y="2810"/>
                    <a:pt x="617" y="2799"/>
                  </a:cubicBezTo>
                  <a:cubicBezTo>
                    <a:pt x="697" y="2779"/>
                    <a:pt x="716" y="2699"/>
                    <a:pt x="796" y="2679"/>
                  </a:cubicBezTo>
                  <a:lnTo>
                    <a:pt x="796" y="2679"/>
                  </a:lnTo>
                  <a:cubicBezTo>
                    <a:pt x="796" y="2759"/>
                    <a:pt x="617" y="2779"/>
                    <a:pt x="697" y="2898"/>
                  </a:cubicBezTo>
                  <a:cubicBezTo>
                    <a:pt x="770" y="2962"/>
                    <a:pt x="851" y="2988"/>
                    <a:pt x="935" y="2988"/>
                  </a:cubicBezTo>
                  <a:cubicBezTo>
                    <a:pt x="1034" y="2988"/>
                    <a:pt x="1137" y="2952"/>
                    <a:pt x="1234" y="2898"/>
                  </a:cubicBezTo>
                  <a:cubicBezTo>
                    <a:pt x="1393" y="2759"/>
                    <a:pt x="1631" y="2878"/>
                    <a:pt x="1811" y="2759"/>
                  </a:cubicBezTo>
                  <a:cubicBezTo>
                    <a:pt x="2129" y="2679"/>
                    <a:pt x="2487" y="2640"/>
                    <a:pt x="2805" y="2560"/>
                  </a:cubicBezTo>
                  <a:cubicBezTo>
                    <a:pt x="2905" y="2461"/>
                    <a:pt x="3084" y="2500"/>
                    <a:pt x="3183" y="2401"/>
                  </a:cubicBezTo>
                  <a:cubicBezTo>
                    <a:pt x="4834" y="1983"/>
                    <a:pt x="6525" y="1565"/>
                    <a:pt x="8216" y="1148"/>
                  </a:cubicBezTo>
                  <a:cubicBezTo>
                    <a:pt x="8594" y="1068"/>
                    <a:pt x="8972" y="1008"/>
                    <a:pt x="9290" y="790"/>
                  </a:cubicBezTo>
                  <a:cubicBezTo>
                    <a:pt x="9390" y="710"/>
                    <a:pt x="9509" y="670"/>
                    <a:pt x="9589" y="591"/>
                  </a:cubicBezTo>
                  <a:cubicBezTo>
                    <a:pt x="9768" y="491"/>
                    <a:pt x="9986" y="412"/>
                    <a:pt x="9787" y="153"/>
                  </a:cubicBezTo>
                  <a:cubicBezTo>
                    <a:pt x="9634" y="43"/>
                    <a:pt x="9486" y="0"/>
                    <a:pt x="933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86" name="Google Shape;6986;p9"/>
            <p:cNvSpPr/>
            <p:nvPr/>
          </p:nvSpPr>
          <p:spPr>
            <a:xfrm>
              <a:off x="4542775" y="4069950"/>
              <a:ext cx="18925" cy="8975"/>
            </a:xfrm>
            <a:custGeom>
              <a:avLst/>
              <a:gdLst/>
              <a:ahLst/>
              <a:cxnLst/>
              <a:rect l="l" t="t" r="r" b="b"/>
              <a:pathLst>
                <a:path w="757" h="359" extrusionOk="0">
                  <a:moveTo>
                    <a:pt x="419" y="0"/>
                  </a:moveTo>
                  <a:cubicBezTo>
                    <a:pt x="260" y="0"/>
                    <a:pt x="1" y="0"/>
                    <a:pt x="1" y="199"/>
                  </a:cubicBezTo>
                  <a:cubicBezTo>
                    <a:pt x="1" y="318"/>
                    <a:pt x="83" y="331"/>
                    <a:pt x="177" y="331"/>
                  </a:cubicBezTo>
                  <a:cubicBezTo>
                    <a:pt x="204" y="331"/>
                    <a:pt x="232" y="330"/>
                    <a:pt x="259" y="330"/>
                  </a:cubicBezTo>
                  <a:cubicBezTo>
                    <a:pt x="312" y="330"/>
                    <a:pt x="363" y="335"/>
                    <a:pt x="399" y="359"/>
                  </a:cubicBezTo>
                  <a:cubicBezTo>
                    <a:pt x="518" y="319"/>
                    <a:pt x="657" y="299"/>
                    <a:pt x="757" y="180"/>
                  </a:cubicBezTo>
                  <a:cubicBezTo>
                    <a:pt x="618" y="160"/>
                    <a:pt x="478" y="160"/>
                    <a:pt x="4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87" name="Google Shape;6987;p9"/>
            <p:cNvSpPr/>
            <p:nvPr/>
          </p:nvSpPr>
          <p:spPr>
            <a:xfrm>
              <a:off x="4317000" y="4124500"/>
              <a:ext cx="351625" cy="70300"/>
            </a:xfrm>
            <a:custGeom>
              <a:avLst/>
              <a:gdLst/>
              <a:ahLst/>
              <a:cxnLst/>
              <a:rect l="l" t="t" r="r" b="b"/>
              <a:pathLst>
                <a:path w="14065" h="2812" extrusionOk="0">
                  <a:moveTo>
                    <a:pt x="2485" y="0"/>
                  </a:moveTo>
                  <a:cubicBezTo>
                    <a:pt x="2390" y="0"/>
                    <a:pt x="2292" y="15"/>
                    <a:pt x="2209" y="86"/>
                  </a:cubicBezTo>
                  <a:cubicBezTo>
                    <a:pt x="2195" y="100"/>
                    <a:pt x="2181" y="114"/>
                    <a:pt x="2159" y="114"/>
                  </a:cubicBezTo>
                  <a:cubicBezTo>
                    <a:pt x="2151" y="114"/>
                    <a:pt x="2141" y="112"/>
                    <a:pt x="2129" y="106"/>
                  </a:cubicBezTo>
                  <a:cubicBezTo>
                    <a:pt x="1970" y="146"/>
                    <a:pt x="1831" y="126"/>
                    <a:pt x="1691" y="245"/>
                  </a:cubicBezTo>
                  <a:cubicBezTo>
                    <a:pt x="1552" y="424"/>
                    <a:pt x="1353" y="405"/>
                    <a:pt x="1154" y="444"/>
                  </a:cubicBezTo>
                  <a:cubicBezTo>
                    <a:pt x="955" y="524"/>
                    <a:pt x="757" y="484"/>
                    <a:pt x="558" y="504"/>
                  </a:cubicBezTo>
                  <a:cubicBezTo>
                    <a:pt x="379" y="524"/>
                    <a:pt x="200" y="544"/>
                    <a:pt x="319" y="802"/>
                  </a:cubicBezTo>
                  <a:cubicBezTo>
                    <a:pt x="414" y="870"/>
                    <a:pt x="500" y="901"/>
                    <a:pt x="589" y="901"/>
                  </a:cubicBezTo>
                  <a:cubicBezTo>
                    <a:pt x="631" y="901"/>
                    <a:pt x="673" y="895"/>
                    <a:pt x="717" y="882"/>
                  </a:cubicBezTo>
                  <a:cubicBezTo>
                    <a:pt x="816" y="882"/>
                    <a:pt x="677" y="842"/>
                    <a:pt x="796" y="842"/>
                  </a:cubicBezTo>
                  <a:cubicBezTo>
                    <a:pt x="896" y="842"/>
                    <a:pt x="896" y="882"/>
                    <a:pt x="796" y="882"/>
                  </a:cubicBezTo>
                  <a:cubicBezTo>
                    <a:pt x="717" y="902"/>
                    <a:pt x="677" y="902"/>
                    <a:pt x="617" y="922"/>
                  </a:cubicBezTo>
                  <a:cubicBezTo>
                    <a:pt x="498" y="942"/>
                    <a:pt x="359" y="942"/>
                    <a:pt x="219" y="1001"/>
                  </a:cubicBezTo>
                  <a:cubicBezTo>
                    <a:pt x="120" y="1081"/>
                    <a:pt x="1" y="1121"/>
                    <a:pt x="60" y="1280"/>
                  </a:cubicBezTo>
                  <a:cubicBezTo>
                    <a:pt x="136" y="1356"/>
                    <a:pt x="231" y="1382"/>
                    <a:pt x="330" y="1382"/>
                  </a:cubicBezTo>
                  <a:cubicBezTo>
                    <a:pt x="438" y="1382"/>
                    <a:pt x="553" y="1351"/>
                    <a:pt x="657" y="1320"/>
                  </a:cubicBezTo>
                  <a:cubicBezTo>
                    <a:pt x="757" y="1320"/>
                    <a:pt x="856" y="1300"/>
                    <a:pt x="955" y="1280"/>
                  </a:cubicBezTo>
                  <a:cubicBezTo>
                    <a:pt x="1075" y="1200"/>
                    <a:pt x="1214" y="1220"/>
                    <a:pt x="1314" y="1141"/>
                  </a:cubicBezTo>
                  <a:cubicBezTo>
                    <a:pt x="1547" y="1052"/>
                    <a:pt x="1781" y="1015"/>
                    <a:pt x="2012" y="1015"/>
                  </a:cubicBezTo>
                  <a:cubicBezTo>
                    <a:pt x="2352" y="1015"/>
                    <a:pt x="2685" y="1094"/>
                    <a:pt x="3004" y="1200"/>
                  </a:cubicBezTo>
                  <a:cubicBezTo>
                    <a:pt x="3263" y="1320"/>
                    <a:pt x="3482" y="1499"/>
                    <a:pt x="3760" y="1499"/>
                  </a:cubicBezTo>
                  <a:cubicBezTo>
                    <a:pt x="3804" y="1510"/>
                    <a:pt x="3847" y="1514"/>
                    <a:pt x="3890" y="1514"/>
                  </a:cubicBezTo>
                  <a:cubicBezTo>
                    <a:pt x="4096" y="1514"/>
                    <a:pt x="4290" y="1407"/>
                    <a:pt x="4495" y="1407"/>
                  </a:cubicBezTo>
                  <a:cubicBezTo>
                    <a:pt x="4554" y="1407"/>
                    <a:pt x="4614" y="1416"/>
                    <a:pt x="4675" y="1439"/>
                  </a:cubicBezTo>
                  <a:cubicBezTo>
                    <a:pt x="5670" y="1598"/>
                    <a:pt x="6685" y="1618"/>
                    <a:pt x="7659" y="1996"/>
                  </a:cubicBezTo>
                  <a:cubicBezTo>
                    <a:pt x="7691" y="2039"/>
                    <a:pt x="7718" y="2058"/>
                    <a:pt x="7747" y="2058"/>
                  </a:cubicBezTo>
                  <a:cubicBezTo>
                    <a:pt x="7773" y="2058"/>
                    <a:pt x="7801" y="2044"/>
                    <a:pt x="7838" y="2016"/>
                  </a:cubicBezTo>
                  <a:cubicBezTo>
                    <a:pt x="7876" y="2013"/>
                    <a:pt x="7913" y="2012"/>
                    <a:pt x="7950" y="2012"/>
                  </a:cubicBezTo>
                  <a:cubicBezTo>
                    <a:pt x="8211" y="2012"/>
                    <a:pt x="8470" y="2073"/>
                    <a:pt x="8714" y="2195"/>
                  </a:cubicBezTo>
                  <a:cubicBezTo>
                    <a:pt x="8972" y="2414"/>
                    <a:pt x="9251" y="2553"/>
                    <a:pt x="9609" y="2553"/>
                  </a:cubicBezTo>
                  <a:cubicBezTo>
                    <a:pt x="9851" y="2504"/>
                    <a:pt x="10094" y="2443"/>
                    <a:pt x="10347" y="2443"/>
                  </a:cubicBezTo>
                  <a:cubicBezTo>
                    <a:pt x="10405" y="2443"/>
                    <a:pt x="10464" y="2446"/>
                    <a:pt x="10524" y="2453"/>
                  </a:cubicBezTo>
                  <a:cubicBezTo>
                    <a:pt x="10684" y="2413"/>
                    <a:pt x="10844" y="2390"/>
                    <a:pt x="11003" y="2390"/>
                  </a:cubicBezTo>
                  <a:cubicBezTo>
                    <a:pt x="11239" y="2390"/>
                    <a:pt x="11472" y="2442"/>
                    <a:pt x="11698" y="2573"/>
                  </a:cubicBezTo>
                  <a:lnTo>
                    <a:pt x="11658" y="2573"/>
                  </a:lnTo>
                  <a:cubicBezTo>
                    <a:pt x="11751" y="2628"/>
                    <a:pt x="11848" y="2636"/>
                    <a:pt x="11946" y="2636"/>
                  </a:cubicBezTo>
                  <a:cubicBezTo>
                    <a:pt x="11991" y="2636"/>
                    <a:pt x="12036" y="2634"/>
                    <a:pt x="12082" y="2634"/>
                  </a:cubicBezTo>
                  <a:cubicBezTo>
                    <a:pt x="12187" y="2634"/>
                    <a:pt x="12292" y="2644"/>
                    <a:pt x="12394" y="2712"/>
                  </a:cubicBezTo>
                  <a:lnTo>
                    <a:pt x="12434" y="2772"/>
                  </a:lnTo>
                  <a:lnTo>
                    <a:pt x="12513" y="2772"/>
                  </a:lnTo>
                  <a:cubicBezTo>
                    <a:pt x="12575" y="2798"/>
                    <a:pt x="12640" y="2806"/>
                    <a:pt x="12706" y="2806"/>
                  </a:cubicBezTo>
                  <a:cubicBezTo>
                    <a:pt x="12829" y="2806"/>
                    <a:pt x="12957" y="2777"/>
                    <a:pt x="13084" y="2777"/>
                  </a:cubicBezTo>
                  <a:cubicBezTo>
                    <a:pt x="13153" y="2777"/>
                    <a:pt x="13222" y="2786"/>
                    <a:pt x="13289" y="2812"/>
                  </a:cubicBezTo>
                  <a:cubicBezTo>
                    <a:pt x="13408" y="2812"/>
                    <a:pt x="13508" y="2812"/>
                    <a:pt x="13627" y="2792"/>
                  </a:cubicBezTo>
                  <a:cubicBezTo>
                    <a:pt x="13786" y="2772"/>
                    <a:pt x="13926" y="2692"/>
                    <a:pt x="14025" y="2573"/>
                  </a:cubicBezTo>
                  <a:cubicBezTo>
                    <a:pt x="14065" y="2493"/>
                    <a:pt x="14065" y="2414"/>
                    <a:pt x="14005" y="2354"/>
                  </a:cubicBezTo>
                  <a:lnTo>
                    <a:pt x="13985" y="2354"/>
                  </a:lnTo>
                  <a:cubicBezTo>
                    <a:pt x="13891" y="2289"/>
                    <a:pt x="13781" y="2276"/>
                    <a:pt x="13667" y="2276"/>
                  </a:cubicBezTo>
                  <a:cubicBezTo>
                    <a:pt x="13598" y="2276"/>
                    <a:pt x="13527" y="2281"/>
                    <a:pt x="13458" y="2281"/>
                  </a:cubicBezTo>
                  <a:cubicBezTo>
                    <a:pt x="13330" y="2281"/>
                    <a:pt x="13208" y="2265"/>
                    <a:pt x="13110" y="2175"/>
                  </a:cubicBezTo>
                  <a:cubicBezTo>
                    <a:pt x="12215" y="1956"/>
                    <a:pt x="11300" y="1698"/>
                    <a:pt x="10365" y="1698"/>
                  </a:cubicBezTo>
                  <a:cubicBezTo>
                    <a:pt x="9231" y="1698"/>
                    <a:pt x="8117" y="1578"/>
                    <a:pt x="7023" y="1280"/>
                  </a:cubicBezTo>
                  <a:cubicBezTo>
                    <a:pt x="6645" y="1180"/>
                    <a:pt x="6227" y="1180"/>
                    <a:pt x="5829" y="1101"/>
                  </a:cubicBezTo>
                  <a:cubicBezTo>
                    <a:pt x="5073" y="981"/>
                    <a:pt x="4317" y="1001"/>
                    <a:pt x="3522" y="723"/>
                  </a:cubicBezTo>
                  <a:cubicBezTo>
                    <a:pt x="3681" y="603"/>
                    <a:pt x="3760" y="524"/>
                    <a:pt x="3860" y="464"/>
                  </a:cubicBezTo>
                  <a:cubicBezTo>
                    <a:pt x="3780" y="285"/>
                    <a:pt x="3641" y="186"/>
                    <a:pt x="3482" y="86"/>
                  </a:cubicBezTo>
                  <a:cubicBezTo>
                    <a:pt x="3442" y="73"/>
                    <a:pt x="3407" y="66"/>
                    <a:pt x="3378" y="66"/>
                  </a:cubicBezTo>
                  <a:cubicBezTo>
                    <a:pt x="3276" y="66"/>
                    <a:pt x="3230" y="142"/>
                    <a:pt x="3183" y="265"/>
                  </a:cubicBezTo>
                  <a:cubicBezTo>
                    <a:pt x="3064" y="225"/>
                    <a:pt x="3183" y="86"/>
                    <a:pt x="3084" y="66"/>
                  </a:cubicBezTo>
                  <a:cubicBezTo>
                    <a:pt x="3024" y="17"/>
                    <a:pt x="2955" y="7"/>
                    <a:pt x="2883" y="7"/>
                  </a:cubicBezTo>
                  <a:cubicBezTo>
                    <a:pt x="2834" y="7"/>
                    <a:pt x="2785" y="11"/>
                    <a:pt x="2737" y="11"/>
                  </a:cubicBezTo>
                  <a:cubicBezTo>
                    <a:pt x="2713" y="11"/>
                    <a:pt x="2689" y="10"/>
                    <a:pt x="2666" y="7"/>
                  </a:cubicBezTo>
                  <a:cubicBezTo>
                    <a:pt x="2611" y="7"/>
                    <a:pt x="2548" y="0"/>
                    <a:pt x="248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88" name="Google Shape;6988;p9"/>
            <p:cNvSpPr/>
            <p:nvPr/>
          </p:nvSpPr>
          <p:spPr>
            <a:xfrm>
              <a:off x="4311025" y="4135450"/>
              <a:ext cx="34850" cy="15200"/>
            </a:xfrm>
            <a:custGeom>
              <a:avLst/>
              <a:gdLst/>
              <a:ahLst/>
              <a:cxnLst/>
              <a:rect l="l" t="t" r="r" b="b"/>
              <a:pathLst>
                <a:path w="1394" h="608" extrusionOk="0">
                  <a:moveTo>
                    <a:pt x="658" y="1"/>
                  </a:moveTo>
                  <a:cubicBezTo>
                    <a:pt x="440" y="1"/>
                    <a:pt x="229" y="46"/>
                    <a:pt x="41" y="225"/>
                  </a:cubicBezTo>
                  <a:cubicBezTo>
                    <a:pt x="21" y="245"/>
                    <a:pt x="21" y="285"/>
                    <a:pt x="1" y="344"/>
                  </a:cubicBezTo>
                  <a:cubicBezTo>
                    <a:pt x="120" y="344"/>
                    <a:pt x="279" y="364"/>
                    <a:pt x="339" y="484"/>
                  </a:cubicBezTo>
                  <a:cubicBezTo>
                    <a:pt x="385" y="575"/>
                    <a:pt x="443" y="607"/>
                    <a:pt x="507" y="607"/>
                  </a:cubicBezTo>
                  <a:cubicBezTo>
                    <a:pt x="555" y="607"/>
                    <a:pt x="606" y="589"/>
                    <a:pt x="657" y="563"/>
                  </a:cubicBezTo>
                  <a:cubicBezTo>
                    <a:pt x="737" y="484"/>
                    <a:pt x="737" y="424"/>
                    <a:pt x="717" y="344"/>
                  </a:cubicBezTo>
                  <a:cubicBezTo>
                    <a:pt x="598" y="165"/>
                    <a:pt x="737" y="165"/>
                    <a:pt x="836" y="165"/>
                  </a:cubicBezTo>
                  <a:cubicBezTo>
                    <a:pt x="916" y="165"/>
                    <a:pt x="996" y="175"/>
                    <a:pt x="1073" y="175"/>
                  </a:cubicBezTo>
                  <a:cubicBezTo>
                    <a:pt x="1188" y="175"/>
                    <a:pt x="1298" y="154"/>
                    <a:pt x="1393" y="46"/>
                  </a:cubicBezTo>
                  <a:lnTo>
                    <a:pt x="1393" y="46"/>
                  </a:lnTo>
                  <a:cubicBezTo>
                    <a:pt x="1373" y="47"/>
                    <a:pt x="1352" y="47"/>
                    <a:pt x="1331" y="47"/>
                  </a:cubicBezTo>
                  <a:cubicBezTo>
                    <a:pt x="1109" y="47"/>
                    <a:pt x="880" y="1"/>
                    <a:pt x="65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89" name="Google Shape;6989;p9"/>
            <p:cNvSpPr/>
            <p:nvPr/>
          </p:nvSpPr>
          <p:spPr>
            <a:xfrm>
              <a:off x="4355800" y="4126550"/>
              <a:ext cx="14450" cy="5100"/>
            </a:xfrm>
            <a:custGeom>
              <a:avLst/>
              <a:gdLst/>
              <a:ahLst/>
              <a:cxnLst/>
              <a:rect l="l" t="t" r="r" b="b"/>
              <a:pathLst>
                <a:path w="578" h="204" extrusionOk="0">
                  <a:moveTo>
                    <a:pt x="313" y="0"/>
                  </a:moveTo>
                  <a:cubicBezTo>
                    <a:pt x="194" y="0"/>
                    <a:pt x="80" y="29"/>
                    <a:pt x="0" y="143"/>
                  </a:cubicBezTo>
                  <a:cubicBezTo>
                    <a:pt x="40" y="183"/>
                    <a:pt x="120" y="183"/>
                    <a:pt x="159" y="203"/>
                  </a:cubicBezTo>
                  <a:cubicBezTo>
                    <a:pt x="319" y="183"/>
                    <a:pt x="478" y="143"/>
                    <a:pt x="577" y="24"/>
                  </a:cubicBezTo>
                  <a:cubicBezTo>
                    <a:pt x="493" y="16"/>
                    <a:pt x="401" y="0"/>
                    <a:pt x="31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90" name="Google Shape;6990;p9"/>
            <p:cNvSpPr/>
            <p:nvPr/>
          </p:nvSpPr>
          <p:spPr>
            <a:xfrm>
              <a:off x="4323475" y="4126650"/>
              <a:ext cx="5500" cy="3500"/>
            </a:xfrm>
            <a:custGeom>
              <a:avLst/>
              <a:gdLst/>
              <a:ahLst/>
              <a:cxnLst/>
              <a:rect l="l" t="t" r="r" b="b"/>
              <a:pathLst>
                <a:path w="220" h="140" extrusionOk="0">
                  <a:moveTo>
                    <a:pt x="219" y="0"/>
                  </a:moveTo>
                  <a:cubicBezTo>
                    <a:pt x="139" y="20"/>
                    <a:pt x="40" y="40"/>
                    <a:pt x="0" y="80"/>
                  </a:cubicBezTo>
                  <a:lnTo>
                    <a:pt x="219" y="139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91" name="Google Shape;6991;p9"/>
            <p:cNvSpPr/>
            <p:nvPr/>
          </p:nvSpPr>
          <p:spPr>
            <a:xfrm>
              <a:off x="3903725" y="4057625"/>
              <a:ext cx="5000" cy="3900"/>
            </a:xfrm>
            <a:custGeom>
              <a:avLst/>
              <a:gdLst/>
              <a:ahLst/>
              <a:cxnLst/>
              <a:rect l="l" t="t" r="r" b="b"/>
              <a:pathLst>
                <a:path w="200" h="156" extrusionOk="0">
                  <a:moveTo>
                    <a:pt x="131" y="0"/>
                  </a:moveTo>
                  <a:cubicBezTo>
                    <a:pt x="77" y="0"/>
                    <a:pt x="44" y="37"/>
                    <a:pt x="1" y="96"/>
                  </a:cubicBezTo>
                  <a:cubicBezTo>
                    <a:pt x="60" y="116"/>
                    <a:pt x="100" y="155"/>
                    <a:pt x="160" y="155"/>
                  </a:cubicBezTo>
                  <a:cubicBezTo>
                    <a:pt x="180" y="96"/>
                    <a:pt x="180" y="56"/>
                    <a:pt x="200" y="16"/>
                  </a:cubicBezTo>
                  <a:cubicBezTo>
                    <a:pt x="173" y="5"/>
                    <a:pt x="151" y="0"/>
                    <a:pt x="1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92" name="Google Shape;6992;p9"/>
            <p:cNvSpPr/>
            <p:nvPr/>
          </p:nvSpPr>
          <p:spPr>
            <a:xfrm>
              <a:off x="3945500" y="3967500"/>
              <a:ext cx="15950" cy="10475"/>
            </a:xfrm>
            <a:custGeom>
              <a:avLst/>
              <a:gdLst/>
              <a:ahLst/>
              <a:cxnLst/>
              <a:rect l="l" t="t" r="r" b="b"/>
              <a:pathLst>
                <a:path w="638" h="419" extrusionOk="0">
                  <a:moveTo>
                    <a:pt x="355" y="1"/>
                  </a:moveTo>
                  <a:cubicBezTo>
                    <a:pt x="314" y="1"/>
                    <a:pt x="269" y="13"/>
                    <a:pt x="220" y="40"/>
                  </a:cubicBezTo>
                  <a:cubicBezTo>
                    <a:pt x="140" y="120"/>
                    <a:pt x="80" y="180"/>
                    <a:pt x="1" y="239"/>
                  </a:cubicBezTo>
                  <a:cubicBezTo>
                    <a:pt x="80" y="299"/>
                    <a:pt x="160" y="339"/>
                    <a:pt x="220" y="398"/>
                  </a:cubicBezTo>
                  <a:cubicBezTo>
                    <a:pt x="319" y="418"/>
                    <a:pt x="438" y="418"/>
                    <a:pt x="578" y="418"/>
                  </a:cubicBezTo>
                  <a:cubicBezTo>
                    <a:pt x="617" y="339"/>
                    <a:pt x="637" y="279"/>
                    <a:pt x="617" y="200"/>
                  </a:cubicBezTo>
                  <a:cubicBezTo>
                    <a:pt x="546" y="84"/>
                    <a:pt x="463" y="1"/>
                    <a:pt x="35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93" name="Google Shape;6993;p9"/>
            <p:cNvSpPr/>
            <p:nvPr/>
          </p:nvSpPr>
          <p:spPr>
            <a:xfrm>
              <a:off x="4613900" y="3990375"/>
              <a:ext cx="35325" cy="4650"/>
            </a:xfrm>
            <a:custGeom>
              <a:avLst/>
              <a:gdLst/>
              <a:ahLst/>
              <a:cxnLst/>
              <a:rect l="l" t="t" r="r" b="b"/>
              <a:pathLst>
                <a:path w="1413" h="186" extrusionOk="0">
                  <a:moveTo>
                    <a:pt x="1" y="1"/>
                  </a:moveTo>
                  <a:cubicBezTo>
                    <a:pt x="196" y="149"/>
                    <a:pt x="408" y="185"/>
                    <a:pt x="630" y="185"/>
                  </a:cubicBezTo>
                  <a:cubicBezTo>
                    <a:pt x="836" y="185"/>
                    <a:pt x="1050" y="154"/>
                    <a:pt x="1266" y="154"/>
                  </a:cubicBezTo>
                  <a:cubicBezTo>
                    <a:pt x="1315" y="154"/>
                    <a:pt x="1364" y="156"/>
                    <a:pt x="1413" y="160"/>
                  </a:cubicBezTo>
                  <a:lnTo>
                    <a:pt x="141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94" name="Google Shape;6994;p9"/>
            <p:cNvSpPr/>
            <p:nvPr/>
          </p:nvSpPr>
          <p:spPr>
            <a:xfrm>
              <a:off x="3960425" y="3971975"/>
              <a:ext cx="17425" cy="18925"/>
            </a:xfrm>
            <a:custGeom>
              <a:avLst/>
              <a:gdLst/>
              <a:ahLst/>
              <a:cxnLst/>
              <a:rect l="l" t="t" r="r" b="b"/>
              <a:pathLst>
                <a:path w="697" h="757" extrusionOk="0">
                  <a:moveTo>
                    <a:pt x="60" y="1"/>
                  </a:moveTo>
                  <a:cubicBezTo>
                    <a:pt x="40" y="1"/>
                    <a:pt x="20" y="21"/>
                    <a:pt x="1" y="40"/>
                  </a:cubicBezTo>
                  <a:lnTo>
                    <a:pt x="1" y="239"/>
                  </a:lnTo>
                  <a:cubicBezTo>
                    <a:pt x="100" y="498"/>
                    <a:pt x="379" y="538"/>
                    <a:pt x="518" y="757"/>
                  </a:cubicBezTo>
                  <a:cubicBezTo>
                    <a:pt x="657" y="697"/>
                    <a:pt x="697" y="558"/>
                    <a:pt x="697" y="418"/>
                  </a:cubicBezTo>
                  <a:cubicBezTo>
                    <a:pt x="637" y="339"/>
                    <a:pt x="617" y="239"/>
                    <a:pt x="538" y="160"/>
                  </a:cubicBezTo>
                  <a:cubicBezTo>
                    <a:pt x="418" y="100"/>
                    <a:pt x="299" y="21"/>
                    <a:pt x="16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95" name="Google Shape;6995;p9"/>
            <p:cNvSpPr/>
            <p:nvPr/>
          </p:nvSpPr>
          <p:spPr>
            <a:xfrm>
              <a:off x="5513050" y="3798050"/>
              <a:ext cx="8475" cy="3875"/>
            </a:xfrm>
            <a:custGeom>
              <a:avLst/>
              <a:gdLst/>
              <a:ahLst/>
              <a:cxnLst/>
              <a:rect l="l" t="t" r="r" b="b"/>
              <a:pathLst>
                <a:path w="339" h="155" extrusionOk="0">
                  <a:moveTo>
                    <a:pt x="213" y="0"/>
                  </a:moveTo>
                  <a:cubicBezTo>
                    <a:pt x="131" y="0"/>
                    <a:pt x="60" y="45"/>
                    <a:pt x="1" y="134"/>
                  </a:cubicBezTo>
                  <a:cubicBezTo>
                    <a:pt x="100" y="134"/>
                    <a:pt x="239" y="154"/>
                    <a:pt x="339" y="154"/>
                  </a:cubicBezTo>
                  <a:cubicBezTo>
                    <a:pt x="339" y="115"/>
                    <a:pt x="339" y="55"/>
                    <a:pt x="299" y="15"/>
                  </a:cubicBezTo>
                  <a:cubicBezTo>
                    <a:pt x="269" y="5"/>
                    <a:pt x="241" y="0"/>
                    <a:pt x="21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96" name="Google Shape;6996;p9"/>
            <p:cNvSpPr/>
            <p:nvPr/>
          </p:nvSpPr>
          <p:spPr>
            <a:xfrm>
              <a:off x="5547375" y="3806375"/>
              <a:ext cx="6475" cy="4500"/>
            </a:xfrm>
            <a:custGeom>
              <a:avLst/>
              <a:gdLst/>
              <a:ahLst/>
              <a:cxnLst/>
              <a:rect l="l" t="t" r="r" b="b"/>
              <a:pathLst>
                <a:path w="259" h="180" extrusionOk="0">
                  <a:moveTo>
                    <a:pt x="20" y="0"/>
                  </a:moveTo>
                  <a:cubicBezTo>
                    <a:pt x="0" y="60"/>
                    <a:pt x="0" y="120"/>
                    <a:pt x="20" y="179"/>
                  </a:cubicBezTo>
                  <a:cubicBezTo>
                    <a:pt x="40" y="175"/>
                    <a:pt x="61" y="175"/>
                    <a:pt x="83" y="175"/>
                  </a:cubicBezTo>
                  <a:cubicBezTo>
                    <a:pt x="97" y="175"/>
                    <a:pt x="112" y="175"/>
                    <a:pt x="126" y="175"/>
                  </a:cubicBezTo>
                  <a:cubicBezTo>
                    <a:pt x="197" y="175"/>
                    <a:pt x="259" y="166"/>
                    <a:pt x="259" y="60"/>
                  </a:cubicBezTo>
                  <a:cubicBezTo>
                    <a:pt x="259" y="60"/>
                    <a:pt x="100" y="20"/>
                    <a:pt x="2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97" name="Google Shape;6997;p9"/>
            <p:cNvSpPr/>
            <p:nvPr/>
          </p:nvSpPr>
          <p:spPr>
            <a:xfrm>
              <a:off x="5001800" y="3933675"/>
              <a:ext cx="212400" cy="70900"/>
            </a:xfrm>
            <a:custGeom>
              <a:avLst/>
              <a:gdLst/>
              <a:ahLst/>
              <a:cxnLst/>
              <a:rect l="l" t="t" r="r" b="b"/>
              <a:pathLst>
                <a:path w="8496" h="2836" extrusionOk="0">
                  <a:moveTo>
                    <a:pt x="7978" y="1"/>
                  </a:moveTo>
                  <a:cubicBezTo>
                    <a:pt x="7759" y="41"/>
                    <a:pt x="7500" y="41"/>
                    <a:pt x="7222" y="80"/>
                  </a:cubicBezTo>
                  <a:cubicBezTo>
                    <a:pt x="6585" y="399"/>
                    <a:pt x="5829" y="379"/>
                    <a:pt x="5133" y="578"/>
                  </a:cubicBezTo>
                  <a:cubicBezTo>
                    <a:pt x="4447" y="864"/>
                    <a:pt x="3707" y="1076"/>
                    <a:pt x="2946" y="1076"/>
                  </a:cubicBezTo>
                  <a:cubicBezTo>
                    <a:pt x="2913" y="1076"/>
                    <a:pt x="2879" y="1076"/>
                    <a:pt x="2846" y="1075"/>
                  </a:cubicBezTo>
                  <a:cubicBezTo>
                    <a:pt x="2587" y="1294"/>
                    <a:pt x="2289" y="1473"/>
                    <a:pt x="2010" y="1652"/>
                  </a:cubicBezTo>
                  <a:cubicBezTo>
                    <a:pt x="1393" y="2050"/>
                    <a:pt x="618" y="1990"/>
                    <a:pt x="41" y="2468"/>
                  </a:cubicBezTo>
                  <a:cubicBezTo>
                    <a:pt x="21" y="2468"/>
                    <a:pt x="21" y="2468"/>
                    <a:pt x="1" y="2507"/>
                  </a:cubicBezTo>
                  <a:cubicBezTo>
                    <a:pt x="1" y="2567"/>
                    <a:pt x="1" y="2587"/>
                    <a:pt x="41" y="2647"/>
                  </a:cubicBezTo>
                  <a:cubicBezTo>
                    <a:pt x="120" y="2647"/>
                    <a:pt x="200" y="2666"/>
                    <a:pt x="259" y="2666"/>
                  </a:cubicBezTo>
                  <a:cubicBezTo>
                    <a:pt x="425" y="2791"/>
                    <a:pt x="591" y="2836"/>
                    <a:pt x="755" y="2836"/>
                  </a:cubicBezTo>
                  <a:cubicBezTo>
                    <a:pt x="985" y="2836"/>
                    <a:pt x="1213" y="2748"/>
                    <a:pt x="1433" y="2666"/>
                  </a:cubicBezTo>
                  <a:cubicBezTo>
                    <a:pt x="2527" y="2189"/>
                    <a:pt x="3701" y="1891"/>
                    <a:pt x="4815" y="1473"/>
                  </a:cubicBezTo>
                  <a:cubicBezTo>
                    <a:pt x="5571" y="1214"/>
                    <a:pt x="6367" y="1115"/>
                    <a:pt x="7103" y="896"/>
                  </a:cubicBezTo>
                  <a:cubicBezTo>
                    <a:pt x="7262" y="856"/>
                    <a:pt x="7401" y="777"/>
                    <a:pt x="7560" y="697"/>
                  </a:cubicBezTo>
                  <a:cubicBezTo>
                    <a:pt x="7620" y="657"/>
                    <a:pt x="7699" y="637"/>
                    <a:pt x="7779" y="598"/>
                  </a:cubicBezTo>
                  <a:cubicBezTo>
                    <a:pt x="8018" y="498"/>
                    <a:pt x="8316" y="578"/>
                    <a:pt x="8495" y="319"/>
                  </a:cubicBezTo>
                  <a:cubicBezTo>
                    <a:pt x="8396" y="100"/>
                    <a:pt x="8097" y="200"/>
                    <a:pt x="797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98" name="Google Shape;6998;p9"/>
            <p:cNvSpPr/>
            <p:nvPr/>
          </p:nvSpPr>
          <p:spPr>
            <a:xfrm>
              <a:off x="4990375" y="3964525"/>
              <a:ext cx="135800" cy="57800"/>
            </a:xfrm>
            <a:custGeom>
              <a:avLst/>
              <a:gdLst/>
              <a:ahLst/>
              <a:cxnLst/>
              <a:rect l="l" t="t" r="r" b="b"/>
              <a:pathLst>
                <a:path w="5432" h="2312" extrusionOk="0">
                  <a:moveTo>
                    <a:pt x="5272" y="0"/>
                  </a:moveTo>
                  <a:cubicBezTo>
                    <a:pt x="4854" y="139"/>
                    <a:pt x="4417" y="319"/>
                    <a:pt x="3979" y="438"/>
                  </a:cubicBezTo>
                  <a:cubicBezTo>
                    <a:pt x="2905" y="736"/>
                    <a:pt x="1910" y="1333"/>
                    <a:pt x="776" y="1413"/>
                  </a:cubicBezTo>
                  <a:cubicBezTo>
                    <a:pt x="518" y="1532"/>
                    <a:pt x="279" y="1631"/>
                    <a:pt x="80" y="1731"/>
                  </a:cubicBezTo>
                  <a:cubicBezTo>
                    <a:pt x="60" y="1731"/>
                    <a:pt x="60" y="1751"/>
                    <a:pt x="20" y="1791"/>
                  </a:cubicBezTo>
                  <a:cubicBezTo>
                    <a:pt x="0" y="1830"/>
                    <a:pt x="20" y="1850"/>
                    <a:pt x="60" y="1910"/>
                  </a:cubicBezTo>
                  <a:cubicBezTo>
                    <a:pt x="120" y="1989"/>
                    <a:pt x="179" y="2029"/>
                    <a:pt x="259" y="2089"/>
                  </a:cubicBezTo>
                  <a:lnTo>
                    <a:pt x="398" y="2089"/>
                  </a:lnTo>
                  <a:cubicBezTo>
                    <a:pt x="557" y="1930"/>
                    <a:pt x="796" y="2089"/>
                    <a:pt x="955" y="1910"/>
                  </a:cubicBezTo>
                  <a:lnTo>
                    <a:pt x="1015" y="1890"/>
                  </a:lnTo>
                  <a:lnTo>
                    <a:pt x="1094" y="1890"/>
                  </a:lnTo>
                  <a:cubicBezTo>
                    <a:pt x="1214" y="1910"/>
                    <a:pt x="1353" y="1989"/>
                    <a:pt x="1413" y="2089"/>
                  </a:cubicBezTo>
                  <a:cubicBezTo>
                    <a:pt x="1452" y="2109"/>
                    <a:pt x="1472" y="2149"/>
                    <a:pt x="1472" y="2208"/>
                  </a:cubicBezTo>
                  <a:cubicBezTo>
                    <a:pt x="1484" y="2276"/>
                    <a:pt x="1508" y="2312"/>
                    <a:pt x="1537" y="2312"/>
                  </a:cubicBezTo>
                  <a:cubicBezTo>
                    <a:pt x="1560" y="2312"/>
                    <a:pt x="1586" y="2291"/>
                    <a:pt x="1612" y="2248"/>
                  </a:cubicBezTo>
                  <a:cubicBezTo>
                    <a:pt x="1771" y="2049"/>
                    <a:pt x="1990" y="2109"/>
                    <a:pt x="2189" y="2049"/>
                  </a:cubicBezTo>
                  <a:cubicBezTo>
                    <a:pt x="2606" y="1989"/>
                    <a:pt x="2865" y="1691"/>
                    <a:pt x="3104" y="1393"/>
                  </a:cubicBezTo>
                  <a:cubicBezTo>
                    <a:pt x="3482" y="1154"/>
                    <a:pt x="3979" y="1253"/>
                    <a:pt x="4277" y="895"/>
                  </a:cubicBezTo>
                  <a:cubicBezTo>
                    <a:pt x="4357" y="736"/>
                    <a:pt x="4536" y="796"/>
                    <a:pt x="4596" y="696"/>
                  </a:cubicBezTo>
                  <a:cubicBezTo>
                    <a:pt x="4665" y="647"/>
                    <a:pt x="4725" y="622"/>
                    <a:pt x="4782" y="622"/>
                  </a:cubicBezTo>
                  <a:cubicBezTo>
                    <a:pt x="4839" y="622"/>
                    <a:pt x="4894" y="647"/>
                    <a:pt x="4954" y="696"/>
                  </a:cubicBezTo>
                  <a:cubicBezTo>
                    <a:pt x="4993" y="696"/>
                    <a:pt x="5053" y="657"/>
                    <a:pt x="5093" y="657"/>
                  </a:cubicBezTo>
                  <a:cubicBezTo>
                    <a:pt x="5172" y="617"/>
                    <a:pt x="5232" y="557"/>
                    <a:pt x="5292" y="517"/>
                  </a:cubicBezTo>
                  <a:lnTo>
                    <a:pt x="5272" y="498"/>
                  </a:lnTo>
                  <a:cubicBezTo>
                    <a:pt x="5431" y="319"/>
                    <a:pt x="5431" y="159"/>
                    <a:pt x="527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99" name="Google Shape;6999;p9"/>
            <p:cNvSpPr/>
            <p:nvPr/>
          </p:nvSpPr>
          <p:spPr>
            <a:xfrm>
              <a:off x="4961025" y="3963025"/>
              <a:ext cx="48775" cy="31850"/>
            </a:xfrm>
            <a:custGeom>
              <a:avLst/>
              <a:gdLst/>
              <a:ahLst/>
              <a:cxnLst/>
              <a:rect l="l" t="t" r="r" b="b"/>
              <a:pathLst>
                <a:path w="1951" h="1274" extrusionOk="0">
                  <a:moveTo>
                    <a:pt x="1692" y="1"/>
                  </a:moveTo>
                  <a:cubicBezTo>
                    <a:pt x="1174" y="120"/>
                    <a:pt x="776" y="498"/>
                    <a:pt x="359" y="737"/>
                  </a:cubicBezTo>
                  <a:cubicBezTo>
                    <a:pt x="1" y="955"/>
                    <a:pt x="60" y="1194"/>
                    <a:pt x="478" y="1274"/>
                  </a:cubicBezTo>
                  <a:cubicBezTo>
                    <a:pt x="856" y="776"/>
                    <a:pt x="1433" y="577"/>
                    <a:pt x="1950" y="239"/>
                  </a:cubicBezTo>
                  <a:lnTo>
                    <a:pt x="169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00" name="Google Shape;7000;p9"/>
            <p:cNvSpPr/>
            <p:nvPr/>
          </p:nvSpPr>
          <p:spPr>
            <a:xfrm>
              <a:off x="4982425" y="3985400"/>
              <a:ext cx="21900" cy="13950"/>
            </a:xfrm>
            <a:custGeom>
              <a:avLst/>
              <a:gdLst/>
              <a:ahLst/>
              <a:cxnLst/>
              <a:rect l="l" t="t" r="r" b="b"/>
              <a:pathLst>
                <a:path w="876" h="558" extrusionOk="0">
                  <a:moveTo>
                    <a:pt x="696" y="1"/>
                  </a:moveTo>
                  <a:cubicBezTo>
                    <a:pt x="418" y="60"/>
                    <a:pt x="139" y="120"/>
                    <a:pt x="0" y="418"/>
                  </a:cubicBezTo>
                  <a:cubicBezTo>
                    <a:pt x="173" y="526"/>
                    <a:pt x="333" y="541"/>
                    <a:pt x="489" y="541"/>
                  </a:cubicBezTo>
                  <a:cubicBezTo>
                    <a:pt x="545" y="541"/>
                    <a:pt x="601" y="539"/>
                    <a:pt x="656" y="539"/>
                  </a:cubicBezTo>
                  <a:cubicBezTo>
                    <a:pt x="729" y="539"/>
                    <a:pt x="802" y="542"/>
                    <a:pt x="875" y="558"/>
                  </a:cubicBezTo>
                  <a:lnTo>
                    <a:pt x="875" y="379"/>
                  </a:lnTo>
                  <a:cubicBezTo>
                    <a:pt x="875" y="220"/>
                    <a:pt x="816" y="100"/>
                    <a:pt x="6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01" name="Google Shape;7001;p9"/>
            <p:cNvSpPr/>
            <p:nvPr/>
          </p:nvSpPr>
          <p:spPr>
            <a:xfrm>
              <a:off x="5534425" y="3885675"/>
              <a:ext cx="9475" cy="4275"/>
            </a:xfrm>
            <a:custGeom>
              <a:avLst/>
              <a:gdLst/>
              <a:ahLst/>
              <a:cxnLst/>
              <a:rect l="l" t="t" r="r" b="b"/>
              <a:pathLst>
                <a:path w="379" h="171" extrusionOk="0">
                  <a:moveTo>
                    <a:pt x="244" y="1"/>
                  </a:moveTo>
                  <a:cubicBezTo>
                    <a:pt x="221" y="1"/>
                    <a:pt x="198" y="5"/>
                    <a:pt x="180" y="11"/>
                  </a:cubicBezTo>
                  <a:cubicBezTo>
                    <a:pt x="120" y="31"/>
                    <a:pt x="41" y="111"/>
                    <a:pt x="1" y="170"/>
                  </a:cubicBezTo>
                  <a:cubicBezTo>
                    <a:pt x="100" y="170"/>
                    <a:pt x="180" y="170"/>
                    <a:pt x="240" y="131"/>
                  </a:cubicBezTo>
                  <a:cubicBezTo>
                    <a:pt x="299" y="131"/>
                    <a:pt x="379" y="91"/>
                    <a:pt x="379" y="91"/>
                  </a:cubicBezTo>
                  <a:cubicBezTo>
                    <a:pt x="351" y="22"/>
                    <a:pt x="295" y="1"/>
                    <a:pt x="2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02" name="Google Shape;7002;p9"/>
            <p:cNvSpPr/>
            <p:nvPr/>
          </p:nvSpPr>
          <p:spPr>
            <a:xfrm>
              <a:off x="5100275" y="3906825"/>
              <a:ext cx="8975" cy="4500"/>
            </a:xfrm>
            <a:custGeom>
              <a:avLst/>
              <a:gdLst/>
              <a:ahLst/>
              <a:cxnLst/>
              <a:rect l="l" t="t" r="r" b="b"/>
              <a:pathLst>
                <a:path w="359" h="180" extrusionOk="0">
                  <a:moveTo>
                    <a:pt x="359" y="1"/>
                  </a:moveTo>
                  <a:cubicBezTo>
                    <a:pt x="200" y="1"/>
                    <a:pt x="80" y="40"/>
                    <a:pt x="1" y="180"/>
                  </a:cubicBezTo>
                  <a:cubicBezTo>
                    <a:pt x="160" y="180"/>
                    <a:pt x="279" y="160"/>
                    <a:pt x="35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03" name="Google Shape;7003;p9"/>
            <p:cNvSpPr/>
            <p:nvPr/>
          </p:nvSpPr>
          <p:spPr>
            <a:xfrm>
              <a:off x="5043075" y="3938000"/>
              <a:ext cx="9475" cy="3675"/>
            </a:xfrm>
            <a:custGeom>
              <a:avLst/>
              <a:gdLst/>
              <a:ahLst/>
              <a:cxnLst/>
              <a:rect l="l" t="t" r="r" b="b"/>
              <a:pathLst>
                <a:path w="379" h="147" extrusionOk="0">
                  <a:moveTo>
                    <a:pt x="293" y="0"/>
                  </a:moveTo>
                  <a:cubicBezTo>
                    <a:pt x="184" y="0"/>
                    <a:pt x="80" y="36"/>
                    <a:pt x="1" y="146"/>
                  </a:cubicBezTo>
                  <a:cubicBezTo>
                    <a:pt x="160" y="146"/>
                    <a:pt x="279" y="126"/>
                    <a:pt x="379" y="7"/>
                  </a:cubicBezTo>
                  <a:cubicBezTo>
                    <a:pt x="350" y="3"/>
                    <a:pt x="321" y="0"/>
                    <a:pt x="29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04" name="Google Shape;7004;p9"/>
            <p:cNvSpPr/>
            <p:nvPr/>
          </p:nvSpPr>
          <p:spPr>
            <a:xfrm>
              <a:off x="4215050" y="5020125"/>
              <a:ext cx="136800" cy="40000"/>
            </a:xfrm>
            <a:custGeom>
              <a:avLst/>
              <a:gdLst/>
              <a:ahLst/>
              <a:cxnLst/>
              <a:rect l="l" t="t" r="r" b="b"/>
              <a:pathLst>
                <a:path w="5472" h="1600" extrusionOk="0">
                  <a:moveTo>
                    <a:pt x="622" y="1"/>
                  </a:moveTo>
                  <a:cubicBezTo>
                    <a:pt x="608" y="1"/>
                    <a:pt x="593" y="3"/>
                    <a:pt x="577" y="8"/>
                  </a:cubicBezTo>
                  <a:cubicBezTo>
                    <a:pt x="526" y="5"/>
                    <a:pt x="474" y="2"/>
                    <a:pt x="425" y="2"/>
                  </a:cubicBezTo>
                  <a:cubicBezTo>
                    <a:pt x="211" y="2"/>
                    <a:pt x="40" y="59"/>
                    <a:pt x="40" y="367"/>
                  </a:cubicBezTo>
                  <a:lnTo>
                    <a:pt x="1" y="386"/>
                  </a:lnTo>
                  <a:cubicBezTo>
                    <a:pt x="1353" y="745"/>
                    <a:pt x="2726" y="1063"/>
                    <a:pt x="4059" y="1401"/>
                  </a:cubicBezTo>
                  <a:cubicBezTo>
                    <a:pt x="4457" y="1461"/>
                    <a:pt x="4854" y="1540"/>
                    <a:pt x="5252" y="1600"/>
                  </a:cubicBezTo>
                  <a:cubicBezTo>
                    <a:pt x="5252" y="1461"/>
                    <a:pt x="5272" y="1341"/>
                    <a:pt x="5471" y="1242"/>
                  </a:cubicBezTo>
                  <a:cubicBezTo>
                    <a:pt x="4079" y="764"/>
                    <a:pt x="2666" y="546"/>
                    <a:pt x="1254" y="188"/>
                  </a:cubicBezTo>
                  <a:cubicBezTo>
                    <a:pt x="1174" y="118"/>
                    <a:pt x="1080" y="118"/>
                    <a:pt x="988" y="118"/>
                  </a:cubicBezTo>
                  <a:cubicBezTo>
                    <a:pt x="896" y="118"/>
                    <a:pt x="806" y="118"/>
                    <a:pt x="737" y="48"/>
                  </a:cubicBezTo>
                  <a:cubicBezTo>
                    <a:pt x="693" y="19"/>
                    <a:pt x="660" y="1"/>
                    <a:pt x="62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05" name="Google Shape;7005;p9"/>
            <p:cNvSpPr/>
            <p:nvPr/>
          </p:nvSpPr>
          <p:spPr>
            <a:xfrm>
              <a:off x="4394075" y="4963675"/>
              <a:ext cx="40325" cy="100925"/>
            </a:xfrm>
            <a:custGeom>
              <a:avLst/>
              <a:gdLst/>
              <a:ahLst/>
              <a:cxnLst/>
              <a:rect l="l" t="t" r="r" b="b"/>
              <a:pathLst>
                <a:path w="1613" h="4037" extrusionOk="0">
                  <a:moveTo>
                    <a:pt x="247" y="0"/>
                  </a:moveTo>
                  <a:cubicBezTo>
                    <a:pt x="36" y="0"/>
                    <a:pt x="140" y="270"/>
                    <a:pt x="1" y="357"/>
                  </a:cubicBezTo>
                  <a:cubicBezTo>
                    <a:pt x="1" y="416"/>
                    <a:pt x="41" y="476"/>
                    <a:pt x="41" y="536"/>
                  </a:cubicBezTo>
                  <a:cubicBezTo>
                    <a:pt x="120" y="715"/>
                    <a:pt x="41" y="914"/>
                    <a:pt x="160" y="1073"/>
                  </a:cubicBezTo>
                  <a:cubicBezTo>
                    <a:pt x="439" y="2068"/>
                    <a:pt x="677" y="3062"/>
                    <a:pt x="1055" y="4037"/>
                  </a:cubicBezTo>
                  <a:cubicBezTo>
                    <a:pt x="1254" y="4037"/>
                    <a:pt x="1433" y="4017"/>
                    <a:pt x="1612" y="4017"/>
                  </a:cubicBezTo>
                  <a:cubicBezTo>
                    <a:pt x="1175" y="2823"/>
                    <a:pt x="856" y="1570"/>
                    <a:pt x="498" y="357"/>
                  </a:cubicBezTo>
                  <a:cubicBezTo>
                    <a:pt x="439" y="257"/>
                    <a:pt x="459" y="118"/>
                    <a:pt x="359" y="19"/>
                  </a:cubicBezTo>
                  <a:cubicBezTo>
                    <a:pt x="314" y="6"/>
                    <a:pt x="277" y="0"/>
                    <a:pt x="24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06" name="Google Shape;7006;p9"/>
            <p:cNvSpPr/>
            <p:nvPr/>
          </p:nvSpPr>
          <p:spPr>
            <a:xfrm>
              <a:off x="4390600" y="5060025"/>
              <a:ext cx="22400" cy="6650"/>
            </a:xfrm>
            <a:custGeom>
              <a:avLst/>
              <a:gdLst/>
              <a:ahLst/>
              <a:cxnLst/>
              <a:rect l="l" t="t" r="r" b="b"/>
              <a:pathLst>
                <a:path w="896" h="266" extrusionOk="0">
                  <a:moveTo>
                    <a:pt x="119" y="0"/>
                  </a:moveTo>
                  <a:cubicBezTo>
                    <a:pt x="80" y="0"/>
                    <a:pt x="41" y="1"/>
                    <a:pt x="1" y="4"/>
                  </a:cubicBezTo>
                  <a:cubicBezTo>
                    <a:pt x="113" y="207"/>
                    <a:pt x="261" y="265"/>
                    <a:pt x="421" y="265"/>
                  </a:cubicBezTo>
                  <a:cubicBezTo>
                    <a:pt x="575" y="265"/>
                    <a:pt x="740" y="212"/>
                    <a:pt x="896" y="183"/>
                  </a:cubicBezTo>
                  <a:cubicBezTo>
                    <a:pt x="652" y="61"/>
                    <a:pt x="393" y="0"/>
                    <a:pt x="1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07" name="Google Shape;7007;p9"/>
            <p:cNvSpPr/>
            <p:nvPr/>
          </p:nvSpPr>
          <p:spPr>
            <a:xfrm>
              <a:off x="4425425" y="5082500"/>
              <a:ext cx="7975" cy="4075"/>
            </a:xfrm>
            <a:custGeom>
              <a:avLst/>
              <a:gdLst/>
              <a:ahLst/>
              <a:cxnLst/>
              <a:rect l="l" t="t" r="r" b="b"/>
              <a:pathLst>
                <a:path w="319" h="163" extrusionOk="0">
                  <a:moveTo>
                    <a:pt x="319" y="0"/>
                  </a:moveTo>
                  <a:cubicBezTo>
                    <a:pt x="199" y="0"/>
                    <a:pt x="60" y="40"/>
                    <a:pt x="0" y="159"/>
                  </a:cubicBezTo>
                  <a:cubicBezTo>
                    <a:pt x="34" y="159"/>
                    <a:pt x="72" y="162"/>
                    <a:pt x="109" y="162"/>
                  </a:cubicBezTo>
                  <a:cubicBezTo>
                    <a:pt x="201" y="162"/>
                    <a:pt x="290" y="142"/>
                    <a:pt x="3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08" name="Google Shape;7008;p9"/>
            <p:cNvSpPr/>
            <p:nvPr/>
          </p:nvSpPr>
          <p:spPr>
            <a:xfrm>
              <a:off x="4416475" y="5064225"/>
              <a:ext cx="4500" cy="3000"/>
            </a:xfrm>
            <a:custGeom>
              <a:avLst/>
              <a:gdLst/>
              <a:ahLst/>
              <a:cxnLst/>
              <a:rect l="l" t="t" r="r" b="b"/>
              <a:pathLst>
                <a:path w="180" h="120" extrusionOk="0">
                  <a:moveTo>
                    <a:pt x="97" y="0"/>
                  </a:moveTo>
                  <a:cubicBezTo>
                    <a:pt x="65" y="0"/>
                    <a:pt x="30" y="5"/>
                    <a:pt x="0" y="15"/>
                  </a:cubicBezTo>
                  <a:cubicBezTo>
                    <a:pt x="32" y="79"/>
                    <a:pt x="58" y="120"/>
                    <a:pt x="88" y="120"/>
                  </a:cubicBezTo>
                  <a:cubicBezTo>
                    <a:pt x="114" y="120"/>
                    <a:pt x="142" y="89"/>
                    <a:pt x="179" y="15"/>
                  </a:cubicBezTo>
                  <a:cubicBezTo>
                    <a:pt x="159" y="5"/>
                    <a:pt x="129" y="0"/>
                    <a:pt x="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09" name="Google Shape;7009;p9"/>
            <p:cNvSpPr/>
            <p:nvPr/>
          </p:nvSpPr>
          <p:spPr>
            <a:xfrm>
              <a:off x="4434375" y="5064100"/>
              <a:ext cx="4500" cy="4975"/>
            </a:xfrm>
            <a:custGeom>
              <a:avLst/>
              <a:gdLst/>
              <a:ahLst/>
              <a:cxnLst/>
              <a:rect l="l" t="t" r="r" b="b"/>
              <a:pathLst>
                <a:path w="180" h="199" extrusionOk="0">
                  <a:moveTo>
                    <a:pt x="0" y="0"/>
                  </a:moveTo>
                  <a:cubicBezTo>
                    <a:pt x="0" y="119"/>
                    <a:pt x="60" y="179"/>
                    <a:pt x="179" y="199"/>
                  </a:cubicBezTo>
                  <a:cubicBezTo>
                    <a:pt x="159" y="100"/>
                    <a:pt x="100" y="2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10" name="Google Shape;7010;p9"/>
            <p:cNvSpPr/>
            <p:nvPr/>
          </p:nvSpPr>
          <p:spPr>
            <a:xfrm>
              <a:off x="4508475" y="5100700"/>
              <a:ext cx="56725" cy="17200"/>
            </a:xfrm>
            <a:custGeom>
              <a:avLst/>
              <a:gdLst/>
              <a:ahLst/>
              <a:cxnLst/>
              <a:rect l="l" t="t" r="r" b="b"/>
              <a:pathLst>
                <a:path w="2269" h="688" extrusionOk="0">
                  <a:moveTo>
                    <a:pt x="779" y="0"/>
                  </a:moveTo>
                  <a:cubicBezTo>
                    <a:pt x="707" y="0"/>
                    <a:pt x="640" y="12"/>
                    <a:pt x="577" y="48"/>
                  </a:cubicBezTo>
                  <a:cubicBezTo>
                    <a:pt x="521" y="69"/>
                    <a:pt x="464" y="75"/>
                    <a:pt x="408" y="75"/>
                  </a:cubicBezTo>
                  <a:cubicBezTo>
                    <a:pt x="330" y="75"/>
                    <a:pt x="252" y="64"/>
                    <a:pt x="174" y="64"/>
                  </a:cubicBezTo>
                  <a:cubicBezTo>
                    <a:pt x="149" y="64"/>
                    <a:pt x="124" y="65"/>
                    <a:pt x="100" y="68"/>
                  </a:cubicBezTo>
                  <a:cubicBezTo>
                    <a:pt x="60" y="108"/>
                    <a:pt x="20" y="127"/>
                    <a:pt x="0" y="147"/>
                  </a:cubicBezTo>
                  <a:cubicBezTo>
                    <a:pt x="299" y="366"/>
                    <a:pt x="677" y="466"/>
                    <a:pt x="1055" y="525"/>
                  </a:cubicBezTo>
                  <a:cubicBezTo>
                    <a:pt x="1293" y="585"/>
                    <a:pt x="1538" y="687"/>
                    <a:pt x="1782" y="687"/>
                  </a:cubicBezTo>
                  <a:cubicBezTo>
                    <a:pt x="1945" y="687"/>
                    <a:pt x="2108" y="641"/>
                    <a:pt x="2268" y="505"/>
                  </a:cubicBezTo>
                  <a:cubicBezTo>
                    <a:pt x="1970" y="48"/>
                    <a:pt x="1472" y="108"/>
                    <a:pt x="1055" y="28"/>
                  </a:cubicBezTo>
                  <a:cubicBezTo>
                    <a:pt x="957" y="17"/>
                    <a:pt x="865" y="0"/>
                    <a:pt x="7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11" name="Google Shape;7011;p9"/>
            <p:cNvSpPr/>
            <p:nvPr/>
          </p:nvSpPr>
          <p:spPr>
            <a:xfrm>
              <a:off x="4482100" y="5093050"/>
              <a:ext cx="28875" cy="10850"/>
            </a:xfrm>
            <a:custGeom>
              <a:avLst/>
              <a:gdLst/>
              <a:ahLst/>
              <a:cxnLst/>
              <a:rect l="l" t="t" r="r" b="b"/>
              <a:pathLst>
                <a:path w="1155" h="434" extrusionOk="0">
                  <a:moveTo>
                    <a:pt x="202" y="1"/>
                  </a:moveTo>
                  <a:cubicBezTo>
                    <a:pt x="100" y="1"/>
                    <a:pt x="21" y="55"/>
                    <a:pt x="1" y="254"/>
                  </a:cubicBezTo>
                  <a:cubicBezTo>
                    <a:pt x="283" y="420"/>
                    <a:pt x="565" y="434"/>
                    <a:pt x="869" y="434"/>
                  </a:cubicBezTo>
                  <a:cubicBezTo>
                    <a:pt x="930" y="434"/>
                    <a:pt x="992" y="433"/>
                    <a:pt x="1055" y="433"/>
                  </a:cubicBezTo>
                  <a:cubicBezTo>
                    <a:pt x="1155" y="235"/>
                    <a:pt x="996" y="175"/>
                    <a:pt x="856" y="115"/>
                  </a:cubicBezTo>
                  <a:cubicBezTo>
                    <a:pt x="757" y="115"/>
                    <a:pt x="638" y="75"/>
                    <a:pt x="538" y="75"/>
                  </a:cubicBezTo>
                  <a:cubicBezTo>
                    <a:pt x="429" y="55"/>
                    <a:pt x="304" y="1"/>
                    <a:pt x="20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12" name="Google Shape;7012;p9"/>
            <p:cNvSpPr/>
            <p:nvPr/>
          </p:nvSpPr>
          <p:spPr>
            <a:xfrm>
              <a:off x="4519900" y="5093375"/>
              <a:ext cx="20425" cy="11725"/>
            </a:xfrm>
            <a:custGeom>
              <a:avLst/>
              <a:gdLst/>
              <a:ahLst/>
              <a:cxnLst/>
              <a:rect l="l" t="t" r="r" b="b"/>
              <a:pathLst>
                <a:path w="817" h="469" extrusionOk="0">
                  <a:moveTo>
                    <a:pt x="320" y="0"/>
                  </a:moveTo>
                  <a:cubicBezTo>
                    <a:pt x="237" y="0"/>
                    <a:pt x="156" y="25"/>
                    <a:pt x="80" y="82"/>
                  </a:cubicBezTo>
                  <a:lnTo>
                    <a:pt x="80" y="261"/>
                  </a:lnTo>
                  <a:cubicBezTo>
                    <a:pt x="41" y="261"/>
                    <a:pt x="41" y="261"/>
                    <a:pt x="21" y="321"/>
                  </a:cubicBezTo>
                  <a:cubicBezTo>
                    <a:pt x="1" y="361"/>
                    <a:pt x="21" y="381"/>
                    <a:pt x="100" y="420"/>
                  </a:cubicBezTo>
                  <a:cubicBezTo>
                    <a:pt x="240" y="420"/>
                    <a:pt x="419" y="440"/>
                    <a:pt x="598" y="440"/>
                  </a:cubicBezTo>
                  <a:cubicBezTo>
                    <a:pt x="641" y="451"/>
                    <a:pt x="679" y="468"/>
                    <a:pt x="710" y="468"/>
                  </a:cubicBezTo>
                  <a:cubicBezTo>
                    <a:pt x="737" y="468"/>
                    <a:pt x="759" y="457"/>
                    <a:pt x="777" y="420"/>
                  </a:cubicBezTo>
                  <a:cubicBezTo>
                    <a:pt x="816" y="241"/>
                    <a:pt x="697" y="162"/>
                    <a:pt x="598" y="82"/>
                  </a:cubicBezTo>
                  <a:cubicBezTo>
                    <a:pt x="504" y="30"/>
                    <a:pt x="410" y="0"/>
                    <a:pt x="32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13" name="Google Shape;7013;p9"/>
            <p:cNvSpPr/>
            <p:nvPr/>
          </p:nvSpPr>
          <p:spPr>
            <a:xfrm>
              <a:off x="4475650" y="5091300"/>
              <a:ext cx="19925" cy="8625"/>
            </a:xfrm>
            <a:custGeom>
              <a:avLst/>
              <a:gdLst/>
              <a:ahLst/>
              <a:cxnLst/>
              <a:rect l="l" t="t" r="r" b="b"/>
              <a:pathLst>
                <a:path w="797" h="345" extrusionOk="0">
                  <a:moveTo>
                    <a:pt x="407" y="0"/>
                  </a:moveTo>
                  <a:cubicBezTo>
                    <a:pt x="326" y="0"/>
                    <a:pt x="245" y="9"/>
                    <a:pt x="168" y="9"/>
                  </a:cubicBezTo>
                  <a:cubicBezTo>
                    <a:pt x="145" y="9"/>
                    <a:pt x="122" y="8"/>
                    <a:pt x="100" y="6"/>
                  </a:cubicBezTo>
                  <a:cubicBezTo>
                    <a:pt x="0" y="106"/>
                    <a:pt x="20" y="225"/>
                    <a:pt x="100" y="324"/>
                  </a:cubicBezTo>
                  <a:cubicBezTo>
                    <a:pt x="160" y="344"/>
                    <a:pt x="219" y="344"/>
                    <a:pt x="279" y="344"/>
                  </a:cubicBezTo>
                  <a:cubicBezTo>
                    <a:pt x="378" y="106"/>
                    <a:pt x="597" y="185"/>
                    <a:pt x="796" y="145"/>
                  </a:cubicBezTo>
                  <a:cubicBezTo>
                    <a:pt x="674" y="23"/>
                    <a:pt x="540" y="0"/>
                    <a:pt x="40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14" name="Google Shape;7014;p9"/>
            <p:cNvSpPr/>
            <p:nvPr/>
          </p:nvSpPr>
          <p:spPr>
            <a:xfrm>
              <a:off x="4463225" y="5090950"/>
              <a:ext cx="14425" cy="8475"/>
            </a:xfrm>
            <a:custGeom>
              <a:avLst/>
              <a:gdLst/>
              <a:ahLst/>
              <a:cxnLst/>
              <a:rect l="l" t="t" r="r" b="b"/>
              <a:pathLst>
                <a:path w="577" h="339" extrusionOk="0">
                  <a:moveTo>
                    <a:pt x="296" y="0"/>
                  </a:moveTo>
                  <a:cubicBezTo>
                    <a:pt x="199" y="0"/>
                    <a:pt x="100" y="20"/>
                    <a:pt x="0" y="100"/>
                  </a:cubicBezTo>
                  <a:cubicBezTo>
                    <a:pt x="219" y="199"/>
                    <a:pt x="398" y="259"/>
                    <a:pt x="577" y="338"/>
                  </a:cubicBezTo>
                  <a:lnTo>
                    <a:pt x="577" y="20"/>
                  </a:lnTo>
                  <a:cubicBezTo>
                    <a:pt x="487" y="20"/>
                    <a:pt x="393" y="0"/>
                    <a:pt x="29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15" name="Google Shape;7015;p9"/>
            <p:cNvSpPr/>
            <p:nvPr/>
          </p:nvSpPr>
          <p:spPr>
            <a:xfrm>
              <a:off x="4503500" y="5096425"/>
              <a:ext cx="18925" cy="7975"/>
            </a:xfrm>
            <a:custGeom>
              <a:avLst/>
              <a:gdLst/>
              <a:ahLst/>
              <a:cxnLst/>
              <a:rect l="l" t="t" r="r" b="b"/>
              <a:pathLst>
                <a:path w="757" h="319" extrusionOk="0">
                  <a:moveTo>
                    <a:pt x="0" y="0"/>
                  </a:moveTo>
                  <a:cubicBezTo>
                    <a:pt x="80" y="100"/>
                    <a:pt x="140" y="219"/>
                    <a:pt x="199" y="318"/>
                  </a:cubicBezTo>
                  <a:cubicBezTo>
                    <a:pt x="378" y="318"/>
                    <a:pt x="577" y="298"/>
                    <a:pt x="756" y="298"/>
                  </a:cubicBezTo>
                  <a:cubicBezTo>
                    <a:pt x="717" y="239"/>
                    <a:pt x="717" y="199"/>
                    <a:pt x="717" y="139"/>
                  </a:cubicBezTo>
                  <a:cubicBezTo>
                    <a:pt x="478" y="100"/>
                    <a:pt x="219" y="4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16" name="Google Shape;7016;p9"/>
            <p:cNvSpPr/>
            <p:nvPr/>
          </p:nvSpPr>
          <p:spPr>
            <a:xfrm>
              <a:off x="4521400" y="5090450"/>
              <a:ext cx="13450" cy="4500"/>
            </a:xfrm>
            <a:custGeom>
              <a:avLst/>
              <a:gdLst/>
              <a:ahLst/>
              <a:cxnLst/>
              <a:rect l="l" t="t" r="r" b="b"/>
              <a:pathLst>
                <a:path w="538" h="180" extrusionOk="0">
                  <a:moveTo>
                    <a:pt x="1" y="0"/>
                  </a:moveTo>
                  <a:lnTo>
                    <a:pt x="1" y="179"/>
                  </a:lnTo>
                  <a:lnTo>
                    <a:pt x="538" y="179"/>
                  </a:lnTo>
                  <a:cubicBezTo>
                    <a:pt x="378" y="20"/>
                    <a:pt x="219" y="2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17" name="Google Shape;7017;p9"/>
            <p:cNvSpPr/>
            <p:nvPr/>
          </p:nvSpPr>
          <p:spPr>
            <a:xfrm>
              <a:off x="4504500" y="5087300"/>
              <a:ext cx="9950" cy="3900"/>
            </a:xfrm>
            <a:custGeom>
              <a:avLst/>
              <a:gdLst/>
              <a:ahLst/>
              <a:cxnLst/>
              <a:rect l="l" t="t" r="r" b="b"/>
              <a:pathLst>
                <a:path w="398" h="156" extrusionOk="0">
                  <a:moveTo>
                    <a:pt x="89" y="0"/>
                  </a:moveTo>
                  <a:cubicBezTo>
                    <a:pt x="59" y="0"/>
                    <a:pt x="29" y="3"/>
                    <a:pt x="0" y="7"/>
                  </a:cubicBezTo>
                  <a:cubicBezTo>
                    <a:pt x="74" y="125"/>
                    <a:pt x="158" y="155"/>
                    <a:pt x="269" y="155"/>
                  </a:cubicBezTo>
                  <a:cubicBezTo>
                    <a:pt x="309" y="155"/>
                    <a:pt x="351" y="151"/>
                    <a:pt x="398" y="146"/>
                  </a:cubicBezTo>
                  <a:cubicBezTo>
                    <a:pt x="319" y="36"/>
                    <a:pt x="203" y="0"/>
                    <a:pt x="8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18" name="Google Shape;7018;p9"/>
            <p:cNvSpPr/>
            <p:nvPr/>
          </p:nvSpPr>
          <p:spPr>
            <a:xfrm>
              <a:off x="4534825" y="5094925"/>
              <a:ext cx="73125" cy="22125"/>
            </a:xfrm>
            <a:custGeom>
              <a:avLst/>
              <a:gdLst/>
              <a:ahLst/>
              <a:cxnLst/>
              <a:rect l="l" t="t" r="r" b="b"/>
              <a:pathLst>
                <a:path w="2925" h="885" extrusionOk="0">
                  <a:moveTo>
                    <a:pt x="21" y="0"/>
                  </a:moveTo>
                  <a:cubicBezTo>
                    <a:pt x="21" y="140"/>
                    <a:pt x="200" y="259"/>
                    <a:pt x="1" y="378"/>
                  </a:cubicBezTo>
                  <a:cubicBezTo>
                    <a:pt x="398" y="498"/>
                    <a:pt x="816" y="637"/>
                    <a:pt x="1214" y="697"/>
                  </a:cubicBezTo>
                  <a:cubicBezTo>
                    <a:pt x="1496" y="855"/>
                    <a:pt x="1804" y="885"/>
                    <a:pt x="2111" y="885"/>
                  </a:cubicBezTo>
                  <a:cubicBezTo>
                    <a:pt x="2300" y="885"/>
                    <a:pt x="2489" y="873"/>
                    <a:pt x="2672" y="873"/>
                  </a:cubicBezTo>
                  <a:cubicBezTo>
                    <a:pt x="2717" y="873"/>
                    <a:pt x="2761" y="874"/>
                    <a:pt x="2805" y="876"/>
                  </a:cubicBezTo>
                  <a:cubicBezTo>
                    <a:pt x="2925" y="557"/>
                    <a:pt x="2527" y="697"/>
                    <a:pt x="2447" y="537"/>
                  </a:cubicBezTo>
                  <a:cubicBezTo>
                    <a:pt x="1691" y="239"/>
                    <a:pt x="836" y="179"/>
                    <a:pt x="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19" name="Google Shape;7019;p9"/>
            <p:cNvSpPr/>
            <p:nvPr/>
          </p:nvSpPr>
          <p:spPr>
            <a:xfrm>
              <a:off x="4596500" y="5108850"/>
              <a:ext cx="62675" cy="25875"/>
            </a:xfrm>
            <a:custGeom>
              <a:avLst/>
              <a:gdLst/>
              <a:ahLst/>
              <a:cxnLst/>
              <a:rect l="l" t="t" r="r" b="b"/>
              <a:pathLst>
                <a:path w="2507" h="1035" extrusionOk="0">
                  <a:moveTo>
                    <a:pt x="0" y="0"/>
                  </a:moveTo>
                  <a:lnTo>
                    <a:pt x="0" y="0"/>
                  </a:lnTo>
                  <a:cubicBezTo>
                    <a:pt x="120" y="100"/>
                    <a:pt x="219" y="219"/>
                    <a:pt x="338" y="339"/>
                  </a:cubicBezTo>
                  <a:cubicBezTo>
                    <a:pt x="557" y="339"/>
                    <a:pt x="697" y="478"/>
                    <a:pt x="697" y="677"/>
                  </a:cubicBezTo>
                  <a:cubicBezTo>
                    <a:pt x="1035" y="935"/>
                    <a:pt x="1472" y="935"/>
                    <a:pt x="1910" y="1035"/>
                  </a:cubicBezTo>
                  <a:cubicBezTo>
                    <a:pt x="2029" y="1035"/>
                    <a:pt x="2129" y="1015"/>
                    <a:pt x="2248" y="1015"/>
                  </a:cubicBezTo>
                  <a:cubicBezTo>
                    <a:pt x="2507" y="876"/>
                    <a:pt x="2109" y="677"/>
                    <a:pt x="2308" y="498"/>
                  </a:cubicBezTo>
                  <a:cubicBezTo>
                    <a:pt x="1532" y="339"/>
                    <a:pt x="756" y="179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20" name="Google Shape;7020;p9"/>
            <p:cNvSpPr/>
            <p:nvPr/>
          </p:nvSpPr>
          <p:spPr>
            <a:xfrm>
              <a:off x="4591525" y="5122075"/>
              <a:ext cx="52725" cy="17625"/>
            </a:xfrm>
            <a:custGeom>
              <a:avLst/>
              <a:gdLst/>
              <a:ahLst/>
              <a:cxnLst/>
              <a:rect l="l" t="t" r="r" b="b"/>
              <a:pathLst>
                <a:path w="2109" h="705" extrusionOk="0">
                  <a:moveTo>
                    <a:pt x="425" y="1"/>
                  </a:moveTo>
                  <a:cubicBezTo>
                    <a:pt x="397" y="1"/>
                    <a:pt x="368" y="3"/>
                    <a:pt x="339" y="8"/>
                  </a:cubicBezTo>
                  <a:cubicBezTo>
                    <a:pt x="239" y="148"/>
                    <a:pt x="60" y="68"/>
                    <a:pt x="0" y="188"/>
                  </a:cubicBezTo>
                  <a:cubicBezTo>
                    <a:pt x="657" y="546"/>
                    <a:pt x="1413" y="486"/>
                    <a:pt x="2109" y="705"/>
                  </a:cubicBezTo>
                  <a:lnTo>
                    <a:pt x="2109" y="546"/>
                  </a:lnTo>
                  <a:cubicBezTo>
                    <a:pt x="1752" y="320"/>
                    <a:pt x="1378" y="166"/>
                    <a:pt x="969" y="166"/>
                  </a:cubicBezTo>
                  <a:cubicBezTo>
                    <a:pt x="945" y="166"/>
                    <a:pt x="920" y="167"/>
                    <a:pt x="896" y="168"/>
                  </a:cubicBezTo>
                  <a:cubicBezTo>
                    <a:pt x="741" y="99"/>
                    <a:pt x="601" y="1"/>
                    <a:pt x="42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21" name="Google Shape;7021;p9"/>
            <p:cNvSpPr/>
            <p:nvPr/>
          </p:nvSpPr>
          <p:spPr>
            <a:xfrm>
              <a:off x="4592025" y="5121575"/>
              <a:ext cx="8475" cy="4700"/>
            </a:xfrm>
            <a:custGeom>
              <a:avLst/>
              <a:gdLst/>
              <a:ahLst/>
              <a:cxnLst/>
              <a:rect l="l" t="t" r="r" b="b"/>
              <a:pathLst>
                <a:path w="339" h="188" extrusionOk="0">
                  <a:moveTo>
                    <a:pt x="149" y="0"/>
                  </a:moveTo>
                  <a:cubicBezTo>
                    <a:pt x="0" y="0"/>
                    <a:pt x="0" y="36"/>
                    <a:pt x="0" y="188"/>
                  </a:cubicBezTo>
                  <a:cubicBezTo>
                    <a:pt x="140" y="168"/>
                    <a:pt x="279" y="168"/>
                    <a:pt x="338" y="9"/>
                  </a:cubicBezTo>
                  <a:cubicBezTo>
                    <a:pt x="257" y="4"/>
                    <a:pt x="195" y="0"/>
                    <a:pt x="14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22" name="Google Shape;7022;p9"/>
            <p:cNvSpPr/>
            <p:nvPr/>
          </p:nvSpPr>
          <p:spPr>
            <a:xfrm>
              <a:off x="4458975" y="4329800"/>
              <a:ext cx="404600" cy="75475"/>
            </a:xfrm>
            <a:custGeom>
              <a:avLst/>
              <a:gdLst/>
              <a:ahLst/>
              <a:cxnLst/>
              <a:rect l="l" t="t" r="r" b="b"/>
              <a:pathLst>
                <a:path w="16184" h="3019" extrusionOk="0">
                  <a:moveTo>
                    <a:pt x="265" y="0"/>
                  </a:moveTo>
                  <a:cubicBezTo>
                    <a:pt x="110" y="0"/>
                    <a:pt x="1" y="90"/>
                    <a:pt x="31" y="448"/>
                  </a:cubicBezTo>
                  <a:lnTo>
                    <a:pt x="190" y="448"/>
                  </a:lnTo>
                  <a:cubicBezTo>
                    <a:pt x="254" y="393"/>
                    <a:pt x="313" y="368"/>
                    <a:pt x="369" y="368"/>
                  </a:cubicBezTo>
                  <a:cubicBezTo>
                    <a:pt x="435" y="368"/>
                    <a:pt x="494" y="403"/>
                    <a:pt x="548" y="468"/>
                  </a:cubicBezTo>
                  <a:cubicBezTo>
                    <a:pt x="727" y="587"/>
                    <a:pt x="946" y="468"/>
                    <a:pt x="1085" y="627"/>
                  </a:cubicBezTo>
                  <a:lnTo>
                    <a:pt x="1165" y="647"/>
                  </a:lnTo>
                  <a:lnTo>
                    <a:pt x="1244" y="647"/>
                  </a:lnTo>
                  <a:cubicBezTo>
                    <a:pt x="1370" y="713"/>
                    <a:pt x="1503" y="728"/>
                    <a:pt x="1636" y="728"/>
                  </a:cubicBezTo>
                  <a:cubicBezTo>
                    <a:pt x="1738" y="728"/>
                    <a:pt x="1840" y="719"/>
                    <a:pt x="1937" y="719"/>
                  </a:cubicBezTo>
                  <a:cubicBezTo>
                    <a:pt x="2053" y="719"/>
                    <a:pt x="2163" y="732"/>
                    <a:pt x="2259" y="786"/>
                  </a:cubicBezTo>
                  <a:lnTo>
                    <a:pt x="2318" y="846"/>
                  </a:lnTo>
                  <a:lnTo>
                    <a:pt x="2378" y="846"/>
                  </a:lnTo>
                  <a:cubicBezTo>
                    <a:pt x="2577" y="945"/>
                    <a:pt x="2816" y="846"/>
                    <a:pt x="2975" y="985"/>
                  </a:cubicBezTo>
                  <a:cubicBezTo>
                    <a:pt x="3074" y="985"/>
                    <a:pt x="3174" y="1025"/>
                    <a:pt x="3273" y="1025"/>
                  </a:cubicBezTo>
                  <a:cubicBezTo>
                    <a:pt x="3452" y="1085"/>
                    <a:pt x="3671" y="1045"/>
                    <a:pt x="3850" y="1124"/>
                  </a:cubicBezTo>
                  <a:cubicBezTo>
                    <a:pt x="3930" y="1144"/>
                    <a:pt x="3970" y="1144"/>
                    <a:pt x="4049" y="1164"/>
                  </a:cubicBezTo>
                  <a:lnTo>
                    <a:pt x="6516" y="1542"/>
                  </a:lnTo>
                  <a:cubicBezTo>
                    <a:pt x="6615" y="1562"/>
                    <a:pt x="6695" y="1622"/>
                    <a:pt x="6755" y="1642"/>
                  </a:cubicBezTo>
                  <a:cubicBezTo>
                    <a:pt x="8724" y="1960"/>
                    <a:pt x="10713" y="2378"/>
                    <a:pt x="12702" y="2577"/>
                  </a:cubicBezTo>
                  <a:cubicBezTo>
                    <a:pt x="13529" y="2650"/>
                    <a:pt x="14322" y="2961"/>
                    <a:pt x="15160" y="2961"/>
                  </a:cubicBezTo>
                  <a:cubicBezTo>
                    <a:pt x="15229" y="2961"/>
                    <a:pt x="15298" y="2959"/>
                    <a:pt x="15368" y="2955"/>
                  </a:cubicBezTo>
                  <a:cubicBezTo>
                    <a:pt x="15471" y="2972"/>
                    <a:pt x="15573" y="3018"/>
                    <a:pt x="15689" y="3018"/>
                  </a:cubicBezTo>
                  <a:cubicBezTo>
                    <a:pt x="15708" y="3018"/>
                    <a:pt x="15727" y="3017"/>
                    <a:pt x="15746" y="3014"/>
                  </a:cubicBezTo>
                  <a:cubicBezTo>
                    <a:pt x="15905" y="2955"/>
                    <a:pt x="16064" y="2935"/>
                    <a:pt x="16184" y="2775"/>
                  </a:cubicBezTo>
                  <a:cubicBezTo>
                    <a:pt x="16184" y="2676"/>
                    <a:pt x="16184" y="2616"/>
                    <a:pt x="16144" y="2537"/>
                  </a:cubicBezTo>
                  <a:cubicBezTo>
                    <a:pt x="16044" y="2457"/>
                    <a:pt x="15905" y="2417"/>
                    <a:pt x="15786" y="2378"/>
                  </a:cubicBezTo>
                  <a:cubicBezTo>
                    <a:pt x="15706" y="2378"/>
                    <a:pt x="15607" y="2358"/>
                    <a:pt x="15547" y="2358"/>
                  </a:cubicBezTo>
                  <a:cubicBezTo>
                    <a:pt x="14811" y="2258"/>
                    <a:pt x="14115" y="2059"/>
                    <a:pt x="13419" y="1821"/>
                  </a:cubicBezTo>
                  <a:cubicBezTo>
                    <a:pt x="13321" y="1826"/>
                    <a:pt x="13223" y="1828"/>
                    <a:pt x="13126" y="1828"/>
                  </a:cubicBezTo>
                  <a:cubicBezTo>
                    <a:pt x="12139" y="1828"/>
                    <a:pt x="11194" y="1573"/>
                    <a:pt x="10216" y="1482"/>
                  </a:cubicBezTo>
                  <a:cubicBezTo>
                    <a:pt x="10017" y="1482"/>
                    <a:pt x="9937" y="1323"/>
                    <a:pt x="9878" y="1164"/>
                  </a:cubicBezTo>
                  <a:cubicBezTo>
                    <a:pt x="9609" y="1199"/>
                    <a:pt x="9342" y="1219"/>
                    <a:pt x="9079" y="1219"/>
                  </a:cubicBezTo>
                  <a:cubicBezTo>
                    <a:pt x="8583" y="1219"/>
                    <a:pt x="8098" y="1147"/>
                    <a:pt x="7630" y="965"/>
                  </a:cubicBezTo>
                  <a:cubicBezTo>
                    <a:pt x="7534" y="931"/>
                    <a:pt x="7443" y="918"/>
                    <a:pt x="7355" y="918"/>
                  </a:cubicBezTo>
                  <a:cubicBezTo>
                    <a:pt x="7185" y="918"/>
                    <a:pt x="7024" y="966"/>
                    <a:pt x="6854" y="1005"/>
                  </a:cubicBezTo>
                  <a:cubicBezTo>
                    <a:pt x="6834" y="1012"/>
                    <a:pt x="6810" y="1014"/>
                    <a:pt x="6783" y="1014"/>
                  </a:cubicBezTo>
                  <a:cubicBezTo>
                    <a:pt x="6730" y="1014"/>
                    <a:pt x="6668" y="1005"/>
                    <a:pt x="6615" y="1005"/>
                  </a:cubicBezTo>
                  <a:cubicBezTo>
                    <a:pt x="6317" y="906"/>
                    <a:pt x="5999" y="945"/>
                    <a:pt x="5700" y="925"/>
                  </a:cubicBezTo>
                  <a:cubicBezTo>
                    <a:pt x="5103" y="766"/>
                    <a:pt x="4507" y="647"/>
                    <a:pt x="3910" y="547"/>
                  </a:cubicBezTo>
                  <a:cubicBezTo>
                    <a:pt x="2915" y="368"/>
                    <a:pt x="1881" y="468"/>
                    <a:pt x="926" y="130"/>
                  </a:cubicBezTo>
                  <a:cubicBezTo>
                    <a:pt x="888" y="92"/>
                    <a:pt x="858" y="78"/>
                    <a:pt x="826" y="78"/>
                  </a:cubicBezTo>
                  <a:cubicBezTo>
                    <a:pt x="808" y="78"/>
                    <a:pt x="789" y="83"/>
                    <a:pt x="767" y="90"/>
                  </a:cubicBezTo>
                  <a:cubicBezTo>
                    <a:pt x="618" y="90"/>
                    <a:pt x="419" y="0"/>
                    <a:pt x="2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23" name="Google Shape;7023;p9"/>
            <p:cNvSpPr/>
            <p:nvPr/>
          </p:nvSpPr>
          <p:spPr>
            <a:xfrm>
              <a:off x="4330925" y="4471350"/>
              <a:ext cx="237625" cy="52175"/>
            </a:xfrm>
            <a:custGeom>
              <a:avLst/>
              <a:gdLst/>
              <a:ahLst/>
              <a:cxnLst/>
              <a:rect l="l" t="t" r="r" b="b"/>
              <a:pathLst>
                <a:path w="9505" h="2087" extrusionOk="0">
                  <a:moveTo>
                    <a:pt x="939" y="1"/>
                  </a:moveTo>
                  <a:cubicBezTo>
                    <a:pt x="787" y="1"/>
                    <a:pt x="634" y="12"/>
                    <a:pt x="478" y="38"/>
                  </a:cubicBezTo>
                  <a:cubicBezTo>
                    <a:pt x="200" y="117"/>
                    <a:pt x="1" y="217"/>
                    <a:pt x="21" y="535"/>
                  </a:cubicBezTo>
                  <a:cubicBezTo>
                    <a:pt x="80" y="674"/>
                    <a:pt x="180" y="774"/>
                    <a:pt x="299" y="853"/>
                  </a:cubicBezTo>
                  <a:cubicBezTo>
                    <a:pt x="577" y="973"/>
                    <a:pt x="836" y="973"/>
                    <a:pt x="1115" y="1012"/>
                  </a:cubicBezTo>
                  <a:cubicBezTo>
                    <a:pt x="1413" y="1032"/>
                    <a:pt x="1711" y="1152"/>
                    <a:pt x="2010" y="1152"/>
                  </a:cubicBezTo>
                  <a:cubicBezTo>
                    <a:pt x="2766" y="1251"/>
                    <a:pt x="3502" y="1351"/>
                    <a:pt x="4218" y="1550"/>
                  </a:cubicBezTo>
                  <a:cubicBezTo>
                    <a:pt x="4293" y="1561"/>
                    <a:pt x="4370" y="1565"/>
                    <a:pt x="4447" y="1565"/>
                  </a:cubicBezTo>
                  <a:cubicBezTo>
                    <a:pt x="4600" y="1565"/>
                    <a:pt x="4756" y="1550"/>
                    <a:pt x="4911" y="1550"/>
                  </a:cubicBezTo>
                  <a:cubicBezTo>
                    <a:pt x="5066" y="1550"/>
                    <a:pt x="5220" y="1565"/>
                    <a:pt x="5372" y="1629"/>
                  </a:cubicBezTo>
                  <a:cubicBezTo>
                    <a:pt x="6247" y="1629"/>
                    <a:pt x="7102" y="1729"/>
                    <a:pt x="7958" y="1928"/>
                  </a:cubicBezTo>
                  <a:cubicBezTo>
                    <a:pt x="8131" y="1956"/>
                    <a:pt x="8326" y="2059"/>
                    <a:pt x="8535" y="2059"/>
                  </a:cubicBezTo>
                  <a:cubicBezTo>
                    <a:pt x="8613" y="2059"/>
                    <a:pt x="8692" y="2045"/>
                    <a:pt x="8773" y="2007"/>
                  </a:cubicBezTo>
                  <a:cubicBezTo>
                    <a:pt x="8907" y="2025"/>
                    <a:pt x="9077" y="2087"/>
                    <a:pt x="9215" y="2087"/>
                  </a:cubicBezTo>
                  <a:cubicBezTo>
                    <a:pt x="9384" y="2087"/>
                    <a:pt x="9504" y="1993"/>
                    <a:pt x="9450" y="1609"/>
                  </a:cubicBezTo>
                  <a:cubicBezTo>
                    <a:pt x="7361" y="1112"/>
                    <a:pt x="5252" y="933"/>
                    <a:pt x="3124" y="555"/>
                  </a:cubicBezTo>
                  <a:cubicBezTo>
                    <a:pt x="2786" y="535"/>
                    <a:pt x="2567" y="237"/>
                    <a:pt x="2209" y="177"/>
                  </a:cubicBezTo>
                  <a:cubicBezTo>
                    <a:pt x="1783" y="89"/>
                    <a:pt x="1367" y="1"/>
                    <a:pt x="93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24" name="Google Shape;7024;p9"/>
            <p:cNvSpPr/>
            <p:nvPr/>
          </p:nvSpPr>
          <p:spPr>
            <a:xfrm>
              <a:off x="4550250" y="4511575"/>
              <a:ext cx="269075" cy="48875"/>
            </a:xfrm>
            <a:custGeom>
              <a:avLst/>
              <a:gdLst/>
              <a:ahLst/>
              <a:cxnLst/>
              <a:rect l="l" t="t" r="r" b="b"/>
              <a:pathLst>
                <a:path w="10763" h="1955" extrusionOk="0">
                  <a:moveTo>
                    <a:pt x="617" y="0"/>
                  </a:moveTo>
                  <a:cubicBezTo>
                    <a:pt x="597" y="398"/>
                    <a:pt x="279" y="358"/>
                    <a:pt x="0" y="398"/>
                  </a:cubicBezTo>
                  <a:cubicBezTo>
                    <a:pt x="211" y="525"/>
                    <a:pt x="445" y="545"/>
                    <a:pt x="674" y="545"/>
                  </a:cubicBezTo>
                  <a:cubicBezTo>
                    <a:pt x="782" y="545"/>
                    <a:pt x="888" y="541"/>
                    <a:pt x="991" y="541"/>
                  </a:cubicBezTo>
                  <a:cubicBezTo>
                    <a:pt x="1082" y="541"/>
                    <a:pt x="1170" y="544"/>
                    <a:pt x="1254" y="557"/>
                  </a:cubicBezTo>
                  <a:cubicBezTo>
                    <a:pt x="2785" y="995"/>
                    <a:pt x="4357" y="1194"/>
                    <a:pt x="5908" y="1432"/>
                  </a:cubicBezTo>
                  <a:cubicBezTo>
                    <a:pt x="6883" y="1592"/>
                    <a:pt x="7838" y="1850"/>
                    <a:pt x="8833" y="1910"/>
                  </a:cubicBezTo>
                  <a:cubicBezTo>
                    <a:pt x="8961" y="1850"/>
                    <a:pt x="9091" y="1829"/>
                    <a:pt x="9223" y="1829"/>
                  </a:cubicBezTo>
                  <a:cubicBezTo>
                    <a:pt x="9544" y="1829"/>
                    <a:pt x="9873" y="1955"/>
                    <a:pt x="10206" y="1955"/>
                  </a:cubicBezTo>
                  <a:cubicBezTo>
                    <a:pt x="10371" y="1955"/>
                    <a:pt x="10537" y="1924"/>
                    <a:pt x="10703" y="1830"/>
                  </a:cubicBezTo>
                  <a:cubicBezTo>
                    <a:pt x="10722" y="1810"/>
                    <a:pt x="10742" y="1751"/>
                    <a:pt x="10762" y="1731"/>
                  </a:cubicBezTo>
                  <a:cubicBezTo>
                    <a:pt x="10464" y="1552"/>
                    <a:pt x="10126" y="1512"/>
                    <a:pt x="9768" y="1452"/>
                  </a:cubicBezTo>
                  <a:cubicBezTo>
                    <a:pt x="7540" y="1114"/>
                    <a:pt x="5272" y="736"/>
                    <a:pt x="3024" y="398"/>
                  </a:cubicBezTo>
                  <a:cubicBezTo>
                    <a:pt x="2956" y="432"/>
                    <a:pt x="2889" y="498"/>
                    <a:pt x="2832" y="498"/>
                  </a:cubicBezTo>
                  <a:cubicBezTo>
                    <a:pt x="2789" y="498"/>
                    <a:pt x="2751" y="459"/>
                    <a:pt x="2726" y="338"/>
                  </a:cubicBezTo>
                  <a:cubicBezTo>
                    <a:pt x="2610" y="237"/>
                    <a:pt x="2474" y="210"/>
                    <a:pt x="2331" y="210"/>
                  </a:cubicBezTo>
                  <a:cubicBezTo>
                    <a:pt x="2278" y="210"/>
                    <a:pt x="2223" y="214"/>
                    <a:pt x="2169" y="219"/>
                  </a:cubicBezTo>
                  <a:cubicBezTo>
                    <a:pt x="2042" y="243"/>
                    <a:pt x="1914" y="256"/>
                    <a:pt x="1786" y="256"/>
                  </a:cubicBezTo>
                  <a:cubicBezTo>
                    <a:pt x="1491" y="256"/>
                    <a:pt x="1199" y="187"/>
                    <a:pt x="935" y="20"/>
                  </a:cubicBezTo>
                  <a:cubicBezTo>
                    <a:pt x="836" y="20"/>
                    <a:pt x="716" y="0"/>
                    <a:pt x="61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25" name="Google Shape;7025;p9"/>
            <p:cNvSpPr/>
            <p:nvPr/>
          </p:nvSpPr>
          <p:spPr>
            <a:xfrm>
              <a:off x="5218150" y="4385250"/>
              <a:ext cx="211375" cy="35525"/>
            </a:xfrm>
            <a:custGeom>
              <a:avLst/>
              <a:gdLst/>
              <a:ahLst/>
              <a:cxnLst/>
              <a:rect l="l" t="t" r="r" b="b"/>
              <a:pathLst>
                <a:path w="8455" h="1421" extrusionOk="0">
                  <a:moveTo>
                    <a:pt x="7321" y="0"/>
                  </a:moveTo>
                  <a:cubicBezTo>
                    <a:pt x="6644" y="20"/>
                    <a:pt x="5988" y="20"/>
                    <a:pt x="5312" y="80"/>
                  </a:cubicBezTo>
                  <a:cubicBezTo>
                    <a:pt x="3720" y="180"/>
                    <a:pt x="2168" y="677"/>
                    <a:pt x="557" y="776"/>
                  </a:cubicBezTo>
                  <a:cubicBezTo>
                    <a:pt x="458" y="776"/>
                    <a:pt x="338" y="816"/>
                    <a:pt x="239" y="876"/>
                  </a:cubicBezTo>
                  <a:cubicBezTo>
                    <a:pt x="120" y="916"/>
                    <a:pt x="0" y="995"/>
                    <a:pt x="20" y="1174"/>
                  </a:cubicBezTo>
                  <a:cubicBezTo>
                    <a:pt x="40" y="1293"/>
                    <a:pt x="139" y="1333"/>
                    <a:pt x="259" y="1373"/>
                  </a:cubicBezTo>
                  <a:cubicBezTo>
                    <a:pt x="418" y="1393"/>
                    <a:pt x="557" y="1393"/>
                    <a:pt x="716" y="1393"/>
                  </a:cubicBezTo>
                  <a:cubicBezTo>
                    <a:pt x="856" y="1343"/>
                    <a:pt x="995" y="1326"/>
                    <a:pt x="1135" y="1326"/>
                  </a:cubicBezTo>
                  <a:cubicBezTo>
                    <a:pt x="1461" y="1326"/>
                    <a:pt x="1791" y="1421"/>
                    <a:pt x="2132" y="1421"/>
                  </a:cubicBezTo>
                  <a:cubicBezTo>
                    <a:pt x="2229" y="1421"/>
                    <a:pt x="2328" y="1413"/>
                    <a:pt x="2427" y="1393"/>
                  </a:cubicBezTo>
                  <a:cubicBezTo>
                    <a:pt x="3839" y="1075"/>
                    <a:pt x="5292" y="836"/>
                    <a:pt x="6744" y="776"/>
                  </a:cubicBezTo>
                  <a:cubicBezTo>
                    <a:pt x="7022" y="737"/>
                    <a:pt x="7360" y="776"/>
                    <a:pt x="7559" y="498"/>
                  </a:cubicBezTo>
                  <a:cubicBezTo>
                    <a:pt x="7818" y="279"/>
                    <a:pt x="8136" y="418"/>
                    <a:pt x="8455" y="319"/>
                  </a:cubicBezTo>
                  <a:cubicBezTo>
                    <a:pt x="8315" y="50"/>
                    <a:pt x="8112" y="2"/>
                    <a:pt x="7891" y="2"/>
                  </a:cubicBezTo>
                  <a:cubicBezTo>
                    <a:pt x="7768" y="2"/>
                    <a:pt x="7640" y="17"/>
                    <a:pt x="7514" y="17"/>
                  </a:cubicBezTo>
                  <a:cubicBezTo>
                    <a:pt x="7448" y="17"/>
                    <a:pt x="7384" y="13"/>
                    <a:pt x="73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26" name="Google Shape;7026;p9"/>
            <p:cNvSpPr/>
            <p:nvPr/>
          </p:nvSpPr>
          <p:spPr>
            <a:xfrm>
              <a:off x="4237425" y="4290250"/>
              <a:ext cx="219850" cy="49075"/>
            </a:xfrm>
            <a:custGeom>
              <a:avLst/>
              <a:gdLst/>
              <a:ahLst/>
              <a:cxnLst/>
              <a:rect l="l" t="t" r="r" b="b"/>
              <a:pathLst>
                <a:path w="8794" h="1963" extrusionOk="0">
                  <a:moveTo>
                    <a:pt x="584" y="53"/>
                  </a:moveTo>
                  <a:cubicBezTo>
                    <a:pt x="523" y="53"/>
                    <a:pt x="461" y="55"/>
                    <a:pt x="399" y="61"/>
                  </a:cubicBezTo>
                  <a:cubicBezTo>
                    <a:pt x="239" y="100"/>
                    <a:pt x="1" y="1"/>
                    <a:pt x="1" y="260"/>
                  </a:cubicBezTo>
                  <a:cubicBezTo>
                    <a:pt x="1" y="439"/>
                    <a:pt x="200" y="458"/>
                    <a:pt x="339" y="518"/>
                  </a:cubicBezTo>
                  <a:cubicBezTo>
                    <a:pt x="1135" y="896"/>
                    <a:pt x="2030" y="936"/>
                    <a:pt x="2865" y="1115"/>
                  </a:cubicBezTo>
                  <a:cubicBezTo>
                    <a:pt x="4039" y="1334"/>
                    <a:pt x="5173" y="1612"/>
                    <a:pt x="6366" y="1712"/>
                  </a:cubicBezTo>
                  <a:cubicBezTo>
                    <a:pt x="6484" y="1766"/>
                    <a:pt x="6610" y="1775"/>
                    <a:pt x="6738" y="1775"/>
                  </a:cubicBezTo>
                  <a:cubicBezTo>
                    <a:pt x="6798" y="1775"/>
                    <a:pt x="6858" y="1773"/>
                    <a:pt x="6918" y="1773"/>
                  </a:cubicBezTo>
                  <a:cubicBezTo>
                    <a:pt x="7057" y="1773"/>
                    <a:pt x="7195" y="1783"/>
                    <a:pt x="7321" y="1851"/>
                  </a:cubicBezTo>
                  <a:cubicBezTo>
                    <a:pt x="7473" y="1898"/>
                    <a:pt x="7631" y="1917"/>
                    <a:pt x="7792" y="1917"/>
                  </a:cubicBezTo>
                  <a:cubicBezTo>
                    <a:pt x="7906" y="1917"/>
                    <a:pt x="8022" y="1907"/>
                    <a:pt x="8137" y="1891"/>
                  </a:cubicBezTo>
                  <a:cubicBezTo>
                    <a:pt x="8248" y="1902"/>
                    <a:pt x="8383" y="1962"/>
                    <a:pt x="8498" y="1962"/>
                  </a:cubicBezTo>
                  <a:cubicBezTo>
                    <a:pt x="8590" y="1962"/>
                    <a:pt x="8670" y="1924"/>
                    <a:pt x="8714" y="1791"/>
                  </a:cubicBezTo>
                  <a:cubicBezTo>
                    <a:pt x="8793" y="1592"/>
                    <a:pt x="8455" y="1632"/>
                    <a:pt x="8376" y="1493"/>
                  </a:cubicBezTo>
                  <a:cubicBezTo>
                    <a:pt x="8243" y="1440"/>
                    <a:pt x="8106" y="1429"/>
                    <a:pt x="7968" y="1429"/>
                  </a:cubicBezTo>
                  <a:cubicBezTo>
                    <a:pt x="7870" y="1429"/>
                    <a:pt x="7771" y="1434"/>
                    <a:pt x="7673" y="1434"/>
                  </a:cubicBezTo>
                  <a:cubicBezTo>
                    <a:pt x="7497" y="1434"/>
                    <a:pt x="7324" y="1416"/>
                    <a:pt x="7162" y="1314"/>
                  </a:cubicBezTo>
                  <a:cubicBezTo>
                    <a:pt x="7051" y="1252"/>
                    <a:pt x="6928" y="1236"/>
                    <a:pt x="6800" y="1236"/>
                  </a:cubicBezTo>
                  <a:cubicBezTo>
                    <a:pt x="6669" y="1236"/>
                    <a:pt x="6532" y="1253"/>
                    <a:pt x="6398" y="1253"/>
                  </a:cubicBezTo>
                  <a:cubicBezTo>
                    <a:pt x="6242" y="1253"/>
                    <a:pt x="6089" y="1231"/>
                    <a:pt x="5949" y="1135"/>
                  </a:cubicBezTo>
                  <a:cubicBezTo>
                    <a:pt x="4775" y="757"/>
                    <a:pt x="3562" y="657"/>
                    <a:pt x="2368" y="419"/>
                  </a:cubicBezTo>
                  <a:cubicBezTo>
                    <a:pt x="1788" y="310"/>
                    <a:pt x="1209" y="53"/>
                    <a:pt x="584" y="5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27" name="Google Shape;7027;p9"/>
            <p:cNvSpPr/>
            <p:nvPr/>
          </p:nvSpPr>
          <p:spPr>
            <a:xfrm>
              <a:off x="5233050" y="4398175"/>
              <a:ext cx="209400" cy="36475"/>
            </a:xfrm>
            <a:custGeom>
              <a:avLst/>
              <a:gdLst/>
              <a:ahLst/>
              <a:cxnLst/>
              <a:rect l="l" t="t" r="r" b="b"/>
              <a:pathLst>
                <a:path w="8376" h="1459" extrusionOk="0">
                  <a:moveTo>
                    <a:pt x="6963" y="1"/>
                  </a:moveTo>
                  <a:cubicBezTo>
                    <a:pt x="5989" y="100"/>
                    <a:pt x="4994" y="21"/>
                    <a:pt x="4019" y="200"/>
                  </a:cubicBezTo>
                  <a:cubicBezTo>
                    <a:pt x="3243" y="319"/>
                    <a:pt x="2488" y="478"/>
                    <a:pt x="1712" y="657"/>
                  </a:cubicBezTo>
                  <a:cubicBezTo>
                    <a:pt x="1550" y="695"/>
                    <a:pt x="1380" y="701"/>
                    <a:pt x="1208" y="701"/>
                  </a:cubicBezTo>
                  <a:cubicBezTo>
                    <a:pt x="1123" y="701"/>
                    <a:pt x="1038" y="699"/>
                    <a:pt x="953" y="699"/>
                  </a:cubicBezTo>
                  <a:cubicBezTo>
                    <a:pt x="658" y="699"/>
                    <a:pt x="365" y="717"/>
                    <a:pt x="100" y="876"/>
                  </a:cubicBezTo>
                  <a:cubicBezTo>
                    <a:pt x="240" y="896"/>
                    <a:pt x="359" y="896"/>
                    <a:pt x="578" y="956"/>
                  </a:cubicBezTo>
                  <a:cubicBezTo>
                    <a:pt x="359" y="1095"/>
                    <a:pt x="81" y="995"/>
                    <a:pt x="1" y="1254"/>
                  </a:cubicBezTo>
                  <a:cubicBezTo>
                    <a:pt x="130" y="1415"/>
                    <a:pt x="325" y="1459"/>
                    <a:pt x="511" y="1459"/>
                  </a:cubicBezTo>
                  <a:cubicBezTo>
                    <a:pt x="554" y="1459"/>
                    <a:pt x="596" y="1457"/>
                    <a:pt x="638" y="1453"/>
                  </a:cubicBezTo>
                  <a:cubicBezTo>
                    <a:pt x="1831" y="1254"/>
                    <a:pt x="3045" y="1194"/>
                    <a:pt x="4278" y="1015"/>
                  </a:cubicBezTo>
                  <a:cubicBezTo>
                    <a:pt x="5074" y="916"/>
                    <a:pt x="5909" y="1015"/>
                    <a:pt x="6625" y="558"/>
                  </a:cubicBezTo>
                  <a:cubicBezTo>
                    <a:pt x="6728" y="519"/>
                    <a:pt x="6822" y="497"/>
                    <a:pt x="6919" y="497"/>
                  </a:cubicBezTo>
                  <a:cubicBezTo>
                    <a:pt x="6973" y="497"/>
                    <a:pt x="7026" y="504"/>
                    <a:pt x="7083" y="518"/>
                  </a:cubicBezTo>
                  <a:cubicBezTo>
                    <a:pt x="7501" y="379"/>
                    <a:pt x="8018" y="597"/>
                    <a:pt x="8376" y="180"/>
                  </a:cubicBezTo>
                  <a:cubicBezTo>
                    <a:pt x="8172" y="38"/>
                    <a:pt x="7961" y="7"/>
                    <a:pt x="7749" y="7"/>
                  </a:cubicBezTo>
                  <a:cubicBezTo>
                    <a:pt x="7579" y="7"/>
                    <a:pt x="7409" y="27"/>
                    <a:pt x="7242" y="27"/>
                  </a:cubicBezTo>
                  <a:cubicBezTo>
                    <a:pt x="7148" y="27"/>
                    <a:pt x="7055" y="21"/>
                    <a:pt x="696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28" name="Google Shape;7028;p9"/>
            <p:cNvSpPr/>
            <p:nvPr/>
          </p:nvSpPr>
          <p:spPr>
            <a:xfrm>
              <a:off x="5020200" y="4546975"/>
              <a:ext cx="208400" cy="48200"/>
            </a:xfrm>
            <a:custGeom>
              <a:avLst/>
              <a:gdLst/>
              <a:ahLst/>
              <a:cxnLst/>
              <a:rect l="l" t="t" r="r" b="b"/>
              <a:pathLst>
                <a:path w="8336" h="1928" extrusionOk="0">
                  <a:moveTo>
                    <a:pt x="5441" y="0"/>
                  </a:moveTo>
                  <a:cubicBezTo>
                    <a:pt x="5226" y="0"/>
                    <a:pt x="5000" y="88"/>
                    <a:pt x="4775" y="136"/>
                  </a:cubicBezTo>
                  <a:cubicBezTo>
                    <a:pt x="3243" y="454"/>
                    <a:pt x="1672" y="613"/>
                    <a:pt x="220" y="1270"/>
                  </a:cubicBezTo>
                  <a:cubicBezTo>
                    <a:pt x="180" y="1310"/>
                    <a:pt x="100" y="1349"/>
                    <a:pt x="61" y="1409"/>
                  </a:cubicBezTo>
                  <a:cubicBezTo>
                    <a:pt x="1" y="1727"/>
                    <a:pt x="259" y="1807"/>
                    <a:pt x="478" y="1906"/>
                  </a:cubicBezTo>
                  <a:cubicBezTo>
                    <a:pt x="593" y="1921"/>
                    <a:pt x="706" y="1927"/>
                    <a:pt x="817" y="1927"/>
                  </a:cubicBezTo>
                  <a:cubicBezTo>
                    <a:pt x="1461" y="1927"/>
                    <a:pt x="2059" y="1713"/>
                    <a:pt x="2686" y="1628"/>
                  </a:cubicBezTo>
                  <a:cubicBezTo>
                    <a:pt x="2786" y="1608"/>
                    <a:pt x="2865" y="1588"/>
                    <a:pt x="2965" y="1548"/>
                  </a:cubicBezTo>
                  <a:cubicBezTo>
                    <a:pt x="4377" y="1190"/>
                    <a:pt x="5849" y="1031"/>
                    <a:pt x="7321" y="892"/>
                  </a:cubicBezTo>
                  <a:cubicBezTo>
                    <a:pt x="7719" y="832"/>
                    <a:pt x="8137" y="852"/>
                    <a:pt x="8336" y="414"/>
                  </a:cubicBezTo>
                  <a:cubicBezTo>
                    <a:pt x="8135" y="133"/>
                    <a:pt x="7879" y="68"/>
                    <a:pt x="7600" y="68"/>
                  </a:cubicBezTo>
                  <a:cubicBezTo>
                    <a:pt x="7465" y="68"/>
                    <a:pt x="7325" y="83"/>
                    <a:pt x="7182" y="96"/>
                  </a:cubicBezTo>
                  <a:cubicBezTo>
                    <a:pt x="6909" y="109"/>
                    <a:pt x="6628" y="216"/>
                    <a:pt x="6338" y="216"/>
                  </a:cubicBezTo>
                  <a:cubicBezTo>
                    <a:pt x="6184" y="216"/>
                    <a:pt x="6028" y="186"/>
                    <a:pt x="5869" y="96"/>
                  </a:cubicBezTo>
                  <a:cubicBezTo>
                    <a:pt x="5770" y="36"/>
                    <a:pt x="5690" y="16"/>
                    <a:pt x="5591" y="16"/>
                  </a:cubicBezTo>
                  <a:cubicBezTo>
                    <a:pt x="5541" y="5"/>
                    <a:pt x="5491" y="0"/>
                    <a:pt x="54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29" name="Google Shape;7029;p9"/>
            <p:cNvSpPr/>
            <p:nvPr/>
          </p:nvSpPr>
          <p:spPr>
            <a:xfrm>
              <a:off x="4984400" y="4500125"/>
              <a:ext cx="217850" cy="59700"/>
            </a:xfrm>
            <a:custGeom>
              <a:avLst/>
              <a:gdLst/>
              <a:ahLst/>
              <a:cxnLst/>
              <a:rect l="l" t="t" r="r" b="b"/>
              <a:pathLst>
                <a:path w="8714" h="2388" extrusionOk="0">
                  <a:moveTo>
                    <a:pt x="697" y="1"/>
                  </a:moveTo>
                  <a:cubicBezTo>
                    <a:pt x="558" y="1"/>
                    <a:pt x="438" y="21"/>
                    <a:pt x="319" y="80"/>
                  </a:cubicBezTo>
                  <a:cubicBezTo>
                    <a:pt x="140" y="200"/>
                    <a:pt x="60" y="339"/>
                    <a:pt x="40" y="538"/>
                  </a:cubicBezTo>
                  <a:cubicBezTo>
                    <a:pt x="1" y="1791"/>
                    <a:pt x="160" y="2070"/>
                    <a:pt x="1214" y="2388"/>
                  </a:cubicBezTo>
                  <a:cubicBezTo>
                    <a:pt x="2985" y="2169"/>
                    <a:pt x="4735" y="1990"/>
                    <a:pt x="6486" y="1731"/>
                  </a:cubicBezTo>
                  <a:cubicBezTo>
                    <a:pt x="7182" y="1532"/>
                    <a:pt x="7958" y="1692"/>
                    <a:pt x="8594" y="1294"/>
                  </a:cubicBezTo>
                  <a:cubicBezTo>
                    <a:pt x="8694" y="1234"/>
                    <a:pt x="8714" y="1135"/>
                    <a:pt x="8674" y="1035"/>
                  </a:cubicBezTo>
                  <a:cubicBezTo>
                    <a:pt x="8561" y="1012"/>
                    <a:pt x="8449" y="1002"/>
                    <a:pt x="8336" y="1002"/>
                  </a:cubicBezTo>
                  <a:cubicBezTo>
                    <a:pt x="7872" y="1002"/>
                    <a:pt x="7411" y="1166"/>
                    <a:pt x="6963" y="1214"/>
                  </a:cubicBezTo>
                  <a:cubicBezTo>
                    <a:pt x="5909" y="1334"/>
                    <a:pt x="4894" y="1493"/>
                    <a:pt x="3840" y="1652"/>
                  </a:cubicBezTo>
                  <a:cubicBezTo>
                    <a:pt x="3635" y="1675"/>
                    <a:pt x="3437" y="1688"/>
                    <a:pt x="3243" y="1688"/>
                  </a:cubicBezTo>
                  <a:cubicBezTo>
                    <a:pt x="2758" y="1688"/>
                    <a:pt x="2300" y="1606"/>
                    <a:pt x="1831" y="1393"/>
                  </a:cubicBezTo>
                  <a:cubicBezTo>
                    <a:pt x="1785" y="1374"/>
                    <a:pt x="1741" y="1366"/>
                    <a:pt x="1697" y="1366"/>
                  </a:cubicBezTo>
                  <a:cubicBezTo>
                    <a:pt x="1523" y="1366"/>
                    <a:pt x="1362" y="1489"/>
                    <a:pt x="1198" y="1489"/>
                  </a:cubicBezTo>
                  <a:cubicBezTo>
                    <a:pt x="1150" y="1489"/>
                    <a:pt x="1103" y="1479"/>
                    <a:pt x="1055" y="1453"/>
                  </a:cubicBezTo>
                  <a:lnTo>
                    <a:pt x="1055" y="1453"/>
                  </a:lnTo>
                  <a:cubicBezTo>
                    <a:pt x="1101" y="1470"/>
                    <a:pt x="1148" y="1477"/>
                    <a:pt x="1194" y="1477"/>
                  </a:cubicBezTo>
                  <a:cubicBezTo>
                    <a:pt x="1435" y="1477"/>
                    <a:pt x="1671" y="1279"/>
                    <a:pt x="1919" y="1279"/>
                  </a:cubicBezTo>
                  <a:cubicBezTo>
                    <a:pt x="2007" y="1279"/>
                    <a:pt x="2097" y="1304"/>
                    <a:pt x="2189" y="1373"/>
                  </a:cubicBezTo>
                  <a:cubicBezTo>
                    <a:pt x="2447" y="1373"/>
                    <a:pt x="2726" y="1373"/>
                    <a:pt x="2905" y="1075"/>
                  </a:cubicBezTo>
                  <a:cubicBezTo>
                    <a:pt x="2796" y="1026"/>
                    <a:pt x="2682" y="1013"/>
                    <a:pt x="2565" y="1013"/>
                  </a:cubicBezTo>
                  <a:cubicBezTo>
                    <a:pt x="2425" y="1013"/>
                    <a:pt x="2282" y="1032"/>
                    <a:pt x="2142" y="1032"/>
                  </a:cubicBezTo>
                  <a:cubicBezTo>
                    <a:pt x="1970" y="1032"/>
                    <a:pt x="1803" y="1003"/>
                    <a:pt x="1652" y="876"/>
                  </a:cubicBezTo>
                  <a:cubicBezTo>
                    <a:pt x="1555" y="696"/>
                    <a:pt x="1401" y="680"/>
                    <a:pt x="1249" y="680"/>
                  </a:cubicBezTo>
                  <a:cubicBezTo>
                    <a:pt x="1215" y="680"/>
                    <a:pt x="1180" y="681"/>
                    <a:pt x="1147" y="681"/>
                  </a:cubicBezTo>
                  <a:cubicBezTo>
                    <a:pt x="1115" y="681"/>
                    <a:pt x="1084" y="680"/>
                    <a:pt x="1055" y="677"/>
                  </a:cubicBezTo>
                  <a:cubicBezTo>
                    <a:pt x="995" y="657"/>
                    <a:pt x="955" y="597"/>
                    <a:pt x="936" y="558"/>
                  </a:cubicBezTo>
                  <a:cubicBezTo>
                    <a:pt x="936" y="418"/>
                    <a:pt x="1035" y="299"/>
                    <a:pt x="995" y="180"/>
                  </a:cubicBezTo>
                  <a:cubicBezTo>
                    <a:pt x="916" y="80"/>
                    <a:pt x="816" y="21"/>
                    <a:pt x="69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30" name="Google Shape;7030;p9"/>
            <p:cNvSpPr/>
            <p:nvPr/>
          </p:nvSpPr>
          <p:spPr>
            <a:xfrm>
              <a:off x="5246500" y="4181350"/>
              <a:ext cx="184525" cy="42975"/>
            </a:xfrm>
            <a:custGeom>
              <a:avLst/>
              <a:gdLst/>
              <a:ahLst/>
              <a:cxnLst/>
              <a:rect l="l" t="t" r="r" b="b"/>
              <a:pathLst>
                <a:path w="7381" h="1719" extrusionOk="0">
                  <a:moveTo>
                    <a:pt x="7142" y="0"/>
                  </a:moveTo>
                  <a:cubicBezTo>
                    <a:pt x="7022" y="0"/>
                    <a:pt x="6883" y="0"/>
                    <a:pt x="6764" y="80"/>
                  </a:cubicBezTo>
                  <a:cubicBezTo>
                    <a:pt x="5868" y="80"/>
                    <a:pt x="5033" y="438"/>
                    <a:pt x="4158" y="617"/>
                  </a:cubicBezTo>
                  <a:cubicBezTo>
                    <a:pt x="3696" y="706"/>
                    <a:pt x="3250" y="842"/>
                    <a:pt x="2778" y="842"/>
                  </a:cubicBezTo>
                  <a:cubicBezTo>
                    <a:pt x="2721" y="842"/>
                    <a:pt x="2664" y="840"/>
                    <a:pt x="2606" y="836"/>
                  </a:cubicBezTo>
                  <a:cubicBezTo>
                    <a:pt x="2538" y="833"/>
                    <a:pt x="2471" y="831"/>
                    <a:pt x="2403" y="831"/>
                  </a:cubicBezTo>
                  <a:cubicBezTo>
                    <a:pt x="1638" y="831"/>
                    <a:pt x="887" y="1028"/>
                    <a:pt x="119" y="1174"/>
                  </a:cubicBezTo>
                  <a:cubicBezTo>
                    <a:pt x="0" y="1293"/>
                    <a:pt x="20" y="1413"/>
                    <a:pt x="80" y="1572"/>
                  </a:cubicBezTo>
                  <a:cubicBezTo>
                    <a:pt x="159" y="1612"/>
                    <a:pt x="219" y="1671"/>
                    <a:pt x="318" y="1691"/>
                  </a:cubicBezTo>
                  <a:cubicBezTo>
                    <a:pt x="415" y="1711"/>
                    <a:pt x="511" y="1718"/>
                    <a:pt x="607" y="1718"/>
                  </a:cubicBezTo>
                  <a:cubicBezTo>
                    <a:pt x="1040" y="1718"/>
                    <a:pt x="1473" y="1559"/>
                    <a:pt x="1905" y="1559"/>
                  </a:cubicBezTo>
                  <a:cubicBezTo>
                    <a:pt x="1973" y="1559"/>
                    <a:pt x="2041" y="1563"/>
                    <a:pt x="2109" y="1572"/>
                  </a:cubicBezTo>
                  <a:cubicBezTo>
                    <a:pt x="2146" y="1573"/>
                    <a:pt x="2183" y="1574"/>
                    <a:pt x="2220" y="1574"/>
                  </a:cubicBezTo>
                  <a:cubicBezTo>
                    <a:pt x="2677" y="1574"/>
                    <a:pt x="3119" y="1465"/>
                    <a:pt x="3561" y="1373"/>
                  </a:cubicBezTo>
                  <a:cubicBezTo>
                    <a:pt x="3660" y="1333"/>
                    <a:pt x="3740" y="1313"/>
                    <a:pt x="3800" y="1293"/>
                  </a:cubicBezTo>
                  <a:cubicBezTo>
                    <a:pt x="4058" y="1194"/>
                    <a:pt x="4277" y="1194"/>
                    <a:pt x="4536" y="1194"/>
                  </a:cubicBezTo>
                  <a:cubicBezTo>
                    <a:pt x="4695" y="1194"/>
                    <a:pt x="4854" y="1174"/>
                    <a:pt x="5033" y="1134"/>
                  </a:cubicBezTo>
                  <a:cubicBezTo>
                    <a:pt x="5232" y="1095"/>
                    <a:pt x="5451" y="1015"/>
                    <a:pt x="5650" y="1015"/>
                  </a:cubicBezTo>
                  <a:cubicBezTo>
                    <a:pt x="6226" y="916"/>
                    <a:pt x="6783" y="876"/>
                    <a:pt x="7281" y="518"/>
                  </a:cubicBezTo>
                  <a:cubicBezTo>
                    <a:pt x="7360" y="438"/>
                    <a:pt x="7380" y="378"/>
                    <a:pt x="7380" y="279"/>
                  </a:cubicBezTo>
                  <a:cubicBezTo>
                    <a:pt x="7360" y="120"/>
                    <a:pt x="7281" y="20"/>
                    <a:pt x="714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31" name="Google Shape;7031;p9"/>
            <p:cNvSpPr/>
            <p:nvPr/>
          </p:nvSpPr>
          <p:spPr>
            <a:xfrm>
              <a:off x="5230575" y="4411100"/>
              <a:ext cx="196475" cy="26450"/>
            </a:xfrm>
            <a:custGeom>
              <a:avLst/>
              <a:gdLst/>
              <a:ahLst/>
              <a:cxnLst/>
              <a:rect l="l" t="t" r="r" b="b"/>
              <a:pathLst>
                <a:path w="7859" h="1058" extrusionOk="0">
                  <a:moveTo>
                    <a:pt x="4417" y="578"/>
                  </a:moveTo>
                  <a:lnTo>
                    <a:pt x="4417" y="578"/>
                  </a:lnTo>
                  <a:cubicBezTo>
                    <a:pt x="4460" y="610"/>
                    <a:pt x="4509" y="625"/>
                    <a:pt x="4552" y="641"/>
                  </a:cubicBezTo>
                  <a:lnTo>
                    <a:pt x="4552" y="641"/>
                  </a:lnTo>
                  <a:cubicBezTo>
                    <a:pt x="4494" y="632"/>
                    <a:pt x="4429" y="639"/>
                    <a:pt x="4417" y="578"/>
                  </a:cubicBezTo>
                  <a:close/>
                  <a:moveTo>
                    <a:pt x="6724" y="1"/>
                  </a:moveTo>
                  <a:cubicBezTo>
                    <a:pt x="6645" y="21"/>
                    <a:pt x="6560" y="21"/>
                    <a:pt x="6473" y="21"/>
                  </a:cubicBezTo>
                  <a:cubicBezTo>
                    <a:pt x="6386" y="21"/>
                    <a:pt x="6297" y="21"/>
                    <a:pt x="6207" y="41"/>
                  </a:cubicBezTo>
                  <a:cubicBezTo>
                    <a:pt x="4178" y="359"/>
                    <a:pt x="2109" y="498"/>
                    <a:pt x="60" y="737"/>
                  </a:cubicBezTo>
                  <a:cubicBezTo>
                    <a:pt x="0" y="797"/>
                    <a:pt x="20" y="876"/>
                    <a:pt x="100" y="956"/>
                  </a:cubicBezTo>
                  <a:cubicBezTo>
                    <a:pt x="216" y="1036"/>
                    <a:pt x="340" y="1057"/>
                    <a:pt x="467" y="1057"/>
                  </a:cubicBezTo>
                  <a:cubicBezTo>
                    <a:pt x="615" y="1057"/>
                    <a:pt x="765" y="1028"/>
                    <a:pt x="910" y="1028"/>
                  </a:cubicBezTo>
                  <a:cubicBezTo>
                    <a:pt x="980" y="1028"/>
                    <a:pt x="1049" y="1035"/>
                    <a:pt x="1114" y="1055"/>
                  </a:cubicBezTo>
                  <a:cubicBezTo>
                    <a:pt x="1154" y="1056"/>
                    <a:pt x="1193" y="1056"/>
                    <a:pt x="1232" y="1056"/>
                  </a:cubicBezTo>
                  <a:cubicBezTo>
                    <a:pt x="2324" y="1056"/>
                    <a:pt x="3382" y="797"/>
                    <a:pt x="4496" y="797"/>
                  </a:cubicBezTo>
                  <a:cubicBezTo>
                    <a:pt x="4536" y="797"/>
                    <a:pt x="4596" y="737"/>
                    <a:pt x="4635" y="697"/>
                  </a:cubicBezTo>
                  <a:cubicBezTo>
                    <a:pt x="5133" y="697"/>
                    <a:pt x="5670" y="677"/>
                    <a:pt x="6167" y="677"/>
                  </a:cubicBezTo>
                  <a:cubicBezTo>
                    <a:pt x="6277" y="608"/>
                    <a:pt x="6406" y="608"/>
                    <a:pt x="6535" y="608"/>
                  </a:cubicBezTo>
                  <a:cubicBezTo>
                    <a:pt x="6665" y="608"/>
                    <a:pt x="6794" y="608"/>
                    <a:pt x="6903" y="538"/>
                  </a:cubicBezTo>
                  <a:lnTo>
                    <a:pt x="7082" y="538"/>
                  </a:lnTo>
                  <a:cubicBezTo>
                    <a:pt x="7198" y="631"/>
                    <a:pt x="7321" y="683"/>
                    <a:pt x="7446" y="683"/>
                  </a:cubicBezTo>
                  <a:cubicBezTo>
                    <a:pt x="7536" y="683"/>
                    <a:pt x="7627" y="656"/>
                    <a:pt x="7719" y="598"/>
                  </a:cubicBezTo>
                  <a:cubicBezTo>
                    <a:pt x="7818" y="538"/>
                    <a:pt x="7858" y="458"/>
                    <a:pt x="7798" y="359"/>
                  </a:cubicBezTo>
                  <a:lnTo>
                    <a:pt x="7798" y="359"/>
                  </a:lnTo>
                  <a:cubicBezTo>
                    <a:pt x="7763" y="363"/>
                    <a:pt x="7727" y="365"/>
                    <a:pt x="7691" y="365"/>
                  </a:cubicBezTo>
                  <a:cubicBezTo>
                    <a:pt x="7444" y="365"/>
                    <a:pt x="7194" y="273"/>
                    <a:pt x="6923" y="273"/>
                  </a:cubicBezTo>
                  <a:cubicBezTo>
                    <a:pt x="6884" y="273"/>
                    <a:pt x="6844" y="275"/>
                    <a:pt x="6804" y="279"/>
                  </a:cubicBezTo>
                  <a:cubicBezTo>
                    <a:pt x="6774" y="286"/>
                    <a:pt x="6749" y="289"/>
                    <a:pt x="6729" y="289"/>
                  </a:cubicBezTo>
                  <a:cubicBezTo>
                    <a:pt x="6566" y="289"/>
                    <a:pt x="6724" y="90"/>
                    <a:pt x="672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32" name="Google Shape;7032;p9"/>
            <p:cNvSpPr/>
            <p:nvPr/>
          </p:nvSpPr>
          <p:spPr>
            <a:xfrm>
              <a:off x="5001800" y="4211900"/>
              <a:ext cx="244225" cy="43700"/>
            </a:xfrm>
            <a:custGeom>
              <a:avLst/>
              <a:gdLst/>
              <a:ahLst/>
              <a:cxnLst/>
              <a:rect l="l" t="t" r="r" b="b"/>
              <a:pathLst>
                <a:path w="9769" h="1748" extrusionOk="0">
                  <a:moveTo>
                    <a:pt x="9130" y="0"/>
                  </a:moveTo>
                  <a:cubicBezTo>
                    <a:pt x="8668" y="0"/>
                    <a:pt x="8209" y="257"/>
                    <a:pt x="7759" y="270"/>
                  </a:cubicBezTo>
                  <a:cubicBezTo>
                    <a:pt x="7628" y="241"/>
                    <a:pt x="7501" y="229"/>
                    <a:pt x="7376" y="229"/>
                  </a:cubicBezTo>
                  <a:cubicBezTo>
                    <a:pt x="7083" y="229"/>
                    <a:pt x="6804" y="294"/>
                    <a:pt x="6526" y="350"/>
                  </a:cubicBezTo>
                  <a:cubicBezTo>
                    <a:pt x="4477" y="728"/>
                    <a:pt x="2348" y="867"/>
                    <a:pt x="259" y="1166"/>
                  </a:cubicBezTo>
                  <a:cubicBezTo>
                    <a:pt x="1" y="1345"/>
                    <a:pt x="1" y="1504"/>
                    <a:pt x="299" y="1663"/>
                  </a:cubicBezTo>
                  <a:cubicBezTo>
                    <a:pt x="445" y="1724"/>
                    <a:pt x="607" y="1747"/>
                    <a:pt x="764" y="1747"/>
                  </a:cubicBezTo>
                  <a:cubicBezTo>
                    <a:pt x="864" y="1747"/>
                    <a:pt x="963" y="1738"/>
                    <a:pt x="1055" y="1723"/>
                  </a:cubicBezTo>
                  <a:cubicBezTo>
                    <a:pt x="1314" y="1723"/>
                    <a:pt x="1533" y="1663"/>
                    <a:pt x="1751" y="1603"/>
                  </a:cubicBezTo>
                  <a:cubicBezTo>
                    <a:pt x="1891" y="1583"/>
                    <a:pt x="2030" y="1583"/>
                    <a:pt x="2149" y="1563"/>
                  </a:cubicBezTo>
                  <a:cubicBezTo>
                    <a:pt x="2786" y="1384"/>
                    <a:pt x="3403" y="1404"/>
                    <a:pt x="4039" y="1365"/>
                  </a:cubicBezTo>
                  <a:lnTo>
                    <a:pt x="4934" y="1126"/>
                  </a:lnTo>
                  <a:cubicBezTo>
                    <a:pt x="5173" y="1046"/>
                    <a:pt x="5412" y="987"/>
                    <a:pt x="5670" y="947"/>
                  </a:cubicBezTo>
                  <a:cubicBezTo>
                    <a:pt x="5785" y="893"/>
                    <a:pt x="5893" y="875"/>
                    <a:pt x="6001" y="875"/>
                  </a:cubicBezTo>
                  <a:cubicBezTo>
                    <a:pt x="6173" y="875"/>
                    <a:pt x="6342" y="922"/>
                    <a:pt x="6526" y="947"/>
                  </a:cubicBezTo>
                  <a:cubicBezTo>
                    <a:pt x="7162" y="867"/>
                    <a:pt x="7819" y="887"/>
                    <a:pt x="8455" y="708"/>
                  </a:cubicBezTo>
                  <a:cubicBezTo>
                    <a:pt x="8913" y="609"/>
                    <a:pt x="9490" y="847"/>
                    <a:pt x="9768" y="211"/>
                  </a:cubicBezTo>
                  <a:cubicBezTo>
                    <a:pt x="9555" y="54"/>
                    <a:pt x="9343" y="0"/>
                    <a:pt x="91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33" name="Google Shape;7033;p9"/>
            <p:cNvSpPr/>
            <p:nvPr/>
          </p:nvSpPr>
          <p:spPr>
            <a:xfrm>
              <a:off x="4752150" y="4203225"/>
              <a:ext cx="186875" cy="39050"/>
            </a:xfrm>
            <a:custGeom>
              <a:avLst/>
              <a:gdLst/>
              <a:ahLst/>
              <a:cxnLst/>
              <a:rect l="l" t="t" r="r" b="b"/>
              <a:pathLst>
                <a:path w="7475" h="1562" extrusionOk="0">
                  <a:moveTo>
                    <a:pt x="598" y="1"/>
                  </a:moveTo>
                  <a:cubicBezTo>
                    <a:pt x="538" y="1"/>
                    <a:pt x="478" y="1"/>
                    <a:pt x="399" y="21"/>
                  </a:cubicBezTo>
                  <a:cubicBezTo>
                    <a:pt x="259" y="60"/>
                    <a:pt x="140" y="120"/>
                    <a:pt x="41" y="239"/>
                  </a:cubicBezTo>
                  <a:cubicBezTo>
                    <a:pt x="1" y="239"/>
                    <a:pt x="1" y="259"/>
                    <a:pt x="1" y="319"/>
                  </a:cubicBezTo>
                  <a:cubicBezTo>
                    <a:pt x="1" y="359"/>
                    <a:pt x="21" y="418"/>
                    <a:pt x="80" y="438"/>
                  </a:cubicBezTo>
                  <a:lnTo>
                    <a:pt x="140" y="458"/>
                  </a:lnTo>
                  <a:lnTo>
                    <a:pt x="180" y="458"/>
                  </a:lnTo>
                  <a:cubicBezTo>
                    <a:pt x="379" y="558"/>
                    <a:pt x="598" y="458"/>
                    <a:pt x="777" y="617"/>
                  </a:cubicBezTo>
                  <a:lnTo>
                    <a:pt x="816" y="637"/>
                  </a:lnTo>
                  <a:lnTo>
                    <a:pt x="876" y="637"/>
                  </a:lnTo>
                  <a:cubicBezTo>
                    <a:pt x="995" y="701"/>
                    <a:pt x="1121" y="711"/>
                    <a:pt x="1248" y="711"/>
                  </a:cubicBezTo>
                  <a:cubicBezTo>
                    <a:pt x="1303" y="711"/>
                    <a:pt x="1357" y="709"/>
                    <a:pt x="1412" y="709"/>
                  </a:cubicBezTo>
                  <a:cubicBezTo>
                    <a:pt x="1548" y="709"/>
                    <a:pt x="1683" y="720"/>
                    <a:pt x="1811" y="796"/>
                  </a:cubicBezTo>
                  <a:lnTo>
                    <a:pt x="1811" y="816"/>
                  </a:lnTo>
                  <a:cubicBezTo>
                    <a:pt x="2010" y="916"/>
                    <a:pt x="2249" y="836"/>
                    <a:pt x="2448" y="936"/>
                  </a:cubicBezTo>
                  <a:cubicBezTo>
                    <a:pt x="2490" y="955"/>
                    <a:pt x="2532" y="962"/>
                    <a:pt x="2574" y="962"/>
                  </a:cubicBezTo>
                  <a:cubicBezTo>
                    <a:pt x="2696" y="962"/>
                    <a:pt x="2813" y="899"/>
                    <a:pt x="2929" y="899"/>
                  </a:cubicBezTo>
                  <a:cubicBezTo>
                    <a:pt x="2974" y="899"/>
                    <a:pt x="3019" y="909"/>
                    <a:pt x="3064" y="936"/>
                  </a:cubicBezTo>
                  <a:cubicBezTo>
                    <a:pt x="4357" y="956"/>
                    <a:pt x="5591" y="1294"/>
                    <a:pt x="6864" y="1513"/>
                  </a:cubicBezTo>
                  <a:cubicBezTo>
                    <a:pt x="6970" y="1542"/>
                    <a:pt x="7068" y="1561"/>
                    <a:pt x="7153" y="1561"/>
                  </a:cubicBezTo>
                  <a:cubicBezTo>
                    <a:pt x="7351" y="1561"/>
                    <a:pt x="7474" y="1456"/>
                    <a:pt x="7460" y="1135"/>
                  </a:cubicBezTo>
                  <a:cubicBezTo>
                    <a:pt x="6327" y="856"/>
                    <a:pt x="5173" y="598"/>
                    <a:pt x="3999" y="598"/>
                  </a:cubicBezTo>
                  <a:cubicBezTo>
                    <a:pt x="2945" y="399"/>
                    <a:pt x="1851" y="319"/>
                    <a:pt x="796" y="41"/>
                  </a:cubicBezTo>
                  <a:cubicBezTo>
                    <a:pt x="757" y="21"/>
                    <a:pt x="677" y="1"/>
                    <a:pt x="59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34" name="Google Shape;7034;p9"/>
            <p:cNvSpPr/>
            <p:nvPr/>
          </p:nvSpPr>
          <p:spPr>
            <a:xfrm>
              <a:off x="4672575" y="4216500"/>
              <a:ext cx="43800" cy="119550"/>
            </a:xfrm>
            <a:custGeom>
              <a:avLst/>
              <a:gdLst/>
              <a:ahLst/>
              <a:cxnLst/>
              <a:rect l="l" t="t" r="r" b="b"/>
              <a:pathLst>
                <a:path w="1752" h="4782" extrusionOk="0">
                  <a:moveTo>
                    <a:pt x="763" y="1"/>
                  </a:moveTo>
                  <a:cubicBezTo>
                    <a:pt x="714" y="1"/>
                    <a:pt x="672" y="20"/>
                    <a:pt x="637" y="67"/>
                  </a:cubicBezTo>
                  <a:cubicBezTo>
                    <a:pt x="498" y="405"/>
                    <a:pt x="399" y="783"/>
                    <a:pt x="279" y="1121"/>
                  </a:cubicBezTo>
                  <a:cubicBezTo>
                    <a:pt x="1" y="1996"/>
                    <a:pt x="1" y="2871"/>
                    <a:pt x="279" y="3707"/>
                  </a:cubicBezTo>
                  <a:cubicBezTo>
                    <a:pt x="399" y="4085"/>
                    <a:pt x="558" y="4463"/>
                    <a:pt x="996" y="4781"/>
                  </a:cubicBezTo>
                  <a:cubicBezTo>
                    <a:pt x="876" y="3249"/>
                    <a:pt x="1135" y="1897"/>
                    <a:pt x="1692" y="604"/>
                  </a:cubicBezTo>
                  <a:cubicBezTo>
                    <a:pt x="1751" y="524"/>
                    <a:pt x="1751" y="425"/>
                    <a:pt x="1672" y="325"/>
                  </a:cubicBezTo>
                  <a:cubicBezTo>
                    <a:pt x="1614" y="238"/>
                    <a:pt x="1534" y="182"/>
                    <a:pt x="1441" y="182"/>
                  </a:cubicBezTo>
                  <a:cubicBezTo>
                    <a:pt x="1407" y="182"/>
                    <a:pt x="1371" y="190"/>
                    <a:pt x="1334" y="206"/>
                  </a:cubicBezTo>
                  <a:cubicBezTo>
                    <a:pt x="677" y="1061"/>
                    <a:pt x="657" y="2096"/>
                    <a:pt x="518" y="2991"/>
                  </a:cubicBezTo>
                  <a:cubicBezTo>
                    <a:pt x="518" y="2155"/>
                    <a:pt x="797" y="1260"/>
                    <a:pt x="1075" y="365"/>
                  </a:cubicBezTo>
                  <a:cubicBezTo>
                    <a:pt x="1075" y="226"/>
                    <a:pt x="996" y="106"/>
                    <a:pt x="876" y="27"/>
                  </a:cubicBezTo>
                  <a:cubicBezTo>
                    <a:pt x="835" y="10"/>
                    <a:pt x="797" y="1"/>
                    <a:pt x="76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35" name="Google Shape;7035;p9"/>
            <p:cNvSpPr/>
            <p:nvPr/>
          </p:nvSpPr>
          <p:spPr>
            <a:xfrm>
              <a:off x="4384150" y="4088850"/>
              <a:ext cx="135525" cy="47775"/>
            </a:xfrm>
            <a:custGeom>
              <a:avLst/>
              <a:gdLst/>
              <a:ahLst/>
              <a:cxnLst/>
              <a:rect l="l" t="t" r="r" b="b"/>
              <a:pathLst>
                <a:path w="5421" h="1911" extrusionOk="0">
                  <a:moveTo>
                    <a:pt x="5331" y="0"/>
                  </a:moveTo>
                  <a:lnTo>
                    <a:pt x="3919" y="299"/>
                  </a:lnTo>
                  <a:cubicBezTo>
                    <a:pt x="2964" y="577"/>
                    <a:pt x="2049" y="856"/>
                    <a:pt x="1094" y="1134"/>
                  </a:cubicBezTo>
                  <a:cubicBezTo>
                    <a:pt x="1061" y="1126"/>
                    <a:pt x="1035" y="1121"/>
                    <a:pt x="1013" y="1121"/>
                  </a:cubicBezTo>
                  <a:cubicBezTo>
                    <a:pt x="982" y="1121"/>
                    <a:pt x="958" y="1131"/>
                    <a:pt x="935" y="1154"/>
                  </a:cubicBezTo>
                  <a:cubicBezTo>
                    <a:pt x="836" y="1154"/>
                    <a:pt x="756" y="1194"/>
                    <a:pt x="657" y="1194"/>
                  </a:cubicBezTo>
                  <a:cubicBezTo>
                    <a:pt x="517" y="1234"/>
                    <a:pt x="358" y="1234"/>
                    <a:pt x="219" y="1333"/>
                  </a:cubicBezTo>
                  <a:cubicBezTo>
                    <a:pt x="208" y="1366"/>
                    <a:pt x="191" y="1381"/>
                    <a:pt x="168" y="1381"/>
                  </a:cubicBezTo>
                  <a:cubicBezTo>
                    <a:pt x="149" y="1381"/>
                    <a:pt x="126" y="1371"/>
                    <a:pt x="100" y="1353"/>
                  </a:cubicBezTo>
                  <a:cubicBezTo>
                    <a:pt x="20" y="1393"/>
                    <a:pt x="0" y="1413"/>
                    <a:pt x="0" y="1492"/>
                  </a:cubicBezTo>
                  <a:cubicBezTo>
                    <a:pt x="159" y="1512"/>
                    <a:pt x="338" y="1532"/>
                    <a:pt x="398" y="1691"/>
                  </a:cubicBezTo>
                  <a:cubicBezTo>
                    <a:pt x="398" y="1691"/>
                    <a:pt x="378" y="1711"/>
                    <a:pt x="378" y="1771"/>
                  </a:cubicBezTo>
                  <a:cubicBezTo>
                    <a:pt x="358" y="1831"/>
                    <a:pt x="358" y="1850"/>
                    <a:pt x="398" y="1910"/>
                  </a:cubicBezTo>
                  <a:lnTo>
                    <a:pt x="756" y="1552"/>
                  </a:lnTo>
                  <a:cubicBezTo>
                    <a:pt x="776" y="1572"/>
                    <a:pt x="836" y="1572"/>
                    <a:pt x="856" y="1572"/>
                  </a:cubicBezTo>
                  <a:cubicBezTo>
                    <a:pt x="935" y="1612"/>
                    <a:pt x="975" y="1632"/>
                    <a:pt x="1054" y="1651"/>
                  </a:cubicBezTo>
                  <a:cubicBezTo>
                    <a:pt x="1253" y="1731"/>
                    <a:pt x="1452" y="1731"/>
                    <a:pt x="1651" y="1751"/>
                  </a:cubicBezTo>
                  <a:cubicBezTo>
                    <a:pt x="2347" y="1671"/>
                    <a:pt x="3064" y="1632"/>
                    <a:pt x="3740" y="1353"/>
                  </a:cubicBezTo>
                  <a:cubicBezTo>
                    <a:pt x="3760" y="1333"/>
                    <a:pt x="3760" y="1274"/>
                    <a:pt x="3780" y="1254"/>
                  </a:cubicBezTo>
                  <a:cubicBezTo>
                    <a:pt x="3760" y="1214"/>
                    <a:pt x="3720" y="1154"/>
                    <a:pt x="3640" y="1114"/>
                  </a:cubicBezTo>
                  <a:cubicBezTo>
                    <a:pt x="3633" y="1092"/>
                    <a:pt x="3609" y="1089"/>
                    <a:pt x="3583" y="1089"/>
                  </a:cubicBezTo>
                  <a:cubicBezTo>
                    <a:pt x="3575" y="1089"/>
                    <a:pt x="3567" y="1090"/>
                    <a:pt x="3558" y="1090"/>
                  </a:cubicBezTo>
                  <a:cubicBezTo>
                    <a:pt x="3527" y="1090"/>
                    <a:pt x="3502" y="1085"/>
                    <a:pt x="3520" y="1038"/>
                  </a:cubicBezTo>
                  <a:lnTo>
                    <a:pt x="3520" y="1038"/>
                  </a:lnTo>
                  <a:cubicBezTo>
                    <a:pt x="3523" y="1040"/>
                    <a:pt x="3528" y="1041"/>
                    <a:pt x="3533" y="1041"/>
                  </a:cubicBezTo>
                  <a:cubicBezTo>
                    <a:pt x="3540" y="1041"/>
                    <a:pt x="3549" y="1039"/>
                    <a:pt x="3561" y="1035"/>
                  </a:cubicBezTo>
                  <a:cubicBezTo>
                    <a:pt x="3919" y="1015"/>
                    <a:pt x="4237" y="935"/>
                    <a:pt x="4556" y="756"/>
                  </a:cubicBezTo>
                  <a:cubicBezTo>
                    <a:pt x="4575" y="736"/>
                    <a:pt x="4615" y="677"/>
                    <a:pt x="4635" y="657"/>
                  </a:cubicBezTo>
                  <a:cubicBezTo>
                    <a:pt x="4471" y="344"/>
                    <a:pt x="4620" y="321"/>
                    <a:pt x="4789" y="321"/>
                  </a:cubicBezTo>
                  <a:cubicBezTo>
                    <a:pt x="4817" y="321"/>
                    <a:pt x="4846" y="322"/>
                    <a:pt x="4874" y="322"/>
                  </a:cubicBezTo>
                  <a:cubicBezTo>
                    <a:pt x="4902" y="322"/>
                    <a:pt x="4929" y="321"/>
                    <a:pt x="4953" y="319"/>
                  </a:cubicBezTo>
                  <a:cubicBezTo>
                    <a:pt x="4967" y="317"/>
                    <a:pt x="4981" y="317"/>
                    <a:pt x="4997" y="317"/>
                  </a:cubicBezTo>
                  <a:cubicBezTo>
                    <a:pt x="5053" y="317"/>
                    <a:pt x="5117" y="325"/>
                    <a:pt x="5177" y="325"/>
                  </a:cubicBezTo>
                  <a:cubicBezTo>
                    <a:pt x="5313" y="325"/>
                    <a:pt x="5421" y="282"/>
                    <a:pt x="53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36" name="Google Shape;7036;p9"/>
            <p:cNvSpPr/>
            <p:nvPr/>
          </p:nvSpPr>
          <p:spPr>
            <a:xfrm>
              <a:off x="4871025" y="4564775"/>
              <a:ext cx="103700" cy="32800"/>
            </a:xfrm>
            <a:custGeom>
              <a:avLst/>
              <a:gdLst/>
              <a:ahLst/>
              <a:cxnLst/>
              <a:rect l="l" t="t" r="r" b="b"/>
              <a:pathLst>
                <a:path w="4148" h="1312" extrusionOk="0">
                  <a:moveTo>
                    <a:pt x="60" y="1"/>
                  </a:moveTo>
                  <a:cubicBezTo>
                    <a:pt x="20" y="21"/>
                    <a:pt x="20" y="80"/>
                    <a:pt x="0" y="100"/>
                  </a:cubicBezTo>
                  <a:cubicBezTo>
                    <a:pt x="0" y="259"/>
                    <a:pt x="20" y="399"/>
                    <a:pt x="20" y="558"/>
                  </a:cubicBezTo>
                  <a:cubicBezTo>
                    <a:pt x="279" y="796"/>
                    <a:pt x="657" y="697"/>
                    <a:pt x="915" y="896"/>
                  </a:cubicBezTo>
                  <a:cubicBezTo>
                    <a:pt x="1194" y="1115"/>
                    <a:pt x="1552" y="1155"/>
                    <a:pt x="1870" y="1254"/>
                  </a:cubicBezTo>
                  <a:cubicBezTo>
                    <a:pt x="2231" y="1275"/>
                    <a:pt x="2592" y="1311"/>
                    <a:pt x="2953" y="1311"/>
                  </a:cubicBezTo>
                  <a:cubicBezTo>
                    <a:pt x="3289" y="1311"/>
                    <a:pt x="3624" y="1280"/>
                    <a:pt x="3959" y="1174"/>
                  </a:cubicBezTo>
                  <a:cubicBezTo>
                    <a:pt x="3999" y="1155"/>
                    <a:pt x="4038" y="1095"/>
                    <a:pt x="4078" y="1075"/>
                  </a:cubicBezTo>
                  <a:cubicBezTo>
                    <a:pt x="3890" y="868"/>
                    <a:pt x="4148" y="374"/>
                    <a:pt x="3650" y="374"/>
                  </a:cubicBezTo>
                  <a:cubicBezTo>
                    <a:pt x="3623" y="374"/>
                    <a:pt x="3593" y="376"/>
                    <a:pt x="3561" y="379"/>
                  </a:cubicBezTo>
                  <a:cubicBezTo>
                    <a:pt x="3409" y="389"/>
                    <a:pt x="3258" y="393"/>
                    <a:pt x="3107" y="393"/>
                  </a:cubicBezTo>
                  <a:cubicBezTo>
                    <a:pt x="2074" y="393"/>
                    <a:pt x="1067" y="174"/>
                    <a:pt x="6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37" name="Google Shape;7037;p9"/>
            <p:cNvSpPr/>
            <p:nvPr/>
          </p:nvSpPr>
          <p:spPr>
            <a:xfrm>
              <a:off x="4875500" y="4390925"/>
              <a:ext cx="111900" cy="27325"/>
            </a:xfrm>
            <a:custGeom>
              <a:avLst/>
              <a:gdLst/>
              <a:ahLst/>
              <a:cxnLst/>
              <a:rect l="l" t="t" r="r" b="b"/>
              <a:pathLst>
                <a:path w="4476" h="1093" extrusionOk="0">
                  <a:moveTo>
                    <a:pt x="322" y="0"/>
                  </a:moveTo>
                  <a:cubicBezTo>
                    <a:pt x="254" y="0"/>
                    <a:pt x="183" y="14"/>
                    <a:pt x="119" y="52"/>
                  </a:cubicBezTo>
                  <a:cubicBezTo>
                    <a:pt x="40" y="72"/>
                    <a:pt x="0" y="151"/>
                    <a:pt x="0" y="211"/>
                  </a:cubicBezTo>
                  <a:cubicBezTo>
                    <a:pt x="20" y="350"/>
                    <a:pt x="80" y="410"/>
                    <a:pt x="179" y="490"/>
                  </a:cubicBezTo>
                  <a:cubicBezTo>
                    <a:pt x="239" y="549"/>
                    <a:pt x="338" y="589"/>
                    <a:pt x="418" y="669"/>
                  </a:cubicBezTo>
                  <a:cubicBezTo>
                    <a:pt x="1432" y="868"/>
                    <a:pt x="2487" y="947"/>
                    <a:pt x="3501" y="1007"/>
                  </a:cubicBezTo>
                  <a:cubicBezTo>
                    <a:pt x="3680" y="1086"/>
                    <a:pt x="3859" y="1086"/>
                    <a:pt x="4018" y="1086"/>
                  </a:cubicBezTo>
                  <a:cubicBezTo>
                    <a:pt x="4034" y="1085"/>
                    <a:pt x="4050" y="1084"/>
                    <a:pt x="4067" y="1084"/>
                  </a:cubicBezTo>
                  <a:cubicBezTo>
                    <a:pt x="4127" y="1084"/>
                    <a:pt x="4193" y="1092"/>
                    <a:pt x="4254" y="1092"/>
                  </a:cubicBezTo>
                  <a:cubicBezTo>
                    <a:pt x="4374" y="1092"/>
                    <a:pt x="4476" y="1060"/>
                    <a:pt x="4476" y="868"/>
                  </a:cubicBezTo>
                  <a:cubicBezTo>
                    <a:pt x="4476" y="629"/>
                    <a:pt x="4377" y="490"/>
                    <a:pt x="4118" y="450"/>
                  </a:cubicBezTo>
                  <a:cubicBezTo>
                    <a:pt x="3800" y="370"/>
                    <a:pt x="3481" y="450"/>
                    <a:pt x="3203" y="291"/>
                  </a:cubicBezTo>
                  <a:cubicBezTo>
                    <a:pt x="2706" y="92"/>
                    <a:pt x="2188" y="92"/>
                    <a:pt x="1671" y="92"/>
                  </a:cubicBezTo>
                  <a:cubicBezTo>
                    <a:pt x="1605" y="59"/>
                    <a:pt x="1540" y="47"/>
                    <a:pt x="1476" y="47"/>
                  </a:cubicBezTo>
                  <a:cubicBezTo>
                    <a:pt x="1320" y="47"/>
                    <a:pt x="1170" y="117"/>
                    <a:pt x="1028" y="117"/>
                  </a:cubicBezTo>
                  <a:cubicBezTo>
                    <a:pt x="983" y="117"/>
                    <a:pt x="939" y="110"/>
                    <a:pt x="895" y="92"/>
                  </a:cubicBezTo>
                  <a:lnTo>
                    <a:pt x="438" y="12"/>
                  </a:lnTo>
                  <a:cubicBezTo>
                    <a:pt x="401" y="5"/>
                    <a:pt x="362" y="0"/>
                    <a:pt x="3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38" name="Google Shape;7038;p9"/>
            <p:cNvSpPr/>
            <p:nvPr/>
          </p:nvSpPr>
          <p:spPr>
            <a:xfrm>
              <a:off x="5318600" y="4229450"/>
              <a:ext cx="183050" cy="44125"/>
            </a:xfrm>
            <a:custGeom>
              <a:avLst/>
              <a:gdLst/>
              <a:ahLst/>
              <a:cxnLst/>
              <a:rect l="l" t="t" r="r" b="b"/>
              <a:pathLst>
                <a:path w="7322" h="1765" extrusionOk="0">
                  <a:moveTo>
                    <a:pt x="6562" y="1"/>
                  </a:moveTo>
                  <a:cubicBezTo>
                    <a:pt x="6337" y="1"/>
                    <a:pt x="6109" y="58"/>
                    <a:pt x="5889" y="106"/>
                  </a:cubicBezTo>
                  <a:cubicBezTo>
                    <a:pt x="5471" y="205"/>
                    <a:pt x="5073" y="384"/>
                    <a:pt x="4655" y="444"/>
                  </a:cubicBezTo>
                  <a:cubicBezTo>
                    <a:pt x="4297" y="563"/>
                    <a:pt x="3959" y="563"/>
                    <a:pt x="3581" y="563"/>
                  </a:cubicBezTo>
                  <a:cubicBezTo>
                    <a:pt x="3402" y="563"/>
                    <a:pt x="3223" y="563"/>
                    <a:pt x="3064" y="583"/>
                  </a:cubicBezTo>
                  <a:cubicBezTo>
                    <a:pt x="2805" y="603"/>
                    <a:pt x="2587" y="702"/>
                    <a:pt x="2368" y="842"/>
                  </a:cubicBezTo>
                  <a:cubicBezTo>
                    <a:pt x="2214" y="996"/>
                    <a:pt x="2035" y="1054"/>
                    <a:pt x="1843" y="1054"/>
                  </a:cubicBezTo>
                  <a:cubicBezTo>
                    <a:pt x="1787" y="1054"/>
                    <a:pt x="1730" y="1049"/>
                    <a:pt x="1671" y="1040"/>
                  </a:cubicBezTo>
                  <a:cubicBezTo>
                    <a:pt x="1612" y="1040"/>
                    <a:pt x="1532" y="1060"/>
                    <a:pt x="1473" y="1080"/>
                  </a:cubicBezTo>
                  <a:cubicBezTo>
                    <a:pt x="1335" y="1149"/>
                    <a:pt x="1227" y="1247"/>
                    <a:pt x="1073" y="1247"/>
                  </a:cubicBezTo>
                  <a:cubicBezTo>
                    <a:pt x="1048" y="1247"/>
                    <a:pt x="1022" y="1245"/>
                    <a:pt x="995" y="1239"/>
                  </a:cubicBezTo>
                  <a:cubicBezTo>
                    <a:pt x="916" y="1200"/>
                    <a:pt x="836" y="1200"/>
                    <a:pt x="776" y="1200"/>
                  </a:cubicBezTo>
                  <a:cubicBezTo>
                    <a:pt x="722" y="1200"/>
                    <a:pt x="668" y="1199"/>
                    <a:pt x="615" y="1199"/>
                  </a:cubicBezTo>
                  <a:cubicBezTo>
                    <a:pt x="336" y="1199"/>
                    <a:pt x="84" y="1227"/>
                    <a:pt x="1" y="1578"/>
                  </a:cubicBezTo>
                  <a:cubicBezTo>
                    <a:pt x="1" y="1677"/>
                    <a:pt x="80" y="1737"/>
                    <a:pt x="140" y="1757"/>
                  </a:cubicBezTo>
                  <a:cubicBezTo>
                    <a:pt x="219" y="1757"/>
                    <a:pt x="299" y="1764"/>
                    <a:pt x="375" y="1764"/>
                  </a:cubicBezTo>
                  <a:cubicBezTo>
                    <a:pt x="470" y="1764"/>
                    <a:pt x="560" y="1752"/>
                    <a:pt x="637" y="1697"/>
                  </a:cubicBezTo>
                  <a:lnTo>
                    <a:pt x="1294" y="1697"/>
                  </a:lnTo>
                  <a:cubicBezTo>
                    <a:pt x="1695" y="1536"/>
                    <a:pt x="2110" y="1466"/>
                    <a:pt x="2527" y="1466"/>
                  </a:cubicBezTo>
                  <a:cubicBezTo>
                    <a:pt x="2626" y="1466"/>
                    <a:pt x="2726" y="1470"/>
                    <a:pt x="2825" y="1478"/>
                  </a:cubicBezTo>
                  <a:cubicBezTo>
                    <a:pt x="3621" y="1160"/>
                    <a:pt x="4496" y="1200"/>
                    <a:pt x="5312" y="961"/>
                  </a:cubicBezTo>
                  <a:cubicBezTo>
                    <a:pt x="5451" y="861"/>
                    <a:pt x="5590" y="861"/>
                    <a:pt x="5749" y="802"/>
                  </a:cubicBezTo>
                  <a:lnTo>
                    <a:pt x="5789" y="842"/>
                  </a:lnTo>
                  <a:lnTo>
                    <a:pt x="5849" y="802"/>
                  </a:lnTo>
                  <a:cubicBezTo>
                    <a:pt x="5986" y="675"/>
                    <a:pt x="6152" y="655"/>
                    <a:pt x="6324" y="655"/>
                  </a:cubicBezTo>
                  <a:cubicBezTo>
                    <a:pt x="6405" y="655"/>
                    <a:pt x="6487" y="659"/>
                    <a:pt x="6569" y="659"/>
                  </a:cubicBezTo>
                  <a:cubicBezTo>
                    <a:pt x="6642" y="659"/>
                    <a:pt x="6714" y="656"/>
                    <a:pt x="6784" y="643"/>
                  </a:cubicBezTo>
                  <a:lnTo>
                    <a:pt x="6844" y="663"/>
                  </a:lnTo>
                  <a:lnTo>
                    <a:pt x="6883" y="643"/>
                  </a:lnTo>
                  <a:cubicBezTo>
                    <a:pt x="6943" y="464"/>
                    <a:pt x="7321" y="603"/>
                    <a:pt x="7261" y="285"/>
                  </a:cubicBezTo>
                  <a:cubicBezTo>
                    <a:pt x="7044" y="67"/>
                    <a:pt x="6806" y="1"/>
                    <a:pt x="656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39" name="Google Shape;7039;p9"/>
            <p:cNvSpPr/>
            <p:nvPr/>
          </p:nvSpPr>
          <p:spPr>
            <a:xfrm>
              <a:off x="5263400" y="4495150"/>
              <a:ext cx="131800" cy="35700"/>
            </a:xfrm>
            <a:custGeom>
              <a:avLst/>
              <a:gdLst/>
              <a:ahLst/>
              <a:cxnLst/>
              <a:rect l="l" t="t" r="r" b="b"/>
              <a:pathLst>
                <a:path w="5272" h="1428" extrusionOk="0">
                  <a:moveTo>
                    <a:pt x="4516" y="1"/>
                  </a:moveTo>
                  <a:cubicBezTo>
                    <a:pt x="4198" y="21"/>
                    <a:pt x="3919" y="200"/>
                    <a:pt x="3601" y="200"/>
                  </a:cubicBezTo>
                  <a:cubicBezTo>
                    <a:pt x="2487" y="200"/>
                    <a:pt x="1413" y="598"/>
                    <a:pt x="339" y="856"/>
                  </a:cubicBezTo>
                  <a:cubicBezTo>
                    <a:pt x="295" y="845"/>
                    <a:pt x="258" y="840"/>
                    <a:pt x="227" y="840"/>
                  </a:cubicBezTo>
                  <a:cubicBezTo>
                    <a:pt x="25" y="840"/>
                    <a:pt x="35" y="1040"/>
                    <a:pt x="0" y="1194"/>
                  </a:cubicBezTo>
                  <a:cubicBezTo>
                    <a:pt x="20" y="1274"/>
                    <a:pt x="80" y="1353"/>
                    <a:pt x="120" y="1393"/>
                  </a:cubicBezTo>
                  <a:cubicBezTo>
                    <a:pt x="175" y="1418"/>
                    <a:pt x="225" y="1427"/>
                    <a:pt x="272" y="1427"/>
                  </a:cubicBezTo>
                  <a:cubicBezTo>
                    <a:pt x="377" y="1427"/>
                    <a:pt x="468" y="1381"/>
                    <a:pt x="577" y="1353"/>
                  </a:cubicBezTo>
                  <a:cubicBezTo>
                    <a:pt x="637" y="1314"/>
                    <a:pt x="697" y="1294"/>
                    <a:pt x="776" y="1274"/>
                  </a:cubicBezTo>
                  <a:cubicBezTo>
                    <a:pt x="876" y="1274"/>
                    <a:pt x="975" y="1314"/>
                    <a:pt x="1075" y="1314"/>
                  </a:cubicBezTo>
                  <a:cubicBezTo>
                    <a:pt x="1373" y="1294"/>
                    <a:pt x="1691" y="1254"/>
                    <a:pt x="1990" y="1214"/>
                  </a:cubicBezTo>
                  <a:cubicBezTo>
                    <a:pt x="2586" y="1095"/>
                    <a:pt x="3183" y="1055"/>
                    <a:pt x="3720" y="816"/>
                  </a:cubicBezTo>
                  <a:cubicBezTo>
                    <a:pt x="3798" y="739"/>
                    <a:pt x="3863" y="698"/>
                    <a:pt x="3930" y="698"/>
                  </a:cubicBezTo>
                  <a:cubicBezTo>
                    <a:pt x="3983" y="698"/>
                    <a:pt x="4037" y="724"/>
                    <a:pt x="4098" y="777"/>
                  </a:cubicBezTo>
                  <a:cubicBezTo>
                    <a:pt x="4496" y="717"/>
                    <a:pt x="4974" y="856"/>
                    <a:pt x="5272" y="458"/>
                  </a:cubicBezTo>
                  <a:cubicBezTo>
                    <a:pt x="5252" y="180"/>
                    <a:pt x="4993" y="220"/>
                    <a:pt x="4814" y="160"/>
                  </a:cubicBezTo>
                  <a:cubicBezTo>
                    <a:pt x="4715" y="100"/>
                    <a:pt x="4616" y="80"/>
                    <a:pt x="45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40" name="Google Shape;7040;p9"/>
            <p:cNvSpPr/>
            <p:nvPr/>
          </p:nvSpPr>
          <p:spPr>
            <a:xfrm>
              <a:off x="5310650" y="4484700"/>
              <a:ext cx="146725" cy="45675"/>
            </a:xfrm>
            <a:custGeom>
              <a:avLst/>
              <a:gdLst/>
              <a:ahLst/>
              <a:cxnLst/>
              <a:rect l="l" t="t" r="r" b="b"/>
              <a:pathLst>
                <a:path w="5869" h="1827" extrusionOk="0">
                  <a:moveTo>
                    <a:pt x="5337" y="1"/>
                  </a:moveTo>
                  <a:cubicBezTo>
                    <a:pt x="5288" y="1"/>
                    <a:pt x="5233" y="7"/>
                    <a:pt x="5172" y="21"/>
                  </a:cubicBezTo>
                  <a:cubicBezTo>
                    <a:pt x="5013" y="41"/>
                    <a:pt x="4894" y="41"/>
                    <a:pt x="4735" y="41"/>
                  </a:cubicBezTo>
                  <a:cubicBezTo>
                    <a:pt x="4516" y="598"/>
                    <a:pt x="3979" y="439"/>
                    <a:pt x="3541" y="598"/>
                  </a:cubicBezTo>
                  <a:cubicBezTo>
                    <a:pt x="3481" y="618"/>
                    <a:pt x="3422" y="677"/>
                    <a:pt x="3382" y="737"/>
                  </a:cubicBezTo>
                  <a:cubicBezTo>
                    <a:pt x="3004" y="1075"/>
                    <a:pt x="2487" y="797"/>
                    <a:pt x="2109" y="1075"/>
                  </a:cubicBezTo>
                  <a:lnTo>
                    <a:pt x="2029" y="1016"/>
                  </a:lnTo>
                  <a:lnTo>
                    <a:pt x="1950" y="1075"/>
                  </a:lnTo>
                  <a:cubicBezTo>
                    <a:pt x="1293" y="1095"/>
                    <a:pt x="637" y="1294"/>
                    <a:pt x="20" y="1473"/>
                  </a:cubicBezTo>
                  <a:cubicBezTo>
                    <a:pt x="0" y="1732"/>
                    <a:pt x="199" y="1771"/>
                    <a:pt x="438" y="1811"/>
                  </a:cubicBezTo>
                  <a:cubicBezTo>
                    <a:pt x="498" y="1821"/>
                    <a:pt x="567" y="1826"/>
                    <a:pt x="639" y="1826"/>
                  </a:cubicBezTo>
                  <a:cubicBezTo>
                    <a:pt x="711" y="1826"/>
                    <a:pt x="786" y="1821"/>
                    <a:pt x="856" y="1811"/>
                  </a:cubicBezTo>
                  <a:cubicBezTo>
                    <a:pt x="1731" y="1672"/>
                    <a:pt x="2626" y="1533"/>
                    <a:pt x="3521" y="1493"/>
                  </a:cubicBezTo>
                  <a:cubicBezTo>
                    <a:pt x="3859" y="1433"/>
                    <a:pt x="4198" y="1394"/>
                    <a:pt x="4416" y="1095"/>
                  </a:cubicBezTo>
                  <a:cubicBezTo>
                    <a:pt x="4834" y="737"/>
                    <a:pt x="5411" y="837"/>
                    <a:pt x="5869" y="598"/>
                  </a:cubicBezTo>
                  <a:cubicBezTo>
                    <a:pt x="5789" y="538"/>
                    <a:pt x="5670" y="498"/>
                    <a:pt x="5670" y="439"/>
                  </a:cubicBezTo>
                  <a:cubicBezTo>
                    <a:pt x="5670" y="158"/>
                    <a:pt x="5574" y="1"/>
                    <a:pt x="533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41" name="Google Shape;7041;p9"/>
            <p:cNvSpPr/>
            <p:nvPr/>
          </p:nvSpPr>
          <p:spPr>
            <a:xfrm>
              <a:off x="4192175" y="4364925"/>
              <a:ext cx="54225" cy="77575"/>
            </a:xfrm>
            <a:custGeom>
              <a:avLst/>
              <a:gdLst/>
              <a:ahLst/>
              <a:cxnLst/>
              <a:rect l="l" t="t" r="r" b="b"/>
              <a:pathLst>
                <a:path w="2169" h="3103" extrusionOk="0">
                  <a:moveTo>
                    <a:pt x="1353" y="0"/>
                  </a:moveTo>
                  <a:cubicBezTo>
                    <a:pt x="1078" y="0"/>
                    <a:pt x="810" y="79"/>
                    <a:pt x="518" y="117"/>
                  </a:cubicBezTo>
                  <a:cubicBezTo>
                    <a:pt x="398" y="256"/>
                    <a:pt x="120" y="97"/>
                    <a:pt x="1" y="296"/>
                  </a:cubicBezTo>
                  <a:cubicBezTo>
                    <a:pt x="20" y="336"/>
                    <a:pt x="20" y="396"/>
                    <a:pt x="60" y="436"/>
                  </a:cubicBezTo>
                  <a:cubicBezTo>
                    <a:pt x="213" y="630"/>
                    <a:pt x="406" y="660"/>
                    <a:pt x="589" y="660"/>
                  </a:cubicBezTo>
                  <a:cubicBezTo>
                    <a:pt x="668" y="660"/>
                    <a:pt x="745" y="654"/>
                    <a:pt x="816" y="654"/>
                  </a:cubicBezTo>
                  <a:cubicBezTo>
                    <a:pt x="1055" y="674"/>
                    <a:pt x="1214" y="754"/>
                    <a:pt x="1294" y="993"/>
                  </a:cubicBezTo>
                  <a:cubicBezTo>
                    <a:pt x="1473" y="1530"/>
                    <a:pt x="1095" y="2345"/>
                    <a:pt x="558" y="2624"/>
                  </a:cubicBezTo>
                  <a:cubicBezTo>
                    <a:pt x="398" y="2743"/>
                    <a:pt x="299" y="2882"/>
                    <a:pt x="379" y="3081"/>
                  </a:cubicBezTo>
                  <a:cubicBezTo>
                    <a:pt x="737" y="3081"/>
                    <a:pt x="1115" y="3081"/>
                    <a:pt x="1492" y="3101"/>
                  </a:cubicBezTo>
                  <a:cubicBezTo>
                    <a:pt x="1508" y="3102"/>
                    <a:pt x="1522" y="3102"/>
                    <a:pt x="1537" y="3102"/>
                  </a:cubicBezTo>
                  <a:cubicBezTo>
                    <a:pt x="1914" y="3102"/>
                    <a:pt x="1970" y="2851"/>
                    <a:pt x="1970" y="2544"/>
                  </a:cubicBezTo>
                  <a:cubicBezTo>
                    <a:pt x="1612" y="1848"/>
                    <a:pt x="1930" y="1231"/>
                    <a:pt x="2169" y="615"/>
                  </a:cubicBezTo>
                  <a:cubicBezTo>
                    <a:pt x="2149" y="396"/>
                    <a:pt x="2109" y="217"/>
                    <a:pt x="1831" y="97"/>
                  </a:cubicBezTo>
                  <a:cubicBezTo>
                    <a:pt x="1665" y="26"/>
                    <a:pt x="1508" y="0"/>
                    <a:pt x="13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42" name="Google Shape;7042;p9"/>
            <p:cNvSpPr/>
            <p:nvPr/>
          </p:nvSpPr>
          <p:spPr>
            <a:xfrm>
              <a:off x="5011250" y="4546550"/>
              <a:ext cx="133800" cy="32175"/>
            </a:xfrm>
            <a:custGeom>
              <a:avLst/>
              <a:gdLst/>
              <a:ahLst/>
              <a:cxnLst/>
              <a:rect l="l" t="t" r="r" b="b"/>
              <a:pathLst>
                <a:path w="5352" h="1287" extrusionOk="0">
                  <a:moveTo>
                    <a:pt x="4791" y="1"/>
                  </a:moveTo>
                  <a:cubicBezTo>
                    <a:pt x="4664" y="1"/>
                    <a:pt x="4535" y="14"/>
                    <a:pt x="4397" y="14"/>
                  </a:cubicBezTo>
                  <a:cubicBezTo>
                    <a:pt x="4327" y="10"/>
                    <a:pt x="4257" y="9"/>
                    <a:pt x="4188" y="9"/>
                  </a:cubicBezTo>
                  <a:cubicBezTo>
                    <a:pt x="2934" y="9"/>
                    <a:pt x="1763" y="492"/>
                    <a:pt x="538" y="511"/>
                  </a:cubicBezTo>
                  <a:cubicBezTo>
                    <a:pt x="379" y="511"/>
                    <a:pt x="259" y="551"/>
                    <a:pt x="140" y="630"/>
                  </a:cubicBezTo>
                  <a:cubicBezTo>
                    <a:pt x="41" y="710"/>
                    <a:pt x="1" y="789"/>
                    <a:pt x="60" y="889"/>
                  </a:cubicBezTo>
                  <a:lnTo>
                    <a:pt x="956" y="889"/>
                  </a:lnTo>
                  <a:cubicBezTo>
                    <a:pt x="916" y="1128"/>
                    <a:pt x="637" y="1088"/>
                    <a:pt x="617" y="1287"/>
                  </a:cubicBezTo>
                  <a:cubicBezTo>
                    <a:pt x="757" y="1287"/>
                    <a:pt x="876" y="1287"/>
                    <a:pt x="1035" y="1247"/>
                  </a:cubicBezTo>
                  <a:cubicBezTo>
                    <a:pt x="2249" y="988"/>
                    <a:pt x="3462" y="650"/>
                    <a:pt x="4735" y="511"/>
                  </a:cubicBezTo>
                  <a:cubicBezTo>
                    <a:pt x="4934" y="491"/>
                    <a:pt x="5113" y="392"/>
                    <a:pt x="5312" y="332"/>
                  </a:cubicBezTo>
                  <a:cubicBezTo>
                    <a:pt x="5352" y="232"/>
                    <a:pt x="5312" y="153"/>
                    <a:pt x="5233" y="93"/>
                  </a:cubicBezTo>
                  <a:cubicBezTo>
                    <a:pt x="5083" y="18"/>
                    <a:pt x="4938" y="1"/>
                    <a:pt x="47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43" name="Google Shape;7043;p9"/>
            <p:cNvSpPr/>
            <p:nvPr/>
          </p:nvSpPr>
          <p:spPr>
            <a:xfrm>
              <a:off x="4795925" y="4372950"/>
              <a:ext cx="121850" cy="26050"/>
            </a:xfrm>
            <a:custGeom>
              <a:avLst/>
              <a:gdLst/>
              <a:ahLst/>
              <a:cxnLst/>
              <a:rect l="l" t="t" r="r" b="b"/>
              <a:pathLst>
                <a:path w="4874" h="1042" extrusionOk="0">
                  <a:moveTo>
                    <a:pt x="182" y="0"/>
                  </a:moveTo>
                  <a:cubicBezTo>
                    <a:pt x="149" y="0"/>
                    <a:pt x="120" y="5"/>
                    <a:pt x="100" y="15"/>
                  </a:cubicBezTo>
                  <a:cubicBezTo>
                    <a:pt x="80" y="15"/>
                    <a:pt x="40" y="15"/>
                    <a:pt x="20" y="75"/>
                  </a:cubicBezTo>
                  <a:cubicBezTo>
                    <a:pt x="0" y="115"/>
                    <a:pt x="20" y="134"/>
                    <a:pt x="80" y="194"/>
                  </a:cubicBezTo>
                  <a:cubicBezTo>
                    <a:pt x="697" y="612"/>
                    <a:pt x="1433" y="691"/>
                    <a:pt x="2169" y="870"/>
                  </a:cubicBezTo>
                  <a:cubicBezTo>
                    <a:pt x="2198" y="841"/>
                    <a:pt x="2228" y="826"/>
                    <a:pt x="2261" y="826"/>
                  </a:cubicBezTo>
                  <a:cubicBezTo>
                    <a:pt x="2293" y="826"/>
                    <a:pt x="2328" y="841"/>
                    <a:pt x="2368" y="870"/>
                  </a:cubicBezTo>
                  <a:lnTo>
                    <a:pt x="2706" y="870"/>
                  </a:lnTo>
                  <a:cubicBezTo>
                    <a:pt x="2795" y="940"/>
                    <a:pt x="2885" y="975"/>
                    <a:pt x="2972" y="975"/>
                  </a:cubicBezTo>
                  <a:cubicBezTo>
                    <a:pt x="3059" y="975"/>
                    <a:pt x="3143" y="940"/>
                    <a:pt x="3223" y="870"/>
                  </a:cubicBezTo>
                  <a:lnTo>
                    <a:pt x="3581" y="870"/>
                  </a:lnTo>
                  <a:cubicBezTo>
                    <a:pt x="3700" y="930"/>
                    <a:pt x="3859" y="910"/>
                    <a:pt x="3979" y="1030"/>
                  </a:cubicBezTo>
                  <a:cubicBezTo>
                    <a:pt x="4023" y="1038"/>
                    <a:pt x="4067" y="1042"/>
                    <a:pt x="4110" y="1042"/>
                  </a:cubicBezTo>
                  <a:cubicBezTo>
                    <a:pt x="4375" y="1042"/>
                    <a:pt x="4617" y="902"/>
                    <a:pt x="4874" y="851"/>
                  </a:cubicBezTo>
                  <a:cubicBezTo>
                    <a:pt x="3720" y="453"/>
                    <a:pt x="2566" y="294"/>
                    <a:pt x="1373" y="274"/>
                  </a:cubicBezTo>
                  <a:cubicBezTo>
                    <a:pt x="1114" y="274"/>
                    <a:pt x="915" y="174"/>
                    <a:pt x="697" y="134"/>
                  </a:cubicBezTo>
                  <a:cubicBezTo>
                    <a:pt x="537" y="115"/>
                    <a:pt x="398" y="115"/>
                    <a:pt x="279" y="15"/>
                  </a:cubicBezTo>
                  <a:cubicBezTo>
                    <a:pt x="249" y="5"/>
                    <a:pt x="214" y="0"/>
                    <a:pt x="18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44" name="Google Shape;7044;p9"/>
            <p:cNvSpPr/>
            <p:nvPr/>
          </p:nvSpPr>
          <p:spPr>
            <a:xfrm>
              <a:off x="4519400" y="4179050"/>
              <a:ext cx="41325" cy="115050"/>
            </a:xfrm>
            <a:custGeom>
              <a:avLst/>
              <a:gdLst/>
              <a:ahLst/>
              <a:cxnLst/>
              <a:rect l="l" t="t" r="r" b="b"/>
              <a:pathLst>
                <a:path w="1653" h="4602" extrusionOk="0">
                  <a:moveTo>
                    <a:pt x="750" y="1"/>
                  </a:moveTo>
                  <a:cubicBezTo>
                    <a:pt x="706" y="1"/>
                    <a:pt x="662" y="4"/>
                    <a:pt x="618" y="13"/>
                  </a:cubicBezTo>
                  <a:lnTo>
                    <a:pt x="618" y="371"/>
                  </a:lnTo>
                  <a:cubicBezTo>
                    <a:pt x="856" y="590"/>
                    <a:pt x="618" y="789"/>
                    <a:pt x="538" y="948"/>
                  </a:cubicBezTo>
                  <a:cubicBezTo>
                    <a:pt x="279" y="1505"/>
                    <a:pt x="81" y="2042"/>
                    <a:pt x="81" y="2679"/>
                  </a:cubicBezTo>
                  <a:cubicBezTo>
                    <a:pt x="120" y="3295"/>
                    <a:pt x="1" y="3912"/>
                    <a:pt x="180" y="4509"/>
                  </a:cubicBezTo>
                  <a:cubicBezTo>
                    <a:pt x="230" y="4571"/>
                    <a:pt x="279" y="4602"/>
                    <a:pt x="334" y="4602"/>
                  </a:cubicBezTo>
                  <a:cubicBezTo>
                    <a:pt x="367" y="4602"/>
                    <a:pt x="401" y="4591"/>
                    <a:pt x="439" y="4568"/>
                  </a:cubicBezTo>
                  <a:cubicBezTo>
                    <a:pt x="498" y="4270"/>
                    <a:pt x="339" y="3932"/>
                    <a:pt x="578" y="3693"/>
                  </a:cubicBezTo>
                  <a:cubicBezTo>
                    <a:pt x="896" y="2619"/>
                    <a:pt x="1075" y="1505"/>
                    <a:pt x="1612" y="490"/>
                  </a:cubicBezTo>
                  <a:cubicBezTo>
                    <a:pt x="1652" y="391"/>
                    <a:pt x="1572" y="271"/>
                    <a:pt x="1513" y="172"/>
                  </a:cubicBezTo>
                  <a:cubicBezTo>
                    <a:pt x="1256" y="138"/>
                    <a:pt x="1015" y="1"/>
                    <a:pt x="75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45" name="Google Shape;7045;p9"/>
            <p:cNvSpPr/>
            <p:nvPr/>
          </p:nvSpPr>
          <p:spPr>
            <a:xfrm>
              <a:off x="4682025" y="4202225"/>
              <a:ext cx="51750" cy="96025"/>
            </a:xfrm>
            <a:custGeom>
              <a:avLst/>
              <a:gdLst/>
              <a:ahLst/>
              <a:cxnLst/>
              <a:rect l="l" t="t" r="r" b="b"/>
              <a:pathLst>
                <a:path w="2070" h="3841" extrusionOk="0">
                  <a:moveTo>
                    <a:pt x="1095" y="1"/>
                  </a:moveTo>
                  <a:cubicBezTo>
                    <a:pt x="976" y="1"/>
                    <a:pt x="876" y="41"/>
                    <a:pt x="797" y="140"/>
                  </a:cubicBezTo>
                  <a:cubicBezTo>
                    <a:pt x="717" y="180"/>
                    <a:pt x="677" y="260"/>
                    <a:pt x="598" y="299"/>
                  </a:cubicBezTo>
                  <a:cubicBezTo>
                    <a:pt x="598" y="478"/>
                    <a:pt x="578" y="638"/>
                    <a:pt x="618" y="797"/>
                  </a:cubicBezTo>
                  <a:cubicBezTo>
                    <a:pt x="618" y="1135"/>
                    <a:pt x="419" y="1354"/>
                    <a:pt x="319" y="1632"/>
                  </a:cubicBezTo>
                  <a:cubicBezTo>
                    <a:pt x="41" y="2368"/>
                    <a:pt x="1" y="2965"/>
                    <a:pt x="220" y="3840"/>
                  </a:cubicBezTo>
                  <a:cubicBezTo>
                    <a:pt x="299" y="3462"/>
                    <a:pt x="359" y="3144"/>
                    <a:pt x="419" y="2846"/>
                  </a:cubicBezTo>
                  <a:cubicBezTo>
                    <a:pt x="598" y="2149"/>
                    <a:pt x="677" y="1433"/>
                    <a:pt x="1095" y="797"/>
                  </a:cubicBezTo>
                  <a:cubicBezTo>
                    <a:pt x="1214" y="797"/>
                    <a:pt x="1254" y="876"/>
                    <a:pt x="1294" y="956"/>
                  </a:cubicBezTo>
                  <a:cubicBezTo>
                    <a:pt x="1314" y="1035"/>
                    <a:pt x="1314" y="1075"/>
                    <a:pt x="1334" y="1155"/>
                  </a:cubicBezTo>
                  <a:cubicBezTo>
                    <a:pt x="1513" y="1055"/>
                    <a:pt x="1632" y="896"/>
                    <a:pt x="1692" y="697"/>
                  </a:cubicBezTo>
                  <a:cubicBezTo>
                    <a:pt x="1712" y="498"/>
                    <a:pt x="1891" y="478"/>
                    <a:pt x="2070" y="439"/>
                  </a:cubicBezTo>
                  <a:lnTo>
                    <a:pt x="2070" y="299"/>
                  </a:lnTo>
                  <a:cubicBezTo>
                    <a:pt x="2030" y="279"/>
                    <a:pt x="2010" y="240"/>
                    <a:pt x="1990" y="200"/>
                  </a:cubicBezTo>
                  <a:cubicBezTo>
                    <a:pt x="1970" y="200"/>
                    <a:pt x="1911" y="180"/>
                    <a:pt x="1891" y="160"/>
                  </a:cubicBezTo>
                  <a:cubicBezTo>
                    <a:pt x="1811" y="140"/>
                    <a:pt x="1732" y="100"/>
                    <a:pt x="1672" y="100"/>
                  </a:cubicBezTo>
                  <a:cubicBezTo>
                    <a:pt x="1473" y="81"/>
                    <a:pt x="1294" y="41"/>
                    <a:pt x="109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46" name="Google Shape;7046;p9"/>
            <p:cNvSpPr/>
            <p:nvPr/>
          </p:nvSpPr>
          <p:spPr>
            <a:xfrm>
              <a:off x="4400050" y="4156950"/>
              <a:ext cx="34850" cy="123075"/>
            </a:xfrm>
            <a:custGeom>
              <a:avLst/>
              <a:gdLst/>
              <a:ahLst/>
              <a:cxnLst/>
              <a:rect l="l" t="t" r="r" b="b"/>
              <a:pathLst>
                <a:path w="1394" h="4923" extrusionOk="0">
                  <a:moveTo>
                    <a:pt x="1001" y="1"/>
                  </a:moveTo>
                  <a:cubicBezTo>
                    <a:pt x="888" y="1"/>
                    <a:pt x="774" y="16"/>
                    <a:pt x="662" y="16"/>
                  </a:cubicBezTo>
                  <a:cubicBezTo>
                    <a:pt x="607" y="16"/>
                    <a:pt x="552" y="13"/>
                    <a:pt x="498" y="2"/>
                  </a:cubicBezTo>
                  <a:cubicBezTo>
                    <a:pt x="239" y="280"/>
                    <a:pt x="120" y="618"/>
                    <a:pt x="100" y="976"/>
                  </a:cubicBezTo>
                  <a:cubicBezTo>
                    <a:pt x="21" y="2210"/>
                    <a:pt x="1" y="3483"/>
                    <a:pt x="140" y="4756"/>
                  </a:cubicBezTo>
                  <a:cubicBezTo>
                    <a:pt x="210" y="4808"/>
                    <a:pt x="249" y="4922"/>
                    <a:pt x="365" y="4922"/>
                  </a:cubicBezTo>
                  <a:cubicBezTo>
                    <a:pt x="381" y="4922"/>
                    <a:pt x="399" y="4920"/>
                    <a:pt x="418" y="4915"/>
                  </a:cubicBezTo>
                  <a:cubicBezTo>
                    <a:pt x="339" y="3921"/>
                    <a:pt x="558" y="2926"/>
                    <a:pt x="538" y="1931"/>
                  </a:cubicBezTo>
                  <a:cubicBezTo>
                    <a:pt x="538" y="1553"/>
                    <a:pt x="657" y="1155"/>
                    <a:pt x="757" y="758"/>
                  </a:cubicBezTo>
                  <a:cubicBezTo>
                    <a:pt x="836" y="419"/>
                    <a:pt x="995" y="161"/>
                    <a:pt x="1393" y="121"/>
                  </a:cubicBezTo>
                  <a:cubicBezTo>
                    <a:pt x="1268" y="23"/>
                    <a:pt x="1136" y="1"/>
                    <a:pt x="100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47" name="Google Shape;7047;p9"/>
            <p:cNvSpPr/>
            <p:nvPr/>
          </p:nvSpPr>
          <p:spPr>
            <a:xfrm>
              <a:off x="4629825" y="4459400"/>
              <a:ext cx="71625" cy="39750"/>
            </a:xfrm>
            <a:custGeom>
              <a:avLst/>
              <a:gdLst/>
              <a:ahLst/>
              <a:cxnLst/>
              <a:rect l="l" t="t" r="r" b="b"/>
              <a:pathLst>
                <a:path w="2865" h="1590" extrusionOk="0">
                  <a:moveTo>
                    <a:pt x="1582" y="1"/>
                  </a:moveTo>
                  <a:cubicBezTo>
                    <a:pt x="1359" y="1"/>
                    <a:pt x="1135" y="29"/>
                    <a:pt x="915" y="58"/>
                  </a:cubicBezTo>
                  <a:cubicBezTo>
                    <a:pt x="517" y="138"/>
                    <a:pt x="239" y="416"/>
                    <a:pt x="119" y="794"/>
                  </a:cubicBezTo>
                  <a:cubicBezTo>
                    <a:pt x="0" y="1192"/>
                    <a:pt x="378" y="1311"/>
                    <a:pt x="617" y="1510"/>
                  </a:cubicBezTo>
                  <a:lnTo>
                    <a:pt x="776" y="1590"/>
                  </a:lnTo>
                  <a:cubicBezTo>
                    <a:pt x="796" y="1411"/>
                    <a:pt x="676" y="1292"/>
                    <a:pt x="577" y="1132"/>
                  </a:cubicBezTo>
                  <a:cubicBezTo>
                    <a:pt x="478" y="914"/>
                    <a:pt x="577" y="735"/>
                    <a:pt x="776" y="615"/>
                  </a:cubicBezTo>
                  <a:cubicBezTo>
                    <a:pt x="939" y="509"/>
                    <a:pt x="1102" y="477"/>
                    <a:pt x="1265" y="477"/>
                  </a:cubicBezTo>
                  <a:cubicBezTo>
                    <a:pt x="1500" y="477"/>
                    <a:pt x="1735" y="544"/>
                    <a:pt x="1969" y="555"/>
                  </a:cubicBezTo>
                  <a:cubicBezTo>
                    <a:pt x="2367" y="595"/>
                    <a:pt x="2268" y="953"/>
                    <a:pt x="2367" y="1212"/>
                  </a:cubicBezTo>
                  <a:cubicBezTo>
                    <a:pt x="2865" y="655"/>
                    <a:pt x="2845" y="396"/>
                    <a:pt x="2288" y="138"/>
                  </a:cubicBezTo>
                  <a:cubicBezTo>
                    <a:pt x="2060" y="34"/>
                    <a:pt x="1822" y="1"/>
                    <a:pt x="15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48" name="Google Shape;7048;p9"/>
            <p:cNvSpPr/>
            <p:nvPr/>
          </p:nvSpPr>
          <p:spPr>
            <a:xfrm>
              <a:off x="5220625" y="4257325"/>
              <a:ext cx="113425" cy="28700"/>
            </a:xfrm>
            <a:custGeom>
              <a:avLst/>
              <a:gdLst/>
              <a:ahLst/>
              <a:cxnLst/>
              <a:rect l="l" t="t" r="r" b="b"/>
              <a:pathLst>
                <a:path w="4537" h="1148" extrusionOk="0">
                  <a:moveTo>
                    <a:pt x="4477" y="718"/>
                  </a:moveTo>
                  <a:cubicBezTo>
                    <a:pt x="4477" y="719"/>
                    <a:pt x="4477" y="720"/>
                    <a:pt x="4477" y="721"/>
                  </a:cubicBezTo>
                  <a:lnTo>
                    <a:pt x="4496" y="721"/>
                  </a:lnTo>
                  <a:cubicBezTo>
                    <a:pt x="4490" y="720"/>
                    <a:pt x="4484" y="719"/>
                    <a:pt x="4477" y="718"/>
                  </a:cubicBezTo>
                  <a:close/>
                  <a:moveTo>
                    <a:pt x="1517" y="1"/>
                  </a:moveTo>
                  <a:cubicBezTo>
                    <a:pt x="1390" y="1"/>
                    <a:pt x="1262" y="19"/>
                    <a:pt x="1135" y="45"/>
                  </a:cubicBezTo>
                  <a:cubicBezTo>
                    <a:pt x="995" y="85"/>
                    <a:pt x="836" y="144"/>
                    <a:pt x="657" y="164"/>
                  </a:cubicBezTo>
                  <a:lnTo>
                    <a:pt x="299" y="244"/>
                  </a:lnTo>
                  <a:cubicBezTo>
                    <a:pt x="200" y="264"/>
                    <a:pt x="140" y="323"/>
                    <a:pt x="60" y="363"/>
                  </a:cubicBezTo>
                  <a:cubicBezTo>
                    <a:pt x="40" y="443"/>
                    <a:pt x="1" y="522"/>
                    <a:pt x="1" y="582"/>
                  </a:cubicBezTo>
                  <a:cubicBezTo>
                    <a:pt x="17" y="969"/>
                    <a:pt x="243" y="1147"/>
                    <a:pt x="519" y="1147"/>
                  </a:cubicBezTo>
                  <a:cubicBezTo>
                    <a:pt x="583" y="1147"/>
                    <a:pt x="649" y="1138"/>
                    <a:pt x="717" y="1119"/>
                  </a:cubicBezTo>
                  <a:cubicBezTo>
                    <a:pt x="871" y="1055"/>
                    <a:pt x="1026" y="1042"/>
                    <a:pt x="1179" y="1042"/>
                  </a:cubicBezTo>
                  <a:cubicBezTo>
                    <a:pt x="1295" y="1042"/>
                    <a:pt x="1411" y="1050"/>
                    <a:pt x="1524" y="1050"/>
                  </a:cubicBezTo>
                  <a:cubicBezTo>
                    <a:pt x="1587" y="1050"/>
                    <a:pt x="1650" y="1047"/>
                    <a:pt x="1711" y="1039"/>
                  </a:cubicBezTo>
                  <a:cubicBezTo>
                    <a:pt x="1781" y="1058"/>
                    <a:pt x="1851" y="1066"/>
                    <a:pt x="1921" y="1066"/>
                  </a:cubicBezTo>
                  <a:cubicBezTo>
                    <a:pt x="2263" y="1066"/>
                    <a:pt x="2604" y="877"/>
                    <a:pt x="2946" y="877"/>
                  </a:cubicBezTo>
                  <a:cubicBezTo>
                    <a:pt x="2972" y="877"/>
                    <a:pt x="2998" y="878"/>
                    <a:pt x="3024" y="880"/>
                  </a:cubicBezTo>
                  <a:cubicBezTo>
                    <a:pt x="3083" y="889"/>
                    <a:pt x="3140" y="893"/>
                    <a:pt x="3197" y="893"/>
                  </a:cubicBezTo>
                  <a:cubicBezTo>
                    <a:pt x="3588" y="893"/>
                    <a:pt x="3950" y="708"/>
                    <a:pt x="4330" y="708"/>
                  </a:cubicBezTo>
                  <a:cubicBezTo>
                    <a:pt x="4379" y="708"/>
                    <a:pt x="4428" y="711"/>
                    <a:pt x="4477" y="718"/>
                  </a:cubicBezTo>
                  <a:lnTo>
                    <a:pt x="4477" y="718"/>
                  </a:lnTo>
                  <a:cubicBezTo>
                    <a:pt x="4497" y="661"/>
                    <a:pt x="4517" y="641"/>
                    <a:pt x="4536" y="582"/>
                  </a:cubicBezTo>
                  <a:cubicBezTo>
                    <a:pt x="4377" y="562"/>
                    <a:pt x="4178" y="562"/>
                    <a:pt x="3979" y="542"/>
                  </a:cubicBezTo>
                  <a:cubicBezTo>
                    <a:pt x="3920" y="482"/>
                    <a:pt x="3880" y="443"/>
                    <a:pt x="3880" y="403"/>
                  </a:cubicBezTo>
                  <a:cubicBezTo>
                    <a:pt x="3820" y="363"/>
                    <a:pt x="3780" y="343"/>
                    <a:pt x="3701" y="343"/>
                  </a:cubicBezTo>
                  <a:cubicBezTo>
                    <a:pt x="3601" y="363"/>
                    <a:pt x="3502" y="383"/>
                    <a:pt x="3422" y="443"/>
                  </a:cubicBezTo>
                  <a:cubicBezTo>
                    <a:pt x="3402" y="443"/>
                    <a:pt x="3382" y="443"/>
                    <a:pt x="3343" y="463"/>
                  </a:cubicBezTo>
                  <a:cubicBezTo>
                    <a:pt x="3303" y="482"/>
                    <a:pt x="3223" y="482"/>
                    <a:pt x="3183" y="482"/>
                  </a:cubicBezTo>
                  <a:cubicBezTo>
                    <a:pt x="3004" y="443"/>
                    <a:pt x="2845" y="383"/>
                    <a:pt x="2686" y="383"/>
                  </a:cubicBezTo>
                  <a:cubicBezTo>
                    <a:pt x="2607" y="383"/>
                    <a:pt x="2527" y="383"/>
                    <a:pt x="2447" y="423"/>
                  </a:cubicBezTo>
                  <a:cubicBezTo>
                    <a:pt x="2266" y="423"/>
                    <a:pt x="2113" y="586"/>
                    <a:pt x="1930" y="586"/>
                  </a:cubicBezTo>
                  <a:cubicBezTo>
                    <a:pt x="1891" y="586"/>
                    <a:pt x="1852" y="579"/>
                    <a:pt x="1811" y="562"/>
                  </a:cubicBezTo>
                  <a:cubicBezTo>
                    <a:pt x="1930" y="522"/>
                    <a:pt x="2050" y="463"/>
                    <a:pt x="2109" y="343"/>
                  </a:cubicBezTo>
                  <a:cubicBezTo>
                    <a:pt x="2109" y="244"/>
                    <a:pt x="2089" y="164"/>
                    <a:pt x="2010" y="124"/>
                  </a:cubicBezTo>
                  <a:cubicBezTo>
                    <a:pt x="1851" y="33"/>
                    <a:pt x="1685" y="1"/>
                    <a:pt x="151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49" name="Google Shape;7049;p9"/>
            <p:cNvSpPr/>
            <p:nvPr/>
          </p:nvSpPr>
          <p:spPr>
            <a:xfrm>
              <a:off x="4994350" y="4436350"/>
              <a:ext cx="104450" cy="38950"/>
            </a:xfrm>
            <a:custGeom>
              <a:avLst/>
              <a:gdLst/>
              <a:ahLst/>
              <a:cxnLst/>
              <a:rect l="l" t="t" r="r" b="b"/>
              <a:pathLst>
                <a:path w="4178" h="1558" extrusionOk="0">
                  <a:moveTo>
                    <a:pt x="4009" y="0"/>
                  </a:moveTo>
                  <a:cubicBezTo>
                    <a:pt x="3974" y="0"/>
                    <a:pt x="3939" y="15"/>
                    <a:pt x="3899" y="45"/>
                  </a:cubicBezTo>
                  <a:cubicBezTo>
                    <a:pt x="3840" y="45"/>
                    <a:pt x="3800" y="45"/>
                    <a:pt x="3740" y="65"/>
                  </a:cubicBezTo>
                  <a:cubicBezTo>
                    <a:pt x="3631" y="155"/>
                    <a:pt x="3507" y="160"/>
                    <a:pt x="3380" y="160"/>
                  </a:cubicBezTo>
                  <a:cubicBezTo>
                    <a:pt x="3364" y="160"/>
                    <a:pt x="3348" y="160"/>
                    <a:pt x="3332" y="160"/>
                  </a:cubicBezTo>
                  <a:cubicBezTo>
                    <a:pt x="3221" y="160"/>
                    <a:pt x="3109" y="163"/>
                    <a:pt x="3004" y="224"/>
                  </a:cubicBezTo>
                  <a:cubicBezTo>
                    <a:pt x="2986" y="212"/>
                    <a:pt x="2969" y="207"/>
                    <a:pt x="2954" y="207"/>
                  </a:cubicBezTo>
                  <a:cubicBezTo>
                    <a:pt x="2922" y="207"/>
                    <a:pt x="2899" y="230"/>
                    <a:pt x="2885" y="244"/>
                  </a:cubicBezTo>
                  <a:cubicBezTo>
                    <a:pt x="2706" y="383"/>
                    <a:pt x="2447" y="284"/>
                    <a:pt x="2288" y="383"/>
                  </a:cubicBezTo>
                  <a:cubicBezTo>
                    <a:pt x="1691" y="383"/>
                    <a:pt x="1134" y="562"/>
                    <a:pt x="597" y="761"/>
                  </a:cubicBezTo>
                  <a:cubicBezTo>
                    <a:pt x="339" y="920"/>
                    <a:pt x="20" y="940"/>
                    <a:pt x="0" y="1318"/>
                  </a:cubicBezTo>
                  <a:cubicBezTo>
                    <a:pt x="0" y="1438"/>
                    <a:pt x="100" y="1537"/>
                    <a:pt x="219" y="1557"/>
                  </a:cubicBezTo>
                  <a:cubicBezTo>
                    <a:pt x="299" y="1557"/>
                    <a:pt x="359" y="1537"/>
                    <a:pt x="438" y="1477"/>
                  </a:cubicBezTo>
                  <a:cubicBezTo>
                    <a:pt x="457" y="1490"/>
                    <a:pt x="473" y="1495"/>
                    <a:pt x="488" y="1495"/>
                  </a:cubicBezTo>
                  <a:cubicBezTo>
                    <a:pt x="521" y="1495"/>
                    <a:pt x="544" y="1471"/>
                    <a:pt x="557" y="1458"/>
                  </a:cubicBezTo>
                  <a:cubicBezTo>
                    <a:pt x="717" y="1318"/>
                    <a:pt x="935" y="1438"/>
                    <a:pt x="1114" y="1318"/>
                  </a:cubicBezTo>
                  <a:cubicBezTo>
                    <a:pt x="1433" y="1040"/>
                    <a:pt x="1811" y="920"/>
                    <a:pt x="2209" y="841"/>
                  </a:cubicBezTo>
                  <a:cubicBezTo>
                    <a:pt x="2487" y="781"/>
                    <a:pt x="2805" y="841"/>
                    <a:pt x="3024" y="622"/>
                  </a:cubicBezTo>
                  <a:cubicBezTo>
                    <a:pt x="3163" y="423"/>
                    <a:pt x="3422" y="562"/>
                    <a:pt x="3601" y="443"/>
                  </a:cubicBezTo>
                  <a:cubicBezTo>
                    <a:pt x="3701" y="423"/>
                    <a:pt x="3800" y="423"/>
                    <a:pt x="3899" y="383"/>
                  </a:cubicBezTo>
                  <a:cubicBezTo>
                    <a:pt x="4019" y="324"/>
                    <a:pt x="4178" y="224"/>
                    <a:pt x="4118" y="45"/>
                  </a:cubicBezTo>
                  <a:cubicBezTo>
                    <a:pt x="4078" y="15"/>
                    <a:pt x="4044" y="0"/>
                    <a:pt x="400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50" name="Google Shape;7050;p9"/>
            <p:cNvSpPr/>
            <p:nvPr/>
          </p:nvSpPr>
          <p:spPr>
            <a:xfrm>
              <a:off x="4704425" y="4358400"/>
              <a:ext cx="93500" cy="21350"/>
            </a:xfrm>
            <a:custGeom>
              <a:avLst/>
              <a:gdLst/>
              <a:ahLst/>
              <a:cxnLst/>
              <a:rect l="l" t="t" r="r" b="b"/>
              <a:pathLst>
                <a:path w="3740" h="854" extrusionOk="0">
                  <a:moveTo>
                    <a:pt x="577" y="0"/>
                  </a:moveTo>
                  <a:cubicBezTo>
                    <a:pt x="497" y="259"/>
                    <a:pt x="0" y="80"/>
                    <a:pt x="80" y="498"/>
                  </a:cubicBezTo>
                  <a:cubicBezTo>
                    <a:pt x="398" y="557"/>
                    <a:pt x="716" y="517"/>
                    <a:pt x="1015" y="597"/>
                  </a:cubicBezTo>
                  <a:cubicBezTo>
                    <a:pt x="1592" y="725"/>
                    <a:pt x="2170" y="854"/>
                    <a:pt x="2759" y="854"/>
                  </a:cubicBezTo>
                  <a:cubicBezTo>
                    <a:pt x="3082" y="854"/>
                    <a:pt x="3408" y="815"/>
                    <a:pt x="3740" y="716"/>
                  </a:cubicBezTo>
                  <a:lnTo>
                    <a:pt x="3740" y="557"/>
                  </a:lnTo>
                  <a:cubicBezTo>
                    <a:pt x="2686" y="299"/>
                    <a:pt x="1631" y="80"/>
                    <a:pt x="57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51" name="Google Shape;7051;p9"/>
            <p:cNvSpPr/>
            <p:nvPr/>
          </p:nvSpPr>
          <p:spPr>
            <a:xfrm>
              <a:off x="4378175" y="4160350"/>
              <a:ext cx="29900" cy="119500"/>
            </a:xfrm>
            <a:custGeom>
              <a:avLst/>
              <a:gdLst/>
              <a:ahLst/>
              <a:cxnLst/>
              <a:rect l="l" t="t" r="r" b="b"/>
              <a:pathLst>
                <a:path w="1196" h="4780" extrusionOk="0">
                  <a:moveTo>
                    <a:pt x="940" y="0"/>
                  </a:moveTo>
                  <a:cubicBezTo>
                    <a:pt x="876" y="0"/>
                    <a:pt x="795" y="20"/>
                    <a:pt x="697" y="65"/>
                  </a:cubicBezTo>
                  <a:cubicBezTo>
                    <a:pt x="418" y="482"/>
                    <a:pt x="538" y="980"/>
                    <a:pt x="358" y="1397"/>
                  </a:cubicBezTo>
                  <a:cubicBezTo>
                    <a:pt x="0" y="2253"/>
                    <a:pt x="120" y="3148"/>
                    <a:pt x="140" y="4043"/>
                  </a:cubicBezTo>
                  <a:cubicBezTo>
                    <a:pt x="140" y="4322"/>
                    <a:pt x="239" y="4600"/>
                    <a:pt x="498" y="4779"/>
                  </a:cubicBezTo>
                  <a:cubicBezTo>
                    <a:pt x="617" y="4560"/>
                    <a:pt x="597" y="4322"/>
                    <a:pt x="498" y="4103"/>
                  </a:cubicBezTo>
                  <a:lnTo>
                    <a:pt x="498" y="3745"/>
                  </a:lnTo>
                  <a:cubicBezTo>
                    <a:pt x="557" y="3625"/>
                    <a:pt x="557" y="3526"/>
                    <a:pt x="498" y="3407"/>
                  </a:cubicBezTo>
                  <a:cubicBezTo>
                    <a:pt x="458" y="3148"/>
                    <a:pt x="438" y="2909"/>
                    <a:pt x="518" y="2671"/>
                  </a:cubicBezTo>
                  <a:cubicBezTo>
                    <a:pt x="637" y="2452"/>
                    <a:pt x="498" y="2173"/>
                    <a:pt x="637" y="1954"/>
                  </a:cubicBezTo>
                  <a:cubicBezTo>
                    <a:pt x="677" y="1855"/>
                    <a:pt x="677" y="1756"/>
                    <a:pt x="697" y="1656"/>
                  </a:cubicBezTo>
                  <a:cubicBezTo>
                    <a:pt x="995" y="1318"/>
                    <a:pt x="1015" y="860"/>
                    <a:pt x="1134" y="462"/>
                  </a:cubicBezTo>
                  <a:cubicBezTo>
                    <a:pt x="1196" y="231"/>
                    <a:pt x="1162" y="0"/>
                    <a:pt x="94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52" name="Google Shape;7052;p9"/>
            <p:cNvSpPr/>
            <p:nvPr/>
          </p:nvSpPr>
          <p:spPr>
            <a:xfrm>
              <a:off x="4995850" y="4201250"/>
              <a:ext cx="126325" cy="20900"/>
            </a:xfrm>
            <a:custGeom>
              <a:avLst/>
              <a:gdLst/>
              <a:ahLst/>
              <a:cxnLst/>
              <a:rect l="l" t="t" r="r" b="b"/>
              <a:pathLst>
                <a:path w="5053" h="836" extrusionOk="0">
                  <a:moveTo>
                    <a:pt x="4536" y="0"/>
                  </a:moveTo>
                  <a:cubicBezTo>
                    <a:pt x="4499" y="25"/>
                    <a:pt x="4470" y="42"/>
                    <a:pt x="4434" y="42"/>
                  </a:cubicBezTo>
                  <a:cubicBezTo>
                    <a:pt x="4412" y="42"/>
                    <a:pt x="4387" y="35"/>
                    <a:pt x="4357" y="20"/>
                  </a:cubicBezTo>
                  <a:cubicBezTo>
                    <a:pt x="3044" y="100"/>
                    <a:pt x="1771" y="378"/>
                    <a:pt x="458" y="398"/>
                  </a:cubicBezTo>
                  <a:cubicBezTo>
                    <a:pt x="358" y="398"/>
                    <a:pt x="239" y="478"/>
                    <a:pt x="139" y="517"/>
                  </a:cubicBezTo>
                  <a:cubicBezTo>
                    <a:pt x="0" y="696"/>
                    <a:pt x="179" y="776"/>
                    <a:pt x="279" y="836"/>
                  </a:cubicBezTo>
                  <a:cubicBezTo>
                    <a:pt x="1532" y="677"/>
                    <a:pt x="2745" y="517"/>
                    <a:pt x="3959" y="338"/>
                  </a:cubicBezTo>
                  <a:cubicBezTo>
                    <a:pt x="4014" y="333"/>
                    <a:pt x="4069" y="331"/>
                    <a:pt x="4124" y="331"/>
                  </a:cubicBezTo>
                  <a:cubicBezTo>
                    <a:pt x="4250" y="331"/>
                    <a:pt x="4377" y="341"/>
                    <a:pt x="4501" y="341"/>
                  </a:cubicBezTo>
                  <a:cubicBezTo>
                    <a:pt x="4697" y="341"/>
                    <a:pt x="4886" y="315"/>
                    <a:pt x="5053" y="179"/>
                  </a:cubicBezTo>
                  <a:cubicBezTo>
                    <a:pt x="4973" y="20"/>
                    <a:pt x="4814" y="120"/>
                    <a:pt x="471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53" name="Google Shape;7053;p9"/>
            <p:cNvSpPr/>
            <p:nvPr/>
          </p:nvSpPr>
          <p:spPr>
            <a:xfrm>
              <a:off x="5177350" y="4297000"/>
              <a:ext cx="36350" cy="98875"/>
            </a:xfrm>
            <a:custGeom>
              <a:avLst/>
              <a:gdLst/>
              <a:ahLst/>
              <a:cxnLst/>
              <a:rect l="l" t="t" r="r" b="b"/>
              <a:pathLst>
                <a:path w="1454" h="3955" extrusionOk="0">
                  <a:moveTo>
                    <a:pt x="1166" y="0"/>
                  </a:moveTo>
                  <a:cubicBezTo>
                    <a:pt x="1122" y="0"/>
                    <a:pt x="1073" y="15"/>
                    <a:pt x="1016" y="49"/>
                  </a:cubicBezTo>
                  <a:cubicBezTo>
                    <a:pt x="478" y="745"/>
                    <a:pt x="279" y="1561"/>
                    <a:pt x="120" y="2416"/>
                  </a:cubicBezTo>
                  <a:cubicBezTo>
                    <a:pt x="61" y="2755"/>
                    <a:pt x="1" y="3153"/>
                    <a:pt x="180" y="3511"/>
                  </a:cubicBezTo>
                  <a:cubicBezTo>
                    <a:pt x="180" y="3570"/>
                    <a:pt x="220" y="3650"/>
                    <a:pt x="279" y="3710"/>
                  </a:cubicBezTo>
                  <a:cubicBezTo>
                    <a:pt x="279" y="3769"/>
                    <a:pt x="319" y="3849"/>
                    <a:pt x="399" y="3908"/>
                  </a:cubicBezTo>
                  <a:cubicBezTo>
                    <a:pt x="432" y="3942"/>
                    <a:pt x="463" y="3955"/>
                    <a:pt x="492" y="3955"/>
                  </a:cubicBezTo>
                  <a:cubicBezTo>
                    <a:pt x="551" y="3955"/>
                    <a:pt x="604" y="3902"/>
                    <a:pt x="657" y="3849"/>
                  </a:cubicBezTo>
                  <a:cubicBezTo>
                    <a:pt x="677" y="3769"/>
                    <a:pt x="677" y="3729"/>
                    <a:pt x="657" y="3650"/>
                  </a:cubicBezTo>
                  <a:cubicBezTo>
                    <a:pt x="618" y="3550"/>
                    <a:pt x="598" y="3471"/>
                    <a:pt x="558" y="3371"/>
                  </a:cubicBezTo>
                  <a:cubicBezTo>
                    <a:pt x="538" y="3332"/>
                    <a:pt x="498" y="3252"/>
                    <a:pt x="478" y="3212"/>
                  </a:cubicBezTo>
                  <a:cubicBezTo>
                    <a:pt x="459" y="3113"/>
                    <a:pt x="498" y="3033"/>
                    <a:pt x="538" y="2934"/>
                  </a:cubicBezTo>
                  <a:cubicBezTo>
                    <a:pt x="538" y="2834"/>
                    <a:pt x="578" y="2735"/>
                    <a:pt x="598" y="2635"/>
                  </a:cubicBezTo>
                  <a:cubicBezTo>
                    <a:pt x="638" y="2516"/>
                    <a:pt x="657" y="2377"/>
                    <a:pt x="737" y="2257"/>
                  </a:cubicBezTo>
                  <a:cubicBezTo>
                    <a:pt x="797" y="2158"/>
                    <a:pt x="936" y="2058"/>
                    <a:pt x="996" y="1959"/>
                  </a:cubicBezTo>
                  <a:cubicBezTo>
                    <a:pt x="1035" y="1959"/>
                    <a:pt x="1035" y="1939"/>
                    <a:pt x="1035" y="1879"/>
                  </a:cubicBezTo>
                  <a:cubicBezTo>
                    <a:pt x="1035" y="1859"/>
                    <a:pt x="996" y="1820"/>
                    <a:pt x="956" y="1780"/>
                  </a:cubicBezTo>
                  <a:cubicBezTo>
                    <a:pt x="797" y="1661"/>
                    <a:pt x="896" y="1541"/>
                    <a:pt x="976" y="1442"/>
                  </a:cubicBezTo>
                  <a:cubicBezTo>
                    <a:pt x="1075" y="1362"/>
                    <a:pt x="1075" y="1322"/>
                    <a:pt x="976" y="1243"/>
                  </a:cubicBezTo>
                  <a:cubicBezTo>
                    <a:pt x="876" y="925"/>
                    <a:pt x="1095" y="745"/>
                    <a:pt x="1334" y="566"/>
                  </a:cubicBezTo>
                  <a:cubicBezTo>
                    <a:pt x="1393" y="447"/>
                    <a:pt x="1433" y="348"/>
                    <a:pt x="1453" y="188"/>
                  </a:cubicBezTo>
                  <a:cubicBezTo>
                    <a:pt x="1354" y="89"/>
                    <a:pt x="1275" y="0"/>
                    <a:pt x="116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54" name="Google Shape;7054;p9"/>
            <p:cNvSpPr/>
            <p:nvPr/>
          </p:nvSpPr>
          <p:spPr>
            <a:xfrm>
              <a:off x="4532850" y="4183350"/>
              <a:ext cx="51725" cy="105700"/>
            </a:xfrm>
            <a:custGeom>
              <a:avLst/>
              <a:gdLst/>
              <a:ahLst/>
              <a:cxnLst/>
              <a:rect l="l" t="t" r="r" b="b"/>
              <a:pathLst>
                <a:path w="2069" h="4228" extrusionOk="0">
                  <a:moveTo>
                    <a:pt x="975" y="0"/>
                  </a:moveTo>
                  <a:cubicBezTo>
                    <a:pt x="995" y="318"/>
                    <a:pt x="875" y="557"/>
                    <a:pt x="716" y="816"/>
                  </a:cubicBezTo>
                  <a:cubicBezTo>
                    <a:pt x="239" y="1651"/>
                    <a:pt x="0" y="2546"/>
                    <a:pt x="40" y="3521"/>
                  </a:cubicBezTo>
                  <a:cubicBezTo>
                    <a:pt x="119" y="3740"/>
                    <a:pt x="179" y="3998"/>
                    <a:pt x="279" y="4197"/>
                  </a:cubicBezTo>
                  <a:cubicBezTo>
                    <a:pt x="318" y="4217"/>
                    <a:pt x="348" y="4227"/>
                    <a:pt x="378" y="4227"/>
                  </a:cubicBezTo>
                  <a:cubicBezTo>
                    <a:pt x="408" y="4227"/>
                    <a:pt x="438" y="4217"/>
                    <a:pt x="477" y="4197"/>
                  </a:cubicBezTo>
                  <a:cubicBezTo>
                    <a:pt x="378" y="3004"/>
                    <a:pt x="557" y="1830"/>
                    <a:pt x="1094" y="736"/>
                  </a:cubicBezTo>
                  <a:cubicBezTo>
                    <a:pt x="1303" y="337"/>
                    <a:pt x="1566" y="138"/>
                    <a:pt x="1988" y="138"/>
                  </a:cubicBezTo>
                  <a:cubicBezTo>
                    <a:pt x="2008" y="138"/>
                    <a:pt x="2028" y="138"/>
                    <a:pt x="2049" y="139"/>
                  </a:cubicBezTo>
                  <a:cubicBezTo>
                    <a:pt x="2049" y="139"/>
                    <a:pt x="2069" y="119"/>
                    <a:pt x="2069" y="99"/>
                  </a:cubicBezTo>
                  <a:cubicBezTo>
                    <a:pt x="2069" y="40"/>
                    <a:pt x="2069" y="20"/>
                    <a:pt x="200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55" name="Google Shape;7055;p9"/>
            <p:cNvSpPr/>
            <p:nvPr/>
          </p:nvSpPr>
          <p:spPr>
            <a:xfrm>
              <a:off x="4739225" y="4026700"/>
              <a:ext cx="86550" cy="25450"/>
            </a:xfrm>
            <a:custGeom>
              <a:avLst/>
              <a:gdLst/>
              <a:ahLst/>
              <a:cxnLst/>
              <a:rect l="l" t="t" r="r" b="b"/>
              <a:pathLst>
                <a:path w="3462" h="1018" extrusionOk="0">
                  <a:moveTo>
                    <a:pt x="2371" y="1"/>
                  </a:moveTo>
                  <a:cubicBezTo>
                    <a:pt x="2119" y="1"/>
                    <a:pt x="1865" y="20"/>
                    <a:pt x="1612" y="79"/>
                  </a:cubicBezTo>
                  <a:cubicBezTo>
                    <a:pt x="1552" y="119"/>
                    <a:pt x="1473" y="119"/>
                    <a:pt x="1393" y="139"/>
                  </a:cubicBezTo>
                  <a:cubicBezTo>
                    <a:pt x="1261" y="189"/>
                    <a:pt x="1122" y="197"/>
                    <a:pt x="982" y="197"/>
                  </a:cubicBezTo>
                  <a:cubicBezTo>
                    <a:pt x="910" y="197"/>
                    <a:pt x="838" y="195"/>
                    <a:pt x="766" y="195"/>
                  </a:cubicBezTo>
                  <a:cubicBezTo>
                    <a:pt x="641" y="195"/>
                    <a:pt x="517" y="202"/>
                    <a:pt x="398" y="239"/>
                  </a:cubicBezTo>
                  <a:cubicBezTo>
                    <a:pt x="359" y="517"/>
                    <a:pt x="1" y="656"/>
                    <a:pt x="60" y="994"/>
                  </a:cubicBezTo>
                  <a:cubicBezTo>
                    <a:pt x="135" y="1011"/>
                    <a:pt x="208" y="1018"/>
                    <a:pt x="280" y="1018"/>
                  </a:cubicBezTo>
                  <a:cubicBezTo>
                    <a:pt x="680" y="1018"/>
                    <a:pt x="1052" y="804"/>
                    <a:pt x="1443" y="804"/>
                  </a:cubicBezTo>
                  <a:cubicBezTo>
                    <a:pt x="1492" y="804"/>
                    <a:pt x="1542" y="808"/>
                    <a:pt x="1592" y="815"/>
                  </a:cubicBezTo>
                  <a:cubicBezTo>
                    <a:pt x="1886" y="733"/>
                    <a:pt x="2179" y="616"/>
                    <a:pt x="2469" y="616"/>
                  </a:cubicBezTo>
                  <a:cubicBezTo>
                    <a:pt x="2670" y="616"/>
                    <a:pt x="2869" y="672"/>
                    <a:pt x="3064" y="835"/>
                  </a:cubicBezTo>
                  <a:cubicBezTo>
                    <a:pt x="3104" y="915"/>
                    <a:pt x="3183" y="935"/>
                    <a:pt x="3183" y="975"/>
                  </a:cubicBezTo>
                  <a:cubicBezTo>
                    <a:pt x="3223" y="994"/>
                    <a:pt x="3263" y="1004"/>
                    <a:pt x="3300" y="1004"/>
                  </a:cubicBezTo>
                  <a:cubicBezTo>
                    <a:pt x="3338" y="1004"/>
                    <a:pt x="3372" y="994"/>
                    <a:pt x="3402" y="975"/>
                  </a:cubicBezTo>
                  <a:cubicBezTo>
                    <a:pt x="3402" y="975"/>
                    <a:pt x="3442" y="955"/>
                    <a:pt x="3442" y="915"/>
                  </a:cubicBezTo>
                  <a:cubicBezTo>
                    <a:pt x="3462" y="855"/>
                    <a:pt x="3442" y="835"/>
                    <a:pt x="3382" y="776"/>
                  </a:cubicBezTo>
                  <a:cubicBezTo>
                    <a:pt x="3203" y="517"/>
                    <a:pt x="3362" y="278"/>
                    <a:pt x="3402" y="40"/>
                  </a:cubicBezTo>
                  <a:lnTo>
                    <a:pt x="3402" y="40"/>
                  </a:lnTo>
                  <a:lnTo>
                    <a:pt x="3382" y="59"/>
                  </a:lnTo>
                  <a:cubicBezTo>
                    <a:pt x="3050" y="37"/>
                    <a:pt x="2712" y="1"/>
                    <a:pt x="23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56" name="Google Shape;7056;p9"/>
            <p:cNvSpPr/>
            <p:nvPr/>
          </p:nvSpPr>
          <p:spPr>
            <a:xfrm>
              <a:off x="5011250" y="4407125"/>
              <a:ext cx="97500" cy="21300"/>
            </a:xfrm>
            <a:custGeom>
              <a:avLst/>
              <a:gdLst/>
              <a:ahLst/>
              <a:cxnLst/>
              <a:rect l="l" t="t" r="r" b="b"/>
              <a:pathLst>
                <a:path w="3900" h="852" extrusionOk="0">
                  <a:moveTo>
                    <a:pt x="936" y="1"/>
                  </a:moveTo>
                  <a:cubicBezTo>
                    <a:pt x="832" y="75"/>
                    <a:pt x="715" y="88"/>
                    <a:pt x="594" y="88"/>
                  </a:cubicBezTo>
                  <a:cubicBezTo>
                    <a:pt x="525" y="88"/>
                    <a:pt x="455" y="84"/>
                    <a:pt x="385" y="84"/>
                  </a:cubicBezTo>
                  <a:cubicBezTo>
                    <a:pt x="249" y="84"/>
                    <a:pt x="116" y="101"/>
                    <a:pt x="1" y="200"/>
                  </a:cubicBezTo>
                  <a:cubicBezTo>
                    <a:pt x="498" y="598"/>
                    <a:pt x="1095" y="598"/>
                    <a:pt x="1652" y="598"/>
                  </a:cubicBezTo>
                  <a:cubicBezTo>
                    <a:pt x="1840" y="598"/>
                    <a:pt x="2029" y="592"/>
                    <a:pt x="2217" y="592"/>
                  </a:cubicBezTo>
                  <a:cubicBezTo>
                    <a:pt x="2624" y="592"/>
                    <a:pt x="3028" y="620"/>
                    <a:pt x="3422" y="796"/>
                  </a:cubicBezTo>
                  <a:cubicBezTo>
                    <a:pt x="3487" y="824"/>
                    <a:pt x="3568" y="852"/>
                    <a:pt x="3643" y="852"/>
                  </a:cubicBezTo>
                  <a:cubicBezTo>
                    <a:pt x="3730" y="852"/>
                    <a:pt x="3808" y="815"/>
                    <a:pt x="3840" y="697"/>
                  </a:cubicBezTo>
                  <a:cubicBezTo>
                    <a:pt x="3900" y="458"/>
                    <a:pt x="3701" y="399"/>
                    <a:pt x="3522" y="359"/>
                  </a:cubicBezTo>
                  <a:cubicBezTo>
                    <a:pt x="2647" y="200"/>
                    <a:pt x="1811" y="21"/>
                    <a:pt x="93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57" name="Google Shape;7057;p9"/>
            <p:cNvSpPr/>
            <p:nvPr/>
          </p:nvSpPr>
          <p:spPr>
            <a:xfrm>
              <a:off x="4210575" y="4152150"/>
              <a:ext cx="123850" cy="36675"/>
            </a:xfrm>
            <a:custGeom>
              <a:avLst/>
              <a:gdLst/>
              <a:ahLst/>
              <a:cxnLst/>
              <a:rect l="l" t="t" r="r" b="b"/>
              <a:pathLst>
                <a:path w="4954" h="1467" extrusionOk="0">
                  <a:moveTo>
                    <a:pt x="4211" y="0"/>
                  </a:moveTo>
                  <a:cubicBezTo>
                    <a:pt x="4070" y="0"/>
                    <a:pt x="3930" y="100"/>
                    <a:pt x="3820" y="114"/>
                  </a:cubicBezTo>
                  <a:cubicBezTo>
                    <a:pt x="3561" y="114"/>
                    <a:pt x="3323" y="214"/>
                    <a:pt x="3064" y="214"/>
                  </a:cubicBezTo>
                  <a:cubicBezTo>
                    <a:pt x="2686" y="293"/>
                    <a:pt x="2348" y="472"/>
                    <a:pt x="1970" y="492"/>
                  </a:cubicBezTo>
                  <a:cubicBezTo>
                    <a:pt x="1672" y="611"/>
                    <a:pt x="1353" y="651"/>
                    <a:pt x="1035" y="771"/>
                  </a:cubicBezTo>
                  <a:cubicBezTo>
                    <a:pt x="876" y="870"/>
                    <a:pt x="717" y="850"/>
                    <a:pt x="558" y="870"/>
                  </a:cubicBezTo>
                  <a:cubicBezTo>
                    <a:pt x="379" y="950"/>
                    <a:pt x="160" y="970"/>
                    <a:pt x="1" y="1109"/>
                  </a:cubicBezTo>
                  <a:cubicBezTo>
                    <a:pt x="339" y="1367"/>
                    <a:pt x="737" y="1347"/>
                    <a:pt x="1075" y="1467"/>
                  </a:cubicBezTo>
                  <a:cubicBezTo>
                    <a:pt x="1333" y="1009"/>
                    <a:pt x="1831" y="1089"/>
                    <a:pt x="2229" y="970"/>
                  </a:cubicBezTo>
                  <a:cubicBezTo>
                    <a:pt x="3124" y="691"/>
                    <a:pt x="4059" y="572"/>
                    <a:pt x="4954" y="253"/>
                  </a:cubicBezTo>
                  <a:cubicBezTo>
                    <a:pt x="4755" y="194"/>
                    <a:pt x="4536" y="253"/>
                    <a:pt x="4397" y="74"/>
                  </a:cubicBezTo>
                  <a:cubicBezTo>
                    <a:pt x="4336" y="20"/>
                    <a:pt x="4273" y="0"/>
                    <a:pt x="42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58" name="Google Shape;7058;p9"/>
            <p:cNvSpPr/>
            <p:nvPr/>
          </p:nvSpPr>
          <p:spPr>
            <a:xfrm>
              <a:off x="5032650" y="4476900"/>
              <a:ext cx="90500" cy="31800"/>
            </a:xfrm>
            <a:custGeom>
              <a:avLst/>
              <a:gdLst/>
              <a:ahLst/>
              <a:cxnLst/>
              <a:rect l="l" t="t" r="r" b="b"/>
              <a:pathLst>
                <a:path w="3620" h="1272" extrusionOk="0">
                  <a:moveTo>
                    <a:pt x="2845" y="233"/>
                  </a:moveTo>
                  <a:lnTo>
                    <a:pt x="2845" y="233"/>
                  </a:lnTo>
                  <a:cubicBezTo>
                    <a:pt x="2870" y="259"/>
                    <a:pt x="2900" y="266"/>
                    <a:pt x="2931" y="266"/>
                  </a:cubicBezTo>
                  <a:cubicBezTo>
                    <a:pt x="2936" y="266"/>
                    <a:pt x="2940" y="266"/>
                    <a:pt x="2945" y="266"/>
                  </a:cubicBezTo>
                  <a:lnTo>
                    <a:pt x="2945" y="266"/>
                  </a:lnTo>
                  <a:cubicBezTo>
                    <a:pt x="2925" y="272"/>
                    <a:pt x="2905" y="281"/>
                    <a:pt x="2885" y="293"/>
                  </a:cubicBezTo>
                  <a:lnTo>
                    <a:pt x="2845" y="233"/>
                  </a:lnTo>
                  <a:close/>
                  <a:moveTo>
                    <a:pt x="2719" y="0"/>
                  </a:moveTo>
                  <a:cubicBezTo>
                    <a:pt x="1951" y="0"/>
                    <a:pt x="1191" y="238"/>
                    <a:pt x="418" y="353"/>
                  </a:cubicBezTo>
                  <a:cubicBezTo>
                    <a:pt x="398" y="452"/>
                    <a:pt x="418" y="532"/>
                    <a:pt x="498" y="552"/>
                  </a:cubicBezTo>
                  <a:cubicBezTo>
                    <a:pt x="603" y="594"/>
                    <a:pt x="707" y="606"/>
                    <a:pt x="810" y="606"/>
                  </a:cubicBezTo>
                  <a:cubicBezTo>
                    <a:pt x="951" y="606"/>
                    <a:pt x="1092" y="583"/>
                    <a:pt x="1235" y="583"/>
                  </a:cubicBezTo>
                  <a:cubicBezTo>
                    <a:pt x="1245" y="583"/>
                    <a:pt x="1255" y="583"/>
                    <a:pt x="1264" y="583"/>
                  </a:cubicBezTo>
                  <a:lnTo>
                    <a:pt x="1264" y="583"/>
                  </a:lnTo>
                  <a:cubicBezTo>
                    <a:pt x="830" y="666"/>
                    <a:pt x="350" y="548"/>
                    <a:pt x="20" y="930"/>
                  </a:cubicBezTo>
                  <a:cubicBezTo>
                    <a:pt x="0" y="1009"/>
                    <a:pt x="20" y="1109"/>
                    <a:pt x="60" y="1168"/>
                  </a:cubicBezTo>
                  <a:cubicBezTo>
                    <a:pt x="135" y="1243"/>
                    <a:pt x="205" y="1272"/>
                    <a:pt x="271" y="1272"/>
                  </a:cubicBezTo>
                  <a:cubicBezTo>
                    <a:pt x="399" y="1272"/>
                    <a:pt x="512" y="1167"/>
                    <a:pt x="617" y="1089"/>
                  </a:cubicBezTo>
                  <a:cubicBezTo>
                    <a:pt x="1572" y="731"/>
                    <a:pt x="2586" y="651"/>
                    <a:pt x="3581" y="512"/>
                  </a:cubicBezTo>
                  <a:cubicBezTo>
                    <a:pt x="3619" y="282"/>
                    <a:pt x="3526" y="241"/>
                    <a:pt x="3402" y="241"/>
                  </a:cubicBezTo>
                  <a:cubicBezTo>
                    <a:pt x="3333" y="241"/>
                    <a:pt x="3254" y="253"/>
                    <a:pt x="3183" y="253"/>
                  </a:cubicBezTo>
                  <a:cubicBezTo>
                    <a:pt x="3149" y="253"/>
                    <a:pt x="3115" y="251"/>
                    <a:pt x="3081" y="250"/>
                  </a:cubicBezTo>
                  <a:lnTo>
                    <a:pt x="3081" y="250"/>
                  </a:lnTo>
                  <a:cubicBezTo>
                    <a:pt x="3190" y="229"/>
                    <a:pt x="3260" y="186"/>
                    <a:pt x="3203" y="35"/>
                  </a:cubicBezTo>
                  <a:cubicBezTo>
                    <a:pt x="3041" y="10"/>
                    <a:pt x="2880" y="0"/>
                    <a:pt x="27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59" name="Google Shape;7059;p9"/>
            <p:cNvSpPr/>
            <p:nvPr/>
          </p:nvSpPr>
          <p:spPr>
            <a:xfrm>
              <a:off x="4981200" y="4510825"/>
              <a:ext cx="47000" cy="60175"/>
            </a:xfrm>
            <a:custGeom>
              <a:avLst/>
              <a:gdLst/>
              <a:ahLst/>
              <a:cxnLst/>
              <a:rect l="l" t="t" r="r" b="b"/>
              <a:pathLst>
                <a:path w="1880" h="2407" extrusionOk="0">
                  <a:moveTo>
                    <a:pt x="173" y="0"/>
                  </a:moveTo>
                  <a:cubicBezTo>
                    <a:pt x="44" y="0"/>
                    <a:pt x="1" y="104"/>
                    <a:pt x="29" y="289"/>
                  </a:cubicBezTo>
                  <a:cubicBezTo>
                    <a:pt x="69" y="687"/>
                    <a:pt x="49" y="1065"/>
                    <a:pt x="49" y="1462"/>
                  </a:cubicBezTo>
                  <a:cubicBezTo>
                    <a:pt x="89" y="1582"/>
                    <a:pt x="168" y="1721"/>
                    <a:pt x="188" y="1860"/>
                  </a:cubicBezTo>
                  <a:cubicBezTo>
                    <a:pt x="245" y="2284"/>
                    <a:pt x="261" y="2407"/>
                    <a:pt x="472" y="2407"/>
                  </a:cubicBezTo>
                  <a:cubicBezTo>
                    <a:pt x="559" y="2407"/>
                    <a:pt x="678" y="2387"/>
                    <a:pt x="845" y="2358"/>
                  </a:cubicBezTo>
                  <a:cubicBezTo>
                    <a:pt x="924" y="2358"/>
                    <a:pt x="1024" y="2338"/>
                    <a:pt x="1083" y="2318"/>
                  </a:cubicBezTo>
                  <a:cubicBezTo>
                    <a:pt x="1163" y="2278"/>
                    <a:pt x="1223" y="2238"/>
                    <a:pt x="1282" y="2179"/>
                  </a:cubicBezTo>
                  <a:cubicBezTo>
                    <a:pt x="1382" y="2159"/>
                    <a:pt x="1521" y="2159"/>
                    <a:pt x="1621" y="2139"/>
                  </a:cubicBezTo>
                  <a:cubicBezTo>
                    <a:pt x="1740" y="2059"/>
                    <a:pt x="1879" y="1960"/>
                    <a:pt x="1780" y="1821"/>
                  </a:cubicBezTo>
                  <a:cubicBezTo>
                    <a:pt x="1717" y="1748"/>
                    <a:pt x="1641" y="1725"/>
                    <a:pt x="1559" y="1725"/>
                  </a:cubicBezTo>
                  <a:cubicBezTo>
                    <a:pt x="1460" y="1725"/>
                    <a:pt x="1351" y="1759"/>
                    <a:pt x="1243" y="1781"/>
                  </a:cubicBezTo>
                  <a:cubicBezTo>
                    <a:pt x="447" y="1443"/>
                    <a:pt x="268" y="826"/>
                    <a:pt x="367" y="50"/>
                  </a:cubicBezTo>
                  <a:cubicBezTo>
                    <a:pt x="288" y="16"/>
                    <a:pt x="224" y="0"/>
                    <a:pt x="17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60" name="Google Shape;7060;p9"/>
            <p:cNvSpPr/>
            <p:nvPr/>
          </p:nvSpPr>
          <p:spPr>
            <a:xfrm>
              <a:off x="4498025" y="4417750"/>
              <a:ext cx="103475" cy="39325"/>
            </a:xfrm>
            <a:custGeom>
              <a:avLst/>
              <a:gdLst/>
              <a:ahLst/>
              <a:cxnLst/>
              <a:rect l="l" t="t" r="r" b="b"/>
              <a:pathLst>
                <a:path w="4139" h="1573" extrusionOk="0">
                  <a:moveTo>
                    <a:pt x="1050" y="0"/>
                  </a:moveTo>
                  <a:cubicBezTo>
                    <a:pt x="739" y="0"/>
                    <a:pt x="426" y="10"/>
                    <a:pt x="100" y="33"/>
                  </a:cubicBezTo>
                  <a:cubicBezTo>
                    <a:pt x="1" y="511"/>
                    <a:pt x="478" y="431"/>
                    <a:pt x="677" y="610"/>
                  </a:cubicBezTo>
                  <a:cubicBezTo>
                    <a:pt x="1552" y="1008"/>
                    <a:pt x="2487" y="809"/>
                    <a:pt x="3362" y="1028"/>
                  </a:cubicBezTo>
                  <a:cubicBezTo>
                    <a:pt x="3541" y="1127"/>
                    <a:pt x="3581" y="1326"/>
                    <a:pt x="3681" y="1485"/>
                  </a:cubicBezTo>
                  <a:cubicBezTo>
                    <a:pt x="3726" y="1546"/>
                    <a:pt x="3772" y="1572"/>
                    <a:pt x="3826" y="1572"/>
                  </a:cubicBezTo>
                  <a:cubicBezTo>
                    <a:pt x="3843" y="1572"/>
                    <a:pt x="3861" y="1570"/>
                    <a:pt x="3880" y="1565"/>
                  </a:cubicBezTo>
                  <a:cubicBezTo>
                    <a:pt x="4138" y="1366"/>
                    <a:pt x="3959" y="1028"/>
                    <a:pt x="4098" y="809"/>
                  </a:cubicBezTo>
                  <a:lnTo>
                    <a:pt x="4098" y="630"/>
                  </a:lnTo>
                  <a:cubicBezTo>
                    <a:pt x="3541" y="113"/>
                    <a:pt x="2766" y="411"/>
                    <a:pt x="2189" y="113"/>
                  </a:cubicBezTo>
                  <a:cubicBezTo>
                    <a:pt x="2150" y="81"/>
                    <a:pt x="2113" y="67"/>
                    <a:pt x="2079" y="67"/>
                  </a:cubicBezTo>
                  <a:cubicBezTo>
                    <a:pt x="2007" y="67"/>
                    <a:pt x="1944" y="125"/>
                    <a:pt x="1890" y="192"/>
                  </a:cubicBezTo>
                  <a:cubicBezTo>
                    <a:pt x="1918" y="158"/>
                    <a:pt x="1910" y="145"/>
                    <a:pt x="1892" y="145"/>
                  </a:cubicBezTo>
                  <a:cubicBezTo>
                    <a:pt x="1857" y="145"/>
                    <a:pt x="1785" y="193"/>
                    <a:pt x="1851" y="232"/>
                  </a:cubicBezTo>
                  <a:cubicBezTo>
                    <a:pt x="1851" y="232"/>
                    <a:pt x="1811" y="212"/>
                    <a:pt x="1811" y="192"/>
                  </a:cubicBezTo>
                  <a:cubicBezTo>
                    <a:pt x="1851" y="93"/>
                    <a:pt x="1791" y="33"/>
                    <a:pt x="1711" y="13"/>
                  </a:cubicBezTo>
                  <a:cubicBezTo>
                    <a:pt x="1489" y="5"/>
                    <a:pt x="1270" y="0"/>
                    <a:pt x="10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61" name="Google Shape;7061;p9"/>
            <p:cNvSpPr/>
            <p:nvPr/>
          </p:nvSpPr>
          <p:spPr>
            <a:xfrm>
              <a:off x="5004300" y="4102300"/>
              <a:ext cx="114900" cy="20050"/>
            </a:xfrm>
            <a:custGeom>
              <a:avLst/>
              <a:gdLst/>
              <a:ahLst/>
              <a:cxnLst/>
              <a:rect l="l" t="t" r="r" b="b"/>
              <a:pathLst>
                <a:path w="4596" h="802" extrusionOk="0">
                  <a:moveTo>
                    <a:pt x="1711" y="497"/>
                  </a:moveTo>
                  <a:cubicBezTo>
                    <a:pt x="1772" y="522"/>
                    <a:pt x="1836" y="529"/>
                    <a:pt x="1900" y="529"/>
                  </a:cubicBezTo>
                  <a:cubicBezTo>
                    <a:pt x="1924" y="529"/>
                    <a:pt x="1948" y="528"/>
                    <a:pt x="1972" y="527"/>
                  </a:cubicBezTo>
                  <a:lnTo>
                    <a:pt x="1972" y="527"/>
                  </a:lnTo>
                  <a:cubicBezTo>
                    <a:pt x="1883" y="536"/>
                    <a:pt x="1795" y="560"/>
                    <a:pt x="1711" y="576"/>
                  </a:cubicBezTo>
                  <a:cubicBezTo>
                    <a:pt x="1716" y="604"/>
                    <a:pt x="1712" y="615"/>
                    <a:pt x="1705" y="615"/>
                  </a:cubicBezTo>
                  <a:cubicBezTo>
                    <a:pt x="1680" y="615"/>
                    <a:pt x="1619" y="497"/>
                    <a:pt x="1711" y="497"/>
                  </a:cubicBezTo>
                  <a:close/>
                  <a:moveTo>
                    <a:pt x="2895" y="1"/>
                  </a:moveTo>
                  <a:cubicBezTo>
                    <a:pt x="2674" y="1"/>
                    <a:pt x="2455" y="44"/>
                    <a:pt x="2248" y="218"/>
                  </a:cubicBezTo>
                  <a:lnTo>
                    <a:pt x="1910" y="218"/>
                  </a:lnTo>
                  <a:cubicBezTo>
                    <a:pt x="1671" y="169"/>
                    <a:pt x="1443" y="134"/>
                    <a:pt x="1214" y="134"/>
                  </a:cubicBezTo>
                  <a:cubicBezTo>
                    <a:pt x="985" y="134"/>
                    <a:pt x="756" y="169"/>
                    <a:pt x="518" y="258"/>
                  </a:cubicBezTo>
                  <a:cubicBezTo>
                    <a:pt x="358" y="377"/>
                    <a:pt x="120" y="258"/>
                    <a:pt x="0" y="457"/>
                  </a:cubicBezTo>
                  <a:cubicBezTo>
                    <a:pt x="49" y="636"/>
                    <a:pt x="151" y="802"/>
                    <a:pt x="306" y="802"/>
                  </a:cubicBezTo>
                  <a:cubicBezTo>
                    <a:pt x="341" y="802"/>
                    <a:pt x="378" y="793"/>
                    <a:pt x="418" y="775"/>
                  </a:cubicBezTo>
                  <a:cubicBezTo>
                    <a:pt x="551" y="722"/>
                    <a:pt x="681" y="705"/>
                    <a:pt x="811" y="705"/>
                  </a:cubicBezTo>
                  <a:cubicBezTo>
                    <a:pt x="1070" y="705"/>
                    <a:pt x="1327" y="775"/>
                    <a:pt x="1592" y="775"/>
                  </a:cubicBezTo>
                  <a:cubicBezTo>
                    <a:pt x="1665" y="775"/>
                    <a:pt x="1742" y="779"/>
                    <a:pt x="1820" y="779"/>
                  </a:cubicBezTo>
                  <a:cubicBezTo>
                    <a:pt x="1996" y="779"/>
                    <a:pt x="2176" y="760"/>
                    <a:pt x="2328" y="636"/>
                  </a:cubicBezTo>
                  <a:cubicBezTo>
                    <a:pt x="2233" y="551"/>
                    <a:pt x="2133" y="524"/>
                    <a:pt x="2033" y="524"/>
                  </a:cubicBezTo>
                  <a:cubicBezTo>
                    <a:pt x="2026" y="524"/>
                    <a:pt x="2019" y="524"/>
                    <a:pt x="2012" y="524"/>
                  </a:cubicBezTo>
                  <a:lnTo>
                    <a:pt x="2012" y="524"/>
                  </a:lnTo>
                  <a:cubicBezTo>
                    <a:pt x="2060" y="521"/>
                    <a:pt x="2109" y="517"/>
                    <a:pt x="2157" y="517"/>
                  </a:cubicBezTo>
                  <a:cubicBezTo>
                    <a:pt x="2259" y="517"/>
                    <a:pt x="2358" y="535"/>
                    <a:pt x="2447" y="616"/>
                  </a:cubicBezTo>
                  <a:lnTo>
                    <a:pt x="2527" y="656"/>
                  </a:lnTo>
                  <a:lnTo>
                    <a:pt x="2606" y="616"/>
                  </a:lnTo>
                  <a:cubicBezTo>
                    <a:pt x="2651" y="572"/>
                    <a:pt x="2695" y="556"/>
                    <a:pt x="2739" y="556"/>
                  </a:cubicBezTo>
                  <a:cubicBezTo>
                    <a:pt x="2832" y="556"/>
                    <a:pt x="2923" y="629"/>
                    <a:pt x="3004" y="656"/>
                  </a:cubicBezTo>
                  <a:cubicBezTo>
                    <a:pt x="3177" y="616"/>
                    <a:pt x="3356" y="610"/>
                    <a:pt x="3536" y="610"/>
                  </a:cubicBezTo>
                  <a:cubicBezTo>
                    <a:pt x="3626" y="610"/>
                    <a:pt x="3717" y="611"/>
                    <a:pt x="3807" y="611"/>
                  </a:cubicBezTo>
                  <a:cubicBezTo>
                    <a:pt x="4078" y="611"/>
                    <a:pt x="4347" y="596"/>
                    <a:pt x="4596" y="477"/>
                  </a:cubicBezTo>
                  <a:cubicBezTo>
                    <a:pt x="4297" y="99"/>
                    <a:pt x="3820" y="258"/>
                    <a:pt x="3442" y="39"/>
                  </a:cubicBezTo>
                  <a:cubicBezTo>
                    <a:pt x="3262" y="30"/>
                    <a:pt x="3078" y="1"/>
                    <a:pt x="289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62" name="Google Shape;7062;p9"/>
            <p:cNvSpPr/>
            <p:nvPr/>
          </p:nvSpPr>
          <p:spPr>
            <a:xfrm>
              <a:off x="4304575" y="4394700"/>
              <a:ext cx="98975" cy="28375"/>
            </a:xfrm>
            <a:custGeom>
              <a:avLst/>
              <a:gdLst/>
              <a:ahLst/>
              <a:cxnLst/>
              <a:rect l="l" t="t" r="r" b="b"/>
              <a:pathLst>
                <a:path w="3959" h="1135" extrusionOk="0">
                  <a:moveTo>
                    <a:pt x="80" y="0"/>
                  </a:moveTo>
                  <a:cubicBezTo>
                    <a:pt x="0" y="199"/>
                    <a:pt x="100" y="319"/>
                    <a:pt x="199" y="458"/>
                  </a:cubicBezTo>
                  <a:cubicBezTo>
                    <a:pt x="454" y="674"/>
                    <a:pt x="741" y="728"/>
                    <a:pt x="1035" y="728"/>
                  </a:cubicBezTo>
                  <a:cubicBezTo>
                    <a:pt x="1200" y="728"/>
                    <a:pt x="1367" y="711"/>
                    <a:pt x="1532" y="697"/>
                  </a:cubicBezTo>
                  <a:cubicBezTo>
                    <a:pt x="1654" y="685"/>
                    <a:pt x="1775" y="679"/>
                    <a:pt x="1895" y="679"/>
                  </a:cubicBezTo>
                  <a:cubicBezTo>
                    <a:pt x="2381" y="679"/>
                    <a:pt x="2848" y="783"/>
                    <a:pt x="3263" y="1055"/>
                  </a:cubicBezTo>
                  <a:cubicBezTo>
                    <a:pt x="3342" y="1095"/>
                    <a:pt x="3442" y="1134"/>
                    <a:pt x="3521" y="1134"/>
                  </a:cubicBezTo>
                  <a:cubicBezTo>
                    <a:pt x="3621" y="1134"/>
                    <a:pt x="3680" y="1114"/>
                    <a:pt x="3760" y="1055"/>
                  </a:cubicBezTo>
                  <a:cubicBezTo>
                    <a:pt x="3780" y="1015"/>
                    <a:pt x="3780" y="935"/>
                    <a:pt x="3780" y="896"/>
                  </a:cubicBezTo>
                  <a:cubicBezTo>
                    <a:pt x="3760" y="717"/>
                    <a:pt x="3879" y="617"/>
                    <a:pt x="3959" y="498"/>
                  </a:cubicBezTo>
                  <a:cubicBezTo>
                    <a:pt x="3243" y="160"/>
                    <a:pt x="2467" y="140"/>
                    <a:pt x="1691" y="140"/>
                  </a:cubicBezTo>
                  <a:cubicBezTo>
                    <a:pt x="1557" y="140"/>
                    <a:pt x="1420" y="148"/>
                    <a:pt x="1282" y="148"/>
                  </a:cubicBezTo>
                  <a:cubicBezTo>
                    <a:pt x="1052" y="148"/>
                    <a:pt x="821" y="125"/>
                    <a:pt x="5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63" name="Google Shape;7063;p9"/>
            <p:cNvSpPr/>
            <p:nvPr/>
          </p:nvSpPr>
          <p:spPr>
            <a:xfrm>
              <a:off x="4647225" y="4187050"/>
              <a:ext cx="104950" cy="25400"/>
            </a:xfrm>
            <a:custGeom>
              <a:avLst/>
              <a:gdLst/>
              <a:ahLst/>
              <a:cxnLst/>
              <a:rect l="l" t="t" r="r" b="b"/>
              <a:pathLst>
                <a:path w="4198" h="1016" extrusionOk="0">
                  <a:moveTo>
                    <a:pt x="1293" y="0"/>
                  </a:moveTo>
                  <a:cubicBezTo>
                    <a:pt x="1254" y="0"/>
                    <a:pt x="1214" y="5"/>
                    <a:pt x="1174" y="11"/>
                  </a:cubicBezTo>
                  <a:cubicBezTo>
                    <a:pt x="935" y="131"/>
                    <a:pt x="677" y="111"/>
                    <a:pt x="438" y="230"/>
                  </a:cubicBezTo>
                  <a:lnTo>
                    <a:pt x="80" y="230"/>
                  </a:lnTo>
                  <a:lnTo>
                    <a:pt x="20" y="290"/>
                  </a:lnTo>
                  <a:cubicBezTo>
                    <a:pt x="0" y="310"/>
                    <a:pt x="20" y="369"/>
                    <a:pt x="80" y="389"/>
                  </a:cubicBezTo>
                  <a:cubicBezTo>
                    <a:pt x="179" y="389"/>
                    <a:pt x="279" y="409"/>
                    <a:pt x="378" y="409"/>
                  </a:cubicBezTo>
                  <a:cubicBezTo>
                    <a:pt x="697" y="508"/>
                    <a:pt x="1055" y="469"/>
                    <a:pt x="1373" y="588"/>
                  </a:cubicBezTo>
                  <a:cubicBezTo>
                    <a:pt x="1512" y="668"/>
                    <a:pt x="1691" y="628"/>
                    <a:pt x="1850" y="727"/>
                  </a:cubicBezTo>
                  <a:cubicBezTo>
                    <a:pt x="1930" y="727"/>
                    <a:pt x="2069" y="767"/>
                    <a:pt x="2169" y="767"/>
                  </a:cubicBezTo>
                  <a:lnTo>
                    <a:pt x="2487" y="767"/>
                  </a:lnTo>
                  <a:cubicBezTo>
                    <a:pt x="2576" y="827"/>
                    <a:pt x="2671" y="827"/>
                    <a:pt x="2763" y="827"/>
                  </a:cubicBezTo>
                  <a:cubicBezTo>
                    <a:pt x="2855" y="827"/>
                    <a:pt x="2944" y="827"/>
                    <a:pt x="3024" y="886"/>
                  </a:cubicBezTo>
                  <a:lnTo>
                    <a:pt x="3203" y="886"/>
                  </a:lnTo>
                  <a:cubicBezTo>
                    <a:pt x="3236" y="870"/>
                    <a:pt x="3266" y="860"/>
                    <a:pt x="3297" y="860"/>
                  </a:cubicBezTo>
                  <a:cubicBezTo>
                    <a:pt x="3342" y="860"/>
                    <a:pt x="3392" y="880"/>
                    <a:pt x="3462" y="926"/>
                  </a:cubicBezTo>
                  <a:cubicBezTo>
                    <a:pt x="3531" y="996"/>
                    <a:pt x="3611" y="1016"/>
                    <a:pt x="3695" y="1016"/>
                  </a:cubicBezTo>
                  <a:cubicBezTo>
                    <a:pt x="3780" y="1016"/>
                    <a:pt x="3869" y="996"/>
                    <a:pt x="3959" y="986"/>
                  </a:cubicBezTo>
                  <a:cubicBezTo>
                    <a:pt x="4078" y="926"/>
                    <a:pt x="4158" y="827"/>
                    <a:pt x="4198" y="707"/>
                  </a:cubicBezTo>
                  <a:cubicBezTo>
                    <a:pt x="4146" y="525"/>
                    <a:pt x="4033" y="494"/>
                    <a:pt x="3908" y="494"/>
                  </a:cubicBezTo>
                  <a:cubicBezTo>
                    <a:pt x="3844" y="494"/>
                    <a:pt x="3776" y="503"/>
                    <a:pt x="3711" y="503"/>
                  </a:cubicBezTo>
                  <a:cubicBezTo>
                    <a:pt x="3613" y="503"/>
                    <a:pt x="3523" y="484"/>
                    <a:pt x="3462" y="389"/>
                  </a:cubicBezTo>
                  <a:cubicBezTo>
                    <a:pt x="3364" y="326"/>
                    <a:pt x="3258" y="312"/>
                    <a:pt x="3151" y="312"/>
                  </a:cubicBezTo>
                  <a:cubicBezTo>
                    <a:pt x="3068" y="312"/>
                    <a:pt x="2983" y="321"/>
                    <a:pt x="2900" y="321"/>
                  </a:cubicBezTo>
                  <a:cubicBezTo>
                    <a:pt x="2785" y="321"/>
                    <a:pt x="2671" y="305"/>
                    <a:pt x="2567" y="230"/>
                  </a:cubicBezTo>
                  <a:cubicBezTo>
                    <a:pt x="2467" y="230"/>
                    <a:pt x="2387" y="210"/>
                    <a:pt x="2288" y="210"/>
                  </a:cubicBezTo>
                  <a:cubicBezTo>
                    <a:pt x="2089" y="131"/>
                    <a:pt x="1870" y="210"/>
                    <a:pt x="1691" y="91"/>
                  </a:cubicBezTo>
                  <a:cubicBezTo>
                    <a:pt x="1650" y="77"/>
                    <a:pt x="1618" y="54"/>
                    <a:pt x="1583" y="54"/>
                  </a:cubicBezTo>
                  <a:cubicBezTo>
                    <a:pt x="1567" y="54"/>
                    <a:pt x="1551" y="59"/>
                    <a:pt x="1532" y="71"/>
                  </a:cubicBezTo>
                  <a:cubicBezTo>
                    <a:pt x="1453" y="18"/>
                    <a:pt x="1373" y="0"/>
                    <a:pt x="129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64" name="Google Shape;7064;p9"/>
            <p:cNvSpPr/>
            <p:nvPr/>
          </p:nvSpPr>
          <p:spPr>
            <a:xfrm>
              <a:off x="4687000" y="4400525"/>
              <a:ext cx="73625" cy="24850"/>
            </a:xfrm>
            <a:custGeom>
              <a:avLst/>
              <a:gdLst/>
              <a:ahLst/>
              <a:cxnLst/>
              <a:rect l="l" t="t" r="r" b="b"/>
              <a:pathLst>
                <a:path w="2945" h="994" extrusionOk="0">
                  <a:moveTo>
                    <a:pt x="304" y="1"/>
                  </a:moveTo>
                  <a:cubicBezTo>
                    <a:pt x="171" y="1"/>
                    <a:pt x="58" y="65"/>
                    <a:pt x="1" y="305"/>
                  </a:cubicBezTo>
                  <a:cubicBezTo>
                    <a:pt x="55" y="412"/>
                    <a:pt x="76" y="569"/>
                    <a:pt x="226" y="569"/>
                  </a:cubicBezTo>
                  <a:cubicBezTo>
                    <a:pt x="242" y="569"/>
                    <a:pt x="260" y="567"/>
                    <a:pt x="279" y="563"/>
                  </a:cubicBezTo>
                  <a:cubicBezTo>
                    <a:pt x="370" y="538"/>
                    <a:pt x="450" y="524"/>
                    <a:pt x="528" y="524"/>
                  </a:cubicBezTo>
                  <a:cubicBezTo>
                    <a:pt x="637" y="524"/>
                    <a:pt x="740" y="553"/>
                    <a:pt x="856" y="623"/>
                  </a:cubicBezTo>
                  <a:cubicBezTo>
                    <a:pt x="1257" y="912"/>
                    <a:pt x="1684" y="993"/>
                    <a:pt x="2147" y="993"/>
                  </a:cubicBezTo>
                  <a:cubicBezTo>
                    <a:pt x="2258" y="993"/>
                    <a:pt x="2372" y="989"/>
                    <a:pt x="2487" y="981"/>
                  </a:cubicBezTo>
                  <a:cubicBezTo>
                    <a:pt x="2547" y="961"/>
                    <a:pt x="2567" y="961"/>
                    <a:pt x="2587" y="961"/>
                  </a:cubicBezTo>
                  <a:cubicBezTo>
                    <a:pt x="2647" y="921"/>
                    <a:pt x="2686" y="901"/>
                    <a:pt x="2746" y="862"/>
                  </a:cubicBezTo>
                  <a:cubicBezTo>
                    <a:pt x="2786" y="802"/>
                    <a:pt x="2845" y="762"/>
                    <a:pt x="2865" y="702"/>
                  </a:cubicBezTo>
                  <a:cubicBezTo>
                    <a:pt x="2905" y="623"/>
                    <a:pt x="2945" y="523"/>
                    <a:pt x="2865" y="464"/>
                  </a:cubicBezTo>
                  <a:cubicBezTo>
                    <a:pt x="2553" y="412"/>
                    <a:pt x="2271" y="254"/>
                    <a:pt x="1953" y="254"/>
                  </a:cubicBezTo>
                  <a:cubicBezTo>
                    <a:pt x="1907" y="254"/>
                    <a:pt x="1859" y="257"/>
                    <a:pt x="1811" y="265"/>
                  </a:cubicBezTo>
                  <a:cubicBezTo>
                    <a:pt x="1734" y="342"/>
                    <a:pt x="1663" y="368"/>
                    <a:pt x="1594" y="368"/>
                  </a:cubicBezTo>
                  <a:cubicBezTo>
                    <a:pt x="1483" y="368"/>
                    <a:pt x="1376" y="301"/>
                    <a:pt x="1254" y="265"/>
                  </a:cubicBezTo>
                  <a:cubicBezTo>
                    <a:pt x="1075" y="205"/>
                    <a:pt x="916" y="126"/>
                    <a:pt x="757" y="86"/>
                  </a:cubicBezTo>
                  <a:cubicBezTo>
                    <a:pt x="612" y="75"/>
                    <a:pt x="446" y="1"/>
                    <a:pt x="30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65" name="Google Shape;7065;p9"/>
            <p:cNvSpPr/>
            <p:nvPr/>
          </p:nvSpPr>
          <p:spPr>
            <a:xfrm>
              <a:off x="4980425" y="4285300"/>
              <a:ext cx="36325" cy="82800"/>
            </a:xfrm>
            <a:custGeom>
              <a:avLst/>
              <a:gdLst/>
              <a:ahLst/>
              <a:cxnLst/>
              <a:rect l="l" t="t" r="r" b="b"/>
              <a:pathLst>
                <a:path w="1453" h="3312" extrusionOk="0">
                  <a:moveTo>
                    <a:pt x="1293" y="0"/>
                  </a:moveTo>
                  <a:cubicBezTo>
                    <a:pt x="1194" y="99"/>
                    <a:pt x="1015" y="40"/>
                    <a:pt x="916" y="139"/>
                  </a:cubicBezTo>
                  <a:cubicBezTo>
                    <a:pt x="597" y="458"/>
                    <a:pt x="478" y="895"/>
                    <a:pt x="398" y="1333"/>
                  </a:cubicBezTo>
                  <a:cubicBezTo>
                    <a:pt x="100" y="1751"/>
                    <a:pt x="0" y="2248"/>
                    <a:pt x="60" y="2785"/>
                  </a:cubicBezTo>
                  <a:cubicBezTo>
                    <a:pt x="76" y="2991"/>
                    <a:pt x="67" y="3311"/>
                    <a:pt x="325" y="3311"/>
                  </a:cubicBezTo>
                  <a:cubicBezTo>
                    <a:pt x="390" y="3311"/>
                    <a:pt x="473" y="3291"/>
                    <a:pt x="577" y="3243"/>
                  </a:cubicBezTo>
                  <a:cubicBezTo>
                    <a:pt x="657" y="2606"/>
                    <a:pt x="697" y="1950"/>
                    <a:pt x="796" y="1313"/>
                  </a:cubicBezTo>
                  <a:cubicBezTo>
                    <a:pt x="856" y="955"/>
                    <a:pt x="995" y="637"/>
                    <a:pt x="1293" y="438"/>
                  </a:cubicBezTo>
                  <a:lnTo>
                    <a:pt x="1453" y="298"/>
                  </a:lnTo>
                  <a:cubicBezTo>
                    <a:pt x="1453" y="159"/>
                    <a:pt x="1413" y="40"/>
                    <a:pt x="129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66" name="Google Shape;7066;p9"/>
            <p:cNvSpPr/>
            <p:nvPr/>
          </p:nvSpPr>
          <p:spPr>
            <a:xfrm>
              <a:off x="4131500" y="4332525"/>
              <a:ext cx="88050" cy="18625"/>
            </a:xfrm>
            <a:custGeom>
              <a:avLst/>
              <a:gdLst/>
              <a:ahLst/>
              <a:cxnLst/>
              <a:rect l="l" t="t" r="r" b="b"/>
              <a:pathLst>
                <a:path w="3522" h="745" extrusionOk="0">
                  <a:moveTo>
                    <a:pt x="160" y="1"/>
                  </a:moveTo>
                  <a:cubicBezTo>
                    <a:pt x="120" y="100"/>
                    <a:pt x="40" y="220"/>
                    <a:pt x="1" y="339"/>
                  </a:cubicBezTo>
                  <a:cubicBezTo>
                    <a:pt x="200" y="399"/>
                    <a:pt x="398" y="339"/>
                    <a:pt x="538" y="518"/>
                  </a:cubicBezTo>
                  <a:cubicBezTo>
                    <a:pt x="570" y="561"/>
                    <a:pt x="596" y="580"/>
                    <a:pt x="623" y="580"/>
                  </a:cubicBezTo>
                  <a:cubicBezTo>
                    <a:pt x="646" y="580"/>
                    <a:pt x="669" y="566"/>
                    <a:pt x="697" y="538"/>
                  </a:cubicBezTo>
                  <a:cubicBezTo>
                    <a:pt x="1052" y="515"/>
                    <a:pt x="1408" y="380"/>
                    <a:pt x="1756" y="380"/>
                  </a:cubicBezTo>
                  <a:cubicBezTo>
                    <a:pt x="2011" y="380"/>
                    <a:pt x="2263" y="453"/>
                    <a:pt x="2507" y="697"/>
                  </a:cubicBezTo>
                  <a:cubicBezTo>
                    <a:pt x="2541" y="731"/>
                    <a:pt x="2585" y="745"/>
                    <a:pt x="2634" y="745"/>
                  </a:cubicBezTo>
                  <a:cubicBezTo>
                    <a:pt x="2786" y="745"/>
                    <a:pt x="2993" y="613"/>
                    <a:pt x="3144" y="538"/>
                  </a:cubicBezTo>
                  <a:cubicBezTo>
                    <a:pt x="3223" y="399"/>
                    <a:pt x="3442" y="498"/>
                    <a:pt x="3522" y="339"/>
                  </a:cubicBezTo>
                  <a:cubicBezTo>
                    <a:pt x="2753" y="170"/>
                    <a:pt x="1983" y="19"/>
                    <a:pt x="1181" y="19"/>
                  </a:cubicBezTo>
                  <a:cubicBezTo>
                    <a:pt x="1132" y="19"/>
                    <a:pt x="1084" y="20"/>
                    <a:pt x="1035" y="21"/>
                  </a:cubicBezTo>
                  <a:cubicBezTo>
                    <a:pt x="946" y="90"/>
                    <a:pt x="861" y="120"/>
                    <a:pt x="776" y="120"/>
                  </a:cubicBezTo>
                  <a:cubicBezTo>
                    <a:pt x="692" y="120"/>
                    <a:pt x="607" y="90"/>
                    <a:pt x="518" y="41"/>
                  </a:cubicBezTo>
                  <a:cubicBezTo>
                    <a:pt x="398" y="21"/>
                    <a:pt x="299" y="21"/>
                    <a:pt x="16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67" name="Google Shape;7067;p9"/>
            <p:cNvSpPr/>
            <p:nvPr/>
          </p:nvSpPr>
          <p:spPr>
            <a:xfrm>
              <a:off x="4602950" y="4350425"/>
              <a:ext cx="102975" cy="15050"/>
            </a:xfrm>
            <a:custGeom>
              <a:avLst/>
              <a:gdLst/>
              <a:ahLst/>
              <a:cxnLst/>
              <a:rect l="l" t="t" r="r" b="b"/>
              <a:pathLst>
                <a:path w="4119" h="602" extrusionOk="0">
                  <a:moveTo>
                    <a:pt x="493" y="1"/>
                  </a:moveTo>
                  <a:cubicBezTo>
                    <a:pt x="349" y="1"/>
                    <a:pt x="205" y="1"/>
                    <a:pt x="61" y="1"/>
                  </a:cubicBezTo>
                  <a:cubicBezTo>
                    <a:pt x="41" y="1"/>
                    <a:pt x="41" y="1"/>
                    <a:pt x="1" y="41"/>
                  </a:cubicBezTo>
                  <a:cubicBezTo>
                    <a:pt x="1" y="100"/>
                    <a:pt x="1" y="120"/>
                    <a:pt x="80" y="140"/>
                  </a:cubicBezTo>
                  <a:cubicBezTo>
                    <a:pt x="379" y="140"/>
                    <a:pt x="677" y="180"/>
                    <a:pt x="916" y="319"/>
                  </a:cubicBezTo>
                  <a:cubicBezTo>
                    <a:pt x="956" y="289"/>
                    <a:pt x="996" y="275"/>
                    <a:pt x="1035" y="275"/>
                  </a:cubicBezTo>
                  <a:cubicBezTo>
                    <a:pt x="1075" y="275"/>
                    <a:pt x="1115" y="289"/>
                    <a:pt x="1155" y="319"/>
                  </a:cubicBezTo>
                  <a:cubicBezTo>
                    <a:pt x="1289" y="234"/>
                    <a:pt x="1422" y="201"/>
                    <a:pt x="1554" y="201"/>
                  </a:cubicBezTo>
                  <a:cubicBezTo>
                    <a:pt x="1851" y="201"/>
                    <a:pt x="2145" y="368"/>
                    <a:pt x="2448" y="478"/>
                  </a:cubicBezTo>
                  <a:cubicBezTo>
                    <a:pt x="2709" y="550"/>
                    <a:pt x="2965" y="602"/>
                    <a:pt x="3218" y="602"/>
                  </a:cubicBezTo>
                  <a:cubicBezTo>
                    <a:pt x="3524" y="602"/>
                    <a:pt x="3825" y="526"/>
                    <a:pt x="4119" y="319"/>
                  </a:cubicBezTo>
                  <a:cubicBezTo>
                    <a:pt x="2926" y="17"/>
                    <a:pt x="1718" y="1"/>
                    <a:pt x="4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68" name="Google Shape;7068;p9"/>
            <p:cNvSpPr/>
            <p:nvPr/>
          </p:nvSpPr>
          <p:spPr>
            <a:xfrm>
              <a:off x="5420550" y="4148450"/>
              <a:ext cx="88550" cy="12525"/>
            </a:xfrm>
            <a:custGeom>
              <a:avLst/>
              <a:gdLst/>
              <a:ahLst/>
              <a:cxnLst/>
              <a:rect l="l" t="t" r="r" b="b"/>
              <a:pathLst>
                <a:path w="3542" h="501" extrusionOk="0">
                  <a:moveTo>
                    <a:pt x="3020" y="1"/>
                  </a:moveTo>
                  <a:cubicBezTo>
                    <a:pt x="2165" y="1"/>
                    <a:pt x="1320" y="164"/>
                    <a:pt x="477" y="164"/>
                  </a:cubicBezTo>
                  <a:cubicBezTo>
                    <a:pt x="437" y="164"/>
                    <a:pt x="398" y="163"/>
                    <a:pt x="359" y="163"/>
                  </a:cubicBezTo>
                  <a:cubicBezTo>
                    <a:pt x="219" y="262"/>
                    <a:pt x="1" y="242"/>
                    <a:pt x="1" y="501"/>
                  </a:cubicBezTo>
                  <a:lnTo>
                    <a:pt x="2845" y="501"/>
                  </a:lnTo>
                  <a:cubicBezTo>
                    <a:pt x="2706" y="302"/>
                    <a:pt x="2746" y="202"/>
                    <a:pt x="2984" y="163"/>
                  </a:cubicBezTo>
                  <a:cubicBezTo>
                    <a:pt x="3183" y="163"/>
                    <a:pt x="3382" y="163"/>
                    <a:pt x="3541" y="23"/>
                  </a:cubicBezTo>
                  <a:cubicBezTo>
                    <a:pt x="3367" y="7"/>
                    <a:pt x="3193" y="1"/>
                    <a:pt x="302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69" name="Google Shape;7069;p9"/>
            <p:cNvSpPr/>
            <p:nvPr/>
          </p:nvSpPr>
          <p:spPr>
            <a:xfrm>
              <a:off x="5074425" y="4252275"/>
              <a:ext cx="122350" cy="27075"/>
            </a:xfrm>
            <a:custGeom>
              <a:avLst/>
              <a:gdLst/>
              <a:ahLst/>
              <a:cxnLst/>
              <a:rect l="l" t="t" r="r" b="b"/>
              <a:pathLst>
                <a:path w="4894" h="1083" extrusionOk="0">
                  <a:moveTo>
                    <a:pt x="470" y="0"/>
                  </a:moveTo>
                  <a:cubicBezTo>
                    <a:pt x="276" y="0"/>
                    <a:pt x="105" y="73"/>
                    <a:pt x="0" y="366"/>
                  </a:cubicBezTo>
                  <a:cubicBezTo>
                    <a:pt x="100" y="386"/>
                    <a:pt x="219" y="406"/>
                    <a:pt x="338" y="446"/>
                  </a:cubicBezTo>
                  <a:cubicBezTo>
                    <a:pt x="617" y="645"/>
                    <a:pt x="955" y="585"/>
                    <a:pt x="1234" y="744"/>
                  </a:cubicBezTo>
                  <a:cubicBezTo>
                    <a:pt x="1293" y="744"/>
                    <a:pt x="1333" y="744"/>
                    <a:pt x="1393" y="764"/>
                  </a:cubicBezTo>
                  <a:cubicBezTo>
                    <a:pt x="2029" y="863"/>
                    <a:pt x="2666" y="1082"/>
                    <a:pt x="3322" y="1082"/>
                  </a:cubicBezTo>
                  <a:cubicBezTo>
                    <a:pt x="3445" y="1014"/>
                    <a:pt x="3572" y="991"/>
                    <a:pt x="3702" y="991"/>
                  </a:cubicBezTo>
                  <a:cubicBezTo>
                    <a:pt x="3956" y="991"/>
                    <a:pt x="4219" y="1077"/>
                    <a:pt x="4473" y="1077"/>
                  </a:cubicBezTo>
                  <a:cubicBezTo>
                    <a:pt x="4617" y="1077"/>
                    <a:pt x="4758" y="1050"/>
                    <a:pt x="4894" y="963"/>
                  </a:cubicBezTo>
                  <a:cubicBezTo>
                    <a:pt x="4839" y="552"/>
                    <a:pt x="4605" y="509"/>
                    <a:pt x="4354" y="509"/>
                  </a:cubicBezTo>
                  <a:cubicBezTo>
                    <a:pt x="4288" y="509"/>
                    <a:pt x="4220" y="512"/>
                    <a:pt x="4154" y="512"/>
                  </a:cubicBezTo>
                  <a:cubicBezTo>
                    <a:pt x="4107" y="512"/>
                    <a:pt x="4062" y="511"/>
                    <a:pt x="4019" y="505"/>
                  </a:cubicBezTo>
                  <a:cubicBezTo>
                    <a:pt x="3004" y="466"/>
                    <a:pt x="2009" y="366"/>
                    <a:pt x="1015" y="68"/>
                  </a:cubicBezTo>
                  <a:cubicBezTo>
                    <a:pt x="836" y="58"/>
                    <a:pt x="644" y="0"/>
                    <a:pt x="4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70" name="Google Shape;7070;p9"/>
            <p:cNvSpPr/>
            <p:nvPr/>
          </p:nvSpPr>
          <p:spPr>
            <a:xfrm>
              <a:off x="4994850" y="4174875"/>
              <a:ext cx="82075" cy="21125"/>
            </a:xfrm>
            <a:custGeom>
              <a:avLst/>
              <a:gdLst/>
              <a:ahLst/>
              <a:cxnLst/>
              <a:rect l="l" t="t" r="r" b="b"/>
              <a:pathLst>
                <a:path w="3283" h="845" extrusionOk="0">
                  <a:moveTo>
                    <a:pt x="3124" y="1"/>
                  </a:moveTo>
                  <a:cubicBezTo>
                    <a:pt x="2666" y="80"/>
                    <a:pt x="2169" y="100"/>
                    <a:pt x="1691" y="240"/>
                  </a:cubicBezTo>
                  <a:cubicBezTo>
                    <a:pt x="1194" y="359"/>
                    <a:pt x="716" y="299"/>
                    <a:pt x="219" y="359"/>
                  </a:cubicBezTo>
                  <a:cubicBezTo>
                    <a:pt x="100" y="359"/>
                    <a:pt x="0" y="438"/>
                    <a:pt x="0" y="558"/>
                  </a:cubicBezTo>
                  <a:cubicBezTo>
                    <a:pt x="0" y="677"/>
                    <a:pt x="80" y="777"/>
                    <a:pt x="199" y="797"/>
                  </a:cubicBezTo>
                  <a:cubicBezTo>
                    <a:pt x="258" y="826"/>
                    <a:pt x="326" y="844"/>
                    <a:pt x="383" y="844"/>
                  </a:cubicBezTo>
                  <a:cubicBezTo>
                    <a:pt x="403" y="844"/>
                    <a:pt x="422" y="842"/>
                    <a:pt x="438" y="836"/>
                  </a:cubicBezTo>
                  <a:cubicBezTo>
                    <a:pt x="1313" y="677"/>
                    <a:pt x="2169" y="498"/>
                    <a:pt x="3004" y="359"/>
                  </a:cubicBezTo>
                  <a:cubicBezTo>
                    <a:pt x="3004" y="200"/>
                    <a:pt x="3283" y="180"/>
                    <a:pt x="312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71" name="Google Shape;7071;p9"/>
            <p:cNvSpPr/>
            <p:nvPr/>
          </p:nvSpPr>
          <p:spPr>
            <a:xfrm>
              <a:off x="4482600" y="4332525"/>
              <a:ext cx="122375" cy="21425"/>
            </a:xfrm>
            <a:custGeom>
              <a:avLst/>
              <a:gdLst/>
              <a:ahLst/>
              <a:cxnLst/>
              <a:rect l="l" t="t" r="r" b="b"/>
              <a:pathLst>
                <a:path w="4895" h="857" extrusionOk="0">
                  <a:moveTo>
                    <a:pt x="1" y="1"/>
                  </a:moveTo>
                  <a:lnTo>
                    <a:pt x="1" y="1"/>
                  </a:lnTo>
                  <a:cubicBezTo>
                    <a:pt x="299" y="240"/>
                    <a:pt x="677" y="319"/>
                    <a:pt x="1035" y="339"/>
                  </a:cubicBezTo>
                  <a:cubicBezTo>
                    <a:pt x="1413" y="359"/>
                    <a:pt x="1791" y="419"/>
                    <a:pt x="2169" y="438"/>
                  </a:cubicBezTo>
                  <a:cubicBezTo>
                    <a:pt x="3084" y="518"/>
                    <a:pt x="3960" y="836"/>
                    <a:pt x="4894" y="856"/>
                  </a:cubicBezTo>
                  <a:cubicBezTo>
                    <a:pt x="4894" y="816"/>
                    <a:pt x="4875" y="757"/>
                    <a:pt x="4875" y="717"/>
                  </a:cubicBezTo>
                  <a:cubicBezTo>
                    <a:pt x="3303" y="160"/>
                    <a:pt x="1612" y="220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72" name="Google Shape;7072;p9"/>
            <p:cNvSpPr/>
            <p:nvPr/>
          </p:nvSpPr>
          <p:spPr>
            <a:xfrm>
              <a:off x="5138575" y="4524425"/>
              <a:ext cx="81075" cy="24650"/>
            </a:xfrm>
            <a:custGeom>
              <a:avLst/>
              <a:gdLst/>
              <a:ahLst/>
              <a:cxnLst/>
              <a:rect l="l" t="t" r="r" b="b"/>
              <a:pathLst>
                <a:path w="3243" h="986" extrusionOk="0">
                  <a:moveTo>
                    <a:pt x="2944" y="0"/>
                  </a:moveTo>
                  <a:cubicBezTo>
                    <a:pt x="2909" y="0"/>
                    <a:pt x="2869" y="7"/>
                    <a:pt x="2825" y="23"/>
                  </a:cubicBezTo>
                  <a:cubicBezTo>
                    <a:pt x="2785" y="23"/>
                    <a:pt x="2726" y="43"/>
                    <a:pt x="2686" y="83"/>
                  </a:cubicBezTo>
                  <a:cubicBezTo>
                    <a:pt x="2606" y="103"/>
                    <a:pt x="2527" y="143"/>
                    <a:pt x="2487" y="202"/>
                  </a:cubicBezTo>
                  <a:cubicBezTo>
                    <a:pt x="1791" y="302"/>
                    <a:pt x="1094" y="421"/>
                    <a:pt x="398" y="521"/>
                  </a:cubicBezTo>
                  <a:cubicBezTo>
                    <a:pt x="0" y="799"/>
                    <a:pt x="0" y="799"/>
                    <a:pt x="219" y="978"/>
                  </a:cubicBezTo>
                  <a:cubicBezTo>
                    <a:pt x="278" y="984"/>
                    <a:pt x="336" y="986"/>
                    <a:pt x="395" y="986"/>
                  </a:cubicBezTo>
                  <a:cubicBezTo>
                    <a:pt x="557" y="986"/>
                    <a:pt x="721" y="968"/>
                    <a:pt x="896" y="938"/>
                  </a:cubicBezTo>
                  <a:cubicBezTo>
                    <a:pt x="1552" y="938"/>
                    <a:pt x="2208" y="799"/>
                    <a:pt x="2845" y="700"/>
                  </a:cubicBezTo>
                  <a:cubicBezTo>
                    <a:pt x="2984" y="640"/>
                    <a:pt x="3104" y="600"/>
                    <a:pt x="3183" y="481"/>
                  </a:cubicBezTo>
                  <a:cubicBezTo>
                    <a:pt x="3223" y="401"/>
                    <a:pt x="3243" y="322"/>
                    <a:pt x="3223" y="222"/>
                  </a:cubicBezTo>
                  <a:cubicBezTo>
                    <a:pt x="3159" y="111"/>
                    <a:pt x="3083" y="0"/>
                    <a:pt x="294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73" name="Google Shape;7073;p9"/>
            <p:cNvSpPr/>
            <p:nvPr/>
          </p:nvSpPr>
          <p:spPr>
            <a:xfrm>
              <a:off x="5003300" y="4504575"/>
              <a:ext cx="79100" cy="17250"/>
            </a:xfrm>
            <a:custGeom>
              <a:avLst/>
              <a:gdLst/>
              <a:ahLst/>
              <a:cxnLst/>
              <a:rect l="l" t="t" r="r" b="b"/>
              <a:pathLst>
                <a:path w="3164" h="690" extrusionOk="0">
                  <a:moveTo>
                    <a:pt x="774" y="1"/>
                  </a:moveTo>
                  <a:cubicBezTo>
                    <a:pt x="466" y="1"/>
                    <a:pt x="201" y="151"/>
                    <a:pt x="1" y="499"/>
                  </a:cubicBezTo>
                  <a:cubicBezTo>
                    <a:pt x="113" y="572"/>
                    <a:pt x="233" y="590"/>
                    <a:pt x="353" y="590"/>
                  </a:cubicBezTo>
                  <a:cubicBezTo>
                    <a:pt x="467" y="590"/>
                    <a:pt x="582" y="574"/>
                    <a:pt x="694" y="574"/>
                  </a:cubicBezTo>
                  <a:cubicBezTo>
                    <a:pt x="820" y="574"/>
                    <a:pt x="943" y="594"/>
                    <a:pt x="1055" y="678"/>
                  </a:cubicBezTo>
                  <a:cubicBezTo>
                    <a:pt x="1229" y="683"/>
                    <a:pt x="1404" y="689"/>
                    <a:pt x="1580" y="689"/>
                  </a:cubicBezTo>
                  <a:cubicBezTo>
                    <a:pt x="2108" y="689"/>
                    <a:pt x="2641" y="633"/>
                    <a:pt x="3163" y="320"/>
                  </a:cubicBezTo>
                  <a:cubicBezTo>
                    <a:pt x="2990" y="211"/>
                    <a:pt x="2843" y="172"/>
                    <a:pt x="2704" y="172"/>
                  </a:cubicBezTo>
                  <a:cubicBezTo>
                    <a:pt x="2540" y="172"/>
                    <a:pt x="2390" y="226"/>
                    <a:pt x="2229" y="280"/>
                  </a:cubicBezTo>
                  <a:cubicBezTo>
                    <a:pt x="2168" y="295"/>
                    <a:pt x="2112" y="304"/>
                    <a:pt x="2062" y="304"/>
                  </a:cubicBezTo>
                  <a:cubicBezTo>
                    <a:pt x="1917" y="304"/>
                    <a:pt x="1821" y="229"/>
                    <a:pt x="1791" y="22"/>
                  </a:cubicBezTo>
                  <a:cubicBezTo>
                    <a:pt x="1632" y="42"/>
                    <a:pt x="1433" y="81"/>
                    <a:pt x="1254" y="101"/>
                  </a:cubicBezTo>
                  <a:cubicBezTo>
                    <a:pt x="1085" y="36"/>
                    <a:pt x="924" y="1"/>
                    <a:pt x="77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74" name="Google Shape;7074;p9"/>
            <p:cNvSpPr/>
            <p:nvPr/>
          </p:nvSpPr>
          <p:spPr>
            <a:xfrm>
              <a:off x="5201225" y="4266325"/>
              <a:ext cx="62200" cy="37275"/>
            </a:xfrm>
            <a:custGeom>
              <a:avLst/>
              <a:gdLst/>
              <a:ahLst/>
              <a:cxnLst/>
              <a:rect l="l" t="t" r="r" b="b"/>
              <a:pathLst>
                <a:path w="2488" h="1491" extrusionOk="0">
                  <a:moveTo>
                    <a:pt x="769" y="1"/>
                  </a:moveTo>
                  <a:cubicBezTo>
                    <a:pt x="560" y="1"/>
                    <a:pt x="454" y="204"/>
                    <a:pt x="319" y="321"/>
                  </a:cubicBezTo>
                  <a:cubicBezTo>
                    <a:pt x="518" y="719"/>
                    <a:pt x="41" y="560"/>
                    <a:pt x="1" y="759"/>
                  </a:cubicBezTo>
                  <a:cubicBezTo>
                    <a:pt x="140" y="819"/>
                    <a:pt x="279" y="918"/>
                    <a:pt x="419" y="998"/>
                  </a:cubicBezTo>
                  <a:cubicBezTo>
                    <a:pt x="299" y="1097"/>
                    <a:pt x="80" y="1077"/>
                    <a:pt x="21" y="1276"/>
                  </a:cubicBezTo>
                  <a:cubicBezTo>
                    <a:pt x="120" y="1316"/>
                    <a:pt x="240" y="1376"/>
                    <a:pt x="339" y="1415"/>
                  </a:cubicBezTo>
                  <a:cubicBezTo>
                    <a:pt x="419" y="1465"/>
                    <a:pt x="488" y="1490"/>
                    <a:pt x="550" y="1490"/>
                  </a:cubicBezTo>
                  <a:cubicBezTo>
                    <a:pt x="613" y="1490"/>
                    <a:pt x="667" y="1465"/>
                    <a:pt x="717" y="1415"/>
                  </a:cubicBezTo>
                  <a:cubicBezTo>
                    <a:pt x="816" y="918"/>
                    <a:pt x="1234" y="938"/>
                    <a:pt x="1592" y="918"/>
                  </a:cubicBezTo>
                  <a:cubicBezTo>
                    <a:pt x="1911" y="898"/>
                    <a:pt x="2229" y="918"/>
                    <a:pt x="2487" y="699"/>
                  </a:cubicBezTo>
                  <a:cubicBezTo>
                    <a:pt x="2300" y="574"/>
                    <a:pt x="2112" y="504"/>
                    <a:pt x="1909" y="504"/>
                  </a:cubicBezTo>
                  <a:cubicBezTo>
                    <a:pt x="1790" y="504"/>
                    <a:pt x="1665" y="528"/>
                    <a:pt x="1533" y="580"/>
                  </a:cubicBezTo>
                  <a:cubicBezTo>
                    <a:pt x="1426" y="616"/>
                    <a:pt x="1339" y="636"/>
                    <a:pt x="1269" y="636"/>
                  </a:cubicBezTo>
                  <a:cubicBezTo>
                    <a:pt x="1063" y="636"/>
                    <a:pt x="985" y="467"/>
                    <a:pt x="896" y="23"/>
                  </a:cubicBezTo>
                  <a:cubicBezTo>
                    <a:pt x="850" y="8"/>
                    <a:pt x="808" y="1"/>
                    <a:pt x="76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75" name="Google Shape;7075;p9"/>
            <p:cNvSpPr/>
            <p:nvPr/>
          </p:nvSpPr>
          <p:spPr>
            <a:xfrm>
              <a:off x="5189300" y="4430100"/>
              <a:ext cx="68650" cy="19000"/>
            </a:xfrm>
            <a:custGeom>
              <a:avLst/>
              <a:gdLst/>
              <a:ahLst/>
              <a:cxnLst/>
              <a:rect l="l" t="t" r="r" b="b"/>
              <a:pathLst>
                <a:path w="2746" h="760" extrusionOk="0">
                  <a:moveTo>
                    <a:pt x="1140" y="0"/>
                  </a:moveTo>
                  <a:cubicBezTo>
                    <a:pt x="919" y="0"/>
                    <a:pt x="699" y="57"/>
                    <a:pt x="478" y="156"/>
                  </a:cubicBezTo>
                  <a:cubicBezTo>
                    <a:pt x="319" y="255"/>
                    <a:pt x="0" y="216"/>
                    <a:pt x="60" y="494"/>
                  </a:cubicBezTo>
                  <a:cubicBezTo>
                    <a:pt x="94" y="719"/>
                    <a:pt x="229" y="760"/>
                    <a:pt x="387" y="760"/>
                  </a:cubicBezTo>
                  <a:cubicBezTo>
                    <a:pt x="477" y="760"/>
                    <a:pt x="573" y="746"/>
                    <a:pt x="663" y="746"/>
                  </a:cubicBezTo>
                  <a:cubicBezTo>
                    <a:pt x="695" y="746"/>
                    <a:pt x="727" y="748"/>
                    <a:pt x="756" y="753"/>
                  </a:cubicBezTo>
                  <a:cubicBezTo>
                    <a:pt x="1393" y="554"/>
                    <a:pt x="2109" y="633"/>
                    <a:pt x="2746" y="315"/>
                  </a:cubicBezTo>
                  <a:cubicBezTo>
                    <a:pt x="2607" y="158"/>
                    <a:pt x="2439" y="126"/>
                    <a:pt x="2265" y="126"/>
                  </a:cubicBezTo>
                  <a:cubicBezTo>
                    <a:pt x="2139" y="126"/>
                    <a:pt x="2010" y="143"/>
                    <a:pt x="1887" y="143"/>
                  </a:cubicBezTo>
                  <a:cubicBezTo>
                    <a:pt x="1812" y="143"/>
                    <a:pt x="1740" y="136"/>
                    <a:pt x="1671" y="116"/>
                  </a:cubicBezTo>
                  <a:cubicBezTo>
                    <a:pt x="1494" y="36"/>
                    <a:pt x="1317" y="0"/>
                    <a:pt x="114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76" name="Google Shape;7076;p9"/>
            <p:cNvSpPr/>
            <p:nvPr/>
          </p:nvSpPr>
          <p:spPr>
            <a:xfrm>
              <a:off x="5187300" y="4349950"/>
              <a:ext cx="97500" cy="20650"/>
            </a:xfrm>
            <a:custGeom>
              <a:avLst/>
              <a:gdLst/>
              <a:ahLst/>
              <a:cxnLst/>
              <a:rect l="l" t="t" r="r" b="b"/>
              <a:pathLst>
                <a:path w="3900" h="826" extrusionOk="0">
                  <a:moveTo>
                    <a:pt x="180" y="0"/>
                  </a:moveTo>
                  <a:cubicBezTo>
                    <a:pt x="1" y="139"/>
                    <a:pt x="41" y="338"/>
                    <a:pt x="61" y="537"/>
                  </a:cubicBezTo>
                  <a:cubicBezTo>
                    <a:pt x="80" y="637"/>
                    <a:pt x="160" y="696"/>
                    <a:pt x="200" y="736"/>
                  </a:cubicBezTo>
                  <a:cubicBezTo>
                    <a:pt x="513" y="800"/>
                    <a:pt x="822" y="826"/>
                    <a:pt x="1128" y="826"/>
                  </a:cubicBezTo>
                  <a:cubicBezTo>
                    <a:pt x="2069" y="826"/>
                    <a:pt x="2984" y="578"/>
                    <a:pt x="3900" y="398"/>
                  </a:cubicBezTo>
                  <a:cubicBezTo>
                    <a:pt x="3880" y="259"/>
                    <a:pt x="3820" y="199"/>
                    <a:pt x="3721" y="139"/>
                  </a:cubicBezTo>
                  <a:cubicBezTo>
                    <a:pt x="3688" y="131"/>
                    <a:pt x="3655" y="126"/>
                    <a:pt x="3625" y="126"/>
                  </a:cubicBezTo>
                  <a:cubicBezTo>
                    <a:pt x="3582" y="126"/>
                    <a:pt x="3545" y="136"/>
                    <a:pt x="3522" y="159"/>
                  </a:cubicBezTo>
                  <a:cubicBezTo>
                    <a:pt x="3124" y="318"/>
                    <a:pt x="2686" y="318"/>
                    <a:pt x="2288" y="358"/>
                  </a:cubicBezTo>
                  <a:cubicBezTo>
                    <a:pt x="2183" y="439"/>
                    <a:pt x="2061" y="454"/>
                    <a:pt x="1934" y="454"/>
                  </a:cubicBezTo>
                  <a:cubicBezTo>
                    <a:pt x="1861" y="454"/>
                    <a:pt x="1786" y="449"/>
                    <a:pt x="1713" y="449"/>
                  </a:cubicBezTo>
                  <a:cubicBezTo>
                    <a:pt x="1602" y="449"/>
                    <a:pt x="1492" y="461"/>
                    <a:pt x="1393" y="517"/>
                  </a:cubicBezTo>
                  <a:lnTo>
                    <a:pt x="757" y="517"/>
                  </a:lnTo>
                  <a:cubicBezTo>
                    <a:pt x="657" y="438"/>
                    <a:pt x="677" y="338"/>
                    <a:pt x="657" y="239"/>
                  </a:cubicBezTo>
                  <a:cubicBezTo>
                    <a:pt x="637" y="199"/>
                    <a:pt x="578" y="139"/>
                    <a:pt x="538" y="119"/>
                  </a:cubicBezTo>
                  <a:cubicBezTo>
                    <a:pt x="531" y="118"/>
                    <a:pt x="523" y="117"/>
                    <a:pt x="516" y="117"/>
                  </a:cubicBezTo>
                  <a:cubicBezTo>
                    <a:pt x="457" y="117"/>
                    <a:pt x="398" y="169"/>
                    <a:pt x="340" y="169"/>
                  </a:cubicBezTo>
                  <a:cubicBezTo>
                    <a:pt x="326" y="169"/>
                    <a:pt x="313" y="166"/>
                    <a:pt x="299" y="159"/>
                  </a:cubicBezTo>
                  <a:cubicBezTo>
                    <a:pt x="299" y="100"/>
                    <a:pt x="279" y="60"/>
                    <a:pt x="259" y="20"/>
                  </a:cubicBezTo>
                  <a:lnTo>
                    <a:pt x="18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77" name="Google Shape;7077;p9"/>
            <p:cNvSpPr/>
            <p:nvPr/>
          </p:nvSpPr>
          <p:spPr>
            <a:xfrm>
              <a:off x="4820775" y="4248475"/>
              <a:ext cx="29875" cy="75125"/>
            </a:xfrm>
            <a:custGeom>
              <a:avLst/>
              <a:gdLst/>
              <a:ahLst/>
              <a:cxnLst/>
              <a:rect l="l" t="t" r="r" b="b"/>
              <a:pathLst>
                <a:path w="1195" h="3005" extrusionOk="0">
                  <a:moveTo>
                    <a:pt x="976" y="1"/>
                  </a:moveTo>
                  <a:cubicBezTo>
                    <a:pt x="578" y="717"/>
                    <a:pt x="240" y="1433"/>
                    <a:pt x="279" y="2289"/>
                  </a:cubicBezTo>
                  <a:cubicBezTo>
                    <a:pt x="240" y="2567"/>
                    <a:pt x="1" y="2885"/>
                    <a:pt x="478" y="3005"/>
                  </a:cubicBezTo>
                  <a:cubicBezTo>
                    <a:pt x="717" y="2686"/>
                    <a:pt x="518" y="2209"/>
                    <a:pt x="817" y="1911"/>
                  </a:cubicBezTo>
                  <a:cubicBezTo>
                    <a:pt x="836" y="1374"/>
                    <a:pt x="1035" y="876"/>
                    <a:pt x="1194" y="379"/>
                  </a:cubicBezTo>
                  <a:cubicBezTo>
                    <a:pt x="1175" y="220"/>
                    <a:pt x="1175" y="81"/>
                    <a:pt x="9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78" name="Google Shape;7078;p9"/>
            <p:cNvSpPr/>
            <p:nvPr/>
          </p:nvSpPr>
          <p:spPr>
            <a:xfrm>
              <a:off x="4442825" y="4434975"/>
              <a:ext cx="59700" cy="41900"/>
            </a:xfrm>
            <a:custGeom>
              <a:avLst/>
              <a:gdLst/>
              <a:ahLst/>
              <a:cxnLst/>
              <a:rect l="l" t="t" r="r" b="b"/>
              <a:pathLst>
                <a:path w="2388" h="1676" extrusionOk="0">
                  <a:moveTo>
                    <a:pt x="756" y="1"/>
                  </a:moveTo>
                  <a:cubicBezTo>
                    <a:pt x="657" y="1"/>
                    <a:pt x="597" y="1"/>
                    <a:pt x="518" y="41"/>
                  </a:cubicBezTo>
                  <a:cubicBezTo>
                    <a:pt x="418" y="299"/>
                    <a:pt x="239" y="498"/>
                    <a:pt x="140" y="717"/>
                  </a:cubicBezTo>
                  <a:cubicBezTo>
                    <a:pt x="100" y="916"/>
                    <a:pt x="0" y="1135"/>
                    <a:pt x="199" y="1314"/>
                  </a:cubicBezTo>
                  <a:cubicBezTo>
                    <a:pt x="239" y="1393"/>
                    <a:pt x="299" y="1433"/>
                    <a:pt x="339" y="1513"/>
                  </a:cubicBezTo>
                  <a:cubicBezTo>
                    <a:pt x="400" y="1556"/>
                    <a:pt x="461" y="1573"/>
                    <a:pt x="526" y="1573"/>
                  </a:cubicBezTo>
                  <a:cubicBezTo>
                    <a:pt x="608" y="1573"/>
                    <a:pt x="696" y="1546"/>
                    <a:pt x="796" y="1513"/>
                  </a:cubicBezTo>
                  <a:cubicBezTo>
                    <a:pt x="924" y="1498"/>
                    <a:pt x="1031" y="1434"/>
                    <a:pt x="1147" y="1434"/>
                  </a:cubicBezTo>
                  <a:cubicBezTo>
                    <a:pt x="1194" y="1434"/>
                    <a:pt x="1242" y="1444"/>
                    <a:pt x="1293" y="1473"/>
                  </a:cubicBezTo>
                  <a:cubicBezTo>
                    <a:pt x="1326" y="1467"/>
                    <a:pt x="1358" y="1465"/>
                    <a:pt x="1390" y="1465"/>
                  </a:cubicBezTo>
                  <a:cubicBezTo>
                    <a:pt x="1682" y="1465"/>
                    <a:pt x="1928" y="1675"/>
                    <a:pt x="2238" y="1675"/>
                  </a:cubicBezTo>
                  <a:cubicBezTo>
                    <a:pt x="2261" y="1675"/>
                    <a:pt x="2284" y="1674"/>
                    <a:pt x="2308" y="1672"/>
                  </a:cubicBezTo>
                  <a:cubicBezTo>
                    <a:pt x="2388" y="1493"/>
                    <a:pt x="2308" y="1314"/>
                    <a:pt x="2308" y="1135"/>
                  </a:cubicBezTo>
                  <a:cubicBezTo>
                    <a:pt x="1711" y="876"/>
                    <a:pt x="955" y="816"/>
                    <a:pt x="75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79" name="Google Shape;7079;p9"/>
            <p:cNvSpPr/>
            <p:nvPr/>
          </p:nvSpPr>
          <p:spPr>
            <a:xfrm>
              <a:off x="5010275" y="4245500"/>
              <a:ext cx="92025" cy="20925"/>
            </a:xfrm>
            <a:custGeom>
              <a:avLst/>
              <a:gdLst/>
              <a:ahLst/>
              <a:cxnLst/>
              <a:rect l="l" t="t" r="r" b="b"/>
              <a:pathLst>
                <a:path w="3681" h="837" extrusionOk="0">
                  <a:moveTo>
                    <a:pt x="3103" y="1"/>
                  </a:moveTo>
                  <a:cubicBezTo>
                    <a:pt x="3044" y="21"/>
                    <a:pt x="2944" y="21"/>
                    <a:pt x="2865" y="40"/>
                  </a:cubicBezTo>
                  <a:cubicBezTo>
                    <a:pt x="2646" y="120"/>
                    <a:pt x="2387" y="120"/>
                    <a:pt x="2148" y="160"/>
                  </a:cubicBezTo>
                  <a:lnTo>
                    <a:pt x="1512" y="160"/>
                  </a:lnTo>
                  <a:cubicBezTo>
                    <a:pt x="1492" y="158"/>
                    <a:pt x="1472" y="157"/>
                    <a:pt x="1453" y="157"/>
                  </a:cubicBezTo>
                  <a:cubicBezTo>
                    <a:pt x="1257" y="157"/>
                    <a:pt x="1076" y="239"/>
                    <a:pt x="895" y="239"/>
                  </a:cubicBezTo>
                  <a:cubicBezTo>
                    <a:pt x="816" y="239"/>
                    <a:pt x="716" y="239"/>
                    <a:pt x="656" y="259"/>
                  </a:cubicBezTo>
                  <a:cubicBezTo>
                    <a:pt x="398" y="398"/>
                    <a:pt x="0" y="458"/>
                    <a:pt x="458" y="836"/>
                  </a:cubicBezTo>
                  <a:cubicBezTo>
                    <a:pt x="1154" y="717"/>
                    <a:pt x="1850" y="697"/>
                    <a:pt x="2546" y="657"/>
                  </a:cubicBezTo>
                  <a:cubicBezTo>
                    <a:pt x="2734" y="547"/>
                    <a:pt x="2934" y="522"/>
                    <a:pt x="3140" y="522"/>
                  </a:cubicBezTo>
                  <a:cubicBezTo>
                    <a:pt x="3304" y="522"/>
                    <a:pt x="3472" y="538"/>
                    <a:pt x="3640" y="538"/>
                  </a:cubicBezTo>
                  <a:cubicBezTo>
                    <a:pt x="3640" y="498"/>
                    <a:pt x="3660" y="438"/>
                    <a:pt x="3680" y="418"/>
                  </a:cubicBezTo>
                  <a:cubicBezTo>
                    <a:pt x="3660" y="279"/>
                    <a:pt x="3581" y="160"/>
                    <a:pt x="3481" y="100"/>
                  </a:cubicBezTo>
                  <a:cubicBezTo>
                    <a:pt x="3362" y="21"/>
                    <a:pt x="3243" y="1"/>
                    <a:pt x="310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80" name="Google Shape;7080;p9"/>
            <p:cNvSpPr/>
            <p:nvPr/>
          </p:nvSpPr>
          <p:spPr>
            <a:xfrm>
              <a:off x="5064475" y="4167425"/>
              <a:ext cx="73125" cy="16425"/>
            </a:xfrm>
            <a:custGeom>
              <a:avLst/>
              <a:gdLst/>
              <a:ahLst/>
              <a:cxnLst/>
              <a:rect l="l" t="t" r="r" b="b"/>
              <a:pathLst>
                <a:path w="2925" h="657" extrusionOk="0">
                  <a:moveTo>
                    <a:pt x="2825" y="0"/>
                  </a:moveTo>
                  <a:lnTo>
                    <a:pt x="378" y="299"/>
                  </a:lnTo>
                  <a:cubicBezTo>
                    <a:pt x="398" y="458"/>
                    <a:pt x="0" y="398"/>
                    <a:pt x="219" y="657"/>
                  </a:cubicBezTo>
                  <a:cubicBezTo>
                    <a:pt x="1114" y="657"/>
                    <a:pt x="1990" y="557"/>
                    <a:pt x="2825" y="299"/>
                  </a:cubicBezTo>
                  <a:cubicBezTo>
                    <a:pt x="2925" y="199"/>
                    <a:pt x="2925" y="100"/>
                    <a:pt x="28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81" name="Google Shape;7081;p9"/>
            <p:cNvSpPr/>
            <p:nvPr/>
          </p:nvSpPr>
          <p:spPr>
            <a:xfrm>
              <a:off x="4910800" y="4439275"/>
              <a:ext cx="84075" cy="20675"/>
            </a:xfrm>
            <a:custGeom>
              <a:avLst/>
              <a:gdLst/>
              <a:ahLst/>
              <a:cxnLst/>
              <a:rect l="l" t="t" r="r" b="b"/>
              <a:pathLst>
                <a:path w="3363" h="827" extrusionOk="0">
                  <a:moveTo>
                    <a:pt x="545" y="1"/>
                  </a:moveTo>
                  <a:cubicBezTo>
                    <a:pt x="355" y="1"/>
                    <a:pt x="171" y="71"/>
                    <a:pt x="0" y="306"/>
                  </a:cubicBezTo>
                  <a:cubicBezTo>
                    <a:pt x="76" y="354"/>
                    <a:pt x="159" y="364"/>
                    <a:pt x="244" y="364"/>
                  </a:cubicBezTo>
                  <a:cubicBezTo>
                    <a:pt x="305" y="364"/>
                    <a:pt x="368" y="359"/>
                    <a:pt x="430" y="359"/>
                  </a:cubicBezTo>
                  <a:cubicBezTo>
                    <a:pt x="530" y="359"/>
                    <a:pt x="628" y="373"/>
                    <a:pt x="717" y="445"/>
                  </a:cubicBezTo>
                  <a:cubicBezTo>
                    <a:pt x="1356" y="521"/>
                    <a:pt x="1924" y="827"/>
                    <a:pt x="2555" y="827"/>
                  </a:cubicBezTo>
                  <a:cubicBezTo>
                    <a:pt x="2592" y="827"/>
                    <a:pt x="2629" y="826"/>
                    <a:pt x="2666" y="823"/>
                  </a:cubicBezTo>
                  <a:cubicBezTo>
                    <a:pt x="2710" y="823"/>
                    <a:pt x="2755" y="824"/>
                    <a:pt x="2801" y="824"/>
                  </a:cubicBezTo>
                  <a:cubicBezTo>
                    <a:pt x="2984" y="824"/>
                    <a:pt x="3171" y="811"/>
                    <a:pt x="3283" y="684"/>
                  </a:cubicBezTo>
                  <a:cubicBezTo>
                    <a:pt x="3303" y="664"/>
                    <a:pt x="3342" y="624"/>
                    <a:pt x="3362" y="605"/>
                  </a:cubicBezTo>
                  <a:cubicBezTo>
                    <a:pt x="2885" y="266"/>
                    <a:pt x="2288" y="326"/>
                    <a:pt x="1771" y="107"/>
                  </a:cubicBezTo>
                  <a:lnTo>
                    <a:pt x="1652" y="107"/>
                  </a:lnTo>
                  <a:cubicBezTo>
                    <a:pt x="1572" y="127"/>
                    <a:pt x="1473" y="127"/>
                    <a:pt x="1393" y="147"/>
                  </a:cubicBezTo>
                  <a:cubicBezTo>
                    <a:pt x="1111" y="147"/>
                    <a:pt x="821" y="1"/>
                    <a:pt x="54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82" name="Google Shape;7082;p9"/>
            <p:cNvSpPr/>
            <p:nvPr/>
          </p:nvSpPr>
          <p:spPr>
            <a:xfrm>
              <a:off x="4968500" y="4301200"/>
              <a:ext cx="18900" cy="79600"/>
            </a:xfrm>
            <a:custGeom>
              <a:avLst/>
              <a:gdLst/>
              <a:ahLst/>
              <a:cxnLst/>
              <a:rect l="l" t="t" r="r" b="b"/>
              <a:pathLst>
                <a:path w="756" h="3184" extrusionOk="0">
                  <a:moveTo>
                    <a:pt x="358" y="1"/>
                  </a:moveTo>
                  <a:cubicBezTo>
                    <a:pt x="0" y="975"/>
                    <a:pt x="199" y="1970"/>
                    <a:pt x="219" y="2945"/>
                  </a:cubicBezTo>
                  <a:cubicBezTo>
                    <a:pt x="219" y="3084"/>
                    <a:pt x="378" y="3164"/>
                    <a:pt x="537" y="3183"/>
                  </a:cubicBezTo>
                  <a:cubicBezTo>
                    <a:pt x="756" y="2368"/>
                    <a:pt x="597" y="1552"/>
                    <a:pt x="676" y="717"/>
                  </a:cubicBezTo>
                  <a:cubicBezTo>
                    <a:pt x="657" y="657"/>
                    <a:pt x="637" y="558"/>
                    <a:pt x="637" y="458"/>
                  </a:cubicBezTo>
                  <a:cubicBezTo>
                    <a:pt x="577" y="279"/>
                    <a:pt x="557" y="100"/>
                    <a:pt x="35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83" name="Google Shape;7083;p9"/>
            <p:cNvSpPr/>
            <p:nvPr/>
          </p:nvSpPr>
          <p:spPr>
            <a:xfrm>
              <a:off x="4377675" y="4420050"/>
              <a:ext cx="32850" cy="65900"/>
            </a:xfrm>
            <a:custGeom>
              <a:avLst/>
              <a:gdLst/>
              <a:ahLst/>
              <a:cxnLst/>
              <a:rect l="l" t="t" r="r" b="b"/>
              <a:pathLst>
                <a:path w="1314" h="2636" extrusionOk="0">
                  <a:moveTo>
                    <a:pt x="458" y="1"/>
                  </a:moveTo>
                  <a:cubicBezTo>
                    <a:pt x="1" y="180"/>
                    <a:pt x="219" y="498"/>
                    <a:pt x="319" y="797"/>
                  </a:cubicBezTo>
                  <a:cubicBezTo>
                    <a:pt x="398" y="1115"/>
                    <a:pt x="637" y="1413"/>
                    <a:pt x="438" y="1791"/>
                  </a:cubicBezTo>
                  <a:cubicBezTo>
                    <a:pt x="398" y="1831"/>
                    <a:pt x="339" y="1911"/>
                    <a:pt x="319" y="1990"/>
                  </a:cubicBezTo>
                  <a:cubicBezTo>
                    <a:pt x="299" y="2010"/>
                    <a:pt x="299" y="2070"/>
                    <a:pt x="259" y="2090"/>
                  </a:cubicBezTo>
                  <a:cubicBezTo>
                    <a:pt x="259" y="2129"/>
                    <a:pt x="239" y="2169"/>
                    <a:pt x="239" y="2209"/>
                  </a:cubicBezTo>
                  <a:cubicBezTo>
                    <a:pt x="239" y="2309"/>
                    <a:pt x="279" y="2388"/>
                    <a:pt x="339" y="2428"/>
                  </a:cubicBezTo>
                  <a:cubicBezTo>
                    <a:pt x="587" y="2428"/>
                    <a:pt x="822" y="2635"/>
                    <a:pt x="1078" y="2635"/>
                  </a:cubicBezTo>
                  <a:cubicBezTo>
                    <a:pt x="1129" y="2635"/>
                    <a:pt x="1181" y="2627"/>
                    <a:pt x="1234" y="2607"/>
                  </a:cubicBezTo>
                  <a:cubicBezTo>
                    <a:pt x="1134" y="2488"/>
                    <a:pt x="856" y="2408"/>
                    <a:pt x="935" y="2309"/>
                  </a:cubicBezTo>
                  <a:cubicBezTo>
                    <a:pt x="1313" y="1692"/>
                    <a:pt x="856" y="1135"/>
                    <a:pt x="836" y="538"/>
                  </a:cubicBezTo>
                  <a:cubicBezTo>
                    <a:pt x="697" y="399"/>
                    <a:pt x="776" y="200"/>
                    <a:pt x="717" y="21"/>
                  </a:cubicBezTo>
                  <a:cubicBezTo>
                    <a:pt x="637" y="21"/>
                    <a:pt x="538" y="1"/>
                    <a:pt x="45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84" name="Google Shape;7084;p9"/>
            <p:cNvSpPr/>
            <p:nvPr/>
          </p:nvSpPr>
          <p:spPr>
            <a:xfrm>
              <a:off x="4973450" y="4484200"/>
              <a:ext cx="25900" cy="63200"/>
            </a:xfrm>
            <a:custGeom>
              <a:avLst/>
              <a:gdLst/>
              <a:ahLst/>
              <a:cxnLst/>
              <a:rect l="l" t="t" r="r" b="b"/>
              <a:pathLst>
                <a:path w="1036" h="2528" extrusionOk="0">
                  <a:moveTo>
                    <a:pt x="682" y="1"/>
                  </a:moveTo>
                  <a:cubicBezTo>
                    <a:pt x="595" y="1"/>
                    <a:pt x="499" y="24"/>
                    <a:pt x="399" y="41"/>
                  </a:cubicBezTo>
                  <a:cubicBezTo>
                    <a:pt x="379" y="61"/>
                    <a:pt x="339" y="61"/>
                    <a:pt x="299" y="61"/>
                  </a:cubicBezTo>
                  <a:cubicBezTo>
                    <a:pt x="61" y="697"/>
                    <a:pt x="1" y="1334"/>
                    <a:pt x="180" y="2010"/>
                  </a:cubicBezTo>
                  <a:cubicBezTo>
                    <a:pt x="299" y="2150"/>
                    <a:pt x="180" y="2388"/>
                    <a:pt x="339" y="2527"/>
                  </a:cubicBezTo>
                  <a:cubicBezTo>
                    <a:pt x="638" y="2189"/>
                    <a:pt x="478" y="1791"/>
                    <a:pt x="459" y="1414"/>
                  </a:cubicBezTo>
                  <a:cubicBezTo>
                    <a:pt x="459" y="1215"/>
                    <a:pt x="478" y="1135"/>
                    <a:pt x="657" y="1115"/>
                  </a:cubicBezTo>
                  <a:cubicBezTo>
                    <a:pt x="697" y="996"/>
                    <a:pt x="697" y="837"/>
                    <a:pt x="836" y="737"/>
                  </a:cubicBezTo>
                  <a:cubicBezTo>
                    <a:pt x="996" y="618"/>
                    <a:pt x="1035" y="419"/>
                    <a:pt x="976" y="220"/>
                  </a:cubicBezTo>
                  <a:cubicBezTo>
                    <a:pt x="906" y="46"/>
                    <a:pt x="803" y="1"/>
                    <a:pt x="6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85" name="Google Shape;7085;p9"/>
            <p:cNvSpPr/>
            <p:nvPr/>
          </p:nvSpPr>
          <p:spPr>
            <a:xfrm>
              <a:off x="4376675" y="4358900"/>
              <a:ext cx="66175" cy="15125"/>
            </a:xfrm>
            <a:custGeom>
              <a:avLst/>
              <a:gdLst/>
              <a:ahLst/>
              <a:cxnLst/>
              <a:rect l="l" t="t" r="r" b="b"/>
              <a:pathLst>
                <a:path w="2647" h="605" extrusionOk="0">
                  <a:moveTo>
                    <a:pt x="180" y="0"/>
                  </a:moveTo>
                  <a:cubicBezTo>
                    <a:pt x="180" y="40"/>
                    <a:pt x="160" y="60"/>
                    <a:pt x="160" y="80"/>
                  </a:cubicBezTo>
                  <a:cubicBezTo>
                    <a:pt x="100" y="100"/>
                    <a:pt x="80" y="100"/>
                    <a:pt x="60" y="100"/>
                  </a:cubicBezTo>
                  <a:cubicBezTo>
                    <a:pt x="41" y="139"/>
                    <a:pt x="41" y="159"/>
                    <a:pt x="1" y="179"/>
                  </a:cubicBezTo>
                  <a:cubicBezTo>
                    <a:pt x="47" y="488"/>
                    <a:pt x="285" y="605"/>
                    <a:pt x="491" y="605"/>
                  </a:cubicBezTo>
                  <a:cubicBezTo>
                    <a:pt x="551" y="605"/>
                    <a:pt x="608" y="595"/>
                    <a:pt x="657" y="577"/>
                  </a:cubicBezTo>
                  <a:cubicBezTo>
                    <a:pt x="859" y="512"/>
                    <a:pt x="1059" y="491"/>
                    <a:pt x="1258" y="491"/>
                  </a:cubicBezTo>
                  <a:cubicBezTo>
                    <a:pt x="1617" y="491"/>
                    <a:pt x="1973" y="560"/>
                    <a:pt x="2327" y="560"/>
                  </a:cubicBezTo>
                  <a:cubicBezTo>
                    <a:pt x="2434" y="560"/>
                    <a:pt x="2540" y="553"/>
                    <a:pt x="2646" y="537"/>
                  </a:cubicBezTo>
                  <a:cubicBezTo>
                    <a:pt x="2487" y="199"/>
                    <a:pt x="2229" y="179"/>
                    <a:pt x="1950" y="159"/>
                  </a:cubicBezTo>
                  <a:cubicBezTo>
                    <a:pt x="1353" y="139"/>
                    <a:pt x="777" y="60"/>
                    <a:pt x="18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86" name="Google Shape;7086;p9"/>
            <p:cNvSpPr/>
            <p:nvPr/>
          </p:nvSpPr>
          <p:spPr>
            <a:xfrm>
              <a:off x="4970975" y="4581575"/>
              <a:ext cx="59200" cy="20575"/>
            </a:xfrm>
            <a:custGeom>
              <a:avLst/>
              <a:gdLst/>
              <a:ahLst/>
              <a:cxnLst/>
              <a:rect l="l" t="t" r="r" b="b"/>
              <a:pathLst>
                <a:path w="2368" h="823" extrusionOk="0">
                  <a:moveTo>
                    <a:pt x="1682" y="0"/>
                  </a:moveTo>
                  <a:cubicBezTo>
                    <a:pt x="1119" y="0"/>
                    <a:pt x="593" y="188"/>
                    <a:pt x="80" y="403"/>
                  </a:cubicBezTo>
                  <a:lnTo>
                    <a:pt x="80" y="383"/>
                  </a:lnTo>
                  <a:lnTo>
                    <a:pt x="80" y="383"/>
                  </a:lnTo>
                  <a:cubicBezTo>
                    <a:pt x="1" y="622"/>
                    <a:pt x="160" y="821"/>
                    <a:pt x="359" y="821"/>
                  </a:cubicBezTo>
                  <a:cubicBezTo>
                    <a:pt x="414" y="819"/>
                    <a:pt x="469" y="819"/>
                    <a:pt x="525" y="819"/>
                  </a:cubicBezTo>
                  <a:cubicBezTo>
                    <a:pt x="675" y="819"/>
                    <a:pt x="825" y="823"/>
                    <a:pt x="975" y="823"/>
                  </a:cubicBezTo>
                  <a:cubicBezTo>
                    <a:pt x="1472" y="823"/>
                    <a:pt x="1960" y="777"/>
                    <a:pt x="2368" y="383"/>
                  </a:cubicBezTo>
                  <a:lnTo>
                    <a:pt x="2030" y="25"/>
                  </a:lnTo>
                  <a:cubicBezTo>
                    <a:pt x="1912" y="8"/>
                    <a:pt x="1796" y="0"/>
                    <a:pt x="168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87" name="Google Shape;7087;p9"/>
            <p:cNvSpPr/>
            <p:nvPr/>
          </p:nvSpPr>
          <p:spPr>
            <a:xfrm>
              <a:off x="4265275" y="4345800"/>
              <a:ext cx="71650" cy="17100"/>
            </a:xfrm>
            <a:custGeom>
              <a:avLst/>
              <a:gdLst/>
              <a:ahLst/>
              <a:cxnLst/>
              <a:rect l="l" t="t" r="r" b="b"/>
              <a:pathLst>
                <a:path w="2866" h="684" extrusionOk="0">
                  <a:moveTo>
                    <a:pt x="237" y="0"/>
                  </a:moveTo>
                  <a:cubicBezTo>
                    <a:pt x="185" y="0"/>
                    <a:pt x="133" y="2"/>
                    <a:pt x="80" y="7"/>
                  </a:cubicBezTo>
                  <a:cubicBezTo>
                    <a:pt x="1" y="67"/>
                    <a:pt x="1" y="126"/>
                    <a:pt x="60" y="206"/>
                  </a:cubicBezTo>
                  <a:cubicBezTo>
                    <a:pt x="160" y="464"/>
                    <a:pt x="558" y="186"/>
                    <a:pt x="578" y="524"/>
                  </a:cubicBezTo>
                  <a:cubicBezTo>
                    <a:pt x="617" y="584"/>
                    <a:pt x="617" y="624"/>
                    <a:pt x="637" y="683"/>
                  </a:cubicBezTo>
                  <a:lnTo>
                    <a:pt x="2169" y="683"/>
                  </a:lnTo>
                  <a:cubicBezTo>
                    <a:pt x="2217" y="614"/>
                    <a:pt x="2287" y="596"/>
                    <a:pt x="2365" y="596"/>
                  </a:cubicBezTo>
                  <a:cubicBezTo>
                    <a:pt x="2451" y="596"/>
                    <a:pt x="2546" y="619"/>
                    <a:pt x="2631" y="619"/>
                  </a:cubicBezTo>
                  <a:cubicBezTo>
                    <a:pt x="2756" y="619"/>
                    <a:pt x="2857" y="570"/>
                    <a:pt x="2865" y="325"/>
                  </a:cubicBezTo>
                  <a:cubicBezTo>
                    <a:pt x="2610" y="219"/>
                    <a:pt x="2360" y="158"/>
                    <a:pt x="2109" y="158"/>
                  </a:cubicBezTo>
                  <a:cubicBezTo>
                    <a:pt x="1892" y="158"/>
                    <a:pt x="1675" y="204"/>
                    <a:pt x="1453" y="305"/>
                  </a:cubicBezTo>
                  <a:cubicBezTo>
                    <a:pt x="1423" y="345"/>
                    <a:pt x="1398" y="365"/>
                    <a:pt x="1373" y="365"/>
                  </a:cubicBezTo>
                  <a:cubicBezTo>
                    <a:pt x="1349" y="365"/>
                    <a:pt x="1324" y="345"/>
                    <a:pt x="1294" y="305"/>
                  </a:cubicBezTo>
                  <a:cubicBezTo>
                    <a:pt x="977" y="129"/>
                    <a:pt x="629" y="0"/>
                    <a:pt x="2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88" name="Google Shape;7088;p9"/>
            <p:cNvSpPr/>
            <p:nvPr/>
          </p:nvSpPr>
          <p:spPr>
            <a:xfrm>
              <a:off x="4955050" y="4397450"/>
              <a:ext cx="79600" cy="22250"/>
            </a:xfrm>
            <a:custGeom>
              <a:avLst/>
              <a:gdLst/>
              <a:ahLst/>
              <a:cxnLst/>
              <a:rect l="l" t="t" r="r" b="b"/>
              <a:pathLst>
                <a:path w="3184" h="890" extrusionOk="0">
                  <a:moveTo>
                    <a:pt x="408" y="1"/>
                  </a:moveTo>
                  <a:cubicBezTo>
                    <a:pt x="274" y="1"/>
                    <a:pt x="139" y="9"/>
                    <a:pt x="1" y="30"/>
                  </a:cubicBezTo>
                  <a:cubicBezTo>
                    <a:pt x="260" y="328"/>
                    <a:pt x="677" y="129"/>
                    <a:pt x="936" y="308"/>
                  </a:cubicBezTo>
                  <a:cubicBezTo>
                    <a:pt x="1135" y="428"/>
                    <a:pt x="1334" y="646"/>
                    <a:pt x="896" y="726"/>
                  </a:cubicBezTo>
                  <a:lnTo>
                    <a:pt x="836" y="786"/>
                  </a:lnTo>
                  <a:cubicBezTo>
                    <a:pt x="817" y="805"/>
                    <a:pt x="836" y="845"/>
                    <a:pt x="896" y="885"/>
                  </a:cubicBezTo>
                  <a:cubicBezTo>
                    <a:pt x="922" y="888"/>
                    <a:pt x="947" y="890"/>
                    <a:pt x="971" y="890"/>
                  </a:cubicBezTo>
                  <a:cubicBezTo>
                    <a:pt x="1355" y="890"/>
                    <a:pt x="1649" y="544"/>
                    <a:pt x="2023" y="544"/>
                  </a:cubicBezTo>
                  <a:cubicBezTo>
                    <a:pt x="2095" y="544"/>
                    <a:pt x="2170" y="556"/>
                    <a:pt x="2249" y="587"/>
                  </a:cubicBezTo>
                  <a:cubicBezTo>
                    <a:pt x="2301" y="561"/>
                    <a:pt x="2355" y="551"/>
                    <a:pt x="2409" y="551"/>
                  </a:cubicBezTo>
                  <a:cubicBezTo>
                    <a:pt x="2564" y="551"/>
                    <a:pt x="2727" y="627"/>
                    <a:pt x="2873" y="627"/>
                  </a:cubicBezTo>
                  <a:cubicBezTo>
                    <a:pt x="2993" y="627"/>
                    <a:pt x="3101" y="576"/>
                    <a:pt x="3184" y="388"/>
                  </a:cubicBezTo>
                  <a:cubicBezTo>
                    <a:pt x="3120" y="334"/>
                    <a:pt x="3050" y="315"/>
                    <a:pt x="2977" y="315"/>
                  </a:cubicBezTo>
                  <a:cubicBezTo>
                    <a:pt x="2915" y="315"/>
                    <a:pt x="2850" y="330"/>
                    <a:pt x="2786" y="348"/>
                  </a:cubicBezTo>
                  <a:cubicBezTo>
                    <a:pt x="2488" y="328"/>
                    <a:pt x="2209" y="288"/>
                    <a:pt x="1931" y="229"/>
                  </a:cubicBezTo>
                  <a:cubicBezTo>
                    <a:pt x="1424" y="134"/>
                    <a:pt x="929" y="1"/>
                    <a:pt x="40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89" name="Google Shape;7089;p9"/>
            <p:cNvSpPr/>
            <p:nvPr/>
          </p:nvSpPr>
          <p:spPr>
            <a:xfrm>
              <a:off x="4797900" y="4223625"/>
              <a:ext cx="26400" cy="62550"/>
            </a:xfrm>
            <a:custGeom>
              <a:avLst/>
              <a:gdLst/>
              <a:ahLst/>
              <a:cxnLst/>
              <a:rect l="l" t="t" r="r" b="b"/>
              <a:pathLst>
                <a:path w="1056" h="2502" extrusionOk="0">
                  <a:moveTo>
                    <a:pt x="1" y="0"/>
                  </a:moveTo>
                  <a:cubicBezTo>
                    <a:pt x="419" y="140"/>
                    <a:pt x="657" y="418"/>
                    <a:pt x="558" y="915"/>
                  </a:cubicBezTo>
                  <a:cubicBezTo>
                    <a:pt x="438" y="1413"/>
                    <a:pt x="339" y="1910"/>
                    <a:pt x="240" y="2427"/>
                  </a:cubicBezTo>
                  <a:cubicBezTo>
                    <a:pt x="289" y="2477"/>
                    <a:pt x="339" y="2502"/>
                    <a:pt x="389" y="2502"/>
                  </a:cubicBezTo>
                  <a:cubicBezTo>
                    <a:pt x="438" y="2502"/>
                    <a:pt x="488" y="2477"/>
                    <a:pt x="538" y="2427"/>
                  </a:cubicBezTo>
                  <a:cubicBezTo>
                    <a:pt x="737" y="1930"/>
                    <a:pt x="995" y="1413"/>
                    <a:pt x="856" y="836"/>
                  </a:cubicBezTo>
                  <a:cubicBezTo>
                    <a:pt x="836" y="796"/>
                    <a:pt x="717" y="716"/>
                    <a:pt x="896" y="697"/>
                  </a:cubicBezTo>
                  <a:cubicBezTo>
                    <a:pt x="1055" y="577"/>
                    <a:pt x="1035" y="378"/>
                    <a:pt x="1055" y="179"/>
                  </a:cubicBezTo>
                  <a:cubicBezTo>
                    <a:pt x="956" y="20"/>
                    <a:pt x="797" y="80"/>
                    <a:pt x="6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90" name="Google Shape;7090;p9"/>
            <p:cNvSpPr/>
            <p:nvPr/>
          </p:nvSpPr>
          <p:spPr>
            <a:xfrm>
              <a:off x="4792925" y="4284300"/>
              <a:ext cx="17950" cy="64175"/>
            </a:xfrm>
            <a:custGeom>
              <a:avLst/>
              <a:gdLst/>
              <a:ahLst/>
              <a:cxnLst/>
              <a:rect l="l" t="t" r="r" b="b"/>
              <a:pathLst>
                <a:path w="718" h="2567" extrusionOk="0">
                  <a:moveTo>
                    <a:pt x="419" y="0"/>
                  </a:moveTo>
                  <a:cubicBezTo>
                    <a:pt x="1" y="1273"/>
                    <a:pt x="21" y="1930"/>
                    <a:pt x="538" y="2566"/>
                  </a:cubicBezTo>
                  <a:cubicBezTo>
                    <a:pt x="419" y="1651"/>
                    <a:pt x="618" y="816"/>
                    <a:pt x="71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91" name="Google Shape;7091;p9"/>
            <p:cNvSpPr/>
            <p:nvPr/>
          </p:nvSpPr>
          <p:spPr>
            <a:xfrm>
              <a:off x="4965000" y="4148175"/>
              <a:ext cx="25400" cy="66525"/>
            </a:xfrm>
            <a:custGeom>
              <a:avLst/>
              <a:gdLst/>
              <a:ahLst/>
              <a:cxnLst/>
              <a:rect l="l" t="t" r="r" b="b"/>
              <a:pathLst>
                <a:path w="1016" h="2661" extrusionOk="0">
                  <a:moveTo>
                    <a:pt x="719" y="1"/>
                  </a:moveTo>
                  <a:cubicBezTo>
                    <a:pt x="635" y="1"/>
                    <a:pt x="556" y="112"/>
                    <a:pt x="498" y="213"/>
                  </a:cubicBezTo>
                  <a:cubicBezTo>
                    <a:pt x="379" y="770"/>
                    <a:pt x="279" y="1347"/>
                    <a:pt x="279" y="1924"/>
                  </a:cubicBezTo>
                  <a:cubicBezTo>
                    <a:pt x="220" y="2223"/>
                    <a:pt x="1" y="2541"/>
                    <a:pt x="478" y="2660"/>
                  </a:cubicBezTo>
                  <a:cubicBezTo>
                    <a:pt x="697" y="2223"/>
                    <a:pt x="637" y="1686"/>
                    <a:pt x="816" y="1248"/>
                  </a:cubicBezTo>
                  <a:cubicBezTo>
                    <a:pt x="836" y="1248"/>
                    <a:pt x="876" y="1228"/>
                    <a:pt x="896" y="1188"/>
                  </a:cubicBezTo>
                  <a:cubicBezTo>
                    <a:pt x="916" y="1148"/>
                    <a:pt x="916" y="1129"/>
                    <a:pt x="836" y="1069"/>
                  </a:cubicBezTo>
                  <a:cubicBezTo>
                    <a:pt x="876" y="969"/>
                    <a:pt x="876" y="850"/>
                    <a:pt x="876" y="751"/>
                  </a:cubicBezTo>
                  <a:cubicBezTo>
                    <a:pt x="976" y="512"/>
                    <a:pt x="1015" y="233"/>
                    <a:pt x="816" y="54"/>
                  </a:cubicBezTo>
                  <a:cubicBezTo>
                    <a:pt x="784" y="16"/>
                    <a:pt x="751" y="1"/>
                    <a:pt x="7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92" name="Google Shape;7092;p9"/>
            <p:cNvSpPr/>
            <p:nvPr/>
          </p:nvSpPr>
          <p:spPr>
            <a:xfrm>
              <a:off x="5423025" y="4174375"/>
              <a:ext cx="81600" cy="19450"/>
            </a:xfrm>
            <a:custGeom>
              <a:avLst/>
              <a:gdLst/>
              <a:ahLst/>
              <a:cxnLst/>
              <a:rect l="l" t="t" r="r" b="b"/>
              <a:pathLst>
                <a:path w="3264" h="778" extrusionOk="0">
                  <a:moveTo>
                    <a:pt x="3025" y="1"/>
                  </a:moveTo>
                  <a:cubicBezTo>
                    <a:pt x="2726" y="1"/>
                    <a:pt x="2468" y="21"/>
                    <a:pt x="2169" y="21"/>
                  </a:cubicBezTo>
                  <a:cubicBezTo>
                    <a:pt x="1982" y="90"/>
                    <a:pt x="1794" y="106"/>
                    <a:pt x="1607" y="106"/>
                  </a:cubicBezTo>
                  <a:cubicBezTo>
                    <a:pt x="1446" y="106"/>
                    <a:pt x="1286" y="94"/>
                    <a:pt x="1126" y="94"/>
                  </a:cubicBezTo>
                  <a:cubicBezTo>
                    <a:pt x="942" y="94"/>
                    <a:pt x="758" y="111"/>
                    <a:pt x="578" y="180"/>
                  </a:cubicBezTo>
                  <a:cubicBezTo>
                    <a:pt x="399" y="200"/>
                    <a:pt x="260" y="200"/>
                    <a:pt x="81" y="220"/>
                  </a:cubicBezTo>
                  <a:lnTo>
                    <a:pt x="21" y="279"/>
                  </a:lnTo>
                  <a:cubicBezTo>
                    <a:pt x="1" y="299"/>
                    <a:pt x="21" y="339"/>
                    <a:pt x="81" y="379"/>
                  </a:cubicBezTo>
                  <a:lnTo>
                    <a:pt x="260" y="558"/>
                  </a:lnTo>
                  <a:cubicBezTo>
                    <a:pt x="399" y="677"/>
                    <a:pt x="598" y="757"/>
                    <a:pt x="777" y="777"/>
                  </a:cubicBezTo>
                  <a:cubicBezTo>
                    <a:pt x="817" y="777"/>
                    <a:pt x="856" y="777"/>
                    <a:pt x="895" y="777"/>
                  </a:cubicBezTo>
                  <a:cubicBezTo>
                    <a:pt x="1168" y="777"/>
                    <a:pt x="1421" y="762"/>
                    <a:pt x="1612" y="518"/>
                  </a:cubicBezTo>
                  <a:cubicBezTo>
                    <a:pt x="1804" y="388"/>
                    <a:pt x="2013" y="358"/>
                    <a:pt x="2229" y="358"/>
                  </a:cubicBezTo>
                  <a:cubicBezTo>
                    <a:pt x="2412" y="358"/>
                    <a:pt x="2598" y="379"/>
                    <a:pt x="2783" y="379"/>
                  </a:cubicBezTo>
                  <a:cubicBezTo>
                    <a:pt x="2947" y="379"/>
                    <a:pt x="3108" y="363"/>
                    <a:pt x="3263" y="299"/>
                  </a:cubicBezTo>
                  <a:cubicBezTo>
                    <a:pt x="3164" y="180"/>
                    <a:pt x="3104" y="100"/>
                    <a:pt x="302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93" name="Google Shape;7093;p9"/>
            <p:cNvSpPr/>
            <p:nvPr/>
          </p:nvSpPr>
          <p:spPr>
            <a:xfrm>
              <a:off x="4863050" y="4082375"/>
              <a:ext cx="80100" cy="12675"/>
            </a:xfrm>
            <a:custGeom>
              <a:avLst/>
              <a:gdLst/>
              <a:ahLst/>
              <a:cxnLst/>
              <a:rect l="l" t="t" r="r" b="b"/>
              <a:pathLst>
                <a:path w="3204" h="507" extrusionOk="0">
                  <a:moveTo>
                    <a:pt x="717" y="1"/>
                  </a:moveTo>
                  <a:cubicBezTo>
                    <a:pt x="639" y="79"/>
                    <a:pt x="543" y="92"/>
                    <a:pt x="443" y="92"/>
                  </a:cubicBezTo>
                  <a:cubicBezTo>
                    <a:pt x="387" y="92"/>
                    <a:pt x="330" y="88"/>
                    <a:pt x="275" y="88"/>
                  </a:cubicBezTo>
                  <a:cubicBezTo>
                    <a:pt x="175" y="88"/>
                    <a:pt x="79" y="102"/>
                    <a:pt x="1" y="180"/>
                  </a:cubicBezTo>
                  <a:cubicBezTo>
                    <a:pt x="80" y="259"/>
                    <a:pt x="120" y="299"/>
                    <a:pt x="200" y="339"/>
                  </a:cubicBezTo>
                  <a:cubicBezTo>
                    <a:pt x="304" y="329"/>
                    <a:pt x="408" y="325"/>
                    <a:pt x="512" y="325"/>
                  </a:cubicBezTo>
                  <a:cubicBezTo>
                    <a:pt x="1199" y="325"/>
                    <a:pt x="1879" y="506"/>
                    <a:pt x="2579" y="506"/>
                  </a:cubicBezTo>
                  <a:cubicBezTo>
                    <a:pt x="2661" y="506"/>
                    <a:pt x="2743" y="504"/>
                    <a:pt x="2826" y="498"/>
                  </a:cubicBezTo>
                  <a:cubicBezTo>
                    <a:pt x="2925" y="379"/>
                    <a:pt x="3204" y="498"/>
                    <a:pt x="3204" y="220"/>
                  </a:cubicBezTo>
                  <a:cubicBezTo>
                    <a:pt x="3097" y="106"/>
                    <a:pt x="2967" y="79"/>
                    <a:pt x="2830" y="79"/>
                  </a:cubicBezTo>
                  <a:cubicBezTo>
                    <a:pt x="2703" y="79"/>
                    <a:pt x="2570" y="102"/>
                    <a:pt x="2443" y="102"/>
                  </a:cubicBezTo>
                  <a:cubicBezTo>
                    <a:pt x="2323" y="102"/>
                    <a:pt x="2208" y="81"/>
                    <a:pt x="210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94" name="Google Shape;7094;p9"/>
            <p:cNvSpPr/>
            <p:nvPr/>
          </p:nvSpPr>
          <p:spPr>
            <a:xfrm>
              <a:off x="5372300" y="4446550"/>
              <a:ext cx="79600" cy="30225"/>
            </a:xfrm>
            <a:custGeom>
              <a:avLst/>
              <a:gdLst/>
              <a:ahLst/>
              <a:cxnLst/>
              <a:rect l="l" t="t" r="r" b="b"/>
              <a:pathLst>
                <a:path w="3184" h="1209" extrusionOk="0">
                  <a:moveTo>
                    <a:pt x="2739" y="0"/>
                  </a:moveTo>
                  <a:cubicBezTo>
                    <a:pt x="2622" y="0"/>
                    <a:pt x="2507" y="25"/>
                    <a:pt x="2388" y="75"/>
                  </a:cubicBezTo>
                  <a:cubicBezTo>
                    <a:pt x="2328" y="95"/>
                    <a:pt x="2308" y="135"/>
                    <a:pt x="2289" y="154"/>
                  </a:cubicBezTo>
                  <a:cubicBezTo>
                    <a:pt x="1791" y="493"/>
                    <a:pt x="1194" y="532"/>
                    <a:pt x="618" y="672"/>
                  </a:cubicBezTo>
                  <a:cubicBezTo>
                    <a:pt x="359" y="751"/>
                    <a:pt x="120" y="751"/>
                    <a:pt x="1" y="1030"/>
                  </a:cubicBezTo>
                  <a:cubicBezTo>
                    <a:pt x="61" y="1149"/>
                    <a:pt x="200" y="1209"/>
                    <a:pt x="339" y="1209"/>
                  </a:cubicBezTo>
                  <a:cubicBezTo>
                    <a:pt x="574" y="1209"/>
                    <a:pt x="793" y="1127"/>
                    <a:pt x="1040" y="1127"/>
                  </a:cubicBezTo>
                  <a:cubicBezTo>
                    <a:pt x="1065" y="1127"/>
                    <a:pt x="1090" y="1127"/>
                    <a:pt x="1115" y="1129"/>
                  </a:cubicBezTo>
                  <a:cubicBezTo>
                    <a:pt x="1194" y="1129"/>
                    <a:pt x="1254" y="1109"/>
                    <a:pt x="1334" y="1050"/>
                  </a:cubicBezTo>
                  <a:cubicBezTo>
                    <a:pt x="1911" y="771"/>
                    <a:pt x="2587" y="831"/>
                    <a:pt x="3144" y="532"/>
                  </a:cubicBezTo>
                  <a:cubicBezTo>
                    <a:pt x="3184" y="413"/>
                    <a:pt x="3184" y="314"/>
                    <a:pt x="3184" y="174"/>
                  </a:cubicBezTo>
                  <a:cubicBezTo>
                    <a:pt x="3144" y="135"/>
                    <a:pt x="3124" y="115"/>
                    <a:pt x="3104" y="75"/>
                  </a:cubicBezTo>
                  <a:cubicBezTo>
                    <a:pt x="2975" y="25"/>
                    <a:pt x="2856" y="0"/>
                    <a:pt x="27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95" name="Google Shape;7095;p9"/>
            <p:cNvSpPr/>
            <p:nvPr/>
          </p:nvSpPr>
          <p:spPr>
            <a:xfrm>
              <a:off x="4756125" y="4117200"/>
              <a:ext cx="77125" cy="18725"/>
            </a:xfrm>
            <a:custGeom>
              <a:avLst/>
              <a:gdLst/>
              <a:ahLst/>
              <a:cxnLst/>
              <a:rect l="l" t="t" r="r" b="b"/>
              <a:pathLst>
                <a:path w="3085" h="749" extrusionOk="0">
                  <a:moveTo>
                    <a:pt x="419" y="0"/>
                  </a:moveTo>
                  <a:cubicBezTo>
                    <a:pt x="319" y="0"/>
                    <a:pt x="200" y="20"/>
                    <a:pt x="100" y="20"/>
                  </a:cubicBezTo>
                  <a:cubicBezTo>
                    <a:pt x="1" y="120"/>
                    <a:pt x="1" y="259"/>
                    <a:pt x="100" y="358"/>
                  </a:cubicBezTo>
                  <a:cubicBezTo>
                    <a:pt x="179" y="353"/>
                    <a:pt x="257" y="350"/>
                    <a:pt x="336" y="350"/>
                  </a:cubicBezTo>
                  <a:cubicBezTo>
                    <a:pt x="799" y="350"/>
                    <a:pt x="1270" y="447"/>
                    <a:pt x="1712" y="617"/>
                  </a:cubicBezTo>
                  <a:cubicBezTo>
                    <a:pt x="1917" y="709"/>
                    <a:pt x="2128" y="749"/>
                    <a:pt x="2361" y="749"/>
                  </a:cubicBezTo>
                  <a:cubicBezTo>
                    <a:pt x="2578" y="749"/>
                    <a:pt x="2815" y="714"/>
                    <a:pt x="3084" y="657"/>
                  </a:cubicBezTo>
                  <a:cubicBezTo>
                    <a:pt x="2428" y="418"/>
                    <a:pt x="1811" y="378"/>
                    <a:pt x="1314" y="20"/>
                  </a:cubicBezTo>
                  <a:lnTo>
                    <a:pt x="976" y="20"/>
                  </a:lnTo>
                  <a:cubicBezTo>
                    <a:pt x="909" y="63"/>
                    <a:pt x="848" y="77"/>
                    <a:pt x="790" y="77"/>
                  </a:cubicBezTo>
                  <a:cubicBezTo>
                    <a:pt x="658" y="77"/>
                    <a:pt x="543" y="0"/>
                    <a:pt x="4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96" name="Google Shape;7096;p9"/>
            <p:cNvSpPr/>
            <p:nvPr/>
          </p:nvSpPr>
          <p:spPr>
            <a:xfrm>
              <a:off x="4977450" y="4127550"/>
              <a:ext cx="40800" cy="40550"/>
            </a:xfrm>
            <a:custGeom>
              <a:avLst/>
              <a:gdLst/>
              <a:ahLst/>
              <a:cxnLst/>
              <a:rect l="l" t="t" r="r" b="b"/>
              <a:pathLst>
                <a:path w="1632" h="1622" extrusionOk="0">
                  <a:moveTo>
                    <a:pt x="436" y="1"/>
                  </a:moveTo>
                  <a:cubicBezTo>
                    <a:pt x="319" y="1"/>
                    <a:pt x="237" y="76"/>
                    <a:pt x="219" y="183"/>
                  </a:cubicBezTo>
                  <a:cubicBezTo>
                    <a:pt x="139" y="481"/>
                    <a:pt x="80" y="760"/>
                    <a:pt x="0" y="1019"/>
                  </a:cubicBezTo>
                  <a:cubicBezTo>
                    <a:pt x="68" y="999"/>
                    <a:pt x="159" y="956"/>
                    <a:pt x="224" y="956"/>
                  </a:cubicBezTo>
                  <a:cubicBezTo>
                    <a:pt x="292" y="956"/>
                    <a:pt x="330" y="1004"/>
                    <a:pt x="279" y="1178"/>
                  </a:cubicBezTo>
                  <a:cubicBezTo>
                    <a:pt x="239" y="1337"/>
                    <a:pt x="318" y="1456"/>
                    <a:pt x="378" y="1576"/>
                  </a:cubicBezTo>
                  <a:cubicBezTo>
                    <a:pt x="450" y="1608"/>
                    <a:pt x="518" y="1622"/>
                    <a:pt x="585" y="1622"/>
                  </a:cubicBezTo>
                  <a:cubicBezTo>
                    <a:pt x="887" y="1622"/>
                    <a:pt x="1145" y="1344"/>
                    <a:pt x="1457" y="1344"/>
                  </a:cubicBezTo>
                  <a:cubicBezTo>
                    <a:pt x="1494" y="1344"/>
                    <a:pt x="1533" y="1348"/>
                    <a:pt x="1572" y="1357"/>
                  </a:cubicBezTo>
                  <a:cubicBezTo>
                    <a:pt x="1572" y="1357"/>
                    <a:pt x="1592" y="1357"/>
                    <a:pt x="1611" y="1297"/>
                  </a:cubicBezTo>
                  <a:cubicBezTo>
                    <a:pt x="1631" y="1257"/>
                    <a:pt x="1611" y="1237"/>
                    <a:pt x="1572" y="1178"/>
                  </a:cubicBezTo>
                  <a:lnTo>
                    <a:pt x="1393" y="1178"/>
                  </a:lnTo>
                  <a:cubicBezTo>
                    <a:pt x="1284" y="1180"/>
                    <a:pt x="1191" y="1183"/>
                    <a:pt x="1111" y="1183"/>
                  </a:cubicBezTo>
                  <a:cubicBezTo>
                    <a:pt x="618" y="1183"/>
                    <a:pt x="625" y="1092"/>
                    <a:pt x="676" y="442"/>
                  </a:cubicBezTo>
                  <a:cubicBezTo>
                    <a:pt x="696" y="382"/>
                    <a:pt x="676" y="302"/>
                    <a:pt x="676" y="263"/>
                  </a:cubicBezTo>
                  <a:cubicBezTo>
                    <a:pt x="637" y="123"/>
                    <a:pt x="597" y="24"/>
                    <a:pt x="478" y="4"/>
                  </a:cubicBezTo>
                  <a:cubicBezTo>
                    <a:pt x="463" y="2"/>
                    <a:pt x="449" y="1"/>
                    <a:pt x="43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97" name="Google Shape;7097;p9"/>
            <p:cNvSpPr/>
            <p:nvPr/>
          </p:nvSpPr>
          <p:spPr>
            <a:xfrm>
              <a:off x="5129625" y="4094075"/>
              <a:ext cx="72625" cy="20150"/>
            </a:xfrm>
            <a:custGeom>
              <a:avLst/>
              <a:gdLst/>
              <a:ahLst/>
              <a:cxnLst/>
              <a:rect l="l" t="t" r="r" b="b"/>
              <a:pathLst>
                <a:path w="2905" h="806" extrusionOk="0">
                  <a:moveTo>
                    <a:pt x="731" y="0"/>
                  </a:moveTo>
                  <a:cubicBezTo>
                    <a:pt x="522" y="0"/>
                    <a:pt x="319" y="30"/>
                    <a:pt x="120" y="130"/>
                  </a:cubicBezTo>
                  <a:cubicBezTo>
                    <a:pt x="60" y="169"/>
                    <a:pt x="0" y="249"/>
                    <a:pt x="0" y="348"/>
                  </a:cubicBezTo>
                  <a:cubicBezTo>
                    <a:pt x="25" y="488"/>
                    <a:pt x="107" y="512"/>
                    <a:pt x="200" y="512"/>
                  </a:cubicBezTo>
                  <a:cubicBezTo>
                    <a:pt x="249" y="512"/>
                    <a:pt x="301" y="506"/>
                    <a:pt x="349" y="506"/>
                  </a:cubicBezTo>
                  <a:cubicBezTo>
                    <a:pt x="428" y="506"/>
                    <a:pt x="496" y="525"/>
                    <a:pt x="517" y="627"/>
                  </a:cubicBezTo>
                  <a:cubicBezTo>
                    <a:pt x="959" y="770"/>
                    <a:pt x="1394" y="777"/>
                    <a:pt x="1825" y="777"/>
                  </a:cubicBezTo>
                  <a:cubicBezTo>
                    <a:pt x="1873" y="777"/>
                    <a:pt x="1921" y="777"/>
                    <a:pt x="1969" y="777"/>
                  </a:cubicBezTo>
                  <a:cubicBezTo>
                    <a:pt x="2208" y="777"/>
                    <a:pt x="2447" y="779"/>
                    <a:pt x="2686" y="806"/>
                  </a:cubicBezTo>
                  <a:cubicBezTo>
                    <a:pt x="2765" y="746"/>
                    <a:pt x="2845" y="687"/>
                    <a:pt x="2905" y="627"/>
                  </a:cubicBezTo>
                  <a:cubicBezTo>
                    <a:pt x="2785" y="408"/>
                    <a:pt x="2547" y="348"/>
                    <a:pt x="2308" y="249"/>
                  </a:cubicBezTo>
                  <a:cubicBezTo>
                    <a:pt x="2009" y="189"/>
                    <a:pt x="1671" y="149"/>
                    <a:pt x="1373" y="50"/>
                  </a:cubicBezTo>
                  <a:cubicBezTo>
                    <a:pt x="1154" y="30"/>
                    <a:pt x="940" y="0"/>
                    <a:pt x="7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98" name="Google Shape;7098;p9"/>
            <p:cNvSpPr/>
            <p:nvPr/>
          </p:nvSpPr>
          <p:spPr>
            <a:xfrm>
              <a:off x="4750675" y="4149025"/>
              <a:ext cx="57200" cy="25875"/>
            </a:xfrm>
            <a:custGeom>
              <a:avLst/>
              <a:gdLst/>
              <a:ahLst/>
              <a:cxnLst/>
              <a:rect l="l" t="t" r="r" b="b"/>
              <a:pathLst>
                <a:path w="2288" h="1035" extrusionOk="0">
                  <a:moveTo>
                    <a:pt x="119" y="0"/>
                  </a:moveTo>
                  <a:cubicBezTo>
                    <a:pt x="40" y="80"/>
                    <a:pt x="0" y="199"/>
                    <a:pt x="20" y="339"/>
                  </a:cubicBezTo>
                  <a:cubicBezTo>
                    <a:pt x="40" y="418"/>
                    <a:pt x="60" y="478"/>
                    <a:pt x="119" y="538"/>
                  </a:cubicBezTo>
                  <a:cubicBezTo>
                    <a:pt x="344" y="867"/>
                    <a:pt x="625" y="1027"/>
                    <a:pt x="962" y="1027"/>
                  </a:cubicBezTo>
                  <a:cubicBezTo>
                    <a:pt x="1073" y="1027"/>
                    <a:pt x="1190" y="1010"/>
                    <a:pt x="1313" y="975"/>
                  </a:cubicBezTo>
                  <a:cubicBezTo>
                    <a:pt x="1379" y="951"/>
                    <a:pt x="1441" y="942"/>
                    <a:pt x="1501" y="942"/>
                  </a:cubicBezTo>
                  <a:cubicBezTo>
                    <a:pt x="1640" y="942"/>
                    <a:pt x="1765" y="993"/>
                    <a:pt x="1890" y="1035"/>
                  </a:cubicBezTo>
                  <a:cubicBezTo>
                    <a:pt x="1950" y="876"/>
                    <a:pt x="2208" y="935"/>
                    <a:pt x="2288" y="717"/>
                  </a:cubicBezTo>
                  <a:cubicBezTo>
                    <a:pt x="1994" y="651"/>
                    <a:pt x="1727" y="492"/>
                    <a:pt x="1465" y="492"/>
                  </a:cubicBezTo>
                  <a:cubicBezTo>
                    <a:pt x="1407" y="492"/>
                    <a:pt x="1350" y="500"/>
                    <a:pt x="1293" y="518"/>
                  </a:cubicBezTo>
                  <a:cubicBezTo>
                    <a:pt x="1167" y="561"/>
                    <a:pt x="1054" y="581"/>
                    <a:pt x="950" y="581"/>
                  </a:cubicBezTo>
                  <a:cubicBezTo>
                    <a:pt x="579" y="581"/>
                    <a:pt x="337" y="327"/>
                    <a:pt x="1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99" name="Google Shape;7099;p9"/>
            <p:cNvSpPr/>
            <p:nvPr/>
          </p:nvSpPr>
          <p:spPr>
            <a:xfrm>
              <a:off x="4923225" y="4231550"/>
              <a:ext cx="54250" cy="18950"/>
            </a:xfrm>
            <a:custGeom>
              <a:avLst/>
              <a:gdLst/>
              <a:ahLst/>
              <a:cxnLst/>
              <a:rect l="l" t="t" r="r" b="b"/>
              <a:pathLst>
                <a:path w="2170" h="758" extrusionOk="0">
                  <a:moveTo>
                    <a:pt x="651" y="0"/>
                  </a:moveTo>
                  <a:cubicBezTo>
                    <a:pt x="633" y="0"/>
                    <a:pt x="616" y="1"/>
                    <a:pt x="598" y="2"/>
                  </a:cubicBezTo>
                  <a:cubicBezTo>
                    <a:pt x="498" y="280"/>
                    <a:pt x="259" y="320"/>
                    <a:pt x="1" y="380"/>
                  </a:cubicBezTo>
                  <a:cubicBezTo>
                    <a:pt x="558" y="579"/>
                    <a:pt x="1115" y="718"/>
                    <a:pt x="1672" y="758"/>
                  </a:cubicBezTo>
                  <a:cubicBezTo>
                    <a:pt x="1911" y="758"/>
                    <a:pt x="2169" y="718"/>
                    <a:pt x="2109" y="380"/>
                  </a:cubicBezTo>
                  <a:cubicBezTo>
                    <a:pt x="1990" y="181"/>
                    <a:pt x="1771" y="320"/>
                    <a:pt x="1612" y="201"/>
                  </a:cubicBezTo>
                  <a:cubicBezTo>
                    <a:pt x="1290" y="182"/>
                    <a:pt x="1004" y="0"/>
                    <a:pt x="65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00" name="Google Shape;7100;p9"/>
            <p:cNvSpPr/>
            <p:nvPr/>
          </p:nvSpPr>
          <p:spPr>
            <a:xfrm>
              <a:off x="5117675" y="4189800"/>
              <a:ext cx="86575" cy="14950"/>
            </a:xfrm>
            <a:custGeom>
              <a:avLst/>
              <a:gdLst/>
              <a:ahLst/>
              <a:cxnLst/>
              <a:rect l="l" t="t" r="r" b="b"/>
              <a:pathLst>
                <a:path w="3463" h="598" extrusionOk="0">
                  <a:moveTo>
                    <a:pt x="3462" y="1"/>
                  </a:moveTo>
                  <a:lnTo>
                    <a:pt x="3462" y="1"/>
                  </a:lnTo>
                  <a:cubicBezTo>
                    <a:pt x="2328" y="359"/>
                    <a:pt x="1294" y="219"/>
                    <a:pt x="299" y="279"/>
                  </a:cubicBezTo>
                  <a:cubicBezTo>
                    <a:pt x="200" y="279"/>
                    <a:pt x="100" y="379"/>
                    <a:pt x="1" y="438"/>
                  </a:cubicBezTo>
                  <a:cubicBezTo>
                    <a:pt x="131" y="521"/>
                    <a:pt x="272" y="541"/>
                    <a:pt x="414" y="541"/>
                  </a:cubicBezTo>
                  <a:cubicBezTo>
                    <a:pt x="557" y="541"/>
                    <a:pt x="703" y="520"/>
                    <a:pt x="843" y="520"/>
                  </a:cubicBezTo>
                  <a:cubicBezTo>
                    <a:pt x="966" y="520"/>
                    <a:pt x="1085" y="537"/>
                    <a:pt x="1194" y="597"/>
                  </a:cubicBezTo>
                  <a:cubicBezTo>
                    <a:pt x="2945" y="458"/>
                    <a:pt x="2945" y="458"/>
                    <a:pt x="346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01" name="Google Shape;7101;p9"/>
            <p:cNvSpPr/>
            <p:nvPr/>
          </p:nvSpPr>
          <p:spPr>
            <a:xfrm>
              <a:off x="4852625" y="4427150"/>
              <a:ext cx="48750" cy="18475"/>
            </a:xfrm>
            <a:custGeom>
              <a:avLst/>
              <a:gdLst/>
              <a:ahLst/>
              <a:cxnLst/>
              <a:rect l="l" t="t" r="r" b="b"/>
              <a:pathLst>
                <a:path w="1950" h="739" extrusionOk="0">
                  <a:moveTo>
                    <a:pt x="987" y="0"/>
                  </a:moveTo>
                  <a:cubicBezTo>
                    <a:pt x="756" y="0"/>
                    <a:pt x="527" y="25"/>
                    <a:pt x="298" y="55"/>
                  </a:cubicBezTo>
                  <a:cubicBezTo>
                    <a:pt x="119" y="135"/>
                    <a:pt x="0" y="234"/>
                    <a:pt x="119" y="433"/>
                  </a:cubicBezTo>
                  <a:cubicBezTo>
                    <a:pt x="668" y="451"/>
                    <a:pt x="1149" y="739"/>
                    <a:pt x="1702" y="739"/>
                  </a:cubicBezTo>
                  <a:cubicBezTo>
                    <a:pt x="1751" y="739"/>
                    <a:pt x="1800" y="736"/>
                    <a:pt x="1850" y="731"/>
                  </a:cubicBezTo>
                  <a:cubicBezTo>
                    <a:pt x="1950" y="493"/>
                    <a:pt x="1850" y="294"/>
                    <a:pt x="1691" y="95"/>
                  </a:cubicBezTo>
                  <a:cubicBezTo>
                    <a:pt x="1452" y="25"/>
                    <a:pt x="1218" y="0"/>
                    <a:pt x="98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02" name="Google Shape;7102;p9"/>
            <p:cNvSpPr/>
            <p:nvPr/>
          </p:nvSpPr>
          <p:spPr>
            <a:xfrm>
              <a:off x="4637775" y="4396325"/>
              <a:ext cx="68650" cy="15325"/>
            </a:xfrm>
            <a:custGeom>
              <a:avLst/>
              <a:gdLst/>
              <a:ahLst/>
              <a:cxnLst/>
              <a:rect l="l" t="t" r="r" b="b"/>
              <a:pathLst>
                <a:path w="2746" h="613" extrusionOk="0">
                  <a:moveTo>
                    <a:pt x="371" y="0"/>
                  </a:moveTo>
                  <a:cubicBezTo>
                    <a:pt x="279" y="0"/>
                    <a:pt x="189" y="25"/>
                    <a:pt x="100" y="75"/>
                  </a:cubicBezTo>
                  <a:cubicBezTo>
                    <a:pt x="0" y="274"/>
                    <a:pt x="179" y="333"/>
                    <a:pt x="279" y="413"/>
                  </a:cubicBezTo>
                  <a:cubicBezTo>
                    <a:pt x="573" y="451"/>
                    <a:pt x="866" y="613"/>
                    <a:pt x="1165" y="613"/>
                  </a:cubicBezTo>
                  <a:cubicBezTo>
                    <a:pt x="1332" y="613"/>
                    <a:pt x="1501" y="562"/>
                    <a:pt x="1671" y="413"/>
                  </a:cubicBezTo>
                  <a:cubicBezTo>
                    <a:pt x="1771" y="413"/>
                    <a:pt x="1890" y="453"/>
                    <a:pt x="1990" y="453"/>
                  </a:cubicBezTo>
                  <a:cubicBezTo>
                    <a:pt x="2104" y="262"/>
                    <a:pt x="2276" y="242"/>
                    <a:pt x="2452" y="242"/>
                  </a:cubicBezTo>
                  <a:cubicBezTo>
                    <a:pt x="2499" y="242"/>
                    <a:pt x="2546" y="243"/>
                    <a:pt x="2592" y="243"/>
                  </a:cubicBezTo>
                  <a:cubicBezTo>
                    <a:pt x="2644" y="243"/>
                    <a:pt x="2696" y="241"/>
                    <a:pt x="2746" y="234"/>
                  </a:cubicBezTo>
                  <a:cubicBezTo>
                    <a:pt x="2459" y="109"/>
                    <a:pt x="2176" y="50"/>
                    <a:pt x="1901" y="50"/>
                  </a:cubicBezTo>
                  <a:cubicBezTo>
                    <a:pt x="1603" y="50"/>
                    <a:pt x="1314" y="119"/>
                    <a:pt x="1035" y="254"/>
                  </a:cubicBezTo>
                  <a:cubicBezTo>
                    <a:pt x="955" y="194"/>
                    <a:pt x="876" y="154"/>
                    <a:pt x="836" y="75"/>
                  </a:cubicBezTo>
                  <a:lnTo>
                    <a:pt x="657" y="75"/>
                  </a:lnTo>
                  <a:cubicBezTo>
                    <a:pt x="557" y="25"/>
                    <a:pt x="463" y="0"/>
                    <a:pt x="37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03" name="Google Shape;7103;p9"/>
            <p:cNvSpPr/>
            <p:nvPr/>
          </p:nvSpPr>
          <p:spPr>
            <a:xfrm>
              <a:off x="4598025" y="4392850"/>
              <a:ext cx="46225" cy="17475"/>
            </a:xfrm>
            <a:custGeom>
              <a:avLst/>
              <a:gdLst/>
              <a:ahLst/>
              <a:cxnLst/>
              <a:rect l="l" t="t" r="r" b="b"/>
              <a:pathLst>
                <a:path w="1849" h="699" extrusionOk="0">
                  <a:moveTo>
                    <a:pt x="1206" y="0"/>
                  </a:moveTo>
                  <a:cubicBezTo>
                    <a:pt x="968" y="0"/>
                    <a:pt x="728" y="244"/>
                    <a:pt x="477" y="244"/>
                  </a:cubicBezTo>
                  <a:cubicBezTo>
                    <a:pt x="360" y="244"/>
                    <a:pt x="241" y="190"/>
                    <a:pt x="118" y="35"/>
                  </a:cubicBezTo>
                  <a:cubicBezTo>
                    <a:pt x="117" y="33"/>
                    <a:pt x="115" y="32"/>
                    <a:pt x="113" y="32"/>
                  </a:cubicBezTo>
                  <a:cubicBezTo>
                    <a:pt x="84" y="32"/>
                    <a:pt x="0" y="142"/>
                    <a:pt x="19" y="234"/>
                  </a:cubicBezTo>
                  <a:cubicBezTo>
                    <a:pt x="98" y="393"/>
                    <a:pt x="178" y="492"/>
                    <a:pt x="337" y="532"/>
                  </a:cubicBezTo>
                  <a:cubicBezTo>
                    <a:pt x="629" y="625"/>
                    <a:pt x="928" y="698"/>
                    <a:pt x="1225" y="698"/>
                  </a:cubicBezTo>
                  <a:cubicBezTo>
                    <a:pt x="1435" y="698"/>
                    <a:pt x="1644" y="662"/>
                    <a:pt x="1849" y="572"/>
                  </a:cubicBezTo>
                  <a:cubicBezTo>
                    <a:pt x="1789" y="472"/>
                    <a:pt x="1730" y="333"/>
                    <a:pt x="1670" y="214"/>
                  </a:cubicBezTo>
                  <a:cubicBezTo>
                    <a:pt x="1571" y="174"/>
                    <a:pt x="1451" y="114"/>
                    <a:pt x="1352" y="35"/>
                  </a:cubicBezTo>
                  <a:cubicBezTo>
                    <a:pt x="1303" y="10"/>
                    <a:pt x="1255" y="0"/>
                    <a:pt x="12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04" name="Google Shape;7104;p9"/>
            <p:cNvSpPr/>
            <p:nvPr/>
          </p:nvSpPr>
          <p:spPr>
            <a:xfrm>
              <a:off x="5310850" y="4472775"/>
              <a:ext cx="79875" cy="19625"/>
            </a:xfrm>
            <a:custGeom>
              <a:avLst/>
              <a:gdLst/>
              <a:ahLst/>
              <a:cxnLst/>
              <a:rect l="l" t="t" r="r" b="b"/>
              <a:pathLst>
                <a:path w="3195" h="785" extrusionOk="0">
                  <a:moveTo>
                    <a:pt x="2459" y="1"/>
                  </a:moveTo>
                  <a:cubicBezTo>
                    <a:pt x="1663" y="259"/>
                    <a:pt x="828" y="418"/>
                    <a:pt x="12" y="518"/>
                  </a:cubicBezTo>
                  <a:cubicBezTo>
                    <a:pt x="1" y="723"/>
                    <a:pt x="55" y="785"/>
                    <a:pt x="140" y="785"/>
                  </a:cubicBezTo>
                  <a:cubicBezTo>
                    <a:pt x="204" y="785"/>
                    <a:pt x="285" y="751"/>
                    <a:pt x="370" y="717"/>
                  </a:cubicBezTo>
                  <a:cubicBezTo>
                    <a:pt x="1325" y="617"/>
                    <a:pt x="2260" y="418"/>
                    <a:pt x="3195" y="200"/>
                  </a:cubicBezTo>
                  <a:cubicBezTo>
                    <a:pt x="3115" y="60"/>
                    <a:pt x="2916" y="160"/>
                    <a:pt x="2857" y="20"/>
                  </a:cubicBezTo>
                  <a:cubicBezTo>
                    <a:pt x="2718" y="20"/>
                    <a:pt x="2578" y="1"/>
                    <a:pt x="245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05" name="Google Shape;7105;p9"/>
            <p:cNvSpPr/>
            <p:nvPr/>
          </p:nvSpPr>
          <p:spPr>
            <a:xfrm>
              <a:off x="4946100" y="4088725"/>
              <a:ext cx="56225" cy="19300"/>
            </a:xfrm>
            <a:custGeom>
              <a:avLst/>
              <a:gdLst/>
              <a:ahLst/>
              <a:cxnLst/>
              <a:rect l="l" t="t" r="r" b="b"/>
              <a:pathLst>
                <a:path w="2249" h="772" extrusionOk="0">
                  <a:moveTo>
                    <a:pt x="1325" y="1"/>
                  </a:moveTo>
                  <a:cubicBezTo>
                    <a:pt x="1137" y="1"/>
                    <a:pt x="942" y="28"/>
                    <a:pt x="750" y="28"/>
                  </a:cubicBezTo>
                  <a:cubicBezTo>
                    <a:pt x="719" y="28"/>
                    <a:pt x="688" y="27"/>
                    <a:pt x="657" y="25"/>
                  </a:cubicBezTo>
                  <a:cubicBezTo>
                    <a:pt x="439" y="105"/>
                    <a:pt x="160" y="65"/>
                    <a:pt x="1" y="304"/>
                  </a:cubicBezTo>
                  <a:cubicBezTo>
                    <a:pt x="120" y="503"/>
                    <a:pt x="439" y="403"/>
                    <a:pt x="558" y="622"/>
                  </a:cubicBezTo>
                  <a:cubicBezTo>
                    <a:pt x="705" y="498"/>
                    <a:pt x="846" y="453"/>
                    <a:pt x="981" y="453"/>
                  </a:cubicBezTo>
                  <a:cubicBezTo>
                    <a:pt x="1193" y="453"/>
                    <a:pt x="1390" y="565"/>
                    <a:pt x="1572" y="662"/>
                  </a:cubicBezTo>
                  <a:cubicBezTo>
                    <a:pt x="1689" y="732"/>
                    <a:pt x="1790" y="771"/>
                    <a:pt x="1872" y="771"/>
                  </a:cubicBezTo>
                  <a:cubicBezTo>
                    <a:pt x="2002" y="771"/>
                    <a:pt x="2085" y="674"/>
                    <a:pt x="2110" y="443"/>
                  </a:cubicBezTo>
                  <a:cubicBezTo>
                    <a:pt x="2249" y="85"/>
                    <a:pt x="1851" y="244"/>
                    <a:pt x="1771" y="85"/>
                  </a:cubicBezTo>
                  <a:cubicBezTo>
                    <a:pt x="1631" y="19"/>
                    <a:pt x="1481" y="1"/>
                    <a:pt x="132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06" name="Google Shape;7106;p9"/>
            <p:cNvSpPr/>
            <p:nvPr/>
          </p:nvSpPr>
          <p:spPr>
            <a:xfrm>
              <a:off x="4514925" y="4185550"/>
              <a:ext cx="33350" cy="54500"/>
            </a:xfrm>
            <a:custGeom>
              <a:avLst/>
              <a:gdLst/>
              <a:ahLst/>
              <a:cxnLst/>
              <a:rect l="l" t="t" r="r" b="b"/>
              <a:pathLst>
                <a:path w="1334" h="2180" extrusionOk="0">
                  <a:moveTo>
                    <a:pt x="1057" y="0"/>
                  </a:moveTo>
                  <a:cubicBezTo>
                    <a:pt x="961" y="0"/>
                    <a:pt x="879" y="70"/>
                    <a:pt x="797" y="111"/>
                  </a:cubicBezTo>
                  <a:cubicBezTo>
                    <a:pt x="578" y="608"/>
                    <a:pt x="240" y="1046"/>
                    <a:pt x="240" y="1623"/>
                  </a:cubicBezTo>
                  <a:cubicBezTo>
                    <a:pt x="240" y="1842"/>
                    <a:pt x="1" y="2120"/>
                    <a:pt x="419" y="2180"/>
                  </a:cubicBezTo>
                  <a:cubicBezTo>
                    <a:pt x="598" y="1543"/>
                    <a:pt x="717" y="887"/>
                    <a:pt x="1194" y="389"/>
                  </a:cubicBezTo>
                  <a:cubicBezTo>
                    <a:pt x="1294" y="290"/>
                    <a:pt x="1334" y="171"/>
                    <a:pt x="1194" y="51"/>
                  </a:cubicBezTo>
                  <a:cubicBezTo>
                    <a:pt x="1145" y="14"/>
                    <a:pt x="1100" y="0"/>
                    <a:pt x="10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07" name="Google Shape;7107;p9"/>
            <p:cNvSpPr/>
            <p:nvPr/>
          </p:nvSpPr>
          <p:spPr>
            <a:xfrm>
              <a:off x="4975950" y="4251400"/>
              <a:ext cx="49750" cy="16625"/>
            </a:xfrm>
            <a:custGeom>
              <a:avLst/>
              <a:gdLst/>
              <a:ahLst/>
              <a:cxnLst/>
              <a:rect l="l" t="t" r="r" b="b"/>
              <a:pathLst>
                <a:path w="1990" h="665" extrusionOk="0">
                  <a:moveTo>
                    <a:pt x="1550" y="1"/>
                  </a:moveTo>
                  <a:cubicBezTo>
                    <a:pt x="1348" y="1"/>
                    <a:pt x="1142" y="49"/>
                    <a:pt x="935" y="83"/>
                  </a:cubicBezTo>
                  <a:cubicBezTo>
                    <a:pt x="867" y="107"/>
                    <a:pt x="797" y="114"/>
                    <a:pt x="725" y="114"/>
                  </a:cubicBezTo>
                  <a:cubicBezTo>
                    <a:pt x="641" y="114"/>
                    <a:pt x="555" y="105"/>
                    <a:pt x="467" y="105"/>
                  </a:cubicBezTo>
                  <a:cubicBezTo>
                    <a:pt x="317" y="105"/>
                    <a:pt x="161" y="130"/>
                    <a:pt x="0" y="262"/>
                  </a:cubicBezTo>
                  <a:cubicBezTo>
                    <a:pt x="355" y="579"/>
                    <a:pt x="724" y="665"/>
                    <a:pt x="1103" y="665"/>
                  </a:cubicBezTo>
                  <a:cubicBezTo>
                    <a:pt x="1342" y="665"/>
                    <a:pt x="1585" y="631"/>
                    <a:pt x="1831" y="600"/>
                  </a:cubicBezTo>
                  <a:cubicBezTo>
                    <a:pt x="1592" y="322"/>
                    <a:pt x="1890" y="262"/>
                    <a:pt x="1990" y="103"/>
                  </a:cubicBezTo>
                  <a:cubicBezTo>
                    <a:pt x="1846" y="27"/>
                    <a:pt x="1699" y="1"/>
                    <a:pt x="155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08" name="Google Shape;7108;p9"/>
            <p:cNvSpPr/>
            <p:nvPr/>
          </p:nvSpPr>
          <p:spPr>
            <a:xfrm>
              <a:off x="5244000" y="4370000"/>
              <a:ext cx="75125" cy="15800"/>
            </a:xfrm>
            <a:custGeom>
              <a:avLst/>
              <a:gdLst/>
              <a:ahLst/>
              <a:cxnLst/>
              <a:rect l="l" t="t" r="r" b="b"/>
              <a:pathLst>
                <a:path w="3005" h="632" extrusionOk="0">
                  <a:moveTo>
                    <a:pt x="2824" y="1"/>
                  </a:moveTo>
                  <a:cubicBezTo>
                    <a:pt x="2721" y="1"/>
                    <a:pt x="2593" y="72"/>
                    <a:pt x="2487" y="93"/>
                  </a:cubicBezTo>
                  <a:cubicBezTo>
                    <a:pt x="1652" y="113"/>
                    <a:pt x="816" y="213"/>
                    <a:pt x="1" y="412"/>
                  </a:cubicBezTo>
                  <a:cubicBezTo>
                    <a:pt x="80" y="591"/>
                    <a:pt x="299" y="491"/>
                    <a:pt x="398" y="630"/>
                  </a:cubicBezTo>
                  <a:cubicBezTo>
                    <a:pt x="427" y="631"/>
                    <a:pt x="456" y="631"/>
                    <a:pt x="485" y="631"/>
                  </a:cubicBezTo>
                  <a:cubicBezTo>
                    <a:pt x="1349" y="631"/>
                    <a:pt x="2176" y="349"/>
                    <a:pt x="3004" y="252"/>
                  </a:cubicBezTo>
                  <a:cubicBezTo>
                    <a:pt x="2986" y="56"/>
                    <a:pt x="2915" y="1"/>
                    <a:pt x="282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09" name="Google Shape;7109;p9"/>
            <p:cNvSpPr/>
            <p:nvPr/>
          </p:nvSpPr>
          <p:spPr>
            <a:xfrm>
              <a:off x="4893400" y="4429500"/>
              <a:ext cx="62175" cy="17725"/>
            </a:xfrm>
            <a:custGeom>
              <a:avLst/>
              <a:gdLst/>
              <a:ahLst/>
              <a:cxnLst/>
              <a:rect l="l" t="t" r="r" b="b"/>
              <a:pathLst>
                <a:path w="2487" h="709" extrusionOk="0">
                  <a:moveTo>
                    <a:pt x="20" y="1"/>
                  </a:moveTo>
                  <a:lnTo>
                    <a:pt x="20" y="1"/>
                  </a:lnTo>
                  <a:cubicBezTo>
                    <a:pt x="0" y="220"/>
                    <a:pt x="80" y="439"/>
                    <a:pt x="199" y="637"/>
                  </a:cubicBezTo>
                  <a:cubicBezTo>
                    <a:pt x="300" y="682"/>
                    <a:pt x="400" y="708"/>
                    <a:pt x="494" y="708"/>
                  </a:cubicBezTo>
                  <a:cubicBezTo>
                    <a:pt x="567" y="708"/>
                    <a:pt x="635" y="692"/>
                    <a:pt x="696" y="657"/>
                  </a:cubicBezTo>
                  <a:cubicBezTo>
                    <a:pt x="823" y="520"/>
                    <a:pt x="975" y="468"/>
                    <a:pt x="1135" y="468"/>
                  </a:cubicBezTo>
                  <a:cubicBezTo>
                    <a:pt x="1253" y="468"/>
                    <a:pt x="1374" y="496"/>
                    <a:pt x="1492" y="538"/>
                  </a:cubicBezTo>
                  <a:cubicBezTo>
                    <a:pt x="1684" y="620"/>
                    <a:pt x="1867" y="665"/>
                    <a:pt x="2060" y="665"/>
                  </a:cubicBezTo>
                  <a:cubicBezTo>
                    <a:pt x="2147" y="665"/>
                    <a:pt x="2235" y="656"/>
                    <a:pt x="2328" y="637"/>
                  </a:cubicBezTo>
                  <a:lnTo>
                    <a:pt x="2487" y="498"/>
                  </a:lnTo>
                  <a:cubicBezTo>
                    <a:pt x="2423" y="328"/>
                    <a:pt x="2286" y="289"/>
                    <a:pt x="2157" y="289"/>
                  </a:cubicBezTo>
                  <a:cubicBezTo>
                    <a:pt x="2044" y="289"/>
                    <a:pt x="1936" y="319"/>
                    <a:pt x="1890" y="319"/>
                  </a:cubicBezTo>
                  <a:cubicBezTo>
                    <a:pt x="1792" y="331"/>
                    <a:pt x="1695" y="336"/>
                    <a:pt x="1600" y="336"/>
                  </a:cubicBezTo>
                  <a:cubicBezTo>
                    <a:pt x="1040" y="336"/>
                    <a:pt x="530" y="154"/>
                    <a:pt x="2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10" name="Google Shape;7110;p9"/>
            <p:cNvSpPr/>
            <p:nvPr/>
          </p:nvSpPr>
          <p:spPr>
            <a:xfrm>
              <a:off x="4556700" y="4465825"/>
              <a:ext cx="43300" cy="25150"/>
            </a:xfrm>
            <a:custGeom>
              <a:avLst/>
              <a:gdLst/>
              <a:ahLst/>
              <a:cxnLst/>
              <a:rect l="l" t="t" r="r" b="b"/>
              <a:pathLst>
                <a:path w="1732" h="1006" extrusionOk="0">
                  <a:moveTo>
                    <a:pt x="1553" y="0"/>
                  </a:moveTo>
                  <a:cubicBezTo>
                    <a:pt x="1493" y="0"/>
                    <a:pt x="1433" y="40"/>
                    <a:pt x="1354" y="60"/>
                  </a:cubicBezTo>
                  <a:cubicBezTo>
                    <a:pt x="1254" y="139"/>
                    <a:pt x="1155" y="199"/>
                    <a:pt x="1015" y="239"/>
                  </a:cubicBezTo>
                  <a:cubicBezTo>
                    <a:pt x="757" y="259"/>
                    <a:pt x="518" y="239"/>
                    <a:pt x="259" y="338"/>
                  </a:cubicBezTo>
                  <a:cubicBezTo>
                    <a:pt x="180" y="378"/>
                    <a:pt x="140" y="438"/>
                    <a:pt x="80" y="478"/>
                  </a:cubicBezTo>
                  <a:cubicBezTo>
                    <a:pt x="21" y="597"/>
                    <a:pt x="1" y="696"/>
                    <a:pt x="1" y="836"/>
                  </a:cubicBezTo>
                  <a:cubicBezTo>
                    <a:pt x="335" y="947"/>
                    <a:pt x="594" y="1006"/>
                    <a:pt x="812" y="1006"/>
                  </a:cubicBezTo>
                  <a:cubicBezTo>
                    <a:pt x="1180" y="1006"/>
                    <a:pt x="1432" y="839"/>
                    <a:pt x="1732" y="478"/>
                  </a:cubicBezTo>
                  <a:cubicBezTo>
                    <a:pt x="1672" y="398"/>
                    <a:pt x="1672" y="358"/>
                    <a:pt x="1732" y="279"/>
                  </a:cubicBezTo>
                  <a:lnTo>
                    <a:pt x="1732" y="139"/>
                  </a:lnTo>
                  <a:cubicBezTo>
                    <a:pt x="1692" y="60"/>
                    <a:pt x="1632" y="40"/>
                    <a:pt x="15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11" name="Google Shape;7111;p9"/>
            <p:cNvSpPr/>
            <p:nvPr/>
          </p:nvSpPr>
          <p:spPr>
            <a:xfrm>
              <a:off x="4319500" y="4353925"/>
              <a:ext cx="61175" cy="13200"/>
            </a:xfrm>
            <a:custGeom>
              <a:avLst/>
              <a:gdLst/>
              <a:ahLst/>
              <a:cxnLst/>
              <a:rect l="l" t="t" r="r" b="b"/>
              <a:pathLst>
                <a:path w="2447" h="528" extrusionOk="0">
                  <a:moveTo>
                    <a:pt x="696" y="0"/>
                  </a:moveTo>
                  <a:cubicBezTo>
                    <a:pt x="557" y="279"/>
                    <a:pt x="159" y="80"/>
                    <a:pt x="0" y="358"/>
                  </a:cubicBezTo>
                  <a:cubicBezTo>
                    <a:pt x="291" y="485"/>
                    <a:pt x="578" y="528"/>
                    <a:pt x="863" y="528"/>
                  </a:cubicBezTo>
                  <a:cubicBezTo>
                    <a:pt x="1339" y="528"/>
                    <a:pt x="1807" y="408"/>
                    <a:pt x="2268" y="358"/>
                  </a:cubicBezTo>
                  <a:lnTo>
                    <a:pt x="2447" y="358"/>
                  </a:lnTo>
                  <a:lnTo>
                    <a:pt x="2447" y="199"/>
                  </a:lnTo>
                  <a:cubicBezTo>
                    <a:pt x="2259" y="76"/>
                    <a:pt x="2067" y="35"/>
                    <a:pt x="1875" y="35"/>
                  </a:cubicBezTo>
                  <a:cubicBezTo>
                    <a:pt x="1600" y="35"/>
                    <a:pt x="1324" y="121"/>
                    <a:pt x="1054" y="179"/>
                  </a:cubicBezTo>
                  <a:cubicBezTo>
                    <a:pt x="975" y="40"/>
                    <a:pt x="855" y="0"/>
                    <a:pt x="69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12" name="Google Shape;7112;p9"/>
            <p:cNvSpPr/>
            <p:nvPr/>
          </p:nvSpPr>
          <p:spPr>
            <a:xfrm>
              <a:off x="4512950" y="4226100"/>
              <a:ext cx="14450" cy="68675"/>
            </a:xfrm>
            <a:custGeom>
              <a:avLst/>
              <a:gdLst/>
              <a:ahLst/>
              <a:cxnLst/>
              <a:rect l="l" t="t" r="r" b="b"/>
              <a:pathLst>
                <a:path w="578" h="2747" extrusionOk="0">
                  <a:moveTo>
                    <a:pt x="319" y="1"/>
                  </a:moveTo>
                  <a:lnTo>
                    <a:pt x="319" y="1"/>
                  </a:lnTo>
                  <a:cubicBezTo>
                    <a:pt x="0" y="896"/>
                    <a:pt x="80" y="1791"/>
                    <a:pt x="358" y="2686"/>
                  </a:cubicBezTo>
                  <a:cubicBezTo>
                    <a:pt x="385" y="2730"/>
                    <a:pt x="415" y="2747"/>
                    <a:pt x="447" y="2747"/>
                  </a:cubicBezTo>
                  <a:cubicBezTo>
                    <a:pt x="488" y="2747"/>
                    <a:pt x="533" y="2720"/>
                    <a:pt x="577" y="2686"/>
                  </a:cubicBezTo>
                  <a:cubicBezTo>
                    <a:pt x="557" y="1990"/>
                    <a:pt x="518" y="1254"/>
                    <a:pt x="498" y="558"/>
                  </a:cubicBezTo>
                  <a:cubicBezTo>
                    <a:pt x="299" y="419"/>
                    <a:pt x="378" y="200"/>
                    <a:pt x="3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13" name="Google Shape;7113;p9"/>
            <p:cNvSpPr/>
            <p:nvPr/>
          </p:nvSpPr>
          <p:spPr>
            <a:xfrm>
              <a:off x="4703925" y="4146950"/>
              <a:ext cx="50250" cy="15025"/>
            </a:xfrm>
            <a:custGeom>
              <a:avLst/>
              <a:gdLst/>
              <a:ahLst/>
              <a:cxnLst/>
              <a:rect l="l" t="t" r="r" b="b"/>
              <a:pathLst>
                <a:path w="2010" h="601" extrusionOk="0">
                  <a:moveTo>
                    <a:pt x="694" y="0"/>
                  </a:moveTo>
                  <a:cubicBezTo>
                    <a:pt x="452" y="0"/>
                    <a:pt x="253" y="209"/>
                    <a:pt x="0" y="382"/>
                  </a:cubicBezTo>
                  <a:cubicBezTo>
                    <a:pt x="696" y="501"/>
                    <a:pt x="1333" y="601"/>
                    <a:pt x="1989" y="601"/>
                  </a:cubicBezTo>
                  <a:cubicBezTo>
                    <a:pt x="2009" y="521"/>
                    <a:pt x="2009" y="481"/>
                    <a:pt x="2009" y="402"/>
                  </a:cubicBezTo>
                  <a:cubicBezTo>
                    <a:pt x="1890" y="322"/>
                    <a:pt x="1930" y="163"/>
                    <a:pt x="1830" y="83"/>
                  </a:cubicBezTo>
                  <a:cubicBezTo>
                    <a:pt x="1662" y="140"/>
                    <a:pt x="1463" y="255"/>
                    <a:pt x="1291" y="255"/>
                  </a:cubicBezTo>
                  <a:cubicBezTo>
                    <a:pt x="1220" y="255"/>
                    <a:pt x="1153" y="235"/>
                    <a:pt x="1094" y="183"/>
                  </a:cubicBezTo>
                  <a:cubicBezTo>
                    <a:pt x="943" y="51"/>
                    <a:pt x="813" y="0"/>
                    <a:pt x="69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14" name="Google Shape;7114;p9"/>
            <p:cNvSpPr/>
            <p:nvPr/>
          </p:nvSpPr>
          <p:spPr>
            <a:xfrm>
              <a:off x="4766075" y="4064975"/>
              <a:ext cx="69150" cy="17650"/>
            </a:xfrm>
            <a:custGeom>
              <a:avLst/>
              <a:gdLst/>
              <a:ahLst/>
              <a:cxnLst/>
              <a:rect l="l" t="t" r="r" b="b"/>
              <a:pathLst>
                <a:path w="2766" h="706" extrusionOk="0">
                  <a:moveTo>
                    <a:pt x="916" y="1"/>
                  </a:moveTo>
                  <a:cubicBezTo>
                    <a:pt x="717" y="259"/>
                    <a:pt x="379" y="1"/>
                    <a:pt x="1" y="319"/>
                  </a:cubicBezTo>
                  <a:cubicBezTo>
                    <a:pt x="68" y="316"/>
                    <a:pt x="134" y="314"/>
                    <a:pt x="198" y="314"/>
                  </a:cubicBezTo>
                  <a:cubicBezTo>
                    <a:pt x="1000" y="314"/>
                    <a:pt x="1646" y="531"/>
                    <a:pt x="2308" y="697"/>
                  </a:cubicBezTo>
                  <a:cubicBezTo>
                    <a:pt x="2341" y="703"/>
                    <a:pt x="2377" y="706"/>
                    <a:pt x="2414" y="706"/>
                  </a:cubicBezTo>
                  <a:cubicBezTo>
                    <a:pt x="2490" y="706"/>
                    <a:pt x="2574" y="697"/>
                    <a:pt x="2666" y="697"/>
                  </a:cubicBezTo>
                  <a:cubicBezTo>
                    <a:pt x="2766" y="577"/>
                    <a:pt x="2766" y="478"/>
                    <a:pt x="2666" y="359"/>
                  </a:cubicBezTo>
                  <a:cubicBezTo>
                    <a:pt x="2612" y="364"/>
                    <a:pt x="2559" y="366"/>
                    <a:pt x="2507" y="366"/>
                  </a:cubicBezTo>
                  <a:cubicBezTo>
                    <a:pt x="1942" y="366"/>
                    <a:pt x="1462" y="92"/>
                    <a:pt x="9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15" name="Google Shape;7115;p9"/>
            <p:cNvSpPr/>
            <p:nvPr/>
          </p:nvSpPr>
          <p:spPr>
            <a:xfrm>
              <a:off x="4771550" y="4204225"/>
              <a:ext cx="80100" cy="14600"/>
            </a:xfrm>
            <a:custGeom>
              <a:avLst/>
              <a:gdLst/>
              <a:ahLst/>
              <a:cxnLst/>
              <a:rect l="l" t="t" r="r" b="b"/>
              <a:pathLst>
                <a:path w="3204" h="584" extrusionOk="0">
                  <a:moveTo>
                    <a:pt x="1" y="1"/>
                  </a:moveTo>
                  <a:lnTo>
                    <a:pt x="1" y="1"/>
                  </a:lnTo>
                  <a:cubicBezTo>
                    <a:pt x="884" y="306"/>
                    <a:pt x="1782" y="583"/>
                    <a:pt x="2719" y="583"/>
                  </a:cubicBezTo>
                  <a:cubicBezTo>
                    <a:pt x="2879" y="583"/>
                    <a:pt x="3041" y="575"/>
                    <a:pt x="3203" y="558"/>
                  </a:cubicBezTo>
                  <a:cubicBezTo>
                    <a:pt x="2189" y="100"/>
                    <a:pt x="1095" y="180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16" name="Google Shape;7116;p9"/>
            <p:cNvSpPr/>
            <p:nvPr/>
          </p:nvSpPr>
          <p:spPr>
            <a:xfrm>
              <a:off x="4754650" y="4410725"/>
              <a:ext cx="59200" cy="18800"/>
            </a:xfrm>
            <a:custGeom>
              <a:avLst/>
              <a:gdLst/>
              <a:ahLst/>
              <a:cxnLst/>
              <a:rect l="l" t="t" r="r" b="b"/>
              <a:pathLst>
                <a:path w="2368" h="752" extrusionOk="0">
                  <a:moveTo>
                    <a:pt x="241" y="1"/>
                  </a:moveTo>
                  <a:cubicBezTo>
                    <a:pt x="209" y="1"/>
                    <a:pt x="179" y="6"/>
                    <a:pt x="159" y="16"/>
                  </a:cubicBezTo>
                  <a:cubicBezTo>
                    <a:pt x="100" y="115"/>
                    <a:pt x="60" y="255"/>
                    <a:pt x="0" y="354"/>
                  </a:cubicBezTo>
                  <a:cubicBezTo>
                    <a:pt x="132" y="587"/>
                    <a:pt x="305" y="650"/>
                    <a:pt x="494" y="650"/>
                  </a:cubicBezTo>
                  <a:cubicBezTo>
                    <a:pt x="675" y="650"/>
                    <a:pt x="869" y="592"/>
                    <a:pt x="1054" y="573"/>
                  </a:cubicBezTo>
                  <a:lnTo>
                    <a:pt x="1353" y="573"/>
                  </a:lnTo>
                  <a:cubicBezTo>
                    <a:pt x="1572" y="752"/>
                    <a:pt x="1850" y="652"/>
                    <a:pt x="2069" y="752"/>
                  </a:cubicBezTo>
                  <a:cubicBezTo>
                    <a:pt x="2348" y="752"/>
                    <a:pt x="2367" y="593"/>
                    <a:pt x="2248" y="374"/>
                  </a:cubicBezTo>
                  <a:cubicBezTo>
                    <a:pt x="2095" y="313"/>
                    <a:pt x="1943" y="228"/>
                    <a:pt x="1763" y="228"/>
                  </a:cubicBezTo>
                  <a:cubicBezTo>
                    <a:pt x="1709" y="228"/>
                    <a:pt x="1652" y="236"/>
                    <a:pt x="1592" y="255"/>
                  </a:cubicBezTo>
                  <a:cubicBezTo>
                    <a:pt x="1474" y="296"/>
                    <a:pt x="1351" y="314"/>
                    <a:pt x="1227" y="314"/>
                  </a:cubicBezTo>
                  <a:cubicBezTo>
                    <a:pt x="995" y="314"/>
                    <a:pt x="758" y="253"/>
                    <a:pt x="537" y="175"/>
                  </a:cubicBezTo>
                  <a:cubicBezTo>
                    <a:pt x="458" y="155"/>
                    <a:pt x="378" y="95"/>
                    <a:pt x="338" y="16"/>
                  </a:cubicBezTo>
                  <a:cubicBezTo>
                    <a:pt x="309" y="6"/>
                    <a:pt x="274" y="1"/>
                    <a:pt x="24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17" name="Google Shape;7117;p9"/>
            <p:cNvSpPr/>
            <p:nvPr/>
          </p:nvSpPr>
          <p:spPr>
            <a:xfrm>
              <a:off x="5146525" y="4161450"/>
              <a:ext cx="54725" cy="12950"/>
            </a:xfrm>
            <a:custGeom>
              <a:avLst/>
              <a:gdLst/>
              <a:ahLst/>
              <a:cxnLst/>
              <a:rect l="l" t="t" r="r" b="b"/>
              <a:pathLst>
                <a:path w="2189" h="518" extrusionOk="0">
                  <a:moveTo>
                    <a:pt x="617" y="1"/>
                  </a:moveTo>
                  <a:cubicBezTo>
                    <a:pt x="418" y="80"/>
                    <a:pt x="239" y="120"/>
                    <a:pt x="60" y="140"/>
                  </a:cubicBezTo>
                  <a:cubicBezTo>
                    <a:pt x="1" y="339"/>
                    <a:pt x="160" y="399"/>
                    <a:pt x="259" y="498"/>
                  </a:cubicBezTo>
                  <a:lnTo>
                    <a:pt x="438" y="498"/>
                  </a:lnTo>
                  <a:cubicBezTo>
                    <a:pt x="491" y="456"/>
                    <a:pt x="543" y="431"/>
                    <a:pt x="596" y="431"/>
                  </a:cubicBezTo>
                  <a:cubicBezTo>
                    <a:pt x="643" y="431"/>
                    <a:pt x="690" y="451"/>
                    <a:pt x="737" y="498"/>
                  </a:cubicBezTo>
                  <a:cubicBezTo>
                    <a:pt x="1095" y="518"/>
                    <a:pt x="1433" y="518"/>
                    <a:pt x="1791" y="518"/>
                  </a:cubicBezTo>
                  <a:cubicBezTo>
                    <a:pt x="2030" y="518"/>
                    <a:pt x="2149" y="418"/>
                    <a:pt x="2189" y="180"/>
                  </a:cubicBezTo>
                  <a:cubicBezTo>
                    <a:pt x="2097" y="166"/>
                    <a:pt x="2004" y="161"/>
                    <a:pt x="1910" y="161"/>
                  </a:cubicBezTo>
                  <a:cubicBezTo>
                    <a:pt x="1720" y="161"/>
                    <a:pt x="1528" y="180"/>
                    <a:pt x="1337" y="180"/>
                  </a:cubicBezTo>
                  <a:cubicBezTo>
                    <a:pt x="1091" y="180"/>
                    <a:pt x="848" y="148"/>
                    <a:pt x="61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18" name="Google Shape;7118;p9"/>
            <p:cNvSpPr/>
            <p:nvPr/>
          </p:nvSpPr>
          <p:spPr>
            <a:xfrm>
              <a:off x="4800400" y="4469300"/>
              <a:ext cx="40800" cy="26875"/>
            </a:xfrm>
            <a:custGeom>
              <a:avLst/>
              <a:gdLst/>
              <a:ahLst/>
              <a:cxnLst/>
              <a:rect l="l" t="t" r="r" b="b"/>
              <a:pathLst>
                <a:path w="1632" h="1075" extrusionOk="0">
                  <a:moveTo>
                    <a:pt x="239" y="0"/>
                  </a:moveTo>
                  <a:cubicBezTo>
                    <a:pt x="140" y="60"/>
                    <a:pt x="0" y="120"/>
                    <a:pt x="100" y="319"/>
                  </a:cubicBezTo>
                  <a:cubicBezTo>
                    <a:pt x="498" y="597"/>
                    <a:pt x="1015" y="617"/>
                    <a:pt x="1313" y="1035"/>
                  </a:cubicBezTo>
                  <a:cubicBezTo>
                    <a:pt x="1375" y="1047"/>
                    <a:pt x="1445" y="1075"/>
                    <a:pt x="1513" y="1075"/>
                  </a:cubicBezTo>
                  <a:cubicBezTo>
                    <a:pt x="1554" y="1075"/>
                    <a:pt x="1594" y="1065"/>
                    <a:pt x="1632" y="1035"/>
                  </a:cubicBezTo>
                  <a:cubicBezTo>
                    <a:pt x="1632" y="617"/>
                    <a:pt x="1333" y="438"/>
                    <a:pt x="1035" y="299"/>
                  </a:cubicBezTo>
                  <a:cubicBezTo>
                    <a:pt x="796" y="159"/>
                    <a:pt x="518" y="100"/>
                    <a:pt x="2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19" name="Google Shape;7119;p9"/>
            <p:cNvSpPr/>
            <p:nvPr/>
          </p:nvSpPr>
          <p:spPr>
            <a:xfrm>
              <a:off x="5388225" y="4486700"/>
              <a:ext cx="42300" cy="17100"/>
            </a:xfrm>
            <a:custGeom>
              <a:avLst/>
              <a:gdLst/>
              <a:ahLst/>
              <a:cxnLst/>
              <a:rect l="l" t="t" r="r" b="b"/>
              <a:pathLst>
                <a:path w="1692" h="684" extrusionOk="0">
                  <a:moveTo>
                    <a:pt x="1612" y="1"/>
                  </a:moveTo>
                  <a:cubicBezTo>
                    <a:pt x="1154" y="239"/>
                    <a:pt x="577" y="120"/>
                    <a:pt x="80" y="339"/>
                  </a:cubicBezTo>
                  <a:cubicBezTo>
                    <a:pt x="20" y="398"/>
                    <a:pt x="0" y="438"/>
                    <a:pt x="20" y="518"/>
                  </a:cubicBezTo>
                  <a:cubicBezTo>
                    <a:pt x="120" y="617"/>
                    <a:pt x="299" y="558"/>
                    <a:pt x="398" y="657"/>
                  </a:cubicBezTo>
                  <a:cubicBezTo>
                    <a:pt x="505" y="674"/>
                    <a:pt x="613" y="683"/>
                    <a:pt x="720" y="683"/>
                  </a:cubicBezTo>
                  <a:cubicBezTo>
                    <a:pt x="871" y="683"/>
                    <a:pt x="1023" y="664"/>
                    <a:pt x="1174" y="617"/>
                  </a:cubicBezTo>
                  <a:cubicBezTo>
                    <a:pt x="1473" y="518"/>
                    <a:pt x="1691" y="359"/>
                    <a:pt x="161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20" name="Google Shape;7120;p9"/>
            <p:cNvSpPr/>
            <p:nvPr/>
          </p:nvSpPr>
          <p:spPr>
            <a:xfrm>
              <a:off x="4981925" y="4309475"/>
              <a:ext cx="13950" cy="71325"/>
            </a:xfrm>
            <a:custGeom>
              <a:avLst/>
              <a:gdLst/>
              <a:ahLst/>
              <a:cxnLst/>
              <a:rect l="l" t="t" r="r" b="b"/>
              <a:pathLst>
                <a:path w="558" h="2853" extrusionOk="0">
                  <a:moveTo>
                    <a:pt x="115" y="0"/>
                  </a:moveTo>
                  <a:cubicBezTo>
                    <a:pt x="72" y="0"/>
                    <a:pt x="35" y="23"/>
                    <a:pt x="20" y="67"/>
                  </a:cubicBezTo>
                  <a:cubicBezTo>
                    <a:pt x="20" y="983"/>
                    <a:pt x="0" y="1937"/>
                    <a:pt x="0" y="2852"/>
                  </a:cubicBezTo>
                  <a:cubicBezTo>
                    <a:pt x="40" y="2852"/>
                    <a:pt x="80" y="2844"/>
                    <a:pt x="137" y="2844"/>
                  </a:cubicBezTo>
                  <a:cubicBezTo>
                    <a:pt x="166" y="2844"/>
                    <a:pt x="199" y="2846"/>
                    <a:pt x="239" y="2852"/>
                  </a:cubicBezTo>
                  <a:cubicBezTo>
                    <a:pt x="318" y="2693"/>
                    <a:pt x="418" y="2594"/>
                    <a:pt x="557" y="2534"/>
                  </a:cubicBezTo>
                  <a:cubicBezTo>
                    <a:pt x="537" y="2455"/>
                    <a:pt x="537" y="2375"/>
                    <a:pt x="537" y="2295"/>
                  </a:cubicBezTo>
                  <a:cubicBezTo>
                    <a:pt x="515" y="2298"/>
                    <a:pt x="495" y="2299"/>
                    <a:pt x="476" y="2299"/>
                  </a:cubicBezTo>
                  <a:cubicBezTo>
                    <a:pt x="204" y="2299"/>
                    <a:pt x="238" y="2043"/>
                    <a:pt x="219" y="1838"/>
                  </a:cubicBezTo>
                  <a:cubicBezTo>
                    <a:pt x="139" y="1341"/>
                    <a:pt x="458" y="883"/>
                    <a:pt x="338" y="386"/>
                  </a:cubicBezTo>
                  <a:cubicBezTo>
                    <a:pt x="219" y="286"/>
                    <a:pt x="199" y="147"/>
                    <a:pt x="159" y="8"/>
                  </a:cubicBezTo>
                  <a:cubicBezTo>
                    <a:pt x="144" y="3"/>
                    <a:pt x="129" y="0"/>
                    <a:pt x="11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21" name="Google Shape;7121;p9"/>
            <p:cNvSpPr/>
            <p:nvPr/>
          </p:nvSpPr>
          <p:spPr>
            <a:xfrm>
              <a:off x="4817800" y="4555275"/>
              <a:ext cx="53725" cy="18975"/>
            </a:xfrm>
            <a:custGeom>
              <a:avLst/>
              <a:gdLst/>
              <a:ahLst/>
              <a:cxnLst/>
              <a:rect l="l" t="t" r="r" b="b"/>
              <a:pathLst>
                <a:path w="2149" h="759" extrusionOk="0">
                  <a:moveTo>
                    <a:pt x="199" y="1"/>
                  </a:moveTo>
                  <a:cubicBezTo>
                    <a:pt x="153" y="1"/>
                    <a:pt x="107" y="2"/>
                    <a:pt x="60" y="3"/>
                  </a:cubicBezTo>
                  <a:lnTo>
                    <a:pt x="40" y="62"/>
                  </a:lnTo>
                  <a:cubicBezTo>
                    <a:pt x="1" y="460"/>
                    <a:pt x="518" y="301"/>
                    <a:pt x="538" y="600"/>
                  </a:cubicBezTo>
                  <a:cubicBezTo>
                    <a:pt x="756" y="759"/>
                    <a:pt x="1035" y="739"/>
                    <a:pt x="1294" y="759"/>
                  </a:cubicBezTo>
                  <a:cubicBezTo>
                    <a:pt x="1592" y="600"/>
                    <a:pt x="1930" y="659"/>
                    <a:pt x="2129" y="401"/>
                  </a:cubicBezTo>
                  <a:lnTo>
                    <a:pt x="2149" y="381"/>
                  </a:lnTo>
                  <a:cubicBezTo>
                    <a:pt x="1534" y="138"/>
                    <a:pt x="884" y="1"/>
                    <a:pt x="1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22" name="Google Shape;7122;p9"/>
            <p:cNvSpPr/>
            <p:nvPr/>
          </p:nvSpPr>
          <p:spPr>
            <a:xfrm>
              <a:off x="5050550" y="4092200"/>
              <a:ext cx="55725" cy="19125"/>
            </a:xfrm>
            <a:custGeom>
              <a:avLst/>
              <a:gdLst/>
              <a:ahLst/>
              <a:cxnLst/>
              <a:rect l="l" t="t" r="r" b="b"/>
              <a:pathLst>
                <a:path w="2229" h="765" extrusionOk="0">
                  <a:moveTo>
                    <a:pt x="896" y="284"/>
                  </a:moveTo>
                  <a:lnTo>
                    <a:pt x="896" y="284"/>
                  </a:lnTo>
                  <a:cubicBezTo>
                    <a:pt x="1000" y="321"/>
                    <a:pt x="1097" y="358"/>
                    <a:pt x="1179" y="378"/>
                  </a:cubicBezTo>
                  <a:lnTo>
                    <a:pt x="1179" y="378"/>
                  </a:lnTo>
                  <a:cubicBezTo>
                    <a:pt x="1087" y="370"/>
                    <a:pt x="992" y="343"/>
                    <a:pt x="896" y="284"/>
                  </a:cubicBezTo>
                  <a:close/>
                  <a:moveTo>
                    <a:pt x="779" y="1"/>
                  </a:moveTo>
                  <a:cubicBezTo>
                    <a:pt x="562" y="1"/>
                    <a:pt x="348" y="26"/>
                    <a:pt x="140" y="65"/>
                  </a:cubicBezTo>
                  <a:cubicBezTo>
                    <a:pt x="40" y="125"/>
                    <a:pt x="0" y="205"/>
                    <a:pt x="60" y="304"/>
                  </a:cubicBezTo>
                  <a:cubicBezTo>
                    <a:pt x="239" y="384"/>
                    <a:pt x="339" y="483"/>
                    <a:pt x="398" y="662"/>
                  </a:cubicBezTo>
                  <a:cubicBezTo>
                    <a:pt x="836" y="682"/>
                    <a:pt x="1234" y="682"/>
                    <a:pt x="1651" y="682"/>
                  </a:cubicBezTo>
                  <a:cubicBezTo>
                    <a:pt x="1737" y="739"/>
                    <a:pt x="1818" y="764"/>
                    <a:pt x="1901" y="764"/>
                  </a:cubicBezTo>
                  <a:cubicBezTo>
                    <a:pt x="1991" y="764"/>
                    <a:pt x="2085" y="734"/>
                    <a:pt x="2189" y="682"/>
                  </a:cubicBezTo>
                  <a:cubicBezTo>
                    <a:pt x="2228" y="583"/>
                    <a:pt x="2189" y="503"/>
                    <a:pt x="2129" y="423"/>
                  </a:cubicBezTo>
                  <a:cubicBezTo>
                    <a:pt x="2029" y="340"/>
                    <a:pt x="1924" y="314"/>
                    <a:pt x="1814" y="314"/>
                  </a:cubicBezTo>
                  <a:cubicBezTo>
                    <a:pt x="1675" y="314"/>
                    <a:pt x="1528" y="356"/>
                    <a:pt x="1375" y="374"/>
                  </a:cubicBezTo>
                  <a:lnTo>
                    <a:pt x="1375" y="374"/>
                  </a:lnTo>
                  <a:cubicBezTo>
                    <a:pt x="1432" y="338"/>
                    <a:pt x="1455" y="253"/>
                    <a:pt x="1433" y="85"/>
                  </a:cubicBezTo>
                  <a:cubicBezTo>
                    <a:pt x="1214" y="26"/>
                    <a:pt x="995" y="1"/>
                    <a:pt x="7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23" name="Google Shape;7123;p9"/>
            <p:cNvSpPr/>
            <p:nvPr/>
          </p:nvSpPr>
          <p:spPr>
            <a:xfrm>
              <a:off x="4674575" y="4096225"/>
              <a:ext cx="42800" cy="18225"/>
            </a:xfrm>
            <a:custGeom>
              <a:avLst/>
              <a:gdLst/>
              <a:ahLst/>
              <a:cxnLst/>
              <a:rect l="l" t="t" r="r" b="b"/>
              <a:pathLst>
                <a:path w="1712" h="729" extrusionOk="0">
                  <a:moveTo>
                    <a:pt x="1172" y="0"/>
                  </a:moveTo>
                  <a:cubicBezTo>
                    <a:pt x="1136" y="0"/>
                    <a:pt x="1097" y="8"/>
                    <a:pt x="1055" y="24"/>
                  </a:cubicBezTo>
                  <a:cubicBezTo>
                    <a:pt x="717" y="143"/>
                    <a:pt x="438" y="322"/>
                    <a:pt x="0" y="541"/>
                  </a:cubicBezTo>
                  <a:cubicBezTo>
                    <a:pt x="76" y="565"/>
                    <a:pt x="150" y="575"/>
                    <a:pt x="221" y="575"/>
                  </a:cubicBezTo>
                  <a:cubicBezTo>
                    <a:pt x="490" y="575"/>
                    <a:pt x="726" y="439"/>
                    <a:pt x="928" y="439"/>
                  </a:cubicBezTo>
                  <a:cubicBezTo>
                    <a:pt x="1066" y="439"/>
                    <a:pt x="1189" y="503"/>
                    <a:pt x="1293" y="720"/>
                  </a:cubicBezTo>
                  <a:cubicBezTo>
                    <a:pt x="1297" y="726"/>
                    <a:pt x="1302" y="729"/>
                    <a:pt x="1308" y="729"/>
                  </a:cubicBezTo>
                  <a:cubicBezTo>
                    <a:pt x="1344" y="729"/>
                    <a:pt x="1422" y="648"/>
                    <a:pt x="1473" y="581"/>
                  </a:cubicBezTo>
                  <a:cubicBezTo>
                    <a:pt x="1512" y="521"/>
                    <a:pt x="1711" y="481"/>
                    <a:pt x="1592" y="342"/>
                  </a:cubicBezTo>
                  <a:cubicBezTo>
                    <a:pt x="1475" y="192"/>
                    <a:pt x="1359" y="0"/>
                    <a:pt x="117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24" name="Google Shape;7124;p9"/>
            <p:cNvSpPr/>
            <p:nvPr/>
          </p:nvSpPr>
          <p:spPr>
            <a:xfrm>
              <a:off x="5157475" y="4272625"/>
              <a:ext cx="59200" cy="15675"/>
            </a:xfrm>
            <a:custGeom>
              <a:avLst/>
              <a:gdLst/>
              <a:ahLst/>
              <a:cxnLst/>
              <a:rect l="l" t="t" r="r" b="b"/>
              <a:pathLst>
                <a:path w="2368" h="627" extrusionOk="0">
                  <a:moveTo>
                    <a:pt x="1825" y="1"/>
                  </a:moveTo>
                  <a:cubicBezTo>
                    <a:pt x="1750" y="1"/>
                    <a:pt x="1671" y="25"/>
                    <a:pt x="1592" y="69"/>
                  </a:cubicBezTo>
                  <a:cubicBezTo>
                    <a:pt x="1459" y="115"/>
                    <a:pt x="1323" y="128"/>
                    <a:pt x="1185" y="128"/>
                  </a:cubicBezTo>
                  <a:cubicBezTo>
                    <a:pt x="996" y="128"/>
                    <a:pt x="805" y="104"/>
                    <a:pt x="617" y="104"/>
                  </a:cubicBezTo>
                  <a:cubicBezTo>
                    <a:pt x="404" y="104"/>
                    <a:pt x="196" y="135"/>
                    <a:pt x="0" y="268"/>
                  </a:cubicBezTo>
                  <a:cubicBezTo>
                    <a:pt x="597" y="348"/>
                    <a:pt x="1174" y="427"/>
                    <a:pt x="1751" y="507"/>
                  </a:cubicBezTo>
                  <a:cubicBezTo>
                    <a:pt x="1930" y="427"/>
                    <a:pt x="2368" y="626"/>
                    <a:pt x="2089" y="129"/>
                  </a:cubicBezTo>
                  <a:cubicBezTo>
                    <a:pt x="2011" y="40"/>
                    <a:pt x="1921" y="1"/>
                    <a:pt x="182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25" name="Google Shape;7125;p9"/>
            <p:cNvSpPr/>
            <p:nvPr/>
          </p:nvSpPr>
          <p:spPr>
            <a:xfrm>
              <a:off x="5209700" y="4301200"/>
              <a:ext cx="71125" cy="9975"/>
            </a:xfrm>
            <a:custGeom>
              <a:avLst/>
              <a:gdLst/>
              <a:ahLst/>
              <a:cxnLst/>
              <a:rect l="l" t="t" r="r" b="b"/>
              <a:pathLst>
                <a:path w="2845" h="399" extrusionOk="0">
                  <a:moveTo>
                    <a:pt x="378" y="1"/>
                  </a:moveTo>
                  <a:cubicBezTo>
                    <a:pt x="259" y="1"/>
                    <a:pt x="139" y="20"/>
                    <a:pt x="0" y="20"/>
                  </a:cubicBezTo>
                  <a:lnTo>
                    <a:pt x="0" y="398"/>
                  </a:lnTo>
                  <a:cubicBezTo>
                    <a:pt x="935" y="180"/>
                    <a:pt x="1890" y="259"/>
                    <a:pt x="2845" y="120"/>
                  </a:cubicBezTo>
                  <a:cubicBezTo>
                    <a:pt x="2463" y="27"/>
                    <a:pt x="2077" y="8"/>
                    <a:pt x="1690" y="8"/>
                  </a:cubicBezTo>
                  <a:cubicBezTo>
                    <a:pt x="1424" y="8"/>
                    <a:pt x="1157" y="17"/>
                    <a:pt x="891" y="17"/>
                  </a:cubicBezTo>
                  <a:cubicBezTo>
                    <a:pt x="720" y="17"/>
                    <a:pt x="548" y="13"/>
                    <a:pt x="37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26" name="Google Shape;7126;p9"/>
            <p:cNvSpPr/>
            <p:nvPr/>
          </p:nvSpPr>
          <p:spPr>
            <a:xfrm>
              <a:off x="4806375" y="4419750"/>
              <a:ext cx="31350" cy="16750"/>
            </a:xfrm>
            <a:custGeom>
              <a:avLst/>
              <a:gdLst/>
              <a:ahLst/>
              <a:cxnLst/>
              <a:rect l="l" t="t" r="r" b="b"/>
              <a:pathLst>
                <a:path w="1254" h="670" extrusionOk="0">
                  <a:moveTo>
                    <a:pt x="705" y="0"/>
                  </a:moveTo>
                  <a:cubicBezTo>
                    <a:pt x="565" y="0"/>
                    <a:pt x="421" y="15"/>
                    <a:pt x="274" y="15"/>
                  </a:cubicBezTo>
                  <a:cubicBezTo>
                    <a:pt x="242" y="15"/>
                    <a:pt x="211" y="15"/>
                    <a:pt x="179" y="13"/>
                  </a:cubicBezTo>
                  <a:cubicBezTo>
                    <a:pt x="179" y="152"/>
                    <a:pt x="159" y="311"/>
                    <a:pt x="0" y="391"/>
                  </a:cubicBezTo>
                  <a:cubicBezTo>
                    <a:pt x="161" y="587"/>
                    <a:pt x="229" y="669"/>
                    <a:pt x="412" y="669"/>
                  </a:cubicBezTo>
                  <a:cubicBezTo>
                    <a:pt x="545" y="669"/>
                    <a:pt x="739" y="625"/>
                    <a:pt x="1074" y="550"/>
                  </a:cubicBezTo>
                  <a:cubicBezTo>
                    <a:pt x="1094" y="411"/>
                    <a:pt x="1213" y="311"/>
                    <a:pt x="1253" y="152"/>
                  </a:cubicBezTo>
                  <a:cubicBezTo>
                    <a:pt x="1076" y="27"/>
                    <a:pt x="893" y="0"/>
                    <a:pt x="70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27" name="Google Shape;7127;p9"/>
            <p:cNvSpPr/>
            <p:nvPr/>
          </p:nvSpPr>
          <p:spPr>
            <a:xfrm>
              <a:off x="5248475" y="4317950"/>
              <a:ext cx="57725" cy="10125"/>
            </a:xfrm>
            <a:custGeom>
              <a:avLst/>
              <a:gdLst/>
              <a:ahLst/>
              <a:cxnLst/>
              <a:rect l="l" t="t" r="r" b="b"/>
              <a:pathLst>
                <a:path w="2309" h="405" extrusionOk="0">
                  <a:moveTo>
                    <a:pt x="1260" y="1"/>
                  </a:moveTo>
                  <a:cubicBezTo>
                    <a:pt x="842" y="1"/>
                    <a:pt x="424" y="65"/>
                    <a:pt x="1" y="206"/>
                  </a:cubicBezTo>
                  <a:cubicBezTo>
                    <a:pt x="70" y="315"/>
                    <a:pt x="170" y="320"/>
                    <a:pt x="269" y="320"/>
                  </a:cubicBezTo>
                  <a:cubicBezTo>
                    <a:pt x="279" y="320"/>
                    <a:pt x="289" y="320"/>
                    <a:pt x="299" y="320"/>
                  </a:cubicBezTo>
                  <a:cubicBezTo>
                    <a:pt x="388" y="320"/>
                    <a:pt x="475" y="324"/>
                    <a:pt x="538" y="405"/>
                  </a:cubicBezTo>
                  <a:cubicBezTo>
                    <a:pt x="1135" y="325"/>
                    <a:pt x="1711" y="186"/>
                    <a:pt x="2308" y="126"/>
                  </a:cubicBezTo>
                  <a:cubicBezTo>
                    <a:pt x="1956" y="45"/>
                    <a:pt x="1608" y="1"/>
                    <a:pt x="126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28" name="Google Shape;7128;p9"/>
            <p:cNvSpPr/>
            <p:nvPr/>
          </p:nvSpPr>
          <p:spPr>
            <a:xfrm>
              <a:off x="5271350" y="4485700"/>
              <a:ext cx="48775" cy="12950"/>
            </a:xfrm>
            <a:custGeom>
              <a:avLst/>
              <a:gdLst/>
              <a:ahLst/>
              <a:cxnLst/>
              <a:rect l="l" t="t" r="r" b="b"/>
              <a:pathLst>
                <a:path w="1951" h="518" extrusionOk="0">
                  <a:moveTo>
                    <a:pt x="1592" y="1"/>
                  </a:moveTo>
                  <a:cubicBezTo>
                    <a:pt x="1015" y="41"/>
                    <a:pt x="478" y="100"/>
                    <a:pt x="1" y="518"/>
                  </a:cubicBezTo>
                  <a:cubicBezTo>
                    <a:pt x="637" y="359"/>
                    <a:pt x="1314" y="458"/>
                    <a:pt x="1950" y="200"/>
                  </a:cubicBezTo>
                  <a:cubicBezTo>
                    <a:pt x="1811" y="160"/>
                    <a:pt x="1672" y="160"/>
                    <a:pt x="15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29" name="Google Shape;7129;p9"/>
            <p:cNvSpPr/>
            <p:nvPr/>
          </p:nvSpPr>
          <p:spPr>
            <a:xfrm>
              <a:off x="4761600" y="4467225"/>
              <a:ext cx="44800" cy="13525"/>
            </a:xfrm>
            <a:custGeom>
              <a:avLst/>
              <a:gdLst/>
              <a:ahLst/>
              <a:cxnLst/>
              <a:rect l="l" t="t" r="r" b="b"/>
              <a:pathLst>
                <a:path w="1792" h="541" extrusionOk="0">
                  <a:moveTo>
                    <a:pt x="905" y="1"/>
                  </a:moveTo>
                  <a:cubicBezTo>
                    <a:pt x="582" y="1"/>
                    <a:pt x="272" y="79"/>
                    <a:pt x="1" y="382"/>
                  </a:cubicBezTo>
                  <a:cubicBezTo>
                    <a:pt x="21" y="441"/>
                    <a:pt x="80" y="481"/>
                    <a:pt x="120" y="501"/>
                  </a:cubicBezTo>
                  <a:cubicBezTo>
                    <a:pt x="152" y="501"/>
                    <a:pt x="187" y="498"/>
                    <a:pt x="223" y="498"/>
                  </a:cubicBezTo>
                  <a:cubicBezTo>
                    <a:pt x="276" y="498"/>
                    <a:pt x="331" y="505"/>
                    <a:pt x="379" y="541"/>
                  </a:cubicBezTo>
                  <a:cubicBezTo>
                    <a:pt x="776" y="382"/>
                    <a:pt x="1194" y="441"/>
                    <a:pt x="1612" y="382"/>
                  </a:cubicBezTo>
                  <a:cubicBezTo>
                    <a:pt x="1692" y="282"/>
                    <a:pt x="1751" y="183"/>
                    <a:pt x="1791" y="83"/>
                  </a:cubicBezTo>
                  <a:cubicBezTo>
                    <a:pt x="1498" y="64"/>
                    <a:pt x="1197" y="1"/>
                    <a:pt x="9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30" name="Google Shape;7130;p9"/>
            <p:cNvSpPr/>
            <p:nvPr/>
          </p:nvSpPr>
          <p:spPr>
            <a:xfrm>
              <a:off x="5106750" y="4473150"/>
              <a:ext cx="46775" cy="17050"/>
            </a:xfrm>
            <a:custGeom>
              <a:avLst/>
              <a:gdLst/>
              <a:ahLst/>
              <a:cxnLst/>
              <a:rect l="l" t="t" r="r" b="b"/>
              <a:pathLst>
                <a:path w="1871" h="682" extrusionOk="0">
                  <a:moveTo>
                    <a:pt x="650" y="0"/>
                  </a:moveTo>
                  <a:cubicBezTo>
                    <a:pt x="530" y="0"/>
                    <a:pt x="375" y="128"/>
                    <a:pt x="239" y="185"/>
                  </a:cubicBezTo>
                  <a:lnTo>
                    <a:pt x="80" y="364"/>
                  </a:lnTo>
                  <a:cubicBezTo>
                    <a:pt x="80" y="364"/>
                    <a:pt x="40" y="383"/>
                    <a:pt x="20" y="383"/>
                  </a:cubicBezTo>
                  <a:cubicBezTo>
                    <a:pt x="0" y="443"/>
                    <a:pt x="0" y="463"/>
                    <a:pt x="40" y="483"/>
                  </a:cubicBezTo>
                  <a:cubicBezTo>
                    <a:pt x="239" y="543"/>
                    <a:pt x="478" y="483"/>
                    <a:pt x="597" y="682"/>
                  </a:cubicBezTo>
                  <a:lnTo>
                    <a:pt x="1870" y="463"/>
                  </a:lnTo>
                  <a:lnTo>
                    <a:pt x="1870" y="304"/>
                  </a:lnTo>
                  <a:lnTo>
                    <a:pt x="836" y="304"/>
                  </a:lnTo>
                  <a:cubicBezTo>
                    <a:pt x="810" y="73"/>
                    <a:pt x="740" y="0"/>
                    <a:pt x="6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31" name="Google Shape;7131;p9"/>
            <p:cNvSpPr/>
            <p:nvPr/>
          </p:nvSpPr>
          <p:spPr>
            <a:xfrm>
              <a:off x="5476750" y="4284300"/>
              <a:ext cx="40800" cy="11150"/>
            </a:xfrm>
            <a:custGeom>
              <a:avLst/>
              <a:gdLst/>
              <a:ahLst/>
              <a:cxnLst/>
              <a:rect l="l" t="t" r="r" b="b"/>
              <a:pathLst>
                <a:path w="1632" h="446" extrusionOk="0">
                  <a:moveTo>
                    <a:pt x="557" y="0"/>
                  </a:moveTo>
                  <a:cubicBezTo>
                    <a:pt x="358" y="80"/>
                    <a:pt x="199" y="179"/>
                    <a:pt x="0" y="299"/>
                  </a:cubicBezTo>
                  <a:cubicBezTo>
                    <a:pt x="225" y="411"/>
                    <a:pt x="450" y="446"/>
                    <a:pt x="672" y="446"/>
                  </a:cubicBezTo>
                  <a:cubicBezTo>
                    <a:pt x="1001" y="446"/>
                    <a:pt x="1323" y="370"/>
                    <a:pt x="1632" y="358"/>
                  </a:cubicBezTo>
                  <a:lnTo>
                    <a:pt x="1632" y="40"/>
                  </a:lnTo>
                  <a:cubicBezTo>
                    <a:pt x="1293" y="0"/>
                    <a:pt x="915" y="0"/>
                    <a:pt x="5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32" name="Google Shape;7132;p9"/>
            <p:cNvSpPr/>
            <p:nvPr/>
          </p:nvSpPr>
          <p:spPr>
            <a:xfrm>
              <a:off x="4963525" y="4196275"/>
              <a:ext cx="18925" cy="44775"/>
            </a:xfrm>
            <a:custGeom>
              <a:avLst/>
              <a:gdLst/>
              <a:ahLst/>
              <a:cxnLst/>
              <a:rect l="l" t="t" r="r" b="b"/>
              <a:pathLst>
                <a:path w="757" h="1791" extrusionOk="0">
                  <a:moveTo>
                    <a:pt x="358" y="0"/>
                  </a:moveTo>
                  <a:lnTo>
                    <a:pt x="358" y="0"/>
                  </a:lnTo>
                  <a:cubicBezTo>
                    <a:pt x="299" y="40"/>
                    <a:pt x="259" y="120"/>
                    <a:pt x="199" y="199"/>
                  </a:cubicBezTo>
                  <a:cubicBezTo>
                    <a:pt x="100" y="299"/>
                    <a:pt x="80" y="418"/>
                    <a:pt x="179" y="537"/>
                  </a:cubicBezTo>
                  <a:cubicBezTo>
                    <a:pt x="199" y="796"/>
                    <a:pt x="199" y="1074"/>
                    <a:pt x="259" y="1293"/>
                  </a:cubicBezTo>
                  <a:cubicBezTo>
                    <a:pt x="299" y="1532"/>
                    <a:pt x="159" y="1552"/>
                    <a:pt x="0" y="1612"/>
                  </a:cubicBezTo>
                  <a:cubicBezTo>
                    <a:pt x="159" y="1751"/>
                    <a:pt x="338" y="1751"/>
                    <a:pt x="497" y="1791"/>
                  </a:cubicBezTo>
                  <a:cubicBezTo>
                    <a:pt x="657" y="1711"/>
                    <a:pt x="756" y="1612"/>
                    <a:pt x="657" y="1472"/>
                  </a:cubicBezTo>
                  <a:cubicBezTo>
                    <a:pt x="557" y="1214"/>
                    <a:pt x="557" y="975"/>
                    <a:pt x="557" y="716"/>
                  </a:cubicBezTo>
                  <a:cubicBezTo>
                    <a:pt x="299" y="537"/>
                    <a:pt x="438" y="239"/>
                    <a:pt x="3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33" name="Google Shape;7133;p9"/>
            <p:cNvSpPr/>
            <p:nvPr/>
          </p:nvSpPr>
          <p:spPr>
            <a:xfrm>
              <a:off x="4227475" y="4345475"/>
              <a:ext cx="46775" cy="14025"/>
            </a:xfrm>
            <a:custGeom>
              <a:avLst/>
              <a:gdLst/>
              <a:ahLst/>
              <a:cxnLst/>
              <a:rect l="l" t="t" r="r" b="b"/>
              <a:pathLst>
                <a:path w="1871" h="561" extrusionOk="0">
                  <a:moveTo>
                    <a:pt x="896" y="0"/>
                  </a:moveTo>
                  <a:cubicBezTo>
                    <a:pt x="817" y="100"/>
                    <a:pt x="757" y="139"/>
                    <a:pt x="657" y="179"/>
                  </a:cubicBezTo>
                  <a:cubicBezTo>
                    <a:pt x="541" y="179"/>
                    <a:pt x="420" y="151"/>
                    <a:pt x="311" y="151"/>
                  </a:cubicBezTo>
                  <a:cubicBezTo>
                    <a:pt x="180" y="151"/>
                    <a:pt x="66" y="193"/>
                    <a:pt x="1" y="378"/>
                  </a:cubicBezTo>
                  <a:cubicBezTo>
                    <a:pt x="263" y="523"/>
                    <a:pt x="530" y="561"/>
                    <a:pt x="799" y="561"/>
                  </a:cubicBezTo>
                  <a:cubicBezTo>
                    <a:pt x="1092" y="561"/>
                    <a:pt x="1387" y="516"/>
                    <a:pt x="1683" y="516"/>
                  </a:cubicBezTo>
                  <a:cubicBezTo>
                    <a:pt x="1712" y="516"/>
                    <a:pt x="1742" y="516"/>
                    <a:pt x="1771" y="517"/>
                  </a:cubicBezTo>
                  <a:cubicBezTo>
                    <a:pt x="1871" y="318"/>
                    <a:pt x="1592" y="318"/>
                    <a:pt x="1572" y="179"/>
                  </a:cubicBezTo>
                  <a:cubicBezTo>
                    <a:pt x="1572" y="119"/>
                    <a:pt x="1592" y="80"/>
                    <a:pt x="1592" y="20"/>
                  </a:cubicBezTo>
                  <a:cubicBezTo>
                    <a:pt x="1374" y="20"/>
                    <a:pt x="1135" y="20"/>
                    <a:pt x="89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34" name="Google Shape;7134;p9"/>
            <p:cNvSpPr/>
            <p:nvPr/>
          </p:nvSpPr>
          <p:spPr>
            <a:xfrm>
              <a:off x="4210075" y="4340925"/>
              <a:ext cx="37825" cy="14000"/>
            </a:xfrm>
            <a:custGeom>
              <a:avLst/>
              <a:gdLst/>
              <a:ahLst/>
              <a:cxnLst/>
              <a:rect l="l" t="t" r="r" b="b"/>
              <a:pathLst>
                <a:path w="1513" h="560" extrusionOk="0">
                  <a:moveTo>
                    <a:pt x="664" y="0"/>
                  </a:moveTo>
                  <a:cubicBezTo>
                    <a:pt x="570" y="0"/>
                    <a:pt x="474" y="3"/>
                    <a:pt x="379" y="3"/>
                  </a:cubicBezTo>
                  <a:cubicBezTo>
                    <a:pt x="239" y="23"/>
                    <a:pt x="80" y="63"/>
                    <a:pt x="1" y="202"/>
                  </a:cubicBezTo>
                  <a:cubicBezTo>
                    <a:pt x="279" y="202"/>
                    <a:pt x="458" y="461"/>
                    <a:pt x="697" y="560"/>
                  </a:cubicBezTo>
                  <a:cubicBezTo>
                    <a:pt x="786" y="491"/>
                    <a:pt x="871" y="470"/>
                    <a:pt x="954" y="470"/>
                  </a:cubicBezTo>
                  <a:cubicBezTo>
                    <a:pt x="1089" y="470"/>
                    <a:pt x="1219" y="526"/>
                    <a:pt x="1360" y="526"/>
                  </a:cubicBezTo>
                  <a:cubicBezTo>
                    <a:pt x="1384" y="526"/>
                    <a:pt x="1408" y="524"/>
                    <a:pt x="1433" y="520"/>
                  </a:cubicBezTo>
                  <a:cubicBezTo>
                    <a:pt x="1493" y="401"/>
                    <a:pt x="1513" y="301"/>
                    <a:pt x="1393" y="182"/>
                  </a:cubicBezTo>
                  <a:cubicBezTo>
                    <a:pt x="1174" y="22"/>
                    <a:pt x="923" y="0"/>
                    <a:pt x="66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35" name="Google Shape;7135;p9"/>
            <p:cNvSpPr/>
            <p:nvPr/>
          </p:nvSpPr>
          <p:spPr>
            <a:xfrm>
              <a:off x="4560700" y="4355775"/>
              <a:ext cx="61675" cy="12650"/>
            </a:xfrm>
            <a:custGeom>
              <a:avLst/>
              <a:gdLst/>
              <a:ahLst/>
              <a:cxnLst/>
              <a:rect l="l" t="t" r="r" b="b"/>
              <a:pathLst>
                <a:path w="2467" h="506" extrusionOk="0">
                  <a:moveTo>
                    <a:pt x="227" y="1"/>
                  </a:moveTo>
                  <a:cubicBezTo>
                    <a:pt x="148" y="1"/>
                    <a:pt x="72" y="32"/>
                    <a:pt x="0" y="125"/>
                  </a:cubicBezTo>
                  <a:cubicBezTo>
                    <a:pt x="739" y="384"/>
                    <a:pt x="1513" y="505"/>
                    <a:pt x="2289" y="505"/>
                  </a:cubicBezTo>
                  <a:cubicBezTo>
                    <a:pt x="2348" y="505"/>
                    <a:pt x="2407" y="505"/>
                    <a:pt x="2467" y="503"/>
                  </a:cubicBezTo>
                  <a:cubicBezTo>
                    <a:pt x="1870" y="205"/>
                    <a:pt x="1233" y="264"/>
                    <a:pt x="637" y="125"/>
                  </a:cubicBezTo>
                  <a:cubicBezTo>
                    <a:pt x="509" y="100"/>
                    <a:pt x="366" y="1"/>
                    <a:pt x="22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36" name="Google Shape;7136;p9"/>
            <p:cNvSpPr/>
            <p:nvPr/>
          </p:nvSpPr>
          <p:spPr>
            <a:xfrm>
              <a:off x="5423525" y="4417575"/>
              <a:ext cx="34350" cy="22100"/>
            </a:xfrm>
            <a:custGeom>
              <a:avLst/>
              <a:gdLst/>
              <a:ahLst/>
              <a:cxnLst/>
              <a:rect l="l" t="t" r="r" b="b"/>
              <a:pathLst>
                <a:path w="1374" h="884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916" y="40"/>
                    <a:pt x="498" y="60"/>
                    <a:pt x="80" y="120"/>
                  </a:cubicBezTo>
                  <a:cubicBezTo>
                    <a:pt x="61" y="180"/>
                    <a:pt x="41" y="199"/>
                    <a:pt x="1" y="239"/>
                  </a:cubicBezTo>
                  <a:cubicBezTo>
                    <a:pt x="61" y="398"/>
                    <a:pt x="180" y="478"/>
                    <a:pt x="339" y="518"/>
                  </a:cubicBezTo>
                  <a:cubicBezTo>
                    <a:pt x="458" y="557"/>
                    <a:pt x="598" y="518"/>
                    <a:pt x="737" y="617"/>
                  </a:cubicBezTo>
                  <a:lnTo>
                    <a:pt x="1095" y="776"/>
                  </a:lnTo>
                  <a:cubicBezTo>
                    <a:pt x="1095" y="796"/>
                    <a:pt x="1135" y="836"/>
                    <a:pt x="1135" y="876"/>
                  </a:cubicBezTo>
                  <a:cubicBezTo>
                    <a:pt x="1151" y="881"/>
                    <a:pt x="1167" y="884"/>
                    <a:pt x="1183" y="884"/>
                  </a:cubicBezTo>
                  <a:cubicBezTo>
                    <a:pt x="1228" y="884"/>
                    <a:pt x="1275" y="865"/>
                    <a:pt x="1334" y="836"/>
                  </a:cubicBezTo>
                  <a:cubicBezTo>
                    <a:pt x="1354" y="776"/>
                    <a:pt x="1354" y="697"/>
                    <a:pt x="1294" y="637"/>
                  </a:cubicBezTo>
                  <a:cubicBezTo>
                    <a:pt x="876" y="398"/>
                    <a:pt x="1373" y="199"/>
                    <a:pt x="13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37" name="Google Shape;7137;p9"/>
            <p:cNvSpPr/>
            <p:nvPr/>
          </p:nvSpPr>
          <p:spPr>
            <a:xfrm>
              <a:off x="4977450" y="4272950"/>
              <a:ext cx="16925" cy="37725"/>
            </a:xfrm>
            <a:custGeom>
              <a:avLst/>
              <a:gdLst/>
              <a:ahLst/>
              <a:cxnLst/>
              <a:rect l="l" t="t" r="r" b="b"/>
              <a:pathLst>
                <a:path w="677" h="1509" extrusionOk="0">
                  <a:moveTo>
                    <a:pt x="324" y="0"/>
                  </a:moveTo>
                  <a:cubicBezTo>
                    <a:pt x="116" y="0"/>
                    <a:pt x="172" y="318"/>
                    <a:pt x="119" y="494"/>
                  </a:cubicBezTo>
                  <a:cubicBezTo>
                    <a:pt x="40" y="653"/>
                    <a:pt x="20" y="812"/>
                    <a:pt x="0" y="991"/>
                  </a:cubicBezTo>
                  <a:cubicBezTo>
                    <a:pt x="139" y="1111"/>
                    <a:pt x="0" y="1330"/>
                    <a:pt x="139" y="1449"/>
                  </a:cubicBezTo>
                  <a:lnTo>
                    <a:pt x="179" y="1509"/>
                  </a:lnTo>
                  <a:cubicBezTo>
                    <a:pt x="219" y="1489"/>
                    <a:pt x="279" y="1489"/>
                    <a:pt x="318" y="1449"/>
                  </a:cubicBezTo>
                  <a:cubicBezTo>
                    <a:pt x="398" y="1170"/>
                    <a:pt x="478" y="912"/>
                    <a:pt x="478" y="633"/>
                  </a:cubicBezTo>
                  <a:cubicBezTo>
                    <a:pt x="497" y="414"/>
                    <a:pt x="676" y="96"/>
                    <a:pt x="418" y="17"/>
                  </a:cubicBezTo>
                  <a:cubicBezTo>
                    <a:pt x="382" y="5"/>
                    <a:pt x="351" y="0"/>
                    <a:pt x="3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38" name="Google Shape;7138;p9"/>
            <p:cNvSpPr/>
            <p:nvPr/>
          </p:nvSpPr>
          <p:spPr>
            <a:xfrm>
              <a:off x="5091325" y="4432000"/>
              <a:ext cx="53250" cy="10475"/>
            </a:xfrm>
            <a:custGeom>
              <a:avLst/>
              <a:gdLst/>
              <a:ahLst/>
              <a:cxnLst/>
              <a:rect l="l" t="t" r="r" b="b"/>
              <a:pathLst>
                <a:path w="2130" h="419" extrusionOk="0">
                  <a:moveTo>
                    <a:pt x="2129" y="0"/>
                  </a:moveTo>
                  <a:lnTo>
                    <a:pt x="2129" y="0"/>
                  </a:lnTo>
                  <a:cubicBezTo>
                    <a:pt x="1632" y="60"/>
                    <a:pt x="1154" y="60"/>
                    <a:pt x="657" y="60"/>
                  </a:cubicBezTo>
                  <a:cubicBezTo>
                    <a:pt x="597" y="55"/>
                    <a:pt x="539" y="51"/>
                    <a:pt x="482" y="51"/>
                  </a:cubicBezTo>
                  <a:cubicBezTo>
                    <a:pt x="310" y="51"/>
                    <a:pt x="150" y="85"/>
                    <a:pt x="1" y="219"/>
                  </a:cubicBezTo>
                  <a:cubicBezTo>
                    <a:pt x="40" y="219"/>
                    <a:pt x="120" y="239"/>
                    <a:pt x="160" y="259"/>
                  </a:cubicBezTo>
                  <a:cubicBezTo>
                    <a:pt x="223" y="323"/>
                    <a:pt x="297" y="332"/>
                    <a:pt x="372" y="332"/>
                  </a:cubicBezTo>
                  <a:cubicBezTo>
                    <a:pt x="404" y="332"/>
                    <a:pt x="436" y="330"/>
                    <a:pt x="469" y="330"/>
                  </a:cubicBezTo>
                  <a:cubicBezTo>
                    <a:pt x="549" y="330"/>
                    <a:pt x="629" y="341"/>
                    <a:pt x="697" y="418"/>
                  </a:cubicBezTo>
                  <a:cubicBezTo>
                    <a:pt x="955" y="358"/>
                    <a:pt x="1214" y="299"/>
                    <a:pt x="1453" y="259"/>
                  </a:cubicBezTo>
                  <a:cubicBezTo>
                    <a:pt x="1711" y="219"/>
                    <a:pt x="1990" y="299"/>
                    <a:pt x="21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39" name="Google Shape;7139;p9"/>
            <p:cNvSpPr/>
            <p:nvPr/>
          </p:nvSpPr>
          <p:spPr>
            <a:xfrm>
              <a:off x="5191775" y="4342850"/>
              <a:ext cx="35350" cy="20050"/>
            </a:xfrm>
            <a:custGeom>
              <a:avLst/>
              <a:gdLst/>
              <a:ahLst/>
              <a:cxnLst/>
              <a:rect l="l" t="t" r="r" b="b"/>
              <a:pathLst>
                <a:path w="1414" h="802" extrusionOk="0">
                  <a:moveTo>
                    <a:pt x="930" y="0"/>
                  </a:moveTo>
                  <a:cubicBezTo>
                    <a:pt x="742" y="0"/>
                    <a:pt x="550" y="43"/>
                    <a:pt x="359" y="85"/>
                  </a:cubicBezTo>
                  <a:cubicBezTo>
                    <a:pt x="220" y="105"/>
                    <a:pt x="80" y="145"/>
                    <a:pt x="1" y="284"/>
                  </a:cubicBezTo>
                  <a:lnTo>
                    <a:pt x="80" y="304"/>
                  </a:lnTo>
                  <a:cubicBezTo>
                    <a:pt x="180" y="384"/>
                    <a:pt x="299" y="384"/>
                    <a:pt x="379" y="443"/>
                  </a:cubicBezTo>
                  <a:cubicBezTo>
                    <a:pt x="379" y="602"/>
                    <a:pt x="379" y="742"/>
                    <a:pt x="578" y="801"/>
                  </a:cubicBezTo>
                  <a:cubicBezTo>
                    <a:pt x="876" y="582"/>
                    <a:pt x="1175" y="344"/>
                    <a:pt x="1413" y="125"/>
                  </a:cubicBezTo>
                  <a:cubicBezTo>
                    <a:pt x="1256" y="32"/>
                    <a:pt x="1094" y="0"/>
                    <a:pt x="9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40" name="Google Shape;7140;p9"/>
            <p:cNvSpPr/>
            <p:nvPr/>
          </p:nvSpPr>
          <p:spPr>
            <a:xfrm>
              <a:off x="4600975" y="4127150"/>
              <a:ext cx="44775" cy="14975"/>
            </a:xfrm>
            <a:custGeom>
              <a:avLst/>
              <a:gdLst/>
              <a:ahLst/>
              <a:cxnLst/>
              <a:rect l="l" t="t" r="r" b="b"/>
              <a:pathLst>
                <a:path w="1791" h="599" extrusionOk="0">
                  <a:moveTo>
                    <a:pt x="1552" y="0"/>
                  </a:moveTo>
                  <a:cubicBezTo>
                    <a:pt x="1482" y="53"/>
                    <a:pt x="1474" y="166"/>
                    <a:pt x="1392" y="166"/>
                  </a:cubicBezTo>
                  <a:cubicBezTo>
                    <a:pt x="1380" y="166"/>
                    <a:pt x="1368" y="164"/>
                    <a:pt x="1353" y="159"/>
                  </a:cubicBezTo>
                  <a:cubicBezTo>
                    <a:pt x="1182" y="273"/>
                    <a:pt x="1020" y="324"/>
                    <a:pt x="861" y="324"/>
                  </a:cubicBezTo>
                  <a:cubicBezTo>
                    <a:pt x="687" y="324"/>
                    <a:pt x="515" y="263"/>
                    <a:pt x="339" y="159"/>
                  </a:cubicBezTo>
                  <a:cubicBezTo>
                    <a:pt x="259" y="259"/>
                    <a:pt x="80" y="219"/>
                    <a:pt x="0" y="318"/>
                  </a:cubicBezTo>
                  <a:cubicBezTo>
                    <a:pt x="260" y="535"/>
                    <a:pt x="543" y="598"/>
                    <a:pt x="831" y="598"/>
                  </a:cubicBezTo>
                  <a:cubicBezTo>
                    <a:pt x="1072" y="598"/>
                    <a:pt x="1316" y="554"/>
                    <a:pt x="1552" y="517"/>
                  </a:cubicBezTo>
                  <a:cubicBezTo>
                    <a:pt x="1589" y="554"/>
                    <a:pt x="1626" y="570"/>
                    <a:pt x="1659" y="570"/>
                  </a:cubicBezTo>
                  <a:cubicBezTo>
                    <a:pt x="1697" y="570"/>
                    <a:pt x="1730" y="549"/>
                    <a:pt x="1751" y="517"/>
                  </a:cubicBezTo>
                  <a:cubicBezTo>
                    <a:pt x="1731" y="318"/>
                    <a:pt x="1791" y="100"/>
                    <a:pt x="155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41" name="Google Shape;7141;p9"/>
            <p:cNvSpPr/>
            <p:nvPr/>
          </p:nvSpPr>
          <p:spPr>
            <a:xfrm>
              <a:off x="4524875" y="4471350"/>
              <a:ext cx="35850" cy="15375"/>
            </a:xfrm>
            <a:custGeom>
              <a:avLst/>
              <a:gdLst/>
              <a:ahLst/>
              <a:cxnLst/>
              <a:rect l="l" t="t" r="r" b="b"/>
              <a:pathLst>
                <a:path w="1434" h="615" extrusionOk="0">
                  <a:moveTo>
                    <a:pt x="748" y="0"/>
                  </a:moveTo>
                  <a:cubicBezTo>
                    <a:pt x="509" y="0"/>
                    <a:pt x="279" y="71"/>
                    <a:pt x="41" y="177"/>
                  </a:cubicBezTo>
                  <a:cubicBezTo>
                    <a:pt x="1" y="257"/>
                    <a:pt x="1" y="336"/>
                    <a:pt x="41" y="416"/>
                  </a:cubicBezTo>
                  <a:cubicBezTo>
                    <a:pt x="199" y="549"/>
                    <a:pt x="367" y="578"/>
                    <a:pt x="540" y="578"/>
                  </a:cubicBezTo>
                  <a:cubicBezTo>
                    <a:pt x="672" y="578"/>
                    <a:pt x="806" y="561"/>
                    <a:pt x="940" y="561"/>
                  </a:cubicBezTo>
                  <a:cubicBezTo>
                    <a:pt x="1052" y="561"/>
                    <a:pt x="1163" y="572"/>
                    <a:pt x="1274" y="615"/>
                  </a:cubicBezTo>
                  <a:cubicBezTo>
                    <a:pt x="1314" y="535"/>
                    <a:pt x="1393" y="475"/>
                    <a:pt x="1433" y="416"/>
                  </a:cubicBezTo>
                  <a:cubicBezTo>
                    <a:pt x="1314" y="316"/>
                    <a:pt x="1274" y="157"/>
                    <a:pt x="1115" y="58"/>
                  </a:cubicBezTo>
                  <a:cubicBezTo>
                    <a:pt x="989" y="18"/>
                    <a:pt x="867" y="0"/>
                    <a:pt x="74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42" name="Google Shape;7142;p9"/>
            <p:cNvSpPr/>
            <p:nvPr/>
          </p:nvSpPr>
          <p:spPr>
            <a:xfrm>
              <a:off x="5400650" y="4464450"/>
              <a:ext cx="50250" cy="12850"/>
            </a:xfrm>
            <a:custGeom>
              <a:avLst/>
              <a:gdLst/>
              <a:ahLst/>
              <a:cxnLst/>
              <a:rect l="l" t="t" r="r" b="b"/>
              <a:pathLst>
                <a:path w="2010" h="514" extrusionOk="0">
                  <a:moveTo>
                    <a:pt x="1366" y="1"/>
                  </a:moveTo>
                  <a:cubicBezTo>
                    <a:pt x="950" y="1"/>
                    <a:pt x="534" y="148"/>
                    <a:pt x="100" y="174"/>
                  </a:cubicBezTo>
                  <a:lnTo>
                    <a:pt x="100" y="353"/>
                  </a:lnTo>
                  <a:cubicBezTo>
                    <a:pt x="80" y="353"/>
                    <a:pt x="60" y="353"/>
                    <a:pt x="21" y="413"/>
                  </a:cubicBezTo>
                  <a:cubicBezTo>
                    <a:pt x="1" y="433"/>
                    <a:pt x="21" y="473"/>
                    <a:pt x="80" y="513"/>
                  </a:cubicBezTo>
                  <a:cubicBezTo>
                    <a:pt x="106" y="513"/>
                    <a:pt x="131" y="514"/>
                    <a:pt x="156" y="514"/>
                  </a:cubicBezTo>
                  <a:cubicBezTo>
                    <a:pt x="713" y="514"/>
                    <a:pt x="1231" y="338"/>
                    <a:pt x="1755" y="338"/>
                  </a:cubicBezTo>
                  <a:cubicBezTo>
                    <a:pt x="1840" y="338"/>
                    <a:pt x="1925" y="343"/>
                    <a:pt x="2010" y="353"/>
                  </a:cubicBezTo>
                  <a:lnTo>
                    <a:pt x="2010" y="155"/>
                  </a:lnTo>
                  <a:cubicBezTo>
                    <a:pt x="1794" y="40"/>
                    <a:pt x="1580" y="1"/>
                    <a:pt x="136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43" name="Google Shape;7143;p9"/>
            <p:cNvSpPr/>
            <p:nvPr/>
          </p:nvSpPr>
          <p:spPr>
            <a:xfrm>
              <a:off x="4748675" y="4492850"/>
              <a:ext cx="27375" cy="28700"/>
            </a:xfrm>
            <a:custGeom>
              <a:avLst/>
              <a:gdLst/>
              <a:ahLst/>
              <a:cxnLst/>
              <a:rect l="l" t="t" r="r" b="b"/>
              <a:pathLst>
                <a:path w="1095" h="1148" extrusionOk="0">
                  <a:moveTo>
                    <a:pt x="212" y="1"/>
                  </a:moveTo>
                  <a:cubicBezTo>
                    <a:pt x="151" y="1"/>
                    <a:pt x="83" y="30"/>
                    <a:pt x="20" y="93"/>
                  </a:cubicBezTo>
                  <a:cubicBezTo>
                    <a:pt x="0" y="690"/>
                    <a:pt x="438" y="908"/>
                    <a:pt x="896" y="1147"/>
                  </a:cubicBezTo>
                  <a:cubicBezTo>
                    <a:pt x="955" y="1068"/>
                    <a:pt x="1095" y="1068"/>
                    <a:pt x="1095" y="948"/>
                  </a:cubicBezTo>
                  <a:cubicBezTo>
                    <a:pt x="916" y="590"/>
                    <a:pt x="359" y="570"/>
                    <a:pt x="359" y="73"/>
                  </a:cubicBezTo>
                  <a:cubicBezTo>
                    <a:pt x="321" y="25"/>
                    <a:pt x="269" y="1"/>
                    <a:pt x="21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44" name="Google Shape;7144;p9"/>
            <p:cNvSpPr/>
            <p:nvPr/>
          </p:nvSpPr>
          <p:spPr>
            <a:xfrm>
              <a:off x="5306175" y="4367000"/>
              <a:ext cx="44275" cy="9250"/>
            </a:xfrm>
            <a:custGeom>
              <a:avLst/>
              <a:gdLst/>
              <a:ahLst/>
              <a:cxnLst/>
              <a:rect l="l" t="t" r="r" b="b"/>
              <a:pathLst>
                <a:path w="1771" h="370" extrusionOk="0">
                  <a:moveTo>
                    <a:pt x="797" y="1"/>
                  </a:moveTo>
                  <a:cubicBezTo>
                    <a:pt x="529" y="1"/>
                    <a:pt x="262" y="38"/>
                    <a:pt x="0" y="173"/>
                  </a:cubicBezTo>
                  <a:cubicBezTo>
                    <a:pt x="179" y="233"/>
                    <a:pt x="398" y="154"/>
                    <a:pt x="517" y="353"/>
                  </a:cubicBezTo>
                  <a:cubicBezTo>
                    <a:pt x="603" y="364"/>
                    <a:pt x="687" y="369"/>
                    <a:pt x="769" y="369"/>
                  </a:cubicBezTo>
                  <a:cubicBezTo>
                    <a:pt x="1124" y="369"/>
                    <a:pt x="1447" y="264"/>
                    <a:pt x="1771" y="54"/>
                  </a:cubicBezTo>
                  <a:cubicBezTo>
                    <a:pt x="1445" y="54"/>
                    <a:pt x="1120" y="1"/>
                    <a:pt x="79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45" name="Google Shape;7145;p9"/>
            <p:cNvSpPr/>
            <p:nvPr/>
          </p:nvSpPr>
          <p:spPr>
            <a:xfrm>
              <a:off x="4639750" y="4139575"/>
              <a:ext cx="37825" cy="11125"/>
            </a:xfrm>
            <a:custGeom>
              <a:avLst/>
              <a:gdLst/>
              <a:ahLst/>
              <a:cxnLst/>
              <a:rect l="l" t="t" r="r" b="b"/>
              <a:pathLst>
                <a:path w="1513" h="445" extrusionOk="0">
                  <a:moveTo>
                    <a:pt x="220" y="0"/>
                  </a:moveTo>
                  <a:cubicBezTo>
                    <a:pt x="160" y="20"/>
                    <a:pt x="81" y="20"/>
                    <a:pt x="1" y="20"/>
                  </a:cubicBezTo>
                  <a:cubicBezTo>
                    <a:pt x="234" y="376"/>
                    <a:pt x="528" y="444"/>
                    <a:pt x="859" y="444"/>
                  </a:cubicBezTo>
                  <a:cubicBezTo>
                    <a:pt x="1064" y="444"/>
                    <a:pt x="1284" y="418"/>
                    <a:pt x="1513" y="418"/>
                  </a:cubicBezTo>
                  <a:cubicBezTo>
                    <a:pt x="1377" y="222"/>
                    <a:pt x="1264" y="38"/>
                    <a:pt x="1079" y="38"/>
                  </a:cubicBezTo>
                  <a:cubicBezTo>
                    <a:pt x="1020" y="38"/>
                    <a:pt x="953" y="57"/>
                    <a:pt x="876" y="100"/>
                  </a:cubicBezTo>
                  <a:cubicBezTo>
                    <a:pt x="799" y="136"/>
                    <a:pt x="727" y="150"/>
                    <a:pt x="659" y="150"/>
                  </a:cubicBezTo>
                  <a:cubicBezTo>
                    <a:pt x="499" y="150"/>
                    <a:pt x="359" y="70"/>
                    <a:pt x="22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46" name="Google Shape;7146;p9"/>
            <p:cNvSpPr/>
            <p:nvPr/>
          </p:nvSpPr>
          <p:spPr>
            <a:xfrm>
              <a:off x="4833225" y="4073925"/>
              <a:ext cx="48250" cy="12950"/>
            </a:xfrm>
            <a:custGeom>
              <a:avLst/>
              <a:gdLst/>
              <a:ahLst/>
              <a:cxnLst/>
              <a:rect l="l" t="t" r="r" b="b"/>
              <a:pathLst>
                <a:path w="1930" h="518" extrusionOk="0">
                  <a:moveTo>
                    <a:pt x="0" y="1"/>
                  </a:moveTo>
                  <a:lnTo>
                    <a:pt x="0" y="339"/>
                  </a:lnTo>
                  <a:cubicBezTo>
                    <a:pt x="398" y="418"/>
                    <a:pt x="796" y="458"/>
                    <a:pt x="1214" y="518"/>
                  </a:cubicBezTo>
                  <a:cubicBezTo>
                    <a:pt x="1273" y="504"/>
                    <a:pt x="1332" y="501"/>
                    <a:pt x="1390" y="501"/>
                  </a:cubicBezTo>
                  <a:cubicBezTo>
                    <a:pt x="1444" y="501"/>
                    <a:pt x="1497" y="504"/>
                    <a:pt x="1549" y="504"/>
                  </a:cubicBezTo>
                  <a:cubicBezTo>
                    <a:pt x="1688" y="504"/>
                    <a:pt x="1818" y="484"/>
                    <a:pt x="1930" y="339"/>
                  </a:cubicBezTo>
                  <a:lnTo>
                    <a:pt x="1930" y="339"/>
                  </a:lnTo>
                  <a:cubicBezTo>
                    <a:pt x="1843" y="354"/>
                    <a:pt x="1758" y="360"/>
                    <a:pt x="1675" y="360"/>
                  </a:cubicBezTo>
                  <a:cubicBezTo>
                    <a:pt x="1085" y="360"/>
                    <a:pt x="558" y="35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47" name="Google Shape;7147;p9"/>
            <p:cNvSpPr/>
            <p:nvPr/>
          </p:nvSpPr>
          <p:spPr>
            <a:xfrm>
              <a:off x="5485200" y="4328375"/>
              <a:ext cx="44775" cy="10925"/>
            </a:xfrm>
            <a:custGeom>
              <a:avLst/>
              <a:gdLst/>
              <a:ahLst/>
              <a:cxnLst/>
              <a:rect l="l" t="t" r="r" b="b"/>
              <a:pathLst>
                <a:path w="1791" h="437" extrusionOk="0">
                  <a:moveTo>
                    <a:pt x="1580" y="1"/>
                  </a:moveTo>
                  <a:cubicBezTo>
                    <a:pt x="1042" y="1"/>
                    <a:pt x="529" y="132"/>
                    <a:pt x="1" y="326"/>
                  </a:cubicBezTo>
                  <a:cubicBezTo>
                    <a:pt x="65" y="401"/>
                    <a:pt x="142" y="436"/>
                    <a:pt x="217" y="436"/>
                  </a:cubicBezTo>
                  <a:cubicBezTo>
                    <a:pt x="281" y="436"/>
                    <a:pt x="344" y="411"/>
                    <a:pt x="398" y="366"/>
                  </a:cubicBezTo>
                  <a:cubicBezTo>
                    <a:pt x="508" y="402"/>
                    <a:pt x="617" y="416"/>
                    <a:pt x="724" y="416"/>
                  </a:cubicBezTo>
                  <a:cubicBezTo>
                    <a:pt x="1005" y="416"/>
                    <a:pt x="1280" y="325"/>
                    <a:pt x="1554" y="325"/>
                  </a:cubicBezTo>
                  <a:cubicBezTo>
                    <a:pt x="1573" y="325"/>
                    <a:pt x="1593" y="325"/>
                    <a:pt x="1612" y="326"/>
                  </a:cubicBezTo>
                  <a:cubicBezTo>
                    <a:pt x="1672" y="227"/>
                    <a:pt x="1751" y="107"/>
                    <a:pt x="1791" y="8"/>
                  </a:cubicBezTo>
                  <a:cubicBezTo>
                    <a:pt x="1720" y="3"/>
                    <a:pt x="1650" y="1"/>
                    <a:pt x="15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48" name="Google Shape;7148;p9"/>
            <p:cNvSpPr/>
            <p:nvPr/>
          </p:nvSpPr>
          <p:spPr>
            <a:xfrm>
              <a:off x="4549250" y="4096000"/>
              <a:ext cx="23400" cy="29175"/>
            </a:xfrm>
            <a:custGeom>
              <a:avLst/>
              <a:gdLst/>
              <a:ahLst/>
              <a:cxnLst/>
              <a:rect l="l" t="t" r="r" b="b"/>
              <a:pathLst>
                <a:path w="936" h="1167" extrusionOk="0">
                  <a:moveTo>
                    <a:pt x="749" y="1"/>
                  </a:moveTo>
                  <a:cubicBezTo>
                    <a:pt x="640" y="1"/>
                    <a:pt x="537" y="58"/>
                    <a:pt x="458" y="152"/>
                  </a:cubicBezTo>
                  <a:cubicBezTo>
                    <a:pt x="737" y="649"/>
                    <a:pt x="1" y="729"/>
                    <a:pt x="40" y="1167"/>
                  </a:cubicBezTo>
                  <a:cubicBezTo>
                    <a:pt x="697" y="968"/>
                    <a:pt x="935" y="629"/>
                    <a:pt x="836" y="13"/>
                  </a:cubicBezTo>
                  <a:cubicBezTo>
                    <a:pt x="807" y="4"/>
                    <a:pt x="778" y="1"/>
                    <a:pt x="7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49" name="Google Shape;7149;p9"/>
            <p:cNvSpPr/>
            <p:nvPr/>
          </p:nvSpPr>
          <p:spPr>
            <a:xfrm>
              <a:off x="5195775" y="4210700"/>
              <a:ext cx="53225" cy="8525"/>
            </a:xfrm>
            <a:custGeom>
              <a:avLst/>
              <a:gdLst/>
              <a:ahLst/>
              <a:cxnLst/>
              <a:rect l="l" t="t" r="r" b="b"/>
              <a:pathLst>
                <a:path w="2129" h="341" extrusionOk="0">
                  <a:moveTo>
                    <a:pt x="2129" y="0"/>
                  </a:moveTo>
                  <a:cubicBezTo>
                    <a:pt x="2042" y="3"/>
                    <a:pt x="1954" y="3"/>
                    <a:pt x="1866" y="3"/>
                  </a:cubicBezTo>
                  <a:cubicBezTo>
                    <a:pt x="1762" y="3"/>
                    <a:pt x="1657" y="2"/>
                    <a:pt x="1552" y="2"/>
                  </a:cubicBezTo>
                  <a:cubicBezTo>
                    <a:pt x="1018" y="2"/>
                    <a:pt x="482" y="26"/>
                    <a:pt x="0" y="318"/>
                  </a:cubicBezTo>
                  <a:cubicBezTo>
                    <a:pt x="76" y="323"/>
                    <a:pt x="151" y="325"/>
                    <a:pt x="226" y="325"/>
                  </a:cubicBezTo>
                  <a:cubicBezTo>
                    <a:pt x="483" y="325"/>
                    <a:pt x="737" y="296"/>
                    <a:pt x="1015" y="219"/>
                  </a:cubicBezTo>
                  <a:cubicBezTo>
                    <a:pt x="1169" y="171"/>
                    <a:pt x="1334" y="127"/>
                    <a:pt x="1496" y="127"/>
                  </a:cubicBezTo>
                  <a:cubicBezTo>
                    <a:pt x="1667" y="127"/>
                    <a:pt x="1836" y="175"/>
                    <a:pt x="1989" y="318"/>
                  </a:cubicBezTo>
                  <a:cubicBezTo>
                    <a:pt x="2004" y="334"/>
                    <a:pt x="2025" y="340"/>
                    <a:pt x="2047" y="340"/>
                  </a:cubicBezTo>
                  <a:cubicBezTo>
                    <a:pt x="2081" y="340"/>
                    <a:pt x="2116" y="323"/>
                    <a:pt x="2129" y="299"/>
                  </a:cubicBezTo>
                  <a:lnTo>
                    <a:pt x="212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50" name="Google Shape;7150;p9"/>
            <p:cNvSpPr/>
            <p:nvPr/>
          </p:nvSpPr>
          <p:spPr>
            <a:xfrm>
              <a:off x="4574625" y="4512450"/>
              <a:ext cx="31850" cy="10575"/>
            </a:xfrm>
            <a:custGeom>
              <a:avLst/>
              <a:gdLst/>
              <a:ahLst/>
              <a:cxnLst/>
              <a:rect l="l" t="t" r="r" b="b"/>
              <a:pathLst>
                <a:path w="1274" h="423" extrusionOk="0">
                  <a:moveTo>
                    <a:pt x="193" y="0"/>
                  </a:moveTo>
                  <a:cubicBezTo>
                    <a:pt x="129" y="0"/>
                    <a:pt x="65" y="2"/>
                    <a:pt x="0" y="5"/>
                  </a:cubicBezTo>
                  <a:cubicBezTo>
                    <a:pt x="125" y="329"/>
                    <a:pt x="349" y="378"/>
                    <a:pt x="597" y="378"/>
                  </a:cubicBezTo>
                  <a:cubicBezTo>
                    <a:pt x="707" y="378"/>
                    <a:pt x="821" y="369"/>
                    <a:pt x="934" y="369"/>
                  </a:cubicBezTo>
                  <a:cubicBezTo>
                    <a:pt x="1051" y="369"/>
                    <a:pt x="1167" y="379"/>
                    <a:pt x="1273" y="423"/>
                  </a:cubicBezTo>
                  <a:cubicBezTo>
                    <a:pt x="1233" y="323"/>
                    <a:pt x="1233" y="244"/>
                    <a:pt x="1213" y="184"/>
                  </a:cubicBezTo>
                  <a:cubicBezTo>
                    <a:pt x="877" y="50"/>
                    <a:pt x="541" y="0"/>
                    <a:pt x="19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51" name="Google Shape;7151;p9"/>
            <p:cNvSpPr/>
            <p:nvPr/>
          </p:nvSpPr>
          <p:spPr>
            <a:xfrm>
              <a:off x="4995350" y="4481225"/>
              <a:ext cx="48750" cy="15950"/>
            </a:xfrm>
            <a:custGeom>
              <a:avLst/>
              <a:gdLst/>
              <a:ahLst/>
              <a:cxnLst/>
              <a:rect l="l" t="t" r="r" b="b"/>
              <a:pathLst>
                <a:path w="1950" h="638" extrusionOk="0">
                  <a:moveTo>
                    <a:pt x="299" y="1"/>
                  </a:moveTo>
                  <a:cubicBezTo>
                    <a:pt x="199" y="1"/>
                    <a:pt x="120" y="41"/>
                    <a:pt x="80" y="100"/>
                  </a:cubicBezTo>
                  <a:cubicBezTo>
                    <a:pt x="80" y="319"/>
                    <a:pt x="0" y="538"/>
                    <a:pt x="279" y="637"/>
                  </a:cubicBezTo>
                  <a:cubicBezTo>
                    <a:pt x="616" y="637"/>
                    <a:pt x="897" y="437"/>
                    <a:pt x="1217" y="437"/>
                  </a:cubicBezTo>
                  <a:cubicBezTo>
                    <a:pt x="1274" y="437"/>
                    <a:pt x="1332" y="443"/>
                    <a:pt x="1393" y="458"/>
                  </a:cubicBezTo>
                  <a:cubicBezTo>
                    <a:pt x="1472" y="458"/>
                    <a:pt x="1552" y="478"/>
                    <a:pt x="1612" y="478"/>
                  </a:cubicBezTo>
                  <a:cubicBezTo>
                    <a:pt x="1691" y="478"/>
                    <a:pt x="1771" y="478"/>
                    <a:pt x="1850" y="458"/>
                  </a:cubicBezTo>
                  <a:cubicBezTo>
                    <a:pt x="1890" y="438"/>
                    <a:pt x="1910" y="419"/>
                    <a:pt x="1950" y="379"/>
                  </a:cubicBezTo>
                  <a:cubicBezTo>
                    <a:pt x="1910" y="319"/>
                    <a:pt x="1910" y="259"/>
                    <a:pt x="1910" y="180"/>
                  </a:cubicBezTo>
                  <a:cubicBezTo>
                    <a:pt x="1709" y="61"/>
                    <a:pt x="1486" y="6"/>
                    <a:pt x="1251" y="6"/>
                  </a:cubicBezTo>
                  <a:cubicBezTo>
                    <a:pt x="1091" y="6"/>
                    <a:pt x="925" y="32"/>
                    <a:pt x="756" y="80"/>
                  </a:cubicBezTo>
                  <a:cubicBezTo>
                    <a:pt x="674" y="108"/>
                    <a:pt x="597" y="131"/>
                    <a:pt x="525" y="131"/>
                  </a:cubicBezTo>
                  <a:cubicBezTo>
                    <a:pt x="440" y="131"/>
                    <a:pt x="363" y="98"/>
                    <a:pt x="2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52" name="Google Shape;7152;p9"/>
            <p:cNvSpPr/>
            <p:nvPr/>
          </p:nvSpPr>
          <p:spPr>
            <a:xfrm>
              <a:off x="4818800" y="4305675"/>
              <a:ext cx="15450" cy="47775"/>
            </a:xfrm>
            <a:custGeom>
              <a:avLst/>
              <a:gdLst/>
              <a:ahLst/>
              <a:cxnLst/>
              <a:rect l="l" t="t" r="r" b="b"/>
              <a:pathLst>
                <a:path w="618" h="1911" extrusionOk="0">
                  <a:moveTo>
                    <a:pt x="378" y="1"/>
                  </a:moveTo>
                  <a:cubicBezTo>
                    <a:pt x="0" y="617"/>
                    <a:pt x="279" y="1194"/>
                    <a:pt x="498" y="1910"/>
                  </a:cubicBezTo>
                  <a:cubicBezTo>
                    <a:pt x="617" y="1433"/>
                    <a:pt x="597" y="1055"/>
                    <a:pt x="577" y="717"/>
                  </a:cubicBezTo>
                  <a:cubicBezTo>
                    <a:pt x="299" y="518"/>
                    <a:pt x="458" y="239"/>
                    <a:pt x="37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53" name="Google Shape;7153;p9"/>
            <p:cNvSpPr/>
            <p:nvPr/>
          </p:nvSpPr>
          <p:spPr>
            <a:xfrm>
              <a:off x="4981925" y="4455000"/>
              <a:ext cx="26375" cy="28900"/>
            </a:xfrm>
            <a:custGeom>
              <a:avLst/>
              <a:gdLst/>
              <a:ahLst/>
              <a:cxnLst/>
              <a:rect l="l" t="t" r="r" b="b"/>
              <a:pathLst>
                <a:path w="1055" h="1156" extrusionOk="0">
                  <a:moveTo>
                    <a:pt x="803" y="0"/>
                  </a:moveTo>
                  <a:cubicBezTo>
                    <a:pt x="716" y="0"/>
                    <a:pt x="627" y="5"/>
                    <a:pt x="537" y="15"/>
                  </a:cubicBezTo>
                  <a:lnTo>
                    <a:pt x="458" y="95"/>
                  </a:lnTo>
                  <a:cubicBezTo>
                    <a:pt x="318" y="194"/>
                    <a:pt x="100" y="194"/>
                    <a:pt x="0" y="393"/>
                  </a:cubicBezTo>
                  <a:cubicBezTo>
                    <a:pt x="0" y="612"/>
                    <a:pt x="20" y="871"/>
                    <a:pt x="20" y="1090"/>
                  </a:cubicBezTo>
                  <a:cubicBezTo>
                    <a:pt x="43" y="1136"/>
                    <a:pt x="80" y="1155"/>
                    <a:pt x="123" y="1155"/>
                  </a:cubicBezTo>
                  <a:cubicBezTo>
                    <a:pt x="153" y="1155"/>
                    <a:pt x="186" y="1146"/>
                    <a:pt x="219" y="1129"/>
                  </a:cubicBezTo>
                  <a:cubicBezTo>
                    <a:pt x="438" y="1010"/>
                    <a:pt x="358" y="731"/>
                    <a:pt x="517" y="572"/>
                  </a:cubicBezTo>
                  <a:lnTo>
                    <a:pt x="1054" y="15"/>
                  </a:lnTo>
                  <a:cubicBezTo>
                    <a:pt x="975" y="5"/>
                    <a:pt x="890" y="0"/>
                    <a:pt x="8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54" name="Google Shape;7154;p9"/>
            <p:cNvSpPr/>
            <p:nvPr/>
          </p:nvSpPr>
          <p:spPr>
            <a:xfrm>
              <a:off x="4425425" y="4455375"/>
              <a:ext cx="25875" cy="12950"/>
            </a:xfrm>
            <a:custGeom>
              <a:avLst/>
              <a:gdLst/>
              <a:ahLst/>
              <a:cxnLst/>
              <a:rect l="l" t="t" r="r" b="b"/>
              <a:pathLst>
                <a:path w="1035" h="518" extrusionOk="0">
                  <a:moveTo>
                    <a:pt x="0" y="0"/>
                  </a:moveTo>
                  <a:cubicBezTo>
                    <a:pt x="139" y="398"/>
                    <a:pt x="517" y="458"/>
                    <a:pt x="895" y="518"/>
                  </a:cubicBezTo>
                  <a:lnTo>
                    <a:pt x="103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55" name="Google Shape;7155;p9"/>
            <p:cNvSpPr/>
            <p:nvPr/>
          </p:nvSpPr>
          <p:spPr>
            <a:xfrm>
              <a:off x="5221125" y="4380275"/>
              <a:ext cx="32350" cy="10100"/>
            </a:xfrm>
            <a:custGeom>
              <a:avLst/>
              <a:gdLst/>
              <a:ahLst/>
              <a:cxnLst/>
              <a:rect l="l" t="t" r="r" b="b"/>
              <a:pathLst>
                <a:path w="1294" h="404" extrusionOk="0">
                  <a:moveTo>
                    <a:pt x="916" y="1"/>
                  </a:moveTo>
                  <a:cubicBezTo>
                    <a:pt x="865" y="19"/>
                    <a:pt x="809" y="24"/>
                    <a:pt x="751" y="24"/>
                  </a:cubicBezTo>
                  <a:cubicBezTo>
                    <a:pt x="659" y="24"/>
                    <a:pt x="560" y="10"/>
                    <a:pt x="463" y="10"/>
                  </a:cubicBezTo>
                  <a:cubicBezTo>
                    <a:pt x="287" y="10"/>
                    <a:pt x="116" y="57"/>
                    <a:pt x="1" y="319"/>
                  </a:cubicBezTo>
                  <a:cubicBezTo>
                    <a:pt x="147" y="380"/>
                    <a:pt x="286" y="403"/>
                    <a:pt x="420" y="403"/>
                  </a:cubicBezTo>
                  <a:cubicBezTo>
                    <a:pt x="724" y="403"/>
                    <a:pt x="1004" y="282"/>
                    <a:pt x="1294" y="199"/>
                  </a:cubicBezTo>
                  <a:cubicBezTo>
                    <a:pt x="1214" y="20"/>
                    <a:pt x="1075" y="20"/>
                    <a:pt x="9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56" name="Google Shape;7156;p9"/>
            <p:cNvSpPr/>
            <p:nvPr/>
          </p:nvSpPr>
          <p:spPr>
            <a:xfrm>
              <a:off x="5379775" y="4427175"/>
              <a:ext cx="46275" cy="14800"/>
            </a:xfrm>
            <a:custGeom>
              <a:avLst/>
              <a:gdLst/>
              <a:ahLst/>
              <a:cxnLst/>
              <a:rect l="l" t="t" r="r" b="b"/>
              <a:pathLst>
                <a:path w="1851" h="592" extrusionOk="0">
                  <a:moveTo>
                    <a:pt x="1613" y="0"/>
                  </a:moveTo>
                  <a:cubicBezTo>
                    <a:pt x="1415" y="0"/>
                    <a:pt x="1221" y="114"/>
                    <a:pt x="1055" y="213"/>
                  </a:cubicBezTo>
                  <a:cubicBezTo>
                    <a:pt x="736" y="313"/>
                    <a:pt x="398" y="432"/>
                    <a:pt x="40" y="432"/>
                  </a:cubicBezTo>
                  <a:cubicBezTo>
                    <a:pt x="20" y="432"/>
                    <a:pt x="20" y="452"/>
                    <a:pt x="0" y="492"/>
                  </a:cubicBezTo>
                  <a:cubicBezTo>
                    <a:pt x="0" y="512"/>
                    <a:pt x="0" y="532"/>
                    <a:pt x="40" y="591"/>
                  </a:cubicBezTo>
                  <a:lnTo>
                    <a:pt x="915" y="591"/>
                  </a:lnTo>
                  <a:cubicBezTo>
                    <a:pt x="995" y="532"/>
                    <a:pt x="1035" y="452"/>
                    <a:pt x="1094" y="452"/>
                  </a:cubicBezTo>
                  <a:cubicBezTo>
                    <a:pt x="1313" y="452"/>
                    <a:pt x="1532" y="432"/>
                    <a:pt x="1751" y="412"/>
                  </a:cubicBezTo>
                  <a:cubicBezTo>
                    <a:pt x="1811" y="353"/>
                    <a:pt x="1850" y="293"/>
                    <a:pt x="1850" y="213"/>
                  </a:cubicBezTo>
                  <a:cubicBezTo>
                    <a:pt x="1850" y="114"/>
                    <a:pt x="1811" y="54"/>
                    <a:pt x="1731" y="14"/>
                  </a:cubicBezTo>
                  <a:cubicBezTo>
                    <a:pt x="1692" y="5"/>
                    <a:pt x="1652" y="0"/>
                    <a:pt x="161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57" name="Google Shape;7157;p9"/>
            <p:cNvSpPr/>
            <p:nvPr/>
          </p:nvSpPr>
          <p:spPr>
            <a:xfrm>
              <a:off x="5209700" y="4521525"/>
              <a:ext cx="33325" cy="15925"/>
            </a:xfrm>
            <a:custGeom>
              <a:avLst/>
              <a:gdLst/>
              <a:ahLst/>
              <a:cxnLst/>
              <a:rect l="l" t="t" r="r" b="b"/>
              <a:pathLst>
                <a:path w="1333" h="637" extrusionOk="0">
                  <a:moveTo>
                    <a:pt x="619" y="0"/>
                  </a:moveTo>
                  <a:cubicBezTo>
                    <a:pt x="408" y="0"/>
                    <a:pt x="199" y="30"/>
                    <a:pt x="0" y="159"/>
                  </a:cubicBezTo>
                  <a:cubicBezTo>
                    <a:pt x="159" y="239"/>
                    <a:pt x="279" y="338"/>
                    <a:pt x="358" y="517"/>
                  </a:cubicBezTo>
                  <a:cubicBezTo>
                    <a:pt x="398" y="557"/>
                    <a:pt x="477" y="597"/>
                    <a:pt x="557" y="637"/>
                  </a:cubicBezTo>
                  <a:cubicBezTo>
                    <a:pt x="736" y="637"/>
                    <a:pt x="855" y="557"/>
                    <a:pt x="975" y="458"/>
                  </a:cubicBezTo>
                  <a:cubicBezTo>
                    <a:pt x="1094" y="338"/>
                    <a:pt x="1333" y="259"/>
                    <a:pt x="1253" y="20"/>
                  </a:cubicBezTo>
                  <a:lnTo>
                    <a:pt x="1253" y="20"/>
                  </a:lnTo>
                  <a:cubicBezTo>
                    <a:pt x="1223" y="21"/>
                    <a:pt x="1193" y="22"/>
                    <a:pt x="1163" y="22"/>
                  </a:cubicBezTo>
                  <a:cubicBezTo>
                    <a:pt x="983" y="22"/>
                    <a:pt x="800" y="0"/>
                    <a:pt x="6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58" name="Google Shape;7158;p9"/>
            <p:cNvSpPr/>
            <p:nvPr/>
          </p:nvSpPr>
          <p:spPr>
            <a:xfrm>
              <a:off x="4476150" y="4104400"/>
              <a:ext cx="45775" cy="15125"/>
            </a:xfrm>
            <a:custGeom>
              <a:avLst/>
              <a:gdLst/>
              <a:ahLst/>
              <a:cxnLst/>
              <a:rect l="l" t="t" r="r" b="b"/>
              <a:pathLst>
                <a:path w="1831" h="605" extrusionOk="0">
                  <a:moveTo>
                    <a:pt x="1124" y="0"/>
                  </a:moveTo>
                  <a:cubicBezTo>
                    <a:pt x="1070" y="0"/>
                    <a:pt x="1015" y="5"/>
                    <a:pt x="955" y="15"/>
                  </a:cubicBezTo>
                  <a:lnTo>
                    <a:pt x="915" y="35"/>
                  </a:lnTo>
                  <a:cubicBezTo>
                    <a:pt x="816" y="134"/>
                    <a:pt x="697" y="95"/>
                    <a:pt x="577" y="134"/>
                  </a:cubicBezTo>
                  <a:cubicBezTo>
                    <a:pt x="498" y="174"/>
                    <a:pt x="398" y="214"/>
                    <a:pt x="299" y="234"/>
                  </a:cubicBezTo>
                  <a:cubicBezTo>
                    <a:pt x="199" y="274"/>
                    <a:pt x="100" y="293"/>
                    <a:pt x="20" y="373"/>
                  </a:cubicBezTo>
                  <a:cubicBezTo>
                    <a:pt x="0" y="433"/>
                    <a:pt x="20" y="492"/>
                    <a:pt x="80" y="532"/>
                  </a:cubicBezTo>
                  <a:cubicBezTo>
                    <a:pt x="144" y="586"/>
                    <a:pt x="208" y="605"/>
                    <a:pt x="278" y="605"/>
                  </a:cubicBezTo>
                  <a:cubicBezTo>
                    <a:pt x="339" y="605"/>
                    <a:pt x="404" y="590"/>
                    <a:pt x="478" y="572"/>
                  </a:cubicBezTo>
                  <a:cubicBezTo>
                    <a:pt x="577" y="532"/>
                    <a:pt x="677" y="532"/>
                    <a:pt x="776" y="512"/>
                  </a:cubicBezTo>
                  <a:cubicBezTo>
                    <a:pt x="876" y="413"/>
                    <a:pt x="1055" y="433"/>
                    <a:pt x="1154" y="373"/>
                  </a:cubicBezTo>
                  <a:cubicBezTo>
                    <a:pt x="1373" y="333"/>
                    <a:pt x="1631" y="373"/>
                    <a:pt x="1830" y="194"/>
                  </a:cubicBezTo>
                  <a:cubicBezTo>
                    <a:pt x="1651" y="174"/>
                    <a:pt x="1433" y="214"/>
                    <a:pt x="1293" y="15"/>
                  </a:cubicBezTo>
                  <a:cubicBezTo>
                    <a:pt x="1234" y="5"/>
                    <a:pt x="1179" y="0"/>
                    <a:pt x="11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59" name="Google Shape;7159;p9"/>
            <p:cNvSpPr/>
            <p:nvPr/>
          </p:nvSpPr>
          <p:spPr>
            <a:xfrm>
              <a:off x="4985900" y="4169825"/>
              <a:ext cx="48250" cy="9050"/>
            </a:xfrm>
            <a:custGeom>
              <a:avLst/>
              <a:gdLst/>
              <a:ahLst/>
              <a:cxnLst/>
              <a:rect l="l" t="t" r="r" b="b"/>
              <a:pathLst>
                <a:path w="1930" h="362" extrusionOk="0">
                  <a:moveTo>
                    <a:pt x="1246" y="0"/>
                  </a:moveTo>
                  <a:cubicBezTo>
                    <a:pt x="788" y="0"/>
                    <a:pt x="394" y="129"/>
                    <a:pt x="0" y="183"/>
                  </a:cubicBezTo>
                  <a:lnTo>
                    <a:pt x="0" y="362"/>
                  </a:lnTo>
                  <a:cubicBezTo>
                    <a:pt x="597" y="282"/>
                    <a:pt x="1194" y="203"/>
                    <a:pt x="1930" y="103"/>
                  </a:cubicBezTo>
                  <a:cubicBezTo>
                    <a:pt x="1684" y="28"/>
                    <a:pt x="1458" y="0"/>
                    <a:pt x="124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60" name="Google Shape;7160;p9"/>
            <p:cNvSpPr/>
            <p:nvPr/>
          </p:nvSpPr>
          <p:spPr>
            <a:xfrm>
              <a:off x="5231575" y="4517050"/>
              <a:ext cx="31850" cy="19150"/>
            </a:xfrm>
            <a:custGeom>
              <a:avLst/>
              <a:gdLst/>
              <a:ahLst/>
              <a:cxnLst/>
              <a:rect l="l" t="t" r="r" b="b"/>
              <a:pathLst>
                <a:path w="1274" h="766" extrusionOk="0">
                  <a:moveTo>
                    <a:pt x="1074" y="0"/>
                  </a:moveTo>
                  <a:cubicBezTo>
                    <a:pt x="975" y="0"/>
                    <a:pt x="856" y="20"/>
                    <a:pt x="756" y="20"/>
                  </a:cubicBezTo>
                  <a:cubicBezTo>
                    <a:pt x="677" y="40"/>
                    <a:pt x="597" y="100"/>
                    <a:pt x="517" y="119"/>
                  </a:cubicBezTo>
                  <a:cubicBezTo>
                    <a:pt x="478" y="119"/>
                    <a:pt x="418" y="139"/>
                    <a:pt x="378" y="179"/>
                  </a:cubicBezTo>
                  <a:cubicBezTo>
                    <a:pt x="259" y="298"/>
                    <a:pt x="120" y="398"/>
                    <a:pt x="0" y="517"/>
                  </a:cubicBezTo>
                  <a:cubicBezTo>
                    <a:pt x="20" y="537"/>
                    <a:pt x="20" y="597"/>
                    <a:pt x="40" y="617"/>
                  </a:cubicBezTo>
                  <a:cubicBezTo>
                    <a:pt x="100" y="676"/>
                    <a:pt x="140" y="716"/>
                    <a:pt x="219" y="736"/>
                  </a:cubicBezTo>
                  <a:cubicBezTo>
                    <a:pt x="259" y="756"/>
                    <a:pt x="299" y="766"/>
                    <a:pt x="336" y="766"/>
                  </a:cubicBezTo>
                  <a:cubicBezTo>
                    <a:pt x="373" y="766"/>
                    <a:pt x="408" y="756"/>
                    <a:pt x="438" y="736"/>
                  </a:cubicBezTo>
                  <a:cubicBezTo>
                    <a:pt x="597" y="716"/>
                    <a:pt x="736" y="676"/>
                    <a:pt x="876" y="617"/>
                  </a:cubicBezTo>
                  <a:cubicBezTo>
                    <a:pt x="915" y="597"/>
                    <a:pt x="995" y="537"/>
                    <a:pt x="1055" y="497"/>
                  </a:cubicBezTo>
                  <a:cubicBezTo>
                    <a:pt x="1134" y="338"/>
                    <a:pt x="1273" y="179"/>
                    <a:pt x="107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61" name="Google Shape;7161;p9"/>
            <p:cNvSpPr/>
            <p:nvPr/>
          </p:nvSpPr>
          <p:spPr>
            <a:xfrm>
              <a:off x="5012750" y="4086400"/>
              <a:ext cx="27075" cy="14300"/>
            </a:xfrm>
            <a:custGeom>
              <a:avLst/>
              <a:gdLst/>
              <a:ahLst/>
              <a:cxnLst/>
              <a:rect l="l" t="t" r="r" b="b"/>
              <a:pathLst>
                <a:path w="1083" h="572" extrusionOk="0">
                  <a:moveTo>
                    <a:pt x="874" y="1"/>
                  </a:moveTo>
                  <a:cubicBezTo>
                    <a:pt x="548" y="1"/>
                    <a:pt x="253" y="172"/>
                    <a:pt x="0" y="357"/>
                  </a:cubicBezTo>
                  <a:cubicBezTo>
                    <a:pt x="186" y="502"/>
                    <a:pt x="367" y="571"/>
                    <a:pt x="548" y="571"/>
                  </a:cubicBezTo>
                  <a:cubicBezTo>
                    <a:pt x="715" y="571"/>
                    <a:pt x="883" y="512"/>
                    <a:pt x="1055" y="397"/>
                  </a:cubicBezTo>
                  <a:cubicBezTo>
                    <a:pt x="1015" y="238"/>
                    <a:pt x="796" y="397"/>
                    <a:pt x="776" y="218"/>
                  </a:cubicBezTo>
                  <a:lnTo>
                    <a:pt x="776" y="218"/>
                  </a:lnTo>
                  <a:cubicBezTo>
                    <a:pt x="843" y="248"/>
                    <a:pt x="899" y="264"/>
                    <a:pt x="943" y="264"/>
                  </a:cubicBezTo>
                  <a:cubicBezTo>
                    <a:pt x="1043" y="264"/>
                    <a:pt x="1082" y="184"/>
                    <a:pt x="1055" y="19"/>
                  </a:cubicBezTo>
                  <a:cubicBezTo>
                    <a:pt x="994" y="7"/>
                    <a:pt x="933" y="1"/>
                    <a:pt x="87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62" name="Google Shape;7162;p9"/>
            <p:cNvSpPr/>
            <p:nvPr/>
          </p:nvSpPr>
          <p:spPr>
            <a:xfrm>
              <a:off x="5404625" y="4435975"/>
              <a:ext cx="48775" cy="14450"/>
            </a:xfrm>
            <a:custGeom>
              <a:avLst/>
              <a:gdLst/>
              <a:ahLst/>
              <a:cxnLst/>
              <a:rect l="l" t="t" r="r" b="b"/>
              <a:pathLst>
                <a:path w="1951" h="578" extrusionOk="0">
                  <a:moveTo>
                    <a:pt x="1831" y="1"/>
                  </a:moveTo>
                  <a:lnTo>
                    <a:pt x="1692" y="80"/>
                  </a:lnTo>
                  <a:cubicBezTo>
                    <a:pt x="1632" y="140"/>
                    <a:pt x="1553" y="180"/>
                    <a:pt x="1453" y="239"/>
                  </a:cubicBezTo>
                  <a:cubicBezTo>
                    <a:pt x="1234" y="239"/>
                    <a:pt x="1015" y="259"/>
                    <a:pt x="777" y="259"/>
                  </a:cubicBezTo>
                  <a:cubicBezTo>
                    <a:pt x="657" y="359"/>
                    <a:pt x="518" y="299"/>
                    <a:pt x="419" y="398"/>
                  </a:cubicBezTo>
                  <a:cubicBezTo>
                    <a:pt x="319" y="398"/>
                    <a:pt x="180" y="438"/>
                    <a:pt x="100" y="438"/>
                  </a:cubicBezTo>
                  <a:cubicBezTo>
                    <a:pt x="61" y="438"/>
                    <a:pt x="41" y="458"/>
                    <a:pt x="21" y="478"/>
                  </a:cubicBezTo>
                  <a:cubicBezTo>
                    <a:pt x="1" y="498"/>
                    <a:pt x="1" y="558"/>
                    <a:pt x="61" y="577"/>
                  </a:cubicBezTo>
                  <a:lnTo>
                    <a:pt x="936" y="577"/>
                  </a:lnTo>
                  <a:cubicBezTo>
                    <a:pt x="1042" y="502"/>
                    <a:pt x="1156" y="484"/>
                    <a:pt x="1273" y="484"/>
                  </a:cubicBezTo>
                  <a:cubicBezTo>
                    <a:pt x="1380" y="484"/>
                    <a:pt x="1490" y="499"/>
                    <a:pt x="1596" y="499"/>
                  </a:cubicBezTo>
                  <a:cubicBezTo>
                    <a:pt x="1677" y="499"/>
                    <a:pt x="1756" y="490"/>
                    <a:pt x="1831" y="458"/>
                  </a:cubicBezTo>
                  <a:cubicBezTo>
                    <a:pt x="1931" y="359"/>
                    <a:pt x="1950" y="239"/>
                    <a:pt x="1851" y="100"/>
                  </a:cubicBezTo>
                  <a:cubicBezTo>
                    <a:pt x="1851" y="60"/>
                    <a:pt x="1851" y="40"/>
                    <a:pt x="18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63" name="Google Shape;7163;p9"/>
            <p:cNvSpPr/>
            <p:nvPr/>
          </p:nvSpPr>
          <p:spPr>
            <a:xfrm>
              <a:off x="4826250" y="4424525"/>
              <a:ext cx="33850" cy="14075"/>
            </a:xfrm>
            <a:custGeom>
              <a:avLst/>
              <a:gdLst/>
              <a:ahLst/>
              <a:cxnLst/>
              <a:rect l="l" t="t" r="r" b="b"/>
              <a:pathLst>
                <a:path w="1354" h="563" extrusionOk="0">
                  <a:moveTo>
                    <a:pt x="478" y="1"/>
                  </a:moveTo>
                  <a:cubicBezTo>
                    <a:pt x="259" y="41"/>
                    <a:pt x="1" y="100"/>
                    <a:pt x="299" y="399"/>
                  </a:cubicBezTo>
                  <a:cubicBezTo>
                    <a:pt x="530" y="399"/>
                    <a:pt x="733" y="562"/>
                    <a:pt x="988" y="562"/>
                  </a:cubicBezTo>
                  <a:cubicBezTo>
                    <a:pt x="1041" y="562"/>
                    <a:pt x="1096" y="555"/>
                    <a:pt x="1155" y="538"/>
                  </a:cubicBezTo>
                  <a:cubicBezTo>
                    <a:pt x="1214" y="419"/>
                    <a:pt x="1274" y="299"/>
                    <a:pt x="1353" y="160"/>
                  </a:cubicBezTo>
                  <a:cubicBezTo>
                    <a:pt x="1277" y="116"/>
                    <a:pt x="1194" y="104"/>
                    <a:pt x="1110" y="104"/>
                  </a:cubicBezTo>
                  <a:cubicBezTo>
                    <a:pt x="1004" y="104"/>
                    <a:pt x="896" y="123"/>
                    <a:pt x="793" y="123"/>
                  </a:cubicBezTo>
                  <a:cubicBezTo>
                    <a:pt x="678" y="123"/>
                    <a:pt x="569" y="100"/>
                    <a:pt x="47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64" name="Google Shape;7164;p9"/>
            <p:cNvSpPr/>
            <p:nvPr/>
          </p:nvSpPr>
          <p:spPr>
            <a:xfrm>
              <a:off x="4440825" y="4326925"/>
              <a:ext cx="37825" cy="13825"/>
            </a:xfrm>
            <a:custGeom>
              <a:avLst/>
              <a:gdLst/>
              <a:ahLst/>
              <a:cxnLst/>
              <a:rect l="l" t="t" r="r" b="b"/>
              <a:pathLst>
                <a:path w="1513" h="553" extrusionOk="0">
                  <a:moveTo>
                    <a:pt x="691" y="1"/>
                  </a:moveTo>
                  <a:cubicBezTo>
                    <a:pt x="542" y="1"/>
                    <a:pt x="391" y="12"/>
                    <a:pt x="240" y="26"/>
                  </a:cubicBezTo>
                  <a:cubicBezTo>
                    <a:pt x="677" y="483"/>
                    <a:pt x="220" y="364"/>
                    <a:pt x="1" y="424"/>
                  </a:cubicBezTo>
                  <a:cubicBezTo>
                    <a:pt x="174" y="525"/>
                    <a:pt x="368" y="553"/>
                    <a:pt x="561" y="553"/>
                  </a:cubicBezTo>
                  <a:cubicBezTo>
                    <a:pt x="633" y="553"/>
                    <a:pt x="706" y="549"/>
                    <a:pt x="777" y="543"/>
                  </a:cubicBezTo>
                  <a:cubicBezTo>
                    <a:pt x="816" y="225"/>
                    <a:pt x="1007" y="207"/>
                    <a:pt x="1211" y="207"/>
                  </a:cubicBezTo>
                  <a:cubicBezTo>
                    <a:pt x="1237" y="207"/>
                    <a:pt x="1263" y="207"/>
                    <a:pt x="1289" y="207"/>
                  </a:cubicBezTo>
                  <a:cubicBezTo>
                    <a:pt x="1366" y="207"/>
                    <a:pt x="1443" y="205"/>
                    <a:pt x="1513" y="185"/>
                  </a:cubicBezTo>
                  <a:cubicBezTo>
                    <a:pt x="1252" y="42"/>
                    <a:pt x="975" y="1"/>
                    <a:pt x="6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65" name="Google Shape;7165;p9"/>
            <p:cNvSpPr/>
            <p:nvPr/>
          </p:nvSpPr>
          <p:spPr>
            <a:xfrm>
              <a:off x="4998575" y="4240825"/>
              <a:ext cx="33100" cy="14675"/>
            </a:xfrm>
            <a:custGeom>
              <a:avLst/>
              <a:gdLst/>
              <a:ahLst/>
              <a:cxnLst/>
              <a:rect l="l" t="t" r="r" b="b"/>
              <a:pathLst>
                <a:path w="1324" h="587" extrusionOk="0">
                  <a:moveTo>
                    <a:pt x="294" y="1"/>
                  </a:moveTo>
                  <a:cubicBezTo>
                    <a:pt x="0" y="1"/>
                    <a:pt x="49" y="270"/>
                    <a:pt x="30" y="506"/>
                  </a:cubicBezTo>
                  <a:cubicBezTo>
                    <a:pt x="145" y="567"/>
                    <a:pt x="265" y="586"/>
                    <a:pt x="386" y="586"/>
                  </a:cubicBezTo>
                  <a:cubicBezTo>
                    <a:pt x="602" y="586"/>
                    <a:pt x="822" y="524"/>
                    <a:pt x="1029" y="524"/>
                  </a:cubicBezTo>
                  <a:cubicBezTo>
                    <a:pt x="1048" y="524"/>
                    <a:pt x="1066" y="525"/>
                    <a:pt x="1085" y="526"/>
                  </a:cubicBezTo>
                  <a:cubicBezTo>
                    <a:pt x="1144" y="506"/>
                    <a:pt x="1184" y="506"/>
                    <a:pt x="1224" y="506"/>
                  </a:cubicBezTo>
                  <a:cubicBezTo>
                    <a:pt x="1244" y="506"/>
                    <a:pt x="1264" y="506"/>
                    <a:pt x="1284" y="446"/>
                  </a:cubicBezTo>
                  <a:cubicBezTo>
                    <a:pt x="1323" y="406"/>
                    <a:pt x="1284" y="387"/>
                    <a:pt x="1224" y="347"/>
                  </a:cubicBezTo>
                  <a:cubicBezTo>
                    <a:pt x="965" y="347"/>
                    <a:pt x="727" y="347"/>
                    <a:pt x="468" y="327"/>
                  </a:cubicBezTo>
                  <a:cubicBezTo>
                    <a:pt x="170" y="307"/>
                    <a:pt x="329" y="148"/>
                    <a:pt x="388" y="9"/>
                  </a:cubicBezTo>
                  <a:cubicBezTo>
                    <a:pt x="354" y="3"/>
                    <a:pt x="322" y="1"/>
                    <a:pt x="29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66" name="Google Shape;7166;p9"/>
            <p:cNvSpPr/>
            <p:nvPr/>
          </p:nvSpPr>
          <p:spPr>
            <a:xfrm>
              <a:off x="4442825" y="4372000"/>
              <a:ext cx="35325" cy="8450"/>
            </a:xfrm>
            <a:custGeom>
              <a:avLst/>
              <a:gdLst/>
              <a:ahLst/>
              <a:cxnLst/>
              <a:rect l="l" t="t" r="r" b="b"/>
              <a:pathLst>
                <a:path w="1413" h="338" extrusionOk="0">
                  <a:moveTo>
                    <a:pt x="164" y="0"/>
                  </a:moveTo>
                  <a:cubicBezTo>
                    <a:pt x="110" y="0"/>
                    <a:pt x="56" y="4"/>
                    <a:pt x="0" y="13"/>
                  </a:cubicBezTo>
                  <a:cubicBezTo>
                    <a:pt x="227" y="263"/>
                    <a:pt x="486" y="338"/>
                    <a:pt x="763" y="338"/>
                  </a:cubicBezTo>
                  <a:cubicBezTo>
                    <a:pt x="971" y="338"/>
                    <a:pt x="1190" y="295"/>
                    <a:pt x="1413" y="252"/>
                  </a:cubicBezTo>
                  <a:cubicBezTo>
                    <a:pt x="971" y="252"/>
                    <a:pt x="592" y="0"/>
                    <a:pt x="16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67" name="Google Shape;7167;p9"/>
            <p:cNvSpPr/>
            <p:nvPr/>
          </p:nvSpPr>
          <p:spPr>
            <a:xfrm>
              <a:off x="4495550" y="4466200"/>
              <a:ext cx="30350" cy="14550"/>
            </a:xfrm>
            <a:custGeom>
              <a:avLst/>
              <a:gdLst/>
              <a:ahLst/>
              <a:cxnLst/>
              <a:rect l="l" t="t" r="r" b="b"/>
              <a:pathLst>
                <a:path w="1214" h="582" extrusionOk="0">
                  <a:moveTo>
                    <a:pt x="522" y="1"/>
                  </a:moveTo>
                  <a:cubicBezTo>
                    <a:pt x="427" y="1"/>
                    <a:pt x="326" y="16"/>
                    <a:pt x="219" y="45"/>
                  </a:cubicBezTo>
                  <a:cubicBezTo>
                    <a:pt x="0" y="144"/>
                    <a:pt x="139" y="283"/>
                    <a:pt x="179" y="423"/>
                  </a:cubicBezTo>
                  <a:cubicBezTo>
                    <a:pt x="517" y="463"/>
                    <a:pt x="875" y="542"/>
                    <a:pt x="1214" y="582"/>
                  </a:cubicBezTo>
                  <a:lnTo>
                    <a:pt x="1214" y="443"/>
                  </a:lnTo>
                  <a:cubicBezTo>
                    <a:pt x="1048" y="142"/>
                    <a:pt x="815" y="1"/>
                    <a:pt x="52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68" name="Google Shape;7168;p9"/>
            <p:cNvSpPr/>
            <p:nvPr/>
          </p:nvSpPr>
          <p:spPr>
            <a:xfrm>
              <a:off x="4403050" y="4122675"/>
              <a:ext cx="22400" cy="13450"/>
            </a:xfrm>
            <a:custGeom>
              <a:avLst/>
              <a:gdLst/>
              <a:ahLst/>
              <a:cxnLst/>
              <a:rect l="l" t="t" r="r" b="b"/>
              <a:pathLst>
                <a:path w="896" h="538" extrusionOk="0">
                  <a:moveTo>
                    <a:pt x="199" y="0"/>
                  </a:moveTo>
                  <a:cubicBezTo>
                    <a:pt x="119" y="60"/>
                    <a:pt x="80" y="100"/>
                    <a:pt x="0" y="159"/>
                  </a:cubicBezTo>
                  <a:cubicBezTo>
                    <a:pt x="20" y="398"/>
                    <a:pt x="179" y="497"/>
                    <a:pt x="398" y="537"/>
                  </a:cubicBezTo>
                  <a:cubicBezTo>
                    <a:pt x="577" y="537"/>
                    <a:pt x="736" y="478"/>
                    <a:pt x="895" y="358"/>
                  </a:cubicBezTo>
                  <a:cubicBezTo>
                    <a:pt x="736" y="80"/>
                    <a:pt x="418" y="159"/>
                    <a:pt x="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69" name="Google Shape;7169;p9"/>
            <p:cNvSpPr/>
            <p:nvPr/>
          </p:nvSpPr>
          <p:spPr>
            <a:xfrm>
              <a:off x="5104250" y="4099875"/>
              <a:ext cx="45350" cy="11575"/>
            </a:xfrm>
            <a:custGeom>
              <a:avLst/>
              <a:gdLst/>
              <a:ahLst/>
              <a:cxnLst/>
              <a:rect l="l" t="t" r="r" b="b"/>
              <a:pathLst>
                <a:path w="1814" h="463" extrusionOk="0">
                  <a:moveTo>
                    <a:pt x="570" y="0"/>
                  </a:moveTo>
                  <a:cubicBezTo>
                    <a:pt x="432" y="0"/>
                    <a:pt x="290" y="35"/>
                    <a:pt x="140" y="97"/>
                  </a:cubicBezTo>
                  <a:lnTo>
                    <a:pt x="41" y="196"/>
                  </a:lnTo>
                  <a:cubicBezTo>
                    <a:pt x="21" y="256"/>
                    <a:pt x="21" y="295"/>
                    <a:pt x="1" y="355"/>
                  </a:cubicBezTo>
                  <a:cubicBezTo>
                    <a:pt x="118" y="439"/>
                    <a:pt x="241" y="459"/>
                    <a:pt x="371" y="459"/>
                  </a:cubicBezTo>
                  <a:cubicBezTo>
                    <a:pt x="495" y="459"/>
                    <a:pt x="624" y="440"/>
                    <a:pt x="757" y="440"/>
                  </a:cubicBezTo>
                  <a:cubicBezTo>
                    <a:pt x="816" y="440"/>
                    <a:pt x="875" y="444"/>
                    <a:pt x="936" y="455"/>
                  </a:cubicBezTo>
                  <a:cubicBezTo>
                    <a:pt x="1024" y="455"/>
                    <a:pt x="1113" y="462"/>
                    <a:pt x="1201" y="462"/>
                  </a:cubicBezTo>
                  <a:cubicBezTo>
                    <a:pt x="1311" y="462"/>
                    <a:pt x="1422" y="450"/>
                    <a:pt x="1532" y="395"/>
                  </a:cubicBezTo>
                  <a:lnTo>
                    <a:pt x="1592" y="395"/>
                  </a:lnTo>
                  <a:cubicBezTo>
                    <a:pt x="1672" y="375"/>
                    <a:pt x="1771" y="355"/>
                    <a:pt x="1791" y="295"/>
                  </a:cubicBezTo>
                  <a:cubicBezTo>
                    <a:pt x="1814" y="204"/>
                    <a:pt x="1778" y="185"/>
                    <a:pt x="1732" y="185"/>
                  </a:cubicBezTo>
                  <a:cubicBezTo>
                    <a:pt x="1698" y="185"/>
                    <a:pt x="1658" y="196"/>
                    <a:pt x="1632" y="196"/>
                  </a:cubicBezTo>
                  <a:cubicBezTo>
                    <a:pt x="1433" y="176"/>
                    <a:pt x="1274" y="176"/>
                    <a:pt x="1075" y="176"/>
                  </a:cubicBezTo>
                  <a:cubicBezTo>
                    <a:pt x="909" y="54"/>
                    <a:pt x="743" y="0"/>
                    <a:pt x="5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70" name="Google Shape;7170;p9"/>
            <p:cNvSpPr/>
            <p:nvPr/>
          </p:nvSpPr>
          <p:spPr>
            <a:xfrm>
              <a:off x="5017225" y="4152675"/>
              <a:ext cx="44275" cy="8800"/>
            </a:xfrm>
            <a:custGeom>
              <a:avLst/>
              <a:gdLst/>
              <a:ahLst/>
              <a:cxnLst/>
              <a:rect l="l" t="t" r="r" b="b"/>
              <a:pathLst>
                <a:path w="1771" h="352" extrusionOk="0">
                  <a:moveTo>
                    <a:pt x="979" y="1"/>
                  </a:moveTo>
                  <a:cubicBezTo>
                    <a:pt x="621" y="1"/>
                    <a:pt x="311" y="65"/>
                    <a:pt x="1" y="173"/>
                  </a:cubicBezTo>
                  <a:lnTo>
                    <a:pt x="1" y="352"/>
                  </a:lnTo>
                  <a:cubicBezTo>
                    <a:pt x="518" y="272"/>
                    <a:pt x="1035" y="193"/>
                    <a:pt x="1771" y="93"/>
                  </a:cubicBezTo>
                  <a:cubicBezTo>
                    <a:pt x="1477" y="29"/>
                    <a:pt x="1217" y="1"/>
                    <a:pt x="9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71" name="Google Shape;7171;p9"/>
            <p:cNvSpPr/>
            <p:nvPr/>
          </p:nvSpPr>
          <p:spPr>
            <a:xfrm>
              <a:off x="5275825" y="4348075"/>
              <a:ext cx="35125" cy="10875"/>
            </a:xfrm>
            <a:custGeom>
              <a:avLst/>
              <a:gdLst/>
              <a:ahLst/>
              <a:cxnLst/>
              <a:rect l="l" t="t" r="r" b="b"/>
              <a:pathLst>
                <a:path w="1405" h="435" extrusionOk="0">
                  <a:moveTo>
                    <a:pt x="1258" y="0"/>
                  </a:moveTo>
                  <a:cubicBezTo>
                    <a:pt x="1192" y="0"/>
                    <a:pt x="1112" y="30"/>
                    <a:pt x="1035" y="55"/>
                  </a:cubicBezTo>
                  <a:cubicBezTo>
                    <a:pt x="951" y="65"/>
                    <a:pt x="864" y="66"/>
                    <a:pt x="776" y="66"/>
                  </a:cubicBezTo>
                  <a:cubicBezTo>
                    <a:pt x="746" y="66"/>
                    <a:pt x="717" y="66"/>
                    <a:pt x="687" y="66"/>
                  </a:cubicBezTo>
                  <a:cubicBezTo>
                    <a:pt x="452" y="66"/>
                    <a:pt x="213" y="75"/>
                    <a:pt x="1" y="234"/>
                  </a:cubicBezTo>
                  <a:cubicBezTo>
                    <a:pt x="41" y="274"/>
                    <a:pt x="120" y="274"/>
                    <a:pt x="200" y="294"/>
                  </a:cubicBezTo>
                  <a:cubicBezTo>
                    <a:pt x="299" y="373"/>
                    <a:pt x="438" y="334"/>
                    <a:pt x="518" y="433"/>
                  </a:cubicBezTo>
                  <a:cubicBezTo>
                    <a:pt x="535" y="434"/>
                    <a:pt x="551" y="435"/>
                    <a:pt x="567" y="435"/>
                  </a:cubicBezTo>
                  <a:cubicBezTo>
                    <a:pt x="863" y="435"/>
                    <a:pt x="1110" y="272"/>
                    <a:pt x="1393" y="234"/>
                  </a:cubicBezTo>
                  <a:cubicBezTo>
                    <a:pt x="1405" y="52"/>
                    <a:pt x="1345" y="0"/>
                    <a:pt x="12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72" name="Google Shape;7172;p9"/>
            <p:cNvSpPr/>
            <p:nvPr/>
          </p:nvSpPr>
          <p:spPr>
            <a:xfrm>
              <a:off x="5374800" y="4446500"/>
              <a:ext cx="32850" cy="10400"/>
            </a:xfrm>
            <a:custGeom>
              <a:avLst/>
              <a:gdLst/>
              <a:ahLst/>
              <a:cxnLst/>
              <a:rect l="l" t="t" r="r" b="b"/>
              <a:pathLst>
                <a:path w="1314" h="416" extrusionOk="0">
                  <a:moveTo>
                    <a:pt x="1093" y="1"/>
                  </a:moveTo>
                  <a:cubicBezTo>
                    <a:pt x="757" y="1"/>
                    <a:pt x="426" y="121"/>
                    <a:pt x="0" y="415"/>
                  </a:cubicBezTo>
                  <a:cubicBezTo>
                    <a:pt x="557" y="355"/>
                    <a:pt x="955" y="375"/>
                    <a:pt x="1313" y="156"/>
                  </a:cubicBezTo>
                  <a:lnTo>
                    <a:pt x="1313" y="17"/>
                  </a:lnTo>
                  <a:cubicBezTo>
                    <a:pt x="1239" y="7"/>
                    <a:pt x="1166" y="1"/>
                    <a:pt x="10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73" name="Google Shape;7173;p9"/>
            <p:cNvSpPr/>
            <p:nvPr/>
          </p:nvSpPr>
          <p:spPr>
            <a:xfrm>
              <a:off x="5186800" y="4433400"/>
              <a:ext cx="21925" cy="17475"/>
            </a:xfrm>
            <a:custGeom>
              <a:avLst/>
              <a:gdLst/>
              <a:ahLst/>
              <a:cxnLst/>
              <a:rect l="l" t="t" r="r" b="b"/>
              <a:pathLst>
                <a:path w="877" h="699" extrusionOk="0">
                  <a:moveTo>
                    <a:pt x="395" y="0"/>
                  </a:moveTo>
                  <a:cubicBezTo>
                    <a:pt x="197" y="0"/>
                    <a:pt x="1" y="33"/>
                    <a:pt x="1" y="283"/>
                  </a:cubicBezTo>
                  <a:cubicBezTo>
                    <a:pt x="1" y="588"/>
                    <a:pt x="195" y="698"/>
                    <a:pt x="438" y="698"/>
                  </a:cubicBezTo>
                  <a:cubicBezTo>
                    <a:pt x="495" y="698"/>
                    <a:pt x="556" y="692"/>
                    <a:pt x="618" y="680"/>
                  </a:cubicBezTo>
                  <a:cubicBezTo>
                    <a:pt x="697" y="680"/>
                    <a:pt x="797" y="661"/>
                    <a:pt x="876" y="641"/>
                  </a:cubicBezTo>
                  <a:cubicBezTo>
                    <a:pt x="757" y="541"/>
                    <a:pt x="618" y="541"/>
                    <a:pt x="478" y="501"/>
                  </a:cubicBezTo>
                  <a:cubicBezTo>
                    <a:pt x="399" y="481"/>
                    <a:pt x="299" y="462"/>
                    <a:pt x="279" y="402"/>
                  </a:cubicBezTo>
                  <a:cubicBezTo>
                    <a:pt x="220" y="263"/>
                    <a:pt x="359" y="243"/>
                    <a:pt x="458" y="183"/>
                  </a:cubicBezTo>
                  <a:cubicBezTo>
                    <a:pt x="498" y="163"/>
                    <a:pt x="558" y="64"/>
                    <a:pt x="598" y="4"/>
                  </a:cubicBezTo>
                  <a:cubicBezTo>
                    <a:pt x="535" y="4"/>
                    <a:pt x="465" y="0"/>
                    <a:pt x="39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74" name="Google Shape;7174;p9"/>
            <p:cNvSpPr/>
            <p:nvPr/>
          </p:nvSpPr>
          <p:spPr>
            <a:xfrm>
              <a:off x="4590025" y="4437475"/>
              <a:ext cx="15950" cy="31850"/>
            </a:xfrm>
            <a:custGeom>
              <a:avLst/>
              <a:gdLst/>
              <a:ahLst/>
              <a:cxnLst/>
              <a:rect l="l" t="t" r="r" b="b"/>
              <a:pathLst>
                <a:path w="638" h="1274" extrusionOk="0">
                  <a:moveTo>
                    <a:pt x="418" y="0"/>
                  </a:moveTo>
                  <a:cubicBezTo>
                    <a:pt x="140" y="139"/>
                    <a:pt x="339" y="537"/>
                    <a:pt x="80" y="696"/>
                  </a:cubicBezTo>
                  <a:cubicBezTo>
                    <a:pt x="21" y="776"/>
                    <a:pt x="1" y="816"/>
                    <a:pt x="1" y="895"/>
                  </a:cubicBezTo>
                  <a:cubicBezTo>
                    <a:pt x="1" y="915"/>
                    <a:pt x="21" y="975"/>
                    <a:pt x="21" y="995"/>
                  </a:cubicBezTo>
                  <a:cubicBezTo>
                    <a:pt x="80" y="1094"/>
                    <a:pt x="160" y="1174"/>
                    <a:pt x="220" y="1234"/>
                  </a:cubicBezTo>
                  <a:cubicBezTo>
                    <a:pt x="279" y="1234"/>
                    <a:pt x="339" y="1273"/>
                    <a:pt x="399" y="1273"/>
                  </a:cubicBezTo>
                  <a:cubicBezTo>
                    <a:pt x="478" y="895"/>
                    <a:pt x="299" y="478"/>
                    <a:pt x="597" y="100"/>
                  </a:cubicBezTo>
                  <a:cubicBezTo>
                    <a:pt x="637" y="40"/>
                    <a:pt x="498" y="20"/>
                    <a:pt x="41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75" name="Google Shape;7175;p9"/>
            <p:cNvSpPr/>
            <p:nvPr/>
          </p:nvSpPr>
          <p:spPr>
            <a:xfrm>
              <a:off x="5220625" y="4322575"/>
              <a:ext cx="41300" cy="7650"/>
            </a:xfrm>
            <a:custGeom>
              <a:avLst/>
              <a:gdLst/>
              <a:ahLst/>
              <a:cxnLst/>
              <a:rect l="l" t="t" r="r" b="b"/>
              <a:pathLst>
                <a:path w="1652" h="306" extrusionOk="0">
                  <a:moveTo>
                    <a:pt x="1115" y="21"/>
                  </a:moveTo>
                  <a:cubicBezTo>
                    <a:pt x="737" y="61"/>
                    <a:pt x="339" y="1"/>
                    <a:pt x="1" y="120"/>
                  </a:cubicBezTo>
                  <a:cubicBezTo>
                    <a:pt x="108" y="263"/>
                    <a:pt x="227" y="306"/>
                    <a:pt x="353" y="306"/>
                  </a:cubicBezTo>
                  <a:cubicBezTo>
                    <a:pt x="507" y="306"/>
                    <a:pt x="672" y="242"/>
                    <a:pt x="836" y="220"/>
                  </a:cubicBezTo>
                  <a:cubicBezTo>
                    <a:pt x="961" y="238"/>
                    <a:pt x="1087" y="248"/>
                    <a:pt x="1210" y="248"/>
                  </a:cubicBezTo>
                  <a:cubicBezTo>
                    <a:pt x="1361" y="248"/>
                    <a:pt x="1509" y="233"/>
                    <a:pt x="1652" y="200"/>
                  </a:cubicBezTo>
                  <a:cubicBezTo>
                    <a:pt x="1532" y="1"/>
                    <a:pt x="1294" y="61"/>
                    <a:pt x="1115" y="2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76" name="Google Shape;7176;p9"/>
            <p:cNvSpPr/>
            <p:nvPr/>
          </p:nvSpPr>
          <p:spPr>
            <a:xfrm>
              <a:off x="5201225" y="4326075"/>
              <a:ext cx="39825" cy="7475"/>
            </a:xfrm>
            <a:custGeom>
              <a:avLst/>
              <a:gdLst/>
              <a:ahLst/>
              <a:cxnLst/>
              <a:rect l="l" t="t" r="r" b="b"/>
              <a:pathLst>
                <a:path w="1593" h="299" extrusionOk="0">
                  <a:moveTo>
                    <a:pt x="737" y="0"/>
                  </a:moveTo>
                  <a:cubicBezTo>
                    <a:pt x="498" y="20"/>
                    <a:pt x="240" y="60"/>
                    <a:pt x="1" y="100"/>
                  </a:cubicBezTo>
                  <a:lnTo>
                    <a:pt x="1" y="299"/>
                  </a:lnTo>
                  <a:cubicBezTo>
                    <a:pt x="140" y="277"/>
                    <a:pt x="284" y="273"/>
                    <a:pt x="430" y="273"/>
                  </a:cubicBezTo>
                  <a:cubicBezTo>
                    <a:pt x="519" y="273"/>
                    <a:pt x="610" y="275"/>
                    <a:pt x="700" y="275"/>
                  </a:cubicBezTo>
                  <a:cubicBezTo>
                    <a:pt x="1006" y="275"/>
                    <a:pt x="1312" y="257"/>
                    <a:pt x="1592" y="100"/>
                  </a:cubicBezTo>
                  <a:cubicBezTo>
                    <a:pt x="1537" y="92"/>
                    <a:pt x="1480" y="89"/>
                    <a:pt x="1423" y="89"/>
                  </a:cubicBezTo>
                  <a:cubicBezTo>
                    <a:pt x="1338" y="89"/>
                    <a:pt x="1251" y="95"/>
                    <a:pt x="1165" y="95"/>
                  </a:cubicBezTo>
                  <a:cubicBezTo>
                    <a:pt x="1020" y="95"/>
                    <a:pt x="876" y="80"/>
                    <a:pt x="7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77" name="Google Shape;7177;p9"/>
            <p:cNvSpPr/>
            <p:nvPr/>
          </p:nvSpPr>
          <p:spPr>
            <a:xfrm>
              <a:off x="5301700" y="4344975"/>
              <a:ext cx="29350" cy="9275"/>
            </a:xfrm>
            <a:custGeom>
              <a:avLst/>
              <a:gdLst/>
              <a:ahLst/>
              <a:cxnLst/>
              <a:rect l="l" t="t" r="r" b="b"/>
              <a:pathLst>
                <a:path w="1174" h="371" extrusionOk="0">
                  <a:moveTo>
                    <a:pt x="1174" y="0"/>
                  </a:moveTo>
                  <a:lnTo>
                    <a:pt x="1174" y="0"/>
                  </a:lnTo>
                  <a:cubicBezTo>
                    <a:pt x="1070" y="14"/>
                    <a:pt x="968" y="17"/>
                    <a:pt x="869" y="17"/>
                  </a:cubicBezTo>
                  <a:cubicBezTo>
                    <a:pt x="798" y="17"/>
                    <a:pt x="728" y="16"/>
                    <a:pt x="659" y="16"/>
                  </a:cubicBezTo>
                  <a:cubicBezTo>
                    <a:pt x="422" y="16"/>
                    <a:pt x="200" y="34"/>
                    <a:pt x="0" y="199"/>
                  </a:cubicBezTo>
                  <a:cubicBezTo>
                    <a:pt x="139" y="219"/>
                    <a:pt x="279" y="219"/>
                    <a:pt x="358" y="358"/>
                  </a:cubicBezTo>
                  <a:cubicBezTo>
                    <a:pt x="416" y="366"/>
                    <a:pt x="473" y="371"/>
                    <a:pt x="529" y="371"/>
                  </a:cubicBezTo>
                  <a:cubicBezTo>
                    <a:pt x="763" y="371"/>
                    <a:pt x="981" y="289"/>
                    <a:pt x="117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78" name="Google Shape;7178;p9"/>
            <p:cNvSpPr/>
            <p:nvPr/>
          </p:nvSpPr>
          <p:spPr>
            <a:xfrm>
              <a:off x="4350825" y="4147350"/>
              <a:ext cx="43275" cy="5500"/>
            </a:xfrm>
            <a:custGeom>
              <a:avLst/>
              <a:gdLst/>
              <a:ahLst/>
              <a:cxnLst/>
              <a:rect l="l" t="t" r="r" b="b"/>
              <a:pathLst>
                <a:path w="1731" h="220" extrusionOk="0">
                  <a:moveTo>
                    <a:pt x="841" y="0"/>
                  </a:moveTo>
                  <a:cubicBezTo>
                    <a:pt x="561" y="0"/>
                    <a:pt x="283" y="60"/>
                    <a:pt x="0" y="207"/>
                  </a:cubicBezTo>
                  <a:cubicBezTo>
                    <a:pt x="60" y="216"/>
                    <a:pt x="119" y="219"/>
                    <a:pt x="178" y="219"/>
                  </a:cubicBezTo>
                  <a:cubicBezTo>
                    <a:pt x="427" y="219"/>
                    <a:pt x="677" y="156"/>
                    <a:pt x="933" y="156"/>
                  </a:cubicBezTo>
                  <a:cubicBezTo>
                    <a:pt x="1026" y="156"/>
                    <a:pt x="1119" y="164"/>
                    <a:pt x="1214" y="187"/>
                  </a:cubicBezTo>
                  <a:cubicBezTo>
                    <a:pt x="1393" y="187"/>
                    <a:pt x="1552" y="167"/>
                    <a:pt x="1731" y="167"/>
                  </a:cubicBezTo>
                  <a:cubicBezTo>
                    <a:pt x="1427" y="65"/>
                    <a:pt x="1133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79" name="Google Shape;7179;p9"/>
            <p:cNvSpPr/>
            <p:nvPr/>
          </p:nvSpPr>
          <p:spPr>
            <a:xfrm>
              <a:off x="4776025" y="4516575"/>
              <a:ext cx="23400" cy="10375"/>
            </a:xfrm>
            <a:custGeom>
              <a:avLst/>
              <a:gdLst/>
              <a:ahLst/>
              <a:cxnLst/>
              <a:rect l="l" t="t" r="r" b="b"/>
              <a:pathLst>
                <a:path w="936" h="415" extrusionOk="0">
                  <a:moveTo>
                    <a:pt x="358" y="0"/>
                  </a:moveTo>
                  <a:cubicBezTo>
                    <a:pt x="301" y="0"/>
                    <a:pt x="242" y="7"/>
                    <a:pt x="180" y="19"/>
                  </a:cubicBezTo>
                  <a:cubicBezTo>
                    <a:pt x="100" y="99"/>
                    <a:pt x="1" y="99"/>
                    <a:pt x="1" y="218"/>
                  </a:cubicBezTo>
                  <a:cubicBezTo>
                    <a:pt x="167" y="308"/>
                    <a:pt x="359" y="414"/>
                    <a:pt x="571" y="414"/>
                  </a:cubicBezTo>
                  <a:cubicBezTo>
                    <a:pt x="687" y="414"/>
                    <a:pt x="809" y="382"/>
                    <a:pt x="936" y="298"/>
                  </a:cubicBezTo>
                  <a:cubicBezTo>
                    <a:pt x="762" y="93"/>
                    <a:pt x="576" y="0"/>
                    <a:pt x="3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80" name="Google Shape;7180;p9"/>
            <p:cNvSpPr/>
            <p:nvPr/>
          </p:nvSpPr>
          <p:spPr>
            <a:xfrm>
              <a:off x="4728275" y="4033275"/>
              <a:ext cx="29375" cy="21025"/>
            </a:xfrm>
            <a:custGeom>
              <a:avLst/>
              <a:gdLst/>
              <a:ahLst/>
              <a:cxnLst/>
              <a:rect l="l" t="t" r="r" b="b"/>
              <a:pathLst>
                <a:path w="1175" h="841" extrusionOk="0">
                  <a:moveTo>
                    <a:pt x="751" y="1"/>
                  </a:moveTo>
                  <a:cubicBezTo>
                    <a:pt x="732" y="1"/>
                    <a:pt x="713" y="12"/>
                    <a:pt x="697" y="35"/>
                  </a:cubicBezTo>
                  <a:lnTo>
                    <a:pt x="458" y="254"/>
                  </a:lnTo>
                  <a:cubicBezTo>
                    <a:pt x="419" y="294"/>
                    <a:pt x="359" y="353"/>
                    <a:pt x="339" y="433"/>
                  </a:cubicBezTo>
                  <a:cubicBezTo>
                    <a:pt x="220" y="533"/>
                    <a:pt x="120" y="652"/>
                    <a:pt x="1" y="751"/>
                  </a:cubicBezTo>
                  <a:cubicBezTo>
                    <a:pt x="24" y="809"/>
                    <a:pt x="54" y="840"/>
                    <a:pt x="95" y="840"/>
                  </a:cubicBezTo>
                  <a:cubicBezTo>
                    <a:pt x="124" y="840"/>
                    <a:pt x="158" y="824"/>
                    <a:pt x="200" y="791"/>
                  </a:cubicBezTo>
                  <a:cubicBezTo>
                    <a:pt x="319" y="771"/>
                    <a:pt x="419" y="771"/>
                    <a:pt x="518" y="751"/>
                  </a:cubicBezTo>
                  <a:cubicBezTo>
                    <a:pt x="618" y="513"/>
                    <a:pt x="1175" y="513"/>
                    <a:pt x="836" y="75"/>
                  </a:cubicBezTo>
                  <a:cubicBezTo>
                    <a:pt x="812" y="27"/>
                    <a:pt x="781" y="1"/>
                    <a:pt x="75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81" name="Google Shape;7181;p9"/>
            <p:cNvSpPr/>
            <p:nvPr/>
          </p:nvSpPr>
          <p:spPr>
            <a:xfrm>
              <a:off x="5437450" y="4173900"/>
              <a:ext cx="39825" cy="5425"/>
            </a:xfrm>
            <a:custGeom>
              <a:avLst/>
              <a:gdLst/>
              <a:ahLst/>
              <a:cxnLst/>
              <a:rect l="l" t="t" r="r" b="b"/>
              <a:pathLst>
                <a:path w="1593" h="217" extrusionOk="0">
                  <a:moveTo>
                    <a:pt x="1592" y="40"/>
                  </a:moveTo>
                  <a:lnTo>
                    <a:pt x="1592" y="40"/>
                  </a:lnTo>
                  <a:cubicBezTo>
                    <a:pt x="1075" y="119"/>
                    <a:pt x="518" y="0"/>
                    <a:pt x="1" y="199"/>
                  </a:cubicBezTo>
                  <a:cubicBezTo>
                    <a:pt x="58" y="195"/>
                    <a:pt x="116" y="193"/>
                    <a:pt x="174" y="193"/>
                  </a:cubicBezTo>
                  <a:cubicBezTo>
                    <a:pt x="390" y="193"/>
                    <a:pt x="613" y="217"/>
                    <a:pt x="834" y="217"/>
                  </a:cubicBezTo>
                  <a:cubicBezTo>
                    <a:pt x="1095" y="217"/>
                    <a:pt x="1353" y="184"/>
                    <a:pt x="1592" y="4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82" name="Google Shape;7182;p9"/>
            <p:cNvSpPr/>
            <p:nvPr/>
          </p:nvSpPr>
          <p:spPr>
            <a:xfrm>
              <a:off x="5253950" y="4514000"/>
              <a:ext cx="17925" cy="18925"/>
            </a:xfrm>
            <a:custGeom>
              <a:avLst/>
              <a:gdLst/>
              <a:ahLst/>
              <a:cxnLst/>
              <a:rect l="l" t="t" r="r" b="b"/>
              <a:pathLst>
                <a:path w="717" h="757" extrusionOk="0">
                  <a:moveTo>
                    <a:pt x="493" y="0"/>
                  </a:moveTo>
                  <a:cubicBezTo>
                    <a:pt x="373" y="0"/>
                    <a:pt x="259" y="73"/>
                    <a:pt x="160" y="122"/>
                  </a:cubicBezTo>
                  <a:lnTo>
                    <a:pt x="0" y="639"/>
                  </a:lnTo>
                  <a:cubicBezTo>
                    <a:pt x="97" y="716"/>
                    <a:pt x="189" y="756"/>
                    <a:pt x="274" y="756"/>
                  </a:cubicBezTo>
                  <a:cubicBezTo>
                    <a:pt x="364" y="756"/>
                    <a:pt x="446" y="712"/>
                    <a:pt x="518" y="619"/>
                  </a:cubicBezTo>
                  <a:cubicBezTo>
                    <a:pt x="518" y="420"/>
                    <a:pt x="498" y="222"/>
                    <a:pt x="717" y="102"/>
                  </a:cubicBezTo>
                  <a:cubicBezTo>
                    <a:pt x="641" y="27"/>
                    <a:pt x="566" y="0"/>
                    <a:pt x="49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83" name="Google Shape;7183;p9"/>
            <p:cNvSpPr/>
            <p:nvPr/>
          </p:nvSpPr>
          <p:spPr>
            <a:xfrm>
              <a:off x="4538300" y="4288775"/>
              <a:ext cx="13950" cy="23900"/>
            </a:xfrm>
            <a:custGeom>
              <a:avLst/>
              <a:gdLst/>
              <a:ahLst/>
              <a:cxnLst/>
              <a:rect l="l" t="t" r="r" b="b"/>
              <a:pathLst>
                <a:path w="558" h="956" extrusionOk="0">
                  <a:moveTo>
                    <a:pt x="41" y="0"/>
                  </a:moveTo>
                  <a:cubicBezTo>
                    <a:pt x="1" y="319"/>
                    <a:pt x="80" y="617"/>
                    <a:pt x="558" y="955"/>
                  </a:cubicBezTo>
                  <a:cubicBezTo>
                    <a:pt x="359" y="517"/>
                    <a:pt x="458" y="219"/>
                    <a:pt x="24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84" name="Google Shape;7184;p9"/>
            <p:cNvSpPr/>
            <p:nvPr/>
          </p:nvSpPr>
          <p:spPr>
            <a:xfrm>
              <a:off x="4582575" y="4179425"/>
              <a:ext cx="26375" cy="8900"/>
            </a:xfrm>
            <a:custGeom>
              <a:avLst/>
              <a:gdLst/>
              <a:ahLst/>
              <a:cxnLst/>
              <a:rect l="l" t="t" r="r" b="b"/>
              <a:pathLst>
                <a:path w="1055" h="356" extrusionOk="0">
                  <a:moveTo>
                    <a:pt x="381" y="1"/>
                  </a:moveTo>
                  <a:cubicBezTo>
                    <a:pt x="263" y="1"/>
                    <a:pt x="138" y="45"/>
                    <a:pt x="0" y="157"/>
                  </a:cubicBezTo>
                  <a:cubicBezTo>
                    <a:pt x="20" y="197"/>
                    <a:pt x="20" y="256"/>
                    <a:pt x="20" y="296"/>
                  </a:cubicBezTo>
                  <a:cubicBezTo>
                    <a:pt x="378" y="316"/>
                    <a:pt x="716" y="356"/>
                    <a:pt x="1055" y="356"/>
                  </a:cubicBezTo>
                  <a:cubicBezTo>
                    <a:pt x="828" y="183"/>
                    <a:pt x="620" y="1"/>
                    <a:pt x="3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85" name="Google Shape;7185;p9"/>
            <p:cNvSpPr/>
            <p:nvPr/>
          </p:nvSpPr>
          <p:spPr>
            <a:xfrm>
              <a:off x="4843650" y="4399325"/>
              <a:ext cx="41800" cy="8350"/>
            </a:xfrm>
            <a:custGeom>
              <a:avLst/>
              <a:gdLst/>
              <a:ahLst/>
              <a:cxnLst/>
              <a:rect l="l" t="t" r="r" b="b"/>
              <a:pathLst>
                <a:path w="1672" h="334" extrusionOk="0">
                  <a:moveTo>
                    <a:pt x="1040" y="1"/>
                  </a:moveTo>
                  <a:cubicBezTo>
                    <a:pt x="851" y="1"/>
                    <a:pt x="655" y="50"/>
                    <a:pt x="459" y="94"/>
                  </a:cubicBezTo>
                  <a:cubicBezTo>
                    <a:pt x="299" y="134"/>
                    <a:pt x="160" y="134"/>
                    <a:pt x="1" y="154"/>
                  </a:cubicBezTo>
                  <a:cubicBezTo>
                    <a:pt x="306" y="306"/>
                    <a:pt x="611" y="333"/>
                    <a:pt x="915" y="333"/>
                  </a:cubicBezTo>
                  <a:cubicBezTo>
                    <a:pt x="1086" y="333"/>
                    <a:pt x="1256" y="325"/>
                    <a:pt x="1426" y="325"/>
                  </a:cubicBezTo>
                  <a:cubicBezTo>
                    <a:pt x="1508" y="325"/>
                    <a:pt x="1590" y="327"/>
                    <a:pt x="1672" y="333"/>
                  </a:cubicBezTo>
                  <a:cubicBezTo>
                    <a:pt x="1612" y="253"/>
                    <a:pt x="1553" y="213"/>
                    <a:pt x="1493" y="134"/>
                  </a:cubicBezTo>
                  <a:cubicBezTo>
                    <a:pt x="1349" y="35"/>
                    <a:pt x="1197" y="1"/>
                    <a:pt x="104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86" name="Google Shape;7186;p9"/>
            <p:cNvSpPr/>
            <p:nvPr/>
          </p:nvSpPr>
          <p:spPr>
            <a:xfrm>
              <a:off x="5029150" y="4087350"/>
              <a:ext cx="25900" cy="12950"/>
            </a:xfrm>
            <a:custGeom>
              <a:avLst/>
              <a:gdLst/>
              <a:ahLst/>
              <a:cxnLst/>
              <a:rect l="l" t="t" r="r" b="b"/>
              <a:pathLst>
                <a:path w="1036" h="518" extrusionOk="0">
                  <a:moveTo>
                    <a:pt x="399" y="1"/>
                  </a:moveTo>
                  <a:cubicBezTo>
                    <a:pt x="319" y="180"/>
                    <a:pt x="61" y="100"/>
                    <a:pt x="1" y="279"/>
                  </a:cubicBezTo>
                  <a:cubicBezTo>
                    <a:pt x="120" y="379"/>
                    <a:pt x="260" y="319"/>
                    <a:pt x="399" y="359"/>
                  </a:cubicBezTo>
                  <a:lnTo>
                    <a:pt x="598" y="359"/>
                  </a:lnTo>
                  <a:cubicBezTo>
                    <a:pt x="618" y="319"/>
                    <a:pt x="642" y="299"/>
                    <a:pt x="667" y="299"/>
                  </a:cubicBezTo>
                  <a:cubicBezTo>
                    <a:pt x="692" y="299"/>
                    <a:pt x="717" y="319"/>
                    <a:pt x="737" y="359"/>
                  </a:cubicBezTo>
                  <a:cubicBezTo>
                    <a:pt x="817" y="418"/>
                    <a:pt x="856" y="478"/>
                    <a:pt x="936" y="518"/>
                  </a:cubicBezTo>
                  <a:lnTo>
                    <a:pt x="936" y="359"/>
                  </a:lnTo>
                  <a:cubicBezTo>
                    <a:pt x="1035" y="259"/>
                    <a:pt x="1035" y="120"/>
                    <a:pt x="936" y="21"/>
                  </a:cubicBezTo>
                  <a:cubicBezTo>
                    <a:pt x="737" y="21"/>
                    <a:pt x="558" y="1"/>
                    <a:pt x="3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87" name="Google Shape;7187;p9"/>
            <p:cNvSpPr/>
            <p:nvPr/>
          </p:nvSpPr>
          <p:spPr>
            <a:xfrm>
              <a:off x="5201225" y="4426450"/>
              <a:ext cx="30875" cy="8050"/>
            </a:xfrm>
            <a:custGeom>
              <a:avLst/>
              <a:gdLst/>
              <a:ahLst/>
              <a:cxnLst/>
              <a:rect l="l" t="t" r="r" b="b"/>
              <a:pathLst>
                <a:path w="1235" h="322" extrusionOk="0">
                  <a:moveTo>
                    <a:pt x="609" y="1"/>
                  </a:moveTo>
                  <a:cubicBezTo>
                    <a:pt x="389" y="1"/>
                    <a:pt x="178" y="82"/>
                    <a:pt x="1" y="322"/>
                  </a:cubicBezTo>
                  <a:cubicBezTo>
                    <a:pt x="399" y="282"/>
                    <a:pt x="797" y="282"/>
                    <a:pt x="1194" y="262"/>
                  </a:cubicBezTo>
                  <a:cubicBezTo>
                    <a:pt x="1214" y="222"/>
                    <a:pt x="1234" y="163"/>
                    <a:pt x="1214" y="143"/>
                  </a:cubicBezTo>
                  <a:cubicBezTo>
                    <a:pt x="1016" y="67"/>
                    <a:pt x="808" y="1"/>
                    <a:pt x="60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88" name="Google Shape;7188;p9"/>
            <p:cNvSpPr/>
            <p:nvPr/>
          </p:nvSpPr>
          <p:spPr>
            <a:xfrm>
              <a:off x="4749675" y="4476750"/>
              <a:ext cx="18425" cy="17925"/>
            </a:xfrm>
            <a:custGeom>
              <a:avLst/>
              <a:gdLst/>
              <a:ahLst/>
              <a:cxnLst/>
              <a:rect l="l" t="t" r="r" b="b"/>
              <a:pathLst>
                <a:path w="737" h="717" extrusionOk="0">
                  <a:moveTo>
                    <a:pt x="478" y="1"/>
                  </a:moveTo>
                  <a:cubicBezTo>
                    <a:pt x="239" y="160"/>
                    <a:pt x="0" y="359"/>
                    <a:pt x="0" y="717"/>
                  </a:cubicBezTo>
                  <a:lnTo>
                    <a:pt x="319" y="717"/>
                  </a:lnTo>
                  <a:cubicBezTo>
                    <a:pt x="478" y="558"/>
                    <a:pt x="597" y="399"/>
                    <a:pt x="736" y="239"/>
                  </a:cubicBezTo>
                  <a:cubicBezTo>
                    <a:pt x="736" y="120"/>
                    <a:pt x="597" y="120"/>
                    <a:pt x="557" y="41"/>
                  </a:cubicBezTo>
                  <a:cubicBezTo>
                    <a:pt x="537" y="21"/>
                    <a:pt x="498" y="1"/>
                    <a:pt x="47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89" name="Google Shape;7189;p9"/>
            <p:cNvSpPr/>
            <p:nvPr/>
          </p:nvSpPr>
          <p:spPr>
            <a:xfrm>
              <a:off x="5186800" y="4388225"/>
              <a:ext cx="16450" cy="17925"/>
            </a:xfrm>
            <a:custGeom>
              <a:avLst/>
              <a:gdLst/>
              <a:ahLst/>
              <a:cxnLst/>
              <a:rect l="l" t="t" r="r" b="b"/>
              <a:pathLst>
                <a:path w="658" h="717" extrusionOk="0">
                  <a:moveTo>
                    <a:pt x="317" y="1"/>
                  </a:moveTo>
                  <a:cubicBezTo>
                    <a:pt x="284" y="1"/>
                    <a:pt x="250" y="21"/>
                    <a:pt x="220" y="61"/>
                  </a:cubicBezTo>
                  <a:lnTo>
                    <a:pt x="1" y="279"/>
                  </a:lnTo>
                  <a:cubicBezTo>
                    <a:pt x="100" y="558"/>
                    <a:pt x="299" y="717"/>
                    <a:pt x="657" y="717"/>
                  </a:cubicBezTo>
                  <a:cubicBezTo>
                    <a:pt x="618" y="419"/>
                    <a:pt x="498" y="259"/>
                    <a:pt x="399" y="61"/>
                  </a:cubicBezTo>
                  <a:cubicBezTo>
                    <a:pt x="379" y="21"/>
                    <a:pt x="349" y="1"/>
                    <a:pt x="31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90" name="Google Shape;7190;p9"/>
            <p:cNvSpPr/>
            <p:nvPr/>
          </p:nvSpPr>
          <p:spPr>
            <a:xfrm>
              <a:off x="4732275" y="4196225"/>
              <a:ext cx="36325" cy="11775"/>
            </a:xfrm>
            <a:custGeom>
              <a:avLst/>
              <a:gdLst/>
              <a:ahLst/>
              <a:cxnLst/>
              <a:rect l="l" t="t" r="r" b="b"/>
              <a:pathLst>
                <a:path w="1453" h="471" extrusionOk="0">
                  <a:moveTo>
                    <a:pt x="106" y="0"/>
                  </a:moveTo>
                  <a:cubicBezTo>
                    <a:pt x="70" y="0"/>
                    <a:pt x="35" y="1"/>
                    <a:pt x="0" y="2"/>
                  </a:cubicBezTo>
                  <a:cubicBezTo>
                    <a:pt x="139" y="301"/>
                    <a:pt x="517" y="102"/>
                    <a:pt x="696" y="340"/>
                  </a:cubicBezTo>
                  <a:cubicBezTo>
                    <a:pt x="783" y="438"/>
                    <a:pt x="869" y="470"/>
                    <a:pt x="959" y="470"/>
                  </a:cubicBezTo>
                  <a:cubicBezTo>
                    <a:pt x="1034" y="470"/>
                    <a:pt x="1112" y="447"/>
                    <a:pt x="1194" y="420"/>
                  </a:cubicBezTo>
                  <a:cubicBezTo>
                    <a:pt x="1253" y="400"/>
                    <a:pt x="1333" y="400"/>
                    <a:pt x="1393" y="400"/>
                  </a:cubicBezTo>
                  <a:lnTo>
                    <a:pt x="1452" y="321"/>
                  </a:lnTo>
                  <a:lnTo>
                    <a:pt x="1393" y="241"/>
                  </a:lnTo>
                  <a:cubicBezTo>
                    <a:pt x="987" y="112"/>
                    <a:pt x="548" y="0"/>
                    <a:pt x="1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91" name="Google Shape;7191;p9"/>
            <p:cNvSpPr/>
            <p:nvPr/>
          </p:nvSpPr>
          <p:spPr>
            <a:xfrm>
              <a:off x="5092325" y="4108750"/>
              <a:ext cx="36325" cy="5475"/>
            </a:xfrm>
            <a:custGeom>
              <a:avLst/>
              <a:gdLst/>
              <a:ahLst/>
              <a:cxnLst/>
              <a:rect l="l" t="t" r="r" b="b"/>
              <a:pathLst>
                <a:path w="1453" h="219" extrusionOk="0">
                  <a:moveTo>
                    <a:pt x="478" y="0"/>
                  </a:moveTo>
                  <a:cubicBezTo>
                    <a:pt x="299" y="0"/>
                    <a:pt x="120" y="0"/>
                    <a:pt x="0" y="20"/>
                  </a:cubicBezTo>
                  <a:cubicBezTo>
                    <a:pt x="146" y="166"/>
                    <a:pt x="313" y="195"/>
                    <a:pt x="485" y="195"/>
                  </a:cubicBezTo>
                  <a:cubicBezTo>
                    <a:pt x="598" y="195"/>
                    <a:pt x="714" y="182"/>
                    <a:pt x="828" y="182"/>
                  </a:cubicBezTo>
                  <a:cubicBezTo>
                    <a:pt x="919" y="182"/>
                    <a:pt x="1008" y="190"/>
                    <a:pt x="1094" y="219"/>
                  </a:cubicBezTo>
                  <a:cubicBezTo>
                    <a:pt x="1194" y="199"/>
                    <a:pt x="1293" y="199"/>
                    <a:pt x="1393" y="159"/>
                  </a:cubicBezTo>
                  <a:lnTo>
                    <a:pt x="1452" y="119"/>
                  </a:lnTo>
                  <a:cubicBezTo>
                    <a:pt x="1452" y="100"/>
                    <a:pt x="1413" y="40"/>
                    <a:pt x="1373" y="20"/>
                  </a:cubicBezTo>
                  <a:cubicBezTo>
                    <a:pt x="1075" y="20"/>
                    <a:pt x="776" y="0"/>
                    <a:pt x="4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92" name="Google Shape;7192;p9"/>
            <p:cNvSpPr/>
            <p:nvPr/>
          </p:nvSpPr>
          <p:spPr>
            <a:xfrm>
              <a:off x="5017225" y="4103950"/>
              <a:ext cx="34850" cy="5300"/>
            </a:xfrm>
            <a:custGeom>
              <a:avLst/>
              <a:gdLst/>
              <a:ahLst/>
              <a:cxnLst/>
              <a:rect l="l" t="t" r="r" b="b"/>
              <a:pathLst>
                <a:path w="1394" h="212" extrusionOk="0">
                  <a:moveTo>
                    <a:pt x="684" y="1"/>
                  </a:moveTo>
                  <a:cubicBezTo>
                    <a:pt x="460" y="1"/>
                    <a:pt x="235" y="66"/>
                    <a:pt x="1" y="212"/>
                  </a:cubicBezTo>
                  <a:cubicBezTo>
                    <a:pt x="478" y="212"/>
                    <a:pt x="916" y="192"/>
                    <a:pt x="1393" y="192"/>
                  </a:cubicBezTo>
                  <a:cubicBezTo>
                    <a:pt x="1150" y="71"/>
                    <a:pt x="917" y="1"/>
                    <a:pt x="6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93" name="Google Shape;7193;p9"/>
            <p:cNvSpPr/>
            <p:nvPr/>
          </p:nvSpPr>
          <p:spPr>
            <a:xfrm>
              <a:off x="4741700" y="4115325"/>
              <a:ext cx="16950" cy="11350"/>
            </a:xfrm>
            <a:custGeom>
              <a:avLst/>
              <a:gdLst/>
              <a:ahLst/>
              <a:cxnLst/>
              <a:rect l="l" t="t" r="r" b="b"/>
              <a:pathLst>
                <a:path w="678" h="454" extrusionOk="0">
                  <a:moveTo>
                    <a:pt x="197" y="0"/>
                  </a:moveTo>
                  <a:cubicBezTo>
                    <a:pt x="137" y="0"/>
                    <a:pt x="72" y="15"/>
                    <a:pt x="1" y="55"/>
                  </a:cubicBezTo>
                  <a:cubicBezTo>
                    <a:pt x="140" y="354"/>
                    <a:pt x="399" y="433"/>
                    <a:pt x="677" y="453"/>
                  </a:cubicBezTo>
                  <a:lnTo>
                    <a:pt x="677" y="95"/>
                  </a:lnTo>
                  <a:cubicBezTo>
                    <a:pt x="660" y="98"/>
                    <a:pt x="643" y="100"/>
                    <a:pt x="626" y="100"/>
                  </a:cubicBezTo>
                  <a:cubicBezTo>
                    <a:pt x="484" y="100"/>
                    <a:pt x="355" y="0"/>
                    <a:pt x="1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94" name="Google Shape;7194;p9"/>
            <p:cNvSpPr/>
            <p:nvPr/>
          </p:nvSpPr>
          <p:spPr>
            <a:xfrm>
              <a:off x="4845225" y="4236525"/>
              <a:ext cx="13875" cy="21425"/>
            </a:xfrm>
            <a:custGeom>
              <a:avLst/>
              <a:gdLst/>
              <a:ahLst/>
              <a:cxnLst/>
              <a:rect l="l" t="t" r="r" b="b"/>
              <a:pathLst>
                <a:path w="555" h="857" extrusionOk="0">
                  <a:moveTo>
                    <a:pt x="232" y="1"/>
                  </a:moveTo>
                  <a:cubicBezTo>
                    <a:pt x="0" y="1"/>
                    <a:pt x="37" y="286"/>
                    <a:pt x="18" y="459"/>
                  </a:cubicBezTo>
                  <a:cubicBezTo>
                    <a:pt x="57" y="598"/>
                    <a:pt x="57" y="777"/>
                    <a:pt x="216" y="857"/>
                  </a:cubicBezTo>
                  <a:cubicBezTo>
                    <a:pt x="316" y="777"/>
                    <a:pt x="256" y="598"/>
                    <a:pt x="356" y="479"/>
                  </a:cubicBezTo>
                  <a:cubicBezTo>
                    <a:pt x="396" y="300"/>
                    <a:pt x="555" y="21"/>
                    <a:pt x="256" y="2"/>
                  </a:cubicBezTo>
                  <a:cubicBezTo>
                    <a:pt x="248" y="1"/>
                    <a:pt x="240" y="1"/>
                    <a:pt x="2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95" name="Google Shape;7195;p9"/>
            <p:cNvSpPr/>
            <p:nvPr/>
          </p:nvSpPr>
          <p:spPr>
            <a:xfrm>
              <a:off x="5114200" y="4200275"/>
              <a:ext cx="34350" cy="5475"/>
            </a:xfrm>
            <a:custGeom>
              <a:avLst/>
              <a:gdLst/>
              <a:ahLst/>
              <a:cxnLst/>
              <a:rect l="l" t="t" r="r" b="b"/>
              <a:pathLst>
                <a:path w="1374" h="219" extrusionOk="0">
                  <a:moveTo>
                    <a:pt x="827" y="1"/>
                  </a:moveTo>
                  <a:cubicBezTo>
                    <a:pt x="651" y="1"/>
                    <a:pt x="473" y="30"/>
                    <a:pt x="302" y="30"/>
                  </a:cubicBezTo>
                  <a:cubicBezTo>
                    <a:pt x="247" y="30"/>
                    <a:pt x="193" y="27"/>
                    <a:pt x="140" y="19"/>
                  </a:cubicBezTo>
                  <a:cubicBezTo>
                    <a:pt x="100" y="19"/>
                    <a:pt x="20" y="39"/>
                    <a:pt x="1" y="39"/>
                  </a:cubicBezTo>
                  <a:cubicBezTo>
                    <a:pt x="80" y="178"/>
                    <a:pt x="200" y="178"/>
                    <a:pt x="339" y="218"/>
                  </a:cubicBezTo>
                  <a:cubicBezTo>
                    <a:pt x="697" y="218"/>
                    <a:pt x="1015" y="178"/>
                    <a:pt x="1373" y="178"/>
                  </a:cubicBezTo>
                  <a:cubicBezTo>
                    <a:pt x="1203" y="35"/>
                    <a:pt x="1017" y="1"/>
                    <a:pt x="82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96" name="Google Shape;7196;p9"/>
            <p:cNvSpPr/>
            <p:nvPr/>
          </p:nvSpPr>
          <p:spPr>
            <a:xfrm>
              <a:off x="4416475" y="4323575"/>
              <a:ext cx="30350" cy="6400"/>
            </a:xfrm>
            <a:custGeom>
              <a:avLst/>
              <a:gdLst/>
              <a:ahLst/>
              <a:cxnLst/>
              <a:rect l="l" t="t" r="r" b="b"/>
              <a:pathLst>
                <a:path w="1214" h="256" extrusionOk="0">
                  <a:moveTo>
                    <a:pt x="217" y="0"/>
                  </a:moveTo>
                  <a:cubicBezTo>
                    <a:pt x="145" y="0"/>
                    <a:pt x="73" y="1"/>
                    <a:pt x="0" y="1"/>
                  </a:cubicBezTo>
                  <a:cubicBezTo>
                    <a:pt x="196" y="197"/>
                    <a:pt x="416" y="256"/>
                    <a:pt x="644" y="256"/>
                  </a:cubicBezTo>
                  <a:cubicBezTo>
                    <a:pt x="832" y="256"/>
                    <a:pt x="1025" y="216"/>
                    <a:pt x="1214" y="180"/>
                  </a:cubicBezTo>
                  <a:cubicBezTo>
                    <a:pt x="915" y="14"/>
                    <a:pt x="575" y="0"/>
                    <a:pt x="21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97" name="Google Shape;7197;p9"/>
            <p:cNvSpPr/>
            <p:nvPr/>
          </p:nvSpPr>
          <p:spPr>
            <a:xfrm>
              <a:off x="4697450" y="4357825"/>
              <a:ext cx="22400" cy="13025"/>
            </a:xfrm>
            <a:custGeom>
              <a:avLst/>
              <a:gdLst/>
              <a:ahLst/>
              <a:cxnLst/>
              <a:rect l="l" t="t" r="r" b="b"/>
              <a:pathLst>
                <a:path w="896" h="521" extrusionOk="0">
                  <a:moveTo>
                    <a:pt x="566" y="0"/>
                  </a:moveTo>
                  <a:cubicBezTo>
                    <a:pt x="496" y="0"/>
                    <a:pt x="423" y="6"/>
                    <a:pt x="339" y="23"/>
                  </a:cubicBezTo>
                  <a:cubicBezTo>
                    <a:pt x="299" y="182"/>
                    <a:pt x="1" y="381"/>
                    <a:pt x="359" y="521"/>
                  </a:cubicBezTo>
                  <a:cubicBezTo>
                    <a:pt x="478" y="322"/>
                    <a:pt x="896" y="401"/>
                    <a:pt x="856" y="23"/>
                  </a:cubicBezTo>
                  <a:cubicBezTo>
                    <a:pt x="753" y="12"/>
                    <a:pt x="662" y="0"/>
                    <a:pt x="56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98" name="Google Shape;7198;p9"/>
            <p:cNvSpPr/>
            <p:nvPr/>
          </p:nvSpPr>
          <p:spPr>
            <a:xfrm>
              <a:off x="5407125" y="4423550"/>
              <a:ext cx="26375" cy="8975"/>
            </a:xfrm>
            <a:custGeom>
              <a:avLst/>
              <a:gdLst/>
              <a:ahLst/>
              <a:cxnLst/>
              <a:rect l="l" t="t" r="r" b="b"/>
              <a:pathLst>
                <a:path w="1055" h="359" extrusionOk="0">
                  <a:moveTo>
                    <a:pt x="657" y="0"/>
                  </a:moveTo>
                  <a:cubicBezTo>
                    <a:pt x="438" y="20"/>
                    <a:pt x="239" y="20"/>
                    <a:pt x="20" y="60"/>
                  </a:cubicBezTo>
                  <a:cubicBezTo>
                    <a:pt x="0" y="159"/>
                    <a:pt x="0" y="259"/>
                    <a:pt x="0" y="358"/>
                  </a:cubicBezTo>
                  <a:cubicBezTo>
                    <a:pt x="239" y="318"/>
                    <a:pt x="498" y="279"/>
                    <a:pt x="736" y="259"/>
                  </a:cubicBezTo>
                  <a:cubicBezTo>
                    <a:pt x="786" y="292"/>
                    <a:pt x="832" y="311"/>
                    <a:pt x="876" y="311"/>
                  </a:cubicBezTo>
                  <a:cubicBezTo>
                    <a:pt x="938" y="311"/>
                    <a:pt x="996" y="272"/>
                    <a:pt x="1055" y="179"/>
                  </a:cubicBezTo>
                  <a:cubicBezTo>
                    <a:pt x="955" y="60"/>
                    <a:pt x="816" y="60"/>
                    <a:pt x="6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99" name="Google Shape;7199;p9"/>
            <p:cNvSpPr/>
            <p:nvPr/>
          </p:nvSpPr>
          <p:spPr>
            <a:xfrm>
              <a:off x="4749675" y="4419575"/>
              <a:ext cx="31350" cy="9725"/>
            </a:xfrm>
            <a:custGeom>
              <a:avLst/>
              <a:gdLst/>
              <a:ahLst/>
              <a:cxnLst/>
              <a:rect l="l" t="t" r="r" b="b"/>
              <a:pathLst>
                <a:path w="1254" h="389" extrusionOk="0">
                  <a:moveTo>
                    <a:pt x="199" y="0"/>
                  </a:moveTo>
                  <a:lnTo>
                    <a:pt x="159" y="40"/>
                  </a:lnTo>
                  <a:lnTo>
                    <a:pt x="0" y="199"/>
                  </a:lnTo>
                  <a:cubicBezTo>
                    <a:pt x="207" y="323"/>
                    <a:pt x="420" y="388"/>
                    <a:pt x="638" y="388"/>
                  </a:cubicBezTo>
                  <a:cubicBezTo>
                    <a:pt x="839" y="388"/>
                    <a:pt x="1044" y="333"/>
                    <a:pt x="1253" y="219"/>
                  </a:cubicBezTo>
                  <a:cubicBezTo>
                    <a:pt x="895" y="199"/>
                    <a:pt x="517" y="219"/>
                    <a:pt x="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00" name="Google Shape;7200;p9"/>
            <p:cNvSpPr/>
            <p:nvPr/>
          </p:nvSpPr>
          <p:spPr>
            <a:xfrm>
              <a:off x="5010275" y="4530050"/>
              <a:ext cx="27875" cy="8500"/>
            </a:xfrm>
            <a:custGeom>
              <a:avLst/>
              <a:gdLst/>
              <a:ahLst/>
              <a:cxnLst/>
              <a:rect l="l" t="t" r="r" b="b"/>
              <a:pathLst>
                <a:path w="1115" h="340" extrusionOk="0">
                  <a:moveTo>
                    <a:pt x="765" y="1"/>
                  </a:moveTo>
                  <a:cubicBezTo>
                    <a:pt x="526" y="1"/>
                    <a:pt x="281" y="189"/>
                    <a:pt x="0" y="216"/>
                  </a:cubicBezTo>
                  <a:cubicBezTo>
                    <a:pt x="113" y="308"/>
                    <a:pt x="216" y="339"/>
                    <a:pt x="312" y="339"/>
                  </a:cubicBezTo>
                  <a:cubicBezTo>
                    <a:pt x="488" y="339"/>
                    <a:pt x="642" y="235"/>
                    <a:pt x="796" y="196"/>
                  </a:cubicBezTo>
                  <a:cubicBezTo>
                    <a:pt x="915" y="176"/>
                    <a:pt x="1015" y="176"/>
                    <a:pt x="1114" y="176"/>
                  </a:cubicBezTo>
                  <a:cubicBezTo>
                    <a:pt x="997" y="46"/>
                    <a:pt x="881" y="1"/>
                    <a:pt x="76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01" name="Google Shape;7201;p9"/>
            <p:cNvSpPr/>
            <p:nvPr/>
          </p:nvSpPr>
          <p:spPr>
            <a:xfrm>
              <a:off x="5480225" y="4310650"/>
              <a:ext cx="25400" cy="6900"/>
            </a:xfrm>
            <a:custGeom>
              <a:avLst/>
              <a:gdLst/>
              <a:ahLst/>
              <a:cxnLst/>
              <a:rect l="l" t="t" r="r" b="b"/>
              <a:pathLst>
                <a:path w="1016" h="276" extrusionOk="0">
                  <a:moveTo>
                    <a:pt x="1" y="1"/>
                  </a:moveTo>
                  <a:cubicBezTo>
                    <a:pt x="125" y="215"/>
                    <a:pt x="255" y="276"/>
                    <a:pt x="389" y="276"/>
                  </a:cubicBezTo>
                  <a:cubicBezTo>
                    <a:pt x="560" y="276"/>
                    <a:pt x="735" y="177"/>
                    <a:pt x="906" y="177"/>
                  </a:cubicBezTo>
                  <a:cubicBezTo>
                    <a:pt x="922" y="177"/>
                    <a:pt x="939" y="178"/>
                    <a:pt x="955" y="180"/>
                  </a:cubicBezTo>
                  <a:cubicBezTo>
                    <a:pt x="975" y="180"/>
                    <a:pt x="995" y="140"/>
                    <a:pt x="995" y="120"/>
                  </a:cubicBezTo>
                  <a:cubicBezTo>
                    <a:pt x="1015" y="60"/>
                    <a:pt x="995" y="40"/>
                    <a:pt x="95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02" name="Google Shape;7202;p9"/>
            <p:cNvSpPr/>
            <p:nvPr/>
          </p:nvSpPr>
          <p:spPr>
            <a:xfrm>
              <a:off x="4653675" y="4499025"/>
              <a:ext cx="18925" cy="8725"/>
            </a:xfrm>
            <a:custGeom>
              <a:avLst/>
              <a:gdLst/>
              <a:ahLst/>
              <a:cxnLst/>
              <a:rect l="l" t="t" r="r" b="b"/>
              <a:pathLst>
                <a:path w="757" h="349" extrusionOk="0">
                  <a:moveTo>
                    <a:pt x="353" y="0"/>
                  </a:moveTo>
                  <a:cubicBezTo>
                    <a:pt x="290" y="0"/>
                    <a:pt x="225" y="5"/>
                    <a:pt x="160" y="5"/>
                  </a:cubicBezTo>
                  <a:cubicBezTo>
                    <a:pt x="100" y="65"/>
                    <a:pt x="1" y="104"/>
                    <a:pt x="1" y="164"/>
                  </a:cubicBezTo>
                  <a:cubicBezTo>
                    <a:pt x="117" y="301"/>
                    <a:pt x="238" y="348"/>
                    <a:pt x="370" y="348"/>
                  </a:cubicBezTo>
                  <a:cubicBezTo>
                    <a:pt x="489" y="348"/>
                    <a:pt x="616" y="310"/>
                    <a:pt x="757" y="264"/>
                  </a:cubicBezTo>
                  <a:cubicBezTo>
                    <a:pt x="670" y="32"/>
                    <a:pt x="520" y="0"/>
                    <a:pt x="3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03" name="Google Shape;7203;p9"/>
            <p:cNvSpPr/>
            <p:nvPr/>
          </p:nvSpPr>
          <p:spPr>
            <a:xfrm>
              <a:off x="4386125" y="4317625"/>
              <a:ext cx="30375" cy="6750"/>
            </a:xfrm>
            <a:custGeom>
              <a:avLst/>
              <a:gdLst/>
              <a:ahLst/>
              <a:cxnLst/>
              <a:rect l="l" t="t" r="r" b="b"/>
              <a:pathLst>
                <a:path w="1215" h="270" extrusionOk="0">
                  <a:moveTo>
                    <a:pt x="1" y="60"/>
                  </a:moveTo>
                  <a:lnTo>
                    <a:pt x="1" y="60"/>
                  </a:lnTo>
                  <a:cubicBezTo>
                    <a:pt x="169" y="228"/>
                    <a:pt x="356" y="269"/>
                    <a:pt x="549" y="269"/>
                  </a:cubicBezTo>
                  <a:cubicBezTo>
                    <a:pt x="730" y="269"/>
                    <a:pt x="916" y="234"/>
                    <a:pt x="1101" y="234"/>
                  </a:cubicBezTo>
                  <a:cubicBezTo>
                    <a:pt x="1139" y="234"/>
                    <a:pt x="1177" y="235"/>
                    <a:pt x="1214" y="239"/>
                  </a:cubicBezTo>
                  <a:cubicBezTo>
                    <a:pt x="816" y="0"/>
                    <a:pt x="399" y="119"/>
                    <a:pt x="1" y="6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04" name="Google Shape;7204;p9"/>
            <p:cNvSpPr/>
            <p:nvPr/>
          </p:nvSpPr>
          <p:spPr>
            <a:xfrm>
              <a:off x="5504100" y="4307750"/>
              <a:ext cx="22400" cy="7400"/>
            </a:xfrm>
            <a:custGeom>
              <a:avLst/>
              <a:gdLst/>
              <a:ahLst/>
              <a:cxnLst/>
              <a:rect l="l" t="t" r="r" b="b"/>
              <a:pathLst>
                <a:path w="896" h="296" extrusionOk="0">
                  <a:moveTo>
                    <a:pt x="279" y="0"/>
                  </a:moveTo>
                  <a:cubicBezTo>
                    <a:pt x="182" y="0"/>
                    <a:pt x="89" y="28"/>
                    <a:pt x="0" y="117"/>
                  </a:cubicBezTo>
                  <a:lnTo>
                    <a:pt x="0" y="296"/>
                  </a:lnTo>
                  <a:cubicBezTo>
                    <a:pt x="299" y="296"/>
                    <a:pt x="557" y="256"/>
                    <a:pt x="896" y="256"/>
                  </a:cubicBezTo>
                  <a:cubicBezTo>
                    <a:pt x="856" y="216"/>
                    <a:pt x="856" y="136"/>
                    <a:pt x="856" y="77"/>
                  </a:cubicBezTo>
                  <a:cubicBezTo>
                    <a:pt x="834" y="80"/>
                    <a:pt x="812" y="81"/>
                    <a:pt x="789" y="81"/>
                  </a:cubicBezTo>
                  <a:cubicBezTo>
                    <a:pt x="616" y="81"/>
                    <a:pt x="443" y="0"/>
                    <a:pt x="2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05" name="Google Shape;7205;p9"/>
            <p:cNvSpPr/>
            <p:nvPr/>
          </p:nvSpPr>
          <p:spPr>
            <a:xfrm>
              <a:off x="4821775" y="4497400"/>
              <a:ext cx="19925" cy="10800"/>
            </a:xfrm>
            <a:custGeom>
              <a:avLst/>
              <a:gdLst/>
              <a:ahLst/>
              <a:cxnLst/>
              <a:rect l="l" t="t" r="r" b="b"/>
              <a:pathLst>
                <a:path w="797" h="432" extrusionOk="0">
                  <a:moveTo>
                    <a:pt x="612" y="0"/>
                  </a:moveTo>
                  <a:cubicBezTo>
                    <a:pt x="548" y="0"/>
                    <a:pt x="478" y="30"/>
                    <a:pt x="399" y="90"/>
                  </a:cubicBezTo>
                  <a:cubicBezTo>
                    <a:pt x="259" y="110"/>
                    <a:pt x="1" y="130"/>
                    <a:pt x="60" y="329"/>
                  </a:cubicBezTo>
                  <a:cubicBezTo>
                    <a:pt x="91" y="405"/>
                    <a:pt x="140" y="432"/>
                    <a:pt x="196" y="432"/>
                  </a:cubicBezTo>
                  <a:cubicBezTo>
                    <a:pt x="285" y="432"/>
                    <a:pt x="393" y="365"/>
                    <a:pt x="478" y="329"/>
                  </a:cubicBezTo>
                  <a:cubicBezTo>
                    <a:pt x="597" y="289"/>
                    <a:pt x="757" y="229"/>
                    <a:pt x="796" y="90"/>
                  </a:cubicBezTo>
                  <a:cubicBezTo>
                    <a:pt x="737" y="30"/>
                    <a:pt x="677" y="0"/>
                    <a:pt x="61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06" name="Google Shape;7206;p9"/>
            <p:cNvSpPr/>
            <p:nvPr/>
          </p:nvSpPr>
          <p:spPr>
            <a:xfrm>
              <a:off x="5004300" y="4516450"/>
              <a:ext cx="25875" cy="6150"/>
            </a:xfrm>
            <a:custGeom>
              <a:avLst/>
              <a:gdLst/>
              <a:ahLst/>
              <a:cxnLst/>
              <a:rect l="l" t="t" r="r" b="b"/>
              <a:pathLst>
                <a:path w="1035" h="246" extrusionOk="0">
                  <a:moveTo>
                    <a:pt x="580" y="1"/>
                  </a:moveTo>
                  <a:cubicBezTo>
                    <a:pt x="430" y="1"/>
                    <a:pt x="275" y="34"/>
                    <a:pt x="127" y="34"/>
                  </a:cubicBezTo>
                  <a:cubicBezTo>
                    <a:pt x="84" y="34"/>
                    <a:pt x="42" y="31"/>
                    <a:pt x="0" y="24"/>
                  </a:cubicBezTo>
                  <a:lnTo>
                    <a:pt x="0" y="24"/>
                  </a:lnTo>
                  <a:cubicBezTo>
                    <a:pt x="0" y="151"/>
                    <a:pt x="17" y="245"/>
                    <a:pt x="187" y="245"/>
                  </a:cubicBezTo>
                  <a:cubicBezTo>
                    <a:pt x="203" y="245"/>
                    <a:pt x="220" y="245"/>
                    <a:pt x="239" y="243"/>
                  </a:cubicBezTo>
                  <a:cubicBezTo>
                    <a:pt x="458" y="223"/>
                    <a:pt x="657" y="223"/>
                    <a:pt x="895" y="223"/>
                  </a:cubicBezTo>
                  <a:cubicBezTo>
                    <a:pt x="935" y="203"/>
                    <a:pt x="995" y="203"/>
                    <a:pt x="1035" y="203"/>
                  </a:cubicBezTo>
                  <a:cubicBezTo>
                    <a:pt x="899" y="40"/>
                    <a:pt x="742" y="1"/>
                    <a:pt x="5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07" name="Google Shape;7207;p9"/>
            <p:cNvSpPr/>
            <p:nvPr/>
          </p:nvSpPr>
          <p:spPr>
            <a:xfrm>
              <a:off x="4977450" y="4455550"/>
              <a:ext cx="15925" cy="8800"/>
            </a:xfrm>
            <a:custGeom>
              <a:avLst/>
              <a:gdLst/>
              <a:ahLst/>
              <a:cxnLst/>
              <a:rect l="l" t="t" r="r" b="b"/>
              <a:pathLst>
                <a:path w="637" h="352" extrusionOk="0">
                  <a:moveTo>
                    <a:pt x="315" y="1"/>
                  </a:moveTo>
                  <a:cubicBezTo>
                    <a:pt x="201" y="1"/>
                    <a:pt x="93" y="39"/>
                    <a:pt x="0" y="172"/>
                  </a:cubicBezTo>
                  <a:cubicBezTo>
                    <a:pt x="80" y="212"/>
                    <a:pt x="119" y="292"/>
                    <a:pt x="179" y="351"/>
                  </a:cubicBezTo>
                  <a:cubicBezTo>
                    <a:pt x="378" y="351"/>
                    <a:pt x="577" y="292"/>
                    <a:pt x="637" y="53"/>
                  </a:cubicBezTo>
                  <a:cubicBezTo>
                    <a:pt x="531" y="34"/>
                    <a:pt x="421" y="1"/>
                    <a:pt x="31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08" name="Google Shape;7208;p9"/>
            <p:cNvSpPr/>
            <p:nvPr/>
          </p:nvSpPr>
          <p:spPr>
            <a:xfrm>
              <a:off x="5136075" y="4166425"/>
              <a:ext cx="17450" cy="9475"/>
            </a:xfrm>
            <a:custGeom>
              <a:avLst/>
              <a:gdLst/>
              <a:ahLst/>
              <a:cxnLst/>
              <a:rect l="l" t="t" r="r" b="b"/>
              <a:pathLst>
                <a:path w="698" h="379" extrusionOk="0">
                  <a:moveTo>
                    <a:pt x="498" y="1"/>
                  </a:moveTo>
                  <a:cubicBezTo>
                    <a:pt x="319" y="21"/>
                    <a:pt x="140" y="21"/>
                    <a:pt x="1" y="60"/>
                  </a:cubicBezTo>
                  <a:lnTo>
                    <a:pt x="1" y="379"/>
                  </a:lnTo>
                  <a:cubicBezTo>
                    <a:pt x="220" y="339"/>
                    <a:pt x="458" y="339"/>
                    <a:pt x="697" y="339"/>
                  </a:cubicBezTo>
                  <a:cubicBezTo>
                    <a:pt x="618" y="219"/>
                    <a:pt x="558" y="120"/>
                    <a:pt x="49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09" name="Google Shape;7209;p9"/>
            <p:cNvSpPr/>
            <p:nvPr/>
          </p:nvSpPr>
          <p:spPr>
            <a:xfrm>
              <a:off x="4488575" y="4378200"/>
              <a:ext cx="12450" cy="7575"/>
            </a:xfrm>
            <a:custGeom>
              <a:avLst/>
              <a:gdLst/>
              <a:ahLst/>
              <a:cxnLst/>
              <a:rect l="l" t="t" r="r" b="b"/>
              <a:pathLst>
                <a:path w="498" h="303" extrusionOk="0">
                  <a:moveTo>
                    <a:pt x="148" y="1"/>
                  </a:moveTo>
                  <a:cubicBezTo>
                    <a:pt x="132" y="1"/>
                    <a:pt x="116" y="2"/>
                    <a:pt x="100" y="4"/>
                  </a:cubicBezTo>
                  <a:cubicBezTo>
                    <a:pt x="60" y="4"/>
                    <a:pt x="1" y="84"/>
                    <a:pt x="1" y="103"/>
                  </a:cubicBezTo>
                  <a:cubicBezTo>
                    <a:pt x="20" y="302"/>
                    <a:pt x="200" y="263"/>
                    <a:pt x="319" y="282"/>
                  </a:cubicBezTo>
                  <a:cubicBezTo>
                    <a:pt x="379" y="263"/>
                    <a:pt x="498" y="282"/>
                    <a:pt x="458" y="183"/>
                  </a:cubicBezTo>
                  <a:cubicBezTo>
                    <a:pt x="387" y="76"/>
                    <a:pt x="283" y="1"/>
                    <a:pt x="1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10" name="Google Shape;7210;p9"/>
            <p:cNvSpPr/>
            <p:nvPr/>
          </p:nvSpPr>
          <p:spPr>
            <a:xfrm>
              <a:off x="4687500" y="4135400"/>
              <a:ext cx="7500" cy="11225"/>
            </a:xfrm>
            <a:custGeom>
              <a:avLst/>
              <a:gdLst/>
              <a:ahLst/>
              <a:cxnLst/>
              <a:rect l="l" t="t" r="r" b="b"/>
              <a:pathLst>
                <a:path w="300" h="449" extrusionOk="0">
                  <a:moveTo>
                    <a:pt x="90" y="0"/>
                  </a:moveTo>
                  <a:cubicBezTo>
                    <a:pt x="1" y="0"/>
                    <a:pt x="1" y="99"/>
                    <a:pt x="1" y="167"/>
                  </a:cubicBezTo>
                  <a:cubicBezTo>
                    <a:pt x="1" y="287"/>
                    <a:pt x="40" y="406"/>
                    <a:pt x="160" y="446"/>
                  </a:cubicBezTo>
                  <a:cubicBezTo>
                    <a:pt x="170" y="448"/>
                    <a:pt x="179" y="449"/>
                    <a:pt x="188" y="449"/>
                  </a:cubicBezTo>
                  <a:cubicBezTo>
                    <a:pt x="267" y="449"/>
                    <a:pt x="299" y="372"/>
                    <a:pt x="299" y="247"/>
                  </a:cubicBezTo>
                  <a:cubicBezTo>
                    <a:pt x="279" y="167"/>
                    <a:pt x="239" y="48"/>
                    <a:pt x="140" y="8"/>
                  </a:cubicBezTo>
                  <a:cubicBezTo>
                    <a:pt x="121" y="3"/>
                    <a:pt x="104" y="0"/>
                    <a:pt x="9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11" name="Google Shape;7211;p9"/>
            <p:cNvSpPr/>
            <p:nvPr/>
          </p:nvSpPr>
          <p:spPr>
            <a:xfrm>
              <a:off x="4990875" y="4091450"/>
              <a:ext cx="21900" cy="8850"/>
            </a:xfrm>
            <a:custGeom>
              <a:avLst/>
              <a:gdLst/>
              <a:ahLst/>
              <a:cxnLst/>
              <a:rect l="l" t="t" r="r" b="b"/>
              <a:pathLst>
                <a:path w="876" h="354" extrusionOk="0">
                  <a:moveTo>
                    <a:pt x="425" y="0"/>
                  </a:moveTo>
                  <a:cubicBezTo>
                    <a:pt x="306" y="0"/>
                    <a:pt x="183" y="18"/>
                    <a:pt x="66" y="18"/>
                  </a:cubicBezTo>
                  <a:cubicBezTo>
                    <a:pt x="44" y="18"/>
                    <a:pt x="22" y="17"/>
                    <a:pt x="0" y="16"/>
                  </a:cubicBezTo>
                  <a:lnTo>
                    <a:pt x="0" y="16"/>
                  </a:lnTo>
                  <a:lnTo>
                    <a:pt x="358" y="354"/>
                  </a:lnTo>
                  <a:cubicBezTo>
                    <a:pt x="516" y="302"/>
                    <a:pt x="642" y="188"/>
                    <a:pt x="805" y="188"/>
                  </a:cubicBezTo>
                  <a:cubicBezTo>
                    <a:pt x="828" y="188"/>
                    <a:pt x="851" y="190"/>
                    <a:pt x="875" y="195"/>
                  </a:cubicBezTo>
                  <a:cubicBezTo>
                    <a:pt x="747" y="34"/>
                    <a:pt x="589" y="0"/>
                    <a:pt x="4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12" name="Google Shape;7212;p9"/>
            <p:cNvSpPr/>
            <p:nvPr/>
          </p:nvSpPr>
          <p:spPr>
            <a:xfrm>
              <a:off x="4788450" y="4424450"/>
              <a:ext cx="17950" cy="7525"/>
            </a:xfrm>
            <a:custGeom>
              <a:avLst/>
              <a:gdLst/>
              <a:ahLst/>
              <a:cxnLst/>
              <a:rect l="l" t="t" r="r" b="b"/>
              <a:pathLst>
                <a:path w="718" h="301" extrusionOk="0">
                  <a:moveTo>
                    <a:pt x="339" y="0"/>
                  </a:moveTo>
                  <a:cubicBezTo>
                    <a:pt x="225" y="0"/>
                    <a:pt x="107" y="24"/>
                    <a:pt x="1" y="24"/>
                  </a:cubicBezTo>
                  <a:cubicBezTo>
                    <a:pt x="110" y="217"/>
                    <a:pt x="240" y="300"/>
                    <a:pt x="393" y="300"/>
                  </a:cubicBezTo>
                  <a:cubicBezTo>
                    <a:pt x="492" y="300"/>
                    <a:pt x="600" y="265"/>
                    <a:pt x="717" y="203"/>
                  </a:cubicBezTo>
                  <a:cubicBezTo>
                    <a:pt x="618" y="37"/>
                    <a:pt x="481" y="0"/>
                    <a:pt x="3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13" name="Google Shape;7213;p9"/>
            <p:cNvSpPr/>
            <p:nvPr/>
          </p:nvSpPr>
          <p:spPr>
            <a:xfrm>
              <a:off x="5043075" y="4113275"/>
              <a:ext cx="21925" cy="5425"/>
            </a:xfrm>
            <a:custGeom>
              <a:avLst/>
              <a:gdLst/>
              <a:ahLst/>
              <a:cxnLst/>
              <a:rect l="l" t="t" r="r" b="b"/>
              <a:pathLst>
                <a:path w="877" h="217" extrusionOk="0">
                  <a:moveTo>
                    <a:pt x="456" y="1"/>
                  </a:moveTo>
                  <a:cubicBezTo>
                    <a:pt x="306" y="1"/>
                    <a:pt x="154" y="56"/>
                    <a:pt x="1" y="137"/>
                  </a:cubicBezTo>
                  <a:lnTo>
                    <a:pt x="757" y="217"/>
                  </a:lnTo>
                  <a:cubicBezTo>
                    <a:pt x="797" y="217"/>
                    <a:pt x="856" y="217"/>
                    <a:pt x="876" y="177"/>
                  </a:cubicBezTo>
                  <a:cubicBezTo>
                    <a:pt x="740" y="51"/>
                    <a:pt x="600" y="1"/>
                    <a:pt x="45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14" name="Google Shape;7214;p9"/>
            <p:cNvSpPr/>
            <p:nvPr/>
          </p:nvSpPr>
          <p:spPr>
            <a:xfrm>
              <a:off x="4656175" y="4196400"/>
              <a:ext cx="27875" cy="6850"/>
            </a:xfrm>
            <a:custGeom>
              <a:avLst/>
              <a:gdLst/>
              <a:ahLst/>
              <a:cxnLst/>
              <a:rect l="l" t="t" r="r" b="b"/>
              <a:pathLst>
                <a:path w="1115" h="274" extrusionOk="0">
                  <a:moveTo>
                    <a:pt x="557" y="0"/>
                  </a:moveTo>
                  <a:cubicBezTo>
                    <a:pt x="368" y="0"/>
                    <a:pt x="179" y="35"/>
                    <a:pt x="0" y="35"/>
                  </a:cubicBezTo>
                  <a:cubicBezTo>
                    <a:pt x="20" y="75"/>
                    <a:pt x="60" y="115"/>
                    <a:pt x="80" y="174"/>
                  </a:cubicBezTo>
                  <a:cubicBezTo>
                    <a:pt x="155" y="149"/>
                    <a:pt x="226" y="138"/>
                    <a:pt x="296" y="138"/>
                  </a:cubicBezTo>
                  <a:cubicBezTo>
                    <a:pt x="392" y="138"/>
                    <a:pt x="485" y="159"/>
                    <a:pt x="577" y="194"/>
                  </a:cubicBezTo>
                  <a:cubicBezTo>
                    <a:pt x="667" y="244"/>
                    <a:pt x="756" y="274"/>
                    <a:pt x="846" y="274"/>
                  </a:cubicBezTo>
                  <a:cubicBezTo>
                    <a:pt x="935" y="274"/>
                    <a:pt x="1025" y="244"/>
                    <a:pt x="1114" y="174"/>
                  </a:cubicBezTo>
                  <a:cubicBezTo>
                    <a:pt x="935" y="35"/>
                    <a:pt x="746" y="0"/>
                    <a:pt x="5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15" name="Google Shape;7215;p9"/>
            <p:cNvSpPr/>
            <p:nvPr/>
          </p:nvSpPr>
          <p:spPr>
            <a:xfrm>
              <a:off x="5201225" y="4340300"/>
              <a:ext cx="28375" cy="5675"/>
            </a:xfrm>
            <a:custGeom>
              <a:avLst/>
              <a:gdLst/>
              <a:ahLst/>
              <a:cxnLst/>
              <a:rect l="l" t="t" r="r" b="b"/>
              <a:pathLst>
                <a:path w="1135" h="227" extrusionOk="0">
                  <a:moveTo>
                    <a:pt x="586" y="0"/>
                  </a:moveTo>
                  <a:cubicBezTo>
                    <a:pt x="385" y="0"/>
                    <a:pt x="187" y="15"/>
                    <a:pt x="1" y="48"/>
                  </a:cubicBezTo>
                  <a:lnTo>
                    <a:pt x="1" y="167"/>
                  </a:lnTo>
                  <a:cubicBezTo>
                    <a:pt x="339" y="207"/>
                    <a:pt x="717" y="207"/>
                    <a:pt x="1075" y="227"/>
                  </a:cubicBezTo>
                  <a:cubicBezTo>
                    <a:pt x="1095" y="227"/>
                    <a:pt x="1095" y="207"/>
                    <a:pt x="1115" y="147"/>
                  </a:cubicBezTo>
                  <a:cubicBezTo>
                    <a:pt x="1135" y="127"/>
                    <a:pt x="1115" y="88"/>
                    <a:pt x="1075" y="28"/>
                  </a:cubicBezTo>
                  <a:cubicBezTo>
                    <a:pt x="914" y="10"/>
                    <a:pt x="749" y="0"/>
                    <a:pt x="58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16" name="Google Shape;7216;p9"/>
            <p:cNvSpPr/>
            <p:nvPr/>
          </p:nvSpPr>
          <p:spPr>
            <a:xfrm>
              <a:off x="4490075" y="4345350"/>
              <a:ext cx="27375" cy="4625"/>
            </a:xfrm>
            <a:custGeom>
              <a:avLst/>
              <a:gdLst/>
              <a:ahLst/>
              <a:cxnLst/>
              <a:rect l="l" t="t" r="r" b="b"/>
              <a:pathLst>
                <a:path w="1095" h="185" extrusionOk="0">
                  <a:moveTo>
                    <a:pt x="570" y="0"/>
                  </a:moveTo>
                  <a:cubicBezTo>
                    <a:pt x="407" y="0"/>
                    <a:pt x="238" y="27"/>
                    <a:pt x="71" y="27"/>
                  </a:cubicBezTo>
                  <a:cubicBezTo>
                    <a:pt x="48" y="27"/>
                    <a:pt x="24" y="26"/>
                    <a:pt x="0" y="25"/>
                  </a:cubicBezTo>
                  <a:lnTo>
                    <a:pt x="0" y="25"/>
                  </a:lnTo>
                  <a:cubicBezTo>
                    <a:pt x="277" y="171"/>
                    <a:pt x="580" y="185"/>
                    <a:pt x="888" y="185"/>
                  </a:cubicBezTo>
                  <a:cubicBezTo>
                    <a:pt x="957" y="185"/>
                    <a:pt x="1026" y="184"/>
                    <a:pt x="1094" y="184"/>
                  </a:cubicBezTo>
                  <a:cubicBezTo>
                    <a:pt x="935" y="35"/>
                    <a:pt x="756" y="0"/>
                    <a:pt x="5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17" name="Google Shape;7217;p9"/>
            <p:cNvSpPr/>
            <p:nvPr/>
          </p:nvSpPr>
          <p:spPr>
            <a:xfrm>
              <a:off x="5228100" y="4339175"/>
              <a:ext cx="15925" cy="6975"/>
            </a:xfrm>
            <a:custGeom>
              <a:avLst/>
              <a:gdLst/>
              <a:ahLst/>
              <a:cxnLst/>
              <a:rect l="l" t="t" r="r" b="b"/>
              <a:pathLst>
                <a:path w="637" h="279" extrusionOk="0">
                  <a:moveTo>
                    <a:pt x="304" y="1"/>
                  </a:moveTo>
                  <a:cubicBezTo>
                    <a:pt x="204" y="1"/>
                    <a:pt x="104" y="26"/>
                    <a:pt x="0" y="73"/>
                  </a:cubicBezTo>
                  <a:lnTo>
                    <a:pt x="0" y="272"/>
                  </a:lnTo>
                  <a:cubicBezTo>
                    <a:pt x="73" y="272"/>
                    <a:pt x="146" y="279"/>
                    <a:pt x="218" y="279"/>
                  </a:cubicBezTo>
                  <a:cubicBezTo>
                    <a:pt x="363" y="279"/>
                    <a:pt x="504" y="252"/>
                    <a:pt x="637" y="93"/>
                  </a:cubicBezTo>
                  <a:cubicBezTo>
                    <a:pt x="522" y="31"/>
                    <a:pt x="413" y="1"/>
                    <a:pt x="30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18" name="Google Shape;7218;p9"/>
            <p:cNvSpPr/>
            <p:nvPr/>
          </p:nvSpPr>
          <p:spPr>
            <a:xfrm>
              <a:off x="4629325" y="4190400"/>
              <a:ext cx="19425" cy="6100"/>
            </a:xfrm>
            <a:custGeom>
              <a:avLst/>
              <a:gdLst/>
              <a:ahLst/>
              <a:cxnLst/>
              <a:rect l="l" t="t" r="r" b="b"/>
              <a:pathLst>
                <a:path w="777" h="244" extrusionOk="0">
                  <a:moveTo>
                    <a:pt x="506" y="1"/>
                  </a:moveTo>
                  <a:cubicBezTo>
                    <a:pt x="343" y="1"/>
                    <a:pt x="180" y="63"/>
                    <a:pt x="0" y="76"/>
                  </a:cubicBezTo>
                  <a:cubicBezTo>
                    <a:pt x="179" y="210"/>
                    <a:pt x="369" y="244"/>
                    <a:pt x="571" y="244"/>
                  </a:cubicBezTo>
                  <a:cubicBezTo>
                    <a:pt x="638" y="244"/>
                    <a:pt x="706" y="240"/>
                    <a:pt x="776" y="235"/>
                  </a:cubicBezTo>
                  <a:lnTo>
                    <a:pt x="776" y="76"/>
                  </a:lnTo>
                  <a:cubicBezTo>
                    <a:pt x="684" y="20"/>
                    <a:pt x="595" y="1"/>
                    <a:pt x="50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19" name="Google Shape;7219;p9"/>
            <p:cNvSpPr/>
            <p:nvPr/>
          </p:nvSpPr>
          <p:spPr>
            <a:xfrm>
              <a:off x="5091825" y="4438200"/>
              <a:ext cx="16925" cy="7875"/>
            </a:xfrm>
            <a:custGeom>
              <a:avLst/>
              <a:gdLst/>
              <a:ahLst/>
              <a:cxnLst/>
              <a:rect l="l" t="t" r="r" b="b"/>
              <a:pathLst>
                <a:path w="677" h="315" extrusionOk="0">
                  <a:moveTo>
                    <a:pt x="376" y="0"/>
                  </a:moveTo>
                  <a:cubicBezTo>
                    <a:pt x="297" y="0"/>
                    <a:pt x="216" y="11"/>
                    <a:pt x="140" y="11"/>
                  </a:cubicBezTo>
                  <a:lnTo>
                    <a:pt x="0" y="309"/>
                  </a:lnTo>
                  <a:cubicBezTo>
                    <a:pt x="22" y="313"/>
                    <a:pt x="43" y="315"/>
                    <a:pt x="64" y="315"/>
                  </a:cubicBezTo>
                  <a:cubicBezTo>
                    <a:pt x="275" y="315"/>
                    <a:pt x="460" y="147"/>
                    <a:pt x="677" y="110"/>
                  </a:cubicBezTo>
                  <a:cubicBezTo>
                    <a:pt x="586" y="20"/>
                    <a:pt x="482" y="0"/>
                    <a:pt x="3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20" name="Google Shape;7220;p9"/>
            <p:cNvSpPr/>
            <p:nvPr/>
          </p:nvSpPr>
          <p:spPr>
            <a:xfrm>
              <a:off x="5382250" y="4473275"/>
              <a:ext cx="20925" cy="5000"/>
            </a:xfrm>
            <a:custGeom>
              <a:avLst/>
              <a:gdLst/>
              <a:ahLst/>
              <a:cxnLst/>
              <a:rect l="l" t="t" r="r" b="b"/>
              <a:pathLst>
                <a:path w="837" h="200" extrusionOk="0">
                  <a:moveTo>
                    <a:pt x="836" y="0"/>
                  </a:moveTo>
                  <a:cubicBezTo>
                    <a:pt x="538" y="0"/>
                    <a:pt x="259" y="0"/>
                    <a:pt x="1" y="40"/>
                  </a:cubicBezTo>
                  <a:cubicBezTo>
                    <a:pt x="60" y="180"/>
                    <a:pt x="220" y="160"/>
                    <a:pt x="339" y="199"/>
                  </a:cubicBezTo>
                  <a:cubicBezTo>
                    <a:pt x="518" y="180"/>
                    <a:pt x="657" y="180"/>
                    <a:pt x="836" y="160"/>
                  </a:cubicBezTo>
                  <a:lnTo>
                    <a:pt x="83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21" name="Google Shape;7221;p9"/>
            <p:cNvSpPr/>
            <p:nvPr/>
          </p:nvSpPr>
          <p:spPr>
            <a:xfrm>
              <a:off x="4766575" y="4113425"/>
              <a:ext cx="13950" cy="8350"/>
            </a:xfrm>
            <a:custGeom>
              <a:avLst/>
              <a:gdLst/>
              <a:ahLst/>
              <a:cxnLst/>
              <a:rect l="l" t="t" r="r" b="b"/>
              <a:pathLst>
                <a:path w="558" h="334" extrusionOk="0">
                  <a:moveTo>
                    <a:pt x="217" y="0"/>
                  </a:moveTo>
                  <a:cubicBezTo>
                    <a:pt x="147" y="0"/>
                    <a:pt x="75" y="39"/>
                    <a:pt x="1" y="151"/>
                  </a:cubicBezTo>
                  <a:cubicBezTo>
                    <a:pt x="96" y="268"/>
                    <a:pt x="191" y="334"/>
                    <a:pt x="290" y="334"/>
                  </a:cubicBezTo>
                  <a:cubicBezTo>
                    <a:pt x="376" y="334"/>
                    <a:pt x="465" y="283"/>
                    <a:pt x="558" y="171"/>
                  </a:cubicBezTo>
                  <a:cubicBezTo>
                    <a:pt x="446" y="109"/>
                    <a:pt x="334" y="0"/>
                    <a:pt x="21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22" name="Google Shape;7222;p9"/>
            <p:cNvSpPr/>
            <p:nvPr/>
          </p:nvSpPr>
          <p:spPr>
            <a:xfrm>
              <a:off x="4644725" y="4178850"/>
              <a:ext cx="21925" cy="5100"/>
            </a:xfrm>
            <a:custGeom>
              <a:avLst/>
              <a:gdLst/>
              <a:ahLst/>
              <a:cxnLst/>
              <a:rect l="l" t="t" r="r" b="b"/>
              <a:pathLst>
                <a:path w="877" h="204" extrusionOk="0">
                  <a:moveTo>
                    <a:pt x="1" y="1"/>
                  </a:moveTo>
                  <a:cubicBezTo>
                    <a:pt x="122" y="167"/>
                    <a:pt x="287" y="204"/>
                    <a:pt x="460" y="204"/>
                  </a:cubicBezTo>
                  <a:cubicBezTo>
                    <a:pt x="599" y="204"/>
                    <a:pt x="744" y="180"/>
                    <a:pt x="876" y="180"/>
                  </a:cubicBezTo>
                  <a:cubicBezTo>
                    <a:pt x="598" y="1"/>
                    <a:pt x="299" y="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23" name="Google Shape;7223;p9"/>
            <p:cNvSpPr/>
            <p:nvPr/>
          </p:nvSpPr>
          <p:spPr>
            <a:xfrm>
              <a:off x="4709875" y="4191775"/>
              <a:ext cx="22400" cy="5150"/>
            </a:xfrm>
            <a:custGeom>
              <a:avLst/>
              <a:gdLst/>
              <a:ahLst/>
              <a:cxnLst/>
              <a:rect l="l" t="t" r="r" b="b"/>
              <a:pathLst>
                <a:path w="896" h="206" extrusionOk="0">
                  <a:moveTo>
                    <a:pt x="303" y="0"/>
                  </a:moveTo>
                  <a:cubicBezTo>
                    <a:pt x="206" y="0"/>
                    <a:pt x="105" y="9"/>
                    <a:pt x="1" y="21"/>
                  </a:cubicBezTo>
                  <a:cubicBezTo>
                    <a:pt x="151" y="171"/>
                    <a:pt x="312" y="206"/>
                    <a:pt x="476" y="206"/>
                  </a:cubicBezTo>
                  <a:cubicBezTo>
                    <a:pt x="616" y="206"/>
                    <a:pt x="758" y="180"/>
                    <a:pt x="896" y="180"/>
                  </a:cubicBezTo>
                  <a:cubicBezTo>
                    <a:pt x="717" y="43"/>
                    <a:pt x="520" y="0"/>
                    <a:pt x="3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24" name="Google Shape;7224;p9"/>
            <p:cNvSpPr/>
            <p:nvPr/>
          </p:nvSpPr>
          <p:spPr>
            <a:xfrm>
              <a:off x="4670600" y="4200750"/>
              <a:ext cx="22900" cy="4000"/>
            </a:xfrm>
            <a:custGeom>
              <a:avLst/>
              <a:gdLst/>
              <a:ahLst/>
              <a:cxnLst/>
              <a:rect l="l" t="t" r="r" b="b"/>
              <a:pathLst>
                <a:path w="916" h="160" extrusionOk="0">
                  <a:moveTo>
                    <a:pt x="537" y="0"/>
                  </a:moveTo>
                  <a:cubicBezTo>
                    <a:pt x="358" y="0"/>
                    <a:pt x="179" y="20"/>
                    <a:pt x="0" y="20"/>
                  </a:cubicBezTo>
                  <a:lnTo>
                    <a:pt x="0" y="159"/>
                  </a:lnTo>
                  <a:lnTo>
                    <a:pt x="915" y="159"/>
                  </a:lnTo>
                  <a:cubicBezTo>
                    <a:pt x="816" y="40"/>
                    <a:pt x="657" y="40"/>
                    <a:pt x="5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25" name="Google Shape;7225;p9"/>
            <p:cNvSpPr/>
            <p:nvPr/>
          </p:nvSpPr>
          <p:spPr>
            <a:xfrm>
              <a:off x="4614900" y="4520025"/>
              <a:ext cx="11950" cy="8200"/>
            </a:xfrm>
            <a:custGeom>
              <a:avLst/>
              <a:gdLst/>
              <a:ahLst/>
              <a:cxnLst/>
              <a:rect l="l" t="t" r="r" b="b"/>
              <a:pathLst>
                <a:path w="478" h="328" extrusionOk="0">
                  <a:moveTo>
                    <a:pt x="179" y="0"/>
                  </a:moveTo>
                  <a:cubicBezTo>
                    <a:pt x="0" y="100"/>
                    <a:pt x="20" y="219"/>
                    <a:pt x="179" y="299"/>
                  </a:cubicBezTo>
                  <a:cubicBezTo>
                    <a:pt x="227" y="319"/>
                    <a:pt x="267" y="327"/>
                    <a:pt x="300" y="327"/>
                  </a:cubicBezTo>
                  <a:cubicBezTo>
                    <a:pt x="433" y="327"/>
                    <a:pt x="462" y="187"/>
                    <a:pt x="478" y="60"/>
                  </a:cubicBezTo>
                  <a:cubicBezTo>
                    <a:pt x="378" y="60"/>
                    <a:pt x="279" y="20"/>
                    <a:pt x="1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26" name="Google Shape;7226;p9"/>
            <p:cNvSpPr/>
            <p:nvPr/>
          </p:nvSpPr>
          <p:spPr>
            <a:xfrm>
              <a:off x="4718825" y="4405475"/>
              <a:ext cx="13450" cy="8400"/>
            </a:xfrm>
            <a:custGeom>
              <a:avLst/>
              <a:gdLst/>
              <a:ahLst/>
              <a:cxnLst/>
              <a:rect l="l" t="t" r="r" b="b"/>
              <a:pathLst>
                <a:path w="538" h="336" extrusionOk="0">
                  <a:moveTo>
                    <a:pt x="173" y="0"/>
                  </a:moveTo>
                  <a:cubicBezTo>
                    <a:pt x="115" y="0"/>
                    <a:pt x="57" y="17"/>
                    <a:pt x="1" y="67"/>
                  </a:cubicBezTo>
                  <a:cubicBezTo>
                    <a:pt x="90" y="246"/>
                    <a:pt x="175" y="335"/>
                    <a:pt x="262" y="335"/>
                  </a:cubicBezTo>
                  <a:cubicBezTo>
                    <a:pt x="349" y="335"/>
                    <a:pt x="439" y="246"/>
                    <a:pt x="538" y="67"/>
                  </a:cubicBezTo>
                  <a:lnTo>
                    <a:pt x="538" y="67"/>
                  </a:lnTo>
                  <a:cubicBezTo>
                    <a:pt x="529" y="68"/>
                    <a:pt x="521" y="68"/>
                    <a:pt x="512" y="68"/>
                  </a:cubicBezTo>
                  <a:cubicBezTo>
                    <a:pt x="409" y="68"/>
                    <a:pt x="291" y="0"/>
                    <a:pt x="17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27" name="Google Shape;7227;p9"/>
            <p:cNvSpPr/>
            <p:nvPr/>
          </p:nvSpPr>
          <p:spPr>
            <a:xfrm>
              <a:off x="4774050" y="4218500"/>
              <a:ext cx="23375" cy="4725"/>
            </a:xfrm>
            <a:custGeom>
              <a:avLst/>
              <a:gdLst/>
              <a:ahLst/>
              <a:cxnLst/>
              <a:rect l="l" t="t" r="r" b="b"/>
              <a:pathLst>
                <a:path w="935" h="189" extrusionOk="0">
                  <a:moveTo>
                    <a:pt x="452" y="1"/>
                  </a:moveTo>
                  <a:cubicBezTo>
                    <a:pt x="302" y="1"/>
                    <a:pt x="147" y="26"/>
                    <a:pt x="0" y="26"/>
                  </a:cubicBezTo>
                  <a:cubicBezTo>
                    <a:pt x="213" y="168"/>
                    <a:pt x="436" y="189"/>
                    <a:pt x="663" y="189"/>
                  </a:cubicBezTo>
                  <a:cubicBezTo>
                    <a:pt x="753" y="189"/>
                    <a:pt x="844" y="185"/>
                    <a:pt x="935" y="185"/>
                  </a:cubicBezTo>
                  <a:cubicBezTo>
                    <a:pt x="796" y="35"/>
                    <a:pt x="628" y="1"/>
                    <a:pt x="45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28" name="Google Shape;7228;p9"/>
            <p:cNvSpPr/>
            <p:nvPr/>
          </p:nvSpPr>
          <p:spPr>
            <a:xfrm>
              <a:off x="5223125" y="4358700"/>
              <a:ext cx="22400" cy="4625"/>
            </a:xfrm>
            <a:custGeom>
              <a:avLst/>
              <a:gdLst/>
              <a:ahLst/>
              <a:cxnLst/>
              <a:rect l="l" t="t" r="r" b="b"/>
              <a:pathLst>
                <a:path w="896" h="185" extrusionOk="0">
                  <a:moveTo>
                    <a:pt x="547" y="1"/>
                  </a:moveTo>
                  <a:cubicBezTo>
                    <a:pt x="342" y="1"/>
                    <a:pt x="155" y="26"/>
                    <a:pt x="0" y="167"/>
                  </a:cubicBezTo>
                  <a:cubicBezTo>
                    <a:pt x="22" y="166"/>
                    <a:pt x="43" y="165"/>
                    <a:pt x="65" y="165"/>
                  </a:cubicBezTo>
                  <a:cubicBezTo>
                    <a:pt x="188" y="165"/>
                    <a:pt x="313" y="185"/>
                    <a:pt x="437" y="185"/>
                  </a:cubicBezTo>
                  <a:cubicBezTo>
                    <a:pt x="595" y="185"/>
                    <a:pt x="750" y="153"/>
                    <a:pt x="895" y="8"/>
                  </a:cubicBezTo>
                  <a:cubicBezTo>
                    <a:pt x="776" y="8"/>
                    <a:pt x="659" y="1"/>
                    <a:pt x="54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29" name="Google Shape;7229;p9"/>
            <p:cNvSpPr/>
            <p:nvPr/>
          </p:nvSpPr>
          <p:spPr>
            <a:xfrm>
              <a:off x="4396575" y="4332150"/>
              <a:ext cx="24400" cy="4375"/>
            </a:xfrm>
            <a:custGeom>
              <a:avLst/>
              <a:gdLst/>
              <a:ahLst/>
              <a:cxnLst/>
              <a:rect l="l" t="t" r="r" b="b"/>
              <a:pathLst>
                <a:path w="976" h="175" extrusionOk="0">
                  <a:moveTo>
                    <a:pt x="535" y="0"/>
                  </a:moveTo>
                  <a:cubicBezTo>
                    <a:pt x="379" y="0"/>
                    <a:pt x="218" y="37"/>
                    <a:pt x="56" y="37"/>
                  </a:cubicBezTo>
                  <a:cubicBezTo>
                    <a:pt x="38" y="37"/>
                    <a:pt x="19" y="37"/>
                    <a:pt x="0" y="36"/>
                  </a:cubicBezTo>
                  <a:lnTo>
                    <a:pt x="0" y="36"/>
                  </a:lnTo>
                  <a:cubicBezTo>
                    <a:pt x="299" y="155"/>
                    <a:pt x="637" y="175"/>
                    <a:pt x="975" y="175"/>
                  </a:cubicBezTo>
                  <a:cubicBezTo>
                    <a:pt x="836" y="36"/>
                    <a:pt x="688" y="0"/>
                    <a:pt x="53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30" name="Google Shape;7230;p9"/>
            <p:cNvSpPr/>
            <p:nvPr/>
          </p:nvSpPr>
          <p:spPr>
            <a:xfrm>
              <a:off x="4837700" y="4424275"/>
              <a:ext cx="21400" cy="5075"/>
            </a:xfrm>
            <a:custGeom>
              <a:avLst/>
              <a:gdLst/>
              <a:ahLst/>
              <a:cxnLst/>
              <a:rect l="l" t="t" r="r" b="b"/>
              <a:pathLst>
                <a:path w="856" h="203" extrusionOk="0">
                  <a:moveTo>
                    <a:pt x="491" y="0"/>
                  </a:moveTo>
                  <a:cubicBezTo>
                    <a:pt x="376" y="0"/>
                    <a:pt x="254" y="23"/>
                    <a:pt x="134" y="23"/>
                  </a:cubicBezTo>
                  <a:cubicBezTo>
                    <a:pt x="89" y="23"/>
                    <a:pt x="44" y="20"/>
                    <a:pt x="0" y="11"/>
                  </a:cubicBezTo>
                  <a:lnTo>
                    <a:pt x="0" y="11"/>
                  </a:lnTo>
                  <a:cubicBezTo>
                    <a:pt x="106" y="165"/>
                    <a:pt x="240" y="203"/>
                    <a:pt x="384" y="203"/>
                  </a:cubicBezTo>
                  <a:cubicBezTo>
                    <a:pt x="521" y="203"/>
                    <a:pt x="666" y="169"/>
                    <a:pt x="806" y="169"/>
                  </a:cubicBezTo>
                  <a:cubicBezTo>
                    <a:pt x="822" y="169"/>
                    <a:pt x="839" y="169"/>
                    <a:pt x="856" y="170"/>
                  </a:cubicBezTo>
                  <a:cubicBezTo>
                    <a:pt x="754" y="32"/>
                    <a:pt x="628" y="0"/>
                    <a:pt x="4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31" name="Google Shape;7231;p9"/>
            <p:cNvSpPr/>
            <p:nvPr/>
          </p:nvSpPr>
          <p:spPr>
            <a:xfrm>
              <a:off x="4731775" y="4207850"/>
              <a:ext cx="22400" cy="6350"/>
            </a:xfrm>
            <a:custGeom>
              <a:avLst/>
              <a:gdLst/>
              <a:ahLst/>
              <a:cxnLst/>
              <a:rect l="l" t="t" r="r" b="b"/>
              <a:pathLst>
                <a:path w="896" h="254" extrusionOk="0">
                  <a:moveTo>
                    <a:pt x="722" y="1"/>
                  </a:moveTo>
                  <a:cubicBezTo>
                    <a:pt x="676" y="1"/>
                    <a:pt x="628" y="20"/>
                    <a:pt x="577" y="54"/>
                  </a:cubicBezTo>
                  <a:cubicBezTo>
                    <a:pt x="378" y="54"/>
                    <a:pt x="199" y="74"/>
                    <a:pt x="0" y="74"/>
                  </a:cubicBezTo>
                  <a:lnTo>
                    <a:pt x="80" y="233"/>
                  </a:lnTo>
                  <a:cubicBezTo>
                    <a:pt x="338" y="233"/>
                    <a:pt x="617" y="253"/>
                    <a:pt x="895" y="253"/>
                  </a:cubicBezTo>
                  <a:lnTo>
                    <a:pt x="895" y="114"/>
                  </a:lnTo>
                  <a:cubicBezTo>
                    <a:pt x="839" y="35"/>
                    <a:pt x="782" y="1"/>
                    <a:pt x="72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32" name="Google Shape;7232;p9"/>
            <p:cNvSpPr/>
            <p:nvPr/>
          </p:nvSpPr>
          <p:spPr>
            <a:xfrm>
              <a:off x="4390600" y="4406125"/>
              <a:ext cx="18925" cy="9975"/>
            </a:xfrm>
            <a:custGeom>
              <a:avLst/>
              <a:gdLst/>
              <a:ahLst/>
              <a:cxnLst/>
              <a:rect l="l" t="t" r="r" b="b"/>
              <a:pathLst>
                <a:path w="757" h="399" extrusionOk="0">
                  <a:moveTo>
                    <a:pt x="518" y="1"/>
                  </a:moveTo>
                  <a:lnTo>
                    <a:pt x="518" y="1"/>
                  </a:lnTo>
                  <a:cubicBezTo>
                    <a:pt x="319" y="81"/>
                    <a:pt x="1" y="81"/>
                    <a:pt x="339" y="399"/>
                  </a:cubicBezTo>
                  <a:cubicBezTo>
                    <a:pt x="498" y="299"/>
                    <a:pt x="757" y="279"/>
                    <a:pt x="51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33" name="Google Shape;7233;p9"/>
            <p:cNvSpPr/>
            <p:nvPr/>
          </p:nvSpPr>
          <p:spPr>
            <a:xfrm>
              <a:off x="4991175" y="4213850"/>
              <a:ext cx="12150" cy="9475"/>
            </a:xfrm>
            <a:custGeom>
              <a:avLst/>
              <a:gdLst/>
              <a:ahLst/>
              <a:cxnLst/>
              <a:rect l="l" t="t" r="r" b="b"/>
              <a:pathLst>
                <a:path w="486" h="379" extrusionOk="0">
                  <a:moveTo>
                    <a:pt x="192" y="1"/>
                  </a:moveTo>
                  <a:cubicBezTo>
                    <a:pt x="85" y="1"/>
                    <a:pt x="1" y="30"/>
                    <a:pt x="28" y="153"/>
                  </a:cubicBezTo>
                  <a:cubicBezTo>
                    <a:pt x="39" y="331"/>
                    <a:pt x="119" y="378"/>
                    <a:pt x="222" y="378"/>
                  </a:cubicBezTo>
                  <a:cubicBezTo>
                    <a:pt x="303" y="378"/>
                    <a:pt x="398" y="349"/>
                    <a:pt x="486" y="332"/>
                  </a:cubicBezTo>
                  <a:cubicBezTo>
                    <a:pt x="446" y="232"/>
                    <a:pt x="386" y="113"/>
                    <a:pt x="346" y="13"/>
                  </a:cubicBezTo>
                  <a:cubicBezTo>
                    <a:pt x="296" y="7"/>
                    <a:pt x="242" y="1"/>
                    <a:pt x="1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34" name="Google Shape;7234;p9"/>
            <p:cNvSpPr/>
            <p:nvPr/>
          </p:nvSpPr>
          <p:spPr>
            <a:xfrm>
              <a:off x="4521400" y="4293250"/>
              <a:ext cx="10475" cy="8975"/>
            </a:xfrm>
            <a:custGeom>
              <a:avLst/>
              <a:gdLst/>
              <a:ahLst/>
              <a:cxnLst/>
              <a:rect l="l" t="t" r="r" b="b"/>
              <a:pathLst>
                <a:path w="419" h="359" extrusionOk="0">
                  <a:moveTo>
                    <a:pt x="1" y="0"/>
                  </a:moveTo>
                  <a:cubicBezTo>
                    <a:pt x="60" y="140"/>
                    <a:pt x="120" y="358"/>
                    <a:pt x="279" y="358"/>
                  </a:cubicBezTo>
                  <a:cubicBezTo>
                    <a:pt x="418" y="338"/>
                    <a:pt x="359" y="120"/>
                    <a:pt x="3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35" name="Google Shape;7235;p9"/>
            <p:cNvSpPr/>
            <p:nvPr/>
          </p:nvSpPr>
          <p:spPr>
            <a:xfrm>
              <a:off x="5004300" y="4106975"/>
              <a:ext cx="12950" cy="7250"/>
            </a:xfrm>
            <a:custGeom>
              <a:avLst/>
              <a:gdLst/>
              <a:ahLst/>
              <a:cxnLst/>
              <a:rect l="l" t="t" r="r" b="b"/>
              <a:pathLst>
                <a:path w="518" h="290" extrusionOk="0">
                  <a:moveTo>
                    <a:pt x="258" y="0"/>
                  </a:moveTo>
                  <a:cubicBezTo>
                    <a:pt x="130" y="0"/>
                    <a:pt x="38" y="90"/>
                    <a:pt x="0" y="290"/>
                  </a:cubicBezTo>
                  <a:cubicBezTo>
                    <a:pt x="159" y="210"/>
                    <a:pt x="358" y="230"/>
                    <a:pt x="518" y="91"/>
                  </a:cubicBezTo>
                  <a:cubicBezTo>
                    <a:pt x="421" y="32"/>
                    <a:pt x="333" y="0"/>
                    <a:pt x="2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36" name="Google Shape;7236;p9"/>
            <p:cNvSpPr/>
            <p:nvPr/>
          </p:nvSpPr>
          <p:spPr>
            <a:xfrm>
              <a:off x="5384750" y="4424375"/>
              <a:ext cx="18425" cy="5100"/>
            </a:xfrm>
            <a:custGeom>
              <a:avLst/>
              <a:gdLst/>
              <a:ahLst/>
              <a:cxnLst/>
              <a:rect l="l" t="t" r="r" b="b"/>
              <a:pathLst>
                <a:path w="737" h="204" extrusionOk="0">
                  <a:moveTo>
                    <a:pt x="502" y="1"/>
                  </a:moveTo>
                  <a:cubicBezTo>
                    <a:pt x="320" y="1"/>
                    <a:pt x="155" y="53"/>
                    <a:pt x="0" y="166"/>
                  </a:cubicBezTo>
                  <a:cubicBezTo>
                    <a:pt x="101" y="183"/>
                    <a:pt x="209" y="203"/>
                    <a:pt x="316" y="203"/>
                  </a:cubicBezTo>
                  <a:cubicBezTo>
                    <a:pt x="463" y="203"/>
                    <a:pt x="610" y="165"/>
                    <a:pt x="736" y="27"/>
                  </a:cubicBezTo>
                  <a:cubicBezTo>
                    <a:pt x="655" y="9"/>
                    <a:pt x="577" y="1"/>
                    <a:pt x="50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37" name="Google Shape;7237;p9"/>
            <p:cNvSpPr/>
            <p:nvPr/>
          </p:nvSpPr>
          <p:spPr>
            <a:xfrm>
              <a:off x="4690000" y="4209700"/>
              <a:ext cx="10950" cy="13450"/>
            </a:xfrm>
            <a:custGeom>
              <a:avLst/>
              <a:gdLst/>
              <a:ahLst/>
              <a:cxnLst/>
              <a:rect l="l" t="t" r="r" b="b"/>
              <a:pathLst>
                <a:path w="438" h="538" extrusionOk="0">
                  <a:moveTo>
                    <a:pt x="139" y="0"/>
                  </a:moveTo>
                  <a:cubicBezTo>
                    <a:pt x="40" y="80"/>
                    <a:pt x="0" y="179"/>
                    <a:pt x="60" y="299"/>
                  </a:cubicBezTo>
                  <a:lnTo>
                    <a:pt x="279" y="537"/>
                  </a:lnTo>
                  <a:cubicBezTo>
                    <a:pt x="438" y="358"/>
                    <a:pt x="378" y="199"/>
                    <a:pt x="259" y="40"/>
                  </a:cubicBezTo>
                  <a:cubicBezTo>
                    <a:pt x="199" y="40"/>
                    <a:pt x="179" y="40"/>
                    <a:pt x="1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38" name="Google Shape;7238;p9"/>
            <p:cNvSpPr/>
            <p:nvPr/>
          </p:nvSpPr>
          <p:spPr>
            <a:xfrm>
              <a:off x="5425025" y="4428525"/>
              <a:ext cx="16925" cy="7000"/>
            </a:xfrm>
            <a:custGeom>
              <a:avLst/>
              <a:gdLst/>
              <a:ahLst/>
              <a:cxnLst/>
              <a:rect l="l" t="t" r="r" b="b"/>
              <a:pathLst>
                <a:path w="677" h="280" extrusionOk="0">
                  <a:moveTo>
                    <a:pt x="339" y="0"/>
                  </a:moveTo>
                  <a:cubicBezTo>
                    <a:pt x="239" y="0"/>
                    <a:pt x="120" y="40"/>
                    <a:pt x="20" y="60"/>
                  </a:cubicBezTo>
                  <a:cubicBezTo>
                    <a:pt x="1" y="100"/>
                    <a:pt x="1" y="139"/>
                    <a:pt x="1" y="199"/>
                  </a:cubicBezTo>
                  <a:cubicBezTo>
                    <a:pt x="57" y="255"/>
                    <a:pt x="119" y="280"/>
                    <a:pt x="184" y="280"/>
                  </a:cubicBezTo>
                  <a:cubicBezTo>
                    <a:pt x="235" y="280"/>
                    <a:pt x="287" y="265"/>
                    <a:pt x="339" y="239"/>
                  </a:cubicBezTo>
                  <a:cubicBezTo>
                    <a:pt x="478" y="199"/>
                    <a:pt x="577" y="199"/>
                    <a:pt x="677" y="179"/>
                  </a:cubicBezTo>
                  <a:cubicBezTo>
                    <a:pt x="617" y="40"/>
                    <a:pt x="478" y="60"/>
                    <a:pt x="3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39" name="Google Shape;7239;p9"/>
            <p:cNvSpPr/>
            <p:nvPr/>
          </p:nvSpPr>
          <p:spPr>
            <a:xfrm>
              <a:off x="4911300" y="4446125"/>
              <a:ext cx="18425" cy="4800"/>
            </a:xfrm>
            <a:custGeom>
              <a:avLst/>
              <a:gdLst/>
              <a:ahLst/>
              <a:cxnLst/>
              <a:rect l="l" t="t" r="r" b="b"/>
              <a:pathLst>
                <a:path w="737" h="192" extrusionOk="0">
                  <a:moveTo>
                    <a:pt x="308" y="1"/>
                  </a:moveTo>
                  <a:cubicBezTo>
                    <a:pt x="206" y="1"/>
                    <a:pt x="102" y="17"/>
                    <a:pt x="0" y="32"/>
                  </a:cubicBezTo>
                  <a:cubicBezTo>
                    <a:pt x="109" y="162"/>
                    <a:pt x="241" y="192"/>
                    <a:pt x="381" y="192"/>
                  </a:cubicBezTo>
                  <a:cubicBezTo>
                    <a:pt x="497" y="192"/>
                    <a:pt x="619" y="171"/>
                    <a:pt x="736" y="171"/>
                  </a:cubicBezTo>
                  <a:cubicBezTo>
                    <a:pt x="616" y="38"/>
                    <a:pt x="465" y="1"/>
                    <a:pt x="30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40" name="Google Shape;7240;p9"/>
            <p:cNvSpPr/>
            <p:nvPr/>
          </p:nvSpPr>
          <p:spPr>
            <a:xfrm>
              <a:off x="5068950" y="4437950"/>
              <a:ext cx="18425" cy="4500"/>
            </a:xfrm>
            <a:custGeom>
              <a:avLst/>
              <a:gdLst/>
              <a:ahLst/>
              <a:cxnLst/>
              <a:rect l="l" t="t" r="r" b="b"/>
              <a:pathLst>
                <a:path w="737" h="180" extrusionOk="0">
                  <a:moveTo>
                    <a:pt x="588" y="0"/>
                  </a:moveTo>
                  <a:cubicBezTo>
                    <a:pt x="372" y="0"/>
                    <a:pt x="179" y="14"/>
                    <a:pt x="0" y="160"/>
                  </a:cubicBezTo>
                  <a:cubicBezTo>
                    <a:pt x="104" y="160"/>
                    <a:pt x="215" y="179"/>
                    <a:pt x="326" y="179"/>
                  </a:cubicBezTo>
                  <a:cubicBezTo>
                    <a:pt x="470" y="179"/>
                    <a:pt x="613" y="147"/>
                    <a:pt x="736" y="1"/>
                  </a:cubicBezTo>
                  <a:cubicBezTo>
                    <a:pt x="686" y="1"/>
                    <a:pt x="636" y="0"/>
                    <a:pt x="58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41" name="Google Shape;7241;p9"/>
            <p:cNvSpPr/>
            <p:nvPr/>
          </p:nvSpPr>
          <p:spPr>
            <a:xfrm>
              <a:off x="5251950" y="4498050"/>
              <a:ext cx="9475" cy="5100"/>
            </a:xfrm>
            <a:custGeom>
              <a:avLst/>
              <a:gdLst/>
              <a:ahLst/>
              <a:cxnLst/>
              <a:rect l="l" t="t" r="r" b="b"/>
              <a:pathLst>
                <a:path w="379" h="204" extrusionOk="0">
                  <a:moveTo>
                    <a:pt x="301" y="1"/>
                  </a:moveTo>
                  <a:cubicBezTo>
                    <a:pt x="300" y="1"/>
                    <a:pt x="299" y="2"/>
                    <a:pt x="299" y="4"/>
                  </a:cubicBezTo>
                  <a:cubicBezTo>
                    <a:pt x="240" y="4"/>
                    <a:pt x="140" y="44"/>
                    <a:pt x="80" y="84"/>
                  </a:cubicBezTo>
                  <a:cubicBezTo>
                    <a:pt x="1" y="183"/>
                    <a:pt x="100" y="203"/>
                    <a:pt x="180" y="203"/>
                  </a:cubicBezTo>
                  <a:cubicBezTo>
                    <a:pt x="259" y="183"/>
                    <a:pt x="299" y="143"/>
                    <a:pt x="379" y="104"/>
                  </a:cubicBezTo>
                  <a:cubicBezTo>
                    <a:pt x="343" y="68"/>
                    <a:pt x="308" y="1"/>
                    <a:pt x="30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42" name="Google Shape;7242;p9"/>
            <p:cNvSpPr/>
            <p:nvPr/>
          </p:nvSpPr>
          <p:spPr>
            <a:xfrm>
              <a:off x="5184825" y="4363375"/>
              <a:ext cx="7475" cy="19100"/>
            </a:xfrm>
            <a:custGeom>
              <a:avLst/>
              <a:gdLst/>
              <a:ahLst/>
              <a:cxnLst/>
              <a:rect l="l" t="t" r="r" b="b"/>
              <a:pathLst>
                <a:path w="299" h="764" extrusionOk="0">
                  <a:moveTo>
                    <a:pt x="160" y="0"/>
                  </a:moveTo>
                  <a:cubicBezTo>
                    <a:pt x="160" y="120"/>
                    <a:pt x="140" y="219"/>
                    <a:pt x="100" y="358"/>
                  </a:cubicBezTo>
                  <a:cubicBezTo>
                    <a:pt x="0" y="458"/>
                    <a:pt x="40" y="577"/>
                    <a:pt x="100" y="696"/>
                  </a:cubicBezTo>
                  <a:cubicBezTo>
                    <a:pt x="130" y="741"/>
                    <a:pt x="160" y="764"/>
                    <a:pt x="206" y="764"/>
                  </a:cubicBezTo>
                  <a:cubicBezTo>
                    <a:pt x="222" y="764"/>
                    <a:pt x="239" y="761"/>
                    <a:pt x="259" y="756"/>
                  </a:cubicBezTo>
                  <a:cubicBezTo>
                    <a:pt x="279" y="716"/>
                    <a:pt x="279" y="696"/>
                    <a:pt x="299" y="677"/>
                  </a:cubicBezTo>
                  <a:lnTo>
                    <a:pt x="299" y="179"/>
                  </a:lnTo>
                  <a:cubicBezTo>
                    <a:pt x="259" y="120"/>
                    <a:pt x="199" y="60"/>
                    <a:pt x="1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43" name="Google Shape;7243;p9"/>
            <p:cNvSpPr/>
            <p:nvPr/>
          </p:nvSpPr>
          <p:spPr>
            <a:xfrm>
              <a:off x="4666625" y="4182975"/>
              <a:ext cx="17925" cy="6925"/>
            </a:xfrm>
            <a:custGeom>
              <a:avLst/>
              <a:gdLst/>
              <a:ahLst/>
              <a:cxnLst/>
              <a:rect l="l" t="t" r="r" b="b"/>
              <a:pathLst>
                <a:path w="717" h="277" extrusionOk="0">
                  <a:moveTo>
                    <a:pt x="286" y="0"/>
                  </a:moveTo>
                  <a:cubicBezTo>
                    <a:pt x="201" y="0"/>
                    <a:pt x="112" y="14"/>
                    <a:pt x="20" y="35"/>
                  </a:cubicBezTo>
                  <a:cubicBezTo>
                    <a:pt x="0" y="75"/>
                    <a:pt x="0" y="154"/>
                    <a:pt x="0" y="214"/>
                  </a:cubicBezTo>
                  <a:cubicBezTo>
                    <a:pt x="43" y="257"/>
                    <a:pt x="97" y="276"/>
                    <a:pt x="153" y="276"/>
                  </a:cubicBezTo>
                  <a:cubicBezTo>
                    <a:pt x="202" y="276"/>
                    <a:pt x="252" y="262"/>
                    <a:pt x="299" y="234"/>
                  </a:cubicBezTo>
                  <a:cubicBezTo>
                    <a:pt x="438" y="214"/>
                    <a:pt x="577" y="214"/>
                    <a:pt x="716" y="174"/>
                  </a:cubicBezTo>
                  <a:cubicBezTo>
                    <a:pt x="588" y="46"/>
                    <a:pt x="443" y="0"/>
                    <a:pt x="28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44" name="Google Shape;7244;p9"/>
            <p:cNvSpPr/>
            <p:nvPr/>
          </p:nvSpPr>
          <p:spPr>
            <a:xfrm>
              <a:off x="4608425" y="4188100"/>
              <a:ext cx="18425" cy="4300"/>
            </a:xfrm>
            <a:custGeom>
              <a:avLst/>
              <a:gdLst/>
              <a:ahLst/>
              <a:cxnLst/>
              <a:rect l="l" t="t" r="r" b="b"/>
              <a:pathLst>
                <a:path w="737" h="172" extrusionOk="0">
                  <a:moveTo>
                    <a:pt x="342" y="0"/>
                  </a:moveTo>
                  <a:cubicBezTo>
                    <a:pt x="230" y="0"/>
                    <a:pt x="114" y="20"/>
                    <a:pt x="1" y="29"/>
                  </a:cubicBezTo>
                  <a:cubicBezTo>
                    <a:pt x="166" y="153"/>
                    <a:pt x="331" y="172"/>
                    <a:pt x="503" y="172"/>
                  </a:cubicBezTo>
                  <a:cubicBezTo>
                    <a:pt x="580" y="172"/>
                    <a:pt x="657" y="168"/>
                    <a:pt x="737" y="168"/>
                  </a:cubicBezTo>
                  <a:cubicBezTo>
                    <a:pt x="625" y="34"/>
                    <a:pt x="487" y="0"/>
                    <a:pt x="34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45" name="Google Shape;7245;p9"/>
            <p:cNvSpPr/>
            <p:nvPr/>
          </p:nvSpPr>
          <p:spPr>
            <a:xfrm>
              <a:off x="4451275" y="4469300"/>
              <a:ext cx="9475" cy="12450"/>
            </a:xfrm>
            <a:custGeom>
              <a:avLst/>
              <a:gdLst/>
              <a:ahLst/>
              <a:cxnLst/>
              <a:rect l="l" t="t" r="r" b="b"/>
              <a:pathLst>
                <a:path w="379" h="498" extrusionOk="0">
                  <a:moveTo>
                    <a:pt x="379" y="0"/>
                  </a:moveTo>
                  <a:lnTo>
                    <a:pt x="1" y="140"/>
                  </a:lnTo>
                  <a:cubicBezTo>
                    <a:pt x="1" y="299"/>
                    <a:pt x="40" y="418"/>
                    <a:pt x="180" y="498"/>
                  </a:cubicBezTo>
                  <a:cubicBezTo>
                    <a:pt x="259" y="319"/>
                    <a:pt x="299" y="159"/>
                    <a:pt x="3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46" name="Google Shape;7246;p9"/>
            <p:cNvSpPr/>
            <p:nvPr/>
          </p:nvSpPr>
          <p:spPr>
            <a:xfrm>
              <a:off x="4599975" y="4124650"/>
              <a:ext cx="9475" cy="9975"/>
            </a:xfrm>
            <a:custGeom>
              <a:avLst/>
              <a:gdLst/>
              <a:ahLst/>
              <a:cxnLst/>
              <a:rect l="l" t="t" r="r" b="b"/>
              <a:pathLst>
                <a:path w="379" h="399" extrusionOk="0">
                  <a:moveTo>
                    <a:pt x="60" y="1"/>
                  </a:moveTo>
                  <a:cubicBezTo>
                    <a:pt x="1" y="120"/>
                    <a:pt x="1" y="279"/>
                    <a:pt x="60" y="399"/>
                  </a:cubicBezTo>
                  <a:cubicBezTo>
                    <a:pt x="180" y="399"/>
                    <a:pt x="319" y="379"/>
                    <a:pt x="379" y="219"/>
                  </a:cubicBezTo>
                  <a:cubicBezTo>
                    <a:pt x="279" y="180"/>
                    <a:pt x="180" y="100"/>
                    <a:pt x="6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47" name="Google Shape;7247;p9"/>
            <p:cNvSpPr/>
            <p:nvPr/>
          </p:nvSpPr>
          <p:spPr>
            <a:xfrm>
              <a:off x="4639750" y="4394250"/>
              <a:ext cx="13950" cy="3950"/>
            </a:xfrm>
            <a:custGeom>
              <a:avLst/>
              <a:gdLst/>
              <a:ahLst/>
              <a:cxnLst/>
              <a:rect l="l" t="t" r="r" b="b"/>
              <a:pathLst>
                <a:path w="558" h="158" extrusionOk="0">
                  <a:moveTo>
                    <a:pt x="273" y="1"/>
                  </a:moveTo>
                  <a:cubicBezTo>
                    <a:pt x="180" y="1"/>
                    <a:pt x="88" y="51"/>
                    <a:pt x="1" y="158"/>
                  </a:cubicBezTo>
                  <a:lnTo>
                    <a:pt x="558" y="158"/>
                  </a:lnTo>
                  <a:cubicBezTo>
                    <a:pt x="466" y="56"/>
                    <a:pt x="369" y="1"/>
                    <a:pt x="27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48" name="Google Shape;7248;p9"/>
            <p:cNvSpPr/>
            <p:nvPr/>
          </p:nvSpPr>
          <p:spPr>
            <a:xfrm>
              <a:off x="4986900" y="4372150"/>
              <a:ext cx="7975" cy="8150"/>
            </a:xfrm>
            <a:custGeom>
              <a:avLst/>
              <a:gdLst/>
              <a:ahLst/>
              <a:cxnLst/>
              <a:rect l="l" t="t" r="r" b="b"/>
              <a:pathLst>
                <a:path w="319" h="326" extrusionOk="0">
                  <a:moveTo>
                    <a:pt x="248" y="0"/>
                  </a:moveTo>
                  <a:cubicBezTo>
                    <a:pt x="78" y="0"/>
                    <a:pt x="0" y="132"/>
                    <a:pt x="0" y="326"/>
                  </a:cubicBezTo>
                  <a:cubicBezTo>
                    <a:pt x="159" y="266"/>
                    <a:pt x="259" y="166"/>
                    <a:pt x="318" y="7"/>
                  </a:cubicBezTo>
                  <a:cubicBezTo>
                    <a:pt x="293" y="3"/>
                    <a:pt x="270" y="0"/>
                    <a:pt x="24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49" name="Google Shape;7249;p9"/>
            <p:cNvSpPr/>
            <p:nvPr/>
          </p:nvSpPr>
          <p:spPr>
            <a:xfrm>
              <a:off x="4963025" y="4415575"/>
              <a:ext cx="14925" cy="4025"/>
            </a:xfrm>
            <a:custGeom>
              <a:avLst/>
              <a:gdLst/>
              <a:ahLst/>
              <a:cxnLst/>
              <a:rect l="l" t="t" r="r" b="b"/>
              <a:pathLst>
                <a:path w="597" h="161" extrusionOk="0">
                  <a:moveTo>
                    <a:pt x="597" y="1"/>
                  </a:moveTo>
                  <a:cubicBezTo>
                    <a:pt x="378" y="21"/>
                    <a:pt x="179" y="21"/>
                    <a:pt x="0" y="21"/>
                  </a:cubicBezTo>
                  <a:cubicBezTo>
                    <a:pt x="179" y="120"/>
                    <a:pt x="398" y="160"/>
                    <a:pt x="597" y="160"/>
                  </a:cubicBezTo>
                  <a:lnTo>
                    <a:pt x="59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50" name="Google Shape;7250;p9"/>
            <p:cNvSpPr/>
            <p:nvPr/>
          </p:nvSpPr>
          <p:spPr>
            <a:xfrm>
              <a:off x="4519900" y="4350400"/>
              <a:ext cx="14950" cy="4700"/>
            </a:xfrm>
            <a:custGeom>
              <a:avLst/>
              <a:gdLst/>
              <a:ahLst/>
              <a:cxnLst/>
              <a:rect l="l" t="t" r="r" b="b"/>
              <a:pathLst>
                <a:path w="598" h="188" extrusionOk="0">
                  <a:moveTo>
                    <a:pt x="252" y="1"/>
                  </a:moveTo>
                  <a:cubicBezTo>
                    <a:pt x="170" y="1"/>
                    <a:pt x="86" y="14"/>
                    <a:pt x="1" y="22"/>
                  </a:cubicBezTo>
                  <a:cubicBezTo>
                    <a:pt x="144" y="149"/>
                    <a:pt x="300" y="187"/>
                    <a:pt x="469" y="187"/>
                  </a:cubicBezTo>
                  <a:cubicBezTo>
                    <a:pt x="511" y="187"/>
                    <a:pt x="554" y="185"/>
                    <a:pt x="598" y="181"/>
                  </a:cubicBezTo>
                  <a:cubicBezTo>
                    <a:pt x="500" y="35"/>
                    <a:pt x="380" y="1"/>
                    <a:pt x="25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51" name="Google Shape;7251;p9"/>
            <p:cNvSpPr/>
            <p:nvPr/>
          </p:nvSpPr>
          <p:spPr>
            <a:xfrm>
              <a:off x="4244900" y="4345475"/>
              <a:ext cx="9025" cy="8600"/>
            </a:xfrm>
            <a:custGeom>
              <a:avLst/>
              <a:gdLst/>
              <a:ahLst/>
              <a:cxnLst/>
              <a:rect l="l" t="t" r="r" b="b"/>
              <a:pathLst>
                <a:path w="361" h="344" extrusionOk="0">
                  <a:moveTo>
                    <a:pt x="0" y="0"/>
                  </a:moveTo>
                  <a:cubicBezTo>
                    <a:pt x="40" y="119"/>
                    <a:pt x="40" y="219"/>
                    <a:pt x="40" y="338"/>
                  </a:cubicBezTo>
                  <a:cubicBezTo>
                    <a:pt x="70" y="342"/>
                    <a:pt x="96" y="343"/>
                    <a:pt x="119" y="343"/>
                  </a:cubicBezTo>
                  <a:cubicBezTo>
                    <a:pt x="361" y="343"/>
                    <a:pt x="270" y="163"/>
                    <a:pt x="1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52" name="Google Shape;7252;p9"/>
            <p:cNvSpPr/>
            <p:nvPr/>
          </p:nvSpPr>
          <p:spPr>
            <a:xfrm>
              <a:off x="4472675" y="4341175"/>
              <a:ext cx="13450" cy="4325"/>
            </a:xfrm>
            <a:custGeom>
              <a:avLst/>
              <a:gdLst/>
              <a:ahLst/>
              <a:cxnLst/>
              <a:rect l="l" t="t" r="r" b="b"/>
              <a:pathLst>
                <a:path w="538" h="173" extrusionOk="0">
                  <a:moveTo>
                    <a:pt x="178" y="1"/>
                  </a:moveTo>
                  <a:cubicBezTo>
                    <a:pt x="120" y="1"/>
                    <a:pt x="60" y="7"/>
                    <a:pt x="0" y="13"/>
                  </a:cubicBezTo>
                  <a:cubicBezTo>
                    <a:pt x="114" y="159"/>
                    <a:pt x="268" y="173"/>
                    <a:pt x="429" y="173"/>
                  </a:cubicBezTo>
                  <a:cubicBezTo>
                    <a:pt x="465" y="173"/>
                    <a:pt x="501" y="172"/>
                    <a:pt x="537" y="172"/>
                  </a:cubicBezTo>
                  <a:cubicBezTo>
                    <a:pt x="440" y="33"/>
                    <a:pt x="313" y="1"/>
                    <a:pt x="17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53" name="Google Shape;7253;p9"/>
            <p:cNvSpPr/>
            <p:nvPr/>
          </p:nvSpPr>
          <p:spPr>
            <a:xfrm>
              <a:off x="5483200" y="4336500"/>
              <a:ext cx="12475" cy="4625"/>
            </a:xfrm>
            <a:custGeom>
              <a:avLst/>
              <a:gdLst/>
              <a:ahLst/>
              <a:cxnLst/>
              <a:rect l="l" t="t" r="r" b="b"/>
              <a:pathLst>
                <a:path w="499" h="185" extrusionOk="0">
                  <a:moveTo>
                    <a:pt x="100" y="1"/>
                  </a:moveTo>
                  <a:cubicBezTo>
                    <a:pt x="1" y="81"/>
                    <a:pt x="41" y="160"/>
                    <a:pt x="160" y="180"/>
                  </a:cubicBezTo>
                  <a:cubicBezTo>
                    <a:pt x="182" y="183"/>
                    <a:pt x="203" y="185"/>
                    <a:pt x="224" y="185"/>
                  </a:cubicBezTo>
                  <a:cubicBezTo>
                    <a:pt x="341" y="185"/>
                    <a:pt x="448" y="136"/>
                    <a:pt x="49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54" name="Google Shape;7254;p9"/>
            <p:cNvSpPr/>
            <p:nvPr/>
          </p:nvSpPr>
          <p:spPr>
            <a:xfrm>
              <a:off x="4144425" y="4332525"/>
              <a:ext cx="12975" cy="4200"/>
            </a:xfrm>
            <a:custGeom>
              <a:avLst/>
              <a:gdLst/>
              <a:ahLst/>
              <a:cxnLst/>
              <a:rect l="l" t="t" r="r" b="b"/>
              <a:pathLst>
                <a:path w="519" h="168" extrusionOk="0">
                  <a:moveTo>
                    <a:pt x="518" y="1"/>
                  </a:moveTo>
                  <a:lnTo>
                    <a:pt x="518" y="1"/>
                  </a:lnTo>
                  <a:cubicBezTo>
                    <a:pt x="339" y="21"/>
                    <a:pt x="160" y="21"/>
                    <a:pt x="1" y="21"/>
                  </a:cubicBezTo>
                  <a:cubicBezTo>
                    <a:pt x="88" y="118"/>
                    <a:pt x="171" y="168"/>
                    <a:pt x="253" y="168"/>
                  </a:cubicBezTo>
                  <a:cubicBezTo>
                    <a:pt x="340" y="168"/>
                    <a:pt x="426" y="113"/>
                    <a:pt x="51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55" name="Google Shape;7255;p9"/>
            <p:cNvSpPr/>
            <p:nvPr/>
          </p:nvSpPr>
          <p:spPr>
            <a:xfrm>
              <a:off x="4542300" y="4354075"/>
              <a:ext cx="14425" cy="3600"/>
            </a:xfrm>
            <a:custGeom>
              <a:avLst/>
              <a:gdLst/>
              <a:ahLst/>
              <a:cxnLst/>
              <a:rect l="l" t="t" r="r" b="b"/>
              <a:pathLst>
                <a:path w="577" h="144" extrusionOk="0">
                  <a:moveTo>
                    <a:pt x="253" y="0"/>
                  </a:moveTo>
                  <a:cubicBezTo>
                    <a:pt x="170" y="0"/>
                    <a:pt x="85" y="17"/>
                    <a:pt x="0" y="34"/>
                  </a:cubicBezTo>
                  <a:cubicBezTo>
                    <a:pt x="113" y="119"/>
                    <a:pt x="256" y="143"/>
                    <a:pt x="401" y="143"/>
                  </a:cubicBezTo>
                  <a:cubicBezTo>
                    <a:pt x="460" y="143"/>
                    <a:pt x="519" y="139"/>
                    <a:pt x="577" y="133"/>
                  </a:cubicBezTo>
                  <a:cubicBezTo>
                    <a:pt x="474" y="31"/>
                    <a:pt x="365" y="0"/>
                    <a:pt x="2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56" name="Google Shape;7256;p9"/>
            <p:cNvSpPr/>
            <p:nvPr/>
          </p:nvSpPr>
          <p:spPr>
            <a:xfrm>
              <a:off x="5008275" y="4468650"/>
              <a:ext cx="13950" cy="4175"/>
            </a:xfrm>
            <a:custGeom>
              <a:avLst/>
              <a:gdLst/>
              <a:ahLst/>
              <a:cxnLst/>
              <a:rect l="l" t="t" r="r" b="b"/>
              <a:pathLst>
                <a:path w="558" h="167" extrusionOk="0">
                  <a:moveTo>
                    <a:pt x="345" y="0"/>
                  </a:moveTo>
                  <a:cubicBezTo>
                    <a:pt x="221" y="0"/>
                    <a:pt x="103" y="38"/>
                    <a:pt x="0" y="166"/>
                  </a:cubicBezTo>
                  <a:cubicBezTo>
                    <a:pt x="40" y="166"/>
                    <a:pt x="80" y="166"/>
                    <a:pt x="119" y="166"/>
                  </a:cubicBezTo>
                  <a:cubicBezTo>
                    <a:pt x="277" y="166"/>
                    <a:pt x="430" y="154"/>
                    <a:pt x="557" y="26"/>
                  </a:cubicBezTo>
                  <a:cubicBezTo>
                    <a:pt x="486" y="12"/>
                    <a:pt x="415" y="0"/>
                    <a:pt x="34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57" name="Google Shape;7257;p9"/>
            <p:cNvSpPr/>
            <p:nvPr/>
          </p:nvSpPr>
          <p:spPr>
            <a:xfrm>
              <a:off x="5459850" y="4495075"/>
              <a:ext cx="14425" cy="4500"/>
            </a:xfrm>
            <a:custGeom>
              <a:avLst/>
              <a:gdLst/>
              <a:ahLst/>
              <a:cxnLst/>
              <a:rect l="l" t="t" r="r" b="b"/>
              <a:pathLst>
                <a:path w="577" h="180" extrusionOk="0">
                  <a:moveTo>
                    <a:pt x="400" y="1"/>
                  </a:moveTo>
                  <a:cubicBezTo>
                    <a:pt x="250" y="1"/>
                    <a:pt x="99" y="21"/>
                    <a:pt x="0" y="163"/>
                  </a:cubicBezTo>
                  <a:cubicBezTo>
                    <a:pt x="69" y="170"/>
                    <a:pt x="141" y="179"/>
                    <a:pt x="212" y="179"/>
                  </a:cubicBezTo>
                  <a:cubicBezTo>
                    <a:pt x="344" y="179"/>
                    <a:pt x="473" y="146"/>
                    <a:pt x="577" y="4"/>
                  </a:cubicBezTo>
                  <a:cubicBezTo>
                    <a:pt x="520" y="4"/>
                    <a:pt x="460" y="1"/>
                    <a:pt x="4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58" name="Google Shape;7258;p9"/>
            <p:cNvSpPr/>
            <p:nvPr/>
          </p:nvSpPr>
          <p:spPr>
            <a:xfrm>
              <a:off x="5376300" y="4495150"/>
              <a:ext cx="13950" cy="6575"/>
            </a:xfrm>
            <a:custGeom>
              <a:avLst/>
              <a:gdLst/>
              <a:ahLst/>
              <a:cxnLst/>
              <a:rect l="l" t="t" r="r" b="b"/>
              <a:pathLst>
                <a:path w="558" h="263" extrusionOk="0">
                  <a:moveTo>
                    <a:pt x="557" y="1"/>
                  </a:moveTo>
                  <a:cubicBezTo>
                    <a:pt x="378" y="1"/>
                    <a:pt x="179" y="1"/>
                    <a:pt x="0" y="21"/>
                  </a:cubicBezTo>
                  <a:cubicBezTo>
                    <a:pt x="80" y="80"/>
                    <a:pt x="139" y="160"/>
                    <a:pt x="199" y="200"/>
                  </a:cubicBezTo>
                  <a:cubicBezTo>
                    <a:pt x="265" y="238"/>
                    <a:pt x="327" y="262"/>
                    <a:pt x="383" y="262"/>
                  </a:cubicBezTo>
                  <a:cubicBezTo>
                    <a:pt x="443" y="262"/>
                    <a:pt x="496" y="233"/>
                    <a:pt x="537" y="160"/>
                  </a:cubicBezTo>
                  <a:cubicBezTo>
                    <a:pt x="537" y="100"/>
                    <a:pt x="557" y="60"/>
                    <a:pt x="55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59" name="Google Shape;7259;p9"/>
            <p:cNvSpPr/>
            <p:nvPr/>
          </p:nvSpPr>
          <p:spPr>
            <a:xfrm>
              <a:off x="4976950" y="4534450"/>
              <a:ext cx="5975" cy="12950"/>
            </a:xfrm>
            <a:custGeom>
              <a:avLst/>
              <a:gdLst/>
              <a:ahLst/>
              <a:cxnLst/>
              <a:rect l="l" t="t" r="r" b="b"/>
              <a:pathLst>
                <a:path w="239" h="518" extrusionOk="0">
                  <a:moveTo>
                    <a:pt x="60" y="0"/>
                  </a:moveTo>
                  <a:lnTo>
                    <a:pt x="60" y="0"/>
                  </a:lnTo>
                  <a:cubicBezTo>
                    <a:pt x="40" y="199"/>
                    <a:pt x="0" y="398"/>
                    <a:pt x="219" y="517"/>
                  </a:cubicBezTo>
                  <a:cubicBezTo>
                    <a:pt x="219" y="338"/>
                    <a:pt x="239" y="140"/>
                    <a:pt x="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60" name="Google Shape;7260;p9"/>
            <p:cNvSpPr/>
            <p:nvPr/>
          </p:nvSpPr>
          <p:spPr>
            <a:xfrm>
              <a:off x="4832725" y="4492825"/>
              <a:ext cx="8975" cy="6825"/>
            </a:xfrm>
            <a:custGeom>
              <a:avLst/>
              <a:gdLst/>
              <a:ahLst/>
              <a:cxnLst/>
              <a:rect l="l" t="t" r="r" b="b"/>
              <a:pathLst>
                <a:path w="359" h="273" extrusionOk="0">
                  <a:moveTo>
                    <a:pt x="130" y="1"/>
                  </a:moveTo>
                  <a:cubicBezTo>
                    <a:pt x="92" y="1"/>
                    <a:pt x="55" y="24"/>
                    <a:pt x="20" y="94"/>
                  </a:cubicBezTo>
                  <a:cubicBezTo>
                    <a:pt x="20" y="153"/>
                    <a:pt x="0" y="213"/>
                    <a:pt x="0" y="273"/>
                  </a:cubicBezTo>
                  <a:lnTo>
                    <a:pt x="358" y="273"/>
                  </a:lnTo>
                  <a:cubicBezTo>
                    <a:pt x="339" y="193"/>
                    <a:pt x="339" y="153"/>
                    <a:pt x="339" y="94"/>
                  </a:cubicBezTo>
                  <a:cubicBezTo>
                    <a:pt x="274" y="81"/>
                    <a:pt x="201" y="1"/>
                    <a:pt x="13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61" name="Google Shape;7261;p9"/>
            <p:cNvSpPr/>
            <p:nvPr/>
          </p:nvSpPr>
          <p:spPr>
            <a:xfrm>
              <a:off x="5050550" y="4442325"/>
              <a:ext cx="14950" cy="4400"/>
            </a:xfrm>
            <a:custGeom>
              <a:avLst/>
              <a:gdLst/>
              <a:ahLst/>
              <a:cxnLst/>
              <a:rect l="l" t="t" r="r" b="b"/>
              <a:pathLst>
                <a:path w="598" h="176" extrusionOk="0">
                  <a:moveTo>
                    <a:pt x="492" y="0"/>
                  </a:moveTo>
                  <a:cubicBezTo>
                    <a:pt x="314" y="0"/>
                    <a:pt x="150" y="44"/>
                    <a:pt x="0" y="144"/>
                  </a:cubicBezTo>
                  <a:cubicBezTo>
                    <a:pt x="94" y="160"/>
                    <a:pt x="185" y="176"/>
                    <a:pt x="268" y="176"/>
                  </a:cubicBezTo>
                  <a:cubicBezTo>
                    <a:pt x="398" y="176"/>
                    <a:pt x="512" y="138"/>
                    <a:pt x="597" y="5"/>
                  </a:cubicBezTo>
                  <a:cubicBezTo>
                    <a:pt x="562" y="2"/>
                    <a:pt x="527" y="0"/>
                    <a:pt x="4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62" name="Google Shape;7262;p9"/>
            <p:cNvSpPr/>
            <p:nvPr/>
          </p:nvSpPr>
          <p:spPr>
            <a:xfrm>
              <a:off x="5069950" y="4446900"/>
              <a:ext cx="14450" cy="5025"/>
            </a:xfrm>
            <a:custGeom>
              <a:avLst/>
              <a:gdLst/>
              <a:ahLst/>
              <a:cxnLst/>
              <a:rect l="l" t="t" r="r" b="b"/>
              <a:pathLst>
                <a:path w="578" h="201" extrusionOk="0">
                  <a:moveTo>
                    <a:pt x="332" y="1"/>
                  </a:moveTo>
                  <a:cubicBezTo>
                    <a:pt x="197" y="1"/>
                    <a:pt x="75" y="38"/>
                    <a:pt x="0" y="200"/>
                  </a:cubicBezTo>
                  <a:cubicBezTo>
                    <a:pt x="199" y="160"/>
                    <a:pt x="418" y="160"/>
                    <a:pt x="577" y="21"/>
                  </a:cubicBezTo>
                  <a:cubicBezTo>
                    <a:pt x="496" y="14"/>
                    <a:pt x="412" y="1"/>
                    <a:pt x="3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63" name="Google Shape;7263;p9"/>
            <p:cNvSpPr/>
            <p:nvPr/>
          </p:nvSpPr>
          <p:spPr>
            <a:xfrm>
              <a:off x="5069450" y="4114425"/>
              <a:ext cx="9975" cy="7275"/>
            </a:xfrm>
            <a:custGeom>
              <a:avLst/>
              <a:gdLst/>
              <a:ahLst/>
              <a:cxnLst/>
              <a:rect l="l" t="t" r="r" b="b"/>
              <a:pathLst>
                <a:path w="399" h="291" extrusionOk="0">
                  <a:moveTo>
                    <a:pt x="187" y="0"/>
                  </a:moveTo>
                  <a:cubicBezTo>
                    <a:pt x="126" y="0"/>
                    <a:pt x="63" y="42"/>
                    <a:pt x="0" y="131"/>
                  </a:cubicBezTo>
                  <a:cubicBezTo>
                    <a:pt x="120" y="191"/>
                    <a:pt x="239" y="231"/>
                    <a:pt x="338" y="290"/>
                  </a:cubicBezTo>
                  <a:cubicBezTo>
                    <a:pt x="338" y="231"/>
                    <a:pt x="378" y="211"/>
                    <a:pt x="398" y="171"/>
                  </a:cubicBezTo>
                  <a:cubicBezTo>
                    <a:pt x="333" y="62"/>
                    <a:pt x="261" y="0"/>
                    <a:pt x="18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64" name="Google Shape;7264;p9"/>
            <p:cNvSpPr/>
            <p:nvPr/>
          </p:nvSpPr>
          <p:spPr>
            <a:xfrm>
              <a:off x="5126625" y="4109250"/>
              <a:ext cx="14950" cy="4275"/>
            </a:xfrm>
            <a:custGeom>
              <a:avLst/>
              <a:gdLst/>
              <a:ahLst/>
              <a:cxnLst/>
              <a:rect l="l" t="t" r="r" b="b"/>
              <a:pathLst>
                <a:path w="598" h="171" extrusionOk="0">
                  <a:moveTo>
                    <a:pt x="1" y="0"/>
                  </a:moveTo>
                  <a:lnTo>
                    <a:pt x="1" y="139"/>
                  </a:lnTo>
                  <a:cubicBezTo>
                    <a:pt x="74" y="159"/>
                    <a:pt x="145" y="170"/>
                    <a:pt x="213" y="170"/>
                  </a:cubicBezTo>
                  <a:cubicBezTo>
                    <a:pt x="350" y="170"/>
                    <a:pt x="478" y="126"/>
                    <a:pt x="598" y="20"/>
                  </a:cubicBezTo>
                  <a:cubicBezTo>
                    <a:pt x="399" y="20"/>
                    <a:pt x="200" y="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65" name="Google Shape;7265;p9"/>
            <p:cNvSpPr/>
            <p:nvPr/>
          </p:nvSpPr>
          <p:spPr>
            <a:xfrm>
              <a:off x="4521400" y="4104850"/>
              <a:ext cx="14450" cy="4400"/>
            </a:xfrm>
            <a:custGeom>
              <a:avLst/>
              <a:gdLst/>
              <a:ahLst/>
              <a:cxnLst/>
              <a:rect l="l" t="t" r="r" b="b"/>
              <a:pathLst>
                <a:path w="578" h="176" extrusionOk="0">
                  <a:moveTo>
                    <a:pt x="357" y="1"/>
                  </a:moveTo>
                  <a:cubicBezTo>
                    <a:pt x="225" y="1"/>
                    <a:pt x="104" y="33"/>
                    <a:pt x="1" y="176"/>
                  </a:cubicBezTo>
                  <a:cubicBezTo>
                    <a:pt x="219" y="176"/>
                    <a:pt x="418" y="176"/>
                    <a:pt x="577" y="17"/>
                  </a:cubicBezTo>
                  <a:cubicBezTo>
                    <a:pt x="501" y="10"/>
                    <a:pt x="427" y="1"/>
                    <a:pt x="35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66" name="Google Shape;7266;p9"/>
            <p:cNvSpPr/>
            <p:nvPr/>
          </p:nvSpPr>
          <p:spPr>
            <a:xfrm>
              <a:off x="4976950" y="4297725"/>
              <a:ext cx="5500" cy="11450"/>
            </a:xfrm>
            <a:custGeom>
              <a:avLst/>
              <a:gdLst/>
              <a:ahLst/>
              <a:cxnLst/>
              <a:rect l="l" t="t" r="r" b="b"/>
              <a:pathLst>
                <a:path w="220" h="458" extrusionOk="0">
                  <a:moveTo>
                    <a:pt x="40" y="0"/>
                  </a:moveTo>
                  <a:cubicBezTo>
                    <a:pt x="20" y="40"/>
                    <a:pt x="0" y="100"/>
                    <a:pt x="0" y="120"/>
                  </a:cubicBezTo>
                  <a:cubicBezTo>
                    <a:pt x="40" y="239"/>
                    <a:pt x="20" y="418"/>
                    <a:pt x="199" y="458"/>
                  </a:cubicBezTo>
                  <a:cubicBezTo>
                    <a:pt x="199" y="299"/>
                    <a:pt x="219" y="120"/>
                    <a:pt x="4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67" name="Google Shape;7267;p9"/>
            <p:cNvSpPr/>
            <p:nvPr/>
          </p:nvSpPr>
          <p:spPr>
            <a:xfrm>
              <a:off x="4688500" y="4188125"/>
              <a:ext cx="14950" cy="4300"/>
            </a:xfrm>
            <a:custGeom>
              <a:avLst/>
              <a:gdLst/>
              <a:ahLst/>
              <a:cxnLst/>
              <a:rect l="l" t="t" r="r" b="b"/>
              <a:pathLst>
                <a:path w="598" h="172" extrusionOk="0">
                  <a:moveTo>
                    <a:pt x="192" y="1"/>
                  </a:moveTo>
                  <a:cubicBezTo>
                    <a:pt x="130" y="1"/>
                    <a:pt x="66" y="10"/>
                    <a:pt x="0" y="28"/>
                  </a:cubicBezTo>
                  <a:cubicBezTo>
                    <a:pt x="81" y="142"/>
                    <a:pt x="187" y="171"/>
                    <a:pt x="309" y="171"/>
                  </a:cubicBezTo>
                  <a:cubicBezTo>
                    <a:pt x="398" y="171"/>
                    <a:pt x="496" y="156"/>
                    <a:pt x="597" y="147"/>
                  </a:cubicBezTo>
                  <a:cubicBezTo>
                    <a:pt x="472" y="50"/>
                    <a:pt x="337" y="1"/>
                    <a:pt x="1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68" name="Google Shape;7268;p9"/>
            <p:cNvSpPr/>
            <p:nvPr/>
          </p:nvSpPr>
          <p:spPr>
            <a:xfrm>
              <a:off x="4815325" y="4234075"/>
              <a:ext cx="5000" cy="10450"/>
            </a:xfrm>
            <a:custGeom>
              <a:avLst/>
              <a:gdLst/>
              <a:ahLst/>
              <a:cxnLst/>
              <a:rect l="l" t="t" r="r" b="b"/>
              <a:pathLst>
                <a:path w="200" h="418" extrusionOk="0">
                  <a:moveTo>
                    <a:pt x="100" y="0"/>
                  </a:moveTo>
                  <a:cubicBezTo>
                    <a:pt x="0" y="100"/>
                    <a:pt x="40" y="199"/>
                    <a:pt x="60" y="298"/>
                  </a:cubicBezTo>
                  <a:cubicBezTo>
                    <a:pt x="60" y="358"/>
                    <a:pt x="139" y="378"/>
                    <a:pt x="159" y="418"/>
                  </a:cubicBezTo>
                  <a:cubicBezTo>
                    <a:pt x="179" y="378"/>
                    <a:pt x="179" y="318"/>
                    <a:pt x="199" y="279"/>
                  </a:cubicBezTo>
                  <a:cubicBezTo>
                    <a:pt x="159" y="179"/>
                    <a:pt x="119" y="100"/>
                    <a:pt x="1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69" name="Google Shape;7269;p9"/>
            <p:cNvSpPr/>
            <p:nvPr/>
          </p:nvSpPr>
          <p:spPr>
            <a:xfrm>
              <a:off x="4814325" y="4222950"/>
              <a:ext cx="13950" cy="4675"/>
            </a:xfrm>
            <a:custGeom>
              <a:avLst/>
              <a:gdLst/>
              <a:ahLst/>
              <a:cxnLst/>
              <a:rect l="l" t="t" r="r" b="b"/>
              <a:pathLst>
                <a:path w="558" h="187" extrusionOk="0">
                  <a:moveTo>
                    <a:pt x="221" y="0"/>
                  </a:moveTo>
                  <a:cubicBezTo>
                    <a:pt x="149" y="0"/>
                    <a:pt x="75" y="12"/>
                    <a:pt x="0" y="27"/>
                  </a:cubicBezTo>
                  <a:cubicBezTo>
                    <a:pt x="140" y="107"/>
                    <a:pt x="279" y="147"/>
                    <a:pt x="398" y="186"/>
                  </a:cubicBezTo>
                  <a:cubicBezTo>
                    <a:pt x="458" y="186"/>
                    <a:pt x="498" y="167"/>
                    <a:pt x="557" y="147"/>
                  </a:cubicBezTo>
                  <a:cubicBezTo>
                    <a:pt x="458" y="34"/>
                    <a:pt x="342" y="0"/>
                    <a:pt x="2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70" name="Google Shape;7270;p9"/>
            <p:cNvSpPr/>
            <p:nvPr/>
          </p:nvSpPr>
          <p:spPr>
            <a:xfrm>
              <a:off x="4756625" y="4214275"/>
              <a:ext cx="14950" cy="4625"/>
            </a:xfrm>
            <a:custGeom>
              <a:avLst/>
              <a:gdLst/>
              <a:ahLst/>
              <a:cxnLst/>
              <a:rect l="l" t="t" r="r" b="b"/>
              <a:pathLst>
                <a:path w="598" h="185" extrusionOk="0">
                  <a:moveTo>
                    <a:pt x="231" y="0"/>
                  </a:moveTo>
                  <a:cubicBezTo>
                    <a:pt x="155" y="0"/>
                    <a:pt x="77" y="9"/>
                    <a:pt x="1" y="16"/>
                  </a:cubicBezTo>
                  <a:cubicBezTo>
                    <a:pt x="135" y="151"/>
                    <a:pt x="280" y="184"/>
                    <a:pt x="437" y="184"/>
                  </a:cubicBezTo>
                  <a:cubicBezTo>
                    <a:pt x="489" y="184"/>
                    <a:pt x="543" y="180"/>
                    <a:pt x="598" y="175"/>
                  </a:cubicBezTo>
                  <a:cubicBezTo>
                    <a:pt x="507" y="33"/>
                    <a:pt x="374" y="0"/>
                    <a:pt x="2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71" name="Google Shape;7271;p9"/>
            <p:cNvSpPr/>
            <p:nvPr/>
          </p:nvSpPr>
          <p:spPr>
            <a:xfrm>
              <a:off x="4772050" y="4516550"/>
              <a:ext cx="8475" cy="5475"/>
            </a:xfrm>
            <a:custGeom>
              <a:avLst/>
              <a:gdLst/>
              <a:ahLst/>
              <a:cxnLst/>
              <a:rect l="l" t="t" r="r" b="b"/>
              <a:pathLst>
                <a:path w="339" h="219" extrusionOk="0">
                  <a:moveTo>
                    <a:pt x="199" y="0"/>
                  </a:moveTo>
                  <a:lnTo>
                    <a:pt x="0" y="179"/>
                  </a:lnTo>
                  <a:cubicBezTo>
                    <a:pt x="60" y="179"/>
                    <a:pt x="100" y="219"/>
                    <a:pt x="160" y="219"/>
                  </a:cubicBezTo>
                  <a:cubicBezTo>
                    <a:pt x="199" y="139"/>
                    <a:pt x="279" y="80"/>
                    <a:pt x="339" y="20"/>
                  </a:cubicBezTo>
                  <a:cubicBezTo>
                    <a:pt x="279" y="20"/>
                    <a:pt x="239" y="0"/>
                    <a:pt x="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72" name="Google Shape;7272;p9"/>
            <p:cNvSpPr/>
            <p:nvPr/>
          </p:nvSpPr>
          <p:spPr>
            <a:xfrm>
              <a:off x="4389600" y="4279325"/>
              <a:ext cx="4500" cy="8475"/>
            </a:xfrm>
            <a:custGeom>
              <a:avLst/>
              <a:gdLst/>
              <a:ahLst/>
              <a:cxnLst/>
              <a:rect l="l" t="t" r="r" b="b"/>
              <a:pathLst>
                <a:path w="180" h="339" extrusionOk="0">
                  <a:moveTo>
                    <a:pt x="1" y="0"/>
                  </a:moveTo>
                  <a:cubicBezTo>
                    <a:pt x="1" y="140"/>
                    <a:pt x="41" y="239"/>
                    <a:pt x="41" y="338"/>
                  </a:cubicBezTo>
                  <a:cubicBezTo>
                    <a:pt x="81" y="299"/>
                    <a:pt x="140" y="259"/>
                    <a:pt x="180" y="199"/>
                  </a:cubicBezTo>
                  <a:cubicBezTo>
                    <a:pt x="180" y="159"/>
                    <a:pt x="160" y="100"/>
                    <a:pt x="180" y="40"/>
                  </a:cubicBezTo>
                  <a:cubicBezTo>
                    <a:pt x="100" y="40"/>
                    <a:pt x="61" y="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73" name="Google Shape;7273;p9"/>
            <p:cNvSpPr/>
            <p:nvPr/>
          </p:nvSpPr>
          <p:spPr>
            <a:xfrm>
              <a:off x="5002800" y="4283725"/>
              <a:ext cx="9475" cy="4600"/>
            </a:xfrm>
            <a:custGeom>
              <a:avLst/>
              <a:gdLst/>
              <a:ahLst/>
              <a:cxnLst/>
              <a:rect l="l" t="t" r="r" b="b"/>
              <a:pathLst>
                <a:path w="379" h="184" extrusionOk="0">
                  <a:moveTo>
                    <a:pt x="253" y="1"/>
                  </a:moveTo>
                  <a:cubicBezTo>
                    <a:pt x="141" y="1"/>
                    <a:pt x="60" y="64"/>
                    <a:pt x="1" y="182"/>
                  </a:cubicBezTo>
                  <a:cubicBezTo>
                    <a:pt x="30" y="182"/>
                    <a:pt x="58" y="183"/>
                    <a:pt x="85" y="183"/>
                  </a:cubicBezTo>
                  <a:cubicBezTo>
                    <a:pt x="208" y="183"/>
                    <a:pt x="313" y="170"/>
                    <a:pt x="379" y="23"/>
                  </a:cubicBezTo>
                  <a:cubicBezTo>
                    <a:pt x="333" y="8"/>
                    <a:pt x="291" y="1"/>
                    <a:pt x="25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74" name="Google Shape;7274;p9"/>
            <p:cNvSpPr/>
            <p:nvPr/>
          </p:nvSpPr>
          <p:spPr>
            <a:xfrm>
              <a:off x="4850125" y="4248975"/>
              <a:ext cx="4000" cy="8975"/>
            </a:xfrm>
            <a:custGeom>
              <a:avLst/>
              <a:gdLst/>
              <a:ahLst/>
              <a:cxnLst/>
              <a:rect l="l" t="t" r="r" b="b"/>
              <a:pathLst>
                <a:path w="160" h="359" extrusionOk="0">
                  <a:moveTo>
                    <a:pt x="160" y="1"/>
                  </a:moveTo>
                  <a:cubicBezTo>
                    <a:pt x="40" y="80"/>
                    <a:pt x="1" y="200"/>
                    <a:pt x="20" y="359"/>
                  </a:cubicBezTo>
                  <a:lnTo>
                    <a:pt x="160" y="359"/>
                  </a:lnTo>
                  <a:lnTo>
                    <a:pt x="16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75" name="Google Shape;7275;p9"/>
            <p:cNvSpPr/>
            <p:nvPr/>
          </p:nvSpPr>
          <p:spPr>
            <a:xfrm>
              <a:off x="5280800" y="4355175"/>
              <a:ext cx="8475" cy="4725"/>
            </a:xfrm>
            <a:custGeom>
              <a:avLst/>
              <a:gdLst/>
              <a:ahLst/>
              <a:cxnLst/>
              <a:rect l="l" t="t" r="r" b="b"/>
              <a:pathLst>
                <a:path w="339" h="189" extrusionOk="0">
                  <a:moveTo>
                    <a:pt x="108" y="1"/>
                  </a:moveTo>
                  <a:cubicBezTo>
                    <a:pt x="73" y="1"/>
                    <a:pt x="37" y="5"/>
                    <a:pt x="1" y="10"/>
                  </a:cubicBezTo>
                  <a:cubicBezTo>
                    <a:pt x="40" y="50"/>
                    <a:pt x="120" y="109"/>
                    <a:pt x="200" y="189"/>
                  </a:cubicBezTo>
                  <a:lnTo>
                    <a:pt x="279" y="189"/>
                  </a:lnTo>
                  <a:lnTo>
                    <a:pt x="339" y="149"/>
                  </a:lnTo>
                  <a:cubicBezTo>
                    <a:pt x="295" y="32"/>
                    <a:pt x="207" y="1"/>
                    <a:pt x="10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76" name="Google Shape;7276;p9"/>
            <p:cNvSpPr/>
            <p:nvPr/>
          </p:nvSpPr>
          <p:spPr>
            <a:xfrm>
              <a:off x="4464700" y="4337700"/>
              <a:ext cx="8475" cy="3800"/>
            </a:xfrm>
            <a:custGeom>
              <a:avLst/>
              <a:gdLst/>
              <a:ahLst/>
              <a:cxnLst/>
              <a:rect l="l" t="t" r="r" b="b"/>
              <a:pathLst>
                <a:path w="339" h="152" extrusionOk="0">
                  <a:moveTo>
                    <a:pt x="173" y="0"/>
                  </a:moveTo>
                  <a:cubicBezTo>
                    <a:pt x="117" y="0"/>
                    <a:pt x="59" y="45"/>
                    <a:pt x="1" y="132"/>
                  </a:cubicBezTo>
                  <a:cubicBezTo>
                    <a:pt x="120" y="152"/>
                    <a:pt x="220" y="152"/>
                    <a:pt x="339" y="152"/>
                  </a:cubicBezTo>
                  <a:cubicBezTo>
                    <a:pt x="288" y="50"/>
                    <a:pt x="232" y="0"/>
                    <a:pt x="17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77" name="Google Shape;7277;p9"/>
            <p:cNvSpPr/>
            <p:nvPr/>
          </p:nvSpPr>
          <p:spPr>
            <a:xfrm>
              <a:off x="5415575" y="4179200"/>
              <a:ext cx="9475" cy="4175"/>
            </a:xfrm>
            <a:custGeom>
              <a:avLst/>
              <a:gdLst/>
              <a:ahLst/>
              <a:cxnLst/>
              <a:rect l="l" t="t" r="r" b="b"/>
              <a:pathLst>
                <a:path w="379" h="167" extrusionOk="0">
                  <a:moveTo>
                    <a:pt x="288" y="1"/>
                  </a:moveTo>
                  <a:cubicBezTo>
                    <a:pt x="172" y="1"/>
                    <a:pt x="80" y="39"/>
                    <a:pt x="1" y="166"/>
                  </a:cubicBezTo>
                  <a:lnTo>
                    <a:pt x="379" y="166"/>
                  </a:lnTo>
                  <a:lnTo>
                    <a:pt x="379" y="7"/>
                  </a:lnTo>
                  <a:cubicBezTo>
                    <a:pt x="347" y="3"/>
                    <a:pt x="316" y="1"/>
                    <a:pt x="28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78" name="Google Shape;7278;p9"/>
            <p:cNvSpPr/>
            <p:nvPr/>
          </p:nvSpPr>
          <p:spPr>
            <a:xfrm>
              <a:off x="4635275" y="4126650"/>
              <a:ext cx="4500" cy="5975"/>
            </a:xfrm>
            <a:custGeom>
              <a:avLst/>
              <a:gdLst/>
              <a:ahLst/>
              <a:cxnLst/>
              <a:rect l="l" t="t" r="r" b="b"/>
              <a:pathLst>
                <a:path w="180" h="239" extrusionOk="0">
                  <a:moveTo>
                    <a:pt x="180" y="0"/>
                  </a:moveTo>
                  <a:cubicBezTo>
                    <a:pt x="81" y="0"/>
                    <a:pt x="41" y="60"/>
                    <a:pt x="1" y="139"/>
                  </a:cubicBezTo>
                  <a:cubicBezTo>
                    <a:pt x="21" y="179"/>
                    <a:pt x="81" y="219"/>
                    <a:pt x="120" y="239"/>
                  </a:cubicBezTo>
                  <a:cubicBezTo>
                    <a:pt x="120" y="179"/>
                    <a:pt x="160" y="60"/>
                    <a:pt x="18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79" name="Google Shape;7279;p9"/>
            <p:cNvSpPr/>
            <p:nvPr/>
          </p:nvSpPr>
          <p:spPr>
            <a:xfrm>
              <a:off x="4749675" y="4148650"/>
              <a:ext cx="4500" cy="8350"/>
            </a:xfrm>
            <a:custGeom>
              <a:avLst/>
              <a:gdLst/>
              <a:ahLst/>
              <a:cxnLst/>
              <a:rect l="l" t="t" r="r" b="b"/>
              <a:pathLst>
                <a:path w="180" h="334" extrusionOk="0">
                  <a:moveTo>
                    <a:pt x="110" y="1"/>
                  </a:moveTo>
                  <a:cubicBezTo>
                    <a:pt x="85" y="1"/>
                    <a:pt x="60" y="5"/>
                    <a:pt x="40" y="15"/>
                  </a:cubicBezTo>
                  <a:cubicBezTo>
                    <a:pt x="0" y="135"/>
                    <a:pt x="0" y="274"/>
                    <a:pt x="179" y="334"/>
                  </a:cubicBezTo>
                  <a:cubicBezTo>
                    <a:pt x="179" y="234"/>
                    <a:pt x="159" y="115"/>
                    <a:pt x="179" y="15"/>
                  </a:cubicBezTo>
                  <a:cubicBezTo>
                    <a:pt x="159" y="5"/>
                    <a:pt x="135" y="1"/>
                    <a:pt x="11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80" name="Google Shape;7280;p9"/>
            <p:cNvSpPr/>
            <p:nvPr/>
          </p:nvSpPr>
          <p:spPr>
            <a:xfrm>
              <a:off x="5157475" y="4170850"/>
              <a:ext cx="7475" cy="3550"/>
            </a:xfrm>
            <a:custGeom>
              <a:avLst/>
              <a:gdLst/>
              <a:ahLst/>
              <a:cxnLst/>
              <a:rect l="l" t="t" r="r" b="b"/>
              <a:pathLst>
                <a:path w="299" h="142" extrusionOk="0">
                  <a:moveTo>
                    <a:pt x="153" y="0"/>
                  </a:moveTo>
                  <a:cubicBezTo>
                    <a:pt x="102" y="0"/>
                    <a:pt x="51" y="50"/>
                    <a:pt x="0" y="142"/>
                  </a:cubicBezTo>
                  <a:lnTo>
                    <a:pt x="299" y="142"/>
                  </a:lnTo>
                  <a:cubicBezTo>
                    <a:pt x="250" y="45"/>
                    <a:pt x="202" y="0"/>
                    <a:pt x="1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81" name="Google Shape;7281;p9"/>
            <p:cNvSpPr/>
            <p:nvPr/>
          </p:nvSpPr>
          <p:spPr>
            <a:xfrm>
              <a:off x="4341875" y="4152850"/>
              <a:ext cx="9475" cy="3825"/>
            </a:xfrm>
            <a:custGeom>
              <a:avLst/>
              <a:gdLst/>
              <a:ahLst/>
              <a:cxnLst/>
              <a:rect l="l" t="t" r="r" b="b"/>
              <a:pathLst>
                <a:path w="379" h="153" extrusionOk="0">
                  <a:moveTo>
                    <a:pt x="284" y="0"/>
                  </a:moveTo>
                  <a:cubicBezTo>
                    <a:pt x="170" y="0"/>
                    <a:pt x="79" y="35"/>
                    <a:pt x="0" y="146"/>
                  </a:cubicBezTo>
                  <a:cubicBezTo>
                    <a:pt x="33" y="150"/>
                    <a:pt x="64" y="152"/>
                    <a:pt x="94" y="152"/>
                  </a:cubicBezTo>
                  <a:cubicBezTo>
                    <a:pt x="208" y="152"/>
                    <a:pt x="299" y="117"/>
                    <a:pt x="378" y="7"/>
                  </a:cubicBezTo>
                  <a:cubicBezTo>
                    <a:pt x="345" y="2"/>
                    <a:pt x="314" y="0"/>
                    <a:pt x="28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82" name="Google Shape;7282;p9"/>
            <p:cNvSpPr/>
            <p:nvPr/>
          </p:nvSpPr>
          <p:spPr>
            <a:xfrm>
              <a:off x="4477625" y="4117700"/>
              <a:ext cx="9975" cy="4175"/>
            </a:xfrm>
            <a:custGeom>
              <a:avLst/>
              <a:gdLst/>
              <a:ahLst/>
              <a:cxnLst/>
              <a:rect l="l" t="t" r="r" b="b"/>
              <a:pathLst>
                <a:path w="399" h="167" extrusionOk="0">
                  <a:moveTo>
                    <a:pt x="1" y="0"/>
                  </a:moveTo>
                  <a:lnTo>
                    <a:pt x="1" y="159"/>
                  </a:lnTo>
                  <a:cubicBezTo>
                    <a:pt x="31" y="164"/>
                    <a:pt x="62" y="166"/>
                    <a:pt x="93" y="166"/>
                  </a:cubicBezTo>
                  <a:cubicBezTo>
                    <a:pt x="206" y="166"/>
                    <a:pt x="321" y="134"/>
                    <a:pt x="399" y="40"/>
                  </a:cubicBezTo>
                  <a:cubicBezTo>
                    <a:pt x="279" y="40"/>
                    <a:pt x="120" y="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83" name="Google Shape;7283;p9"/>
            <p:cNvSpPr/>
            <p:nvPr/>
          </p:nvSpPr>
          <p:spPr>
            <a:xfrm>
              <a:off x="4495550" y="4113400"/>
              <a:ext cx="9475" cy="3900"/>
            </a:xfrm>
            <a:custGeom>
              <a:avLst/>
              <a:gdLst/>
              <a:ahLst/>
              <a:cxnLst/>
              <a:rect l="l" t="t" r="r" b="b"/>
              <a:pathLst>
                <a:path w="379" h="156" extrusionOk="0">
                  <a:moveTo>
                    <a:pt x="283" y="1"/>
                  </a:moveTo>
                  <a:cubicBezTo>
                    <a:pt x="170" y="1"/>
                    <a:pt x="79" y="58"/>
                    <a:pt x="0" y="152"/>
                  </a:cubicBezTo>
                  <a:cubicBezTo>
                    <a:pt x="17" y="154"/>
                    <a:pt x="33" y="155"/>
                    <a:pt x="49" y="155"/>
                  </a:cubicBezTo>
                  <a:cubicBezTo>
                    <a:pt x="180" y="155"/>
                    <a:pt x="271" y="84"/>
                    <a:pt x="378" y="13"/>
                  </a:cubicBezTo>
                  <a:cubicBezTo>
                    <a:pt x="345" y="5"/>
                    <a:pt x="313" y="1"/>
                    <a:pt x="28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84" name="Google Shape;7284;p9"/>
            <p:cNvSpPr/>
            <p:nvPr/>
          </p:nvSpPr>
          <p:spPr>
            <a:xfrm>
              <a:off x="4688500" y="4209700"/>
              <a:ext cx="5000" cy="8975"/>
            </a:xfrm>
            <a:custGeom>
              <a:avLst/>
              <a:gdLst/>
              <a:ahLst/>
              <a:cxnLst/>
              <a:rect l="l" t="t" r="r" b="b"/>
              <a:pathLst>
                <a:path w="200" h="359" extrusionOk="0">
                  <a:moveTo>
                    <a:pt x="199" y="0"/>
                  </a:moveTo>
                  <a:lnTo>
                    <a:pt x="199" y="0"/>
                  </a:lnTo>
                  <a:cubicBezTo>
                    <a:pt x="20" y="60"/>
                    <a:pt x="0" y="199"/>
                    <a:pt x="0" y="358"/>
                  </a:cubicBezTo>
                  <a:cubicBezTo>
                    <a:pt x="40" y="358"/>
                    <a:pt x="60" y="339"/>
                    <a:pt x="120" y="299"/>
                  </a:cubicBezTo>
                  <a:lnTo>
                    <a:pt x="19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85" name="Google Shape;7285;p9"/>
            <p:cNvSpPr/>
            <p:nvPr/>
          </p:nvSpPr>
          <p:spPr>
            <a:xfrm>
              <a:off x="5424525" y="4433000"/>
              <a:ext cx="8975" cy="4150"/>
            </a:xfrm>
            <a:custGeom>
              <a:avLst/>
              <a:gdLst/>
              <a:ahLst/>
              <a:cxnLst/>
              <a:rect l="l" t="t" r="r" b="b"/>
              <a:pathLst>
                <a:path w="359" h="166" extrusionOk="0">
                  <a:moveTo>
                    <a:pt x="21" y="0"/>
                  </a:moveTo>
                  <a:cubicBezTo>
                    <a:pt x="21" y="80"/>
                    <a:pt x="21" y="120"/>
                    <a:pt x="1" y="159"/>
                  </a:cubicBezTo>
                  <a:cubicBezTo>
                    <a:pt x="29" y="163"/>
                    <a:pt x="57" y="166"/>
                    <a:pt x="85" y="166"/>
                  </a:cubicBezTo>
                  <a:cubicBezTo>
                    <a:pt x="188" y="166"/>
                    <a:pt x="280" y="130"/>
                    <a:pt x="359" y="20"/>
                  </a:cubicBezTo>
                  <a:cubicBezTo>
                    <a:pt x="259" y="20"/>
                    <a:pt x="140" y="0"/>
                    <a:pt x="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86" name="Google Shape;7286;p9"/>
            <p:cNvSpPr/>
            <p:nvPr/>
          </p:nvSpPr>
          <p:spPr>
            <a:xfrm>
              <a:off x="5415575" y="4442450"/>
              <a:ext cx="9475" cy="3500"/>
            </a:xfrm>
            <a:custGeom>
              <a:avLst/>
              <a:gdLst/>
              <a:ahLst/>
              <a:cxnLst/>
              <a:rect l="l" t="t" r="r" b="b"/>
              <a:pathLst>
                <a:path w="379" h="140" extrusionOk="0">
                  <a:moveTo>
                    <a:pt x="379" y="0"/>
                  </a:moveTo>
                  <a:cubicBezTo>
                    <a:pt x="219" y="0"/>
                    <a:pt x="100" y="20"/>
                    <a:pt x="1" y="139"/>
                  </a:cubicBezTo>
                  <a:cubicBezTo>
                    <a:pt x="160" y="139"/>
                    <a:pt x="279" y="119"/>
                    <a:pt x="3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87" name="Google Shape;7287;p9"/>
            <p:cNvSpPr/>
            <p:nvPr/>
          </p:nvSpPr>
          <p:spPr>
            <a:xfrm>
              <a:off x="5376300" y="4437975"/>
              <a:ext cx="4975" cy="5000"/>
            </a:xfrm>
            <a:custGeom>
              <a:avLst/>
              <a:gdLst/>
              <a:ahLst/>
              <a:cxnLst/>
              <a:rect l="l" t="t" r="r" b="b"/>
              <a:pathLst>
                <a:path w="199" h="200" extrusionOk="0">
                  <a:moveTo>
                    <a:pt x="199" y="0"/>
                  </a:moveTo>
                  <a:cubicBezTo>
                    <a:pt x="80" y="20"/>
                    <a:pt x="0" y="80"/>
                    <a:pt x="80" y="199"/>
                  </a:cubicBezTo>
                  <a:cubicBezTo>
                    <a:pt x="139" y="179"/>
                    <a:pt x="159" y="179"/>
                    <a:pt x="199" y="159"/>
                  </a:cubicBezTo>
                  <a:lnTo>
                    <a:pt x="19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88" name="Google Shape;7288;p9"/>
            <p:cNvSpPr/>
            <p:nvPr/>
          </p:nvSpPr>
          <p:spPr>
            <a:xfrm>
              <a:off x="4649200" y="4499125"/>
              <a:ext cx="8500" cy="5000"/>
            </a:xfrm>
            <a:custGeom>
              <a:avLst/>
              <a:gdLst/>
              <a:ahLst/>
              <a:cxnLst/>
              <a:rect l="l" t="t" r="r" b="b"/>
              <a:pathLst>
                <a:path w="340" h="200" extrusionOk="0">
                  <a:moveTo>
                    <a:pt x="1" y="1"/>
                  </a:moveTo>
                  <a:lnTo>
                    <a:pt x="1" y="21"/>
                  </a:lnTo>
                  <a:cubicBezTo>
                    <a:pt x="2" y="21"/>
                    <a:pt x="4" y="21"/>
                    <a:pt x="6" y="21"/>
                  </a:cubicBezTo>
                  <a:lnTo>
                    <a:pt x="6" y="21"/>
                  </a:lnTo>
                  <a:cubicBezTo>
                    <a:pt x="29" y="108"/>
                    <a:pt x="87" y="163"/>
                    <a:pt x="180" y="200"/>
                  </a:cubicBezTo>
                  <a:cubicBezTo>
                    <a:pt x="220" y="120"/>
                    <a:pt x="299" y="61"/>
                    <a:pt x="339" y="1"/>
                  </a:cubicBezTo>
                  <a:cubicBezTo>
                    <a:pt x="222" y="1"/>
                    <a:pt x="104" y="20"/>
                    <a:pt x="6" y="21"/>
                  </a:cubicBezTo>
                  <a:lnTo>
                    <a:pt x="6" y="21"/>
                  </a:lnTo>
                  <a:cubicBezTo>
                    <a:pt x="4" y="14"/>
                    <a:pt x="2" y="8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89" name="Google Shape;7289;p9"/>
            <p:cNvSpPr/>
            <p:nvPr/>
          </p:nvSpPr>
          <p:spPr>
            <a:xfrm>
              <a:off x="4996825" y="4472775"/>
              <a:ext cx="8500" cy="9475"/>
            </a:xfrm>
            <a:custGeom>
              <a:avLst/>
              <a:gdLst/>
              <a:ahLst/>
              <a:cxnLst/>
              <a:rect l="l" t="t" r="r" b="b"/>
              <a:pathLst>
                <a:path w="340" h="379" extrusionOk="0">
                  <a:moveTo>
                    <a:pt x="120" y="1"/>
                  </a:moveTo>
                  <a:cubicBezTo>
                    <a:pt x="21" y="80"/>
                    <a:pt x="1" y="180"/>
                    <a:pt x="41" y="299"/>
                  </a:cubicBezTo>
                  <a:lnTo>
                    <a:pt x="120" y="379"/>
                  </a:lnTo>
                  <a:cubicBezTo>
                    <a:pt x="160" y="359"/>
                    <a:pt x="220" y="319"/>
                    <a:pt x="260" y="319"/>
                  </a:cubicBezTo>
                  <a:lnTo>
                    <a:pt x="339" y="20"/>
                  </a:lnTo>
                  <a:cubicBezTo>
                    <a:pt x="260" y="20"/>
                    <a:pt x="180" y="1"/>
                    <a:pt x="12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90" name="Google Shape;7290;p9"/>
            <p:cNvSpPr/>
            <p:nvPr/>
          </p:nvSpPr>
          <p:spPr>
            <a:xfrm>
              <a:off x="4763600" y="4477750"/>
              <a:ext cx="7475" cy="5000"/>
            </a:xfrm>
            <a:custGeom>
              <a:avLst/>
              <a:gdLst/>
              <a:ahLst/>
              <a:cxnLst/>
              <a:rect l="l" t="t" r="r" b="b"/>
              <a:pathLst>
                <a:path w="299" h="200" extrusionOk="0">
                  <a:moveTo>
                    <a:pt x="0" y="1"/>
                  </a:moveTo>
                  <a:cubicBezTo>
                    <a:pt x="80" y="80"/>
                    <a:pt x="120" y="120"/>
                    <a:pt x="179" y="199"/>
                  </a:cubicBezTo>
                  <a:cubicBezTo>
                    <a:pt x="219" y="180"/>
                    <a:pt x="259" y="160"/>
                    <a:pt x="299" y="120"/>
                  </a:cubicBezTo>
                  <a:cubicBezTo>
                    <a:pt x="219" y="1"/>
                    <a:pt x="120" y="1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91" name="Google Shape;7291;p9"/>
            <p:cNvSpPr/>
            <p:nvPr/>
          </p:nvSpPr>
          <p:spPr>
            <a:xfrm>
              <a:off x="5189800" y="4380275"/>
              <a:ext cx="7475" cy="9475"/>
            </a:xfrm>
            <a:custGeom>
              <a:avLst/>
              <a:gdLst/>
              <a:ahLst/>
              <a:cxnLst/>
              <a:rect l="l" t="t" r="r" b="b"/>
              <a:pathLst>
                <a:path w="299" h="379" extrusionOk="0">
                  <a:moveTo>
                    <a:pt x="140" y="1"/>
                  </a:moveTo>
                  <a:lnTo>
                    <a:pt x="80" y="40"/>
                  </a:lnTo>
                  <a:cubicBezTo>
                    <a:pt x="0" y="180"/>
                    <a:pt x="40" y="279"/>
                    <a:pt x="100" y="379"/>
                  </a:cubicBezTo>
                  <a:lnTo>
                    <a:pt x="279" y="379"/>
                  </a:lnTo>
                  <a:cubicBezTo>
                    <a:pt x="299" y="219"/>
                    <a:pt x="239" y="100"/>
                    <a:pt x="14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92" name="Google Shape;7292;p9"/>
            <p:cNvSpPr/>
            <p:nvPr/>
          </p:nvSpPr>
          <p:spPr>
            <a:xfrm>
              <a:off x="5025175" y="4404200"/>
              <a:ext cx="9475" cy="2950"/>
            </a:xfrm>
            <a:custGeom>
              <a:avLst/>
              <a:gdLst/>
              <a:ahLst/>
              <a:cxnLst/>
              <a:rect l="l" t="t" r="r" b="b"/>
              <a:pathLst>
                <a:path w="379" h="118" extrusionOk="0">
                  <a:moveTo>
                    <a:pt x="182" y="1"/>
                  </a:moveTo>
                  <a:cubicBezTo>
                    <a:pt x="120" y="1"/>
                    <a:pt x="58" y="30"/>
                    <a:pt x="1" y="78"/>
                  </a:cubicBezTo>
                  <a:cubicBezTo>
                    <a:pt x="120" y="78"/>
                    <a:pt x="259" y="118"/>
                    <a:pt x="379" y="118"/>
                  </a:cubicBezTo>
                  <a:cubicBezTo>
                    <a:pt x="317" y="35"/>
                    <a:pt x="249" y="1"/>
                    <a:pt x="1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93" name="Google Shape;7293;p9"/>
            <p:cNvSpPr/>
            <p:nvPr/>
          </p:nvSpPr>
          <p:spPr>
            <a:xfrm>
              <a:off x="4722825" y="4051550"/>
              <a:ext cx="9950" cy="4375"/>
            </a:xfrm>
            <a:custGeom>
              <a:avLst/>
              <a:gdLst/>
              <a:ahLst/>
              <a:cxnLst/>
              <a:rect l="l" t="t" r="r" b="b"/>
              <a:pathLst>
                <a:path w="398" h="175" extrusionOk="0">
                  <a:moveTo>
                    <a:pt x="219" y="0"/>
                  </a:moveTo>
                  <a:cubicBezTo>
                    <a:pt x="159" y="40"/>
                    <a:pt x="80" y="120"/>
                    <a:pt x="0" y="160"/>
                  </a:cubicBezTo>
                  <a:cubicBezTo>
                    <a:pt x="40" y="170"/>
                    <a:pt x="80" y="175"/>
                    <a:pt x="118" y="175"/>
                  </a:cubicBezTo>
                  <a:cubicBezTo>
                    <a:pt x="234" y="175"/>
                    <a:pt x="338" y="130"/>
                    <a:pt x="398" y="40"/>
                  </a:cubicBezTo>
                  <a:cubicBezTo>
                    <a:pt x="338" y="40"/>
                    <a:pt x="279" y="20"/>
                    <a:pt x="2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94" name="Google Shape;7294;p9"/>
            <p:cNvSpPr/>
            <p:nvPr/>
          </p:nvSpPr>
          <p:spPr>
            <a:xfrm>
              <a:off x="4801875" y="4372225"/>
              <a:ext cx="10975" cy="3825"/>
            </a:xfrm>
            <a:custGeom>
              <a:avLst/>
              <a:gdLst/>
              <a:ahLst/>
              <a:cxnLst/>
              <a:rect l="l" t="t" r="r" b="b"/>
              <a:pathLst>
                <a:path w="439" h="153" extrusionOk="0">
                  <a:moveTo>
                    <a:pt x="134" y="1"/>
                  </a:moveTo>
                  <a:cubicBezTo>
                    <a:pt x="93" y="1"/>
                    <a:pt x="49" y="8"/>
                    <a:pt x="1" y="24"/>
                  </a:cubicBezTo>
                  <a:cubicBezTo>
                    <a:pt x="73" y="125"/>
                    <a:pt x="177" y="153"/>
                    <a:pt x="297" y="153"/>
                  </a:cubicBezTo>
                  <a:cubicBezTo>
                    <a:pt x="342" y="153"/>
                    <a:pt x="390" y="149"/>
                    <a:pt x="439" y="144"/>
                  </a:cubicBezTo>
                  <a:cubicBezTo>
                    <a:pt x="337" y="56"/>
                    <a:pt x="245" y="1"/>
                    <a:pt x="13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95" name="Google Shape;7295;p9"/>
            <p:cNvSpPr/>
            <p:nvPr/>
          </p:nvSpPr>
          <p:spPr>
            <a:xfrm>
              <a:off x="5104750" y="4201025"/>
              <a:ext cx="4500" cy="2375"/>
            </a:xfrm>
            <a:custGeom>
              <a:avLst/>
              <a:gdLst/>
              <a:ahLst/>
              <a:cxnLst/>
              <a:rect l="l" t="t" r="r" b="b"/>
              <a:pathLst>
                <a:path w="180" h="95" extrusionOk="0">
                  <a:moveTo>
                    <a:pt x="131" y="1"/>
                  </a:moveTo>
                  <a:cubicBezTo>
                    <a:pt x="93" y="1"/>
                    <a:pt x="57" y="15"/>
                    <a:pt x="1" y="29"/>
                  </a:cubicBezTo>
                  <a:cubicBezTo>
                    <a:pt x="36" y="74"/>
                    <a:pt x="64" y="94"/>
                    <a:pt x="89" y="94"/>
                  </a:cubicBezTo>
                  <a:cubicBezTo>
                    <a:pt x="120" y="94"/>
                    <a:pt x="147" y="64"/>
                    <a:pt x="180" y="9"/>
                  </a:cubicBezTo>
                  <a:cubicBezTo>
                    <a:pt x="162" y="3"/>
                    <a:pt x="146" y="1"/>
                    <a:pt x="1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96" name="Google Shape;7296;p9"/>
            <p:cNvSpPr/>
            <p:nvPr/>
          </p:nvSpPr>
          <p:spPr>
            <a:xfrm>
              <a:off x="4767075" y="4202075"/>
              <a:ext cx="5000" cy="3675"/>
            </a:xfrm>
            <a:custGeom>
              <a:avLst/>
              <a:gdLst/>
              <a:ahLst/>
              <a:cxnLst/>
              <a:rect l="l" t="t" r="r" b="b"/>
              <a:pathLst>
                <a:path w="200" h="147" extrusionOk="0">
                  <a:moveTo>
                    <a:pt x="64" y="0"/>
                  </a:moveTo>
                  <a:cubicBezTo>
                    <a:pt x="44" y="0"/>
                    <a:pt x="23" y="2"/>
                    <a:pt x="1" y="7"/>
                  </a:cubicBezTo>
                  <a:lnTo>
                    <a:pt x="1" y="146"/>
                  </a:lnTo>
                  <a:cubicBezTo>
                    <a:pt x="80" y="106"/>
                    <a:pt x="120" y="106"/>
                    <a:pt x="199" y="106"/>
                  </a:cubicBezTo>
                  <a:cubicBezTo>
                    <a:pt x="184" y="29"/>
                    <a:pt x="133" y="0"/>
                    <a:pt x="6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97" name="Google Shape;7297;p9"/>
            <p:cNvSpPr/>
            <p:nvPr/>
          </p:nvSpPr>
          <p:spPr>
            <a:xfrm>
              <a:off x="5008275" y="4565275"/>
              <a:ext cx="5000" cy="4000"/>
            </a:xfrm>
            <a:custGeom>
              <a:avLst/>
              <a:gdLst/>
              <a:ahLst/>
              <a:cxnLst/>
              <a:rect l="l" t="t" r="r" b="b"/>
              <a:pathLst>
                <a:path w="200" h="160" extrusionOk="0">
                  <a:moveTo>
                    <a:pt x="199" y="1"/>
                  </a:moveTo>
                  <a:cubicBezTo>
                    <a:pt x="140" y="1"/>
                    <a:pt x="60" y="60"/>
                    <a:pt x="0" y="140"/>
                  </a:cubicBezTo>
                  <a:cubicBezTo>
                    <a:pt x="60" y="160"/>
                    <a:pt x="100" y="160"/>
                    <a:pt x="160" y="160"/>
                  </a:cubicBezTo>
                  <a:cubicBezTo>
                    <a:pt x="179" y="100"/>
                    <a:pt x="179" y="60"/>
                    <a:pt x="1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98" name="Google Shape;7298;p9"/>
            <p:cNvSpPr/>
            <p:nvPr/>
          </p:nvSpPr>
          <p:spPr>
            <a:xfrm>
              <a:off x="4597000" y="4472775"/>
              <a:ext cx="3000" cy="5000"/>
            </a:xfrm>
            <a:custGeom>
              <a:avLst/>
              <a:gdLst/>
              <a:ahLst/>
              <a:cxnLst/>
              <a:rect l="l" t="t" r="r" b="b"/>
              <a:pathLst>
                <a:path w="120" h="200" extrusionOk="0">
                  <a:moveTo>
                    <a:pt x="120" y="1"/>
                  </a:moveTo>
                  <a:cubicBezTo>
                    <a:pt x="0" y="80"/>
                    <a:pt x="20" y="120"/>
                    <a:pt x="120" y="200"/>
                  </a:cubicBezTo>
                  <a:lnTo>
                    <a:pt x="12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99" name="Google Shape;7299;p9"/>
            <p:cNvSpPr/>
            <p:nvPr/>
          </p:nvSpPr>
          <p:spPr>
            <a:xfrm>
              <a:off x="5441925" y="4437975"/>
              <a:ext cx="5000" cy="4000"/>
            </a:xfrm>
            <a:custGeom>
              <a:avLst/>
              <a:gdLst/>
              <a:ahLst/>
              <a:cxnLst/>
              <a:rect l="l" t="t" r="r" b="b"/>
              <a:pathLst>
                <a:path w="200" h="160" extrusionOk="0">
                  <a:moveTo>
                    <a:pt x="200" y="0"/>
                  </a:moveTo>
                  <a:lnTo>
                    <a:pt x="200" y="0"/>
                  </a:lnTo>
                  <a:cubicBezTo>
                    <a:pt x="120" y="60"/>
                    <a:pt x="61" y="100"/>
                    <a:pt x="1" y="159"/>
                  </a:cubicBezTo>
                  <a:cubicBezTo>
                    <a:pt x="61" y="100"/>
                    <a:pt x="140" y="60"/>
                    <a:pt x="2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00" name="Google Shape;7300;p9"/>
            <p:cNvSpPr/>
            <p:nvPr/>
          </p:nvSpPr>
          <p:spPr>
            <a:xfrm>
              <a:off x="5402650" y="4438450"/>
              <a:ext cx="5000" cy="3525"/>
            </a:xfrm>
            <a:custGeom>
              <a:avLst/>
              <a:gdLst/>
              <a:ahLst/>
              <a:cxnLst/>
              <a:rect l="l" t="t" r="r" b="b"/>
              <a:pathLst>
                <a:path w="200" h="141" extrusionOk="0">
                  <a:moveTo>
                    <a:pt x="199" y="1"/>
                  </a:moveTo>
                  <a:cubicBezTo>
                    <a:pt x="120" y="1"/>
                    <a:pt x="40" y="61"/>
                    <a:pt x="0" y="140"/>
                  </a:cubicBezTo>
                  <a:cubicBezTo>
                    <a:pt x="80" y="100"/>
                    <a:pt x="140" y="61"/>
                    <a:pt x="1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01" name="Google Shape;7301;p9"/>
            <p:cNvSpPr/>
            <p:nvPr/>
          </p:nvSpPr>
          <p:spPr>
            <a:xfrm>
              <a:off x="5200725" y="4525500"/>
              <a:ext cx="5000" cy="4000"/>
            </a:xfrm>
            <a:custGeom>
              <a:avLst/>
              <a:gdLst/>
              <a:ahLst/>
              <a:cxnLst/>
              <a:rect l="l" t="t" r="r" b="b"/>
              <a:pathLst>
                <a:path w="200" h="160" extrusionOk="0">
                  <a:moveTo>
                    <a:pt x="21" y="0"/>
                  </a:moveTo>
                  <a:cubicBezTo>
                    <a:pt x="21" y="60"/>
                    <a:pt x="1" y="100"/>
                    <a:pt x="1" y="159"/>
                  </a:cubicBezTo>
                  <a:cubicBezTo>
                    <a:pt x="61" y="139"/>
                    <a:pt x="120" y="80"/>
                    <a:pt x="200" y="40"/>
                  </a:cubicBezTo>
                  <a:cubicBezTo>
                    <a:pt x="140" y="0"/>
                    <a:pt x="100" y="0"/>
                    <a:pt x="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02" name="Google Shape;7302;p9"/>
            <p:cNvSpPr/>
            <p:nvPr/>
          </p:nvSpPr>
          <p:spPr>
            <a:xfrm>
              <a:off x="5244000" y="4517525"/>
              <a:ext cx="5500" cy="2650"/>
            </a:xfrm>
            <a:custGeom>
              <a:avLst/>
              <a:gdLst/>
              <a:ahLst/>
              <a:cxnLst/>
              <a:rect l="l" t="t" r="r" b="b"/>
              <a:pathLst>
                <a:path w="220" h="106" extrusionOk="0">
                  <a:moveTo>
                    <a:pt x="219" y="1"/>
                  </a:moveTo>
                  <a:cubicBezTo>
                    <a:pt x="160" y="1"/>
                    <a:pt x="80" y="61"/>
                    <a:pt x="1" y="100"/>
                  </a:cubicBezTo>
                  <a:cubicBezTo>
                    <a:pt x="18" y="104"/>
                    <a:pt x="34" y="105"/>
                    <a:pt x="50" y="105"/>
                  </a:cubicBezTo>
                  <a:cubicBezTo>
                    <a:pt x="126" y="105"/>
                    <a:pt x="186" y="67"/>
                    <a:pt x="2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03" name="Google Shape;7303;p9"/>
            <p:cNvSpPr/>
            <p:nvPr/>
          </p:nvSpPr>
          <p:spPr>
            <a:xfrm>
              <a:off x="4980925" y="4481725"/>
              <a:ext cx="6975" cy="5500"/>
            </a:xfrm>
            <a:custGeom>
              <a:avLst/>
              <a:gdLst/>
              <a:ahLst/>
              <a:cxnLst/>
              <a:rect l="l" t="t" r="r" b="b"/>
              <a:pathLst>
                <a:path w="279" h="220" extrusionOk="0">
                  <a:moveTo>
                    <a:pt x="60" y="1"/>
                  </a:moveTo>
                  <a:cubicBezTo>
                    <a:pt x="40" y="40"/>
                    <a:pt x="0" y="120"/>
                    <a:pt x="40" y="160"/>
                  </a:cubicBezTo>
                  <a:cubicBezTo>
                    <a:pt x="60" y="200"/>
                    <a:pt x="80" y="200"/>
                    <a:pt x="100" y="219"/>
                  </a:cubicBezTo>
                  <a:cubicBezTo>
                    <a:pt x="239" y="200"/>
                    <a:pt x="279" y="120"/>
                    <a:pt x="1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04" name="Google Shape;7304;p9"/>
            <p:cNvSpPr/>
            <p:nvPr/>
          </p:nvSpPr>
          <p:spPr>
            <a:xfrm>
              <a:off x="4298600" y="4353425"/>
              <a:ext cx="3500" cy="3000"/>
            </a:xfrm>
            <a:custGeom>
              <a:avLst/>
              <a:gdLst/>
              <a:ahLst/>
              <a:cxnLst/>
              <a:rect l="l" t="t" r="r" b="b"/>
              <a:pathLst>
                <a:path w="140" h="120" extrusionOk="0">
                  <a:moveTo>
                    <a:pt x="1" y="0"/>
                  </a:moveTo>
                  <a:cubicBezTo>
                    <a:pt x="20" y="80"/>
                    <a:pt x="45" y="120"/>
                    <a:pt x="70" y="120"/>
                  </a:cubicBezTo>
                  <a:cubicBezTo>
                    <a:pt x="95" y="120"/>
                    <a:pt x="120" y="80"/>
                    <a:pt x="14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05" name="Google Shape;7305;p9"/>
            <p:cNvSpPr/>
            <p:nvPr/>
          </p:nvSpPr>
          <p:spPr>
            <a:xfrm>
              <a:off x="4763100" y="4411100"/>
              <a:ext cx="5000" cy="4025"/>
            </a:xfrm>
            <a:custGeom>
              <a:avLst/>
              <a:gdLst/>
              <a:ahLst/>
              <a:cxnLst/>
              <a:rect l="l" t="t" r="r" b="b"/>
              <a:pathLst>
                <a:path w="200" h="161" extrusionOk="0">
                  <a:moveTo>
                    <a:pt x="0" y="1"/>
                  </a:moveTo>
                  <a:lnTo>
                    <a:pt x="0" y="1"/>
                  </a:lnTo>
                  <a:cubicBezTo>
                    <a:pt x="20" y="100"/>
                    <a:pt x="100" y="160"/>
                    <a:pt x="199" y="160"/>
                  </a:cubicBezTo>
                  <a:cubicBezTo>
                    <a:pt x="120" y="100"/>
                    <a:pt x="40" y="61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06" name="Google Shape;7306;p9"/>
            <p:cNvSpPr/>
            <p:nvPr/>
          </p:nvSpPr>
          <p:spPr>
            <a:xfrm>
              <a:off x="4657175" y="4398175"/>
              <a:ext cx="5000" cy="4500"/>
            </a:xfrm>
            <a:custGeom>
              <a:avLst/>
              <a:gdLst/>
              <a:ahLst/>
              <a:cxnLst/>
              <a:rect l="l" t="t" r="r" b="b"/>
              <a:pathLst>
                <a:path w="200" h="180" extrusionOk="0">
                  <a:moveTo>
                    <a:pt x="0" y="1"/>
                  </a:moveTo>
                  <a:cubicBezTo>
                    <a:pt x="80" y="80"/>
                    <a:pt x="120" y="120"/>
                    <a:pt x="199" y="180"/>
                  </a:cubicBezTo>
                  <a:cubicBezTo>
                    <a:pt x="159" y="120"/>
                    <a:pt x="80" y="60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07" name="Google Shape;7307;p9"/>
            <p:cNvSpPr/>
            <p:nvPr/>
          </p:nvSpPr>
          <p:spPr>
            <a:xfrm>
              <a:off x="5180850" y="4385250"/>
              <a:ext cx="3000" cy="5000"/>
            </a:xfrm>
            <a:custGeom>
              <a:avLst/>
              <a:gdLst/>
              <a:ahLst/>
              <a:cxnLst/>
              <a:rect l="l" t="t" r="r" b="b"/>
              <a:pathLst>
                <a:path w="120" h="200" extrusionOk="0">
                  <a:moveTo>
                    <a:pt x="0" y="0"/>
                  </a:moveTo>
                  <a:cubicBezTo>
                    <a:pt x="0" y="80"/>
                    <a:pt x="40" y="140"/>
                    <a:pt x="100" y="199"/>
                  </a:cubicBezTo>
                  <a:cubicBezTo>
                    <a:pt x="120" y="100"/>
                    <a:pt x="60" y="2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08" name="Google Shape;7308;p9"/>
            <p:cNvSpPr/>
            <p:nvPr/>
          </p:nvSpPr>
          <p:spPr>
            <a:xfrm>
              <a:off x="5043075" y="4094450"/>
              <a:ext cx="4025" cy="1875"/>
            </a:xfrm>
            <a:custGeom>
              <a:avLst/>
              <a:gdLst/>
              <a:ahLst/>
              <a:cxnLst/>
              <a:rect l="l" t="t" r="r" b="b"/>
              <a:pathLst>
                <a:path w="161" h="75" extrusionOk="0">
                  <a:moveTo>
                    <a:pt x="81" y="0"/>
                  </a:moveTo>
                  <a:cubicBezTo>
                    <a:pt x="56" y="0"/>
                    <a:pt x="31" y="25"/>
                    <a:pt x="1" y="75"/>
                  </a:cubicBezTo>
                  <a:lnTo>
                    <a:pt x="160" y="75"/>
                  </a:lnTo>
                  <a:cubicBezTo>
                    <a:pt x="130" y="25"/>
                    <a:pt x="105" y="0"/>
                    <a:pt x="8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09" name="Google Shape;7309;p9"/>
            <p:cNvSpPr/>
            <p:nvPr/>
          </p:nvSpPr>
          <p:spPr>
            <a:xfrm>
              <a:off x="4197650" y="4170400"/>
              <a:ext cx="26375" cy="8975"/>
            </a:xfrm>
            <a:custGeom>
              <a:avLst/>
              <a:gdLst/>
              <a:ahLst/>
              <a:cxnLst/>
              <a:rect l="l" t="t" r="r" b="b"/>
              <a:pathLst>
                <a:path w="1055" h="359" extrusionOk="0">
                  <a:moveTo>
                    <a:pt x="876" y="1"/>
                  </a:moveTo>
                  <a:cubicBezTo>
                    <a:pt x="640" y="102"/>
                    <a:pt x="390" y="189"/>
                    <a:pt x="137" y="189"/>
                  </a:cubicBezTo>
                  <a:cubicBezTo>
                    <a:pt x="92" y="189"/>
                    <a:pt x="46" y="186"/>
                    <a:pt x="0" y="180"/>
                  </a:cubicBezTo>
                  <a:lnTo>
                    <a:pt x="0" y="180"/>
                  </a:lnTo>
                  <a:cubicBezTo>
                    <a:pt x="67" y="339"/>
                    <a:pt x="186" y="357"/>
                    <a:pt x="311" y="357"/>
                  </a:cubicBezTo>
                  <a:cubicBezTo>
                    <a:pt x="347" y="357"/>
                    <a:pt x="383" y="355"/>
                    <a:pt x="419" y="355"/>
                  </a:cubicBezTo>
                  <a:cubicBezTo>
                    <a:pt x="446" y="355"/>
                    <a:pt x="472" y="356"/>
                    <a:pt x="498" y="359"/>
                  </a:cubicBezTo>
                  <a:cubicBezTo>
                    <a:pt x="697" y="339"/>
                    <a:pt x="896" y="359"/>
                    <a:pt x="1055" y="220"/>
                  </a:cubicBezTo>
                  <a:cubicBezTo>
                    <a:pt x="1055" y="80"/>
                    <a:pt x="955" y="80"/>
                    <a:pt x="8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10" name="Google Shape;7310;p9"/>
            <p:cNvSpPr/>
            <p:nvPr/>
          </p:nvSpPr>
          <p:spPr>
            <a:xfrm>
              <a:off x="4095200" y="4332600"/>
              <a:ext cx="19425" cy="4675"/>
            </a:xfrm>
            <a:custGeom>
              <a:avLst/>
              <a:gdLst/>
              <a:ahLst/>
              <a:cxnLst/>
              <a:rect l="l" t="t" r="r" b="b"/>
              <a:pathLst>
                <a:path w="777" h="187" extrusionOk="0">
                  <a:moveTo>
                    <a:pt x="410" y="0"/>
                  </a:moveTo>
                  <a:cubicBezTo>
                    <a:pt x="278" y="0"/>
                    <a:pt x="148" y="24"/>
                    <a:pt x="0" y="97"/>
                  </a:cubicBezTo>
                  <a:cubicBezTo>
                    <a:pt x="140" y="147"/>
                    <a:pt x="264" y="187"/>
                    <a:pt x="388" y="187"/>
                  </a:cubicBezTo>
                  <a:cubicBezTo>
                    <a:pt x="513" y="187"/>
                    <a:pt x="637" y="147"/>
                    <a:pt x="776" y="38"/>
                  </a:cubicBezTo>
                  <a:cubicBezTo>
                    <a:pt x="645" y="19"/>
                    <a:pt x="527" y="0"/>
                    <a:pt x="4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11" name="Google Shape;7311;p9"/>
            <p:cNvSpPr/>
            <p:nvPr/>
          </p:nvSpPr>
          <p:spPr>
            <a:xfrm>
              <a:off x="4064875" y="4328050"/>
              <a:ext cx="9950" cy="4375"/>
            </a:xfrm>
            <a:custGeom>
              <a:avLst/>
              <a:gdLst/>
              <a:ahLst/>
              <a:cxnLst/>
              <a:rect l="l" t="t" r="r" b="b"/>
              <a:pathLst>
                <a:path w="398" h="175" extrusionOk="0">
                  <a:moveTo>
                    <a:pt x="219" y="1"/>
                  </a:moveTo>
                  <a:lnTo>
                    <a:pt x="0" y="80"/>
                  </a:lnTo>
                  <a:cubicBezTo>
                    <a:pt x="40" y="150"/>
                    <a:pt x="85" y="175"/>
                    <a:pt x="132" y="175"/>
                  </a:cubicBezTo>
                  <a:cubicBezTo>
                    <a:pt x="179" y="175"/>
                    <a:pt x="229" y="150"/>
                    <a:pt x="279" y="120"/>
                  </a:cubicBezTo>
                  <a:cubicBezTo>
                    <a:pt x="318" y="100"/>
                    <a:pt x="338" y="41"/>
                    <a:pt x="39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12" name="Google Shape;7312;p9"/>
            <p:cNvSpPr/>
            <p:nvPr/>
          </p:nvSpPr>
          <p:spPr>
            <a:xfrm>
              <a:off x="4085750" y="4267875"/>
              <a:ext cx="3500" cy="2525"/>
            </a:xfrm>
            <a:custGeom>
              <a:avLst/>
              <a:gdLst/>
              <a:ahLst/>
              <a:cxnLst/>
              <a:rect l="l" t="t" r="r" b="b"/>
              <a:pathLst>
                <a:path w="140" h="101" extrusionOk="0">
                  <a:moveTo>
                    <a:pt x="60" y="1"/>
                  </a:moveTo>
                  <a:cubicBezTo>
                    <a:pt x="1" y="41"/>
                    <a:pt x="1" y="60"/>
                    <a:pt x="80" y="100"/>
                  </a:cubicBezTo>
                  <a:cubicBezTo>
                    <a:pt x="80" y="100"/>
                    <a:pt x="100" y="60"/>
                    <a:pt x="140" y="60"/>
                  </a:cubicBezTo>
                  <a:cubicBezTo>
                    <a:pt x="100" y="41"/>
                    <a:pt x="140" y="21"/>
                    <a:pt x="120" y="21"/>
                  </a:cubicBezTo>
                  <a:cubicBezTo>
                    <a:pt x="100" y="1"/>
                    <a:pt x="80" y="1"/>
                    <a:pt x="6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13" name="Google Shape;7313;p9"/>
            <p:cNvSpPr/>
            <p:nvPr/>
          </p:nvSpPr>
          <p:spPr>
            <a:xfrm>
              <a:off x="3973850" y="4415575"/>
              <a:ext cx="17425" cy="7275"/>
            </a:xfrm>
            <a:custGeom>
              <a:avLst/>
              <a:gdLst/>
              <a:ahLst/>
              <a:cxnLst/>
              <a:rect l="l" t="t" r="r" b="b"/>
              <a:pathLst>
                <a:path w="697" h="291" extrusionOk="0">
                  <a:moveTo>
                    <a:pt x="180" y="1"/>
                  </a:moveTo>
                  <a:cubicBezTo>
                    <a:pt x="100" y="1"/>
                    <a:pt x="60" y="21"/>
                    <a:pt x="1" y="80"/>
                  </a:cubicBezTo>
                  <a:cubicBezTo>
                    <a:pt x="80" y="180"/>
                    <a:pt x="219" y="200"/>
                    <a:pt x="359" y="220"/>
                  </a:cubicBezTo>
                  <a:cubicBezTo>
                    <a:pt x="425" y="273"/>
                    <a:pt x="491" y="290"/>
                    <a:pt x="558" y="290"/>
                  </a:cubicBezTo>
                  <a:cubicBezTo>
                    <a:pt x="591" y="290"/>
                    <a:pt x="624" y="286"/>
                    <a:pt x="657" y="279"/>
                  </a:cubicBezTo>
                  <a:cubicBezTo>
                    <a:pt x="657" y="220"/>
                    <a:pt x="677" y="200"/>
                    <a:pt x="697" y="180"/>
                  </a:cubicBezTo>
                  <a:cubicBezTo>
                    <a:pt x="558" y="61"/>
                    <a:pt x="359" y="61"/>
                    <a:pt x="1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14" name="Google Shape;7314;p9"/>
            <p:cNvSpPr/>
            <p:nvPr/>
          </p:nvSpPr>
          <p:spPr>
            <a:xfrm>
              <a:off x="4063875" y="4360875"/>
              <a:ext cx="8475" cy="24400"/>
            </a:xfrm>
            <a:custGeom>
              <a:avLst/>
              <a:gdLst/>
              <a:ahLst/>
              <a:cxnLst/>
              <a:rect l="l" t="t" r="r" b="b"/>
              <a:pathLst>
                <a:path w="339" h="976" extrusionOk="0">
                  <a:moveTo>
                    <a:pt x="219" y="1"/>
                  </a:moveTo>
                  <a:cubicBezTo>
                    <a:pt x="0" y="100"/>
                    <a:pt x="120" y="319"/>
                    <a:pt x="60" y="478"/>
                  </a:cubicBezTo>
                  <a:cubicBezTo>
                    <a:pt x="60" y="657"/>
                    <a:pt x="80" y="796"/>
                    <a:pt x="80" y="975"/>
                  </a:cubicBezTo>
                  <a:cubicBezTo>
                    <a:pt x="338" y="677"/>
                    <a:pt x="239" y="319"/>
                    <a:pt x="2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15" name="Google Shape;7315;p9"/>
            <p:cNvSpPr/>
            <p:nvPr/>
          </p:nvSpPr>
          <p:spPr>
            <a:xfrm>
              <a:off x="4436350" y="3683525"/>
              <a:ext cx="33850" cy="37825"/>
            </a:xfrm>
            <a:custGeom>
              <a:avLst/>
              <a:gdLst/>
              <a:ahLst/>
              <a:cxnLst/>
              <a:rect l="l" t="t" r="r" b="b"/>
              <a:pathLst>
                <a:path w="1354" h="1513" extrusionOk="0">
                  <a:moveTo>
                    <a:pt x="259" y="1"/>
                  </a:moveTo>
                  <a:cubicBezTo>
                    <a:pt x="259" y="160"/>
                    <a:pt x="200" y="319"/>
                    <a:pt x="1" y="399"/>
                  </a:cubicBezTo>
                  <a:cubicBezTo>
                    <a:pt x="379" y="697"/>
                    <a:pt x="737" y="1015"/>
                    <a:pt x="956" y="1413"/>
                  </a:cubicBezTo>
                  <a:cubicBezTo>
                    <a:pt x="995" y="1493"/>
                    <a:pt x="1075" y="1513"/>
                    <a:pt x="1155" y="1513"/>
                  </a:cubicBezTo>
                  <a:cubicBezTo>
                    <a:pt x="1254" y="1453"/>
                    <a:pt x="1354" y="1413"/>
                    <a:pt x="1274" y="1254"/>
                  </a:cubicBezTo>
                  <a:cubicBezTo>
                    <a:pt x="1075" y="737"/>
                    <a:pt x="836" y="240"/>
                    <a:pt x="25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16" name="Google Shape;7316;p9"/>
            <p:cNvSpPr/>
            <p:nvPr/>
          </p:nvSpPr>
          <p:spPr>
            <a:xfrm>
              <a:off x="4403050" y="3666125"/>
              <a:ext cx="17925" cy="17425"/>
            </a:xfrm>
            <a:custGeom>
              <a:avLst/>
              <a:gdLst/>
              <a:ahLst/>
              <a:cxnLst/>
              <a:rect l="l" t="t" r="r" b="b"/>
              <a:pathLst>
                <a:path w="717" h="697" extrusionOk="0">
                  <a:moveTo>
                    <a:pt x="0" y="1"/>
                  </a:moveTo>
                  <a:cubicBezTo>
                    <a:pt x="0" y="398"/>
                    <a:pt x="358" y="458"/>
                    <a:pt x="537" y="697"/>
                  </a:cubicBezTo>
                  <a:lnTo>
                    <a:pt x="716" y="697"/>
                  </a:lnTo>
                  <a:cubicBezTo>
                    <a:pt x="637" y="259"/>
                    <a:pt x="239" y="219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17" name="Google Shape;7317;p9"/>
            <p:cNvSpPr/>
            <p:nvPr/>
          </p:nvSpPr>
          <p:spPr>
            <a:xfrm>
              <a:off x="4420950" y="3666125"/>
              <a:ext cx="16925" cy="13450"/>
            </a:xfrm>
            <a:custGeom>
              <a:avLst/>
              <a:gdLst/>
              <a:ahLst/>
              <a:cxnLst/>
              <a:rect l="l" t="t" r="r" b="b"/>
              <a:pathLst>
                <a:path w="677" h="538" extrusionOk="0">
                  <a:moveTo>
                    <a:pt x="0" y="1"/>
                  </a:moveTo>
                  <a:lnTo>
                    <a:pt x="0" y="1"/>
                  </a:lnTo>
                  <a:cubicBezTo>
                    <a:pt x="120" y="259"/>
                    <a:pt x="318" y="498"/>
                    <a:pt x="677" y="538"/>
                  </a:cubicBezTo>
                  <a:cubicBezTo>
                    <a:pt x="557" y="239"/>
                    <a:pt x="358" y="40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18" name="Google Shape;7318;p9"/>
            <p:cNvSpPr/>
            <p:nvPr/>
          </p:nvSpPr>
          <p:spPr>
            <a:xfrm>
              <a:off x="4423925" y="3684250"/>
              <a:ext cx="9975" cy="7275"/>
            </a:xfrm>
            <a:custGeom>
              <a:avLst/>
              <a:gdLst/>
              <a:ahLst/>
              <a:cxnLst/>
              <a:rect l="l" t="t" r="r" b="b"/>
              <a:pathLst>
                <a:path w="399" h="291" extrusionOk="0">
                  <a:moveTo>
                    <a:pt x="122" y="0"/>
                  </a:moveTo>
                  <a:cubicBezTo>
                    <a:pt x="85" y="0"/>
                    <a:pt x="44" y="4"/>
                    <a:pt x="1" y="12"/>
                  </a:cubicBezTo>
                  <a:cubicBezTo>
                    <a:pt x="140" y="91"/>
                    <a:pt x="279" y="191"/>
                    <a:pt x="398" y="290"/>
                  </a:cubicBezTo>
                  <a:cubicBezTo>
                    <a:pt x="382" y="79"/>
                    <a:pt x="286" y="0"/>
                    <a:pt x="1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19" name="Google Shape;7319;p9"/>
            <p:cNvSpPr/>
            <p:nvPr/>
          </p:nvSpPr>
          <p:spPr>
            <a:xfrm>
              <a:off x="4412500" y="3661150"/>
              <a:ext cx="8475" cy="5000"/>
            </a:xfrm>
            <a:custGeom>
              <a:avLst/>
              <a:gdLst/>
              <a:ahLst/>
              <a:cxnLst/>
              <a:rect l="l" t="t" r="r" b="b"/>
              <a:pathLst>
                <a:path w="339" h="200" extrusionOk="0">
                  <a:moveTo>
                    <a:pt x="0" y="1"/>
                  </a:moveTo>
                  <a:cubicBezTo>
                    <a:pt x="60" y="160"/>
                    <a:pt x="199" y="200"/>
                    <a:pt x="338" y="200"/>
                  </a:cubicBezTo>
                  <a:cubicBezTo>
                    <a:pt x="259" y="40"/>
                    <a:pt x="139" y="1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20" name="Google Shape;7320;p9"/>
            <p:cNvSpPr/>
            <p:nvPr/>
          </p:nvSpPr>
          <p:spPr>
            <a:xfrm>
              <a:off x="4372200" y="3635300"/>
              <a:ext cx="8475" cy="5000"/>
            </a:xfrm>
            <a:custGeom>
              <a:avLst/>
              <a:gdLst/>
              <a:ahLst/>
              <a:cxnLst/>
              <a:rect l="l" t="t" r="r" b="b"/>
              <a:pathLst>
                <a:path w="339" h="200" extrusionOk="0">
                  <a:moveTo>
                    <a:pt x="1" y="0"/>
                  </a:moveTo>
                  <a:cubicBezTo>
                    <a:pt x="80" y="139"/>
                    <a:pt x="180" y="179"/>
                    <a:pt x="339" y="199"/>
                  </a:cubicBezTo>
                  <a:cubicBezTo>
                    <a:pt x="259" y="60"/>
                    <a:pt x="160" y="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21" name="Google Shape;7321;p9"/>
            <p:cNvSpPr/>
            <p:nvPr/>
          </p:nvSpPr>
          <p:spPr>
            <a:xfrm>
              <a:off x="4398575" y="3653375"/>
              <a:ext cx="8975" cy="3950"/>
            </a:xfrm>
            <a:custGeom>
              <a:avLst/>
              <a:gdLst/>
              <a:ahLst/>
              <a:cxnLst/>
              <a:rect l="l" t="t" r="r" b="b"/>
              <a:pathLst>
                <a:path w="359" h="158" extrusionOk="0">
                  <a:moveTo>
                    <a:pt x="94" y="1"/>
                  </a:moveTo>
                  <a:cubicBezTo>
                    <a:pt x="65" y="1"/>
                    <a:pt x="33" y="5"/>
                    <a:pt x="0" y="13"/>
                  </a:cubicBezTo>
                  <a:cubicBezTo>
                    <a:pt x="67" y="113"/>
                    <a:pt x="161" y="157"/>
                    <a:pt x="284" y="157"/>
                  </a:cubicBezTo>
                  <a:cubicBezTo>
                    <a:pt x="307" y="157"/>
                    <a:pt x="332" y="156"/>
                    <a:pt x="358" y="153"/>
                  </a:cubicBezTo>
                  <a:cubicBezTo>
                    <a:pt x="295" y="58"/>
                    <a:pt x="207" y="1"/>
                    <a:pt x="9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22" name="Google Shape;7322;p9"/>
            <p:cNvSpPr/>
            <p:nvPr/>
          </p:nvSpPr>
          <p:spPr>
            <a:xfrm>
              <a:off x="4390600" y="3647725"/>
              <a:ext cx="5000" cy="4500"/>
            </a:xfrm>
            <a:custGeom>
              <a:avLst/>
              <a:gdLst/>
              <a:ahLst/>
              <a:cxnLst/>
              <a:rect l="l" t="t" r="r" b="b"/>
              <a:pathLst>
                <a:path w="200" h="180" extrusionOk="0">
                  <a:moveTo>
                    <a:pt x="1" y="1"/>
                  </a:moveTo>
                  <a:cubicBezTo>
                    <a:pt x="21" y="100"/>
                    <a:pt x="100" y="160"/>
                    <a:pt x="200" y="180"/>
                  </a:cubicBezTo>
                  <a:cubicBezTo>
                    <a:pt x="180" y="80"/>
                    <a:pt x="100" y="40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23" name="Google Shape;7323;p9"/>
            <p:cNvSpPr/>
            <p:nvPr/>
          </p:nvSpPr>
          <p:spPr>
            <a:xfrm>
              <a:off x="4408000" y="3657175"/>
              <a:ext cx="5000" cy="3325"/>
            </a:xfrm>
            <a:custGeom>
              <a:avLst/>
              <a:gdLst/>
              <a:ahLst/>
              <a:cxnLst/>
              <a:rect l="l" t="t" r="r" b="b"/>
              <a:pathLst>
                <a:path w="200" h="133" extrusionOk="0">
                  <a:moveTo>
                    <a:pt x="1" y="1"/>
                  </a:moveTo>
                  <a:cubicBezTo>
                    <a:pt x="17" y="79"/>
                    <a:pt x="45" y="132"/>
                    <a:pt x="123" y="132"/>
                  </a:cubicBezTo>
                  <a:cubicBezTo>
                    <a:pt x="145" y="132"/>
                    <a:pt x="170" y="128"/>
                    <a:pt x="200" y="120"/>
                  </a:cubicBezTo>
                  <a:cubicBezTo>
                    <a:pt x="180" y="60"/>
                    <a:pt x="100" y="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24" name="Google Shape;7324;p9"/>
            <p:cNvSpPr/>
            <p:nvPr/>
          </p:nvSpPr>
          <p:spPr>
            <a:xfrm>
              <a:off x="4438350" y="3679550"/>
              <a:ext cx="5000" cy="4000"/>
            </a:xfrm>
            <a:custGeom>
              <a:avLst/>
              <a:gdLst/>
              <a:ahLst/>
              <a:cxnLst/>
              <a:rect l="l" t="t" r="r" b="b"/>
              <a:pathLst>
                <a:path w="200" h="160" extrusionOk="0">
                  <a:moveTo>
                    <a:pt x="0" y="1"/>
                  </a:moveTo>
                  <a:cubicBezTo>
                    <a:pt x="60" y="40"/>
                    <a:pt x="120" y="100"/>
                    <a:pt x="199" y="160"/>
                  </a:cubicBezTo>
                  <a:cubicBezTo>
                    <a:pt x="160" y="60"/>
                    <a:pt x="100" y="1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25" name="Google Shape;7325;p9"/>
            <p:cNvSpPr/>
            <p:nvPr/>
          </p:nvSpPr>
          <p:spPr>
            <a:xfrm>
              <a:off x="4350825" y="3667125"/>
              <a:ext cx="8475" cy="3000"/>
            </a:xfrm>
            <a:custGeom>
              <a:avLst/>
              <a:gdLst/>
              <a:ahLst/>
              <a:cxnLst/>
              <a:rect l="l" t="t" r="r" b="b"/>
              <a:pathLst>
                <a:path w="339" h="120" extrusionOk="0">
                  <a:moveTo>
                    <a:pt x="169" y="0"/>
                  </a:moveTo>
                  <a:cubicBezTo>
                    <a:pt x="115" y="0"/>
                    <a:pt x="60" y="40"/>
                    <a:pt x="0" y="120"/>
                  </a:cubicBezTo>
                  <a:lnTo>
                    <a:pt x="338" y="120"/>
                  </a:lnTo>
                  <a:cubicBezTo>
                    <a:pt x="279" y="40"/>
                    <a:pt x="224" y="0"/>
                    <a:pt x="16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26" name="Google Shape;7326;p9"/>
            <p:cNvSpPr/>
            <p:nvPr/>
          </p:nvSpPr>
          <p:spPr>
            <a:xfrm>
              <a:off x="4294125" y="3582075"/>
              <a:ext cx="7975" cy="5500"/>
            </a:xfrm>
            <a:custGeom>
              <a:avLst/>
              <a:gdLst/>
              <a:ahLst/>
              <a:cxnLst/>
              <a:rect l="l" t="t" r="r" b="b"/>
              <a:pathLst>
                <a:path w="319" h="220" extrusionOk="0">
                  <a:moveTo>
                    <a:pt x="1" y="1"/>
                  </a:moveTo>
                  <a:lnTo>
                    <a:pt x="1" y="1"/>
                  </a:lnTo>
                  <a:cubicBezTo>
                    <a:pt x="20" y="140"/>
                    <a:pt x="180" y="200"/>
                    <a:pt x="319" y="220"/>
                  </a:cubicBezTo>
                  <a:cubicBezTo>
                    <a:pt x="279" y="60"/>
                    <a:pt x="120" y="2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27" name="Google Shape;7327;p9"/>
            <p:cNvSpPr/>
            <p:nvPr/>
          </p:nvSpPr>
          <p:spPr>
            <a:xfrm>
              <a:off x="4275225" y="3569400"/>
              <a:ext cx="8475" cy="5750"/>
            </a:xfrm>
            <a:custGeom>
              <a:avLst/>
              <a:gdLst/>
              <a:ahLst/>
              <a:cxnLst/>
              <a:rect l="l" t="t" r="r" b="b"/>
              <a:pathLst>
                <a:path w="339" h="230" extrusionOk="0">
                  <a:moveTo>
                    <a:pt x="79" y="0"/>
                  </a:moveTo>
                  <a:cubicBezTo>
                    <a:pt x="54" y="0"/>
                    <a:pt x="28" y="4"/>
                    <a:pt x="1" y="10"/>
                  </a:cubicBezTo>
                  <a:cubicBezTo>
                    <a:pt x="80" y="70"/>
                    <a:pt x="140" y="150"/>
                    <a:pt x="180" y="229"/>
                  </a:cubicBezTo>
                  <a:cubicBezTo>
                    <a:pt x="259" y="209"/>
                    <a:pt x="319" y="209"/>
                    <a:pt x="339" y="209"/>
                  </a:cubicBezTo>
                  <a:cubicBezTo>
                    <a:pt x="289" y="77"/>
                    <a:pt x="199" y="0"/>
                    <a:pt x="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28" name="Google Shape;7328;p9"/>
            <p:cNvSpPr/>
            <p:nvPr/>
          </p:nvSpPr>
          <p:spPr>
            <a:xfrm>
              <a:off x="4284675" y="3574625"/>
              <a:ext cx="5000" cy="3500"/>
            </a:xfrm>
            <a:custGeom>
              <a:avLst/>
              <a:gdLst/>
              <a:ahLst/>
              <a:cxnLst/>
              <a:rect l="l" t="t" r="r" b="b"/>
              <a:pathLst>
                <a:path w="200" h="140" extrusionOk="0">
                  <a:moveTo>
                    <a:pt x="1" y="0"/>
                  </a:moveTo>
                  <a:cubicBezTo>
                    <a:pt x="20" y="100"/>
                    <a:pt x="100" y="140"/>
                    <a:pt x="200" y="140"/>
                  </a:cubicBezTo>
                  <a:cubicBezTo>
                    <a:pt x="160" y="40"/>
                    <a:pt x="100" y="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29" name="Google Shape;7329;p9"/>
            <p:cNvSpPr/>
            <p:nvPr/>
          </p:nvSpPr>
          <p:spPr>
            <a:xfrm>
              <a:off x="5193275" y="3938600"/>
              <a:ext cx="149725" cy="15500"/>
            </a:xfrm>
            <a:custGeom>
              <a:avLst/>
              <a:gdLst/>
              <a:ahLst/>
              <a:cxnLst/>
              <a:rect l="l" t="t" r="r" b="b"/>
              <a:pathLst>
                <a:path w="5989" h="620" extrusionOk="0">
                  <a:moveTo>
                    <a:pt x="4485" y="394"/>
                  </a:moveTo>
                  <a:cubicBezTo>
                    <a:pt x="4490" y="394"/>
                    <a:pt x="4495" y="394"/>
                    <a:pt x="4499" y="394"/>
                  </a:cubicBezTo>
                  <a:lnTo>
                    <a:pt x="4499" y="394"/>
                  </a:lnTo>
                  <a:cubicBezTo>
                    <a:pt x="4434" y="404"/>
                    <a:pt x="4367" y="416"/>
                    <a:pt x="4304" y="416"/>
                  </a:cubicBezTo>
                  <a:cubicBezTo>
                    <a:pt x="4291" y="416"/>
                    <a:pt x="4278" y="415"/>
                    <a:pt x="4266" y="414"/>
                  </a:cubicBezTo>
                  <a:lnTo>
                    <a:pt x="4266" y="414"/>
                  </a:lnTo>
                  <a:cubicBezTo>
                    <a:pt x="4339" y="400"/>
                    <a:pt x="4412" y="394"/>
                    <a:pt x="4485" y="394"/>
                  </a:cubicBezTo>
                  <a:close/>
                  <a:moveTo>
                    <a:pt x="4135" y="450"/>
                  </a:moveTo>
                  <a:cubicBezTo>
                    <a:pt x="4136" y="453"/>
                    <a:pt x="4137" y="457"/>
                    <a:pt x="4138" y="460"/>
                  </a:cubicBezTo>
                  <a:cubicBezTo>
                    <a:pt x="4169" y="499"/>
                    <a:pt x="4158" y="510"/>
                    <a:pt x="4136" y="510"/>
                  </a:cubicBezTo>
                  <a:cubicBezTo>
                    <a:pt x="4100" y="510"/>
                    <a:pt x="4034" y="480"/>
                    <a:pt x="4059" y="480"/>
                  </a:cubicBezTo>
                  <a:cubicBezTo>
                    <a:pt x="4084" y="469"/>
                    <a:pt x="4109" y="459"/>
                    <a:pt x="4135" y="450"/>
                  </a:cubicBezTo>
                  <a:close/>
                  <a:moveTo>
                    <a:pt x="3500" y="0"/>
                  </a:moveTo>
                  <a:cubicBezTo>
                    <a:pt x="3428" y="0"/>
                    <a:pt x="3357" y="88"/>
                    <a:pt x="3303" y="142"/>
                  </a:cubicBezTo>
                  <a:cubicBezTo>
                    <a:pt x="3267" y="232"/>
                    <a:pt x="3223" y="265"/>
                    <a:pt x="3174" y="265"/>
                  </a:cubicBezTo>
                  <a:cubicBezTo>
                    <a:pt x="3115" y="265"/>
                    <a:pt x="3050" y="216"/>
                    <a:pt x="2984" y="162"/>
                  </a:cubicBezTo>
                  <a:cubicBezTo>
                    <a:pt x="2288" y="162"/>
                    <a:pt x="1552" y="142"/>
                    <a:pt x="856" y="142"/>
                  </a:cubicBezTo>
                  <a:cubicBezTo>
                    <a:pt x="823" y="147"/>
                    <a:pt x="789" y="148"/>
                    <a:pt x="754" y="148"/>
                  </a:cubicBezTo>
                  <a:cubicBezTo>
                    <a:pt x="641" y="148"/>
                    <a:pt x="525" y="129"/>
                    <a:pt x="414" y="129"/>
                  </a:cubicBezTo>
                  <a:cubicBezTo>
                    <a:pt x="259" y="129"/>
                    <a:pt x="114" y="166"/>
                    <a:pt x="1" y="341"/>
                  </a:cubicBezTo>
                  <a:cubicBezTo>
                    <a:pt x="41" y="477"/>
                    <a:pt x="129" y="539"/>
                    <a:pt x="243" y="539"/>
                  </a:cubicBezTo>
                  <a:cubicBezTo>
                    <a:pt x="296" y="539"/>
                    <a:pt x="355" y="525"/>
                    <a:pt x="418" y="500"/>
                  </a:cubicBezTo>
                  <a:cubicBezTo>
                    <a:pt x="955" y="460"/>
                    <a:pt x="1512" y="500"/>
                    <a:pt x="2049" y="440"/>
                  </a:cubicBezTo>
                  <a:cubicBezTo>
                    <a:pt x="2169" y="440"/>
                    <a:pt x="1950" y="560"/>
                    <a:pt x="2049" y="619"/>
                  </a:cubicBezTo>
                  <a:lnTo>
                    <a:pt x="4894" y="619"/>
                  </a:lnTo>
                  <a:cubicBezTo>
                    <a:pt x="4869" y="512"/>
                    <a:pt x="4826" y="451"/>
                    <a:pt x="4773" y="418"/>
                  </a:cubicBezTo>
                  <a:lnTo>
                    <a:pt x="4773" y="418"/>
                  </a:lnTo>
                  <a:cubicBezTo>
                    <a:pt x="4986" y="448"/>
                    <a:pt x="5197" y="497"/>
                    <a:pt x="5400" y="497"/>
                  </a:cubicBezTo>
                  <a:cubicBezTo>
                    <a:pt x="5605" y="497"/>
                    <a:pt x="5803" y="448"/>
                    <a:pt x="5988" y="281"/>
                  </a:cubicBezTo>
                  <a:cubicBezTo>
                    <a:pt x="5849" y="182"/>
                    <a:pt x="5730" y="142"/>
                    <a:pt x="5590" y="142"/>
                  </a:cubicBezTo>
                  <a:cubicBezTo>
                    <a:pt x="5329" y="142"/>
                    <a:pt x="5068" y="150"/>
                    <a:pt x="4808" y="150"/>
                  </a:cubicBezTo>
                  <a:cubicBezTo>
                    <a:pt x="4375" y="150"/>
                    <a:pt x="3944" y="127"/>
                    <a:pt x="3522" y="3"/>
                  </a:cubicBezTo>
                  <a:cubicBezTo>
                    <a:pt x="3515" y="1"/>
                    <a:pt x="3507" y="0"/>
                    <a:pt x="35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30" name="Google Shape;7330;p9"/>
            <p:cNvSpPr/>
            <p:nvPr/>
          </p:nvSpPr>
          <p:spPr>
            <a:xfrm>
              <a:off x="5378825" y="3948600"/>
              <a:ext cx="102925" cy="19425"/>
            </a:xfrm>
            <a:custGeom>
              <a:avLst/>
              <a:gdLst/>
              <a:ahLst/>
              <a:cxnLst/>
              <a:rect l="l" t="t" r="r" b="b"/>
              <a:pathLst>
                <a:path w="4117" h="777" extrusionOk="0">
                  <a:moveTo>
                    <a:pt x="237" y="0"/>
                  </a:moveTo>
                  <a:cubicBezTo>
                    <a:pt x="90" y="0"/>
                    <a:pt x="0" y="83"/>
                    <a:pt x="78" y="438"/>
                  </a:cubicBezTo>
                  <a:cubicBezTo>
                    <a:pt x="1331" y="458"/>
                    <a:pt x="2565" y="558"/>
                    <a:pt x="3778" y="776"/>
                  </a:cubicBezTo>
                  <a:cubicBezTo>
                    <a:pt x="3878" y="657"/>
                    <a:pt x="4017" y="558"/>
                    <a:pt x="4116" y="438"/>
                  </a:cubicBezTo>
                  <a:cubicBezTo>
                    <a:pt x="2982" y="160"/>
                    <a:pt x="1829" y="60"/>
                    <a:pt x="635" y="60"/>
                  </a:cubicBezTo>
                  <a:cubicBezTo>
                    <a:pt x="503" y="52"/>
                    <a:pt x="352" y="0"/>
                    <a:pt x="2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31" name="Google Shape;7331;p9"/>
            <p:cNvSpPr/>
            <p:nvPr/>
          </p:nvSpPr>
          <p:spPr>
            <a:xfrm>
              <a:off x="5122650" y="3947100"/>
              <a:ext cx="83975" cy="30200"/>
            </a:xfrm>
            <a:custGeom>
              <a:avLst/>
              <a:gdLst/>
              <a:ahLst/>
              <a:cxnLst/>
              <a:rect l="l" t="t" r="r" b="b"/>
              <a:pathLst>
                <a:path w="3359" h="1208" extrusionOk="0">
                  <a:moveTo>
                    <a:pt x="2826" y="1"/>
                  </a:moveTo>
                  <a:cubicBezTo>
                    <a:pt x="2686" y="100"/>
                    <a:pt x="2547" y="41"/>
                    <a:pt x="2467" y="160"/>
                  </a:cubicBezTo>
                  <a:cubicBezTo>
                    <a:pt x="1652" y="319"/>
                    <a:pt x="796" y="419"/>
                    <a:pt x="1" y="697"/>
                  </a:cubicBezTo>
                  <a:lnTo>
                    <a:pt x="1" y="1195"/>
                  </a:lnTo>
                  <a:cubicBezTo>
                    <a:pt x="104" y="1195"/>
                    <a:pt x="204" y="1207"/>
                    <a:pt x="300" y="1207"/>
                  </a:cubicBezTo>
                  <a:cubicBezTo>
                    <a:pt x="444" y="1207"/>
                    <a:pt x="578" y="1179"/>
                    <a:pt x="697" y="1035"/>
                  </a:cubicBezTo>
                  <a:cubicBezTo>
                    <a:pt x="1572" y="777"/>
                    <a:pt x="2467" y="558"/>
                    <a:pt x="3343" y="339"/>
                  </a:cubicBezTo>
                  <a:cubicBezTo>
                    <a:pt x="3359" y="195"/>
                    <a:pt x="3349" y="128"/>
                    <a:pt x="3241" y="128"/>
                  </a:cubicBezTo>
                  <a:cubicBezTo>
                    <a:pt x="3215" y="128"/>
                    <a:pt x="3183" y="132"/>
                    <a:pt x="3144" y="140"/>
                  </a:cubicBezTo>
                  <a:cubicBezTo>
                    <a:pt x="3044" y="100"/>
                    <a:pt x="2925" y="41"/>
                    <a:pt x="282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32" name="Google Shape;7332;p9"/>
            <p:cNvSpPr/>
            <p:nvPr/>
          </p:nvSpPr>
          <p:spPr>
            <a:xfrm>
              <a:off x="5216650" y="3965575"/>
              <a:ext cx="86050" cy="19850"/>
            </a:xfrm>
            <a:custGeom>
              <a:avLst/>
              <a:gdLst/>
              <a:ahLst/>
              <a:cxnLst/>
              <a:rect l="l" t="t" r="r" b="b"/>
              <a:pathLst>
                <a:path w="3442" h="794" extrusionOk="0">
                  <a:moveTo>
                    <a:pt x="1863" y="0"/>
                  </a:moveTo>
                  <a:cubicBezTo>
                    <a:pt x="1444" y="0"/>
                    <a:pt x="999" y="95"/>
                    <a:pt x="418" y="277"/>
                  </a:cubicBezTo>
                  <a:cubicBezTo>
                    <a:pt x="319" y="475"/>
                    <a:pt x="1" y="495"/>
                    <a:pt x="100" y="794"/>
                  </a:cubicBezTo>
                  <a:cubicBezTo>
                    <a:pt x="1013" y="794"/>
                    <a:pt x="1885" y="340"/>
                    <a:pt x="2816" y="340"/>
                  </a:cubicBezTo>
                  <a:cubicBezTo>
                    <a:pt x="3022" y="340"/>
                    <a:pt x="3230" y="362"/>
                    <a:pt x="3442" y="416"/>
                  </a:cubicBezTo>
                  <a:cubicBezTo>
                    <a:pt x="2826" y="135"/>
                    <a:pt x="2362" y="0"/>
                    <a:pt x="186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33" name="Google Shape;7333;p9"/>
            <p:cNvSpPr/>
            <p:nvPr/>
          </p:nvSpPr>
          <p:spPr>
            <a:xfrm>
              <a:off x="5110725" y="3980900"/>
              <a:ext cx="66175" cy="19700"/>
            </a:xfrm>
            <a:custGeom>
              <a:avLst/>
              <a:gdLst/>
              <a:ahLst/>
              <a:cxnLst/>
              <a:rect l="l" t="t" r="r" b="b"/>
              <a:pathLst>
                <a:path w="2647" h="788" extrusionOk="0">
                  <a:moveTo>
                    <a:pt x="2453" y="0"/>
                  </a:moveTo>
                  <a:cubicBezTo>
                    <a:pt x="1890" y="0"/>
                    <a:pt x="1344" y="163"/>
                    <a:pt x="816" y="201"/>
                  </a:cubicBezTo>
                  <a:cubicBezTo>
                    <a:pt x="716" y="340"/>
                    <a:pt x="537" y="280"/>
                    <a:pt x="378" y="320"/>
                  </a:cubicBezTo>
                  <a:cubicBezTo>
                    <a:pt x="179" y="419"/>
                    <a:pt x="0" y="499"/>
                    <a:pt x="60" y="758"/>
                  </a:cubicBezTo>
                  <a:cubicBezTo>
                    <a:pt x="100" y="777"/>
                    <a:pt x="140" y="787"/>
                    <a:pt x="177" y="787"/>
                  </a:cubicBezTo>
                  <a:cubicBezTo>
                    <a:pt x="214" y="787"/>
                    <a:pt x="249" y="777"/>
                    <a:pt x="279" y="758"/>
                  </a:cubicBezTo>
                  <a:cubicBezTo>
                    <a:pt x="1035" y="598"/>
                    <a:pt x="1811" y="658"/>
                    <a:pt x="2547" y="400"/>
                  </a:cubicBezTo>
                  <a:cubicBezTo>
                    <a:pt x="2586" y="360"/>
                    <a:pt x="2646" y="280"/>
                    <a:pt x="2646" y="201"/>
                  </a:cubicBezTo>
                  <a:cubicBezTo>
                    <a:pt x="2646" y="141"/>
                    <a:pt x="2606" y="61"/>
                    <a:pt x="2547" y="2"/>
                  </a:cubicBezTo>
                  <a:cubicBezTo>
                    <a:pt x="2515" y="1"/>
                    <a:pt x="2484" y="0"/>
                    <a:pt x="24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34" name="Google Shape;7334;p9"/>
            <p:cNvSpPr/>
            <p:nvPr/>
          </p:nvSpPr>
          <p:spPr>
            <a:xfrm>
              <a:off x="5174875" y="3971800"/>
              <a:ext cx="54225" cy="18600"/>
            </a:xfrm>
            <a:custGeom>
              <a:avLst/>
              <a:gdLst/>
              <a:ahLst/>
              <a:cxnLst/>
              <a:rect l="l" t="t" r="r" b="b"/>
              <a:pathLst>
                <a:path w="2169" h="744" extrusionOk="0">
                  <a:moveTo>
                    <a:pt x="1762" y="1"/>
                  </a:moveTo>
                  <a:cubicBezTo>
                    <a:pt x="1702" y="1"/>
                    <a:pt x="1645" y="8"/>
                    <a:pt x="1592" y="28"/>
                  </a:cubicBezTo>
                  <a:cubicBezTo>
                    <a:pt x="1455" y="75"/>
                    <a:pt x="1311" y="86"/>
                    <a:pt x="1165" y="86"/>
                  </a:cubicBezTo>
                  <a:cubicBezTo>
                    <a:pt x="1035" y="86"/>
                    <a:pt x="904" y="77"/>
                    <a:pt x="774" y="77"/>
                  </a:cubicBezTo>
                  <a:cubicBezTo>
                    <a:pt x="498" y="77"/>
                    <a:pt x="229" y="117"/>
                    <a:pt x="1" y="366"/>
                  </a:cubicBezTo>
                  <a:lnTo>
                    <a:pt x="1" y="565"/>
                  </a:lnTo>
                  <a:cubicBezTo>
                    <a:pt x="60" y="644"/>
                    <a:pt x="100" y="704"/>
                    <a:pt x="199" y="744"/>
                  </a:cubicBezTo>
                  <a:cubicBezTo>
                    <a:pt x="498" y="664"/>
                    <a:pt x="836" y="664"/>
                    <a:pt x="1075" y="545"/>
                  </a:cubicBezTo>
                  <a:cubicBezTo>
                    <a:pt x="1176" y="498"/>
                    <a:pt x="1272" y="482"/>
                    <a:pt x="1363" y="482"/>
                  </a:cubicBezTo>
                  <a:cubicBezTo>
                    <a:pt x="1505" y="482"/>
                    <a:pt x="1638" y="521"/>
                    <a:pt x="1771" y="545"/>
                  </a:cubicBezTo>
                  <a:cubicBezTo>
                    <a:pt x="1890" y="366"/>
                    <a:pt x="2169" y="306"/>
                    <a:pt x="2129" y="28"/>
                  </a:cubicBezTo>
                  <a:cubicBezTo>
                    <a:pt x="2010" y="28"/>
                    <a:pt x="1881" y="1"/>
                    <a:pt x="176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35" name="Google Shape;7335;p9"/>
            <p:cNvSpPr/>
            <p:nvPr/>
          </p:nvSpPr>
          <p:spPr>
            <a:xfrm>
              <a:off x="5200725" y="3945625"/>
              <a:ext cx="51250" cy="12075"/>
            </a:xfrm>
            <a:custGeom>
              <a:avLst/>
              <a:gdLst/>
              <a:ahLst/>
              <a:cxnLst/>
              <a:rect l="l" t="t" r="r" b="b"/>
              <a:pathLst>
                <a:path w="2050" h="483" extrusionOk="0">
                  <a:moveTo>
                    <a:pt x="2050" y="0"/>
                  </a:moveTo>
                  <a:lnTo>
                    <a:pt x="2050" y="0"/>
                  </a:lnTo>
                  <a:cubicBezTo>
                    <a:pt x="1887" y="27"/>
                    <a:pt x="1728" y="35"/>
                    <a:pt x="1571" y="35"/>
                  </a:cubicBezTo>
                  <a:cubicBezTo>
                    <a:pt x="1334" y="35"/>
                    <a:pt x="1102" y="16"/>
                    <a:pt x="877" y="16"/>
                  </a:cubicBezTo>
                  <a:cubicBezTo>
                    <a:pt x="576" y="16"/>
                    <a:pt x="284" y="49"/>
                    <a:pt x="1" y="199"/>
                  </a:cubicBezTo>
                  <a:lnTo>
                    <a:pt x="200" y="398"/>
                  </a:lnTo>
                  <a:cubicBezTo>
                    <a:pt x="353" y="461"/>
                    <a:pt x="503" y="482"/>
                    <a:pt x="650" y="482"/>
                  </a:cubicBezTo>
                  <a:cubicBezTo>
                    <a:pt x="1002" y="482"/>
                    <a:pt x="1341" y="357"/>
                    <a:pt x="1679" y="357"/>
                  </a:cubicBezTo>
                  <a:cubicBezTo>
                    <a:pt x="1697" y="357"/>
                    <a:pt x="1714" y="358"/>
                    <a:pt x="1732" y="358"/>
                  </a:cubicBezTo>
                  <a:cubicBezTo>
                    <a:pt x="1811" y="279"/>
                    <a:pt x="1871" y="199"/>
                    <a:pt x="20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36" name="Google Shape;7336;p9"/>
            <p:cNvSpPr/>
            <p:nvPr/>
          </p:nvSpPr>
          <p:spPr>
            <a:xfrm>
              <a:off x="5064475" y="3986900"/>
              <a:ext cx="45775" cy="21250"/>
            </a:xfrm>
            <a:custGeom>
              <a:avLst/>
              <a:gdLst/>
              <a:ahLst/>
              <a:cxnLst/>
              <a:rect l="l" t="t" r="r" b="b"/>
              <a:pathLst>
                <a:path w="1831" h="850" extrusionOk="0">
                  <a:moveTo>
                    <a:pt x="1293" y="0"/>
                  </a:moveTo>
                  <a:cubicBezTo>
                    <a:pt x="856" y="100"/>
                    <a:pt x="418" y="40"/>
                    <a:pt x="40" y="339"/>
                  </a:cubicBezTo>
                  <a:cubicBezTo>
                    <a:pt x="0" y="418"/>
                    <a:pt x="0" y="498"/>
                    <a:pt x="40" y="537"/>
                  </a:cubicBezTo>
                  <a:cubicBezTo>
                    <a:pt x="76" y="609"/>
                    <a:pt x="147" y="619"/>
                    <a:pt x="224" y="619"/>
                  </a:cubicBezTo>
                  <a:cubicBezTo>
                    <a:pt x="255" y="619"/>
                    <a:pt x="287" y="617"/>
                    <a:pt x="319" y="617"/>
                  </a:cubicBezTo>
                  <a:cubicBezTo>
                    <a:pt x="428" y="617"/>
                    <a:pt x="527" y="637"/>
                    <a:pt x="537" y="816"/>
                  </a:cubicBezTo>
                  <a:cubicBezTo>
                    <a:pt x="648" y="833"/>
                    <a:pt x="762" y="850"/>
                    <a:pt x="873" y="850"/>
                  </a:cubicBezTo>
                  <a:cubicBezTo>
                    <a:pt x="1023" y="850"/>
                    <a:pt x="1168" y="819"/>
                    <a:pt x="1293" y="717"/>
                  </a:cubicBezTo>
                  <a:cubicBezTo>
                    <a:pt x="1293" y="637"/>
                    <a:pt x="1313" y="597"/>
                    <a:pt x="1353" y="537"/>
                  </a:cubicBezTo>
                  <a:cubicBezTo>
                    <a:pt x="1532" y="438"/>
                    <a:pt x="1791" y="458"/>
                    <a:pt x="1830" y="179"/>
                  </a:cubicBezTo>
                  <a:lnTo>
                    <a:pt x="1771" y="120"/>
                  </a:lnTo>
                  <a:cubicBezTo>
                    <a:pt x="1699" y="120"/>
                    <a:pt x="1628" y="129"/>
                    <a:pt x="1560" y="129"/>
                  </a:cubicBezTo>
                  <a:cubicBezTo>
                    <a:pt x="1458" y="129"/>
                    <a:pt x="1365" y="108"/>
                    <a:pt x="129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37" name="Google Shape;7337;p9"/>
            <p:cNvSpPr/>
            <p:nvPr/>
          </p:nvSpPr>
          <p:spPr>
            <a:xfrm>
              <a:off x="5343475" y="3946400"/>
              <a:ext cx="51725" cy="14300"/>
            </a:xfrm>
            <a:custGeom>
              <a:avLst/>
              <a:gdLst/>
              <a:ahLst/>
              <a:cxnLst/>
              <a:rect l="l" t="t" r="r" b="b"/>
              <a:pathLst>
                <a:path w="2069" h="572" extrusionOk="0">
                  <a:moveTo>
                    <a:pt x="1184" y="0"/>
                  </a:moveTo>
                  <a:cubicBezTo>
                    <a:pt x="887" y="0"/>
                    <a:pt x="590" y="34"/>
                    <a:pt x="293" y="34"/>
                  </a:cubicBezTo>
                  <a:cubicBezTo>
                    <a:pt x="229" y="34"/>
                    <a:pt x="164" y="33"/>
                    <a:pt x="100" y="29"/>
                  </a:cubicBezTo>
                  <a:cubicBezTo>
                    <a:pt x="0" y="148"/>
                    <a:pt x="0" y="268"/>
                    <a:pt x="100" y="387"/>
                  </a:cubicBezTo>
                  <a:cubicBezTo>
                    <a:pt x="346" y="537"/>
                    <a:pt x="604" y="572"/>
                    <a:pt x="861" y="572"/>
                  </a:cubicBezTo>
                  <a:cubicBezTo>
                    <a:pt x="1081" y="572"/>
                    <a:pt x="1301" y="546"/>
                    <a:pt x="1512" y="546"/>
                  </a:cubicBezTo>
                  <a:cubicBezTo>
                    <a:pt x="1552" y="168"/>
                    <a:pt x="1810" y="188"/>
                    <a:pt x="2069" y="168"/>
                  </a:cubicBezTo>
                  <a:cubicBezTo>
                    <a:pt x="1774" y="34"/>
                    <a:pt x="1479" y="0"/>
                    <a:pt x="118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38" name="Google Shape;7338;p9"/>
            <p:cNvSpPr/>
            <p:nvPr/>
          </p:nvSpPr>
          <p:spPr>
            <a:xfrm>
              <a:off x="5288750" y="3946125"/>
              <a:ext cx="57225" cy="9975"/>
            </a:xfrm>
            <a:custGeom>
              <a:avLst/>
              <a:gdLst/>
              <a:ahLst/>
              <a:cxnLst/>
              <a:rect l="l" t="t" r="r" b="b"/>
              <a:pathLst>
                <a:path w="2289" h="399" extrusionOk="0">
                  <a:moveTo>
                    <a:pt x="2149" y="0"/>
                  </a:moveTo>
                  <a:cubicBezTo>
                    <a:pt x="1493" y="0"/>
                    <a:pt x="856" y="20"/>
                    <a:pt x="1" y="60"/>
                  </a:cubicBezTo>
                  <a:cubicBezTo>
                    <a:pt x="478" y="299"/>
                    <a:pt x="817" y="80"/>
                    <a:pt x="1075" y="358"/>
                  </a:cubicBezTo>
                  <a:cubicBezTo>
                    <a:pt x="1473" y="378"/>
                    <a:pt x="1891" y="378"/>
                    <a:pt x="2289" y="398"/>
                  </a:cubicBezTo>
                  <a:lnTo>
                    <a:pt x="2289" y="40"/>
                  </a:lnTo>
                  <a:cubicBezTo>
                    <a:pt x="2249" y="0"/>
                    <a:pt x="2189" y="0"/>
                    <a:pt x="214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39" name="Google Shape;7339;p9"/>
            <p:cNvSpPr/>
            <p:nvPr/>
          </p:nvSpPr>
          <p:spPr>
            <a:xfrm>
              <a:off x="5044575" y="3994850"/>
              <a:ext cx="27875" cy="22400"/>
            </a:xfrm>
            <a:custGeom>
              <a:avLst/>
              <a:gdLst/>
              <a:ahLst/>
              <a:cxnLst/>
              <a:rect l="l" t="t" r="r" b="b"/>
              <a:pathLst>
                <a:path w="1115" h="896" extrusionOk="0">
                  <a:moveTo>
                    <a:pt x="836" y="21"/>
                  </a:moveTo>
                  <a:cubicBezTo>
                    <a:pt x="637" y="80"/>
                    <a:pt x="379" y="1"/>
                    <a:pt x="498" y="399"/>
                  </a:cubicBezTo>
                  <a:cubicBezTo>
                    <a:pt x="538" y="538"/>
                    <a:pt x="40" y="538"/>
                    <a:pt x="1" y="836"/>
                  </a:cubicBezTo>
                  <a:cubicBezTo>
                    <a:pt x="200" y="836"/>
                    <a:pt x="418" y="856"/>
                    <a:pt x="637" y="896"/>
                  </a:cubicBezTo>
                  <a:cubicBezTo>
                    <a:pt x="717" y="896"/>
                    <a:pt x="776" y="856"/>
                    <a:pt x="836" y="836"/>
                  </a:cubicBezTo>
                  <a:cubicBezTo>
                    <a:pt x="836" y="717"/>
                    <a:pt x="896" y="597"/>
                    <a:pt x="1015" y="518"/>
                  </a:cubicBezTo>
                  <a:cubicBezTo>
                    <a:pt x="1115" y="339"/>
                    <a:pt x="936" y="279"/>
                    <a:pt x="836" y="200"/>
                  </a:cubicBezTo>
                  <a:lnTo>
                    <a:pt x="836" y="2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40" name="Google Shape;7340;p9"/>
            <p:cNvSpPr/>
            <p:nvPr/>
          </p:nvSpPr>
          <p:spPr>
            <a:xfrm>
              <a:off x="5065475" y="3998325"/>
              <a:ext cx="21400" cy="9475"/>
            </a:xfrm>
            <a:custGeom>
              <a:avLst/>
              <a:gdLst/>
              <a:ahLst/>
              <a:cxnLst/>
              <a:rect l="l" t="t" r="r" b="b"/>
              <a:pathLst>
                <a:path w="856" h="379" extrusionOk="0">
                  <a:moveTo>
                    <a:pt x="776" y="1"/>
                  </a:moveTo>
                  <a:lnTo>
                    <a:pt x="776" y="1"/>
                  </a:lnTo>
                  <a:cubicBezTo>
                    <a:pt x="537" y="41"/>
                    <a:pt x="259" y="41"/>
                    <a:pt x="0" y="61"/>
                  </a:cubicBezTo>
                  <a:cubicBezTo>
                    <a:pt x="60" y="160"/>
                    <a:pt x="139" y="279"/>
                    <a:pt x="179" y="379"/>
                  </a:cubicBezTo>
                  <a:lnTo>
                    <a:pt x="497" y="379"/>
                  </a:lnTo>
                  <a:cubicBezTo>
                    <a:pt x="577" y="220"/>
                    <a:pt x="856" y="260"/>
                    <a:pt x="7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41" name="Google Shape;7341;p9"/>
            <p:cNvSpPr/>
            <p:nvPr/>
          </p:nvSpPr>
          <p:spPr>
            <a:xfrm>
              <a:off x="5107750" y="3985775"/>
              <a:ext cx="23375" cy="6500"/>
            </a:xfrm>
            <a:custGeom>
              <a:avLst/>
              <a:gdLst/>
              <a:ahLst/>
              <a:cxnLst/>
              <a:rect l="l" t="t" r="r" b="b"/>
              <a:pathLst>
                <a:path w="935" h="260" extrusionOk="0">
                  <a:moveTo>
                    <a:pt x="467" y="1"/>
                  </a:moveTo>
                  <a:cubicBezTo>
                    <a:pt x="308" y="1"/>
                    <a:pt x="149" y="26"/>
                    <a:pt x="0" y="145"/>
                  </a:cubicBezTo>
                  <a:lnTo>
                    <a:pt x="60" y="185"/>
                  </a:lnTo>
                  <a:cubicBezTo>
                    <a:pt x="149" y="234"/>
                    <a:pt x="229" y="259"/>
                    <a:pt x="308" y="259"/>
                  </a:cubicBezTo>
                  <a:cubicBezTo>
                    <a:pt x="388" y="259"/>
                    <a:pt x="467" y="234"/>
                    <a:pt x="557" y="185"/>
                  </a:cubicBezTo>
                  <a:cubicBezTo>
                    <a:pt x="696" y="185"/>
                    <a:pt x="835" y="145"/>
                    <a:pt x="935" y="6"/>
                  </a:cubicBezTo>
                  <a:lnTo>
                    <a:pt x="935" y="6"/>
                  </a:lnTo>
                  <a:cubicBezTo>
                    <a:pt x="892" y="11"/>
                    <a:pt x="849" y="13"/>
                    <a:pt x="805" y="13"/>
                  </a:cubicBezTo>
                  <a:cubicBezTo>
                    <a:pt x="695" y="13"/>
                    <a:pt x="581" y="1"/>
                    <a:pt x="4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42" name="Google Shape;7342;p9"/>
            <p:cNvSpPr/>
            <p:nvPr/>
          </p:nvSpPr>
          <p:spPr>
            <a:xfrm>
              <a:off x="5096300" y="3996400"/>
              <a:ext cx="22400" cy="9425"/>
            </a:xfrm>
            <a:custGeom>
              <a:avLst/>
              <a:gdLst/>
              <a:ahLst/>
              <a:cxnLst/>
              <a:rect l="l" t="t" r="r" b="b"/>
              <a:pathLst>
                <a:path w="896" h="377" extrusionOk="0">
                  <a:moveTo>
                    <a:pt x="268" y="0"/>
                  </a:moveTo>
                  <a:cubicBezTo>
                    <a:pt x="153" y="0"/>
                    <a:pt x="57" y="60"/>
                    <a:pt x="0" y="257"/>
                  </a:cubicBezTo>
                  <a:lnTo>
                    <a:pt x="40" y="337"/>
                  </a:lnTo>
                  <a:cubicBezTo>
                    <a:pt x="319" y="257"/>
                    <a:pt x="637" y="376"/>
                    <a:pt x="896" y="138"/>
                  </a:cubicBezTo>
                  <a:cubicBezTo>
                    <a:pt x="816" y="138"/>
                    <a:pt x="756" y="118"/>
                    <a:pt x="697" y="118"/>
                  </a:cubicBezTo>
                  <a:cubicBezTo>
                    <a:pt x="549" y="76"/>
                    <a:pt x="397" y="0"/>
                    <a:pt x="26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43" name="Google Shape;7343;p9"/>
            <p:cNvSpPr/>
            <p:nvPr/>
          </p:nvSpPr>
          <p:spPr>
            <a:xfrm>
              <a:off x="5504100" y="3964325"/>
              <a:ext cx="12950" cy="4200"/>
            </a:xfrm>
            <a:custGeom>
              <a:avLst/>
              <a:gdLst/>
              <a:ahLst/>
              <a:cxnLst/>
              <a:rect l="l" t="t" r="r" b="b"/>
              <a:pathLst>
                <a:path w="518" h="168" extrusionOk="0">
                  <a:moveTo>
                    <a:pt x="260" y="1"/>
                  </a:moveTo>
                  <a:cubicBezTo>
                    <a:pt x="175" y="1"/>
                    <a:pt x="88" y="50"/>
                    <a:pt x="0" y="147"/>
                  </a:cubicBezTo>
                  <a:cubicBezTo>
                    <a:pt x="160" y="147"/>
                    <a:pt x="339" y="167"/>
                    <a:pt x="518" y="167"/>
                  </a:cubicBezTo>
                  <a:cubicBezTo>
                    <a:pt x="436" y="55"/>
                    <a:pt x="350" y="1"/>
                    <a:pt x="26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44" name="Google Shape;7344;p9"/>
            <p:cNvSpPr/>
            <p:nvPr/>
          </p:nvSpPr>
          <p:spPr>
            <a:xfrm>
              <a:off x="5104750" y="3978750"/>
              <a:ext cx="8975" cy="3200"/>
            </a:xfrm>
            <a:custGeom>
              <a:avLst/>
              <a:gdLst/>
              <a:ahLst/>
              <a:cxnLst/>
              <a:rect l="l" t="t" r="r" b="b"/>
              <a:pathLst>
                <a:path w="359" h="128" extrusionOk="0">
                  <a:moveTo>
                    <a:pt x="167" y="1"/>
                  </a:moveTo>
                  <a:cubicBezTo>
                    <a:pt x="112" y="1"/>
                    <a:pt x="59" y="41"/>
                    <a:pt x="1" y="127"/>
                  </a:cubicBezTo>
                  <a:lnTo>
                    <a:pt x="359" y="127"/>
                  </a:lnTo>
                  <a:cubicBezTo>
                    <a:pt x="287" y="46"/>
                    <a:pt x="226" y="1"/>
                    <a:pt x="1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45" name="Google Shape;7345;p9"/>
            <p:cNvSpPr/>
            <p:nvPr/>
          </p:nvSpPr>
          <p:spPr>
            <a:xfrm>
              <a:off x="5096800" y="3981925"/>
              <a:ext cx="7975" cy="5000"/>
            </a:xfrm>
            <a:custGeom>
              <a:avLst/>
              <a:gdLst/>
              <a:ahLst/>
              <a:cxnLst/>
              <a:rect l="l" t="t" r="r" b="b"/>
              <a:pathLst>
                <a:path w="319" h="200" extrusionOk="0">
                  <a:moveTo>
                    <a:pt x="319" y="0"/>
                  </a:moveTo>
                  <a:cubicBezTo>
                    <a:pt x="179" y="0"/>
                    <a:pt x="40" y="40"/>
                    <a:pt x="0" y="199"/>
                  </a:cubicBezTo>
                  <a:cubicBezTo>
                    <a:pt x="140" y="160"/>
                    <a:pt x="279" y="140"/>
                    <a:pt x="3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46" name="Google Shape;7346;p9"/>
            <p:cNvSpPr/>
            <p:nvPr/>
          </p:nvSpPr>
          <p:spPr>
            <a:xfrm>
              <a:off x="5174875" y="3985900"/>
              <a:ext cx="4500" cy="5000"/>
            </a:xfrm>
            <a:custGeom>
              <a:avLst/>
              <a:gdLst/>
              <a:ahLst/>
              <a:cxnLst/>
              <a:rect l="l" t="t" r="r" b="b"/>
              <a:pathLst>
                <a:path w="180" h="200" extrusionOk="0">
                  <a:moveTo>
                    <a:pt x="1" y="1"/>
                  </a:moveTo>
                  <a:cubicBezTo>
                    <a:pt x="1" y="80"/>
                    <a:pt x="1" y="140"/>
                    <a:pt x="40" y="200"/>
                  </a:cubicBezTo>
                  <a:lnTo>
                    <a:pt x="100" y="200"/>
                  </a:lnTo>
                  <a:lnTo>
                    <a:pt x="180" y="18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47" name="Google Shape;7347;p9"/>
            <p:cNvSpPr/>
            <p:nvPr/>
          </p:nvSpPr>
          <p:spPr>
            <a:xfrm>
              <a:off x="5117175" y="3977450"/>
              <a:ext cx="5000" cy="3500"/>
            </a:xfrm>
            <a:custGeom>
              <a:avLst/>
              <a:gdLst/>
              <a:ahLst/>
              <a:cxnLst/>
              <a:rect l="l" t="t" r="r" b="b"/>
              <a:pathLst>
                <a:path w="200" h="140" extrusionOk="0">
                  <a:moveTo>
                    <a:pt x="200" y="0"/>
                  </a:moveTo>
                  <a:cubicBezTo>
                    <a:pt x="100" y="20"/>
                    <a:pt x="61" y="80"/>
                    <a:pt x="1" y="140"/>
                  </a:cubicBezTo>
                  <a:cubicBezTo>
                    <a:pt x="100" y="140"/>
                    <a:pt x="180" y="100"/>
                    <a:pt x="2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48" name="Google Shape;7348;p9"/>
            <p:cNvSpPr/>
            <p:nvPr/>
          </p:nvSpPr>
          <p:spPr>
            <a:xfrm>
              <a:off x="5363350" y="4017175"/>
              <a:ext cx="48775" cy="10025"/>
            </a:xfrm>
            <a:custGeom>
              <a:avLst/>
              <a:gdLst/>
              <a:ahLst/>
              <a:cxnLst/>
              <a:rect l="l" t="t" r="r" b="b"/>
              <a:pathLst>
                <a:path w="1951" h="401" extrusionOk="0">
                  <a:moveTo>
                    <a:pt x="635" y="0"/>
                  </a:moveTo>
                  <a:cubicBezTo>
                    <a:pt x="417" y="0"/>
                    <a:pt x="201" y="91"/>
                    <a:pt x="1" y="182"/>
                  </a:cubicBezTo>
                  <a:lnTo>
                    <a:pt x="1" y="341"/>
                  </a:lnTo>
                  <a:cubicBezTo>
                    <a:pt x="41" y="371"/>
                    <a:pt x="70" y="386"/>
                    <a:pt x="100" y="386"/>
                  </a:cubicBezTo>
                  <a:cubicBezTo>
                    <a:pt x="130" y="386"/>
                    <a:pt x="160" y="371"/>
                    <a:pt x="200" y="341"/>
                  </a:cubicBezTo>
                  <a:cubicBezTo>
                    <a:pt x="451" y="383"/>
                    <a:pt x="698" y="400"/>
                    <a:pt x="943" y="400"/>
                  </a:cubicBezTo>
                  <a:cubicBezTo>
                    <a:pt x="1281" y="400"/>
                    <a:pt x="1616" y="367"/>
                    <a:pt x="1950" y="321"/>
                  </a:cubicBezTo>
                  <a:cubicBezTo>
                    <a:pt x="1871" y="222"/>
                    <a:pt x="1811" y="102"/>
                    <a:pt x="1751" y="3"/>
                  </a:cubicBezTo>
                  <a:cubicBezTo>
                    <a:pt x="1563" y="81"/>
                    <a:pt x="1386" y="160"/>
                    <a:pt x="1203" y="160"/>
                  </a:cubicBezTo>
                  <a:cubicBezTo>
                    <a:pt x="1154" y="160"/>
                    <a:pt x="1105" y="155"/>
                    <a:pt x="1055" y="142"/>
                  </a:cubicBezTo>
                  <a:cubicBezTo>
                    <a:pt x="956" y="63"/>
                    <a:pt x="797" y="102"/>
                    <a:pt x="697" y="3"/>
                  </a:cubicBezTo>
                  <a:cubicBezTo>
                    <a:pt x="676" y="1"/>
                    <a:pt x="655" y="0"/>
                    <a:pt x="63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49" name="Google Shape;7349;p9"/>
            <p:cNvSpPr/>
            <p:nvPr/>
          </p:nvSpPr>
          <p:spPr>
            <a:xfrm>
              <a:off x="5420550" y="4020600"/>
              <a:ext cx="34825" cy="5275"/>
            </a:xfrm>
            <a:custGeom>
              <a:avLst/>
              <a:gdLst/>
              <a:ahLst/>
              <a:cxnLst/>
              <a:rect l="l" t="t" r="r" b="b"/>
              <a:pathLst>
                <a:path w="1393" h="211" extrusionOk="0">
                  <a:moveTo>
                    <a:pt x="697" y="0"/>
                  </a:moveTo>
                  <a:cubicBezTo>
                    <a:pt x="468" y="0"/>
                    <a:pt x="239" y="55"/>
                    <a:pt x="1" y="164"/>
                  </a:cubicBezTo>
                  <a:cubicBezTo>
                    <a:pt x="276" y="187"/>
                    <a:pt x="539" y="210"/>
                    <a:pt x="803" y="210"/>
                  </a:cubicBezTo>
                  <a:cubicBezTo>
                    <a:pt x="997" y="210"/>
                    <a:pt x="1191" y="198"/>
                    <a:pt x="1393" y="164"/>
                  </a:cubicBezTo>
                  <a:cubicBezTo>
                    <a:pt x="1154" y="55"/>
                    <a:pt x="926" y="0"/>
                    <a:pt x="6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50" name="Google Shape;7350;p9"/>
            <p:cNvSpPr/>
            <p:nvPr/>
          </p:nvSpPr>
          <p:spPr>
            <a:xfrm>
              <a:off x="5464325" y="4021000"/>
              <a:ext cx="32350" cy="4725"/>
            </a:xfrm>
            <a:custGeom>
              <a:avLst/>
              <a:gdLst/>
              <a:ahLst/>
              <a:cxnLst/>
              <a:rect l="l" t="t" r="r" b="b"/>
              <a:pathLst>
                <a:path w="1294" h="189" extrusionOk="0">
                  <a:moveTo>
                    <a:pt x="572" y="0"/>
                  </a:moveTo>
                  <a:cubicBezTo>
                    <a:pt x="379" y="0"/>
                    <a:pt x="187" y="32"/>
                    <a:pt x="0" y="148"/>
                  </a:cubicBezTo>
                  <a:cubicBezTo>
                    <a:pt x="219" y="158"/>
                    <a:pt x="433" y="188"/>
                    <a:pt x="647" y="188"/>
                  </a:cubicBezTo>
                  <a:cubicBezTo>
                    <a:pt x="860" y="188"/>
                    <a:pt x="1074" y="158"/>
                    <a:pt x="1293" y="49"/>
                  </a:cubicBezTo>
                  <a:cubicBezTo>
                    <a:pt x="1052" y="49"/>
                    <a:pt x="810" y="0"/>
                    <a:pt x="57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51" name="Google Shape;7351;p9"/>
            <p:cNvSpPr/>
            <p:nvPr/>
          </p:nvSpPr>
          <p:spPr>
            <a:xfrm>
              <a:off x="5273850" y="4025100"/>
              <a:ext cx="32350" cy="4000"/>
            </a:xfrm>
            <a:custGeom>
              <a:avLst/>
              <a:gdLst/>
              <a:ahLst/>
              <a:cxnLst/>
              <a:rect l="l" t="t" r="r" b="b"/>
              <a:pathLst>
                <a:path w="1294" h="160" extrusionOk="0">
                  <a:moveTo>
                    <a:pt x="731" y="0"/>
                  </a:moveTo>
                  <a:cubicBezTo>
                    <a:pt x="533" y="0"/>
                    <a:pt x="331" y="30"/>
                    <a:pt x="138" y="30"/>
                  </a:cubicBezTo>
                  <a:cubicBezTo>
                    <a:pt x="92" y="30"/>
                    <a:pt x="46" y="28"/>
                    <a:pt x="0" y="24"/>
                  </a:cubicBezTo>
                  <a:lnTo>
                    <a:pt x="0" y="24"/>
                  </a:lnTo>
                  <a:cubicBezTo>
                    <a:pt x="232" y="135"/>
                    <a:pt x="470" y="159"/>
                    <a:pt x="711" y="159"/>
                  </a:cubicBezTo>
                  <a:cubicBezTo>
                    <a:pt x="904" y="159"/>
                    <a:pt x="1099" y="143"/>
                    <a:pt x="1293" y="143"/>
                  </a:cubicBezTo>
                  <a:cubicBezTo>
                    <a:pt x="1117" y="29"/>
                    <a:pt x="926" y="0"/>
                    <a:pt x="7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52" name="Google Shape;7352;p9"/>
            <p:cNvSpPr/>
            <p:nvPr/>
          </p:nvSpPr>
          <p:spPr>
            <a:xfrm>
              <a:off x="5208200" y="4021200"/>
              <a:ext cx="18925" cy="4100"/>
            </a:xfrm>
            <a:custGeom>
              <a:avLst/>
              <a:gdLst/>
              <a:ahLst/>
              <a:cxnLst/>
              <a:rect l="l" t="t" r="r" b="b"/>
              <a:pathLst>
                <a:path w="757" h="164" extrusionOk="0">
                  <a:moveTo>
                    <a:pt x="378" y="1"/>
                  </a:moveTo>
                  <a:cubicBezTo>
                    <a:pt x="249" y="1"/>
                    <a:pt x="120" y="31"/>
                    <a:pt x="0" y="41"/>
                  </a:cubicBezTo>
                  <a:cubicBezTo>
                    <a:pt x="156" y="132"/>
                    <a:pt x="320" y="163"/>
                    <a:pt x="487" y="163"/>
                  </a:cubicBezTo>
                  <a:cubicBezTo>
                    <a:pt x="576" y="163"/>
                    <a:pt x="666" y="154"/>
                    <a:pt x="756" y="140"/>
                  </a:cubicBezTo>
                  <a:cubicBezTo>
                    <a:pt x="637" y="31"/>
                    <a:pt x="508" y="1"/>
                    <a:pt x="37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53" name="Google Shape;7353;p9"/>
            <p:cNvSpPr/>
            <p:nvPr/>
          </p:nvSpPr>
          <p:spPr>
            <a:xfrm>
              <a:off x="5333025" y="4025750"/>
              <a:ext cx="19425" cy="4100"/>
            </a:xfrm>
            <a:custGeom>
              <a:avLst/>
              <a:gdLst/>
              <a:ahLst/>
              <a:cxnLst/>
              <a:rect l="l" t="t" r="r" b="b"/>
              <a:pathLst>
                <a:path w="777" h="164" extrusionOk="0">
                  <a:moveTo>
                    <a:pt x="366" y="0"/>
                  </a:moveTo>
                  <a:cubicBezTo>
                    <a:pt x="239" y="0"/>
                    <a:pt x="115" y="33"/>
                    <a:pt x="0" y="157"/>
                  </a:cubicBezTo>
                  <a:cubicBezTo>
                    <a:pt x="60" y="161"/>
                    <a:pt x="118" y="164"/>
                    <a:pt x="175" y="164"/>
                  </a:cubicBezTo>
                  <a:cubicBezTo>
                    <a:pt x="383" y="164"/>
                    <a:pt x="573" y="131"/>
                    <a:pt x="776" y="38"/>
                  </a:cubicBezTo>
                  <a:cubicBezTo>
                    <a:pt x="642" y="38"/>
                    <a:pt x="503" y="0"/>
                    <a:pt x="36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54" name="Google Shape;7354;p9"/>
            <p:cNvSpPr/>
            <p:nvPr/>
          </p:nvSpPr>
          <p:spPr>
            <a:xfrm>
              <a:off x="5380775" y="4017225"/>
              <a:ext cx="8975" cy="3525"/>
            </a:xfrm>
            <a:custGeom>
              <a:avLst/>
              <a:gdLst/>
              <a:ahLst/>
              <a:cxnLst/>
              <a:rect l="l" t="t" r="r" b="b"/>
              <a:pathLst>
                <a:path w="359" h="141" extrusionOk="0">
                  <a:moveTo>
                    <a:pt x="0" y="1"/>
                  </a:moveTo>
                  <a:cubicBezTo>
                    <a:pt x="80" y="140"/>
                    <a:pt x="199" y="140"/>
                    <a:pt x="358" y="140"/>
                  </a:cubicBezTo>
                  <a:cubicBezTo>
                    <a:pt x="279" y="21"/>
                    <a:pt x="159" y="1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55" name="Google Shape;7355;p9"/>
            <p:cNvSpPr/>
            <p:nvPr/>
          </p:nvSpPr>
          <p:spPr>
            <a:xfrm>
              <a:off x="5011750" y="4024700"/>
              <a:ext cx="119375" cy="14950"/>
            </a:xfrm>
            <a:custGeom>
              <a:avLst/>
              <a:gdLst/>
              <a:ahLst/>
              <a:cxnLst/>
              <a:rect l="l" t="t" r="r" b="b"/>
              <a:pathLst>
                <a:path w="4775" h="598" extrusionOk="0">
                  <a:moveTo>
                    <a:pt x="4417" y="0"/>
                  </a:moveTo>
                  <a:cubicBezTo>
                    <a:pt x="3323" y="20"/>
                    <a:pt x="2209" y="40"/>
                    <a:pt x="1095" y="80"/>
                  </a:cubicBezTo>
                  <a:cubicBezTo>
                    <a:pt x="1044" y="111"/>
                    <a:pt x="988" y="119"/>
                    <a:pt x="929" y="119"/>
                  </a:cubicBezTo>
                  <a:cubicBezTo>
                    <a:pt x="876" y="119"/>
                    <a:pt x="821" y="113"/>
                    <a:pt x="767" y="113"/>
                  </a:cubicBezTo>
                  <a:cubicBezTo>
                    <a:pt x="693" y="113"/>
                    <a:pt x="620" y="124"/>
                    <a:pt x="558" y="179"/>
                  </a:cubicBezTo>
                  <a:cubicBezTo>
                    <a:pt x="399" y="179"/>
                    <a:pt x="220" y="139"/>
                    <a:pt x="40" y="139"/>
                  </a:cubicBezTo>
                  <a:cubicBezTo>
                    <a:pt x="1" y="239"/>
                    <a:pt x="1" y="319"/>
                    <a:pt x="60" y="398"/>
                  </a:cubicBezTo>
                  <a:cubicBezTo>
                    <a:pt x="259" y="597"/>
                    <a:pt x="538" y="577"/>
                    <a:pt x="796" y="597"/>
                  </a:cubicBezTo>
                  <a:lnTo>
                    <a:pt x="1035" y="597"/>
                  </a:lnTo>
                  <a:cubicBezTo>
                    <a:pt x="1254" y="577"/>
                    <a:pt x="1473" y="577"/>
                    <a:pt x="1632" y="378"/>
                  </a:cubicBezTo>
                  <a:cubicBezTo>
                    <a:pt x="1805" y="215"/>
                    <a:pt x="1993" y="177"/>
                    <a:pt x="2185" y="177"/>
                  </a:cubicBezTo>
                  <a:cubicBezTo>
                    <a:pt x="2350" y="177"/>
                    <a:pt x="2519" y="205"/>
                    <a:pt x="2686" y="205"/>
                  </a:cubicBezTo>
                  <a:cubicBezTo>
                    <a:pt x="2726" y="205"/>
                    <a:pt x="2766" y="203"/>
                    <a:pt x="2806" y="199"/>
                  </a:cubicBezTo>
                  <a:cubicBezTo>
                    <a:pt x="2917" y="185"/>
                    <a:pt x="3030" y="180"/>
                    <a:pt x="3144" y="180"/>
                  </a:cubicBezTo>
                  <a:cubicBezTo>
                    <a:pt x="3391" y="180"/>
                    <a:pt x="3642" y="203"/>
                    <a:pt x="3895" y="203"/>
                  </a:cubicBezTo>
                  <a:cubicBezTo>
                    <a:pt x="4189" y="203"/>
                    <a:pt x="4484" y="172"/>
                    <a:pt x="4775" y="40"/>
                  </a:cubicBezTo>
                  <a:cubicBezTo>
                    <a:pt x="4636" y="40"/>
                    <a:pt x="4536" y="20"/>
                    <a:pt x="441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56" name="Google Shape;7356;p9"/>
            <p:cNvSpPr/>
            <p:nvPr/>
          </p:nvSpPr>
          <p:spPr>
            <a:xfrm>
              <a:off x="5025675" y="4019725"/>
              <a:ext cx="13450" cy="9850"/>
            </a:xfrm>
            <a:custGeom>
              <a:avLst/>
              <a:gdLst/>
              <a:ahLst/>
              <a:cxnLst/>
              <a:rect l="l" t="t" r="r" b="b"/>
              <a:pathLst>
                <a:path w="538" h="394" extrusionOk="0">
                  <a:moveTo>
                    <a:pt x="40" y="0"/>
                  </a:moveTo>
                  <a:cubicBezTo>
                    <a:pt x="40" y="120"/>
                    <a:pt x="1" y="239"/>
                    <a:pt x="1" y="358"/>
                  </a:cubicBezTo>
                  <a:cubicBezTo>
                    <a:pt x="90" y="376"/>
                    <a:pt x="175" y="394"/>
                    <a:pt x="256" y="394"/>
                  </a:cubicBezTo>
                  <a:cubicBezTo>
                    <a:pt x="356" y="394"/>
                    <a:pt x="450" y="367"/>
                    <a:pt x="538" y="279"/>
                  </a:cubicBezTo>
                  <a:cubicBezTo>
                    <a:pt x="399" y="219"/>
                    <a:pt x="259" y="199"/>
                    <a:pt x="180" y="40"/>
                  </a:cubicBezTo>
                  <a:cubicBezTo>
                    <a:pt x="140" y="20"/>
                    <a:pt x="80" y="20"/>
                    <a:pt x="4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57" name="Google Shape;7357;p9"/>
            <p:cNvSpPr/>
            <p:nvPr/>
          </p:nvSpPr>
          <p:spPr>
            <a:xfrm>
              <a:off x="4024075" y="4686625"/>
              <a:ext cx="28375" cy="90050"/>
            </a:xfrm>
            <a:custGeom>
              <a:avLst/>
              <a:gdLst/>
              <a:ahLst/>
              <a:cxnLst/>
              <a:rect l="l" t="t" r="r" b="b"/>
              <a:pathLst>
                <a:path w="1135" h="3602" extrusionOk="0">
                  <a:moveTo>
                    <a:pt x="737" y="0"/>
                  </a:moveTo>
                  <a:cubicBezTo>
                    <a:pt x="478" y="1114"/>
                    <a:pt x="1" y="2189"/>
                    <a:pt x="80" y="3362"/>
                  </a:cubicBezTo>
                  <a:cubicBezTo>
                    <a:pt x="200" y="3462"/>
                    <a:pt x="299" y="3561"/>
                    <a:pt x="458" y="3601"/>
                  </a:cubicBezTo>
                  <a:cubicBezTo>
                    <a:pt x="677" y="2487"/>
                    <a:pt x="916" y="1353"/>
                    <a:pt x="1135" y="219"/>
                  </a:cubicBezTo>
                  <a:cubicBezTo>
                    <a:pt x="1035" y="100"/>
                    <a:pt x="936" y="0"/>
                    <a:pt x="7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58" name="Google Shape;7358;p9"/>
            <p:cNvSpPr/>
            <p:nvPr/>
          </p:nvSpPr>
          <p:spPr>
            <a:xfrm>
              <a:off x="4030550" y="4888050"/>
              <a:ext cx="32850" cy="102450"/>
            </a:xfrm>
            <a:custGeom>
              <a:avLst/>
              <a:gdLst/>
              <a:ahLst/>
              <a:cxnLst/>
              <a:rect l="l" t="t" r="r" b="b"/>
              <a:pathLst>
                <a:path w="1314" h="4098" extrusionOk="0">
                  <a:moveTo>
                    <a:pt x="398" y="0"/>
                  </a:moveTo>
                  <a:cubicBezTo>
                    <a:pt x="219" y="80"/>
                    <a:pt x="199" y="219"/>
                    <a:pt x="219" y="378"/>
                  </a:cubicBezTo>
                  <a:cubicBezTo>
                    <a:pt x="166" y="396"/>
                    <a:pt x="349" y="524"/>
                    <a:pt x="236" y="524"/>
                  </a:cubicBezTo>
                  <a:cubicBezTo>
                    <a:pt x="222" y="524"/>
                    <a:pt x="204" y="522"/>
                    <a:pt x="179" y="517"/>
                  </a:cubicBezTo>
                  <a:cubicBezTo>
                    <a:pt x="120" y="517"/>
                    <a:pt x="80" y="517"/>
                    <a:pt x="20" y="577"/>
                  </a:cubicBezTo>
                  <a:cubicBezTo>
                    <a:pt x="20" y="855"/>
                    <a:pt x="60" y="1094"/>
                    <a:pt x="120" y="1353"/>
                  </a:cubicBezTo>
                  <a:cubicBezTo>
                    <a:pt x="279" y="1950"/>
                    <a:pt x="398" y="2507"/>
                    <a:pt x="518" y="3103"/>
                  </a:cubicBezTo>
                  <a:cubicBezTo>
                    <a:pt x="595" y="3488"/>
                    <a:pt x="486" y="3761"/>
                    <a:pt x="47" y="3761"/>
                  </a:cubicBezTo>
                  <a:cubicBezTo>
                    <a:pt x="32" y="3761"/>
                    <a:pt x="16" y="3760"/>
                    <a:pt x="0" y="3760"/>
                  </a:cubicBezTo>
                  <a:lnTo>
                    <a:pt x="0" y="3760"/>
                  </a:lnTo>
                  <a:cubicBezTo>
                    <a:pt x="0" y="4078"/>
                    <a:pt x="279" y="4058"/>
                    <a:pt x="478" y="4098"/>
                  </a:cubicBezTo>
                  <a:cubicBezTo>
                    <a:pt x="617" y="4098"/>
                    <a:pt x="736" y="4098"/>
                    <a:pt x="876" y="4058"/>
                  </a:cubicBezTo>
                  <a:cubicBezTo>
                    <a:pt x="935" y="4038"/>
                    <a:pt x="1015" y="3979"/>
                    <a:pt x="1075" y="3899"/>
                  </a:cubicBezTo>
                  <a:cubicBezTo>
                    <a:pt x="1114" y="3740"/>
                    <a:pt x="1313" y="3561"/>
                    <a:pt x="1075" y="3382"/>
                  </a:cubicBezTo>
                  <a:cubicBezTo>
                    <a:pt x="876" y="3143"/>
                    <a:pt x="836" y="2845"/>
                    <a:pt x="876" y="2507"/>
                  </a:cubicBezTo>
                  <a:cubicBezTo>
                    <a:pt x="697" y="1671"/>
                    <a:pt x="557" y="855"/>
                    <a:pt x="3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59" name="Google Shape;7359;p9"/>
            <p:cNvSpPr/>
            <p:nvPr/>
          </p:nvSpPr>
          <p:spPr>
            <a:xfrm>
              <a:off x="4021100" y="4769800"/>
              <a:ext cx="14950" cy="71525"/>
            </a:xfrm>
            <a:custGeom>
              <a:avLst/>
              <a:gdLst/>
              <a:ahLst/>
              <a:cxnLst/>
              <a:rect l="l" t="t" r="r" b="b"/>
              <a:pathLst>
                <a:path w="598" h="2861" extrusionOk="0">
                  <a:moveTo>
                    <a:pt x="412" y="0"/>
                  </a:moveTo>
                  <a:cubicBezTo>
                    <a:pt x="366" y="0"/>
                    <a:pt x="309" y="17"/>
                    <a:pt x="239" y="55"/>
                  </a:cubicBezTo>
                  <a:cubicBezTo>
                    <a:pt x="100" y="970"/>
                    <a:pt x="0" y="1925"/>
                    <a:pt x="80" y="2860"/>
                  </a:cubicBezTo>
                  <a:cubicBezTo>
                    <a:pt x="251" y="2860"/>
                    <a:pt x="333" y="2685"/>
                    <a:pt x="479" y="2685"/>
                  </a:cubicBezTo>
                  <a:cubicBezTo>
                    <a:pt x="503" y="2685"/>
                    <a:pt x="529" y="2690"/>
                    <a:pt x="557" y="2701"/>
                  </a:cubicBezTo>
                  <a:cubicBezTo>
                    <a:pt x="557" y="1905"/>
                    <a:pt x="577" y="1110"/>
                    <a:pt x="597" y="314"/>
                  </a:cubicBezTo>
                  <a:cubicBezTo>
                    <a:pt x="583" y="125"/>
                    <a:pt x="537" y="0"/>
                    <a:pt x="41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60" name="Google Shape;7360;p9"/>
            <p:cNvSpPr/>
            <p:nvPr/>
          </p:nvSpPr>
          <p:spPr>
            <a:xfrm>
              <a:off x="4022600" y="4857700"/>
              <a:ext cx="19400" cy="45900"/>
            </a:xfrm>
            <a:custGeom>
              <a:avLst/>
              <a:gdLst/>
              <a:ahLst/>
              <a:cxnLst/>
              <a:rect l="l" t="t" r="r" b="b"/>
              <a:pathLst>
                <a:path w="776" h="1836" extrusionOk="0">
                  <a:moveTo>
                    <a:pt x="497" y="1"/>
                  </a:moveTo>
                  <a:cubicBezTo>
                    <a:pt x="358" y="20"/>
                    <a:pt x="338" y="120"/>
                    <a:pt x="239" y="199"/>
                  </a:cubicBezTo>
                  <a:cubicBezTo>
                    <a:pt x="0" y="458"/>
                    <a:pt x="119" y="756"/>
                    <a:pt x="139" y="1055"/>
                  </a:cubicBezTo>
                  <a:cubicBezTo>
                    <a:pt x="159" y="1055"/>
                    <a:pt x="199" y="1055"/>
                    <a:pt x="219" y="1115"/>
                  </a:cubicBezTo>
                  <a:cubicBezTo>
                    <a:pt x="259" y="1194"/>
                    <a:pt x="239" y="1234"/>
                    <a:pt x="159" y="1274"/>
                  </a:cubicBezTo>
                  <a:cubicBezTo>
                    <a:pt x="139" y="1333"/>
                    <a:pt x="139" y="1393"/>
                    <a:pt x="159" y="1433"/>
                  </a:cubicBezTo>
                  <a:cubicBezTo>
                    <a:pt x="239" y="1532"/>
                    <a:pt x="219" y="1691"/>
                    <a:pt x="318" y="1791"/>
                  </a:cubicBezTo>
                  <a:lnTo>
                    <a:pt x="497" y="1791"/>
                  </a:lnTo>
                  <a:cubicBezTo>
                    <a:pt x="517" y="1821"/>
                    <a:pt x="547" y="1836"/>
                    <a:pt x="577" y="1836"/>
                  </a:cubicBezTo>
                  <a:cubicBezTo>
                    <a:pt x="607" y="1836"/>
                    <a:pt x="637" y="1821"/>
                    <a:pt x="657" y="1791"/>
                  </a:cubicBezTo>
                  <a:cubicBezTo>
                    <a:pt x="696" y="1612"/>
                    <a:pt x="696" y="1413"/>
                    <a:pt x="716" y="1214"/>
                  </a:cubicBezTo>
                  <a:cubicBezTo>
                    <a:pt x="617" y="816"/>
                    <a:pt x="776" y="398"/>
                    <a:pt x="49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61" name="Google Shape;7361;p9"/>
            <p:cNvSpPr/>
            <p:nvPr/>
          </p:nvSpPr>
          <p:spPr>
            <a:xfrm>
              <a:off x="4050950" y="4629550"/>
              <a:ext cx="28850" cy="46150"/>
            </a:xfrm>
            <a:custGeom>
              <a:avLst/>
              <a:gdLst/>
              <a:ahLst/>
              <a:cxnLst/>
              <a:rect l="l" t="t" r="r" b="b"/>
              <a:pathLst>
                <a:path w="1154" h="1846" extrusionOk="0">
                  <a:moveTo>
                    <a:pt x="1037" y="1"/>
                  </a:moveTo>
                  <a:cubicBezTo>
                    <a:pt x="1000" y="1"/>
                    <a:pt x="965" y="26"/>
                    <a:pt x="935" y="75"/>
                  </a:cubicBezTo>
                  <a:cubicBezTo>
                    <a:pt x="497" y="453"/>
                    <a:pt x="0" y="772"/>
                    <a:pt x="60" y="1448"/>
                  </a:cubicBezTo>
                  <a:cubicBezTo>
                    <a:pt x="80" y="1607"/>
                    <a:pt x="99" y="1766"/>
                    <a:pt x="279" y="1846"/>
                  </a:cubicBezTo>
                  <a:cubicBezTo>
                    <a:pt x="577" y="1249"/>
                    <a:pt x="855" y="672"/>
                    <a:pt x="1154" y="75"/>
                  </a:cubicBezTo>
                  <a:cubicBezTo>
                    <a:pt x="1114" y="26"/>
                    <a:pt x="1074" y="1"/>
                    <a:pt x="103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62" name="Google Shape;7362;p9"/>
            <p:cNvSpPr/>
            <p:nvPr/>
          </p:nvSpPr>
          <p:spPr>
            <a:xfrm>
              <a:off x="3913675" y="4845275"/>
              <a:ext cx="43575" cy="30500"/>
            </a:xfrm>
            <a:custGeom>
              <a:avLst/>
              <a:gdLst/>
              <a:ahLst/>
              <a:cxnLst/>
              <a:rect l="l" t="t" r="r" b="b"/>
              <a:pathLst>
                <a:path w="1743" h="1220" extrusionOk="0">
                  <a:moveTo>
                    <a:pt x="279" y="0"/>
                  </a:moveTo>
                  <a:cubicBezTo>
                    <a:pt x="40" y="139"/>
                    <a:pt x="1" y="319"/>
                    <a:pt x="80" y="577"/>
                  </a:cubicBezTo>
                  <a:cubicBezTo>
                    <a:pt x="160" y="617"/>
                    <a:pt x="299" y="617"/>
                    <a:pt x="239" y="776"/>
                  </a:cubicBezTo>
                  <a:cubicBezTo>
                    <a:pt x="478" y="915"/>
                    <a:pt x="677" y="1174"/>
                    <a:pt x="896" y="1214"/>
                  </a:cubicBezTo>
                  <a:cubicBezTo>
                    <a:pt x="920" y="1218"/>
                    <a:pt x="944" y="1220"/>
                    <a:pt x="967" y="1220"/>
                  </a:cubicBezTo>
                  <a:cubicBezTo>
                    <a:pt x="1276" y="1220"/>
                    <a:pt x="1432" y="865"/>
                    <a:pt x="1692" y="716"/>
                  </a:cubicBezTo>
                  <a:cubicBezTo>
                    <a:pt x="1742" y="564"/>
                    <a:pt x="1693" y="513"/>
                    <a:pt x="1555" y="513"/>
                  </a:cubicBezTo>
                  <a:cubicBezTo>
                    <a:pt x="1530" y="513"/>
                    <a:pt x="1503" y="514"/>
                    <a:pt x="1473" y="517"/>
                  </a:cubicBezTo>
                  <a:cubicBezTo>
                    <a:pt x="1214" y="621"/>
                    <a:pt x="1051" y="686"/>
                    <a:pt x="924" y="686"/>
                  </a:cubicBezTo>
                  <a:cubicBezTo>
                    <a:pt x="708" y="686"/>
                    <a:pt x="592" y="500"/>
                    <a:pt x="2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63" name="Google Shape;7363;p9"/>
            <p:cNvSpPr/>
            <p:nvPr/>
          </p:nvSpPr>
          <p:spPr>
            <a:xfrm>
              <a:off x="4012650" y="4981525"/>
              <a:ext cx="39800" cy="15950"/>
            </a:xfrm>
            <a:custGeom>
              <a:avLst/>
              <a:gdLst/>
              <a:ahLst/>
              <a:cxnLst/>
              <a:rect l="l" t="t" r="r" b="b"/>
              <a:pathLst>
                <a:path w="1592" h="638" extrusionOk="0">
                  <a:moveTo>
                    <a:pt x="199" y="1"/>
                  </a:moveTo>
                  <a:cubicBezTo>
                    <a:pt x="179" y="120"/>
                    <a:pt x="140" y="259"/>
                    <a:pt x="0" y="339"/>
                  </a:cubicBezTo>
                  <a:cubicBezTo>
                    <a:pt x="199" y="558"/>
                    <a:pt x="478" y="498"/>
                    <a:pt x="697" y="538"/>
                  </a:cubicBezTo>
                  <a:cubicBezTo>
                    <a:pt x="935" y="558"/>
                    <a:pt x="1174" y="618"/>
                    <a:pt x="1413" y="637"/>
                  </a:cubicBezTo>
                  <a:cubicBezTo>
                    <a:pt x="1592" y="419"/>
                    <a:pt x="1433" y="299"/>
                    <a:pt x="1234" y="200"/>
                  </a:cubicBezTo>
                  <a:cubicBezTo>
                    <a:pt x="1035" y="160"/>
                    <a:pt x="836" y="200"/>
                    <a:pt x="697" y="21"/>
                  </a:cubicBezTo>
                  <a:cubicBezTo>
                    <a:pt x="517" y="21"/>
                    <a:pt x="378" y="1"/>
                    <a:pt x="1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64" name="Google Shape;7364;p9"/>
            <p:cNvSpPr/>
            <p:nvPr/>
          </p:nvSpPr>
          <p:spPr>
            <a:xfrm>
              <a:off x="3909200" y="4799850"/>
              <a:ext cx="13950" cy="38350"/>
            </a:xfrm>
            <a:custGeom>
              <a:avLst/>
              <a:gdLst/>
              <a:ahLst/>
              <a:cxnLst/>
              <a:rect l="l" t="t" r="r" b="b"/>
              <a:pathLst>
                <a:path w="558" h="1534" extrusionOk="0">
                  <a:moveTo>
                    <a:pt x="327" y="1"/>
                  </a:moveTo>
                  <a:cubicBezTo>
                    <a:pt x="312" y="1"/>
                    <a:pt x="296" y="3"/>
                    <a:pt x="279" y="7"/>
                  </a:cubicBezTo>
                  <a:cubicBezTo>
                    <a:pt x="140" y="7"/>
                    <a:pt x="100" y="146"/>
                    <a:pt x="100" y="246"/>
                  </a:cubicBezTo>
                  <a:cubicBezTo>
                    <a:pt x="80" y="644"/>
                    <a:pt x="1" y="1061"/>
                    <a:pt x="140" y="1459"/>
                  </a:cubicBezTo>
                  <a:cubicBezTo>
                    <a:pt x="164" y="1507"/>
                    <a:pt x="203" y="1534"/>
                    <a:pt x="247" y="1534"/>
                  </a:cubicBezTo>
                  <a:cubicBezTo>
                    <a:pt x="276" y="1534"/>
                    <a:pt x="307" y="1522"/>
                    <a:pt x="339" y="1499"/>
                  </a:cubicBezTo>
                  <a:cubicBezTo>
                    <a:pt x="558" y="1101"/>
                    <a:pt x="379" y="644"/>
                    <a:pt x="478" y="226"/>
                  </a:cubicBezTo>
                  <a:cubicBezTo>
                    <a:pt x="496" y="137"/>
                    <a:pt x="450" y="1"/>
                    <a:pt x="32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65" name="Google Shape;7365;p9"/>
            <p:cNvSpPr/>
            <p:nvPr/>
          </p:nvSpPr>
          <p:spPr>
            <a:xfrm>
              <a:off x="4020100" y="4834575"/>
              <a:ext cx="15450" cy="28125"/>
            </a:xfrm>
            <a:custGeom>
              <a:avLst/>
              <a:gdLst/>
              <a:ahLst/>
              <a:cxnLst/>
              <a:rect l="l" t="t" r="r" b="b"/>
              <a:pathLst>
                <a:path w="618" h="1125" extrusionOk="0">
                  <a:moveTo>
                    <a:pt x="410" y="0"/>
                  </a:moveTo>
                  <a:cubicBezTo>
                    <a:pt x="268" y="0"/>
                    <a:pt x="189" y="175"/>
                    <a:pt x="100" y="249"/>
                  </a:cubicBezTo>
                  <a:cubicBezTo>
                    <a:pt x="1" y="607"/>
                    <a:pt x="140" y="866"/>
                    <a:pt x="379" y="1124"/>
                  </a:cubicBezTo>
                  <a:cubicBezTo>
                    <a:pt x="438" y="1045"/>
                    <a:pt x="538" y="1005"/>
                    <a:pt x="617" y="926"/>
                  </a:cubicBezTo>
                  <a:cubicBezTo>
                    <a:pt x="597" y="647"/>
                    <a:pt x="597" y="369"/>
                    <a:pt x="578" y="70"/>
                  </a:cubicBezTo>
                  <a:cubicBezTo>
                    <a:pt x="512" y="20"/>
                    <a:pt x="457" y="0"/>
                    <a:pt x="4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66" name="Google Shape;7366;p9"/>
            <p:cNvSpPr/>
            <p:nvPr/>
          </p:nvSpPr>
          <p:spPr>
            <a:xfrm>
              <a:off x="3951475" y="4831350"/>
              <a:ext cx="24400" cy="31850"/>
            </a:xfrm>
            <a:custGeom>
              <a:avLst/>
              <a:gdLst/>
              <a:ahLst/>
              <a:cxnLst/>
              <a:rect l="l" t="t" r="r" b="b"/>
              <a:pathLst>
                <a:path w="976" h="1274" extrusionOk="0">
                  <a:moveTo>
                    <a:pt x="975" y="0"/>
                  </a:moveTo>
                  <a:cubicBezTo>
                    <a:pt x="856" y="40"/>
                    <a:pt x="756" y="100"/>
                    <a:pt x="677" y="179"/>
                  </a:cubicBezTo>
                  <a:lnTo>
                    <a:pt x="0" y="1074"/>
                  </a:lnTo>
                  <a:cubicBezTo>
                    <a:pt x="60" y="1154"/>
                    <a:pt x="120" y="1194"/>
                    <a:pt x="180" y="1273"/>
                  </a:cubicBezTo>
                  <a:cubicBezTo>
                    <a:pt x="737" y="1035"/>
                    <a:pt x="737" y="458"/>
                    <a:pt x="9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67" name="Google Shape;7367;p9"/>
            <p:cNvSpPr/>
            <p:nvPr/>
          </p:nvSpPr>
          <p:spPr>
            <a:xfrm>
              <a:off x="3924625" y="4761600"/>
              <a:ext cx="44275" cy="15925"/>
            </a:xfrm>
            <a:custGeom>
              <a:avLst/>
              <a:gdLst/>
              <a:ahLst/>
              <a:cxnLst/>
              <a:rect l="l" t="t" r="r" b="b"/>
              <a:pathLst>
                <a:path w="1771" h="637" extrusionOk="0">
                  <a:moveTo>
                    <a:pt x="963" y="0"/>
                  </a:moveTo>
                  <a:cubicBezTo>
                    <a:pt x="724" y="0"/>
                    <a:pt x="491" y="178"/>
                    <a:pt x="0" y="562"/>
                  </a:cubicBezTo>
                  <a:cubicBezTo>
                    <a:pt x="70" y="612"/>
                    <a:pt x="135" y="637"/>
                    <a:pt x="197" y="637"/>
                  </a:cubicBezTo>
                  <a:cubicBezTo>
                    <a:pt x="259" y="637"/>
                    <a:pt x="319" y="612"/>
                    <a:pt x="378" y="562"/>
                  </a:cubicBezTo>
                  <a:cubicBezTo>
                    <a:pt x="635" y="411"/>
                    <a:pt x="892" y="375"/>
                    <a:pt x="1158" y="375"/>
                  </a:cubicBezTo>
                  <a:cubicBezTo>
                    <a:pt x="1242" y="375"/>
                    <a:pt x="1327" y="378"/>
                    <a:pt x="1413" y="383"/>
                  </a:cubicBezTo>
                  <a:cubicBezTo>
                    <a:pt x="1482" y="433"/>
                    <a:pt x="1547" y="458"/>
                    <a:pt x="1607" y="458"/>
                  </a:cubicBezTo>
                  <a:cubicBezTo>
                    <a:pt x="1666" y="458"/>
                    <a:pt x="1721" y="433"/>
                    <a:pt x="1771" y="383"/>
                  </a:cubicBezTo>
                  <a:cubicBezTo>
                    <a:pt x="1383" y="134"/>
                    <a:pt x="1171" y="0"/>
                    <a:pt x="96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68" name="Google Shape;7368;p9"/>
            <p:cNvSpPr/>
            <p:nvPr/>
          </p:nvSpPr>
          <p:spPr>
            <a:xfrm>
              <a:off x="4043475" y="4665725"/>
              <a:ext cx="14450" cy="26400"/>
            </a:xfrm>
            <a:custGeom>
              <a:avLst/>
              <a:gdLst/>
              <a:ahLst/>
              <a:cxnLst/>
              <a:rect l="l" t="t" r="r" b="b"/>
              <a:pathLst>
                <a:path w="578" h="1056" extrusionOk="0">
                  <a:moveTo>
                    <a:pt x="359" y="1"/>
                  </a:moveTo>
                  <a:cubicBezTo>
                    <a:pt x="140" y="240"/>
                    <a:pt x="80" y="558"/>
                    <a:pt x="1" y="856"/>
                  </a:cubicBezTo>
                  <a:cubicBezTo>
                    <a:pt x="80" y="1015"/>
                    <a:pt x="200" y="1055"/>
                    <a:pt x="379" y="1055"/>
                  </a:cubicBezTo>
                  <a:cubicBezTo>
                    <a:pt x="418" y="836"/>
                    <a:pt x="498" y="618"/>
                    <a:pt x="578" y="399"/>
                  </a:cubicBezTo>
                  <a:cubicBezTo>
                    <a:pt x="538" y="240"/>
                    <a:pt x="538" y="61"/>
                    <a:pt x="35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69" name="Google Shape;7369;p9"/>
            <p:cNvSpPr/>
            <p:nvPr/>
          </p:nvSpPr>
          <p:spPr>
            <a:xfrm>
              <a:off x="3906225" y="4836325"/>
              <a:ext cx="14950" cy="22400"/>
            </a:xfrm>
            <a:custGeom>
              <a:avLst/>
              <a:gdLst/>
              <a:ahLst/>
              <a:cxnLst/>
              <a:rect l="l" t="t" r="r" b="b"/>
              <a:pathLst>
                <a:path w="598" h="896" extrusionOk="0">
                  <a:moveTo>
                    <a:pt x="259" y="0"/>
                  </a:moveTo>
                  <a:cubicBezTo>
                    <a:pt x="20" y="358"/>
                    <a:pt x="0" y="677"/>
                    <a:pt x="398" y="895"/>
                  </a:cubicBezTo>
                  <a:cubicBezTo>
                    <a:pt x="458" y="696"/>
                    <a:pt x="517" y="537"/>
                    <a:pt x="597" y="338"/>
                  </a:cubicBezTo>
                  <a:cubicBezTo>
                    <a:pt x="557" y="239"/>
                    <a:pt x="478" y="139"/>
                    <a:pt x="418" y="40"/>
                  </a:cubicBezTo>
                  <a:cubicBezTo>
                    <a:pt x="378" y="40"/>
                    <a:pt x="299" y="0"/>
                    <a:pt x="2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70" name="Google Shape;7370;p9"/>
            <p:cNvSpPr/>
            <p:nvPr/>
          </p:nvSpPr>
          <p:spPr>
            <a:xfrm>
              <a:off x="3911200" y="4775650"/>
              <a:ext cx="22900" cy="15325"/>
            </a:xfrm>
            <a:custGeom>
              <a:avLst/>
              <a:gdLst/>
              <a:ahLst/>
              <a:cxnLst/>
              <a:rect l="l" t="t" r="r" b="b"/>
              <a:pathLst>
                <a:path w="916" h="613" extrusionOk="0">
                  <a:moveTo>
                    <a:pt x="577" y="0"/>
                  </a:moveTo>
                  <a:cubicBezTo>
                    <a:pt x="458" y="179"/>
                    <a:pt x="0" y="239"/>
                    <a:pt x="318" y="537"/>
                  </a:cubicBezTo>
                  <a:cubicBezTo>
                    <a:pt x="377" y="591"/>
                    <a:pt x="423" y="612"/>
                    <a:pt x="460" y="612"/>
                  </a:cubicBezTo>
                  <a:cubicBezTo>
                    <a:pt x="591" y="612"/>
                    <a:pt x="624" y="356"/>
                    <a:pt x="716" y="279"/>
                  </a:cubicBezTo>
                  <a:cubicBezTo>
                    <a:pt x="816" y="199"/>
                    <a:pt x="836" y="100"/>
                    <a:pt x="91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71" name="Google Shape;7371;p9"/>
            <p:cNvSpPr/>
            <p:nvPr/>
          </p:nvSpPr>
          <p:spPr>
            <a:xfrm>
              <a:off x="4050450" y="4625950"/>
              <a:ext cx="32850" cy="5500"/>
            </a:xfrm>
            <a:custGeom>
              <a:avLst/>
              <a:gdLst/>
              <a:ahLst/>
              <a:cxnLst/>
              <a:rect l="l" t="t" r="r" b="b"/>
              <a:pathLst>
                <a:path w="1314" h="220" extrusionOk="0">
                  <a:moveTo>
                    <a:pt x="710" y="0"/>
                  </a:moveTo>
                  <a:cubicBezTo>
                    <a:pt x="501" y="0"/>
                    <a:pt x="287" y="42"/>
                    <a:pt x="68" y="42"/>
                  </a:cubicBezTo>
                  <a:cubicBezTo>
                    <a:pt x="46" y="42"/>
                    <a:pt x="23" y="41"/>
                    <a:pt x="0" y="40"/>
                  </a:cubicBezTo>
                  <a:lnTo>
                    <a:pt x="0" y="40"/>
                  </a:lnTo>
                  <a:cubicBezTo>
                    <a:pt x="299" y="199"/>
                    <a:pt x="657" y="120"/>
                    <a:pt x="955" y="219"/>
                  </a:cubicBezTo>
                  <a:lnTo>
                    <a:pt x="1174" y="219"/>
                  </a:lnTo>
                  <a:cubicBezTo>
                    <a:pt x="1214" y="219"/>
                    <a:pt x="1273" y="219"/>
                    <a:pt x="1313" y="199"/>
                  </a:cubicBezTo>
                  <a:cubicBezTo>
                    <a:pt x="1116" y="40"/>
                    <a:pt x="915" y="0"/>
                    <a:pt x="7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72" name="Google Shape;7372;p9"/>
            <p:cNvSpPr/>
            <p:nvPr/>
          </p:nvSpPr>
          <p:spPr>
            <a:xfrm>
              <a:off x="3995250" y="4977050"/>
              <a:ext cx="21900" cy="6325"/>
            </a:xfrm>
            <a:custGeom>
              <a:avLst/>
              <a:gdLst/>
              <a:ahLst/>
              <a:cxnLst/>
              <a:rect l="l" t="t" r="r" b="b"/>
              <a:pathLst>
                <a:path w="876" h="253" extrusionOk="0">
                  <a:moveTo>
                    <a:pt x="0" y="1"/>
                  </a:moveTo>
                  <a:cubicBezTo>
                    <a:pt x="163" y="150"/>
                    <a:pt x="353" y="253"/>
                    <a:pt x="565" y="253"/>
                  </a:cubicBezTo>
                  <a:cubicBezTo>
                    <a:pt x="664" y="253"/>
                    <a:pt x="768" y="231"/>
                    <a:pt x="875" y="180"/>
                  </a:cubicBezTo>
                  <a:cubicBezTo>
                    <a:pt x="617" y="1"/>
                    <a:pt x="318" y="1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73" name="Google Shape;7373;p9"/>
            <p:cNvSpPr/>
            <p:nvPr/>
          </p:nvSpPr>
          <p:spPr>
            <a:xfrm>
              <a:off x="3959925" y="4770675"/>
              <a:ext cx="14450" cy="9450"/>
            </a:xfrm>
            <a:custGeom>
              <a:avLst/>
              <a:gdLst/>
              <a:ahLst/>
              <a:cxnLst/>
              <a:rect l="l" t="t" r="r" b="b"/>
              <a:pathLst>
                <a:path w="578" h="378" extrusionOk="0">
                  <a:moveTo>
                    <a:pt x="399" y="0"/>
                  </a:moveTo>
                  <a:cubicBezTo>
                    <a:pt x="259" y="20"/>
                    <a:pt x="120" y="20"/>
                    <a:pt x="1" y="20"/>
                  </a:cubicBezTo>
                  <a:cubicBezTo>
                    <a:pt x="60" y="100"/>
                    <a:pt x="120" y="179"/>
                    <a:pt x="180" y="179"/>
                  </a:cubicBezTo>
                  <a:cubicBezTo>
                    <a:pt x="291" y="195"/>
                    <a:pt x="326" y="377"/>
                    <a:pt x="418" y="377"/>
                  </a:cubicBezTo>
                  <a:cubicBezTo>
                    <a:pt x="440" y="377"/>
                    <a:pt x="466" y="366"/>
                    <a:pt x="498" y="339"/>
                  </a:cubicBezTo>
                  <a:cubicBezTo>
                    <a:pt x="578" y="279"/>
                    <a:pt x="518" y="100"/>
                    <a:pt x="3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74" name="Google Shape;7374;p9"/>
            <p:cNvSpPr/>
            <p:nvPr/>
          </p:nvSpPr>
          <p:spPr>
            <a:xfrm>
              <a:off x="3967875" y="4617175"/>
              <a:ext cx="18425" cy="4725"/>
            </a:xfrm>
            <a:custGeom>
              <a:avLst/>
              <a:gdLst/>
              <a:ahLst/>
              <a:cxnLst/>
              <a:rect l="l" t="t" r="r" b="b"/>
              <a:pathLst>
                <a:path w="737" h="189" extrusionOk="0">
                  <a:moveTo>
                    <a:pt x="363" y="1"/>
                  </a:moveTo>
                  <a:cubicBezTo>
                    <a:pt x="241" y="1"/>
                    <a:pt x="116" y="34"/>
                    <a:pt x="1" y="53"/>
                  </a:cubicBezTo>
                  <a:cubicBezTo>
                    <a:pt x="123" y="164"/>
                    <a:pt x="262" y="188"/>
                    <a:pt x="404" y="188"/>
                  </a:cubicBezTo>
                  <a:cubicBezTo>
                    <a:pt x="517" y="188"/>
                    <a:pt x="631" y="173"/>
                    <a:pt x="737" y="173"/>
                  </a:cubicBezTo>
                  <a:cubicBezTo>
                    <a:pt x="624" y="39"/>
                    <a:pt x="495" y="1"/>
                    <a:pt x="36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75" name="Google Shape;7375;p9"/>
            <p:cNvSpPr/>
            <p:nvPr/>
          </p:nvSpPr>
          <p:spPr>
            <a:xfrm>
              <a:off x="3884325" y="4609050"/>
              <a:ext cx="7000" cy="13450"/>
            </a:xfrm>
            <a:custGeom>
              <a:avLst/>
              <a:gdLst/>
              <a:ahLst/>
              <a:cxnLst/>
              <a:rect l="l" t="t" r="r" b="b"/>
              <a:pathLst>
                <a:path w="280" h="538" extrusionOk="0">
                  <a:moveTo>
                    <a:pt x="200" y="0"/>
                  </a:moveTo>
                  <a:lnTo>
                    <a:pt x="200" y="0"/>
                  </a:lnTo>
                  <a:cubicBezTo>
                    <a:pt x="1" y="120"/>
                    <a:pt x="61" y="338"/>
                    <a:pt x="61" y="537"/>
                  </a:cubicBezTo>
                  <a:cubicBezTo>
                    <a:pt x="279" y="418"/>
                    <a:pt x="279" y="199"/>
                    <a:pt x="2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76" name="Google Shape;7376;p9"/>
            <p:cNvSpPr/>
            <p:nvPr/>
          </p:nvSpPr>
          <p:spPr>
            <a:xfrm>
              <a:off x="3949475" y="4613775"/>
              <a:ext cx="10475" cy="3475"/>
            </a:xfrm>
            <a:custGeom>
              <a:avLst/>
              <a:gdLst/>
              <a:ahLst/>
              <a:cxnLst/>
              <a:rect l="l" t="t" r="r" b="b"/>
              <a:pathLst>
                <a:path w="419" h="139" extrusionOk="0">
                  <a:moveTo>
                    <a:pt x="131" y="1"/>
                  </a:moveTo>
                  <a:cubicBezTo>
                    <a:pt x="88" y="1"/>
                    <a:pt x="45" y="5"/>
                    <a:pt x="1" y="10"/>
                  </a:cubicBezTo>
                  <a:cubicBezTo>
                    <a:pt x="102" y="111"/>
                    <a:pt x="193" y="139"/>
                    <a:pt x="295" y="139"/>
                  </a:cubicBezTo>
                  <a:cubicBezTo>
                    <a:pt x="334" y="139"/>
                    <a:pt x="375" y="135"/>
                    <a:pt x="419" y="129"/>
                  </a:cubicBezTo>
                  <a:cubicBezTo>
                    <a:pt x="346" y="28"/>
                    <a:pt x="243" y="1"/>
                    <a:pt x="1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77" name="Google Shape;7377;p9"/>
            <p:cNvSpPr/>
            <p:nvPr/>
          </p:nvSpPr>
          <p:spPr>
            <a:xfrm>
              <a:off x="3890300" y="4599600"/>
              <a:ext cx="4000" cy="9475"/>
            </a:xfrm>
            <a:custGeom>
              <a:avLst/>
              <a:gdLst/>
              <a:ahLst/>
              <a:cxnLst/>
              <a:rect l="l" t="t" r="r" b="b"/>
              <a:pathLst>
                <a:path w="160" h="379" extrusionOk="0">
                  <a:moveTo>
                    <a:pt x="1" y="0"/>
                  </a:moveTo>
                  <a:lnTo>
                    <a:pt x="1" y="378"/>
                  </a:lnTo>
                  <a:cubicBezTo>
                    <a:pt x="120" y="299"/>
                    <a:pt x="120" y="159"/>
                    <a:pt x="160" y="20"/>
                  </a:cubicBezTo>
                  <a:cubicBezTo>
                    <a:pt x="120" y="0"/>
                    <a:pt x="40" y="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78" name="Google Shape;7378;p9"/>
            <p:cNvSpPr/>
            <p:nvPr/>
          </p:nvSpPr>
          <p:spPr>
            <a:xfrm>
              <a:off x="3990775" y="4618350"/>
              <a:ext cx="8475" cy="3650"/>
            </a:xfrm>
            <a:custGeom>
              <a:avLst/>
              <a:gdLst/>
              <a:ahLst/>
              <a:cxnLst/>
              <a:rect l="l" t="t" r="r" b="b"/>
              <a:pathLst>
                <a:path w="339" h="146" extrusionOk="0">
                  <a:moveTo>
                    <a:pt x="174" y="1"/>
                  </a:moveTo>
                  <a:cubicBezTo>
                    <a:pt x="117" y="1"/>
                    <a:pt x="56" y="41"/>
                    <a:pt x="0" y="126"/>
                  </a:cubicBezTo>
                  <a:cubicBezTo>
                    <a:pt x="119" y="145"/>
                    <a:pt x="259" y="145"/>
                    <a:pt x="338" y="145"/>
                  </a:cubicBezTo>
                  <a:cubicBezTo>
                    <a:pt x="296" y="51"/>
                    <a:pt x="238" y="1"/>
                    <a:pt x="17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79" name="Google Shape;7379;p9"/>
            <p:cNvSpPr/>
            <p:nvPr/>
          </p:nvSpPr>
          <p:spPr>
            <a:xfrm>
              <a:off x="4026075" y="4893500"/>
              <a:ext cx="4500" cy="8975"/>
            </a:xfrm>
            <a:custGeom>
              <a:avLst/>
              <a:gdLst/>
              <a:ahLst/>
              <a:cxnLst/>
              <a:rect l="l" t="t" r="r" b="b"/>
              <a:pathLst>
                <a:path w="180" h="359" extrusionOk="0">
                  <a:moveTo>
                    <a:pt x="40" y="1"/>
                  </a:moveTo>
                  <a:cubicBezTo>
                    <a:pt x="0" y="160"/>
                    <a:pt x="60" y="279"/>
                    <a:pt x="179" y="359"/>
                  </a:cubicBezTo>
                  <a:cubicBezTo>
                    <a:pt x="179" y="200"/>
                    <a:pt x="160" y="100"/>
                    <a:pt x="4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80" name="Google Shape;7380;p9"/>
            <p:cNvSpPr/>
            <p:nvPr/>
          </p:nvSpPr>
          <p:spPr>
            <a:xfrm>
              <a:off x="3916175" y="4857200"/>
              <a:ext cx="8475" cy="6500"/>
            </a:xfrm>
            <a:custGeom>
              <a:avLst/>
              <a:gdLst/>
              <a:ahLst/>
              <a:cxnLst/>
              <a:rect l="l" t="t" r="r" b="b"/>
              <a:pathLst>
                <a:path w="339" h="260" extrusionOk="0">
                  <a:moveTo>
                    <a:pt x="0" y="60"/>
                  </a:moveTo>
                  <a:cubicBezTo>
                    <a:pt x="60" y="140"/>
                    <a:pt x="100" y="200"/>
                    <a:pt x="179" y="259"/>
                  </a:cubicBezTo>
                  <a:cubicBezTo>
                    <a:pt x="338" y="1"/>
                    <a:pt x="80" y="120"/>
                    <a:pt x="0" y="6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81" name="Google Shape;7381;p9"/>
            <p:cNvSpPr/>
            <p:nvPr/>
          </p:nvSpPr>
          <p:spPr>
            <a:xfrm>
              <a:off x="4027075" y="4885050"/>
              <a:ext cx="5475" cy="5000"/>
            </a:xfrm>
            <a:custGeom>
              <a:avLst/>
              <a:gdLst/>
              <a:ahLst/>
              <a:cxnLst/>
              <a:rect l="l" t="t" r="r" b="b"/>
              <a:pathLst>
                <a:path w="219" h="200" extrusionOk="0">
                  <a:moveTo>
                    <a:pt x="0" y="1"/>
                  </a:moveTo>
                  <a:cubicBezTo>
                    <a:pt x="0" y="40"/>
                    <a:pt x="0" y="120"/>
                    <a:pt x="20" y="200"/>
                  </a:cubicBezTo>
                  <a:cubicBezTo>
                    <a:pt x="60" y="180"/>
                    <a:pt x="139" y="120"/>
                    <a:pt x="219" y="100"/>
                  </a:cubicBezTo>
                  <a:cubicBezTo>
                    <a:pt x="139" y="80"/>
                    <a:pt x="60" y="21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82" name="Google Shape;7382;p9"/>
            <p:cNvSpPr/>
            <p:nvPr/>
          </p:nvSpPr>
          <p:spPr>
            <a:xfrm>
              <a:off x="3885825" y="4626450"/>
              <a:ext cx="2025" cy="5000"/>
            </a:xfrm>
            <a:custGeom>
              <a:avLst/>
              <a:gdLst/>
              <a:ahLst/>
              <a:cxnLst/>
              <a:rect l="l" t="t" r="r" b="b"/>
              <a:pathLst>
                <a:path w="81" h="200" extrusionOk="0">
                  <a:moveTo>
                    <a:pt x="1" y="0"/>
                  </a:moveTo>
                  <a:lnTo>
                    <a:pt x="1" y="199"/>
                  </a:lnTo>
                  <a:cubicBezTo>
                    <a:pt x="21" y="179"/>
                    <a:pt x="80" y="140"/>
                    <a:pt x="80" y="120"/>
                  </a:cubicBezTo>
                  <a:cubicBezTo>
                    <a:pt x="40" y="100"/>
                    <a:pt x="21" y="4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83" name="Google Shape;7383;p9"/>
            <p:cNvSpPr/>
            <p:nvPr/>
          </p:nvSpPr>
          <p:spPr>
            <a:xfrm>
              <a:off x="5397175" y="4694950"/>
              <a:ext cx="362575" cy="80225"/>
            </a:xfrm>
            <a:custGeom>
              <a:avLst/>
              <a:gdLst/>
              <a:ahLst/>
              <a:cxnLst/>
              <a:rect l="l" t="t" r="r" b="b"/>
              <a:pathLst>
                <a:path w="14503" h="3209" extrusionOk="0">
                  <a:moveTo>
                    <a:pt x="14246" y="1"/>
                  </a:moveTo>
                  <a:cubicBezTo>
                    <a:pt x="14179" y="1"/>
                    <a:pt x="14104" y="26"/>
                    <a:pt x="14045" y="65"/>
                  </a:cubicBezTo>
                  <a:lnTo>
                    <a:pt x="13727" y="65"/>
                  </a:lnTo>
                  <a:cubicBezTo>
                    <a:pt x="13628" y="149"/>
                    <a:pt x="13518" y="166"/>
                    <a:pt x="13403" y="166"/>
                  </a:cubicBezTo>
                  <a:cubicBezTo>
                    <a:pt x="13326" y="166"/>
                    <a:pt x="13247" y="158"/>
                    <a:pt x="13168" y="158"/>
                  </a:cubicBezTo>
                  <a:cubicBezTo>
                    <a:pt x="13059" y="158"/>
                    <a:pt x="12951" y="173"/>
                    <a:pt x="12851" y="244"/>
                  </a:cubicBezTo>
                  <a:cubicBezTo>
                    <a:pt x="12762" y="334"/>
                    <a:pt x="12662" y="344"/>
                    <a:pt x="12563" y="344"/>
                  </a:cubicBezTo>
                  <a:cubicBezTo>
                    <a:pt x="12534" y="344"/>
                    <a:pt x="12506" y="343"/>
                    <a:pt x="12478" y="343"/>
                  </a:cubicBezTo>
                  <a:cubicBezTo>
                    <a:pt x="12407" y="343"/>
                    <a:pt x="12338" y="348"/>
                    <a:pt x="12274" y="384"/>
                  </a:cubicBezTo>
                  <a:cubicBezTo>
                    <a:pt x="11538" y="384"/>
                    <a:pt x="10842" y="762"/>
                    <a:pt x="10086" y="781"/>
                  </a:cubicBezTo>
                  <a:cubicBezTo>
                    <a:pt x="9450" y="1060"/>
                    <a:pt x="8753" y="1140"/>
                    <a:pt x="8077" y="1259"/>
                  </a:cubicBezTo>
                  <a:cubicBezTo>
                    <a:pt x="5332" y="1716"/>
                    <a:pt x="2706" y="2472"/>
                    <a:pt x="1" y="3009"/>
                  </a:cubicBezTo>
                  <a:cubicBezTo>
                    <a:pt x="60" y="3129"/>
                    <a:pt x="165" y="3139"/>
                    <a:pt x="269" y="3139"/>
                  </a:cubicBezTo>
                  <a:cubicBezTo>
                    <a:pt x="290" y="3139"/>
                    <a:pt x="311" y="3138"/>
                    <a:pt x="331" y="3138"/>
                  </a:cubicBezTo>
                  <a:cubicBezTo>
                    <a:pt x="414" y="3138"/>
                    <a:pt x="490" y="3145"/>
                    <a:pt x="538" y="3208"/>
                  </a:cubicBezTo>
                  <a:cubicBezTo>
                    <a:pt x="737" y="3169"/>
                    <a:pt x="936" y="3169"/>
                    <a:pt x="1134" y="3149"/>
                  </a:cubicBezTo>
                  <a:cubicBezTo>
                    <a:pt x="3124" y="2830"/>
                    <a:pt x="5033" y="2254"/>
                    <a:pt x="7023" y="1915"/>
                  </a:cubicBezTo>
                  <a:cubicBezTo>
                    <a:pt x="8674" y="1637"/>
                    <a:pt x="10285" y="1259"/>
                    <a:pt x="11896" y="941"/>
                  </a:cubicBezTo>
                  <a:cubicBezTo>
                    <a:pt x="11984" y="877"/>
                    <a:pt x="12084" y="867"/>
                    <a:pt x="12188" y="867"/>
                  </a:cubicBezTo>
                  <a:cubicBezTo>
                    <a:pt x="12233" y="867"/>
                    <a:pt x="12278" y="869"/>
                    <a:pt x="12323" y="869"/>
                  </a:cubicBezTo>
                  <a:cubicBezTo>
                    <a:pt x="12437" y="869"/>
                    <a:pt x="12550" y="858"/>
                    <a:pt x="12652" y="781"/>
                  </a:cubicBezTo>
                  <a:cubicBezTo>
                    <a:pt x="12672" y="762"/>
                    <a:pt x="12712" y="762"/>
                    <a:pt x="12772" y="762"/>
                  </a:cubicBezTo>
                  <a:lnTo>
                    <a:pt x="12990" y="622"/>
                  </a:lnTo>
                  <a:cubicBezTo>
                    <a:pt x="13209" y="443"/>
                    <a:pt x="13508" y="583"/>
                    <a:pt x="13746" y="463"/>
                  </a:cubicBezTo>
                  <a:cubicBezTo>
                    <a:pt x="13906" y="443"/>
                    <a:pt x="14065" y="443"/>
                    <a:pt x="14244" y="403"/>
                  </a:cubicBezTo>
                  <a:cubicBezTo>
                    <a:pt x="14383" y="344"/>
                    <a:pt x="14502" y="244"/>
                    <a:pt x="14403" y="85"/>
                  </a:cubicBezTo>
                  <a:cubicBezTo>
                    <a:pt x="14373" y="26"/>
                    <a:pt x="14313" y="1"/>
                    <a:pt x="1424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84" name="Google Shape;7384;p9"/>
            <p:cNvSpPr/>
            <p:nvPr/>
          </p:nvSpPr>
          <p:spPr>
            <a:xfrm>
              <a:off x="4197650" y="4638625"/>
              <a:ext cx="320300" cy="52300"/>
            </a:xfrm>
            <a:custGeom>
              <a:avLst/>
              <a:gdLst/>
              <a:ahLst/>
              <a:cxnLst/>
              <a:rect l="l" t="t" r="r" b="b"/>
              <a:pathLst>
                <a:path w="12812" h="2092" extrusionOk="0">
                  <a:moveTo>
                    <a:pt x="202" y="0"/>
                  </a:moveTo>
                  <a:cubicBezTo>
                    <a:pt x="170" y="0"/>
                    <a:pt x="136" y="9"/>
                    <a:pt x="100" y="31"/>
                  </a:cubicBezTo>
                  <a:cubicBezTo>
                    <a:pt x="0" y="150"/>
                    <a:pt x="0" y="269"/>
                    <a:pt x="100" y="409"/>
                  </a:cubicBezTo>
                  <a:cubicBezTo>
                    <a:pt x="199" y="409"/>
                    <a:pt x="299" y="429"/>
                    <a:pt x="398" y="429"/>
                  </a:cubicBezTo>
                  <a:cubicBezTo>
                    <a:pt x="557" y="508"/>
                    <a:pt x="697" y="508"/>
                    <a:pt x="856" y="508"/>
                  </a:cubicBezTo>
                  <a:cubicBezTo>
                    <a:pt x="975" y="508"/>
                    <a:pt x="1075" y="508"/>
                    <a:pt x="1174" y="568"/>
                  </a:cubicBezTo>
                  <a:cubicBezTo>
                    <a:pt x="1333" y="608"/>
                    <a:pt x="1472" y="608"/>
                    <a:pt x="1632" y="627"/>
                  </a:cubicBezTo>
                  <a:cubicBezTo>
                    <a:pt x="1786" y="694"/>
                    <a:pt x="1947" y="708"/>
                    <a:pt x="2109" y="708"/>
                  </a:cubicBezTo>
                  <a:cubicBezTo>
                    <a:pt x="2235" y="708"/>
                    <a:pt x="2362" y="700"/>
                    <a:pt x="2489" y="700"/>
                  </a:cubicBezTo>
                  <a:cubicBezTo>
                    <a:pt x="2642" y="700"/>
                    <a:pt x="2794" y="712"/>
                    <a:pt x="2944" y="767"/>
                  </a:cubicBezTo>
                  <a:cubicBezTo>
                    <a:pt x="3362" y="846"/>
                    <a:pt x="3760" y="906"/>
                    <a:pt x="4158" y="966"/>
                  </a:cubicBezTo>
                  <a:cubicBezTo>
                    <a:pt x="5550" y="1244"/>
                    <a:pt x="6983" y="1204"/>
                    <a:pt x="8395" y="1523"/>
                  </a:cubicBezTo>
                  <a:cubicBezTo>
                    <a:pt x="8554" y="1622"/>
                    <a:pt x="8793" y="1523"/>
                    <a:pt x="8932" y="1642"/>
                  </a:cubicBezTo>
                  <a:cubicBezTo>
                    <a:pt x="9085" y="1728"/>
                    <a:pt x="9242" y="1750"/>
                    <a:pt x="9399" y="1750"/>
                  </a:cubicBezTo>
                  <a:cubicBezTo>
                    <a:pt x="9565" y="1750"/>
                    <a:pt x="9732" y="1726"/>
                    <a:pt x="9895" y="1726"/>
                  </a:cubicBezTo>
                  <a:cubicBezTo>
                    <a:pt x="10042" y="1726"/>
                    <a:pt x="10186" y="1746"/>
                    <a:pt x="10325" y="1821"/>
                  </a:cubicBezTo>
                  <a:cubicBezTo>
                    <a:pt x="10643" y="1821"/>
                    <a:pt x="10981" y="1841"/>
                    <a:pt x="11299" y="1841"/>
                  </a:cubicBezTo>
                  <a:cubicBezTo>
                    <a:pt x="11498" y="1920"/>
                    <a:pt x="11697" y="1881"/>
                    <a:pt x="11896" y="1980"/>
                  </a:cubicBezTo>
                  <a:cubicBezTo>
                    <a:pt x="11976" y="2000"/>
                    <a:pt x="12075" y="2000"/>
                    <a:pt x="12175" y="2020"/>
                  </a:cubicBezTo>
                  <a:cubicBezTo>
                    <a:pt x="12285" y="2031"/>
                    <a:pt x="12414" y="2091"/>
                    <a:pt x="12524" y="2091"/>
                  </a:cubicBezTo>
                  <a:cubicBezTo>
                    <a:pt x="12612" y="2091"/>
                    <a:pt x="12688" y="2053"/>
                    <a:pt x="12732" y="1920"/>
                  </a:cubicBezTo>
                  <a:cubicBezTo>
                    <a:pt x="12811" y="1702"/>
                    <a:pt x="12493" y="1741"/>
                    <a:pt x="12413" y="1622"/>
                  </a:cubicBezTo>
                  <a:cubicBezTo>
                    <a:pt x="12402" y="1599"/>
                    <a:pt x="12390" y="1589"/>
                    <a:pt x="12370" y="1589"/>
                  </a:cubicBezTo>
                  <a:cubicBezTo>
                    <a:pt x="12357" y="1589"/>
                    <a:pt x="12339" y="1594"/>
                    <a:pt x="12314" y="1602"/>
                  </a:cubicBezTo>
                  <a:cubicBezTo>
                    <a:pt x="12195" y="1543"/>
                    <a:pt x="12069" y="1527"/>
                    <a:pt x="11941" y="1527"/>
                  </a:cubicBezTo>
                  <a:cubicBezTo>
                    <a:pt x="11804" y="1527"/>
                    <a:pt x="11665" y="1545"/>
                    <a:pt x="11531" y="1545"/>
                  </a:cubicBezTo>
                  <a:cubicBezTo>
                    <a:pt x="11416" y="1545"/>
                    <a:pt x="11304" y="1532"/>
                    <a:pt x="11200" y="1483"/>
                  </a:cubicBezTo>
                  <a:cubicBezTo>
                    <a:pt x="10902" y="1403"/>
                    <a:pt x="10603" y="1304"/>
                    <a:pt x="10285" y="1244"/>
                  </a:cubicBezTo>
                  <a:cubicBezTo>
                    <a:pt x="8455" y="926"/>
                    <a:pt x="6625" y="767"/>
                    <a:pt x="4775" y="588"/>
                  </a:cubicBezTo>
                  <a:cubicBezTo>
                    <a:pt x="4606" y="519"/>
                    <a:pt x="4434" y="501"/>
                    <a:pt x="4260" y="501"/>
                  </a:cubicBezTo>
                  <a:cubicBezTo>
                    <a:pt x="4075" y="501"/>
                    <a:pt x="3889" y="522"/>
                    <a:pt x="3706" y="522"/>
                  </a:cubicBezTo>
                  <a:cubicBezTo>
                    <a:pt x="3514" y="522"/>
                    <a:pt x="3325" y="499"/>
                    <a:pt x="3143" y="409"/>
                  </a:cubicBezTo>
                  <a:cubicBezTo>
                    <a:pt x="2911" y="328"/>
                    <a:pt x="2666" y="324"/>
                    <a:pt x="2420" y="324"/>
                  </a:cubicBezTo>
                  <a:cubicBezTo>
                    <a:pt x="2392" y="324"/>
                    <a:pt x="2365" y="324"/>
                    <a:pt x="2338" y="324"/>
                  </a:cubicBezTo>
                  <a:cubicBezTo>
                    <a:pt x="2064" y="324"/>
                    <a:pt x="1791" y="319"/>
                    <a:pt x="1532" y="210"/>
                  </a:cubicBezTo>
                  <a:lnTo>
                    <a:pt x="1472" y="170"/>
                  </a:lnTo>
                  <a:lnTo>
                    <a:pt x="1433" y="210"/>
                  </a:lnTo>
                  <a:cubicBezTo>
                    <a:pt x="1305" y="153"/>
                    <a:pt x="1173" y="142"/>
                    <a:pt x="1040" y="142"/>
                  </a:cubicBezTo>
                  <a:cubicBezTo>
                    <a:pt x="953" y="142"/>
                    <a:pt x="866" y="147"/>
                    <a:pt x="780" y="147"/>
                  </a:cubicBezTo>
                  <a:cubicBezTo>
                    <a:pt x="632" y="147"/>
                    <a:pt x="488" y="132"/>
                    <a:pt x="358" y="51"/>
                  </a:cubicBezTo>
                  <a:cubicBezTo>
                    <a:pt x="308" y="25"/>
                    <a:pt x="258" y="0"/>
                    <a:pt x="20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85" name="Google Shape;7385;p9"/>
            <p:cNvSpPr/>
            <p:nvPr/>
          </p:nvSpPr>
          <p:spPr>
            <a:xfrm>
              <a:off x="5104750" y="4949700"/>
              <a:ext cx="51750" cy="264275"/>
            </a:xfrm>
            <a:custGeom>
              <a:avLst/>
              <a:gdLst/>
              <a:ahLst/>
              <a:cxnLst/>
              <a:rect l="l" t="t" r="r" b="b"/>
              <a:pathLst>
                <a:path w="2070" h="10571" extrusionOk="0">
                  <a:moveTo>
                    <a:pt x="578" y="1"/>
                  </a:moveTo>
                  <a:cubicBezTo>
                    <a:pt x="478" y="41"/>
                    <a:pt x="458" y="140"/>
                    <a:pt x="379" y="220"/>
                  </a:cubicBezTo>
                  <a:lnTo>
                    <a:pt x="359" y="239"/>
                  </a:lnTo>
                  <a:lnTo>
                    <a:pt x="379" y="299"/>
                  </a:lnTo>
                  <a:cubicBezTo>
                    <a:pt x="259" y="538"/>
                    <a:pt x="379" y="836"/>
                    <a:pt x="219" y="1095"/>
                  </a:cubicBezTo>
                  <a:cubicBezTo>
                    <a:pt x="180" y="1154"/>
                    <a:pt x="180" y="1254"/>
                    <a:pt x="200" y="1353"/>
                  </a:cubicBezTo>
                  <a:cubicBezTo>
                    <a:pt x="21" y="1851"/>
                    <a:pt x="239" y="2388"/>
                    <a:pt x="60" y="2845"/>
                  </a:cubicBezTo>
                  <a:lnTo>
                    <a:pt x="60" y="3024"/>
                  </a:lnTo>
                  <a:cubicBezTo>
                    <a:pt x="239" y="3880"/>
                    <a:pt x="1" y="4715"/>
                    <a:pt x="180" y="5571"/>
                  </a:cubicBezTo>
                  <a:cubicBezTo>
                    <a:pt x="120" y="5670"/>
                    <a:pt x="120" y="5770"/>
                    <a:pt x="200" y="5849"/>
                  </a:cubicBezTo>
                  <a:cubicBezTo>
                    <a:pt x="219" y="5849"/>
                    <a:pt x="219" y="5849"/>
                    <a:pt x="259" y="5889"/>
                  </a:cubicBezTo>
                  <a:cubicBezTo>
                    <a:pt x="259" y="5949"/>
                    <a:pt x="259" y="5969"/>
                    <a:pt x="200" y="6008"/>
                  </a:cubicBezTo>
                  <a:cubicBezTo>
                    <a:pt x="160" y="7063"/>
                    <a:pt x="359" y="8037"/>
                    <a:pt x="717" y="8992"/>
                  </a:cubicBezTo>
                  <a:cubicBezTo>
                    <a:pt x="776" y="9072"/>
                    <a:pt x="856" y="9131"/>
                    <a:pt x="936" y="9171"/>
                  </a:cubicBezTo>
                  <a:cubicBezTo>
                    <a:pt x="916" y="9211"/>
                    <a:pt x="936" y="9251"/>
                    <a:pt x="995" y="9271"/>
                  </a:cubicBezTo>
                  <a:cubicBezTo>
                    <a:pt x="1035" y="9350"/>
                    <a:pt x="1095" y="9410"/>
                    <a:pt x="1115" y="9490"/>
                  </a:cubicBezTo>
                  <a:cubicBezTo>
                    <a:pt x="1095" y="9549"/>
                    <a:pt x="1115" y="9589"/>
                    <a:pt x="1174" y="9609"/>
                  </a:cubicBezTo>
                  <a:cubicBezTo>
                    <a:pt x="1214" y="9688"/>
                    <a:pt x="1274" y="9768"/>
                    <a:pt x="1294" y="9848"/>
                  </a:cubicBezTo>
                  <a:cubicBezTo>
                    <a:pt x="1274" y="9907"/>
                    <a:pt x="1294" y="9967"/>
                    <a:pt x="1333" y="9987"/>
                  </a:cubicBezTo>
                  <a:cubicBezTo>
                    <a:pt x="1393" y="10047"/>
                    <a:pt x="1413" y="10106"/>
                    <a:pt x="1473" y="10186"/>
                  </a:cubicBezTo>
                  <a:cubicBezTo>
                    <a:pt x="1433" y="10245"/>
                    <a:pt x="1473" y="10265"/>
                    <a:pt x="1493" y="10305"/>
                  </a:cubicBezTo>
                  <a:cubicBezTo>
                    <a:pt x="1532" y="10365"/>
                    <a:pt x="1592" y="10444"/>
                    <a:pt x="1632" y="10484"/>
                  </a:cubicBezTo>
                  <a:cubicBezTo>
                    <a:pt x="1693" y="10545"/>
                    <a:pt x="1777" y="10571"/>
                    <a:pt x="1857" y="10571"/>
                  </a:cubicBezTo>
                  <a:cubicBezTo>
                    <a:pt x="1882" y="10571"/>
                    <a:pt x="1907" y="10568"/>
                    <a:pt x="1930" y="10564"/>
                  </a:cubicBezTo>
                  <a:cubicBezTo>
                    <a:pt x="1990" y="10564"/>
                    <a:pt x="2010" y="10544"/>
                    <a:pt x="2030" y="10504"/>
                  </a:cubicBezTo>
                  <a:cubicBezTo>
                    <a:pt x="2030" y="10484"/>
                    <a:pt x="2069" y="10444"/>
                    <a:pt x="2069" y="10405"/>
                  </a:cubicBezTo>
                  <a:cubicBezTo>
                    <a:pt x="2030" y="10385"/>
                    <a:pt x="2030" y="10345"/>
                    <a:pt x="2030" y="10305"/>
                  </a:cubicBezTo>
                  <a:cubicBezTo>
                    <a:pt x="2010" y="10265"/>
                    <a:pt x="1990" y="10186"/>
                    <a:pt x="1930" y="10146"/>
                  </a:cubicBezTo>
                  <a:cubicBezTo>
                    <a:pt x="1930" y="10106"/>
                    <a:pt x="1910" y="10086"/>
                    <a:pt x="1890" y="10066"/>
                  </a:cubicBezTo>
                  <a:cubicBezTo>
                    <a:pt x="1871" y="10007"/>
                    <a:pt x="1811" y="9947"/>
                    <a:pt x="1791" y="9887"/>
                  </a:cubicBezTo>
                  <a:cubicBezTo>
                    <a:pt x="1711" y="9768"/>
                    <a:pt x="1672" y="9649"/>
                    <a:pt x="1612" y="9509"/>
                  </a:cubicBezTo>
                  <a:cubicBezTo>
                    <a:pt x="1592" y="9470"/>
                    <a:pt x="1532" y="9390"/>
                    <a:pt x="1512" y="9350"/>
                  </a:cubicBezTo>
                  <a:cubicBezTo>
                    <a:pt x="1433" y="9191"/>
                    <a:pt x="1473" y="9012"/>
                    <a:pt x="1413" y="8853"/>
                  </a:cubicBezTo>
                  <a:cubicBezTo>
                    <a:pt x="1393" y="8773"/>
                    <a:pt x="1373" y="8714"/>
                    <a:pt x="1333" y="8654"/>
                  </a:cubicBezTo>
                  <a:cubicBezTo>
                    <a:pt x="1314" y="8574"/>
                    <a:pt x="1294" y="8515"/>
                    <a:pt x="1274" y="8455"/>
                  </a:cubicBezTo>
                  <a:cubicBezTo>
                    <a:pt x="1254" y="8395"/>
                    <a:pt x="1214" y="8316"/>
                    <a:pt x="1194" y="8256"/>
                  </a:cubicBezTo>
                  <a:cubicBezTo>
                    <a:pt x="1055" y="7560"/>
                    <a:pt x="1055" y="6864"/>
                    <a:pt x="955" y="6167"/>
                  </a:cubicBezTo>
                  <a:cubicBezTo>
                    <a:pt x="955" y="6088"/>
                    <a:pt x="916" y="6008"/>
                    <a:pt x="896" y="5929"/>
                  </a:cubicBezTo>
                  <a:cubicBezTo>
                    <a:pt x="816" y="5829"/>
                    <a:pt x="737" y="5730"/>
                    <a:pt x="836" y="5610"/>
                  </a:cubicBezTo>
                  <a:lnTo>
                    <a:pt x="836" y="5412"/>
                  </a:lnTo>
                  <a:cubicBezTo>
                    <a:pt x="796" y="5272"/>
                    <a:pt x="776" y="5093"/>
                    <a:pt x="776" y="4914"/>
                  </a:cubicBezTo>
                  <a:cubicBezTo>
                    <a:pt x="776" y="4874"/>
                    <a:pt x="776" y="4795"/>
                    <a:pt x="737" y="4715"/>
                  </a:cubicBezTo>
                  <a:cubicBezTo>
                    <a:pt x="697" y="4516"/>
                    <a:pt x="617" y="4317"/>
                    <a:pt x="717" y="4119"/>
                  </a:cubicBezTo>
                  <a:cubicBezTo>
                    <a:pt x="717" y="4059"/>
                    <a:pt x="737" y="3979"/>
                    <a:pt x="737" y="3900"/>
                  </a:cubicBezTo>
                  <a:cubicBezTo>
                    <a:pt x="737" y="3760"/>
                    <a:pt x="737" y="3601"/>
                    <a:pt x="697" y="3482"/>
                  </a:cubicBezTo>
                  <a:cubicBezTo>
                    <a:pt x="597" y="3382"/>
                    <a:pt x="578" y="3283"/>
                    <a:pt x="677" y="3184"/>
                  </a:cubicBezTo>
                  <a:cubicBezTo>
                    <a:pt x="697" y="3084"/>
                    <a:pt x="697" y="2985"/>
                    <a:pt x="697" y="2885"/>
                  </a:cubicBezTo>
                  <a:cubicBezTo>
                    <a:pt x="697" y="2806"/>
                    <a:pt x="697" y="2746"/>
                    <a:pt x="677" y="2686"/>
                  </a:cubicBezTo>
                  <a:cubicBezTo>
                    <a:pt x="637" y="2487"/>
                    <a:pt x="697" y="2328"/>
                    <a:pt x="796" y="2189"/>
                  </a:cubicBezTo>
                  <a:cubicBezTo>
                    <a:pt x="816" y="2089"/>
                    <a:pt x="816" y="1990"/>
                    <a:pt x="816" y="1891"/>
                  </a:cubicBezTo>
                  <a:cubicBezTo>
                    <a:pt x="796" y="1751"/>
                    <a:pt x="717" y="1632"/>
                    <a:pt x="796" y="1513"/>
                  </a:cubicBezTo>
                  <a:cubicBezTo>
                    <a:pt x="816" y="1473"/>
                    <a:pt x="816" y="1433"/>
                    <a:pt x="836" y="1413"/>
                  </a:cubicBezTo>
                  <a:cubicBezTo>
                    <a:pt x="836" y="1373"/>
                    <a:pt x="876" y="1334"/>
                    <a:pt x="876" y="1314"/>
                  </a:cubicBezTo>
                  <a:cubicBezTo>
                    <a:pt x="896" y="1234"/>
                    <a:pt x="896" y="1135"/>
                    <a:pt x="876" y="1035"/>
                  </a:cubicBezTo>
                  <a:cubicBezTo>
                    <a:pt x="836" y="995"/>
                    <a:pt x="836" y="916"/>
                    <a:pt x="816" y="856"/>
                  </a:cubicBezTo>
                  <a:cubicBezTo>
                    <a:pt x="796" y="757"/>
                    <a:pt x="796" y="657"/>
                    <a:pt x="816" y="597"/>
                  </a:cubicBezTo>
                  <a:cubicBezTo>
                    <a:pt x="836" y="538"/>
                    <a:pt x="876" y="458"/>
                    <a:pt x="876" y="418"/>
                  </a:cubicBezTo>
                  <a:cubicBezTo>
                    <a:pt x="876" y="299"/>
                    <a:pt x="876" y="160"/>
                    <a:pt x="776" y="41"/>
                  </a:cubicBezTo>
                  <a:cubicBezTo>
                    <a:pt x="697" y="1"/>
                    <a:pt x="657" y="1"/>
                    <a:pt x="57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86" name="Google Shape;7386;p9"/>
            <p:cNvSpPr/>
            <p:nvPr/>
          </p:nvSpPr>
          <p:spPr>
            <a:xfrm>
              <a:off x="4717350" y="4709350"/>
              <a:ext cx="173075" cy="30575"/>
            </a:xfrm>
            <a:custGeom>
              <a:avLst/>
              <a:gdLst/>
              <a:ahLst/>
              <a:cxnLst/>
              <a:rect l="l" t="t" r="r" b="b"/>
              <a:pathLst>
                <a:path w="6923" h="1223" extrusionOk="0">
                  <a:moveTo>
                    <a:pt x="657" y="0"/>
                  </a:moveTo>
                  <a:cubicBezTo>
                    <a:pt x="571" y="0"/>
                    <a:pt x="484" y="2"/>
                    <a:pt x="398" y="7"/>
                  </a:cubicBezTo>
                  <a:cubicBezTo>
                    <a:pt x="259" y="186"/>
                    <a:pt x="80" y="345"/>
                    <a:pt x="0" y="544"/>
                  </a:cubicBezTo>
                  <a:cubicBezTo>
                    <a:pt x="1691" y="882"/>
                    <a:pt x="3422" y="1041"/>
                    <a:pt x="5133" y="1200"/>
                  </a:cubicBezTo>
                  <a:cubicBezTo>
                    <a:pt x="5232" y="1213"/>
                    <a:pt x="5329" y="1222"/>
                    <a:pt x="5424" y="1222"/>
                  </a:cubicBezTo>
                  <a:cubicBezTo>
                    <a:pt x="5614" y="1222"/>
                    <a:pt x="5796" y="1187"/>
                    <a:pt x="5968" y="1081"/>
                  </a:cubicBezTo>
                  <a:cubicBezTo>
                    <a:pt x="6038" y="1062"/>
                    <a:pt x="6113" y="1058"/>
                    <a:pt x="6190" y="1058"/>
                  </a:cubicBezTo>
                  <a:cubicBezTo>
                    <a:pt x="6262" y="1058"/>
                    <a:pt x="6336" y="1062"/>
                    <a:pt x="6410" y="1062"/>
                  </a:cubicBezTo>
                  <a:cubicBezTo>
                    <a:pt x="6597" y="1062"/>
                    <a:pt x="6781" y="1037"/>
                    <a:pt x="6923" y="862"/>
                  </a:cubicBezTo>
                  <a:cubicBezTo>
                    <a:pt x="5948" y="544"/>
                    <a:pt x="4934" y="544"/>
                    <a:pt x="3939" y="444"/>
                  </a:cubicBezTo>
                  <a:cubicBezTo>
                    <a:pt x="2850" y="333"/>
                    <a:pt x="1761" y="0"/>
                    <a:pt x="6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87" name="Google Shape;7387;p9"/>
            <p:cNvSpPr/>
            <p:nvPr/>
          </p:nvSpPr>
          <p:spPr>
            <a:xfrm>
              <a:off x="5151500" y="4590400"/>
              <a:ext cx="68150" cy="164775"/>
            </a:xfrm>
            <a:custGeom>
              <a:avLst/>
              <a:gdLst/>
              <a:ahLst/>
              <a:cxnLst/>
              <a:rect l="l" t="t" r="r" b="b"/>
              <a:pathLst>
                <a:path w="2726" h="6591" extrusionOk="0">
                  <a:moveTo>
                    <a:pt x="1880" y="0"/>
                  </a:moveTo>
                  <a:cubicBezTo>
                    <a:pt x="1826" y="0"/>
                    <a:pt x="1771" y="10"/>
                    <a:pt x="1711" y="30"/>
                  </a:cubicBezTo>
                  <a:cubicBezTo>
                    <a:pt x="1632" y="30"/>
                    <a:pt x="1552" y="50"/>
                    <a:pt x="1493" y="70"/>
                  </a:cubicBezTo>
                  <a:cubicBezTo>
                    <a:pt x="1413" y="130"/>
                    <a:pt x="1333" y="149"/>
                    <a:pt x="1294" y="189"/>
                  </a:cubicBezTo>
                  <a:cubicBezTo>
                    <a:pt x="1214" y="249"/>
                    <a:pt x="1174" y="289"/>
                    <a:pt x="1115" y="348"/>
                  </a:cubicBezTo>
                  <a:cubicBezTo>
                    <a:pt x="995" y="448"/>
                    <a:pt x="816" y="527"/>
                    <a:pt x="677" y="587"/>
                  </a:cubicBezTo>
                  <a:lnTo>
                    <a:pt x="518" y="746"/>
                  </a:lnTo>
                  <a:cubicBezTo>
                    <a:pt x="498" y="826"/>
                    <a:pt x="518" y="885"/>
                    <a:pt x="577" y="945"/>
                  </a:cubicBezTo>
                  <a:cubicBezTo>
                    <a:pt x="597" y="1602"/>
                    <a:pt x="498" y="2258"/>
                    <a:pt x="299" y="2915"/>
                  </a:cubicBezTo>
                  <a:cubicBezTo>
                    <a:pt x="1" y="3849"/>
                    <a:pt x="180" y="4765"/>
                    <a:pt x="359" y="5660"/>
                  </a:cubicBezTo>
                  <a:cubicBezTo>
                    <a:pt x="438" y="5998"/>
                    <a:pt x="538" y="6356"/>
                    <a:pt x="916" y="6535"/>
                  </a:cubicBezTo>
                  <a:cubicBezTo>
                    <a:pt x="962" y="6570"/>
                    <a:pt x="995" y="6591"/>
                    <a:pt x="1030" y="6591"/>
                  </a:cubicBezTo>
                  <a:cubicBezTo>
                    <a:pt x="1055" y="6591"/>
                    <a:pt x="1081" y="6580"/>
                    <a:pt x="1115" y="6555"/>
                  </a:cubicBezTo>
                  <a:cubicBezTo>
                    <a:pt x="1234" y="6356"/>
                    <a:pt x="1174" y="6137"/>
                    <a:pt x="1214" y="5938"/>
                  </a:cubicBezTo>
                  <a:cubicBezTo>
                    <a:pt x="1214" y="5859"/>
                    <a:pt x="1214" y="5799"/>
                    <a:pt x="1194" y="5719"/>
                  </a:cubicBezTo>
                  <a:cubicBezTo>
                    <a:pt x="1174" y="5660"/>
                    <a:pt x="1115" y="5600"/>
                    <a:pt x="1075" y="5540"/>
                  </a:cubicBezTo>
                  <a:cubicBezTo>
                    <a:pt x="597" y="5202"/>
                    <a:pt x="737" y="4645"/>
                    <a:pt x="637" y="4168"/>
                  </a:cubicBezTo>
                  <a:cubicBezTo>
                    <a:pt x="617" y="3849"/>
                    <a:pt x="717" y="3551"/>
                    <a:pt x="776" y="3253"/>
                  </a:cubicBezTo>
                  <a:cubicBezTo>
                    <a:pt x="796" y="3113"/>
                    <a:pt x="737" y="2915"/>
                    <a:pt x="856" y="2855"/>
                  </a:cubicBezTo>
                  <a:cubicBezTo>
                    <a:pt x="877" y="2844"/>
                    <a:pt x="896" y="2840"/>
                    <a:pt x="913" y="2840"/>
                  </a:cubicBezTo>
                  <a:cubicBezTo>
                    <a:pt x="1027" y="2840"/>
                    <a:pt x="1073" y="3036"/>
                    <a:pt x="1194" y="3054"/>
                  </a:cubicBezTo>
                  <a:cubicBezTo>
                    <a:pt x="1240" y="3062"/>
                    <a:pt x="1283" y="3066"/>
                    <a:pt x="1323" y="3066"/>
                  </a:cubicBezTo>
                  <a:cubicBezTo>
                    <a:pt x="1657" y="3066"/>
                    <a:pt x="1768" y="2783"/>
                    <a:pt x="1910" y="2517"/>
                  </a:cubicBezTo>
                  <a:cubicBezTo>
                    <a:pt x="1930" y="2377"/>
                    <a:pt x="1930" y="2278"/>
                    <a:pt x="1890" y="2159"/>
                  </a:cubicBezTo>
                  <a:cubicBezTo>
                    <a:pt x="1791" y="1920"/>
                    <a:pt x="1532" y="1840"/>
                    <a:pt x="1313" y="1741"/>
                  </a:cubicBezTo>
                  <a:cubicBezTo>
                    <a:pt x="1254" y="1681"/>
                    <a:pt x="1234" y="1641"/>
                    <a:pt x="1254" y="1582"/>
                  </a:cubicBezTo>
                  <a:cubicBezTo>
                    <a:pt x="1294" y="1542"/>
                    <a:pt x="1313" y="1482"/>
                    <a:pt x="1353" y="1462"/>
                  </a:cubicBezTo>
                  <a:cubicBezTo>
                    <a:pt x="1393" y="1442"/>
                    <a:pt x="1433" y="1383"/>
                    <a:pt x="1493" y="1363"/>
                  </a:cubicBezTo>
                  <a:lnTo>
                    <a:pt x="1632" y="1283"/>
                  </a:lnTo>
                  <a:cubicBezTo>
                    <a:pt x="1731" y="1263"/>
                    <a:pt x="1811" y="1244"/>
                    <a:pt x="1910" y="1224"/>
                  </a:cubicBezTo>
                  <a:cubicBezTo>
                    <a:pt x="1950" y="1184"/>
                    <a:pt x="2030" y="1164"/>
                    <a:pt x="2089" y="1144"/>
                  </a:cubicBezTo>
                  <a:lnTo>
                    <a:pt x="2527" y="846"/>
                  </a:lnTo>
                  <a:cubicBezTo>
                    <a:pt x="2587" y="786"/>
                    <a:pt x="2626" y="726"/>
                    <a:pt x="2686" y="667"/>
                  </a:cubicBezTo>
                  <a:cubicBezTo>
                    <a:pt x="2726" y="587"/>
                    <a:pt x="2726" y="527"/>
                    <a:pt x="2726" y="448"/>
                  </a:cubicBezTo>
                  <a:cubicBezTo>
                    <a:pt x="2607" y="149"/>
                    <a:pt x="2328" y="70"/>
                    <a:pt x="2050" y="30"/>
                  </a:cubicBezTo>
                  <a:cubicBezTo>
                    <a:pt x="1990" y="10"/>
                    <a:pt x="1935" y="0"/>
                    <a:pt x="188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88" name="Google Shape;7388;p9"/>
            <p:cNvSpPr/>
            <p:nvPr/>
          </p:nvSpPr>
          <p:spPr>
            <a:xfrm>
              <a:off x="4867525" y="4731050"/>
              <a:ext cx="216875" cy="37950"/>
            </a:xfrm>
            <a:custGeom>
              <a:avLst/>
              <a:gdLst/>
              <a:ahLst/>
              <a:cxnLst/>
              <a:rect l="l" t="t" r="r" b="b"/>
              <a:pathLst>
                <a:path w="8675" h="1518" extrusionOk="0">
                  <a:moveTo>
                    <a:pt x="1143" y="1"/>
                  </a:moveTo>
                  <a:cubicBezTo>
                    <a:pt x="1077" y="1"/>
                    <a:pt x="1010" y="6"/>
                    <a:pt x="936" y="14"/>
                  </a:cubicBezTo>
                  <a:cubicBezTo>
                    <a:pt x="866" y="32"/>
                    <a:pt x="791" y="37"/>
                    <a:pt x="714" y="37"/>
                  </a:cubicBezTo>
                  <a:cubicBezTo>
                    <a:pt x="642" y="37"/>
                    <a:pt x="568" y="33"/>
                    <a:pt x="495" y="33"/>
                  </a:cubicBezTo>
                  <a:cubicBezTo>
                    <a:pt x="311" y="33"/>
                    <a:pt x="132" y="58"/>
                    <a:pt x="1" y="233"/>
                  </a:cubicBezTo>
                  <a:cubicBezTo>
                    <a:pt x="220" y="312"/>
                    <a:pt x="498" y="233"/>
                    <a:pt x="717" y="412"/>
                  </a:cubicBezTo>
                  <a:cubicBezTo>
                    <a:pt x="1950" y="730"/>
                    <a:pt x="3223" y="889"/>
                    <a:pt x="4516" y="929"/>
                  </a:cubicBezTo>
                  <a:cubicBezTo>
                    <a:pt x="4696" y="1028"/>
                    <a:pt x="4914" y="929"/>
                    <a:pt x="5093" y="1068"/>
                  </a:cubicBezTo>
                  <a:cubicBezTo>
                    <a:pt x="5232" y="1106"/>
                    <a:pt x="5371" y="1120"/>
                    <a:pt x="5510" y="1120"/>
                  </a:cubicBezTo>
                  <a:cubicBezTo>
                    <a:pt x="5590" y="1120"/>
                    <a:pt x="5670" y="1115"/>
                    <a:pt x="5750" y="1108"/>
                  </a:cubicBezTo>
                  <a:cubicBezTo>
                    <a:pt x="5855" y="1171"/>
                    <a:pt x="5967" y="1185"/>
                    <a:pt x="6081" y="1185"/>
                  </a:cubicBezTo>
                  <a:cubicBezTo>
                    <a:pt x="6169" y="1185"/>
                    <a:pt x="6257" y="1176"/>
                    <a:pt x="6344" y="1176"/>
                  </a:cubicBezTo>
                  <a:cubicBezTo>
                    <a:pt x="6464" y="1176"/>
                    <a:pt x="6580" y="1192"/>
                    <a:pt x="6685" y="1267"/>
                  </a:cubicBezTo>
                  <a:lnTo>
                    <a:pt x="6725" y="1307"/>
                  </a:lnTo>
                  <a:lnTo>
                    <a:pt x="6784" y="1307"/>
                  </a:lnTo>
                  <a:cubicBezTo>
                    <a:pt x="6943" y="1360"/>
                    <a:pt x="7111" y="1369"/>
                    <a:pt x="7276" y="1369"/>
                  </a:cubicBezTo>
                  <a:cubicBezTo>
                    <a:pt x="7359" y="1369"/>
                    <a:pt x="7441" y="1367"/>
                    <a:pt x="7520" y="1367"/>
                  </a:cubicBezTo>
                  <a:cubicBezTo>
                    <a:pt x="7754" y="1367"/>
                    <a:pt x="8008" y="1517"/>
                    <a:pt x="8238" y="1517"/>
                  </a:cubicBezTo>
                  <a:cubicBezTo>
                    <a:pt x="8400" y="1517"/>
                    <a:pt x="8551" y="1442"/>
                    <a:pt x="8674" y="1187"/>
                  </a:cubicBezTo>
                  <a:cubicBezTo>
                    <a:pt x="8654" y="1028"/>
                    <a:pt x="8515" y="1008"/>
                    <a:pt x="8455" y="909"/>
                  </a:cubicBezTo>
                  <a:cubicBezTo>
                    <a:pt x="8415" y="899"/>
                    <a:pt x="8381" y="894"/>
                    <a:pt x="8348" y="894"/>
                  </a:cubicBezTo>
                  <a:cubicBezTo>
                    <a:pt x="8316" y="894"/>
                    <a:pt x="8286" y="899"/>
                    <a:pt x="8256" y="909"/>
                  </a:cubicBezTo>
                  <a:cubicBezTo>
                    <a:pt x="8167" y="960"/>
                    <a:pt x="8079" y="976"/>
                    <a:pt x="7990" y="976"/>
                  </a:cubicBezTo>
                  <a:cubicBezTo>
                    <a:pt x="7829" y="976"/>
                    <a:pt x="7669" y="923"/>
                    <a:pt x="7508" y="923"/>
                  </a:cubicBezTo>
                  <a:cubicBezTo>
                    <a:pt x="7479" y="923"/>
                    <a:pt x="7450" y="925"/>
                    <a:pt x="7421" y="929"/>
                  </a:cubicBezTo>
                  <a:cubicBezTo>
                    <a:pt x="7321" y="909"/>
                    <a:pt x="7222" y="909"/>
                    <a:pt x="7122" y="889"/>
                  </a:cubicBezTo>
                  <a:cubicBezTo>
                    <a:pt x="7083" y="869"/>
                    <a:pt x="7063" y="869"/>
                    <a:pt x="7023" y="829"/>
                  </a:cubicBezTo>
                  <a:cubicBezTo>
                    <a:pt x="6963" y="810"/>
                    <a:pt x="6904" y="770"/>
                    <a:pt x="6884" y="710"/>
                  </a:cubicBezTo>
                  <a:cubicBezTo>
                    <a:pt x="6750" y="652"/>
                    <a:pt x="6613" y="636"/>
                    <a:pt x="6475" y="636"/>
                  </a:cubicBezTo>
                  <a:cubicBezTo>
                    <a:pt x="6314" y="636"/>
                    <a:pt x="6151" y="658"/>
                    <a:pt x="5991" y="658"/>
                  </a:cubicBezTo>
                  <a:cubicBezTo>
                    <a:pt x="5820" y="658"/>
                    <a:pt x="5652" y="633"/>
                    <a:pt x="5491" y="531"/>
                  </a:cubicBezTo>
                  <a:cubicBezTo>
                    <a:pt x="4516" y="332"/>
                    <a:pt x="3542" y="272"/>
                    <a:pt x="2587" y="193"/>
                  </a:cubicBezTo>
                  <a:cubicBezTo>
                    <a:pt x="2436" y="129"/>
                    <a:pt x="2281" y="120"/>
                    <a:pt x="2126" y="120"/>
                  </a:cubicBezTo>
                  <a:cubicBezTo>
                    <a:pt x="2060" y="120"/>
                    <a:pt x="1993" y="121"/>
                    <a:pt x="1927" y="121"/>
                  </a:cubicBezTo>
                  <a:cubicBezTo>
                    <a:pt x="1761" y="121"/>
                    <a:pt x="1595" y="110"/>
                    <a:pt x="1433" y="34"/>
                  </a:cubicBezTo>
                  <a:cubicBezTo>
                    <a:pt x="1328" y="10"/>
                    <a:pt x="1237" y="1"/>
                    <a:pt x="114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89" name="Google Shape;7389;p9"/>
            <p:cNvSpPr/>
            <p:nvPr/>
          </p:nvSpPr>
          <p:spPr>
            <a:xfrm>
              <a:off x="5217150" y="5150700"/>
              <a:ext cx="181050" cy="56700"/>
            </a:xfrm>
            <a:custGeom>
              <a:avLst/>
              <a:gdLst/>
              <a:ahLst/>
              <a:cxnLst/>
              <a:rect l="l" t="t" r="r" b="b"/>
              <a:pathLst>
                <a:path w="7242" h="2268" extrusionOk="0">
                  <a:moveTo>
                    <a:pt x="7062" y="1"/>
                  </a:moveTo>
                  <a:cubicBezTo>
                    <a:pt x="6988" y="1"/>
                    <a:pt x="6902" y="28"/>
                    <a:pt x="6824" y="37"/>
                  </a:cubicBezTo>
                  <a:cubicBezTo>
                    <a:pt x="6028" y="216"/>
                    <a:pt x="5232" y="355"/>
                    <a:pt x="4456" y="634"/>
                  </a:cubicBezTo>
                  <a:cubicBezTo>
                    <a:pt x="3462" y="1091"/>
                    <a:pt x="2427" y="1330"/>
                    <a:pt x="1353" y="1509"/>
                  </a:cubicBezTo>
                  <a:cubicBezTo>
                    <a:pt x="995" y="1549"/>
                    <a:pt x="677" y="1688"/>
                    <a:pt x="339" y="1748"/>
                  </a:cubicBezTo>
                  <a:cubicBezTo>
                    <a:pt x="199" y="1768"/>
                    <a:pt x="140" y="1847"/>
                    <a:pt x="60" y="1947"/>
                  </a:cubicBezTo>
                  <a:cubicBezTo>
                    <a:pt x="0" y="2026"/>
                    <a:pt x="0" y="2106"/>
                    <a:pt x="60" y="2166"/>
                  </a:cubicBezTo>
                  <a:cubicBezTo>
                    <a:pt x="146" y="2242"/>
                    <a:pt x="236" y="2268"/>
                    <a:pt x="324" y="2268"/>
                  </a:cubicBezTo>
                  <a:cubicBezTo>
                    <a:pt x="420" y="2268"/>
                    <a:pt x="514" y="2237"/>
                    <a:pt x="597" y="2205"/>
                  </a:cubicBezTo>
                  <a:cubicBezTo>
                    <a:pt x="677" y="2110"/>
                    <a:pt x="772" y="2091"/>
                    <a:pt x="873" y="2091"/>
                  </a:cubicBezTo>
                  <a:cubicBezTo>
                    <a:pt x="941" y="2091"/>
                    <a:pt x="1011" y="2099"/>
                    <a:pt x="1080" y="2099"/>
                  </a:cubicBezTo>
                  <a:cubicBezTo>
                    <a:pt x="1167" y="2099"/>
                    <a:pt x="1254" y="2086"/>
                    <a:pt x="1333" y="2026"/>
                  </a:cubicBezTo>
                  <a:cubicBezTo>
                    <a:pt x="2149" y="2007"/>
                    <a:pt x="2885" y="1569"/>
                    <a:pt x="3720" y="1450"/>
                  </a:cubicBezTo>
                  <a:cubicBezTo>
                    <a:pt x="4914" y="1052"/>
                    <a:pt x="6068" y="634"/>
                    <a:pt x="7241" y="236"/>
                  </a:cubicBezTo>
                  <a:cubicBezTo>
                    <a:pt x="7230" y="46"/>
                    <a:pt x="7156" y="1"/>
                    <a:pt x="706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90" name="Google Shape;7390;p9"/>
            <p:cNvSpPr/>
            <p:nvPr/>
          </p:nvSpPr>
          <p:spPr>
            <a:xfrm>
              <a:off x="5271850" y="4670225"/>
              <a:ext cx="136800" cy="65650"/>
            </a:xfrm>
            <a:custGeom>
              <a:avLst/>
              <a:gdLst/>
              <a:ahLst/>
              <a:cxnLst/>
              <a:rect l="l" t="t" r="r" b="b"/>
              <a:pathLst>
                <a:path w="5472" h="2626" extrusionOk="0">
                  <a:moveTo>
                    <a:pt x="4954" y="0"/>
                  </a:moveTo>
                  <a:cubicBezTo>
                    <a:pt x="4874" y="0"/>
                    <a:pt x="4775" y="0"/>
                    <a:pt x="4715" y="40"/>
                  </a:cubicBezTo>
                  <a:cubicBezTo>
                    <a:pt x="4616" y="60"/>
                    <a:pt x="4476" y="99"/>
                    <a:pt x="4357" y="139"/>
                  </a:cubicBezTo>
                  <a:cubicBezTo>
                    <a:pt x="3362" y="398"/>
                    <a:pt x="2527" y="995"/>
                    <a:pt x="1592" y="1392"/>
                  </a:cubicBezTo>
                  <a:cubicBezTo>
                    <a:pt x="1473" y="1452"/>
                    <a:pt x="1333" y="1532"/>
                    <a:pt x="1174" y="1572"/>
                  </a:cubicBezTo>
                  <a:lnTo>
                    <a:pt x="737" y="1731"/>
                  </a:lnTo>
                  <a:cubicBezTo>
                    <a:pt x="558" y="1770"/>
                    <a:pt x="379" y="1870"/>
                    <a:pt x="239" y="2029"/>
                  </a:cubicBezTo>
                  <a:cubicBezTo>
                    <a:pt x="80" y="2248"/>
                    <a:pt x="1" y="2467"/>
                    <a:pt x="339" y="2626"/>
                  </a:cubicBezTo>
                  <a:cubicBezTo>
                    <a:pt x="379" y="2626"/>
                    <a:pt x="458" y="2606"/>
                    <a:pt x="498" y="2566"/>
                  </a:cubicBezTo>
                  <a:cubicBezTo>
                    <a:pt x="577" y="2546"/>
                    <a:pt x="637" y="2506"/>
                    <a:pt x="677" y="2467"/>
                  </a:cubicBezTo>
                  <a:cubicBezTo>
                    <a:pt x="796" y="2308"/>
                    <a:pt x="1055" y="2447"/>
                    <a:pt x="1194" y="2308"/>
                  </a:cubicBezTo>
                  <a:cubicBezTo>
                    <a:pt x="1532" y="2308"/>
                    <a:pt x="1791" y="2129"/>
                    <a:pt x="2089" y="1989"/>
                  </a:cubicBezTo>
                  <a:cubicBezTo>
                    <a:pt x="2965" y="1651"/>
                    <a:pt x="3780" y="1094"/>
                    <a:pt x="4715" y="875"/>
                  </a:cubicBezTo>
                  <a:cubicBezTo>
                    <a:pt x="4874" y="875"/>
                    <a:pt x="5073" y="875"/>
                    <a:pt x="5173" y="676"/>
                  </a:cubicBezTo>
                  <a:cubicBezTo>
                    <a:pt x="5252" y="597"/>
                    <a:pt x="5332" y="557"/>
                    <a:pt x="5411" y="497"/>
                  </a:cubicBezTo>
                  <a:cubicBezTo>
                    <a:pt x="5471" y="139"/>
                    <a:pt x="5232" y="60"/>
                    <a:pt x="49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91" name="Google Shape;7391;p9"/>
            <p:cNvSpPr/>
            <p:nvPr/>
          </p:nvSpPr>
          <p:spPr>
            <a:xfrm>
              <a:off x="4940650" y="4985600"/>
              <a:ext cx="21575" cy="154600"/>
            </a:xfrm>
            <a:custGeom>
              <a:avLst/>
              <a:gdLst/>
              <a:ahLst/>
              <a:cxnLst/>
              <a:rect l="l" t="t" r="r" b="b"/>
              <a:pathLst>
                <a:path w="863" h="6184" extrusionOk="0">
                  <a:moveTo>
                    <a:pt x="498" y="1"/>
                  </a:moveTo>
                  <a:cubicBezTo>
                    <a:pt x="454" y="1"/>
                    <a:pt x="413" y="22"/>
                    <a:pt x="378" y="57"/>
                  </a:cubicBezTo>
                  <a:cubicBezTo>
                    <a:pt x="159" y="355"/>
                    <a:pt x="398" y="773"/>
                    <a:pt x="100" y="1071"/>
                  </a:cubicBezTo>
                  <a:cubicBezTo>
                    <a:pt x="80" y="1648"/>
                    <a:pt x="0" y="2225"/>
                    <a:pt x="20" y="2782"/>
                  </a:cubicBezTo>
                  <a:cubicBezTo>
                    <a:pt x="100" y="3936"/>
                    <a:pt x="100" y="5109"/>
                    <a:pt x="577" y="6164"/>
                  </a:cubicBezTo>
                  <a:cubicBezTo>
                    <a:pt x="620" y="6177"/>
                    <a:pt x="659" y="6183"/>
                    <a:pt x="692" y="6183"/>
                  </a:cubicBezTo>
                  <a:cubicBezTo>
                    <a:pt x="812" y="6183"/>
                    <a:pt x="862" y="6101"/>
                    <a:pt x="816" y="5945"/>
                  </a:cubicBezTo>
                  <a:cubicBezTo>
                    <a:pt x="796" y="5686"/>
                    <a:pt x="756" y="5428"/>
                    <a:pt x="716" y="5169"/>
                  </a:cubicBezTo>
                  <a:cubicBezTo>
                    <a:pt x="657" y="4274"/>
                    <a:pt x="438" y="3379"/>
                    <a:pt x="497" y="2484"/>
                  </a:cubicBezTo>
                  <a:cubicBezTo>
                    <a:pt x="537" y="1668"/>
                    <a:pt x="597" y="852"/>
                    <a:pt x="597" y="37"/>
                  </a:cubicBezTo>
                  <a:cubicBezTo>
                    <a:pt x="564" y="12"/>
                    <a:pt x="530" y="1"/>
                    <a:pt x="49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92" name="Google Shape;7392;p9"/>
            <p:cNvSpPr/>
            <p:nvPr/>
          </p:nvSpPr>
          <p:spPr>
            <a:xfrm>
              <a:off x="5230575" y="4748800"/>
              <a:ext cx="140275" cy="42950"/>
            </a:xfrm>
            <a:custGeom>
              <a:avLst/>
              <a:gdLst/>
              <a:ahLst/>
              <a:cxnLst/>
              <a:rect l="l" t="t" r="r" b="b"/>
              <a:pathLst>
                <a:path w="5611" h="1718" extrusionOk="0">
                  <a:moveTo>
                    <a:pt x="5511" y="0"/>
                  </a:moveTo>
                  <a:lnTo>
                    <a:pt x="5511" y="0"/>
                  </a:lnTo>
                  <a:cubicBezTo>
                    <a:pt x="3939" y="219"/>
                    <a:pt x="2447" y="676"/>
                    <a:pt x="935" y="1054"/>
                  </a:cubicBezTo>
                  <a:cubicBezTo>
                    <a:pt x="914" y="1087"/>
                    <a:pt x="886" y="1102"/>
                    <a:pt x="852" y="1102"/>
                  </a:cubicBezTo>
                  <a:cubicBezTo>
                    <a:pt x="824" y="1102"/>
                    <a:pt x="792" y="1092"/>
                    <a:pt x="756" y="1074"/>
                  </a:cubicBezTo>
                  <a:lnTo>
                    <a:pt x="438" y="1074"/>
                  </a:lnTo>
                  <a:cubicBezTo>
                    <a:pt x="359" y="1114"/>
                    <a:pt x="299" y="1174"/>
                    <a:pt x="219" y="1194"/>
                  </a:cubicBezTo>
                  <a:cubicBezTo>
                    <a:pt x="160" y="1194"/>
                    <a:pt x="120" y="1194"/>
                    <a:pt x="60" y="1214"/>
                  </a:cubicBezTo>
                  <a:cubicBezTo>
                    <a:pt x="0" y="1293"/>
                    <a:pt x="0" y="1373"/>
                    <a:pt x="40" y="1452"/>
                  </a:cubicBezTo>
                  <a:cubicBezTo>
                    <a:pt x="160" y="1572"/>
                    <a:pt x="319" y="1651"/>
                    <a:pt x="498" y="1691"/>
                  </a:cubicBezTo>
                  <a:cubicBezTo>
                    <a:pt x="569" y="1709"/>
                    <a:pt x="637" y="1717"/>
                    <a:pt x="704" y="1717"/>
                  </a:cubicBezTo>
                  <a:cubicBezTo>
                    <a:pt x="936" y="1717"/>
                    <a:pt x="1139" y="1609"/>
                    <a:pt x="1294" y="1393"/>
                  </a:cubicBezTo>
                  <a:cubicBezTo>
                    <a:pt x="1374" y="1320"/>
                    <a:pt x="1464" y="1306"/>
                    <a:pt x="1559" y="1306"/>
                  </a:cubicBezTo>
                  <a:cubicBezTo>
                    <a:pt x="1617" y="1306"/>
                    <a:pt x="1678" y="1312"/>
                    <a:pt x="1738" y="1312"/>
                  </a:cubicBezTo>
                  <a:cubicBezTo>
                    <a:pt x="1822" y="1312"/>
                    <a:pt x="1907" y="1301"/>
                    <a:pt x="1990" y="1253"/>
                  </a:cubicBezTo>
                  <a:cubicBezTo>
                    <a:pt x="2248" y="1214"/>
                    <a:pt x="2507" y="1074"/>
                    <a:pt x="2805" y="1054"/>
                  </a:cubicBezTo>
                  <a:cubicBezTo>
                    <a:pt x="3601" y="955"/>
                    <a:pt x="4377" y="716"/>
                    <a:pt x="5133" y="497"/>
                  </a:cubicBezTo>
                  <a:cubicBezTo>
                    <a:pt x="5272" y="358"/>
                    <a:pt x="5610" y="358"/>
                    <a:pt x="55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93" name="Google Shape;7393;p9"/>
            <p:cNvSpPr/>
            <p:nvPr/>
          </p:nvSpPr>
          <p:spPr>
            <a:xfrm>
              <a:off x="4579100" y="4847750"/>
              <a:ext cx="22900" cy="143625"/>
            </a:xfrm>
            <a:custGeom>
              <a:avLst/>
              <a:gdLst/>
              <a:ahLst/>
              <a:cxnLst/>
              <a:rect l="l" t="t" r="r" b="b"/>
              <a:pathLst>
                <a:path w="916" h="5745" extrusionOk="0">
                  <a:moveTo>
                    <a:pt x="756" y="1"/>
                  </a:moveTo>
                  <a:cubicBezTo>
                    <a:pt x="617" y="21"/>
                    <a:pt x="597" y="140"/>
                    <a:pt x="517" y="239"/>
                  </a:cubicBezTo>
                  <a:cubicBezTo>
                    <a:pt x="497" y="339"/>
                    <a:pt x="497" y="438"/>
                    <a:pt x="458" y="538"/>
                  </a:cubicBezTo>
                  <a:cubicBezTo>
                    <a:pt x="398" y="737"/>
                    <a:pt x="458" y="956"/>
                    <a:pt x="338" y="1135"/>
                  </a:cubicBezTo>
                  <a:lnTo>
                    <a:pt x="338" y="1314"/>
                  </a:lnTo>
                  <a:cubicBezTo>
                    <a:pt x="358" y="1314"/>
                    <a:pt x="358" y="1334"/>
                    <a:pt x="358" y="1334"/>
                  </a:cubicBezTo>
                  <a:cubicBezTo>
                    <a:pt x="358" y="1393"/>
                    <a:pt x="358" y="1433"/>
                    <a:pt x="318" y="1473"/>
                  </a:cubicBezTo>
                  <a:cubicBezTo>
                    <a:pt x="0" y="2865"/>
                    <a:pt x="119" y="4278"/>
                    <a:pt x="318" y="5670"/>
                  </a:cubicBezTo>
                  <a:cubicBezTo>
                    <a:pt x="368" y="5720"/>
                    <a:pt x="423" y="5745"/>
                    <a:pt x="480" y="5745"/>
                  </a:cubicBezTo>
                  <a:cubicBezTo>
                    <a:pt x="537" y="5745"/>
                    <a:pt x="597" y="5720"/>
                    <a:pt x="657" y="5670"/>
                  </a:cubicBezTo>
                  <a:cubicBezTo>
                    <a:pt x="637" y="5610"/>
                    <a:pt x="637" y="5551"/>
                    <a:pt x="617" y="5491"/>
                  </a:cubicBezTo>
                  <a:cubicBezTo>
                    <a:pt x="537" y="5312"/>
                    <a:pt x="537" y="5153"/>
                    <a:pt x="617" y="4974"/>
                  </a:cubicBezTo>
                  <a:cubicBezTo>
                    <a:pt x="676" y="4278"/>
                    <a:pt x="676" y="3562"/>
                    <a:pt x="637" y="2865"/>
                  </a:cubicBezTo>
                  <a:cubicBezTo>
                    <a:pt x="537" y="2507"/>
                    <a:pt x="477" y="2169"/>
                    <a:pt x="657" y="1811"/>
                  </a:cubicBezTo>
                  <a:cubicBezTo>
                    <a:pt x="676" y="1791"/>
                    <a:pt x="716" y="1771"/>
                    <a:pt x="676" y="1711"/>
                  </a:cubicBezTo>
                  <a:cubicBezTo>
                    <a:pt x="776" y="1473"/>
                    <a:pt x="657" y="1174"/>
                    <a:pt x="816" y="936"/>
                  </a:cubicBezTo>
                  <a:cubicBezTo>
                    <a:pt x="836" y="836"/>
                    <a:pt x="836" y="737"/>
                    <a:pt x="855" y="637"/>
                  </a:cubicBezTo>
                  <a:cubicBezTo>
                    <a:pt x="915" y="458"/>
                    <a:pt x="915" y="319"/>
                    <a:pt x="915" y="140"/>
                  </a:cubicBezTo>
                  <a:cubicBezTo>
                    <a:pt x="915" y="60"/>
                    <a:pt x="836" y="21"/>
                    <a:pt x="75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94" name="Google Shape;7394;p9"/>
            <p:cNvSpPr/>
            <p:nvPr/>
          </p:nvSpPr>
          <p:spPr>
            <a:xfrm>
              <a:off x="4620375" y="4559650"/>
              <a:ext cx="59700" cy="113075"/>
            </a:xfrm>
            <a:custGeom>
              <a:avLst/>
              <a:gdLst/>
              <a:ahLst/>
              <a:cxnLst/>
              <a:rect l="l" t="t" r="r" b="b"/>
              <a:pathLst>
                <a:path w="2388" h="4523" extrusionOk="0">
                  <a:moveTo>
                    <a:pt x="632" y="0"/>
                  </a:moveTo>
                  <a:cubicBezTo>
                    <a:pt x="449" y="0"/>
                    <a:pt x="265" y="7"/>
                    <a:pt x="80" y="27"/>
                  </a:cubicBezTo>
                  <a:cubicBezTo>
                    <a:pt x="60" y="27"/>
                    <a:pt x="20" y="66"/>
                    <a:pt x="40" y="106"/>
                  </a:cubicBezTo>
                  <a:cubicBezTo>
                    <a:pt x="0" y="126"/>
                    <a:pt x="40" y="186"/>
                    <a:pt x="80" y="206"/>
                  </a:cubicBezTo>
                  <a:cubicBezTo>
                    <a:pt x="537" y="345"/>
                    <a:pt x="975" y="405"/>
                    <a:pt x="1452" y="405"/>
                  </a:cubicBezTo>
                  <a:cubicBezTo>
                    <a:pt x="1989" y="405"/>
                    <a:pt x="2029" y="444"/>
                    <a:pt x="1989" y="1021"/>
                  </a:cubicBezTo>
                  <a:cubicBezTo>
                    <a:pt x="1989" y="1220"/>
                    <a:pt x="1989" y="1419"/>
                    <a:pt x="1950" y="1618"/>
                  </a:cubicBezTo>
                  <a:cubicBezTo>
                    <a:pt x="1751" y="2235"/>
                    <a:pt x="1830" y="2871"/>
                    <a:pt x="1830" y="3508"/>
                  </a:cubicBezTo>
                  <a:cubicBezTo>
                    <a:pt x="1791" y="3886"/>
                    <a:pt x="1950" y="4204"/>
                    <a:pt x="2248" y="4522"/>
                  </a:cubicBezTo>
                  <a:cubicBezTo>
                    <a:pt x="2387" y="3886"/>
                    <a:pt x="2149" y="3369"/>
                    <a:pt x="2188" y="2812"/>
                  </a:cubicBezTo>
                  <a:cubicBezTo>
                    <a:pt x="2248" y="2255"/>
                    <a:pt x="2328" y="1678"/>
                    <a:pt x="2387" y="1101"/>
                  </a:cubicBezTo>
                  <a:cubicBezTo>
                    <a:pt x="2367" y="1081"/>
                    <a:pt x="2367" y="1021"/>
                    <a:pt x="2367" y="1001"/>
                  </a:cubicBezTo>
                  <a:cubicBezTo>
                    <a:pt x="2347" y="822"/>
                    <a:pt x="2347" y="623"/>
                    <a:pt x="2367" y="444"/>
                  </a:cubicBezTo>
                  <a:cubicBezTo>
                    <a:pt x="2387" y="425"/>
                    <a:pt x="2387" y="385"/>
                    <a:pt x="2387" y="345"/>
                  </a:cubicBezTo>
                  <a:cubicBezTo>
                    <a:pt x="2248" y="86"/>
                    <a:pt x="1989" y="27"/>
                    <a:pt x="1731" y="27"/>
                  </a:cubicBezTo>
                  <a:cubicBezTo>
                    <a:pt x="1359" y="27"/>
                    <a:pt x="997" y="0"/>
                    <a:pt x="63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95" name="Google Shape;7395;p9"/>
            <p:cNvSpPr/>
            <p:nvPr/>
          </p:nvSpPr>
          <p:spPr>
            <a:xfrm>
              <a:off x="4570125" y="4689150"/>
              <a:ext cx="114925" cy="26850"/>
            </a:xfrm>
            <a:custGeom>
              <a:avLst/>
              <a:gdLst/>
              <a:ahLst/>
              <a:cxnLst/>
              <a:rect l="l" t="t" r="r" b="b"/>
              <a:pathLst>
                <a:path w="4597" h="1074" extrusionOk="0">
                  <a:moveTo>
                    <a:pt x="318" y="1"/>
                  </a:moveTo>
                  <a:cubicBezTo>
                    <a:pt x="160" y="1"/>
                    <a:pt x="37" y="87"/>
                    <a:pt x="1" y="417"/>
                  </a:cubicBezTo>
                  <a:cubicBezTo>
                    <a:pt x="399" y="496"/>
                    <a:pt x="817" y="576"/>
                    <a:pt x="1214" y="655"/>
                  </a:cubicBezTo>
                  <a:cubicBezTo>
                    <a:pt x="1349" y="739"/>
                    <a:pt x="1483" y="824"/>
                    <a:pt x="1642" y="824"/>
                  </a:cubicBezTo>
                  <a:cubicBezTo>
                    <a:pt x="1671" y="824"/>
                    <a:pt x="1701" y="821"/>
                    <a:pt x="1732" y="815"/>
                  </a:cubicBezTo>
                  <a:cubicBezTo>
                    <a:pt x="1799" y="809"/>
                    <a:pt x="1865" y="807"/>
                    <a:pt x="1932" y="807"/>
                  </a:cubicBezTo>
                  <a:cubicBezTo>
                    <a:pt x="2565" y="807"/>
                    <a:pt x="3166" y="1021"/>
                    <a:pt x="3800" y="1021"/>
                  </a:cubicBezTo>
                  <a:cubicBezTo>
                    <a:pt x="3866" y="1021"/>
                    <a:pt x="3932" y="1019"/>
                    <a:pt x="3999" y="1013"/>
                  </a:cubicBezTo>
                  <a:cubicBezTo>
                    <a:pt x="4238" y="954"/>
                    <a:pt x="4596" y="1073"/>
                    <a:pt x="4556" y="616"/>
                  </a:cubicBezTo>
                  <a:cubicBezTo>
                    <a:pt x="3980" y="417"/>
                    <a:pt x="3323" y="576"/>
                    <a:pt x="2766" y="317"/>
                  </a:cubicBezTo>
                  <a:cubicBezTo>
                    <a:pt x="2717" y="320"/>
                    <a:pt x="2669" y="322"/>
                    <a:pt x="2621" y="322"/>
                  </a:cubicBezTo>
                  <a:cubicBezTo>
                    <a:pt x="2044" y="322"/>
                    <a:pt x="1525" y="117"/>
                    <a:pt x="956" y="98"/>
                  </a:cubicBezTo>
                  <a:cubicBezTo>
                    <a:pt x="934" y="102"/>
                    <a:pt x="911" y="104"/>
                    <a:pt x="888" y="104"/>
                  </a:cubicBezTo>
                  <a:cubicBezTo>
                    <a:pt x="704" y="104"/>
                    <a:pt x="490" y="1"/>
                    <a:pt x="31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96" name="Google Shape;7396;p9"/>
            <p:cNvSpPr/>
            <p:nvPr/>
          </p:nvSpPr>
          <p:spPr>
            <a:xfrm>
              <a:off x="4777025" y="5077650"/>
              <a:ext cx="49250" cy="87375"/>
            </a:xfrm>
            <a:custGeom>
              <a:avLst/>
              <a:gdLst/>
              <a:ahLst/>
              <a:cxnLst/>
              <a:rect l="l" t="t" r="r" b="b"/>
              <a:pathLst>
                <a:path w="1970" h="3495" extrusionOk="0">
                  <a:moveTo>
                    <a:pt x="267" y="1"/>
                  </a:moveTo>
                  <a:cubicBezTo>
                    <a:pt x="238" y="1"/>
                    <a:pt x="208" y="11"/>
                    <a:pt x="179" y="35"/>
                  </a:cubicBezTo>
                  <a:cubicBezTo>
                    <a:pt x="0" y="174"/>
                    <a:pt x="40" y="373"/>
                    <a:pt x="159" y="552"/>
                  </a:cubicBezTo>
                  <a:cubicBezTo>
                    <a:pt x="60" y="970"/>
                    <a:pt x="299" y="1328"/>
                    <a:pt x="458" y="1686"/>
                  </a:cubicBezTo>
                  <a:lnTo>
                    <a:pt x="1055" y="2880"/>
                  </a:lnTo>
                  <a:cubicBezTo>
                    <a:pt x="932" y="2985"/>
                    <a:pt x="821" y="3013"/>
                    <a:pt x="716" y="3013"/>
                  </a:cubicBezTo>
                  <a:cubicBezTo>
                    <a:pt x="598" y="3013"/>
                    <a:pt x="488" y="2977"/>
                    <a:pt x="379" y="2977"/>
                  </a:cubicBezTo>
                  <a:cubicBezTo>
                    <a:pt x="366" y="2977"/>
                    <a:pt x="352" y="2978"/>
                    <a:pt x="339" y="2979"/>
                  </a:cubicBezTo>
                  <a:lnTo>
                    <a:pt x="339" y="3178"/>
                  </a:lnTo>
                  <a:cubicBezTo>
                    <a:pt x="497" y="3399"/>
                    <a:pt x="718" y="3495"/>
                    <a:pt x="961" y="3495"/>
                  </a:cubicBezTo>
                  <a:cubicBezTo>
                    <a:pt x="1024" y="3495"/>
                    <a:pt x="1089" y="3489"/>
                    <a:pt x="1154" y="3476"/>
                  </a:cubicBezTo>
                  <a:cubicBezTo>
                    <a:pt x="1214" y="3456"/>
                    <a:pt x="1293" y="3417"/>
                    <a:pt x="1353" y="3337"/>
                  </a:cubicBezTo>
                  <a:cubicBezTo>
                    <a:pt x="1353" y="3277"/>
                    <a:pt x="1353" y="3238"/>
                    <a:pt x="1373" y="3178"/>
                  </a:cubicBezTo>
                  <a:cubicBezTo>
                    <a:pt x="1403" y="3148"/>
                    <a:pt x="1433" y="3133"/>
                    <a:pt x="1465" y="3133"/>
                  </a:cubicBezTo>
                  <a:cubicBezTo>
                    <a:pt x="1497" y="3133"/>
                    <a:pt x="1532" y="3148"/>
                    <a:pt x="1572" y="3178"/>
                  </a:cubicBezTo>
                  <a:cubicBezTo>
                    <a:pt x="1651" y="3178"/>
                    <a:pt x="1691" y="3178"/>
                    <a:pt x="1751" y="3218"/>
                  </a:cubicBezTo>
                  <a:cubicBezTo>
                    <a:pt x="1781" y="3238"/>
                    <a:pt x="1811" y="3248"/>
                    <a:pt x="1843" y="3248"/>
                  </a:cubicBezTo>
                  <a:cubicBezTo>
                    <a:pt x="1875" y="3248"/>
                    <a:pt x="1910" y="3238"/>
                    <a:pt x="1950" y="3218"/>
                  </a:cubicBezTo>
                  <a:cubicBezTo>
                    <a:pt x="1950" y="3218"/>
                    <a:pt x="1970" y="3178"/>
                    <a:pt x="1970" y="3138"/>
                  </a:cubicBezTo>
                  <a:cubicBezTo>
                    <a:pt x="1970" y="3079"/>
                    <a:pt x="1950" y="3039"/>
                    <a:pt x="1890" y="3019"/>
                  </a:cubicBezTo>
                  <a:cubicBezTo>
                    <a:pt x="1174" y="2183"/>
                    <a:pt x="716" y="1268"/>
                    <a:pt x="498" y="194"/>
                  </a:cubicBezTo>
                  <a:cubicBezTo>
                    <a:pt x="452" y="103"/>
                    <a:pt x="361" y="1"/>
                    <a:pt x="2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97" name="Google Shape;7397;p9"/>
            <p:cNvSpPr/>
            <p:nvPr/>
          </p:nvSpPr>
          <p:spPr>
            <a:xfrm>
              <a:off x="5042100" y="4598250"/>
              <a:ext cx="124350" cy="18050"/>
            </a:xfrm>
            <a:custGeom>
              <a:avLst/>
              <a:gdLst/>
              <a:ahLst/>
              <a:cxnLst/>
              <a:rect l="l" t="t" r="r" b="b"/>
              <a:pathLst>
                <a:path w="4974" h="722" extrusionOk="0">
                  <a:moveTo>
                    <a:pt x="3760" y="1"/>
                  </a:moveTo>
                  <a:cubicBezTo>
                    <a:pt x="3439" y="1"/>
                    <a:pt x="3139" y="122"/>
                    <a:pt x="2823" y="122"/>
                  </a:cubicBezTo>
                  <a:cubicBezTo>
                    <a:pt x="2720" y="122"/>
                    <a:pt x="2614" y="109"/>
                    <a:pt x="2507" y="74"/>
                  </a:cubicBezTo>
                  <a:cubicBezTo>
                    <a:pt x="2156" y="110"/>
                    <a:pt x="1806" y="169"/>
                    <a:pt x="1460" y="169"/>
                  </a:cubicBezTo>
                  <a:cubicBezTo>
                    <a:pt x="1236" y="169"/>
                    <a:pt x="1014" y="144"/>
                    <a:pt x="796" y="74"/>
                  </a:cubicBezTo>
                  <a:cubicBezTo>
                    <a:pt x="743" y="62"/>
                    <a:pt x="692" y="56"/>
                    <a:pt x="641" y="56"/>
                  </a:cubicBezTo>
                  <a:cubicBezTo>
                    <a:pt x="441" y="56"/>
                    <a:pt x="254" y="142"/>
                    <a:pt x="80" y="253"/>
                  </a:cubicBezTo>
                  <a:cubicBezTo>
                    <a:pt x="40" y="253"/>
                    <a:pt x="20" y="273"/>
                    <a:pt x="0" y="313"/>
                  </a:cubicBezTo>
                  <a:cubicBezTo>
                    <a:pt x="0" y="333"/>
                    <a:pt x="0" y="373"/>
                    <a:pt x="80" y="412"/>
                  </a:cubicBezTo>
                  <a:cubicBezTo>
                    <a:pt x="239" y="472"/>
                    <a:pt x="458" y="432"/>
                    <a:pt x="637" y="571"/>
                  </a:cubicBezTo>
                  <a:cubicBezTo>
                    <a:pt x="1671" y="611"/>
                    <a:pt x="2666" y="611"/>
                    <a:pt x="3680" y="671"/>
                  </a:cubicBezTo>
                  <a:cubicBezTo>
                    <a:pt x="3914" y="693"/>
                    <a:pt x="4147" y="722"/>
                    <a:pt x="4383" y="722"/>
                  </a:cubicBezTo>
                  <a:cubicBezTo>
                    <a:pt x="4571" y="722"/>
                    <a:pt x="4760" y="704"/>
                    <a:pt x="4953" y="651"/>
                  </a:cubicBezTo>
                  <a:cubicBezTo>
                    <a:pt x="4973" y="571"/>
                    <a:pt x="4973" y="512"/>
                    <a:pt x="4973" y="432"/>
                  </a:cubicBezTo>
                  <a:cubicBezTo>
                    <a:pt x="4715" y="54"/>
                    <a:pt x="4317" y="54"/>
                    <a:pt x="3939" y="14"/>
                  </a:cubicBezTo>
                  <a:cubicBezTo>
                    <a:pt x="3878" y="5"/>
                    <a:pt x="3819" y="1"/>
                    <a:pt x="376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98" name="Google Shape;7398;p9"/>
            <p:cNvSpPr/>
            <p:nvPr/>
          </p:nvSpPr>
          <p:spPr>
            <a:xfrm>
              <a:off x="4128025" y="4999425"/>
              <a:ext cx="100475" cy="29875"/>
            </a:xfrm>
            <a:custGeom>
              <a:avLst/>
              <a:gdLst/>
              <a:ahLst/>
              <a:cxnLst/>
              <a:rect l="l" t="t" r="r" b="b"/>
              <a:pathLst>
                <a:path w="4019" h="1195" extrusionOk="0">
                  <a:moveTo>
                    <a:pt x="100" y="1"/>
                  </a:moveTo>
                  <a:cubicBezTo>
                    <a:pt x="0" y="439"/>
                    <a:pt x="557" y="260"/>
                    <a:pt x="637" y="518"/>
                  </a:cubicBezTo>
                  <a:cubicBezTo>
                    <a:pt x="876" y="618"/>
                    <a:pt x="1094" y="717"/>
                    <a:pt x="1353" y="817"/>
                  </a:cubicBezTo>
                  <a:cubicBezTo>
                    <a:pt x="1890" y="817"/>
                    <a:pt x="2407" y="936"/>
                    <a:pt x="2905" y="1195"/>
                  </a:cubicBezTo>
                  <a:lnTo>
                    <a:pt x="3462" y="1195"/>
                  </a:lnTo>
                  <a:cubicBezTo>
                    <a:pt x="3621" y="996"/>
                    <a:pt x="3840" y="936"/>
                    <a:pt x="4019" y="836"/>
                  </a:cubicBezTo>
                  <a:cubicBezTo>
                    <a:pt x="2746" y="439"/>
                    <a:pt x="1453" y="140"/>
                    <a:pt x="1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99" name="Google Shape;7399;p9"/>
            <p:cNvSpPr/>
            <p:nvPr/>
          </p:nvSpPr>
          <p:spPr>
            <a:xfrm>
              <a:off x="4543275" y="4835125"/>
              <a:ext cx="23900" cy="103175"/>
            </a:xfrm>
            <a:custGeom>
              <a:avLst/>
              <a:gdLst/>
              <a:ahLst/>
              <a:cxnLst/>
              <a:rect l="l" t="t" r="r" b="b"/>
              <a:pathLst>
                <a:path w="956" h="4127" extrusionOk="0">
                  <a:moveTo>
                    <a:pt x="677" y="1"/>
                  </a:moveTo>
                  <a:cubicBezTo>
                    <a:pt x="627" y="1"/>
                    <a:pt x="587" y="19"/>
                    <a:pt x="558" y="48"/>
                  </a:cubicBezTo>
                  <a:cubicBezTo>
                    <a:pt x="458" y="347"/>
                    <a:pt x="339" y="645"/>
                    <a:pt x="240" y="943"/>
                  </a:cubicBezTo>
                  <a:cubicBezTo>
                    <a:pt x="279" y="1202"/>
                    <a:pt x="180" y="1421"/>
                    <a:pt x="180" y="1640"/>
                  </a:cubicBezTo>
                  <a:cubicBezTo>
                    <a:pt x="120" y="2475"/>
                    <a:pt x="1" y="3311"/>
                    <a:pt x="180" y="4126"/>
                  </a:cubicBezTo>
                  <a:cubicBezTo>
                    <a:pt x="379" y="4067"/>
                    <a:pt x="399" y="3828"/>
                    <a:pt x="558" y="3728"/>
                  </a:cubicBezTo>
                  <a:lnTo>
                    <a:pt x="558" y="3569"/>
                  </a:lnTo>
                  <a:cubicBezTo>
                    <a:pt x="399" y="3350"/>
                    <a:pt x="578" y="3191"/>
                    <a:pt x="558" y="3012"/>
                  </a:cubicBezTo>
                  <a:cubicBezTo>
                    <a:pt x="796" y="2356"/>
                    <a:pt x="578" y="1679"/>
                    <a:pt x="856" y="1023"/>
                  </a:cubicBezTo>
                  <a:cubicBezTo>
                    <a:pt x="876" y="1023"/>
                    <a:pt x="896" y="1023"/>
                    <a:pt x="936" y="1003"/>
                  </a:cubicBezTo>
                  <a:cubicBezTo>
                    <a:pt x="956" y="983"/>
                    <a:pt x="936" y="943"/>
                    <a:pt x="876" y="923"/>
                  </a:cubicBezTo>
                  <a:lnTo>
                    <a:pt x="876" y="227"/>
                  </a:lnTo>
                  <a:lnTo>
                    <a:pt x="737" y="8"/>
                  </a:lnTo>
                  <a:cubicBezTo>
                    <a:pt x="715" y="3"/>
                    <a:pt x="696" y="1"/>
                    <a:pt x="67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00" name="Google Shape;7400;p9"/>
            <p:cNvSpPr/>
            <p:nvPr/>
          </p:nvSpPr>
          <p:spPr>
            <a:xfrm>
              <a:off x="4043475" y="4987000"/>
              <a:ext cx="102975" cy="27375"/>
            </a:xfrm>
            <a:custGeom>
              <a:avLst/>
              <a:gdLst/>
              <a:ahLst/>
              <a:cxnLst/>
              <a:rect l="l" t="t" r="r" b="b"/>
              <a:pathLst>
                <a:path w="4119" h="1095" extrusionOk="0">
                  <a:moveTo>
                    <a:pt x="1" y="1"/>
                  </a:moveTo>
                  <a:cubicBezTo>
                    <a:pt x="60" y="140"/>
                    <a:pt x="140" y="299"/>
                    <a:pt x="180" y="438"/>
                  </a:cubicBezTo>
                  <a:cubicBezTo>
                    <a:pt x="313" y="498"/>
                    <a:pt x="452" y="507"/>
                    <a:pt x="591" y="507"/>
                  </a:cubicBezTo>
                  <a:cubicBezTo>
                    <a:pt x="658" y="507"/>
                    <a:pt x="724" y="505"/>
                    <a:pt x="790" y="505"/>
                  </a:cubicBezTo>
                  <a:cubicBezTo>
                    <a:pt x="958" y="505"/>
                    <a:pt x="1122" y="519"/>
                    <a:pt x="1274" y="617"/>
                  </a:cubicBezTo>
                  <a:cubicBezTo>
                    <a:pt x="1791" y="1095"/>
                    <a:pt x="2467" y="796"/>
                    <a:pt x="3044" y="995"/>
                  </a:cubicBezTo>
                  <a:cubicBezTo>
                    <a:pt x="3362" y="995"/>
                    <a:pt x="3721" y="1015"/>
                    <a:pt x="4039" y="1015"/>
                  </a:cubicBezTo>
                  <a:cubicBezTo>
                    <a:pt x="4118" y="936"/>
                    <a:pt x="4118" y="876"/>
                    <a:pt x="4019" y="816"/>
                  </a:cubicBezTo>
                  <a:cubicBezTo>
                    <a:pt x="3840" y="717"/>
                    <a:pt x="3621" y="697"/>
                    <a:pt x="3522" y="498"/>
                  </a:cubicBezTo>
                  <a:cubicBezTo>
                    <a:pt x="2657" y="332"/>
                    <a:pt x="1826" y="116"/>
                    <a:pt x="934" y="116"/>
                  </a:cubicBezTo>
                  <a:cubicBezTo>
                    <a:pt x="862" y="116"/>
                    <a:pt x="790" y="117"/>
                    <a:pt x="717" y="120"/>
                  </a:cubicBezTo>
                  <a:cubicBezTo>
                    <a:pt x="637" y="40"/>
                    <a:pt x="478" y="60"/>
                    <a:pt x="35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01" name="Google Shape;7401;p9"/>
            <p:cNvSpPr/>
            <p:nvPr/>
          </p:nvSpPr>
          <p:spPr>
            <a:xfrm>
              <a:off x="4545775" y="4945225"/>
              <a:ext cx="23400" cy="106450"/>
            </a:xfrm>
            <a:custGeom>
              <a:avLst/>
              <a:gdLst/>
              <a:ahLst/>
              <a:cxnLst/>
              <a:rect l="l" t="t" r="r" b="b"/>
              <a:pathLst>
                <a:path w="936" h="4258" extrusionOk="0">
                  <a:moveTo>
                    <a:pt x="367" y="1184"/>
                  </a:moveTo>
                  <a:cubicBezTo>
                    <a:pt x="375" y="1276"/>
                    <a:pt x="369" y="1366"/>
                    <a:pt x="338" y="1453"/>
                  </a:cubicBezTo>
                  <a:cubicBezTo>
                    <a:pt x="313" y="1378"/>
                    <a:pt x="352" y="1278"/>
                    <a:pt x="367" y="1184"/>
                  </a:cubicBezTo>
                  <a:close/>
                  <a:moveTo>
                    <a:pt x="458" y="1"/>
                  </a:moveTo>
                  <a:lnTo>
                    <a:pt x="458" y="1"/>
                  </a:lnTo>
                  <a:cubicBezTo>
                    <a:pt x="127" y="318"/>
                    <a:pt x="274" y="673"/>
                    <a:pt x="342" y="1013"/>
                  </a:cubicBezTo>
                  <a:lnTo>
                    <a:pt x="342" y="1013"/>
                  </a:lnTo>
                  <a:cubicBezTo>
                    <a:pt x="304" y="964"/>
                    <a:pt x="227" y="928"/>
                    <a:pt x="80" y="916"/>
                  </a:cubicBezTo>
                  <a:cubicBezTo>
                    <a:pt x="80" y="1254"/>
                    <a:pt x="0" y="1572"/>
                    <a:pt x="80" y="1871"/>
                  </a:cubicBezTo>
                  <a:cubicBezTo>
                    <a:pt x="259" y="2666"/>
                    <a:pt x="80" y="3542"/>
                    <a:pt x="597" y="4258"/>
                  </a:cubicBezTo>
                  <a:cubicBezTo>
                    <a:pt x="736" y="4079"/>
                    <a:pt x="935" y="3999"/>
                    <a:pt x="856" y="3681"/>
                  </a:cubicBezTo>
                  <a:cubicBezTo>
                    <a:pt x="657" y="2806"/>
                    <a:pt x="577" y="1910"/>
                    <a:pt x="577" y="1015"/>
                  </a:cubicBezTo>
                  <a:cubicBezTo>
                    <a:pt x="577" y="677"/>
                    <a:pt x="637" y="319"/>
                    <a:pt x="45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02" name="Google Shape;7402;p9"/>
            <p:cNvSpPr/>
            <p:nvPr/>
          </p:nvSpPr>
          <p:spPr>
            <a:xfrm>
              <a:off x="4729775" y="4945225"/>
              <a:ext cx="14950" cy="111250"/>
            </a:xfrm>
            <a:custGeom>
              <a:avLst/>
              <a:gdLst/>
              <a:ahLst/>
              <a:cxnLst/>
              <a:rect l="l" t="t" r="r" b="b"/>
              <a:pathLst>
                <a:path w="598" h="4450" extrusionOk="0">
                  <a:moveTo>
                    <a:pt x="259" y="1"/>
                  </a:moveTo>
                  <a:cubicBezTo>
                    <a:pt x="100" y="180"/>
                    <a:pt x="160" y="399"/>
                    <a:pt x="140" y="597"/>
                  </a:cubicBezTo>
                  <a:cubicBezTo>
                    <a:pt x="1" y="1811"/>
                    <a:pt x="60" y="3044"/>
                    <a:pt x="100" y="4258"/>
                  </a:cubicBezTo>
                  <a:cubicBezTo>
                    <a:pt x="201" y="4369"/>
                    <a:pt x="302" y="4449"/>
                    <a:pt x="382" y="4449"/>
                  </a:cubicBezTo>
                  <a:cubicBezTo>
                    <a:pt x="460" y="4449"/>
                    <a:pt x="518" y="4374"/>
                    <a:pt x="538" y="4178"/>
                  </a:cubicBezTo>
                  <a:cubicBezTo>
                    <a:pt x="558" y="3800"/>
                    <a:pt x="597" y="3402"/>
                    <a:pt x="478" y="3004"/>
                  </a:cubicBezTo>
                  <a:lnTo>
                    <a:pt x="478" y="2885"/>
                  </a:lnTo>
                  <a:cubicBezTo>
                    <a:pt x="558" y="2646"/>
                    <a:pt x="558" y="2388"/>
                    <a:pt x="478" y="2149"/>
                  </a:cubicBezTo>
                  <a:cubicBezTo>
                    <a:pt x="498" y="1572"/>
                    <a:pt x="558" y="975"/>
                    <a:pt x="597" y="399"/>
                  </a:cubicBezTo>
                  <a:cubicBezTo>
                    <a:pt x="478" y="279"/>
                    <a:pt x="458" y="60"/>
                    <a:pt x="25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03" name="Google Shape;7403;p9"/>
            <p:cNvSpPr/>
            <p:nvPr/>
          </p:nvSpPr>
          <p:spPr>
            <a:xfrm>
              <a:off x="4736750" y="4840800"/>
              <a:ext cx="29850" cy="101475"/>
            </a:xfrm>
            <a:custGeom>
              <a:avLst/>
              <a:gdLst/>
              <a:ahLst/>
              <a:cxnLst/>
              <a:rect l="l" t="t" r="r" b="b"/>
              <a:pathLst>
                <a:path w="1194" h="4059" extrusionOk="0">
                  <a:moveTo>
                    <a:pt x="875" y="0"/>
                  </a:moveTo>
                  <a:cubicBezTo>
                    <a:pt x="259" y="1293"/>
                    <a:pt x="100" y="2666"/>
                    <a:pt x="0" y="4058"/>
                  </a:cubicBezTo>
                  <a:cubicBezTo>
                    <a:pt x="497" y="4058"/>
                    <a:pt x="199" y="3501"/>
                    <a:pt x="477" y="3342"/>
                  </a:cubicBezTo>
                  <a:cubicBezTo>
                    <a:pt x="716" y="2288"/>
                    <a:pt x="935" y="1214"/>
                    <a:pt x="1194" y="179"/>
                  </a:cubicBezTo>
                  <a:lnTo>
                    <a:pt x="1194" y="179"/>
                  </a:lnTo>
                  <a:cubicBezTo>
                    <a:pt x="1166" y="187"/>
                    <a:pt x="1138" y="191"/>
                    <a:pt x="1111" y="191"/>
                  </a:cubicBezTo>
                  <a:cubicBezTo>
                    <a:pt x="1003" y="191"/>
                    <a:pt x="907" y="128"/>
                    <a:pt x="8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04" name="Google Shape;7404;p9"/>
            <p:cNvSpPr/>
            <p:nvPr/>
          </p:nvSpPr>
          <p:spPr>
            <a:xfrm>
              <a:off x="5221625" y="4712300"/>
              <a:ext cx="58700" cy="41000"/>
            </a:xfrm>
            <a:custGeom>
              <a:avLst/>
              <a:gdLst/>
              <a:ahLst/>
              <a:cxnLst/>
              <a:rect l="l" t="t" r="r" b="b"/>
              <a:pathLst>
                <a:path w="2348" h="1640" extrusionOk="0">
                  <a:moveTo>
                    <a:pt x="1532" y="0"/>
                  </a:moveTo>
                  <a:cubicBezTo>
                    <a:pt x="1421" y="0"/>
                    <a:pt x="1312" y="48"/>
                    <a:pt x="1194" y="87"/>
                  </a:cubicBezTo>
                  <a:cubicBezTo>
                    <a:pt x="1095" y="147"/>
                    <a:pt x="995" y="227"/>
                    <a:pt x="915" y="266"/>
                  </a:cubicBezTo>
                  <a:cubicBezTo>
                    <a:pt x="876" y="286"/>
                    <a:pt x="796" y="346"/>
                    <a:pt x="736" y="366"/>
                  </a:cubicBezTo>
                  <a:cubicBezTo>
                    <a:pt x="637" y="386"/>
                    <a:pt x="538" y="446"/>
                    <a:pt x="438" y="465"/>
                  </a:cubicBezTo>
                  <a:cubicBezTo>
                    <a:pt x="279" y="545"/>
                    <a:pt x="100" y="625"/>
                    <a:pt x="0" y="764"/>
                  </a:cubicBezTo>
                  <a:cubicBezTo>
                    <a:pt x="0" y="843"/>
                    <a:pt x="0" y="883"/>
                    <a:pt x="20" y="963"/>
                  </a:cubicBezTo>
                  <a:cubicBezTo>
                    <a:pt x="120" y="1082"/>
                    <a:pt x="279" y="1182"/>
                    <a:pt x="319" y="1361"/>
                  </a:cubicBezTo>
                  <a:cubicBezTo>
                    <a:pt x="398" y="1579"/>
                    <a:pt x="617" y="1540"/>
                    <a:pt x="756" y="1639"/>
                  </a:cubicBezTo>
                  <a:cubicBezTo>
                    <a:pt x="1274" y="1420"/>
                    <a:pt x="1870" y="1321"/>
                    <a:pt x="2348" y="963"/>
                  </a:cubicBezTo>
                  <a:cubicBezTo>
                    <a:pt x="2248" y="784"/>
                    <a:pt x="2209" y="625"/>
                    <a:pt x="2348" y="446"/>
                  </a:cubicBezTo>
                  <a:cubicBezTo>
                    <a:pt x="2286" y="368"/>
                    <a:pt x="2200" y="339"/>
                    <a:pt x="2100" y="339"/>
                  </a:cubicBezTo>
                  <a:cubicBezTo>
                    <a:pt x="2071" y="339"/>
                    <a:pt x="2041" y="342"/>
                    <a:pt x="2010" y="346"/>
                  </a:cubicBezTo>
                  <a:cubicBezTo>
                    <a:pt x="1632" y="545"/>
                    <a:pt x="1293" y="784"/>
                    <a:pt x="816" y="863"/>
                  </a:cubicBezTo>
                  <a:cubicBezTo>
                    <a:pt x="1254" y="764"/>
                    <a:pt x="1592" y="625"/>
                    <a:pt x="1870" y="346"/>
                  </a:cubicBezTo>
                  <a:cubicBezTo>
                    <a:pt x="1890" y="227"/>
                    <a:pt x="1811" y="127"/>
                    <a:pt x="1711" y="48"/>
                  </a:cubicBezTo>
                  <a:cubicBezTo>
                    <a:pt x="1650" y="14"/>
                    <a:pt x="1591" y="0"/>
                    <a:pt x="153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05" name="Google Shape;7405;p9"/>
            <p:cNvSpPr/>
            <p:nvPr/>
          </p:nvSpPr>
          <p:spPr>
            <a:xfrm>
              <a:off x="4982900" y="4866150"/>
              <a:ext cx="38825" cy="99500"/>
            </a:xfrm>
            <a:custGeom>
              <a:avLst/>
              <a:gdLst/>
              <a:ahLst/>
              <a:cxnLst/>
              <a:rect l="l" t="t" r="r" b="b"/>
              <a:pathLst>
                <a:path w="1553" h="3980" extrusionOk="0">
                  <a:moveTo>
                    <a:pt x="1294" y="1"/>
                  </a:moveTo>
                  <a:cubicBezTo>
                    <a:pt x="518" y="1174"/>
                    <a:pt x="1" y="3024"/>
                    <a:pt x="220" y="3979"/>
                  </a:cubicBezTo>
                  <a:cubicBezTo>
                    <a:pt x="598" y="3064"/>
                    <a:pt x="697" y="2089"/>
                    <a:pt x="1175" y="1274"/>
                  </a:cubicBezTo>
                  <a:cubicBezTo>
                    <a:pt x="1194" y="876"/>
                    <a:pt x="1553" y="598"/>
                    <a:pt x="1493" y="239"/>
                  </a:cubicBezTo>
                  <a:cubicBezTo>
                    <a:pt x="1453" y="140"/>
                    <a:pt x="1453" y="41"/>
                    <a:pt x="129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06" name="Google Shape;7406;p9"/>
            <p:cNvSpPr/>
            <p:nvPr/>
          </p:nvSpPr>
          <p:spPr>
            <a:xfrm>
              <a:off x="4502500" y="4678675"/>
              <a:ext cx="91525" cy="20900"/>
            </a:xfrm>
            <a:custGeom>
              <a:avLst/>
              <a:gdLst/>
              <a:ahLst/>
              <a:cxnLst/>
              <a:rect l="l" t="t" r="r" b="b"/>
              <a:pathLst>
                <a:path w="3661" h="836" extrusionOk="0">
                  <a:moveTo>
                    <a:pt x="239" y="0"/>
                  </a:moveTo>
                  <a:lnTo>
                    <a:pt x="239" y="0"/>
                  </a:lnTo>
                  <a:cubicBezTo>
                    <a:pt x="299" y="60"/>
                    <a:pt x="438" y="199"/>
                    <a:pt x="418" y="239"/>
                  </a:cubicBezTo>
                  <a:cubicBezTo>
                    <a:pt x="375" y="347"/>
                    <a:pt x="297" y="361"/>
                    <a:pt x="212" y="361"/>
                  </a:cubicBezTo>
                  <a:cubicBezTo>
                    <a:pt x="182" y="361"/>
                    <a:pt x="150" y="359"/>
                    <a:pt x="119" y="359"/>
                  </a:cubicBezTo>
                  <a:cubicBezTo>
                    <a:pt x="78" y="359"/>
                    <a:pt x="37" y="363"/>
                    <a:pt x="1" y="378"/>
                  </a:cubicBezTo>
                  <a:cubicBezTo>
                    <a:pt x="876" y="696"/>
                    <a:pt x="1811" y="696"/>
                    <a:pt x="2706" y="836"/>
                  </a:cubicBezTo>
                  <a:cubicBezTo>
                    <a:pt x="2776" y="577"/>
                    <a:pt x="2930" y="527"/>
                    <a:pt x="3109" y="527"/>
                  </a:cubicBezTo>
                  <a:cubicBezTo>
                    <a:pt x="3221" y="527"/>
                    <a:pt x="3342" y="547"/>
                    <a:pt x="3459" y="547"/>
                  </a:cubicBezTo>
                  <a:cubicBezTo>
                    <a:pt x="3529" y="547"/>
                    <a:pt x="3597" y="540"/>
                    <a:pt x="3661" y="517"/>
                  </a:cubicBezTo>
                  <a:cubicBezTo>
                    <a:pt x="2527" y="199"/>
                    <a:pt x="1393" y="139"/>
                    <a:pt x="2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07" name="Google Shape;7407;p9"/>
            <p:cNvSpPr/>
            <p:nvPr/>
          </p:nvSpPr>
          <p:spPr>
            <a:xfrm>
              <a:off x="4368225" y="4703550"/>
              <a:ext cx="40600" cy="90525"/>
            </a:xfrm>
            <a:custGeom>
              <a:avLst/>
              <a:gdLst/>
              <a:ahLst/>
              <a:cxnLst/>
              <a:rect l="l" t="t" r="r" b="b"/>
              <a:pathLst>
                <a:path w="1624" h="3621" extrusionOk="0">
                  <a:moveTo>
                    <a:pt x="1488" y="0"/>
                  </a:moveTo>
                  <a:cubicBezTo>
                    <a:pt x="1424" y="0"/>
                    <a:pt x="1341" y="36"/>
                    <a:pt x="1254" y="79"/>
                  </a:cubicBezTo>
                  <a:cubicBezTo>
                    <a:pt x="1134" y="179"/>
                    <a:pt x="1194" y="338"/>
                    <a:pt x="1075" y="418"/>
                  </a:cubicBezTo>
                  <a:cubicBezTo>
                    <a:pt x="1015" y="477"/>
                    <a:pt x="995" y="517"/>
                    <a:pt x="936" y="597"/>
                  </a:cubicBezTo>
                  <a:cubicBezTo>
                    <a:pt x="677" y="1412"/>
                    <a:pt x="199" y="2168"/>
                    <a:pt x="1" y="3004"/>
                  </a:cubicBezTo>
                  <a:cubicBezTo>
                    <a:pt x="1" y="3083"/>
                    <a:pt x="20" y="3123"/>
                    <a:pt x="20" y="3203"/>
                  </a:cubicBezTo>
                  <a:cubicBezTo>
                    <a:pt x="40" y="3382"/>
                    <a:pt x="40" y="3561"/>
                    <a:pt x="219" y="3620"/>
                  </a:cubicBezTo>
                  <a:cubicBezTo>
                    <a:pt x="597" y="2765"/>
                    <a:pt x="936" y="1890"/>
                    <a:pt x="1234" y="975"/>
                  </a:cubicBezTo>
                  <a:cubicBezTo>
                    <a:pt x="1313" y="875"/>
                    <a:pt x="1294" y="696"/>
                    <a:pt x="1433" y="597"/>
                  </a:cubicBezTo>
                  <a:cubicBezTo>
                    <a:pt x="1532" y="497"/>
                    <a:pt x="1512" y="338"/>
                    <a:pt x="1612" y="239"/>
                  </a:cubicBezTo>
                  <a:cubicBezTo>
                    <a:pt x="1623" y="59"/>
                    <a:pt x="1571" y="0"/>
                    <a:pt x="148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08" name="Google Shape;7408;p9"/>
            <p:cNvSpPr/>
            <p:nvPr/>
          </p:nvSpPr>
          <p:spPr>
            <a:xfrm>
              <a:off x="4346850" y="4813975"/>
              <a:ext cx="20900" cy="95175"/>
            </a:xfrm>
            <a:custGeom>
              <a:avLst/>
              <a:gdLst/>
              <a:ahLst/>
              <a:cxnLst/>
              <a:rect l="l" t="t" r="r" b="b"/>
              <a:pathLst>
                <a:path w="836" h="3807" extrusionOk="0">
                  <a:moveTo>
                    <a:pt x="710" y="1"/>
                  </a:moveTo>
                  <a:cubicBezTo>
                    <a:pt x="535" y="1"/>
                    <a:pt x="632" y="339"/>
                    <a:pt x="463" y="339"/>
                  </a:cubicBezTo>
                  <a:cubicBezTo>
                    <a:pt x="455" y="339"/>
                    <a:pt x="447" y="339"/>
                    <a:pt x="438" y="337"/>
                  </a:cubicBezTo>
                  <a:cubicBezTo>
                    <a:pt x="139" y="1093"/>
                    <a:pt x="159" y="1948"/>
                    <a:pt x="100" y="2764"/>
                  </a:cubicBezTo>
                  <a:cubicBezTo>
                    <a:pt x="100" y="3062"/>
                    <a:pt x="179" y="3381"/>
                    <a:pt x="0" y="3679"/>
                  </a:cubicBezTo>
                  <a:cubicBezTo>
                    <a:pt x="92" y="3771"/>
                    <a:pt x="164" y="3807"/>
                    <a:pt x="223" y="3807"/>
                  </a:cubicBezTo>
                  <a:cubicBezTo>
                    <a:pt x="342" y="3807"/>
                    <a:pt x="404" y="3660"/>
                    <a:pt x="458" y="3540"/>
                  </a:cubicBezTo>
                  <a:lnTo>
                    <a:pt x="836" y="39"/>
                  </a:lnTo>
                  <a:cubicBezTo>
                    <a:pt x="783" y="12"/>
                    <a:pt x="742" y="1"/>
                    <a:pt x="71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09" name="Google Shape;7409;p9"/>
            <p:cNvSpPr/>
            <p:nvPr/>
          </p:nvSpPr>
          <p:spPr>
            <a:xfrm>
              <a:off x="4945125" y="4885050"/>
              <a:ext cx="34325" cy="102000"/>
            </a:xfrm>
            <a:custGeom>
              <a:avLst/>
              <a:gdLst/>
              <a:ahLst/>
              <a:cxnLst/>
              <a:rect l="l" t="t" r="r" b="b"/>
              <a:pathLst>
                <a:path w="1373" h="4080" extrusionOk="0">
                  <a:moveTo>
                    <a:pt x="935" y="1"/>
                  </a:moveTo>
                  <a:cubicBezTo>
                    <a:pt x="915" y="40"/>
                    <a:pt x="895" y="80"/>
                    <a:pt x="915" y="120"/>
                  </a:cubicBezTo>
                  <a:cubicBezTo>
                    <a:pt x="836" y="239"/>
                    <a:pt x="875" y="399"/>
                    <a:pt x="776" y="518"/>
                  </a:cubicBezTo>
                  <a:cubicBezTo>
                    <a:pt x="736" y="538"/>
                    <a:pt x="716" y="597"/>
                    <a:pt x="736" y="637"/>
                  </a:cubicBezTo>
                  <a:cubicBezTo>
                    <a:pt x="617" y="816"/>
                    <a:pt x="736" y="1035"/>
                    <a:pt x="597" y="1214"/>
                  </a:cubicBezTo>
                  <a:cubicBezTo>
                    <a:pt x="398" y="1612"/>
                    <a:pt x="497" y="2089"/>
                    <a:pt x="239" y="2467"/>
                  </a:cubicBezTo>
                  <a:cubicBezTo>
                    <a:pt x="298" y="2925"/>
                    <a:pt x="0" y="3363"/>
                    <a:pt x="40" y="3820"/>
                  </a:cubicBezTo>
                  <a:cubicBezTo>
                    <a:pt x="0" y="3900"/>
                    <a:pt x="0" y="3979"/>
                    <a:pt x="20" y="4059"/>
                  </a:cubicBezTo>
                  <a:cubicBezTo>
                    <a:pt x="48" y="4073"/>
                    <a:pt x="71" y="4079"/>
                    <a:pt x="93" y="4079"/>
                  </a:cubicBezTo>
                  <a:cubicBezTo>
                    <a:pt x="133" y="4079"/>
                    <a:pt x="168" y="4058"/>
                    <a:pt x="219" y="4019"/>
                  </a:cubicBezTo>
                  <a:lnTo>
                    <a:pt x="398" y="4019"/>
                  </a:lnTo>
                  <a:cubicBezTo>
                    <a:pt x="676" y="3124"/>
                    <a:pt x="915" y="2209"/>
                    <a:pt x="975" y="1274"/>
                  </a:cubicBezTo>
                  <a:cubicBezTo>
                    <a:pt x="1074" y="1095"/>
                    <a:pt x="975" y="876"/>
                    <a:pt x="1114" y="697"/>
                  </a:cubicBezTo>
                  <a:cubicBezTo>
                    <a:pt x="1134" y="677"/>
                    <a:pt x="1174" y="617"/>
                    <a:pt x="1134" y="578"/>
                  </a:cubicBezTo>
                  <a:cubicBezTo>
                    <a:pt x="1174" y="339"/>
                    <a:pt x="1373" y="80"/>
                    <a:pt x="93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10" name="Google Shape;7410;p9"/>
            <p:cNvSpPr/>
            <p:nvPr/>
          </p:nvSpPr>
          <p:spPr>
            <a:xfrm>
              <a:off x="4968500" y="4808475"/>
              <a:ext cx="38300" cy="91025"/>
            </a:xfrm>
            <a:custGeom>
              <a:avLst/>
              <a:gdLst/>
              <a:ahLst/>
              <a:cxnLst/>
              <a:rect l="l" t="t" r="r" b="b"/>
              <a:pathLst>
                <a:path w="1532" h="3641" extrusionOk="0">
                  <a:moveTo>
                    <a:pt x="1253" y="0"/>
                  </a:moveTo>
                  <a:cubicBezTo>
                    <a:pt x="557" y="895"/>
                    <a:pt x="179" y="1950"/>
                    <a:pt x="0" y="3064"/>
                  </a:cubicBezTo>
                  <a:cubicBezTo>
                    <a:pt x="239" y="3203"/>
                    <a:pt x="159" y="3442"/>
                    <a:pt x="199" y="3641"/>
                  </a:cubicBezTo>
                  <a:cubicBezTo>
                    <a:pt x="637" y="2546"/>
                    <a:pt x="836" y="1353"/>
                    <a:pt x="1452" y="318"/>
                  </a:cubicBezTo>
                  <a:cubicBezTo>
                    <a:pt x="1532" y="199"/>
                    <a:pt x="1492" y="60"/>
                    <a:pt x="12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11" name="Google Shape;7411;p9"/>
            <p:cNvSpPr/>
            <p:nvPr/>
          </p:nvSpPr>
          <p:spPr>
            <a:xfrm>
              <a:off x="4529850" y="4556550"/>
              <a:ext cx="53250" cy="93050"/>
            </a:xfrm>
            <a:custGeom>
              <a:avLst/>
              <a:gdLst/>
              <a:ahLst/>
              <a:cxnLst/>
              <a:rect l="l" t="t" r="r" b="b"/>
              <a:pathLst>
                <a:path w="2130" h="3722" extrusionOk="0">
                  <a:moveTo>
                    <a:pt x="1583" y="1"/>
                  </a:moveTo>
                  <a:cubicBezTo>
                    <a:pt x="1427" y="1"/>
                    <a:pt x="1269" y="22"/>
                    <a:pt x="1115" y="31"/>
                  </a:cubicBezTo>
                  <a:cubicBezTo>
                    <a:pt x="836" y="31"/>
                    <a:pt x="498" y="151"/>
                    <a:pt x="418" y="449"/>
                  </a:cubicBezTo>
                  <a:cubicBezTo>
                    <a:pt x="200" y="1285"/>
                    <a:pt x="1" y="2120"/>
                    <a:pt x="160" y="2995"/>
                  </a:cubicBezTo>
                  <a:cubicBezTo>
                    <a:pt x="140" y="3035"/>
                    <a:pt x="140" y="3095"/>
                    <a:pt x="160" y="3135"/>
                  </a:cubicBezTo>
                  <a:cubicBezTo>
                    <a:pt x="379" y="3274"/>
                    <a:pt x="239" y="3493"/>
                    <a:pt x="319" y="3692"/>
                  </a:cubicBezTo>
                  <a:cubicBezTo>
                    <a:pt x="359" y="3712"/>
                    <a:pt x="389" y="3721"/>
                    <a:pt x="418" y="3721"/>
                  </a:cubicBezTo>
                  <a:cubicBezTo>
                    <a:pt x="448" y="3721"/>
                    <a:pt x="478" y="3712"/>
                    <a:pt x="518" y="3692"/>
                  </a:cubicBezTo>
                  <a:lnTo>
                    <a:pt x="518" y="2737"/>
                  </a:lnTo>
                  <a:cubicBezTo>
                    <a:pt x="518" y="2140"/>
                    <a:pt x="418" y="1563"/>
                    <a:pt x="617" y="1006"/>
                  </a:cubicBezTo>
                  <a:cubicBezTo>
                    <a:pt x="717" y="728"/>
                    <a:pt x="697" y="409"/>
                    <a:pt x="1075" y="350"/>
                  </a:cubicBezTo>
                  <a:cubicBezTo>
                    <a:pt x="1152" y="292"/>
                    <a:pt x="1236" y="274"/>
                    <a:pt x="1323" y="274"/>
                  </a:cubicBezTo>
                  <a:cubicBezTo>
                    <a:pt x="1471" y="274"/>
                    <a:pt x="1629" y="326"/>
                    <a:pt x="1779" y="326"/>
                  </a:cubicBezTo>
                  <a:cubicBezTo>
                    <a:pt x="1905" y="326"/>
                    <a:pt x="2026" y="289"/>
                    <a:pt x="2129" y="151"/>
                  </a:cubicBezTo>
                  <a:cubicBezTo>
                    <a:pt x="1956" y="32"/>
                    <a:pt x="1771" y="1"/>
                    <a:pt x="158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12" name="Google Shape;7412;p9"/>
            <p:cNvSpPr/>
            <p:nvPr/>
          </p:nvSpPr>
          <p:spPr>
            <a:xfrm>
              <a:off x="4578100" y="4705000"/>
              <a:ext cx="35825" cy="80125"/>
            </a:xfrm>
            <a:custGeom>
              <a:avLst/>
              <a:gdLst/>
              <a:ahLst/>
              <a:cxnLst/>
              <a:rect l="l" t="t" r="r" b="b"/>
              <a:pathLst>
                <a:path w="1433" h="3205" extrusionOk="0">
                  <a:moveTo>
                    <a:pt x="1078" y="1"/>
                  </a:moveTo>
                  <a:cubicBezTo>
                    <a:pt x="1018" y="1"/>
                    <a:pt x="957" y="9"/>
                    <a:pt x="895" y="21"/>
                  </a:cubicBezTo>
                  <a:cubicBezTo>
                    <a:pt x="1134" y="260"/>
                    <a:pt x="975" y="459"/>
                    <a:pt x="836" y="678"/>
                  </a:cubicBezTo>
                  <a:cubicBezTo>
                    <a:pt x="398" y="1334"/>
                    <a:pt x="60" y="2011"/>
                    <a:pt x="0" y="2806"/>
                  </a:cubicBezTo>
                  <a:cubicBezTo>
                    <a:pt x="40" y="2946"/>
                    <a:pt x="60" y="3125"/>
                    <a:pt x="239" y="3204"/>
                  </a:cubicBezTo>
                  <a:cubicBezTo>
                    <a:pt x="776" y="2249"/>
                    <a:pt x="895" y="1155"/>
                    <a:pt x="1433" y="181"/>
                  </a:cubicBezTo>
                  <a:cubicBezTo>
                    <a:pt x="1336" y="43"/>
                    <a:pt x="1212" y="1"/>
                    <a:pt x="107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13" name="Google Shape;7413;p9"/>
            <p:cNvSpPr/>
            <p:nvPr/>
          </p:nvSpPr>
          <p:spPr>
            <a:xfrm>
              <a:off x="5118675" y="4830875"/>
              <a:ext cx="37825" cy="120425"/>
            </a:xfrm>
            <a:custGeom>
              <a:avLst/>
              <a:gdLst/>
              <a:ahLst/>
              <a:cxnLst/>
              <a:rect l="l" t="t" r="r" b="b"/>
              <a:pathLst>
                <a:path w="1513" h="4817" extrusionOk="0">
                  <a:moveTo>
                    <a:pt x="1322" y="0"/>
                  </a:moveTo>
                  <a:cubicBezTo>
                    <a:pt x="1295" y="0"/>
                    <a:pt x="1265" y="7"/>
                    <a:pt x="1234" y="19"/>
                  </a:cubicBezTo>
                  <a:cubicBezTo>
                    <a:pt x="1214" y="79"/>
                    <a:pt x="1214" y="119"/>
                    <a:pt x="1214" y="178"/>
                  </a:cubicBezTo>
                  <a:cubicBezTo>
                    <a:pt x="1135" y="278"/>
                    <a:pt x="1154" y="457"/>
                    <a:pt x="1055" y="556"/>
                  </a:cubicBezTo>
                  <a:cubicBezTo>
                    <a:pt x="1035" y="576"/>
                    <a:pt x="1015" y="596"/>
                    <a:pt x="1035" y="656"/>
                  </a:cubicBezTo>
                  <a:cubicBezTo>
                    <a:pt x="1035" y="755"/>
                    <a:pt x="955" y="815"/>
                    <a:pt x="916" y="895"/>
                  </a:cubicBezTo>
                  <a:cubicBezTo>
                    <a:pt x="856" y="954"/>
                    <a:pt x="836" y="994"/>
                    <a:pt x="856" y="1054"/>
                  </a:cubicBezTo>
                  <a:cubicBezTo>
                    <a:pt x="796" y="1173"/>
                    <a:pt x="816" y="1312"/>
                    <a:pt x="717" y="1452"/>
                  </a:cubicBezTo>
                  <a:cubicBezTo>
                    <a:pt x="697" y="1491"/>
                    <a:pt x="657" y="1551"/>
                    <a:pt x="697" y="1591"/>
                  </a:cubicBezTo>
                  <a:cubicBezTo>
                    <a:pt x="617" y="1710"/>
                    <a:pt x="637" y="1889"/>
                    <a:pt x="518" y="1989"/>
                  </a:cubicBezTo>
                  <a:cubicBezTo>
                    <a:pt x="458" y="2009"/>
                    <a:pt x="458" y="2048"/>
                    <a:pt x="498" y="2088"/>
                  </a:cubicBezTo>
                  <a:cubicBezTo>
                    <a:pt x="438" y="2247"/>
                    <a:pt x="458" y="2386"/>
                    <a:pt x="339" y="2506"/>
                  </a:cubicBezTo>
                  <a:cubicBezTo>
                    <a:pt x="299" y="2546"/>
                    <a:pt x="299" y="2566"/>
                    <a:pt x="319" y="2605"/>
                  </a:cubicBezTo>
                  <a:cubicBezTo>
                    <a:pt x="200" y="2864"/>
                    <a:pt x="359" y="3162"/>
                    <a:pt x="160" y="3381"/>
                  </a:cubicBezTo>
                  <a:cubicBezTo>
                    <a:pt x="120" y="3381"/>
                    <a:pt x="120" y="3441"/>
                    <a:pt x="140" y="3461"/>
                  </a:cubicBezTo>
                  <a:cubicBezTo>
                    <a:pt x="60" y="3660"/>
                    <a:pt x="120" y="3878"/>
                    <a:pt x="21" y="4077"/>
                  </a:cubicBezTo>
                  <a:cubicBezTo>
                    <a:pt x="1" y="4157"/>
                    <a:pt x="1" y="4197"/>
                    <a:pt x="1" y="4276"/>
                  </a:cubicBezTo>
                  <a:cubicBezTo>
                    <a:pt x="100" y="4435"/>
                    <a:pt x="120" y="4634"/>
                    <a:pt x="259" y="4754"/>
                  </a:cubicBezTo>
                  <a:cubicBezTo>
                    <a:pt x="291" y="4796"/>
                    <a:pt x="329" y="4816"/>
                    <a:pt x="366" y="4816"/>
                  </a:cubicBezTo>
                  <a:cubicBezTo>
                    <a:pt x="398" y="4816"/>
                    <a:pt x="430" y="4801"/>
                    <a:pt x="458" y="4774"/>
                  </a:cubicBezTo>
                  <a:cubicBezTo>
                    <a:pt x="518" y="4754"/>
                    <a:pt x="518" y="4734"/>
                    <a:pt x="538" y="4674"/>
                  </a:cubicBezTo>
                  <a:cubicBezTo>
                    <a:pt x="597" y="4555"/>
                    <a:pt x="657" y="4455"/>
                    <a:pt x="657" y="4276"/>
                  </a:cubicBezTo>
                  <a:cubicBezTo>
                    <a:pt x="657" y="4157"/>
                    <a:pt x="617" y="4057"/>
                    <a:pt x="617" y="3918"/>
                  </a:cubicBezTo>
                  <a:cubicBezTo>
                    <a:pt x="697" y="3699"/>
                    <a:pt x="717" y="3461"/>
                    <a:pt x="757" y="3222"/>
                  </a:cubicBezTo>
                  <a:lnTo>
                    <a:pt x="757" y="3003"/>
                  </a:lnTo>
                  <a:cubicBezTo>
                    <a:pt x="617" y="2506"/>
                    <a:pt x="896" y="2168"/>
                    <a:pt x="1135" y="1810"/>
                  </a:cubicBezTo>
                  <a:cubicBezTo>
                    <a:pt x="1294" y="1591"/>
                    <a:pt x="1214" y="1292"/>
                    <a:pt x="1393" y="1074"/>
                  </a:cubicBezTo>
                  <a:cubicBezTo>
                    <a:pt x="1413" y="1014"/>
                    <a:pt x="1433" y="994"/>
                    <a:pt x="1413" y="934"/>
                  </a:cubicBezTo>
                  <a:cubicBezTo>
                    <a:pt x="1512" y="676"/>
                    <a:pt x="1453" y="397"/>
                    <a:pt x="1453" y="99"/>
                  </a:cubicBezTo>
                  <a:cubicBezTo>
                    <a:pt x="1426" y="31"/>
                    <a:pt x="1380" y="0"/>
                    <a:pt x="13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14" name="Google Shape;7414;p9"/>
            <p:cNvSpPr/>
            <p:nvPr/>
          </p:nvSpPr>
          <p:spPr>
            <a:xfrm>
              <a:off x="4767075" y="4937275"/>
              <a:ext cx="19925" cy="105450"/>
            </a:xfrm>
            <a:custGeom>
              <a:avLst/>
              <a:gdLst/>
              <a:ahLst/>
              <a:cxnLst/>
              <a:rect l="l" t="t" r="r" b="b"/>
              <a:pathLst>
                <a:path w="797" h="4218" extrusionOk="0">
                  <a:moveTo>
                    <a:pt x="697" y="0"/>
                  </a:moveTo>
                  <a:cubicBezTo>
                    <a:pt x="299" y="637"/>
                    <a:pt x="359" y="1373"/>
                    <a:pt x="279" y="2069"/>
                  </a:cubicBezTo>
                  <a:cubicBezTo>
                    <a:pt x="239" y="2467"/>
                    <a:pt x="1" y="2905"/>
                    <a:pt x="299" y="3322"/>
                  </a:cubicBezTo>
                  <a:cubicBezTo>
                    <a:pt x="458" y="3621"/>
                    <a:pt x="160" y="4098"/>
                    <a:pt x="677" y="4218"/>
                  </a:cubicBezTo>
                  <a:lnTo>
                    <a:pt x="677" y="3203"/>
                  </a:lnTo>
                  <a:cubicBezTo>
                    <a:pt x="657" y="3124"/>
                    <a:pt x="657" y="3064"/>
                    <a:pt x="597" y="2984"/>
                  </a:cubicBezTo>
                  <a:cubicBezTo>
                    <a:pt x="557" y="2885"/>
                    <a:pt x="697" y="2905"/>
                    <a:pt x="737" y="2825"/>
                  </a:cubicBezTo>
                  <a:cubicBezTo>
                    <a:pt x="776" y="2706"/>
                    <a:pt x="796" y="2586"/>
                    <a:pt x="697" y="2487"/>
                  </a:cubicBezTo>
                  <a:lnTo>
                    <a:pt x="69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15" name="Google Shape;7415;p9"/>
            <p:cNvSpPr/>
            <p:nvPr/>
          </p:nvSpPr>
          <p:spPr>
            <a:xfrm>
              <a:off x="5061475" y="4953175"/>
              <a:ext cx="19925" cy="116425"/>
            </a:xfrm>
            <a:custGeom>
              <a:avLst/>
              <a:gdLst/>
              <a:ahLst/>
              <a:cxnLst/>
              <a:rect l="l" t="t" r="r" b="b"/>
              <a:pathLst>
                <a:path w="797" h="4657" extrusionOk="0">
                  <a:moveTo>
                    <a:pt x="459" y="1"/>
                  </a:moveTo>
                  <a:cubicBezTo>
                    <a:pt x="100" y="1553"/>
                    <a:pt x="1" y="3084"/>
                    <a:pt x="140" y="4656"/>
                  </a:cubicBezTo>
                  <a:cubicBezTo>
                    <a:pt x="153" y="4657"/>
                    <a:pt x="166" y="4657"/>
                    <a:pt x="178" y="4657"/>
                  </a:cubicBezTo>
                  <a:cubicBezTo>
                    <a:pt x="491" y="4657"/>
                    <a:pt x="400" y="4411"/>
                    <a:pt x="419" y="4258"/>
                  </a:cubicBezTo>
                  <a:cubicBezTo>
                    <a:pt x="459" y="3860"/>
                    <a:pt x="339" y="3462"/>
                    <a:pt x="478" y="3064"/>
                  </a:cubicBezTo>
                  <a:cubicBezTo>
                    <a:pt x="538" y="2289"/>
                    <a:pt x="618" y="1553"/>
                    <a:pt x="657" y="777"/>
                  </a:cubicBezTo>
                  <a:cubicBezTo>
                    <a:pt x="598" y="538"/>
                    <a:pt x="797" y="200"/>
                    <a:pt x="45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16" name="Google Shape;7416;p9"/>
            <p:cNvSpPr/>
            <p:nvPr/>
          </p:nvSpPr>
          <p:spPr>
            <a:xfrm>
              <a:off x="5410100" y="4722925"/>
              <a:ext cx="82575" cy="28025"/>
            </a:xfrm>
            <a:custGeom>
              <a:avLst/>
              <a:gdLst/>
              <a:ahLst/>
              <a:cxnLst/>
              <a:rect l="l" t="t" r="r" b="b"/>
              <a:pathLst>
                <a:path w="3303" h="1121" extrusionOk="0">
                  <a:moveTo>
                    <a:pt x="3203" y="1"/>
                  </a:moveTo>
                  <a:cubicBezTo>
                    <a:pt x="2129" y="160"/>
                    <a:pt x="1115" y="597"/>
                    <a:pt x="41" y="717"/>
                  </a:cubicBezTo>
                  <a:cubicBezTo>
                    <a:pt x="21" y="757"/>
                    <a:pt x="21" y="796"/>
                    <a:pt x="1" y="836"/>
                  </a:cubicBezTo>
                  <a:cubicBezTo>
                    <a:pt x="21" y="896"/>
                    <a:pt x="21" y="916"/>
                    <a:pt x="41" y="955"/>
                  </a:cubicBezTo>
                  <a:cubicBezTo>
                    <a:pt x="180" y="1072"/>
                    <a:pt x="320" y="1120"/>
                    <a:pt x="468" y="1120"/>
                  </a:cubicBezTo>
                  <a:cubicBezTo>
                    <a:pt x="573" y="1120"/>
                    <a:pt x="681" y="1096"/>
                    <a:pt x="796" y="1055"/>
                  </a:cubicBezTo>
                  <a:cubicBezTo>
                    <a:pt x="1572" y="836"/>
                    <a:pt x="2308" y="617"/>
                    <a:pt x="3064" y="398"/>
                  </a:cubicBezTo>
                  <a:cubicBezTo>
                    <a:pt x="3184" y="299"/>
                    <a:pt x="3303" y="200"/>
                    <a:pt x="320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17" name="Google Shape;7417;p9"/>
            <p:cNvSpPr/>
            <p:nvPr/>
          </p:nvSpPr>
          <p:spPr>
            <a:xfrm>
              <a:off x="4729775" y="5020325"/>
              <a:ext cx="24400" cy="93550"/>
            </a:xfrm>
            <a:custGeom>
              <a:avLst/>
              <a:gdLst/>
              <a:ahLst/>
              <a:cxnLst/>
              <a:rect l="l" t="t" r="r" b="b"/>
              <a:pathLst>
                <a:path w="976" h="3742" extrusionOk="0">
                  <a:moveTo>
                    <a:pt x="478" y="0"/>
                  </a:moveTo>
                  <a:cubicBezTo>
                    <a:pt x="478" y="378"/>
                    <a:pt x="458" y="737"/>
                    <a:pt x="458" y="1095"/>
                  </a:cubicBezTo>
                  <a:cubicBezTo>
                    <a:pt x="447" y="1262"/>
                    <a:pt x="392" y="1310"/>
                    <a:pt x="315" y="1310"/>
                  </a:cubicBezTo>
                  <a:cubicBezTo>
                    <a:pt x="254" y="1310"/>
                    <a:pt x="179" y="1280"/>
                    <a:pt x="100" y="1254"/>
                  </a:cubicBezTo>
                  <a:lnTo>
                    <a:pt x="100" y="1254"/>
                  </a:lnTo>
                  <a:cubicBezTo>
                    <a:pt x="120" y="1552"/>
                    <a:pt x="1" y="1870"/>
                    <a:pt x="239" y="2129"/>
                  </a:cubicBezTo>
                  <a:cubicBezTo>
                    <a:pt x="279" y="2089"/>
                    <a:pt x="299" y="2049"/>
                    <a:pt x="339" y="2030"/>
                  </a:cubicBezTo>
                  <a:lnTo>
                    <a:pt x="339" y="2030"/>
                  </a:lnTo>
                  <a:cubicBezTo>
                    <a:pt x="299" y="2069"/>
                    <a:pt x="279" y="2129"/>
                    <a:pt x="259" y="2149"/>
                  </a:cubicBezTo>
                  <a:cubicBezTo>
                    <a:pt x="199" y="2567"/>
                    <a:pt x="478" y="2905"/>
                    <a:pt x="458" y="3342"/>
                  </a:cubicBezTo>
                  <a:cubicBezTo>
                    <a:pt x="652" y="3381"/>
                    <a:pt x="562" y="3741"/>
                    <a:pt x="834" y="3741"/>
                  </a:cubicBezTo>
                  <a:cubicBezTo>
                    <a:pt x="841" y="3741"/>
                    <a:pt x="848" y="3741"/>
                    <a:pt x="856" y="3740"/>
                  </a:cubicBezTo>
                  <a:cubicBezTo>
                    <a:pt x="896" y="3661"/>
                    <a:pt x="975" y="3581"/>
                    <a:pt x="955" y="3521"/>
                  </a:cubicBezTo>
                  <a:cubicBezTo>
                    <a:pt x="697" y="2408"/>
                    <a:pt x="597" y="1313"/>
                    <a:pt x="597" y="239"/>
                  </a:cubicBezTo>
                  <a:cubicBezTo>
                    <a:pt x="597" y="160"/>
                    <a:pt x="538" y="80"/>
                    <a:pt x="4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18" name="Google Shape;7418;p9"/>
            <p:cNvSpPr/>
            <p:nvPr/>
          </p:nvSpPr>
          <p:spPr>
            <a:xfrm>
              <a:off x="5059000" y="4755500"/>
              <a:ext cx="78600" cy="16575"/>
            </a:xfrm>
            <a:custGeom>
              <a:avLst/>
              <a:gdLst/>
              <a:ahLst/>
              <a:cxnLst/>
              <a:rect l="l" t="t" r="r" b="b"/>
              <a:pathLst>
                <a:path w="3144" h="663" extrusionOk="0">
                  <a:moveTo>
                    <a:pt x="1466" y="0"/>
                  </a:moveTo>
                  <a:cubicBezTo>
                    <a:pt x="1288" y="0"/>
                    <a:pt x="1109" y="28"/>
                    <a:pt x="935" y="110"/>
                  </a:cubicBezTo>
                  <a:cubicBezTo>
                    <a:pt x="838" y="325"/>
                    <a:pt x="707" y="386"/>
                    <a:pt x="564" y="386"/>
                  </a:cubicBezTo>
                  <a:cubicBezTo>
                    <a:pt x="415" y="386"/>
                    <a:pt x="252" y="319"/>
                    <a:pt x="100" y="289"/>
                  </a:cubicBezTo>
                  <a:cubicBezTo>
                    <a:pt x="60" y="289"/>
                    <a:pt x="40" y="309"/>
                    <a:pt x="20" y="329"/>
                  </a:cubicBezTo>
                  <a:cubicBezTo>
                    <a:pt x="1" y="389"/>
                    <a:pt x="20" y="408"/>
                    <a:pt x="60" y="448"/>
                  </a:cubicBezTo>
                  <a:cubicBezTo>
                    <a:pt x="465" y="604"/>
                    <a:pt x="864" y="662"/>
                    <a:pt x="1263" y="662"/>
                  </a:cubicBezTo>
                  <a:cubicBezTo>
                    <a:pt x="1883" y="662"/>
                    <a:pt x="2502" y="522"/>
                    <a:pt x="3144" y="389"/>
                  </a:cubicBezTo>
                  <a:cubicBezTo>
                    <a:pt x="2928" y="106"/>
                    <a:pt x="2676" y="60"/>
                    <a:pt x="2430" y="60"/>
                  </a:cubicBezTo>
                  <a:cubicBezTo>
                    <a:pt x="2314" y="60"/>
                    <a:pt x="2198" y="70"/>
                    <a:pt x="2089" y="70"/>
                  </a:cubicBezTo>
                  <a:cubicBezTo>
                    <a:pt x="1885" y="38"/>
                    <a:pt x="1675" y="0"/>
                    <a:pt x="146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19" name="Google Shape;7419;p9"/>
            <p:cNvSpPr/>
            <p:nvPr/>
          </p:nvSpPr>
          <p:spPr>
            <a:xfrm>
              <a:off x="5071925" y="4876075"/>
              <a:ext cx="27700" cy="96525"/>
            </a:xfrm>
            <a:custGeom>
              <a:avLst/>
              <a:gdLst/>
              <a:ahLst/>
              <a:cxnLst/>
              <a:rect l="l" t="t" r="r" b="b"/>
              <a:pathLst>
                <a:path w="1108" h="3861" extrusionOk="0">
                  <a:moveTo>
                    <a:pt x="821" y="0"/>
                  </a:moveTo>
                  <a:cubicBezTo>
                    <a:pt x="807" y="0"/>
                    <a:pt x="792" y="1"/>
                    <a:pt x="777" y="2"/>
                  </a:cubicBezTo>
                  <a:cubicBezTo>
                    <a:pt x="677" y="101"/>
                    <a:pt x="697" y="260"/>
                    <a:pt x="617" y="360"/>
                  </a:cubicBezTo>
                  <a:cubicBezTo>
                    <a:pt x="598" y="399"/>
                    <a:pt x="578" y="459"/>
                    <a:pt x="598" y="499"/>
                  </a:cubicBezTo>
                  <a:cubicBezTo>
                    <a:pt x="478" y="658"/>
                    <a:pt x="598" y="897"/>
                    <a:pt x="438" y="1056"/>
                  </a:cubicBezTo>
                  <a:cubicBezTo>
                    <a:pt x="200" y="1732"/>
                    <a:pt x="120" y="2389"/>
                    <a:pt x="41" y="3085"/>
                  </a:cubicBezTo>
                  <a:cubicBezTo>
                    <a:pt x="120" y="3344"/>
                    <a:pt x="1" y="3662"/>
                    <a:pt x="239" y="3861"/>
                  </a:cubicBezTo>
                  <a:cubicBezTo>
                    <a:pt x="438" y="2946"/>
                    <a:pt x="617" y="2031"/>
                    <a:pt x="796" y="1096"/>
                  </a:cubicBezTo>
                  <a:cubicBezTo>
                    <a:pt x="896" y="937"/>
                    <a:pt x="796" y="698"/>
                    <a:pt x="916" y="539"/>
                  </a:cubicBezTo>
                  <a:cubicBezTo>
                    <a:pt x="975" y="479"/>
                    <a:pt x="975" y="439"/>
                    <a:pt x="975" y="380"/>
                  </a:cubicBezTo>
                  <a:cubicBezTo>
                    <a:pt x="1032" y="190"/>
                    <a:pt x="1107" y="0"/>
                    <a:pt x="8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20" name="Google Shape;7420;p9"/>
            <p:cNvSpPr/>
            <p:nvPr/>
          </p:nvSpPr>
          <p:spPr>
            <a:xfrm>
              <a:off x="5452875" y="4626950"/>
              <a:ext cx="59700" cy="33850"/>
            </a:xfrm>
            <a:custGeom>
              <a:avLst/>
              <a:gdLst/>
              <a:ahLst/>
              <a:cxnLst/>
              <a:rect l="l" t="t" r="r" b="b"/>
              <a:pathLst>
                <a:path w="2388" h="1354" extrusionOk="0">
                  <a:moveTo>
                    <a:pt x="2189" y="0"/>
                  </a:moveTo>
                  <a:lnTo>
                    <a:pt x="1811" y="299"/>
                  </a:lnTo>
                  <a:cubicBezTo>
                    <a:pt x="1715" y="281"/>
                    <a:pt x="1621" y="273"/>
                    <a:pt x="1529" y="273"/>
                  </a:cubicBezTo>
                  <a:cubicBezTo>
                    <a:pt x="992" y="273"/>
                    <a:pt x="522" y="550"/>
                    <a:pt x="80" y="856"/>
                  </a:cubicBezTo>
                  <a:cubicBezTo>
                    <a:pt x="1" y="1174"/>
                    <a:pt x="359" y="1174"/>
                    <a:pt x="458" y="1353"/>
                  </a:cubicBezTo>
                  <a:cubicBezTo>
                    <a:pt x="1174" y="1194"/>
                    <a:pt x="1870" y="1075"/>
                    <a:pt x="2388" y="498"/>
                  </a:cubicBezTo>
                  <a:cubicBezTo>
                    <a:pt x="2368" y="299"/>
                    <a:pt x="2288" y="159"/>
                    <a:pt x="218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21" name="Google Shape;7421;p9"/>
            <p:cNvSpPr/>
            <p:nvPr/>
          </p:nvSpPr>
          <p:spPr>
            <a:xfrm>
              <a:off x="5157475" y="5198800"/>
              <a:ext cx="75600" cy="27025"/>
            </a:xfrm>
            <a:custGeom>
              <a:avLst/>
              <a:gdLst/>
              <a:ahLst/>
              <a:cxnLst/>
              <a:rect l="l" t="t" r="r" b="b"/>
              <a:pathLst>
                <a:path w="3024" h="1081" extrusionOk="0">
                  <a:moveTo>
                    <a:pt x="2199" y="0"/>
                  </a:moveTo>
                  <a:cubicBezTo>
                    <a:pt x="2115" y="0"/>
                    <a:pt x="2042" y="30"/>
                    <a:pt x="1990" y="102"/>
                  </a:cubicBezTo>
                  <a:cubicBezTo>
                    <a:pt x="1850" y="222"/>
                    <a:pt x="1592" y="102"/>
                    <a:pt x="1452" y="262"/>
                  </a:cubicBezTo>
                  <a:cubicBezTo>
                    <a:pt x="1393" y="281"/>
                    <a:pt x="1373" y="281"/>
                    <a:pt x="1333" y="281"/>
                  </a:cubicBezTo>
                  <a:cubicBezTo>
                    <a:pt x="1254" y="301"/>
                    <a:pt x="1174" y="361"/>
                    <a:pt x="1094" y="401"/>
                  </a:cubicBezTo>
                  <a:cubicBezTo>
                    <a:pt x="1055" y="421"/>
                    <a:pt x="995" y="421"/>
                    <a:pt x="955" y="421"/>
                  </a:cubicBezTo>
                  <a:cubicBezTo>
                    <a:pt x="861" y="502"/>
                    <a:pt x="762" y="523"/>
                    <a:pt x="661" y="523"/>
                  </a:cubicBezTo>
                  <a:cubicBezTo>
                    <a:pt x="548" y="523"/>
                    <a:pt x="432" y="496"/>
                    <a:pt x="320" y="496"/>
                  </a:cubicBezTo>
                  <a:cubicBezTo>
                    <a:pt x="238" y="496"/>
                    <a:pt x="157" y="510"/>
                    <a:pt x="80" y="560"/>
                  </a:cubicBezTo>
                  <a:cubicBezTo>
                    <a:pt x="0" y="600"/>
                    <a:pt x="0" y="699"/>
                    <a:pt x="40" y="779"/>
                  </a:cubicBezTo>
                  <a:lnTo>
                    <a:pt x="199" y="958"/>
                  </a:lnTo>
                  <a:cubicBezTo>
                    <a:pt x="270" y="1011"/>
                    <a:pt x="341" y="1080"/>
                    <a:pt x="441" y="1080"/>
                  </a:cubicBezTo>
                  <a:cubicBezTo>
                    <a:pt x="453" y="1080"/>
                    <a:pt x="465" y="1079"/>
                    <a:pt x="478" y="1077"/>
                  </a:cubicBezTo>
                  <a:cubicBezTo>
                    <a:pt x="597" y="918"/>
                    <a:pt x="776" y="958"/>
                    <a:pt x="955" y="898"/>
                  </a:cubicBezTo>
                  <a:cubicBezTo>
                    <a:pt x="1651" y="719"/>
                    <a:pt x="2368" y="580"/>
                    <a:pt x="3024" y="262"/>
                  </a:cubicBezTo>
                  <a:cubicBezTo>
                    <a:pt x="2785" y="222"/>
                    <a:pt x="2566" y="281"/>
                    <a:pt x="2447" y="63"/>
                  </a:cubicBezTo>
                  <a:cubicBezTo>
                    <a:pt x="2362" y="25"/>
                    <a:pt x="2276" y="0"/>
                    <a:pt x="2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22" name="Google Shape;7422;p9"/>
            <p:cNvSpPr/>
            <p:nvPr/>
          </p:nvSpPr>
          <p:spPr>
            <a:xfrm>
              <a:off x="4555725" y="4775150"/>
              <a:ext cx="27875" cy="62175"/>
            </a:xfrm>
            <a:custGeom>
              <a:avLst/>
              <a:gdLst/>
              <a:ahLst/>
              <a:cxnLst/>
              <a:rect l="l" t="t" r="r" b="b"/>
              <a:pathLst>
                <a:path w="1115" h="2487" extrusionOk="0">
                  <a:moveTo>
                    <a:pt x="895" y="0"/>
                  </a:moveTo>
                  <a:cubicBezTo>
                    <a:pt x="497" y="796"/>
                    <a:pt x="0" y="1532"/>
                    <a:pt x="60" y="2427"/>
                  </a:cubicBezTo>
                  <a:lnTo>
                    <a:pt x="239" y="2427"/>
                  </a:lnTo>
                  <a:lnTo>
                    <a:pt x="298" y="2368"/>
                  </a:lnTo>
                  <a:lnTo>
                    <a:pt x="298" y="2308"/>
                  </a:lnTo>
                  <a:lnTo>
                    <a:pt x="279" y="2228"/>
                  </a:lnTo>
                  <a:lnTo>
                    <a:pt x="338" y="2308"/>
                  </a:lnTo>
                  <a:cubicBezTo>
                    <a:pt x="338" y="2387"/>
                    <a:pt x="358" y="2427"/>
                    <a:pt x="378" y="2487"/>
                  </a:cubicBezTo>
                  <a:lnTo>
                    <a:pt x="458" y="2487"/>
                  </a:lnTo>
                  <a:cubicBezTo>
                    <a:pt x="657" y="2089"/>
                    <a:pt x="577" y="1592"/>
                    <a:pt x="935" y="1234"/>
                  </a:cubicBezTo>
                  <a:cubicBezTo>
                    <a:pt x="995" y="955"/>
                    <a:pt x="1054" y="657"/>
                    <a:pt x="1114" y="398"/>
                  </a:cubicBezTo>
                  <a:cubicBezTo>
                    <a:pt x="1094" y="239"/>
                    <a:pt x="1074" y="60"/>
                    <a:pt x="89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23" name="Google Shape;7423;p9"/>
            <p:cNvSpPr/>
            <p:nvPr/>
          </p:nvSpPr>
          <p:spPr>
            <a:xfrm>
              <a:off x="4746200" y="4621725"/>
              <a:ext cx="77600" cy="36575"/>
            </a:xfrm>
            <a:custGeom>
              <a:avLst/>
              <a:gdLst/>
              <a:ahLst/>
              <a:cxnLst/>
              <a:rect l="l" t="t" r="r" b="b"/>
              <a:pathLst>
                <a:path w="3104" h="1463" extrusionOk="0">
                  <a:moveTo>
                    <a:pt x="1681" y="0"/>
                  </a:moveTo>
                  <a:cubicBezTo>
                    <a:pt x="996" y="0"/>
                    <a:pt x="536" y="329"/>
                    <a:pt x="0" y="1085"/>
                  </a:cubicBezTo>
                  <a:cubicBezTo>
                    <a:pt x="60" y="1204"/>
                    <a:pt x="0" y="1383"/>
                    <a:pt x="159" y="1463"/>
                  </a:cubicBezTo>
                  <a:cubicBezTo>
                    <a:pt x="530" y="800"/>
                    <a:pt x="1014" y="328"/>
                    <a:pt x="1839" y="328"/>
                  </a:cubicBezTo>
                  <a:cubicBezTo>
                    <a:pt x="1856" y="328"/>
                    <a:pt x="1873" y="328"/>
                    <a:pt x="1890" y="329"/>
                  </a:cubicBezTo>
                  <a:cubicBezTo>
                    <a:pt x="2288" y="329"/>
                    <a:pt x="2586" y="587"/>
                    <a:pt x="2924" y="707"/>
                  </a:cubicBezTo>
                  <a:cubicBezTo>
                    <a:pt x="2964" y="736"/>
                    <a:pt x="2994" y="751"/>
                    <a:pt x="3021" y="751"/>
                  </a:cubicBezTo>
                  <a:cubicBezTo>
                    <a:pt x="3049" y="751"/>
                    <a:pt x="3073" y="736"/>
                    <a:pt x="3103" y="707"/>
                  </a:cubicBezTo>
                  <a:cubicBezTo>
                    <a:pt x="3024" y="587"/>
                    <a:pt x="2984" y="488"/>
                    <a:pt x="2904" y="368"/>
                  </a:cubicBezTo>
                  <a:cubicBezTo>
                    <a:pt x="2865" y="309"/>
                    <a:pt x="2805" y="229"/>
                    <a:pt x="2765" y="189"/>
                  </a:cubicBezTo>
                  <a:cubicBezTo>
                    <a:pt x="2340" y="66"/>
                    <a:pt x="1988" y="0"/>
                    <a:pt x="168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24" name="Google Shape;7424;p9"/>
            <p:cNvSpPr/>
            <p:nvPr/>
          </p:nvSpPr>
          <p:spPr>
            <a:xfrm>
              <a:off x="4670100" y="4704525"/>
              <a:ext cx="58700" cy="18925"/>
            </a:xfrm>
            <a:custGeom>
              <a:avLst/>
              <a:gdLst/>
              <a:ahLst/>
              <a:cxnLst/>
              <a:rect l="l" t="t" r="r" b="b"/>
              <a:pathLst>
                <a:path w="2348" h="757" extrusionOk="0">
                  <a:moveTo>
                    <a:pt x="557" y="1"/>
                  </a:moveTo>
                  <a:cubicBezTo>
                    <a:pt x="458" y="259"/>
                    <a:pt x="100" y="160"/>
                    <a:pt x="0" y="398"/>
                  </a:cubicBezTo>
                  <a:cubicBezTo>
                    <a:pt x="637" y="657"/>
                    <a:pt x="1274" y="737"/>
                    <a:pt x="1930" y="757"/>
                  </a:cubicBezTo>
                  <a:cubicBezTo>
                    <a:pt x="2268" y="737"/>
                    <a:pt x="2348" y="498"/>
                    <a:pt x="2328" y="200"/>
                  </a:cubicBezTo>
                  <a:cubicBezTo>
                    <a:pt x="2293" y="176"/>
                    <a:pt x="2265" y="167"/>
                    <a:pt x="2235" y="167"/>
                  </a:cubicBezTo>
                  <a:cubicBezTo>
                    <a:pt x="2215" y="167"/>
                    <a:pt x="2193" y="171"/>
                    <a:pt x="2169" y="180"/>
                  </a:cubicBezTo>
                  <a:cubicBezTo>
                    <a:pt x="2061" y="123"/>
                    <a:pt x="1948" y="108"/>
                    <a:pt x="1832" y="108"/>
                  </a:cubicBezTo>
                  <a:cubicBezTo>
                    <a:pt x="1707" y="108"/>
                    <a:pt x="1578" y="125"/>
                    <a:pt x="1451" y="125"/>
                  </a:cubicBezTo>
                  <a:cubicBezTo>
                    <a:pt x="1323" y="125"/>
                    <a:pt x="1197" y="108"/>
                    <a:pt x="1075" y="40"/>
                  </a:cubicBezTo>
                  <a:cubicBezTo>
                    <a:pt x="896" y="40"/>
                    <a:pt x="736" y="1"/>
                    <a:pt x="55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25" name="Google Shape;7425;p9"/>
            <p:cNvSpPr/>
            <p:nvPr/>
          </p:nvSpPr>
          <p:spPr>
            <a:xfrm>
              <a:off x="4376175" y="4835825"/>
              <a:ext cx="19425" cy="73325"/>
            </a:xfrm>
            <a:custGeom>
              <a:avLst/>
              <a:gdLst/>
              <a:ahLst/>
              <a:cxnLst/>
              <a:rect l="l" t="t" r="r" b="b"/>
              <a:pathLst>
                <a:path w="777" h="2933" extrusionOk="0">
                  <a:moveTo>
                    <a:pt x="478" y="0"/>
                  </a:moveTo>
                  <a:cubicBezTo>
                    <a:pt x="319" y="955"/>
                    <a:pt x="1" y="1910"/>
                    <a:pt x="419" y="2865"/>
                  </a:cubicBezTo>
                  <a:cubicBezTo>
                    <a:pt x="466" y="2912"/>
                    <a:pt x="513" y="2932"/>
                    <a:pt x="560" y="2932"/>
                  </a:cubicBezTo>
                  <a:cubicBezTo>
                    <a:pt x="612" y="2932"/>
                    <a:pt x="665" y="2907"/>
                    <a:pt x="717" y="2865"/>
                  </a:cubicBezTo>
                  <a:cubicBezTo>
                    <a:pt x="777" y="1890"/>
                    <a:pt x="598" y="955"/>
                    <a:pt x="4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26" name="Google Shape;7426;p9"/>
            <p:cNvSpPr/>
            <p:nvPr/>
          </p:nvSpPr>
          <p:spPr>
            <a:xfrm>
              <a:off x="4120075" y="4625075"/>
              <a:ext cx="81575" cy="23275"/>
            </a:xfrm>
            <a:custGeom>
              <a:avLst/>
              <a:gdLst/>
              <a:ahLst/>
              <a:cxnLst/>
              <a:rect l="l" t="t" r="r" b="b"/>
              <a:pathLst>
                <a:path w="3263" h="931" extrusionOk="0">
                  <a:moveTo>
                    <a:pt x="174" y="1"/>
                  </a:moveTo>
                  <a:cubicBezTo>
                    <a:pt x="135" y="1"/>
                    <a:pt x="104" y="27"/>
                    <a:pt x="80" y="75"/>
                  </a:cubicBezTo>
                  <a:lnTo>
                    <a:pt x="80" y="234"/>
                  </a:lnTo>
                  <a:lnTo>
                    <a:pt x="20" y="274"/>
                  </a:lnTo>
                  <a:cubicBezTo>
                    <a:pt x="0" y="294"/>
                    <a:pt x="20" y="354"/>
                    <a:pt x="80" y="374"/>
                  </a:cubicBezTo>
                  <a:lnTo>
                    <a:pt x="139" y="394"/>
                  </a:lnTo>
                  <a:lnTo>
                    <a:pt x="219" y="394"/>
                  </a:lnTo>
                  <a:cubicBezTo>
                    <a:pt x="378" y="473"/>
                    <a:pt x="517" y="473"/>
                    <a:pt x="676" y="473"/>
                  </a:cubicBezTo>
                  <a:cubicBezTo>
                    <a:pt x="776" y="473"/>
                    <a:pt x="895" y="473"/>
                    <a:pt x="975" y="573"/>
                  </a:cubicBezTo>
                  <a:cubicBezTo>
                    <a:pt x="1711" y="851"/>
                    <a:pt x="2487" y="931"/>
                    <a:pt x="3263" y="931"/>
                  </a:cubicBezTo>
                  <a:lnTo>
                    <a:pt x="3263" y="593"/>
                  </a:lnTo>
                  <a:cubicBezTo>
                    <a:pt x="3183" y="453"/>
                    <a:pt x="2984" y="533"/>
                    <a:pt x="2865" y="374"/>
                  </a:cubicBezTo>
                  <a:cubicBezTo>
                    <a:pt x="2781" y="321"/>
                    <a:pt x="2697" y="296"/>
                    <a:pt x="2610" y="296"/>
                  </a:cubicBezTo>
                  <a:cubicBezTo>
                    <a:pt x="2532" y="296"/>
                    <a:pt x="2452" y="316"/>
                    <a:pt x="2367" y="354"/>
                  </a:cubicBezTo>
                  <a:cubicBezTo>
                    <a:pt x="2137" y="354"/>
                    <a:pt x="1908" y="291"/>
                    <a:pt x="1678" y="291"/>
                  </a:cubicBezTo>
                  <a:cubicBezTo>
                    <a:pt x="1649" y="291"/>
                    <a:pt x="1620" y="292"/>
                    <a:pt x="1592" y="294"/>
                  </a:cubicBezTo>
                  <a:cubicBezTo>
                    <a:pt x="1472" y="294"/>
                    <a:pt x="1373" y="294"/>
                    <a:pt x="1293" y="195"/>
                  </a:cubicBezTo>
                  <a:cubicBezTo>
                    <a:pt x="1196" y="134"/>
                    <a:pt x="1091" y="118"/>
                    <a:pt x="984" y="118"/>
                  </a:cubicBezTo>
                  <a:cubicBezTo>
                    <a:pt x="861" y="118"/>
                    <a:pt x="734" y="139"/>
                    <a:pt x="611" y="139"/>
                  </a:cubicBezTo>
                  <a:cubicBezTo>
                    <a:pt x="488" y="139"/>
                    <a:pt x="369" y="118"/>
                    <a:pt x="259" y="36"/>
                  </a:cubicBezTo>
                  <a:cubicBezTo>
                    <a:pt x="227" y="12"/>
                    <a:pt x="199" y="1"/>
                    <a:pt x="17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27" name="Google Shape;7427;p9"/>
            <p:cNvSpPr/>
            <p:nvPr/>
          </p:nvSpPr>
          <p:spPr>
            <a:xfrm>
              <a:off x="4768575" y="5020325"/>
              <a:ext cx="20900" cy="71150"/>
            </a:xfrm>
            <a:custGeom>
              <a:avLst/>
              <a:gdLst/>
              <a:ahLst/>
              <a:cxnLst/>
              <a:rect l="l" t="t" r="r" b="b"/>
              <a:pathLst>
                <a:path w="836" h="2846" extrusionOk="0">
                  <a:moveTo>
                    <a:pt x="279" y="0"/>
                  </a:moveTo>
                  <a:cubicBezTo>
                    <a:pt x="0" y="975"/>
                    <a:pt x="219" y="1890"/>
                    <a:pt x="497" y="2845"/>
                  </a:cubicBezTo>
                  <a:cubicBezTo>
                    <a:pt x="529" y="2703"/>
                    <a:pt x="435" y="2423"/>
                    <a:pt x="624" y="2423"/>
                  </a:cubicBezTo>
                  <a:cubicBezTo>
                    <a:pt x="673" y="2423"/>
                    <a:pt x="741" y="2442"/>
                    <a:pt x="836" y="2487"/>
                  </a:cubicBezTo>
                  <a:cubicBezTo>
                    <a:pt x="776" y="1970"/>
                    <a:pt x="716" y="1433"/>
                    <a:pt x="637" y="896"/>
                  </a:cubicBezTo>
                  <a:cubicBezTo>
                    <a:pt x="338" y="677"/>
                    <a:pt x="637" y="199"/>
                    <a:pt x="2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28" name="Google Shape;7428;p9"/>
            <p:cNvSpPr/>
            <p:nvPr/>
          </p:nvSpPr>
          <p:spPr>
            <a:xfrm>
              <a:off x="4229475" y="4713200"/>
              <a:ext cx="19425" cy="72075"/>
            </a:xfrm>
            <a:custGeom>
              <a:avLst/>
              <a:gdLst/>
              <a:ahLst/>
              <a:cxnLst/>
              <a:rect l="l" t="t" r="r" b="b"/>
              <a:pathLst>
                <a:path w="777" h="2883" extrusionOk="0">
                  <a:moveTo>
                    <a:pt x="568" y="0"/>
                  </a:moveTo>
                  <a:cubicBezTo>
                    <a:pt x="538" y="0"/>
                    <a:pt x="502" y="10"/>
                    <a:pt x="458" y="32"/>
                  </a:cubicBezTo>
                  <a:cubicBezTo>
                    <a:pt x="160" y="827"/>
                    <a:pt x="0" y="1623"/>
                    <a:pt x="279" y="2478"/>
                  </a:cubicBezTo>
                  <a:cubicBezTo>
                    <a:pt x="180" y="2598"/>
                    <a:pt x="199" y="2717"/>
                    <a:pt x="219" y="2876"/>
                  </a:cubicBezTo>
                  <a:cubicBezTo>
                    <a:pt x="253" y="2880"/>
                    <a:pt x="284" y="2882"/>
                    <a:pt x="311" y="2882"/>
                  </a:cubicBezTo>
                  <a:cubicBezTo>
                    <a:pt x="430" y="2882"/>
                    <a:pt x="487" y="2839"/>
                    <a:pt x="438" y="2677"/>
                  </a:cubicBezTo>
                  <a:cubicBezTo>
                    <a:pt x="597" y="2399"/>
                    <a:pt x="677" y="2100"/>
                    <a:pt x="617" y="1782"/>
                  </a:cubicBezTo>
                  <a:cubicBezTo>
                    <a:pt x="557" y="1225"/>
                    <a:pt x="657" y="728"/>
                    <a:pt x="776" y="211"/>
                  </a:cubicBezTo>
                  <a:cubicBezTo>
                    <a:pt x="714" y="118"/>
                    <a:pt x="676" y="0"/>
                    <a:pt x="56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29" name="Google Shape;7429;p9"/>
            <p:cNvSpPr/>
            <p:nvPr/>
          </p:nvSpPr>
          <p:spPr>
            <a:xfrm>
              <a:off x="5393700" y="4653800"/>
              <a:ext cx="63175" cy="29375"/>
            </a:xfrm>
            <a:custGeom>
              <a:avLst/>
              <a:gdLst/>
              <a:ahLst/>
              <a:cxnLst/>
              <a:rect l="l" t="t" r="r" b="b"/>
              <a:pathLst>
                <a:path w="2527" h="1175" extrusionOk="0">
                  <a:moveTo>
                    <a:pt x="1930" y="1"/>
                  </a:moveTo>
                  <a:cubicBezTo>
                    <a:pt x="1194" y="100"/>
                    <a:pt x="478" y="180"/>
                    <a:pt x="0" y="816"/>
                  </a:cubicBezTo>
                  <a:cubicBezTo>
                    <a:pt x="259" y="836"/>
                    <a:pt x="458" y="916"/>
                    <a:pt x="557" y="1174"/>
                  </a:cubicBezTo>
                  <a:cubicBezTo>
                    <a:pt x="1254" y="1015"/>
                    <a:pt x="1870" y="677"/>
                    <a:pt x="2527" y="319"/>
                  </a:cubicBezTo>
                  <a:cubicBezTo>
                    <a:pt x="2368" y="100"/>
                    <a:pt x="2149" y="40"/>
                    <a:pt x="193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30" name="Google Shape;7430;p9"/>
            <p:cNvSpPr/>
            <p:nvPr/>
          </p:nvSpPr>
          <p:spPr>
            <a:xfrm>
              <a:off x="4644725" y="5120775"/>
              <a:ext cx="59225" cy="22400"/>
            </a:xfrm>
            <a:custGeom>
              <a:avLst/>
              <a:gdLst/>
              <a:ahLst/>
              <a:cxnLst/>
              <a:rect l="l" t="t" r="r" b="b"/>
              <a:pathLst>
                <a:path w="2369" h="896" extrusionOk="0">
                  <a:moveTo>
                    <a:pt x="379" y="1"/>
                  </a:moveTo>
                  <a:cubicBezTo>
                    <a:pt x="200" y="41"/>
                    <a:pt x="1" y="60"/>
                    <a:pt x="260" y="299"/>
                  </a:cubicBezTo>
                  <a:cubicBezTo>
                    <a:pt x="319" y="339"/>
                    <a:pt x="319" y="458"/>
                    <a:pt x="359" y="538"/>
                  </a:cubicBezTo>
                  <a:cubicBezTo>
                    <a:pt x="896" y="737"/>
                    <a:pt x="1493" y="816"/>
                    <a:pt x="2090" y="896"/>
                  </a:cubicBezTo>
                  <a:cubicBezTo>
                    <a:pt x="2368" y="458"/>
                    <a:pt x="1851" y="538"/>
                    <a:pt x="1751" y="339"/>
                  </a:cubicBezTo>
                  <a:cubicBezTo>
                    <a:pt x="1314" y="140"/>
                    <a:pt x="856" y="21"/>
                    <a:pt x="3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31" name="Google Shape;7431;p9"/>
            <p:cNvSpPr/>
            <p:nvPr/>
          </p:nvSpPr>
          <p:spPr>
            <a:xfrm>
              <a:off x="4342875" y="4902450"/>
              <a:ext cx="18900" cy="71100"/>
            </a:xfrm>
            <a:custGeom>
              <a:avLst/>
              <a:gdLst/>
              <a:ahLst/>
              <a:cxnLst/>
              <a:rect l="l" t="t" r="r" b="b"/>
              <a:pathLst>
                <a:path w="756" h="2844" extrusionOk="0">
                  <a:moveTo>
                    <a:pt x="373" y="736"/>
                  </a:moveTo>
                  <a:cubicBezTo>
                    <a:pt x="408" y="929"/>
                    <a:pt x="353" y="1121"/>
                    <a:pt x="398" y="1314"/>
                  </a:cubicBezTo>
                  <a:cubicBezTo>
                    <a:pt x="341" y="1114"/>
                    <a:pt x="396" y="914"/>
                    <a:pt x="373" y="736"/>
                  </a:cubicBezTo>
                  <a:close/>
                  <a:moveTo>
                    <a:pt x="637" y="1"/>
                  </a:moveTo>
                  <a:lnTo>
                    <a:pt x="637" y="1"/>
                  </a:lnTo>
                  <a:cubicBezTo>
                    <a:pt x="519" y="68"/>
                    <a:pt x="388" y="149"/>
                    <a:pt x="242" y="149"/>
                  </a:cubicBezTo>
                  <a:cubicBezTo>
                    <a:pt x="215" y="149"/>
                    <a:pt x="187" y="146"/>
                    <a:pt x="159" y="140"/>
                  </a:cubicBezTo>
                  <a:lnTo>
                    <a:pt x="159" y="140"/>
                  </a:lnTo>
                  <a:cubicBezTo>
                    <a:pt x="219" y="279"/>
                    <a:pt x="259" y="399"/>
                    <a:pt x="298" y="538"/>
                  </a:cubicBezTo>
                  <a:cubicBezTo>
                    <a:pt x="0" y="1294"/>
                    <a:pt x="99" y="2050"/>
                    <a:pt x="298" y="2826"/>
                  </a:cubicBezTo>
                  <a:cubicBezTo>
                    <a:pt x="341" y="2838"/>
                    <a:pt x="376" y="2844"/>
                    <a:pt x="405" y="2844"/>
                  </a:cubicBezTo>
                  <a:cubicBezTo>
                    <a:pt x="606" y="2844"/>
                    <a:pt x="512" y="2572"/>
                    <a:pt x="617" y="2468"/>
                  </a:cubicBezTo>
                  <a:cubicBezTo>
                    <a:pt x="557" y="2289"/>
                    <a:pt x="458" y="2090"/>
                    <a:pt x="517" y="1970"/>
                  </a:cubicBezTo>
                  <a:cubicBezTo>
                    <a:pt x="756" y="1314"/>
                    <a:pt x="637" y="637"/>
                    <a:pt x="63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32" name="Google Shape;7432;p9"/>
            <p:cNvSpPr/>
            <p:nvPr/>
          </p:nvSpPr>
          <p:spPr>
            <a:xfrm>
              <a:off x="5358375" y="4740825"/>
              <a:ext cx="72150" cy="20425"/>
            </a:xfrm>
            <a:custGeom>
              <a:avLst/>
              <a:gdLst/>
              <a:ahLst/>
              <a:cxnLst/>
              <a:rect l="l" t="t" r="r" b="b"/>
              <a:pathLst>
                <a:path w="2886" h="817" extrusionOk="0">
                  <a:moveTo>
                    <a:pt x="2110" y="1"/>
                  </a:moveTo>
                  <a:cubicBezTo>
                    <a:pt x="1553" y="100"/>
                    <a:pt x="956" y="220"/>
                    <a:pt x="379" y="319"/>
                  </a:cubicBezTo>
                  <a:cubicBezTo>
                    <a:pt x="279" y="498"/>
                    <a:pt x="1" y="538"/>
                    <a:pt x="21" y="816"/>
                  </a:cubicBezTo>
                  <a:cubicBezTo>
                    <a:pt x="885" y="701"/>
                    <a:pt x="1750" y="437"/>
                    <a:pt x="2650" y="437"/>
                  </a:cubicBezTo>
                  <a:cubicBezTo>
                    <a:pt x="2682" y="437"/>
                    <a:pt x="2714" y="438"/>
                    <a:pt x="2746" y="438"/>
                  </a:cubicBezTo>
                  <a:cubicBezTo>
                    <a:pt x="2786" y="438"/>
                    <a:pt x="2846" y="379"/>
                    <a:pt x="2885" y="339"/>
                  </a:cubicBezTo>
                  <a:cubicBezTo>
                    <a:pt x="2607" y="339"/>
                    <a:pt x="2368" y="279"/>
                    <a:pt x="2149" y="140"/>
                  </a:cubicBezTo>
                  <a:cubicBezTo>
                    <a:pt x="2149" y="100"/>
                    <a:pt x="2149" y="41"/>
                    <a:pt x="211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33" name="Google Shape;7433;p9"/>
            <p:cNvSpPr/>
            <p:nvPr/>
          </p:nvSpPr>
          <p:spPr>
            <a:xfrm>
              <a:off x="5055525" y="4624800"/>
              <a:ext cx="31350" cy="54400"/>
            </a:xfrm>
            <a:custGeom>
              <a:avLst/>
              <a:gdLst/>
              <a:ahLst/>
              <a:cxnLst/>
              <a:rect l="l" t="t" r="r" b="b"/>
              <a:pathLst>
                <a:path w="1254" h="2176" extrusionOk="0">
                  <a:moveTo>
                    <a:pt x="778" y="0"/>
                  </a:moveTo>
                  <a:cubicBezTo>
                    <a:pt x="527" y="0"/>
                    <a:pt x="366" y="199"/>
                    <a:pt x="279" y="504"/>
                  </a:cubicBezTo>
                  <a:cubicBezTo>
                    <a:pt x="140" y="1041"/>
                    <a:pt x="0" y="1598"/>
                    <a:pt x="60" y="2175"/>
                  </a:cubicBezTo>
                  <a:cubicBezTo>
                    <a:pt x="70" y="2176"/>
                    <a:pt x="80" y="2176"/>
                    <a:pt x="90" y="2176"/>
                  </a:cubicBezTo>
                  <a:cubicBezTo>
                    <a:pt x="438" y="2176"/>
                    <a:pt x="443" y="1833"/>
                    <a:pt x="637" y="1678"/>
                  </a:cubicBezTo>
                  <a:cubicBezTo>
                    <a:pt x="895" y="1479"/>
                    <a:pt x="498" y="922"/>
                    <a:pt x="1035" y="822"/>
                  </a:cubicBezTo>
                  <a:cubicBezTo>
                    <a:pt x="1194" y="763"/>
                    <a:pt x="1254" y="604"/>
                    <a:pt x="1254" y="425"/>
                  </a:cubicBezTo>
                  <a:cubicBezTo>
                    <a:pt x="1214" y="285"/>
                    <a:pt x="1174" y="186"/>
                    <a:pt x="1094" y="86"/>
                  </a:cubicBezTo>
                  <a:cubicBezTo>
                    <a:pt x="976" y="27"/>
                    <a:pt x="871" y="0"/>
                    <a:pt x="7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34" name="Google Shape;7434;p9"/>
            <p:cNvSpPr/>
            <p:nvPr/>
          </p:nvSpPr>
          <p:spPr>
            <a:xfrm>
              <a:off x="5091325" y="4822400"/>
              <a:ext cx="29875" cy="63175"/>
            </a:xfrm>
            <a:custGeom>
              <a:avLst/>
              <a:gdLst/>
              <a:ahLst/>
              <a:cxnLst/>
              <a:rect l="l" t="t" r="r" b="b"/>
              <a:pathLst>
                <a:path w="1195" h="2527" extrusionOk="0">
                  <a:moveTo>
                    <a:pt x="1154" y="0"/>
                  </a:moveTo>
                  <a:lnTo>
                    <a:pt x="1154" y="0"/>
                  </a:lnTo>
                  <a:cubicBezTo>
                    <a:pt x="498" y="517"/>
                    <a:pt x="359" y="1234"/>
                    <a:pt x="40" y="1830"/>
                  </a:cubicBezTo>
                  <a:cubicBezTo>
                    <a:pt x="20" y="1930"/>
                    <a:pt x="20" y="2049"/>
                    <a:pt x="1" y="2149"/>
                  </a:cubicBezTo>
                  <a:cubicBezTo>
                    <a:pt x="160" y="2228"/>
                    <a:pt x="160" y="2387"/>
                    <a:pt x="199" y="2527"/>
                  </a:cubicBezTo>
                  <a:cubicBezTo>
                    <a:pt x="458" y="2188"/>
                    <a:pt x="538" y="1731"/>
                    <a:pt x="697" y="1333"/>
                  </a:cubicBezTo>
                  <a:cubicBezTo>
                    <a:pt x="836" y="935"/>
                    <a:pt x="1194" y="597"/>
                    <a:pt x="11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35" name="Google Shape;7435;p9"/>
            <p:cNvSpPr/>
            <p:nvPr/>
          </p:nvSpPr>
          <p:spPr>
            <a:xfrm>
              <a:off x="5203725" y="4790050"/>
              <a:ext cx="90525" cy="22925"/>
            </a:xfrm>
            <a:custGeom>
              <a:avLst/>
              <a:gdLst/>
              <a:ahLst/>
              <a:cxnLst/>
              <a:rect l="l" t="t" r="r" b="b"/>
              <a:pathLst>
                <a:path w="3621" h="917" extrusionOk="0">
                  <a:moveTo>
                    <a:pt x="2504" y="0"/>
                  </a:moveTo>
                  <a:cubicBezTo>
                    <a:pt x="1983" y="0"/>
                    <a:pt x="1451" y="92"/>
                    <a:pt x="955" y="339"/>
                  </a:cubicBezTo>
                  <a:cubicBezTo>
                    <a:pt x="816" y="558"/>
                    <a:pt x="557" y="538"/>
                    <a:pt x="358" y="618"/>
                  </a:cubicBezTo>
                  <a:cubicBezTo>
                    <a:pt x="259" y="638"/>
                    <a:pt x="159" y="638"/>
                    <a:pt x="60" y="658"/>
                  </a:cubicBezTo>
                  <a:cubicBezTo>
                    <a:pt x="20" y="717"/>
                    <a:pt x="0" y="757"/>
                    <a:pt x="20" y="837"/>
                  </a:cubicBezTo>
                  <a:cubicBezTo>
                    <a:pt x="60" y="896"/>
                    <a:pt x="120" y="916"/>
                    <a:pt x="199" y="916"/>
                  </a:cubicBezTo>
                  <a:cubicBezTo>
                    <a:pt x="299" y="916"/>
                    <a:pt x="398" y="857"/>
                    <a:pt x="498" y="857"/>
                  </a:cubicBezTo>
                  <a:cubicBezTo>
                    <a:pt x="716" y="837"/>
                    <a:pt x="915" y="817"/>
                    <a:pt x="1134" y="797"/>
                  </a:cubicBezTo>
                  <a:cubicBezTo>
                    <a:pt x="1254" y="737"/>
                    <a:pt x="1413" y="717"/>
                    <a:pt x="1572" y="697"/>
                  </a:cubicBezTo>
                  <a:cubicBezTo>
                    <a:pt x="1890" y="697"/>
                    <a:pt x="2228" y="697"/>
                    <a:pt x="2527" y="498"/>
                  </a:cubicBezTo>
                  <a:cubicBezTo>
                    <a:pt x="2765" y="300"/>
                    <a:pt x="3084" y="439"/>
                    <a:pt x="3322" y="319"/>
                  </a:cubicBezTo>
                  <a:cubicBezTo>
                    <a:pt x="3402" y="319"/>
                    <a:pt x="3501" y="300"/>
                    <a:pt x="3581" y="300"/>
                  </a:cubicBezTo>
                  <a:cubicBezTo>
                    <a:pt x="3621" y="200"/>
                    <a:pt x="3621" y="121"/>
                    <a:pt x="3501" y="41"/>
                  </a:cubicBezTo>
                  <a:cubicBezTo>
                    <a:pt x="3412" y="21"/>
                    <a:pt x="3317" y="16"/>
                    <a:pt x="3223" y="16"/>
                  </a:cubicBezTo>
                  <a:cubicBezTo>
                    <a:pt x="3128" y="16"/>
                    <a:pt x="3034" y="21"/>
                    <a:pt x="2944" y="21"/>
                  </a:cubicBezTo>
                  <a:cubicBezTo>
                    <a:pt x="2799" y="8"/>
                    <a:pt x="2652" y="0"/>
                    <a:pt x="250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36" name="Google Shape;7436;p9"/>
            <p:cNvSpPr/>
            <p:nvPr/>
          </p:nvSpPr>
          <p:spPr>
            <a:xfrm>
              <a:off x="5063975" y="5029775"/>
              <a:ext cx="9975" cy="83575"/>
            </a:xfrm>
            <a:custGeom>
              <a:avLst/>
              <a:gdLst/>
              <a:ahLst/>
              <a:cxnLst/>
              <a:rect l="l" t="t" r="r" b="b"/>
              <a:pathLst>
                <a:path w="399" h="3343" extrusionOk="0">
                  <a:moveTo>
                    <a:pt x="398" y="0"/>
                  </a:moveTo>
                  <a:cubicBezTo>
                    <a:pt x="140" y="279"/>
                    <a:pt x="239" y="597"/>
                    <a:pt x="219" y="896"/>
                  </a:cubicBezTo>
                  <a:cubicBezTo>
                    <a:pt x="199" y="1154"/>
                    <a:pt x="319" y="1413"/>
                    <a:pt x="40" y="1592"/>
                  </a:cubicBezTo>
                  <a:cubicBezTo>
                    <a:pt x="0" y="2865"/>
                    <a:pt x="0" y="2865"/>
                    <a:pt x="398" y="3342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37" name="Google Shape;7437;p9"/>
            <p:cNvSpPr/>
            <p:nvPr/>
          </p:nvSpPr>
          <p:spPr>
            <a:xfrm>
              <a:off x="5015725" y="4815625"/>
              <a:ext cx="33550" cy="56525"/>
            </a:xfrm>
            <a:custGeom>
              <a:avLst/>
              <a:gdLst/>
              <a:ahLst/>
              <a:cxnLst/>
              <a:rect l="l" t="t" r="r" b="b"/>
              <a:pathLst>
                <a:path w="1342" h="2261" extrusionOk="0">
                  <a:moveTo>
                    <a:pt x="1189" y="1"/>
                  </a:moveTo>
                  <a:cubicBezTo>
                    <a:pt x="1161" y="1"/>
                    <a:pt x="1130" y="5"/>
                    <a:pt x="1095" y="13"/>
                  </a:cubicBezTo>
                  <a:cubicBezTo>
                    <a:pt x="1055" y="72"/>
                    <a:pt x="995" y="112"/>
                    <a:pt x="956" y="192"/>
                  </a:cubicBezTo>
                  <a:cubicBezTo>
                    <a:pt x="836" y="271"/>
                    <a:pt x="876" y="430"/>
                    <a:pt x="757" y="510"/>
                  </a:cubicBezTo>
                  <a:cubicBezTo>
                    <a:pt x="438" y="987"/>
                    <a:pt x="160" y="1485"/>
                    <a:pt x="1" y="2022"/>
                  </a:cubicBezTo>
                  <a:cubicBezTo>
                    <a:pt x="80" y="2101"/>
                    <a:pt x="140" y="2181"/>
                    <a:pt x="200" y="2260"/>
                  </a:cubicBezTo>
                  <a:cubicBezTo>
                    <a:pt x="498" y="1723"/>
                    <a:pt x="797" y="1206"/>
                    <a:pt x="1095" y="729"/>
                  </a:cubicBezTo>
                  <a:cubicBezTo>
                    <a:pt x="1194" y="609"/>
                    <a:pt x="1155" y="470"/>
                    <a:pt x="1254" y="371"/>
                  </a:cubicBezTo>
                  <a:cubicBezTo>
                    <a:pt x="1274" y="311"/>
                    <a:pt x="1294" y="271"/>
                    <a:pt x="1294" y="211"/>
                  </a:cubicBezTo>
                  <a:cubicBezTo>
                    <a:pt x="1342" y="68"/>
                    <a:pt x="1300" y="1"/>
                    <a:pt x="118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38" name="Google Shape;7438;p9"/>
            <p:cNvSpPr/>
            <p:nvPr/>
          </p:nvSpPr>
          <p:spPr>
            <a:xfrm>
              <a:off x="4382650" y="4907425"/>
              <a:ext cx="20900" cy="65675"/>
            </a:xfrm>
            <a:custGeom>
              <a:avLst/>
              <a:gdLst/>
              <a:ahLst/>
              <a:cxnLst/>
              <a:rect l="l" t="t" r="r" b="b"/>
              <a:pathLst>
                <a:path w="836" h="2627" extrusionOk="0">
                  <a:moveTo>
                    <a:pt x="160" y="1"/>
                  </a:moveTo>
                  <a:cubicBezTo>
                    <a:pt x="140" y="41"/>
                    <a:pt x="120" y="100"/>
                    <a:pt x="140" y="200"/>
                  </a:cubicBezTo>
                  <a:cubicBezTo>
                    <a:pt x="299" y="419"/>
                    <a:pt x="0" y="637"/>
                    <a:pt x="120" y="896"/>
                  </a:cubicBezTo>
                  <a:cubicBezTo>
                    <a:pt x="140" y="896"/>
                    <a:pt x="140" y="916"/>
                    <a:pt x="160" y="936"/>
                  </a:cubicBezTo>
                  <a:cubicBezTo>
                    <a:pt x="199" y="995"/>
                    <a:pt x="199" y="1015"/>
                    <a:pt x="140" y="1075"/>
                  </a:cubicBezTo>
                  <a:cubicBezTo>
                    <a:pt x="259" y="1592"/>
                    <a:pt x="359" y="2109"/>
                    <a:pt x="498" y="2627"/>
                  </a:cubicBezTo>
                  <a:cubicBezTo>
                    <a:pt x="617" y="2527"/>
                    <a:pt x="717" y="2408"/>
                    <a:pt x="836" y="2288"/>
                  </a:cubicBezTo>
                  <a:cubicBezTo>
                    <a:pt x="756" y="1811"/>
                    <a:pt x="717" y="1373"/>
                    <a:pt x="637" y="896"/>
                  </a:cubicBezTo>
                  <a:cubicBezTo>
                    <a:pt x="538" y="777"/>
                    <a:pt x="597" y="618"/>
                    <a:pt x="498" y="518"/>
                  </a:cubicBezTo>
                  <a:cubicBezTo>
                    <a:pt x="458" y="339"/>
                    <a:pt x="458" y="180"/>
                    <a:pt x="45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39" name="Google Shape;7439;p9"/>
            <p:cNvSpPr/>
            <p:nvPr/>
          </p:nvSpPr>
          <p:spPr>
            <a:xfrm>
              <a:off x="5213675" y="4784100"/>
              <a:ext cx="68150" cy="18950"/>
            </a:xfrm>
            <a:custGeom>
              <a:avLst/>
              <a:gdLst/>
              <a:ahLst/>
              <a:cxnLst/>
              <a:rect l="l" t="t" r="r" b="b"/>
              <a:pathLst>
                <a:path w="2726" h="758" extrusionOk="0">
                  <a:moveTo>
                    <a:pt x="1970" y="0"/>
                  </a:moveTo>
                  <a:cubicBezTo>
                    <a:pt x="1714" y="0"/>
                    <a:pt x="1473" y="176"/>
                    <a:pt x="1208" y="176"/>
                  </a:cubicBezTo>
                  <a:cubicBezTo>
                    <a:pt x="1164" y="176"/>
                    <a:pt x="1120" y="171"/>
                    <a:pt x="1074" y="160"/>
                  </a:cubicBezTo>
                  <a:cubicBezTo>
                    <a:pt x="929" y="101"/>
                    <a:pt x="783" y="64"/>
                    <a:pt x="622" y="64"/>
                  </a:cubicBezTo>
                  <a:cubicBezTo>
                    <a:pt x="563" y="64"/>
                    <a:pt x="502" y="69"/>
                    <a:pt x="438" y="80"/>
                  </a:cubicBezTo>
                  <a:cubicBezTo>
                    <a:pt x="279" y="179"/>
                    <a:pt x="0" y="199"/>
                    <a:pt x="20" y="498"/>
                  </a:cubicBezTo>
                  <a:cubicBezTo>
                    <a:pt x="139" y="538"/>
                    <a:pt x="299" y="557"/>
                    <a:pt x="378" y="697"/>
                  </a:cubicBezTo>
                  <a:cubicBezTo>
                    <a:pt x="404" y="735"/>
                    <a:pt x="438" y="757"/>
                    <a:pt x="475" y="757"/>
                  </a:cubicBezTo>
                  <a:cubicBezTo>
                    <a:pt x="495" y="757"/>
                    <a:pt x="516" y="751"/>
                    <a:pt x="537" y="736"/>
                  </a:cubicBezTo>
                  <a:cubicBezTo>
                    <a:pt x="1188" y="588"/>
                    <a:pt x="1821" y="335"/>
                    <a:pt x="2486" y="335"/>
                  </a:cubicBezTo>
                  <a:cubicBezTo>
                    <a:pt x="2532" y="335"/>
                    <a:pt x="2579" y="336"/>
                    <a:pt x="2626" y="339"/>
                  </a:cubicBezTo>
                  <a:cubicBezTo>
                    <a:pt x="2706" y="339"/>
                    <a:pt x="2725" y="279"/>
                    <a:pt x="2706" y="199"/>
                  </a:cubicBezTo>
                  <a:cubicBezTo>
                    <a:pt x="2649" y="185"/>
                    <a:pt x="2589" y="182"/>
                    <a:pt x="2528" y="182"/>
                  </a:cubicBezTo>
                  <a:cubicBezTo>
                    <a:pt x="2484" y="182"/>
                    <a:pt x="2439" y="184"/>
                    <a:pt x="2394" y="184"/>
                  </a:cubicBezTo>
                  <a:cubicBezTo>
                    <a:pt x="2240" y="184"/>
                    <a:pt x="2087" y="165"/>
                    <a:pt x="19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40" name="Google Shape;7440;p9"/>
            <p:cNvSpPr/>
            <p:nvPr/>
          </p:nvSpPr>
          <p:spPr>
            <a:xfrm>
              <a:off x="4617875" y="4736850"/>
              <a:ext cx="29875" cy="51750"/>
            </a:xfrm>
            <a:custGeom>
              <a:avLst/>
              <a:gdLst/>
              <a:ahLst/>
              <a:cxnLst/>
              <a:rect l="l" t="t" r="r" b="b"/>
              <a:pathLst>
                <a:path w="1195" h="2070" extrusionOk="0">
                  <a:moveTo>
                    <a:pt x="717" y="1"/>
                  </a:moveTo>
                  <a:cubicBezTo>
                    <a:pt x="498" y="637"/>
                    <a:pt x="60" y="1174"/>
                    <a:pt x="1" y="1890"/>
                  </a:cubicBezTo>
                  <a:cubicBezTo>
                    <a:pt x="80" y="2030"/>
                    <a:pt x="200" y="2069"/>
                    <a:pt x="359" y="2069"/>
                  </a:cubicBezTo>
                  <a:cubicBezTo>
                    <a:pt x="399" y="2050"/>
                    <a:pt x="458" y="2050"/>
                    <a:pt x="498" y="2030"/>
                  </a:cubicBezTo>
                  <a:cubicBezTo>
                    <a:pt x="498" y="1552"/>
                    <a:pt x="796" y="1154"/>
                    <a:pt x="896" y="697"/>
                  </a:cubicBezTo>
                  <a:cubicBezTo>
                    <a:pt x="936" y="458"/>
                    <a:pt x="1194" y="140"/>
                    <a:pt x="71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41" name="Google Shape;7441;p9"/>
            <p:cNvSpPr/>
            <p:nvPr/>
          </p:nvSpPr>
          <p:spPr>
            <a:xfrm>
              <a:off x="4732275" y="4648825"/>
              <a:ext cx="37300" cy="42800"/>
            </a:xfrm>
            <a:custGeom>
              <a:avLst/>
              <a:gdLst/>
              <a:ahLst/>
              <a:cxnLst/>
              <a:rect l="l" t="t" r="r" b="b"/>
              <a:pathLst>
                <a:path w="1492" h="1712" extrusionOk="0">
                  <a:moveTo>
                    <a:pt x="557" y="1"/>
                  </a:moveTo>
                  <a:cubicBezTo>
                    <a:pt x="0" y="916"/>
                    <a:pt x="20" y="1015"/>
                    <a:pt x="855" y="1572"/>
                  </a:cubicBezTo>
                  <a:cubicBezTo>
                    <a:pt x="955" y="1672"/>
                    <a:pt x="1134" y="1612"/>
                    <a:pt x="1233" y="1711"/>
                  </a:cubicBezTo>
                  <a:lnTo>
                    <a:pt x="1393" y="1711"/>
                  </a:lnTo>
                  <a:cubicBezTo>
                    <a:pt x="1492" y="1592"/>
                    <a:pt x="1492" y="1493"/>
                    <a:pt x="1393" y="1393"/>
                  </a:cubicBezTo>
                  <a:cubicBezTo>
                    <a:pt x="975" y="1194"/>
                    <a:pt x="537" y="995"/>
                    <a:pt x="736" y="379"/>
                  </a:cubicBezTo>
                  <a:cubicBezTo>
                    <a:pt x="696" y="239"/>
                    <a:pt x="696" y="100"/>
                    <a:pt x="55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42" name="Google Shape;7442;p9"/>
            <p:cNvSpPr/>
            <p:nvPr/>
          </p:nvSpPr>
          <p:spPr>
            <a:xfrm>
              <a:off x="4962525" y="4652300"/>
              <a:ext cx="54725" cy="35850"/>
            </a:xfrm>
            <a:custGeom>
              <a:avLst/>
              <a:gdLst/>
              <a:ahLst/>
              <a:cxnLst/>
              <a:rect l="l" t="t" r="r" b="b"/>
              <a:pathLst>
                <a:path w="2189" h="1434" extrusionOk="0">
                  <a:moveTo>
                    <a:pt x="239" y="1"/>
                  </a:moveTo>
                  <a:cubicBezTo>
                    <a:pt x="179" y="100"/>
                    <a:pt x="0" y="140"/>
                    <a:pt x="80" y="339"/>
                  </a:cubicBezTo>
                  <a:cubicBezTo>
                    <a:pt x="160" y="348"/>
                    <a:pt x="241" y="351"/>
                    <a:pt x="323" y="351"/>
                  </a:cubicBezTo>
                  <a:cubicBezTo>
                    <a:pt x="512" y="351"/>
                    <a:pt x="703" y="334"/>
                    <a:pt x="891" y="334"/>
                  </a:cubicBezTo>
                  <a:cubicBezTo>
                    <a:pt x="1159" y="334"/>
                    <a:pt x="1423" y="369"/>
                    <a:pt x="1671" y="538"/>
                  </a:cubicBezTo>
                  <a:cubicBezTo>
                    <a:pt x="1970" y="757"/>
                    <a:pt x="1433" y="1294"/>
                    <a:pt x="2009" y="1433"/>
                  </a:cubicBezTo>
                  <a:cubicBezTo>
                    <a:pt x="2069" y="1354"/>
                    <a:pt x="2129" y="1294"/>
                    <a:pt x="2189" y="1254"/>
                  </a:cubicBezTo>
                  <a:cubicBezTo>
                    <a:pt x="2069" y="240"/>
                    <a:pt x="1811" y="1"/>
                    <a:pt x="776" y="1"/>
                  </a:cubicBezTo>
                  <a:cubicBezTo>
                    <a:pt x="722" y="55"/>
                    <a:pt x="657" y="91"/>
                    <a:pt x="589" y="91"/>
                  </a:cubicBezTo>
                  <a:cubicBezTo>
                    <a:pt x="532" y="91"/>
                    <a:pt x="473" y="65"/>
                    <a:pt x="41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43" name="Google Shape;7443;p9"/>
            <p:cNvSpPr/>
            <p:nvPr/>
          </p:nvSpPr>
          <p:spPr>
            <a:xfrm>
              <a:off x="4231475" y="4779625"/>
              <a:ext cx="11950" cy="63175"/>
            </a:xfrm>
            <a:custGeom>
              <a:avLst/>
              <a:gdLst/>
              <a:ahLst/>
              <a:cxnLst/>
              <a:rect l="l" t="t" r="r" b="b"/>
              <a:pathLst>
                <a:path w="478" h="2527" extrusionOk="0">
                  <a:moveTo>
                    <a:pt x="378" y="0"/>
                  </a:moveTo>
                  <a:lnTo>
                    <a:pt x="199" y="179"/>
                  </a:lnTo>
                  <a:cubicBezTo>
                    <a:pt x="139" y="239"/>
                    <a:pt x="80" y="279"/>
                    <a:pt x="0" y="339"/>
                  </a:cubicBezTo>
                  <a:lnTo>
                    <a:pt x="0" y="2527"/>
                  </a:lnTo>
                  <a:cubicBezTo>
                    <a:pt x="259" y="2407"/>
                    <a:pt x="259" y="2149"/>
                    <a:pt x="298" y="1990"/>
                  </a:cubicBezTo>
                  <a:cubicBezTo>
                    <a:pt x="398" y="1373"/>
                    <a:pt x="418" y="756"/>
                    <a:pt x="477" y="140"/>
                  </a:cubicBezTo>
                  <a:cubicBezTo>
                    <a:pt x="477" y="100"/>
                    <a:pt x="398" y="60"/>
                    <a:pt x="3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44" name="Google Shape;7444;p9"/>
            <p:cNvSpPr/>
            <p:nvPr/>
          </p:nvSpPr>
          <p:spPr>
            <a:xfrm>
              <a:off x="4766575" y="4780125"/>
              <a:ext cx="28875" cy="53225"/>
            </a:xfrm>
            <a:custGeom>
              <a:avLst/>
              <a:gdLst/>
              <a:ahLst/>
              <a:cxnLst/>
              <a:rect l="l" t="t" r="r" b="b"/>
              <a:pathLst>
                <a:path w="1155" h="2129" extrusionOk="0">
                  <a:moveTo>
                    <a:pt x="717" y="0"/>
                  </a:moveTo>
                  <a:cubicBezTo>
                    <a:pt x="498" y="597"/>
                    <a:pt x="21" y="1055"/>
                    <a:pt x="1" y="1731"/>
                  </a:cubicBezTo>
                  <a:cubicBezTo>
                    <a:pt x="21" y="1890"/>
                    <a:pt x="60" y="2029"/>
                    <a:pt x="180" y="2129"/>
                  </a:cubicBezTo>
                  <a:cubicBezTo>
                    <a:pt x="418" y="1612"/>
                    <a:pt x="657" y="1094"/>
                    <a:pt x="896" y="557"/>
                  </a:cubicBezTo>
                  <a:cubicBezTo>
                    <a:pt x="955" y="338"/>
                    <a:pt x="1154" y="60"/>
                    <a:pt x="71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45" name="Google Shape;7445;p9"/>
            <p:cNvSpPr/>
            <p:nvPr/>
          </p:nvSpPr>
          <p:spPr>
            <a:xfrm>
              <a:off x="5068950" y="4647325"/>
              <a:ext cx="19925" cy="80100"/>
            </a:xfrm>
            <a:custGeom>
              <a:avLst/>
              <a:gdLst/>
              <a:ahLst/>
              <a:cxnLst/>
              <a:rect l="l" t="t" r="r" b="b"/>
              <a:pathLst>
                <a:path w="797" h="3204" extrusionOk="0">
                  <a:moveTo>
                    <a:pt x="736" y="1"/>
                  </a:moveTo>
                  <a:cubicBezTo>
                    <a:pt x="40" y="379"/>
                    <a:pt x="259" y="1095"/>
                    <a:pt x="140" y="1672"/>
                  </a:cubicBezTo>
                  <a:cubicBezTo>
                    <a:pt x="140" y="1751"/>
                    <a:pt x="120" y="1811"/>
                    <a:pt x="120" y="1891"/>
                  </a:cubicBezTo>
                  <a:cubicBezTo>
                    <a:pt x="120" y="2010"/>
                    <a:pt x="120" y="2149"/>
                    <a:pt x="20" y="2249"/>
                  </a:cubicBezTo>
                  <a:cubicBezTo>
                    <a:pt x="20" y="2289"/>
                    <a:pt x="0" y="2308"/>
                    <a:pt x="0" y="2348"/>
                  </a:cubicBezTo>
                  <a:cubicBezTo>
                    <a:pt x="120" y="2607"/>
                    <a:pt x="140" y="2905"/>
                    <a:pt x="398" y="3204"/>
                  </a:cubicBezTo>
                  <a:cubicBezTo>
                    <a:pt x="438" y="2965"/>
                    <a:pt x="498" y="2806"/>
                    <a:pt x="518" y="2647"/>
                  </a:cubicBezTo>
                  <a:cubicBezTo>
                    <a:pt x="537" y="2388"/>
                    <a:pt x="518" y="2169"/>
                    <a:pt x="537" y="1950"/>
                  </a:cubicBezTo>
                  <a:cubicBezTo>
                    <a:pt x="597" y="1592"/>
                    <a:pt x="458" y="1195"/>
                    <a:pt x="717" y="876"/>
                  </a:cubicBezTo>
                  <a:cubicBezTo>
                    <a:pt x="796" y="856"/>
                    <a:pt x="796" y="797"/>
                    <a:pt x="736" y="697"/>
                  </a:cubicBezTo>
                  <a:lnTo>
                    <a:pt x="73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46" name="Google Shape;7446;p9"/>
            <p:cNvSpPr/>
            <p:nvPr/>
          </p:nvSpPr>
          <p:spPr>
            <a:xfrm>
              <a:off x="4972475" y="4665725"/>
              <a:ext cx="40300" cy="52250"/>
            </a:xfrm>
            <a:custGeom>
              <a:avLst/>
              <a:gdLst/>
              <a:ahLst/>
              <a:cxnLst/>
              <a:rect l="l" t="t" r="r" b="b"/>
              <a:pathLst>
                <a:path w="1612" h="2090" extrusionOk="0">
                  <a:moveTo>
                    <a:pt x="1273" y="1"/>
                  </a:moveTo>
                  <a:cubicBezTo>
                    <a:pt x="1234" y="399"/>
                    <a:pt x="1373" y="817"/>
                    <a:pt x="1035" y="1155"/>
                  </a:cubicBezTo>
                  <a:cubicBezTo>
                    <a:pt x="776" y="1453"/>
                    <a:pt x="239" y="1453"/>
                    <a:pt x="0" y="2090"/>
                  </a:cubicBezTo>
                  <a:cubicBezTo>
                    <a:pt x="696" y="1692"/>
                    <a:pt x="1432" y="1692"/>
                    <a:pt x="1611" y="856"/>
                  </a:cubicBezTo>
                  <a:cubicBezTo>
                    <a:pt x="1293" y="657"/>
                    <a:pt x="1592" y="200"/>
                    <a:pt x="127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47" name="Google Shape;7447;p9"/>
            <p:cNvSpPr/>
            <p:nvPr/>
          </p:nvSpPr>
          <p:spPr>
            <a:xfrm>
              <a:off x="5544875" y="4701050"/>
              <a:ext cx="48775" cy="17925"/>
            </a:xfrm>
            <a:custGeom>
              <a:avLst/>
              <a:gdLst/>
              <a:ahLst/>
              <a:cxnLst/>
              <a:rect l="l" t="t" r="r" b="b"/>
              <a:pathLst>
                <a:path w="1951" h="717" extrusionOk="0">
                  <a:moveTo>
                    <a:pt x="1950" y="0"/>
                  </a:moveTo>
                  <a:cubicBezTo>
                    <a:pt x="1274" y="80"/>
                    <a:pt x="677" y="120"/>
                    <a:pt x="80" y="339"/>
                  </a:cubicBezTo>
                  <a:cubicBezTo>
                    <a:pt x="80" y="478"/>
                    <a:pt x="1" y="597"/>
                    <a:pt x="100" y="716"/>
                  </a:cubicBezTo>
                  <a:cubicBezTo>
                    <a:pt x="220" y="716"/>
                    <a:pt x="319" y="697"/>
                    <a:pt x="458" y="697"/>
                  </a:cubicBezTo>
                  <a:cubicBezTo>
                    <a:pt x="486" y="669"/>
                    <a:pt x="514" y="654"/>
                    <a:pt x="539" y="654"/>
                  </a:cubicBezTo>
                  <a:cubicBezTo>
                    <a:pt x="569" y="654"/>
                    <a:pt x="596" y="674"/>
                    <a:pt x="617" y="716"/>
                  </a:cubicBezTo>
                  <a:lnTo>
                    <a:pt x="776" y="716"/>
                  </a:lnTo>
                  <a:cubicBezTo>
                    <a:pt x="956" y="577"/>
                    <a:pt x="1174" y="697"/>
                    <a:pt x="1314" y="577"/>
                  </a:cubicBezTo>
                  <a:cubicBezTo>
                    <a:pt x="1513" y="418"/>
                    <a:pt x="1851" y="418"/>
                    <a:pt x="19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48" name="Google Shape;7448;p9"/>
            <p:cNvSpPr/>
            <p:nvPr/>
          </p:nvSpPr>
          <p:spPr>
            <a:xfrm>
              <a:off x="4965000" y="4766775"/>
              <a:ext cx="61825" cy="18050"/>
            </a:xfrm>
            <a:custGeom>
              <a:avLst/>
              <a:gdLst/>
              <a:ahLst/>
              <a:cxnLst/>
              <a:rect l="l" t="t" r="r" b="b"/>
              <a:pathLst>
                <a:path w="2473" h="722" extrusionOk="0">
                  <a:moveTo>
                    <a:pt x="224" y="0"/>
                  </a:moveTo>
                  <a:cubicBezTo>
                    <a:pt x="159" y="0"/>
                    <a:pt x="106" y="32"/>
                    <a:pt x="80" y="136"/>
                  </a:cubicBezTo>
                  <a:cubicBezTo>
                    <a:pt x="1" y="355"/>
                    <a:pt x="299" y="355"/>
                    <a:pt x="379" y="495"/>
                  </a:cubicBezTo>
                  <a:cubicBezTo>
                    <a:pt x="442" y="557"/>
                    <a:pt x="505" y="597"/>
                    <a:pt x="573" y="597"/>
                  </a:cubicBezTo>
                  <a:cubicBezTo>
                    <a:pt x="612" y="597"/>
                    <a:pt x="653" y="583"/>
                    <a:pt x="697" y="554"/>
                  </a:cubicBezTo>
                  <a:cubicBezTo>
                    <a:pt x="1035" y="676"/>
                    <a:pt x="1391" y="715"/>
                    <a:pt x="1754" y="715"/>
                  </a:cubicBezTo>
                  <a:cubicBezTo>
                    <a:pt x="1924" y="715"/>
                    <a:pt x="2096" y="706"/>
                    <a:pt x="2269" y="693"/>
                  </a:cubicBezTo>
                  <a:cubicBezTo>
                    <a:pt x="2317" y="713"/>
                    <a:pt x="2354" y="721"/>
                    <a:pt x="2383" y="721"/>
                  </a:cubicBezTo>
                  <a:cubicBezTo>
                    <a:pt x="2472" y="721"/>
                    <a:pt x="2473" y="635"/>
                    <a:pt x="2428" y="514"/>
                  </a:cubicBezTo>
                  <a:cubicBezTo>
                    <a:pt x="1771" y="495"/>
                    <a:pt x="1135" y="256"/>
                    <a:pt x="518" y="77"/>
                  </a:cubicBezTo>
                  <a:cubicBezTo>
                    <a:pt x="417" y="54"/>
                    <a:pt x="310" y="0"/>
                    <a:pt x="2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49" name="Google Shape;7449;p9"/>
            <p:cNvSpPr/>
            <p:nvPr/>
          </p:nvSpPr>
          <p:spPr>
            <a:xfrm>
              <a:off x="4545275" y="4927825"/>
              <a:ext cx="12950" cy="58700"/>
            </a:xfrm>
            <a:custGeom>
              <a:avLst/>
              <a:gdLst/>
              <a:ahLst/>
              <a:cxnLst/>
              <a:rect l="l" t="t" r="r" b="b"/>
              <a:pathLst>
                <a:path w="518" h="2348" extrusionOk="0">
                  <a:moveTo>
                    <a:pt x="458" y="0"/>
                  </a:moveTo>
                  <a:cubicBezTo>
                    <a:pt x="199" y="0"/>
                    <a:pt x="120" y="199"/>
                    <a:pt x="80" y="398"/>
                  </a:cubicBezTo>
                  <a:cubicBezTo>
                    <a:pt x="20" y="796"/>
                    <a:pt x="0" y="1194"/>
                    <a:pt x="100" y="1592"/>
                  </a:cubicBezTo>
                  <a:cubicBezTo>
                    <a:pt x="398" y="1711"/>
                    <a:pt x="140" y="2109"/>
                    <a:pt x="458" y="2348"/>
                  </a:cubicBezTo>
                  <a:cubicBezTo>
                    <a:pt x="478" y="1751"/>
                    <a:pt x="378" y="1214"/>
                    <a:pt x="478" y="697"/>
                  </a:cubicBezTo>
                  <a:cubicBezTo>
                    <a:pt x="498" y="498"/>
                    <a:pt x="518" y="279"/>
                    <a:pt x="4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50" name="Google Shape;7450;p9"/>
            <p:cNvSpPr/>
            <p:nvPr/>
          </p:nvSpPr>
          <p:spPr>
            <a:xfrm>
              <a:off x="5021700" y="4779625"/>
              <a:ext cx="60700" cy="17425"/>
            </a:xfrm>
            <a:custGeom>
              <a:avLst/>
              <a:gdLst/>
              <a:ahLst/>
              <a:cxnLst/>
              <a:rect l="l" t="t" r="r" b="b"/>
              <a:pathLst>
                <a:path w="2428" h="697" extrusionOk="0">
                  <a:moveTo>
                    <a:pt x="160" y="0"/>
                  </a:moveTo>
                  <a:cubicBezTo>
                    <a:pt x="100" y="60"/>
                    <a:pt x="40" y="140"/>
                    <a:pt x="1" y="179"/>
                  </a:cubicBezTo>
                  <a:cubicBezTo>
                    <a:pt x="100" y="319"/>
                    <a:pt x="219" y="319"/>
                    <a:pt x="398" y="358"/>
                  </a:cubicBezTo>
                  <a:cubicBezTo>
                    <a:pt x="955" y="597"/>
                    <a:pt x="1592" y="398"/>
                    <a:pt x="2129" y="697"/>
                  </a:cubicBezTo>
                  <a:lnTo>
                    <a:pt x="2288" y="697"/>
                  </a:lnTo>
                  <a:cubicBezTo>
                    <a:pt x="2308" y="577"/>
                    <a:pt x="2427" y="418"/>
                    <a:pt x="2209" y="358"/>
                  </a:cubicBezTo>
                  <a:cubicBezTo>
                    <a:pt x="1532" y="239"/>
                    <a:pt x="836" y="140"/>
                    <a:pt x="1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51" name="Google Shape;7451;p9"/>
            <p:cNvSpPr/>
            <p:nvPr/>
          </p:nvSpPr>
          <p:spPr>
            <a:xfrm>
              <a:off x="5050050" y="4686975"/>
              <a:ext cx="25375" cy="46425"/>
            </a:xfrm>
            <a:custGeom>
              <a:avLst/>
              <a:gdLst/>
              <a:ahLst/>
              <a:cxnLst/>
              <a:rect l="l" t="t" r="r" b="b"/>
              <a:pathLst>
                <a:path w="1015" h="1857" extrusionOk="0">
                  <a:moveTo>
                    <a:pt x="327" y="1"/>
                  </a:moveTo>
                  <a:cubicBezTo>
                    <a:pt x="307" y="1"/>
                    <a:pt x="285" y="14"/>
                    <a:pt x="259" y="46"/>
                  </a:cubicBezTo>
                  <a:cubicBezTo>
                    <a:pt x="319" y="603"/>
                    <a:pt x="0" y="1220"/>
                    <a:pt x="299" y="1856"/>
                  </a:cubicBezTo>
                  <a:cubicBezTo>
                    <a:pt x="617" y="1538"/>
                    <a:pt x="498" y="1081"/>
                    <a:pt x="756" y="782"/>
                  </a:cubicBezTo>
                  <a:lnTo>
                    <a:pt x="796" y="722"/>
                  </a:lnTo>
                  <a:cubicBezTo>
                    <a:pt x="896" y="623"/>
                    <a:pt x="856" y="484"/>
                    <a:pt x="935" y="384"/>
                  </a:cubicBezTo>
                  <a:cubicBezTo>
                    <a:pt x="995" y="325"/>
                    <a:pt x="1015" y="265"/>
                    <a:pt x="975" y="185"/>
                  </a:cubicBezTo>
                  <a:cubicBezTo>
                    <a:pt x="899" y="125"/>
                    <a:pt x="823" y="99"/>
                    <a:pt x="738" y="99"/>
                  </a:cubicBezTo>
                  <a:cubicBezTo>
                    <a:pt x="712" y="99"/>
                    <a:pt x="685" y="101"/>
                    <a:pt x="657" y="106"/>
                  </a:cubicBezTo>
                  <a:cubicBezTo>
                    <a:pt x="610" y="166"/>
                    <a:pt x="572" y="188"/>
                    <a:pt x="540" y="188"/>
                  </a:cubicBezTo>
                  <a:cubicBezTo>
                    <a:pt x="447" y="188"/>
                    <a:pt x="404" y="1"/>
                    <a:pt x="32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52" name="Google Shape;7452;p9"/>
            <p:cNvSpPr/>
            <p:nvPr/>
          </p:nvSpPr>
          <p:spPr>
            <a:xfrm>
              <a:off x="5166425" y="4749275"/>
              <a:ext cx="31350" cy="27050"/>
            </a:xfrm>
            <a:custGeom>
              <a:avLst/>
              <a:gdLst/>
              <a:ahLst/>
              <a:cxnLst/>
              <a:rect l="l" t="t" r="r" b="b"/>
              <a:pathLst>
                <a:path w="1254" h="1082" extrusionOk="0">
                  <a:moveTo>
                    <a:pt x="833" y="0"/>
                  </a:moveTo>
                  <a:cubicBezTo>
                    <a:pt x="710" y="0"/>
                    <a:pt x="594" y="45"/>
                    <a:pt x="478" y="140"/>
                  </a:cubicBezTo>
                  <a:cubicBezTo>
                    <a:pt x="418" y="140"/>
                    <a:pt x="378" y="160"/>
                    <a:pt x="319" y="180"/>
                  </a:cubicBezTo>
                  <a:cubicBezTo>
                    <a:pt x="279" y="439"/>
                    <a:pt x="0" y="677"/>
                    <a:pt x="140" y="876"/>
                  </a:cubicBezTo>
                  <a:cubicBezTo>
                    <a:pt x="248" y="1017"/>
                    <a:pt x="404" y="1081"/>
                    <a:pt x="572" y="1081"/>
                  </a:cubicBezTo>
                  <a:cubicBezTo>
                    <a:pt x="712" y="1081"/>
                    <a:pt x="859" y="1037"/>
                    <a:pt x="995" y="956"/>
                  </a:cubicBezTo>
                  <a:cubicBezTo>
                    <a:pt x="1015" y="936"/>
                    <a:pt x="1015" y="896"/>
                    <a:pt x="1035" y="876"/>
                  </a:cubicBezTo>
                  <a:cubicBezTo>
                    <a:pt x="1035" y="777"/>
                    <a:pt x="1015" y="677"/>
                    <a:pt x="1094" y="578"/>
                  </a:cubicBezTo>
                  <a:cubicBezTo>
                    <a:pt x="1174" y="498"/>
                    <a:pt x="1234" y="419"/>
                    <a:pt x="1254" y="299"/>
                  </a:cubicBezTo>
                  <a:cubicBezTo>
                    <a:pt x="1254" y="220"/>
                    <a:pt x="1214" y="160"/>
                    <a:pt x="1174" y="100"/>
                  </a:cubicBezTo>
                  <a:cubicBezTo>
                    <a:pt x="1053" y="35"/>
                    <a:pt x="940" y="0"/>
                    <a:pt x="83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53" name="Google Shape;7453;p9"/>
            <p:cNvSpPr/>
            <p:nvPr/>
          </p:nvSpPr>
          <p:spPr>
            <a:xfrm>
              <a:off x="5067950" y="4626450"/>
              <a:ext cx="29875" cy="70150"/>
            </a:xfrm>
            <a:custGeom>
              <a:avLst/>
              <a:gdLst/>
              <a:ahLst/>
              <a:cxnLst/>
              <a:rect l="l" t="t" r="r" b="b"/>
              <a:pathLst>
                <a:path w="1195" h="2806" extrusionOk="0">
                  <a:moveTo>
                    <a:pt x="796" y="0"/>
                  </a:moveTo>
                  <a:cubicBezTo>
                    <a:pt x="677" y="100"/>
                    <a:pt x="757" y="279"/>
                    <a:pt x="637" y="339"/>
                  </a:cubicBezTo>
                  <a:cubicBezTo>
                    <a:pt x="637" y="498"/>
                    <a:pt x="597" y="617"/>
                    <a:pt x="478" y="717"/>
                  </a:cubicBezTo>
                  <a:cubicBezTo>
                    <a:pt x="180" y="935"/>
                    <a:pt x="259" y="1333"/>
                    <a:pt x="140" y="1632"/>
                  </a:cubicBezTo>
                  <a:cubicBezTo>
                    <a:pt x="1" y="1990"/>
                    <a:pt x="1" y="2328"/>
                    <a:pt x="259" y="2626"/>
                  </a:cubicBezTo>
                  <a:lnTo>
                    <a:pt x="259" y="2805"/>
                  </a:lnTo>
                  <a:cubicBezTo>
                    <a:pt x="458" y="2626"/>
                    <a:pt x="398" y="2407"/>
                    <a:pt x="458" y="2169"/>
                  </a:cubicBezTo>
                  <a:cubicBezTo>
                    <a:pt x="458" y="1711"/>
                    <a:pt x="577" y="1274"/>
                    <a:pt x="796" y="876"/>
                  </a:cubicBezTo>
                  <a:cubicBezTo>
                    <a:pt x="876" y="577"/>
                    <a:pt x="1194" y="299"/>
                    <a:pt x="79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54" name="Google Shape;7454;p9"/>
            <p:cNvSpPr/>
            <p:nvPr/>
          </p:nvSpPr>
          <p:spPr>
            <a:xfrm>
              <a:off x="4556700" y="4559800"/>
              <a:ext cx="65675" cy="9425"/>
            </a:xfrm>
            <a:custGeom>
              <a:avLst/>
              <a:gdLst/>
              <a:ahLst/>
              <a:cxnLst/>
              <a:rect l="l" t="t" r="r" b="b"/>
              <a:pathLst>
                <a:path w="2627" h="377" extrusionOk="0">
                  <a:moveTo>
                    <a:pt x="1055" y="1"/>
                  </a:moveTo>
                  <a:cubicBezTo>
                    <a:pt x="981" y="27"/>
                    <a:pt x="902" y="35"/>
                    <a:pt x="822" y="35"/>
                  </a:cubicBezTo>
                  <a:cubicBezTo>
                    <a:pt x="700" y="35"/>
                    <a:pt x="575" y="17"/>
                    <a:pt x="453" y="17"/>
                  </a:cubicBezTo>
                  <a:cubicBezTo>
                    <a:pt x="290" y="17"/>
                    <a:pt x="134" y="49"/>
                    <a:pt x="1" y="200"/>
                  </a:cubicBezTo>
                  <a:cubicBezTo>
                    <a:pt x="320" y="330"/>
                    <a:pt x="659" y="376"/>
                    <a:pt x="1013" y="376"/>
                  </a:cubicBezTo>
                  <a:cubicBezTo>
                    <a:pt x="1144" y="376"/>
                    <a:pt x="1278" y="370"/>
                    <a:pt x="1413" y="359"/>
                  </a:cubicBezTo>
                  <a:cubicBezTo>
                    <a:pt x="1529" y="298"/>
                    <a:pt x="1649" y="283"/>
                    <a:pt x="1771" y="283"/>
                  </a:cubicBezTo>
                  <a:cubicBezTo>
                    <a:pt x="1884" y="283"/>
                    <a:pt x="1997" y="296"/>
                    <a:pt x="2110" y="296"/>
                  </a:cubicBezTo>
                  <a:cubicBezTo>
                    <a:pt x="2232" y="296"/>
                    <a:pt x="2352" y="281"/>
                    <a:pt x="2468" y="220"/>
                  </a:cubicBezTo>
                  <a:cubicBezTo>
                    <a:pt x="2527" y="220"/>
                    <a:pt x="2567" y="220"/>
                    <a:pt x="2627" y="200"/>
                  </a:cubicBezTo>
                  <a:lnTo>
                    <a:pt x="2627" y="21"/>
                  </a:lnTo>
                  <a:cubicBezTo>
                    <a:pt x="2110" y="21"/>
                    <a:pt x="1572" y="1"/>
                    <a:pt x="105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55" name="Google Shape;7455;p9"/>
            <p:cNvSpPr/>
            <p:nvPr/>
          </p:nvSpPr>
          <p:spPr>
            <a:xfrm>
              <a:off x="4600975" y="4795525"/>
              <a:ext cx="21400" cy="41150"/>
            </a:xfrm>
            <a:custGeom>
              <a:avLst/>
              <a:gdLst/>
              <a:ahLst/>
              <a:cxnLst/>
              <a:rect l="l" t="t" r="r" b="b"/>
              <a:pathLst>
                <a:path w="856" h="1646" extrusionOk="0">
                  <a:moveTo>
                    <a:pt x="478" y="1"/>
                  </a:moveTo>
                  <a:cubicBezTo>
                    <a:pt x="259" y="419"/>
                    <a:pt x="80" y="836"/>
                    <a:pt x="0" y="1294"/>
                  </a:cubicBezTo>
                  <a:cubicBezTo>
                    <a:pt x="71" y="1400"/>
                    <a:pt x="17" y="1645"/>
                    <a:pt x="210" y="1645"/>
                  </a:cubicBezTo>
                  <a:cubicBezTo>
                    <a:pt x="235" y="1645"/>
                    <a:pt x="264" y="1641"/>
                    <a:pt x="299" y="1632"/>
                  </a:cubicBezTo>
                  <a:cubicBezTo>
                    <a:pt x="478" y="1115"/>
                    <a:pt x="677" y="598"/>
                    <a:pt x="856" y="81"/>
                  </a:cubicBezTo>
                  <a:cubicBezTo>
                    <a:pt x="807" y="40"/>
                    <a:pt x="752" y="32"/>
                    <a:pt x="696" y="32"/>
                  </a:cubicBezTo>
                  <a:cubicBezTo>
                    <a:pt x="664" y="32"/>
                    <a:pt x="633" y="35"/>
                    <a:pt x="602" y="35"/>
                  </a:cubicBezTo>
                  <a:cubicBezTo>
                    <a:pt x="556" y="35"/>
                    <a:pt x="513" y="29"/>
                    <a:pt x="47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56" name="Google Shape;7456;p9"/>
            <p:cNvSpPr/>
            <p:nvPr/>
          </p:nvSpPr>
          <p:spPr>
            <a:xfrm>
              <a:off x="4586550" y="4990000"/>
              <a:ext cx="14450" cy="39800"/>
            </a:xfrm>
            <a:custGeom>
              <a:avLst/>
              <a:gdLst/>
              <a:ahLst/>
              <a:cxnLst/>
              <a:rect l="l" t="t" r="r" b="b"/>
              <a:pathLst>
                <a:path w="578" h="1592" extrusionOk="0">
                  <a:moveTo>
                    <a:pt x="40" y="0"/>
                  </a:moveTo>
                  <a:cubicBezTo>
                    <a:pt x="0" y="597"/>
                    <a:pt x="20" y="1154"/>
                    <a:pt x="518" y="1591"/>
                  </a:cubicBezTo>
                  <a:cubicBezTo>
                    <a:pt x="319" y="1074"/>
                    <a:pt x="577" y="517"/>
                    <a:pt x="3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57" name="Google Shape;7457;p9"/>
            <p:cNvSpPr/>
            <p:nvPr/>
          </p:nvSpPr>
          <p:spPr>
            <a:xfrm>
              <a:off x="4933175" y="4652300"/>
              <a:ext cx="36325" cy="30875"/>
            </a:xfrm>
            <a:custGeom>
              <a:avLst/>
              <a:gdLst/>
              <a:ahLst/>
              <a:cxnLst/>
              <a:rect l="l" t="t" r="r" b="b"/>
              <a:pathLst>
                <a:path w="1453" h="1235" extrusionOk="0">
                  <a:moveTo>
                    <a:pt x="1453" y="1"/>
                  </a:moveTo>
                  <a:lnTo>
                    <a:pt x="1453" y="1"/>
                  </a:lnTo>
                  <a:cubicBezTo>
                    <a:pt x="299" y="61"/>
                    <a:pt x="1" y="339"/>
                    <a:pt x="80" y="1234"/>
                  </a:cubicBezTo>
                  <a:cubicBezTo>
                    <a:pt x="359" y="1155"/>
                    <a:pt x="299" y="797"/>
                    <a:pt x="558" y="697"/>
                  </a:cubicBezTo>
                  <a:cubicBezTo>
                    <a:pt x="677" y="379"/>
                    <a:pt x="995" y="379"/>
                    <a:pt x="1274" y="339"/>
                  </a:cubicBezTo>
                  <a:cubicBezTo>
                    <a:pt x="1314" y="240"/>
                    <a:pt x="1393" y="100"/>
                    <a:pt x="145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58" name="Google Shape;7458;p9"/>
            <p:cNvSpPr/>
            <p:nvPr/>
          </p:nvSpPr>
          <p:spPr>
            <a:xfrm>
              <a:off x="5199250" y="4742325"/>
              <a:ext cx="37825" cy="23900"/>
            </a:xfrm>
            <a:custGeom>
              <a:avLst/>
              <a:gdLst/>
              <a:ahLst/>
              <a:cxnLst/>
              <a:rect l="l" t="t" r="r" b="b"/>
              <a:pathLst>
                <a:path w="1513" h="956" extrusionOk="0">
                  <a:moveTo>
                    <a:pt x="438" y="0"/>
                  </a:moveTo>
                  <a:cubicBezTo>
                    <a:pt x="378" y="0"/>
                    <a:pt x="299" y="40"/>
                    <a:pt x="219" y="60"/>
                  </a:cubicBezTo>
                  <a:cubicBezTo>
                    <a:pt x="80" y="219"/>
                    <a:pt x="0" y="378"/>
                    <a:pt x="20" y="577"/>
                  </a:cubicBezTo>
                  <a:cubicBezTo>
                    <a:pt x="80" y="816"/>
                    <a:pt x="279" y="856"/>
                    <a:pt x="418" y="955"/>
                  </a:cubicBezTo>
                  <a:cubicBezTo>
                    <a:pt x="856" y="955"/>
                    <a:pt x="1174" y="677"/>
                    <a:pt x="1512" y="478"/>
                  </a:cubicBezTo>
                  <a:cubicBezTo>
                    <a:pt x="1393" y="319"/>
                    <a:pt x="1174" y="279"/>
                    <a:pt x="1015" y="160"/>
                  </a:cubicBezTo>
                  <a:cubicBezTo>
                    <a:pt x="816" y="100"/>
                    <a:pt x="637" y="40"/>
                    <a:pt x="4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59" name="Google Shape;7459;p9"/>
            <p:cNvSpPr/>
            <p:nvPr/>
          </p:nvSpPr>
          <p:spPr>
            <a:xfrm>
              <a:off x="5142550" y="4808650"/>
              <a:ext cx="64675" cy="13275"/>
            </a:xfrm>
            <a:custGeom>
              <a:avLst/>
              <a:gdLst/>
              <a:ahLst/>
              <a:cxnLst/>
              <a:rect l="l" t="t" r="r" b="b"/>
              <a:pathLst>
                <a:path w="2587" h="531" extrusionOk="0">
                  <a:moveTo>
                    <a:pt x="2183" y="0"/>
                  </a:moveTo>
                  <a:cubicBezTo>
                    <a:pt x="2056" y="0"/>
                    <a:pt x="1926" y="31"/>
                    <a:pt x="1791" y="73"/>
                  </a:cubicBezTo>
                  <a:cubicBezTo>
                    <a:pt x="1274" y="113"/>
                    <a:pt x="776" y="172"/>
                    <a:pt x="259" y="252"/>
                  </a:cubicBezTo>
                  <a:cubicBezTo>
                    <a:pt x="160" y="252"/>
                    <a:pt x="0" y="311"/>
                    <a:pt x="180" y="451"/>
                  </a:cubicBezTo>
                  <a:cubicBezTo>
                    <a:pt x="239" y="471"/>
                    <a:pt x="299" y="471"/>
                    <a:pt x="359" y="471"/>
                  </a:cubicBezTo>
                  <a:cubicBezTo>
                    <a:pt x="408" y="510"/>
                    <a:pt x="463" y="530"/>
                    <a:pt x="518" y="530"/>
                  </a:cubicBezTo>
                  <a:cubicBezTo>
                    <a:pt x="572" y="530"/>
                    <a:pt x="627" y="510"/>
                    <a:pt x="677" y="471"/>
                  </a:cubicBezTo>
                  <a:cubicBezTo>
                    <a:pt x="815" y="492"/>
                    <a:pt x="951" y="501"/>
                    <a:pt x="1085" y="501"/>
                  </a:cubicBezTo>
                  <a:cubicBezTo>
                    <a:pt x="1585" y="501"/>
                    <a:pt x="2056" y="369"/>
                    <a:pt x="2527" y="212"/>
                  </a:cubicBezTo>
                  <a:cubicBezTo>
                    <a:pt x="2547" y="212"/>
                    <a:pt x="2567" y="192"/>
                    <a:pt x="2567" y="192"/>
                  </a:cubicBezTo>
                  <a:cubicBezTo>
                    <a:pt x="2587" y="172"/>
                    <a:pt x="2567" y="113"/>
                    <a:pt x="2527" y="93"/>
                  </a:cubicBezTo>
                  <a:cubicBezTo>
                    <a:pt x="2413" y="26"/>
                    <a:pt x="2299" y="0"/>
                    <a:pt x="218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60" name="Google Shape;7460;p9"/>
            <p:cNvSpPr/>
            <p:nvPr/>
          </p:nvSpPr>
          <p:spPr>
            <a:xfrm>
              <a:off x="4358275" y="4778625"/>
              <a:ext cx="14450" cy="46175"/>
            </a:xfrm>
            <a:custGeom>
              <a:avLst/>
              <a:gdLst/>
              <a:ahLst/>
              <a:cxnLst/>
              <a:rect l="l" t="t" r="r" b="b"/>
              <a:pathLst>
                <a:path w="578" h="1847" extrusionOk="0">
                  <a:moveTo>
                    <a:pt x="379" y="1"/>
                  </a:moveTo>
                  <a:cubicBezTo>
                    <a:pt x="120" y="558"/>
                    <a:pt x="1" y="1154"/>
                    <a:pt x="1" y="1751"/>
                  </a:cubicBezTo>
                  <a:cubicBezTo>
                    <a:pt x="27" y="1790"/>
                    <a:pt x="62" y="1847"/>
                    <a:pt x="105" y="1847"/>
                  </a:cubicBezTo>
                  <a:cubicBezTo>
                    <a:pt x="128" y="1847"/>
                    <a:pt x="153" y="1832"/>
                    <a:pt x="180" y="1791"/>
                  </a:cubicBezTo>
                  <a:cubicBezTo>
                    <a:pt x="239" y="1672"/>
                    <a:pt x="239" y="1512"/>
                    <a:pt x="399" y="1453"/>
                  </a:cubicBezTo>
                  <a:cubicBezTo>
                    <a:pt x="518" y="1214"/>
                    <a:pt x="558" y="995"/>
                    <a:pt x="578" y="757"/>
                  </a:cubicBezTo>
                  <a:cubicBezTo>
                    <a:pt x="399" y="578"/>
                    <a:pt x="578" y="299"/>
                    <a:pt x="418" y="100"/>
                  </a:cubicBezTo>
                  <a:cubicBezTo>
                    <a:pt x="399" y="80"/>
                    <a:pt x="399" y="21"/>
                    <a:pt x="3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61" name="Google Shape;7461;p9"/>
            <p:cNvSpPr/>
            <p:nvPr/>
          </p:nvSpPr>
          <p:spPr>
            <a:xfrm>
              <a:off x="4784975" y="4759225"/>
              <a:ext cx="21900" cy="34850"/>
            </a:xfrm>
            <a:custGeom>
              <a:avLst/>
              <a:gdLst/>
              <a:ahLst/>
              <a:cxnLst/>
              <a:rect l="l" t="t" r="r" b="b"/>
              <a:pathLst>
                <a:path w="876" h="1394" extrusionOk="0">
                  <a:moveTo>
                    <a:pt x="876" y="1"/>
                  </a:moveTo>
                  <a:lnTo>
                    <a:pt x="876" y="1"/>
                  </a:lnTo>
                  <a:cubicBezTo>
                    <a:pt x="319" y="80"/>
                    <a:pt x="140" y="438"/>
                    <a:pt x="1" y="836"/>
                  </a:cubicBezTo>
                  <a:cubicBezTo>
                    <a:pt x="219" y="976"/>
                    <a:pt x="160" y="1194"/>
                    <a:pt x="180" y="1393"/>
                  </a:cubicBezTo>
                  <a:cubicBezTo>
                    <a:pt x="438" y="976"/>
                    <a:pt x="677" y="558"/>
                    <a:pt x="8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62" name="Google Shape;7462;p9"/>
            <p:cNvSpPr/>
            <p:nvPr/>
          </p:nvSpPr>
          <p:spPr>
            <a:xfrm>
              <a:off x="4955050" y="5134200"/>
              <a:ext cx="18425" cy="40325"/>
            </a:xfrm>
            <a:custGeom>
              <a:avLst/>
              <a:gdLst/>
              <a:ahLst/>
              <a:cxnLst/>
              <a:rect l="l" t="t" r="r" b="b"/>
              <a:pathLst>
                <a:path w="737" h="1613" extrusionOk="0">
                  <a:moveTo>
                    <a:pt x="240" y="1"/>
                  </a:moveTo>
                  <a:cubicBezTo>
                    <a:pt x="140" y="80"/>
                    <a:pt x="81" y="160"/>
                    <a:pt x="1" y="220"/>
                  </a:cubicBezTo>
                  <a:cubicBezTo>
                    <a:pt x="41" y="697"/>
                    <a:pt x="220" y="1155"/>
                    <a:pt x="419" y="1612"/>
                  </a:cubicBezTo>
                  <a:lnTo>
                    <a:pt x="737" y="1612"/>
                  </a:lnTo>
                  <a:cubicBezTo>
                    <a:pt x="737" y="1572"/>
                    <a:pt x="717" y="1493"/>
                    <a:pt x="717" y="1453"/>
                  </a:cubicBezTo>
                  <a:cubicBezTo>
                    <a:pt x="638" y="1354"/>
                    <a:pt x="677" y="1194"/>
                    <a:pt x="598" y="1075"/>
                  </a:cubicBezTo>
                  <a:cubicBezTo>
                    <a:pt x="538" y="697"/>
                    <a:pt x="478" y="319"/>
                    <a:pt x="24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63" name="Google Shape;7463;p9"/>
            <p:cNvSpPr/>
            <p:nvPr/>
          </p:nvSpPr>
          <p:spPr>
            <a:xfrm>
              <a:off x="4635775" y="4723425"/>
              <a:ext cx="19425" cy="30850"/>
            </a:xfrm>
            <a:custGeom>
              <a:avLst/>
              <a:gdLst/>
              <a:ahLst/>
              <a:cxnLst/>
              <a:rect l="l" t="t" r="r" b="b"/>
              <a:pathLst>
                <a:path w="777" h="1234" extrusionOk="0">
                  <a:moveTo>
                    <a:pt x="697" y="1"/>
                  </a:moveTo>
                  <a:cubicBezTo>
                    <a:pt x="319" y="1"/>
                    <a:pt x="140" y="239"/>
                    <a:pt x="1" y="538"/>
                  </a:cubicBezTo>
                  <a:cubicBezTo>
                    <a:pt x="259" y="717"/>
                    <a:pt x="120" y="1015"/>
                    <a:pt x="180" y="1234"/>
                  </a:cubicBezTo>
                  <a:cubicBezTo>
                    <a:pt x="259" y="1174"/>
                    <a:pt x="319" y="1095"/>
                    <a:pt x="339" y="1035"/>
                  </a:cubicBezTo>
                  <a:cubicBezTo>
                    <a:pt x="399" y="697"/>
                    <a:pt x="777" y="438"/>
                    <a:pt x="69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64" name="Google Shape;7464;p9"/>
            <p:cNvSpPr/>
            <p:nvPr/>
          </p:nvSpPr>
          <p:spPr>
            <a:xfrm>
              <a:off x="4243400" y="4674700"/>
              <a:ext cx="16425" cy="40800"/>
            </a:xfrm>
            <a:custGeom>
              <a:avLst/>
              <a:gdLst/>
              <a:ahLst/>
              <a:cxnLst/>
              <a:rect l="l" t="t" r="r" b="b"/>
              <a:pathLst>
                <a:path w="657" h="1632" extrusionOk="0">
                  <a:moveTo>
                    <a:pt x="418" y="0"/>
                  </a:moveTo>
                  <a:cubicBezTo>
                    <a:pt x="219" y="199"/>
                    <a:pt x="100" y="438"/>
                    <a:pt x="100" y="736"/>
                  </a:cubicBezTo>
                  <a:cubicBezTo>
                    <a:pt x="120" y="1034"/>
                    <a:pt x="0" y="1373"/>
                    <a:pt x="299" y="1631"/>
                  </a:cubicBezTo>
                  <a:cubicBezTo>
                    <a:pt x="518" y="1174"/>
                    <a:pt x="557" y="696"/>
                    <a:pt x="657" y="239"/>
                  </a:cubicBezTo>
                  <a:cubicBezTo>
                    <a:pt x="657" y="159"/>
                    <a:pt x="657" y="100"/>
                    <a:pt x="617" y="100"/>
                  </a:cubicBezTo>
                  <a:cubicBezTo>
                    <a:pt x="597" y="60"/>
                    <a:pt x="538" y="40"/>
                    <a:pt x="4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65" name="Google Shape;7465;p9"/>
            <p:cNvSpPr/>
            <p:nvPr/>
          </p:nvSpPr>
          <p:spPr>
            <a:xfrm>
              <a:off x="4407025" y="4678675"/>
              <a:ext cx="48750" cy="17425"/>
            </a:xfrm>
            <a:custGeom>
              <a:avLst/>
              <a:gdLst/>
              <a:ahLst/>
              <a:cxnLst/>
              <a:rect l="l" t="t" r="r" b="b"/>
              <a:pathLst>
                <a:path w="1950" h="697" extrusionOk="0">
                  <a:moveTo>
                    <a:pt x="557" y="0"/>
                  </a:moveTo>
                  <a:cubicBezTo>
                    <a:pt x="458" y="219"/>
                    <a:pt x="139" y="120"/>
                    <a:pt x="0" y="299"/>
                  </a:cubicBezTo>
                  <a:cubicBezTo>
                    <a:pt x="40" y="338"/>
                    <a:pt x="40" y="378"/>
                    <a:pt x="40" y="398"/>
                  </a:cubicBezTo>
                  <a:cubicBezTo>
                    <a:pt x="80" y="478"/>
                    <a:pt x="139" y="537"/>
                    <a:pt x="199" y="597"/>
                  </a:cubicBezTo>
                  <a:cubicBezTo>
                    <a:pt x="259" y="637"/>
                    <a:pt x="299" y="677"/>
                    <a:pt x="358" y="696"/>
                  </a:cubicBezTo>
                  <a:cubicBezTo>
                    <a:pt x="594" y="343"/>
                    <a:pt x="914" y="161"/>
                    <a:pt x="1308" y="161"/>
                  </a:cubicBezTo>
                  <a:cubicBezTo>
                    <a:pt x="1380" y="161"/>
                    <a:pt x="1455" y="167"/>
                    <a:pt x="1532" y="179"/>
                  </a:cubicBezTo>
                  <a:cubicBezTo>
                    <a:pt x="1572" y="186"/>
                    <a:pt x="1616" y="188"/>
                    <a:pt x="1662" y="188"/>
                  </a:cubicBezTo>
                  <a:cubicBezTo>
                    <a:pt x="1755" y="188"/>
                    <a:pt x="1857" y="179"/>
                    <a:pt x="1950" y="179"/>
                  </a:cubicBezTo>
                  <a:cubicBezTo>
                    <a:pt x="1658" y="20"/>
                    <a:pt x="1348" y="11"/>
                    <a:pt x="1033" y="11"/>
                  </a:cubicBezTo>
                  <a:cubicBezTo>
                    <a:pt x="994" y="11"/>
                    <a:pt x="954" y="11"/>
                    <a:pt x="915" y="11"/>
                  </a:cubicBezTo>
                  <a:cubicBezTo>
                    <a:pt x="796" y="11"/>
                    <a:pt x="677" y="10"/>
                    <a:pt x="5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66" name="Google Shape;7466;p9"/>
            <p:cNvSpPr/>
            <p:nvPr/>
          </p:nvSpPr>
          <p:spPr>
            <a:xfrm>
              <a:off x="4346850" y="4964125"/>
              <a:ext cx="14925" cy="34850"/>
            </a:xfrm>
            <a:custGeom>
              <a:avLst/>
              <a:gdLst/>
              <a:ahLst/>
              <a:cxnLst/>
              <a:rect l="l" t="t" r="r" b="b"/>
              <a:pathLst>
                <a:path w="597" h="1394" extrusionOk="0">
                  <a:moveTo>
                    <a:pt x="458" y="1"/>
                  </a:moveTo>
                  <a:lnTo>
                    <a:pt x="458" y="1"/>
                  </a:lnTo>
                  <a:cubicBezTo>
                    <a:pt x="358" y="120"/>
                    <a:pt x="239" y="239"/>
                    <a:pt x="139" y="359"/>
                  </a:cubicBezTo>
                  <a:cubicBezTo>
                    <a:pt x="0" y="697"/>
                    <a:pt x="100" y="995"/>
                    <a:pt x="259" y="1393"/>
                  </a:cubicBezTo>
                  <a:cubicBezTo>
                    <a:pt x="597" y="896"/>
                    <a:pt x="458" y="438"/>
                    <a:pt x="45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67" name="Google Shape;7467;p9"/>
            <p:cNvSpPr/>
            <p:nvPr/>
          </p:nvSpPr>
          <p:spPr>
            <a:xfrm>
              <a:off x="5102775" y="5025300"/>
              <a:ext cx="9950" cy="63675"/>
            </a:xfrm>
            <a:custGeom>
              <a:avLst/>
              <a:gdLst/>
              <a:ahLst/>
              <a:cxnLst/>
              <a:rect l="l" t="t" r="r" b="b"/>
              <a:pathLst>
                <a:path w="398" h="2547" extrusionOk="0">
                  <a:moveTo>
                    <a:pt x="100" y="0"/>
                  </a:moveTo>
                  <a:cubicBezTo>
                    <a:pt x="139" y="856"/>
                    <a:pt x="0" y="1691"/>
                    <a:pt x="239" y="2547"/>
                  </a:cubicBezTo>
                  <a:cubicBezTo>
                    <a:pt x="259" y="2129"/>
                    <a:pt x="279" y="1671"/>
                    <a:pt x="259" y="1254"/>
                  </a:cubicBezTo>
                  <a:cubicBezTo>
                    <a:pt x="239" y="836"/>
                    <a:pt x="398" y="378"/>
                    <a:pt x="1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68" name="Google Shape;7468;p9"/>
            <p:cNvSpPr/>
            <p:nvPr/>
          </p:nvSpPr>
          <p:spPr>
            <a:xfrm>
              <a:off x="4758000" y="4823375"/>
              <a:ext cx="13575" cy="24150"/>
            </a:xfrm>
            <a:custGeom>
              <a:avLst/>
              <a:gdLst/>
              <a:ahLst/>
              <a:cxnLst/>
              <a:rect l="l" t="t" r="r" b="b"/>
              <a:pathLst>
                <a:path w="543" h="966" extrusionOk="0">
                  <a:moveTo>
                    <a:pt x="344" y="1"/>
                  </a:moveTo>
                  <a:cubicBezTo>
                    <a:pt x="145" y="200"/>
                    <a:pt x="105" y="458"/>
                    <a:pt x="25" y="717"/>
                  </a:cubicBezTo>
                  <a:cubicBezTo>
                    <a:pt x="0" y="893"/>
                    <a:pt x="46" y="965"/>
                    <a:pt x="138" y="965"/>
                  </a:cubicBezTo>
                  <a:cubicBezTo>
                    <a:pt x="193" y="965"/>
                    <a:pt x="263" y="940"/>
                    <a:pt x="344" y="896"/>
                  </a:cubicBezTo>
                  <a:cubicBezTo>
                    <a:pt x="403" y="817"/>
                    <a:pt x="463" y="777"/>
                    <a:pt x="523" y="697"/>
                  </a:cubicBezTo>
                  <a:cubicBezTo>
                    <a:pt x="523" y="578"/>
                    <a:pt x="543" y="478"/>
                    <a:pt x="543" y="379"/>
                  </a:cubicBezTo>
                  <a:cubicBezTo>
                    <a:pt x="523" y="220"/>
                    <a:pt x="523" y="81"/>
                    <a:pt x="3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69" name="Google Shape;7469;p9"/>
            <p:cNvSpPr/>
            <p:nvPr/>
          </p:nvSpPr>
          <p:spPr>
            <a:xfrm>
              <a:off x="5486700" y="4717700"/>
              <a:ext cx="27875" cy="16700"/>
            </a:xfrm>
            <a:custGeom>
              <a:avLst/>
              <a:gdLst/>
              <a:ahLst/>
              <a:cxnLst/>
              <a:rect l="l" t="t" r="r" b="b"/>
              <a:pathLst>
                <a:path w="1115" h="668" extrusionOk="0">
                  <a:moveTo>
                    <a:pt x="918" y="1"/>
                  </a:moveTo>
                  <a:cubicBezTo>
                    <a:pt x="890" y="1"/>
                    <a:pt x="866" y="11"/>
                    <a:pt x="836" y="31"/>
                  </a:cubicBezTo>
                  <a:cubicBezTo>
                    <a:pt x="657" y="170"/>
                    <a:pt x="438" y="70"/>
                    <a:pt x="259" y="170"/>
                  </a:cubicBezTo>
                  <a:cubicBezTo>
                    <a:pt x="219" y="170"/>
                    <a:pt x="199" y="170"/>
                    <a:pt x="139" y="210"/>
                  </a:cubicBezTo>
                  <a:cubicBezTo>
                    <a:pt x="100" y="329"/>
                    <a:pt x="40" y="468"/>
                    <a:pt x="0" y="607"/>
                  </a:cubicBezTo>
                  <a:cubicBezTo>
                    <a:pt x="338" y="528"/>
                    <a:pt x="736" y="667"/>
                    <a:pt x="1035" y="409"/>
                  </a:cubicBezTo>
                  <a:cubicBezTo>
                    <a:pt x="1114" y="269"/>
                    <a:pt x="1114" y="150"/>
                    <a:pt x="1015" y="31"/>
                  </a:cubicBezTo>
                  <a:cubicBezTo>
                    <a:pt x="975" y="11"/>
                    <a:pt x="945" y="1"/>
                    <a:pt x="91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70" name="Google Shape;7470;p9"/>
            <p:cNvSpPr/>
            <p:nvPr/>
          </p:nvSpPr>
          <p:spPr>
            <a:xfrm>
              <a:off x="4735750" y="4923675"/>
              <a:ext cx="13950" cy="31525"/>
            </a:xfrm>
            <a:custGeom>
              <a:avLst/>
              <a:gdLst/>
              <a:ahLst/>
              <a:cxnLst/>
              <a:rect l="l" t="t" r="r" b="b"/>
              <a:pathLst>
                <a:path w="558" h="1261" extrusionOk="0">
                  <a:moveTo>
                    <a:pt x="357" y="0"/>
                  </a:moveTo>
                  <a:cubicBezTo>
                    <a:pt x="268" y="0"/>
                    <a:pt x="219" y="60"/>
                    <a:pt x="219" y="226"/>
                  </a:cubicBezTo>
                  <a:cubicBezTo>
                    <a:pt x="219" y="385"/>
                    <a:pt x="239" y="624"/>
                    <a:pt x="40" y="743"/>
                  </a:cubicBezTo>
                  <a:cubicBezTo>
                    <a:pt x="20" y="763"/>
                    <a:pt x="0" y="823"/>
                    <a:pt x="40" y="863"/>
                  </a:cubicBezTo>
                  <a:cubicBezTo>
                    <a:pt x="60" y="1082"/>
                    <a:pt x="140" y="1261"/>
                    <a:pt x="378" y="1261"/>
                  </a:cubicBezTo>
                  <a:cubicBezTo>
                    <a:pt x="418" y="1161"/>
                    <a:pt x="418" y="1062"/>
                    <a:pt x="438" y="962"/>
                  </a:cubicBezTo>
                  <a:cubicBezTo>
                    <a:pt x="557" y="743"/>
                    <a:pt x="418" y="445"/>
                    <a:pt x="557" y="226"/>
                  </a:cubicBezTo>
                  <a:cubicBezTo>
                    <a:pt x="537" y="166"/>
                    <a:pt x="537" y="87"/>
                    <a:pt x="537" y="47"/>
                  </a:cubicBezTo>
                  <a:cubicBezTo>
                    <a:pt x="466" y="19"/>
                    <a:pt x="406" y="0"/>
                    <a:pt x="3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71" name="Google Shape;7471;p9"/>
            <p:cNvSpPr/>
            <p:nvPr/>
          </p:nvSpPr>
          <p:spPr>
            <a:xfrm>
              <a:off x="5042100" y="4748275"/>
              <a:ext cx="31850" cy="10100"/>
            </a:xfrm>
            <a:custGeom>
              <a:avLst/>
              <a:gdLst/>
              <a:ahLst/>
              <a:cxnLst/>
              <a:rect l="l" t="t" r="r" b="b"/>
              <a:pathLst>
                <a:path w="1274" h="404" extrusionOk="0">
                  <a:moveTo>
                    <a:pt x="427" y="1"/>
                  </a:moveTo>
                  <a:cubicBezTo>
                    <a:pt x="300" y="1"/>
                    <a:pt x="171" y="9"/>
                    <a:pt x="40" y="21"/>
                  </a:cubicBezTo>
                  <a:cubicBezTo>
                    <a:pt x="20" y="21"/>
                    <a:pt x="20" y="41"/>
                    <a:pt x="0" y="101"/>
                  </a:cubicBezTo>
                  <a:cubicBezTo>
                    <a:pt x="0" y="140"/>
                    <a:pt x="0" y="160"/>
                    <a:pt x="40" y="220"/>
                  </a:cubicBezTo>
                  <a:lnTo>
                    <a:pt x="219" y="399"/>
                  </a:lnTo>
                  <a:cubicBezTo>
                    <a:pt x="273" y="390"/>
                    <a:pt x="327" y="387"/>
                    <a:pt x="382" y="387"/>
                  </a:cubicBezTo>
                  <a:cubicBezTo>
                    <a:pt x="511" y="387"/>
                    <a:pt x="641" y="404"/>
                    <a:pt x="769" y="404"/>
                  </a:cubicBezTo>
                  <a:cubicBezTo>
                    <a:pt x="950" y="404"/>
                    <a:pt x="1124" y="369"/>
                    <a:pt x="1273" y="200"/>
                  </a:cubicBezTo>
                  <a:cubicBezTo>
                    <a:pt x="1008" y="47"/>
                    <a:pt x="724" y="1"/>
                    <a:pt x="42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72" name="Google Shape;7472;p9"/>
            <p:cNvSpPr/>
            <p:nvPr/>
          </p:nvSpPr>
          <p:spPr>
            <a:xfrm>
              <a:off x="5512050" y="4713475"/>
              <a:ext cx="25400" cy="14450"/>
            </a:xfrm>
            <a:custGeom>
              <a:avLst/>
              <a:gdLst/>
              <a:ahLst/>
              <a:cxnLst/>
              <a:rect l="l" t="t" r="r" b="b"/>
              <a:pathLst>
                <a:path w="1016" h="578" extrusionOk="0">
                  <a:moveTo>
                    <a:pt x="578" y="0"/>
                  </a:moveTo>
                  <a:cubicBezTo>
                    <a:pt x="361" y="0"/>
                    <a:pt x="152" y="14"/>
                    <a:pt x="1" y="200"/>
                  </a:cubicBezTo>
                  <a:cubicBezTo>
                    <a:pt x="21" y="319"/>
                    <a:pt x="21" y="438"/>
                    <a:pt x="21" y="578"/>
                  </a:cubicBezTo>
                  <a:cubicBezTo>
                    <a:pt x="140" y="538"/>
                    <a:pt x="239" y="518"/>
                    <a:pt x="359" y="498"/>
                  </a:cubicBezTo>
                  <a:cubicBezTo>
                    <a:pt x="518" y="399"/>
                    <a:pt x="717" y="438"/>
                    <a:pt x="896" y="379"/>
                  </a:cubicBezTo>
                  <a:cubicBezTo>
                    <a:pt x="995" y="140"/>
                    <a:pt x="1015" y="1"/>
                    <a:pt x="697" y="1"/>
                  </a:cubicBezTo>
                  <a:cubicBezTo>
                    <a:pt x="657" y="1"/>
                    <a:pt x="617" y="0"/>
                    <a:pt x="5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73" name="Google Shape;7473;p9"/>
            <p:cNvSpPr/>
            <p:nvPr/>
          </p:nvSpPr>
          <p:spPr>
            <a:xfrm>
              <a:off x="5529475" y="4708500"/>
              <a:ext cx="22400" cy="14675"/>
            </a:xfrm>
            <a:custGeom>
              <a:avLst/>
              <a:gdLst/>
              <a:ahLst/>
              <a:cxnLst/>
              <a:rect l="l" t="t" r="r" b="b"/>
              <a:pathLst>
                <a:path w="896" h="587" extrusionOk="0">
                  <a:moveTo>
                    <a:pt x="696" y="21"/>
                  </a:moveTo>
                  <a:cubicBezTo>
                    <a:pt x="477" y="80"/>
                    <a:pt x="199" y="1"/>
                    <a:pt x="0" y="200"/>
                  </a:cubicBezTo>
                  <a:cubicBezTo>
                    <a:pt x="139" y="279"/>
                    <a:pt x="199" y="418"/>
                    <a:pt x="199" y="578"/>
                  </a:cubicBezTo>
                  <a:cubicBezTo>
                    <a:pt x="247" y="582"/>
                    <a:pt x="295" y="586"/>
                    <a:pt x="341" y="586"/>
                  </a:cubicBezTo>
                  <a:cubicBezTo>
                    <a:pt x="489" y="586"/>
                    <a:pt x="625" y="550"/>
                    <a:pt x="716" y="399"/>
                  </a:cubicBezTo>
                  <a:cubicBezTo>
                    <a:pt x="736" y="279"/>
                    <a:pt x="895" y="140"/>
                    <a:pt x="696" y="2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74" name="Google Shape;7474;p9"/>
            <p:cNvSpPr/>
            <p:nvPr/>
          </p:nvSpPr>
          <p:spPr>
            <a:xfrm>
              <a:off x="5198750" y="4783100"/>
              <a:ext cx="25375" cy="13275"/>
            </a:xfrm>
            <a:custGeom>
              <a:avLst/>
              <a:gdLst/>
              <a:ahLst/>
              <a:cxnLst/>
              <a:rect l="l" t="t" r="r" b="b"/>
              <a:pathLst>
                <a:path w="1015" h="531" extrusionOk="0">
                  <a:moveTo>
                    <a:pt x="975" y="1"/>
                  </a:moveTo>
                  <a:cubicBezTo>
                    <a:pt x="637" y="60"/>
                    <a:pt x="319" y="140"/>
                    <a:pt x="0" y="239"/>
                  </a:cubicBezTo>
                  <a:cubicBezTo>
                    <a:pt x="101" y="483"/>
                    <a:pt x="253" y="531"/>
                    <a:pt x="412" y="531"/>
                  </a:cubicBezTo>
                  <a:cubicBezTo>
                    <a:pt x="473" y="531"/>
                    <a:pt x="536" y="523"/>
                    <a:pt x="597" y="518"/>
                  </a:cubicBezTo>
                  <a:cubicBezTo>
                    <a:pt x="717" y="418"/>
                    <a:pt x="836" y="299"/>
                    <a:pt x="975" y="200"/>
                  </a:cubicBezTo>
                  <a:cubicBezTo>
                    <a:pt x="995" y="180"/>
                    <a:pt x="1015" y="140"/>
                    <a:pt x="1015" y="100"/>
                  </a:cubicBezTo>
                  <a:cubicBezTo>
                    <a:pt x="1015" y="60"/>
                    <a:pt x="995" y="21"/>
                    <a:pt x="97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75" name="Google Shape;7475;p9"/>
            <p:cNvSpPr/>
            <p:nvPr/>
          </p:nvSpPr>
          <p:spPr>
            <a:xfrm>
              <a:off x="5183325" y="4756625"/>
              <a:ext cx="26375" cy="15075"/>
            </a:xfrm>
            <a:custGeom>
              <a:avLst/>
              <a:gdLst/>
              <a:ahLst/>
              <a:cxnLst/>
              <a:rect l="l" t="t" r="r" b="b"/>
              <a:pathLst>
                <a:path w="1055" h="603" extrusionOk="0">
                  <a:moveTo>
                    <a:pt x="620" y="0"/>
                  </a:moveTo>
                  <a:cubicBezTo>
                    <a:pt x="592" y="0"/>
                    <a:pt x="568" y="15"/>
                    <a:pt x="538" y="45"/>
                  </a:cubicBezTo>
                  <a:cubicBezTo>
                    <a:pt x="498" y="105"/>
                    <a:pt x="418" y="164"/>
                    <a:pt x="359" y="204"/>
                  </a:cubicBezTo>
                  <a:cubicBezTo>
                    <a:pt x="239" y="264"/>
                    <a:pt x="120" y="284"/>
                    <a:pt x="1" y="304"/>
                  </a:cubicBezTo>
                  <a:cubicBezTo>
                    <a:pt x="100" y="383"/>
                    <a:pt x="220" y="483"/>
                    <a:pt x="319" y="562"/>
                  </a:cubicBezTo>
                  <a:cubicBezTo>
                    <a:pt x="339" y="582"/>
                    <a:pt x="359" y="582"/>
                    <a:pt x="399" y="602"/>
                  </a:cubicBezTo>
                  <a:cubicBezTo>
                    <a:pt x="438" y="582"/>
                    <a:pt x="498" y="582"/>
                    <a:pt x="538" y="562"/>
                  </a:cubicBezTo>
                  <a:cubicBezTo>
                    <a:pt x="637" y="483"/>
                    <a:pt x="796" y="503"/>
                    <a:pt x="916" y="443"/>
                  </a:cubicBezTo>
                  <a:cubicBezTo>
                    <a:pt x="956" y="443"/>
                    <a:pt x="1015" y="403"/>
                    <a:pt x="1055" y="383"/>
                  </a:cubicBezTo>
                  <a:cubicBezTo>
                    <a:pt x="995" y="204"/>
                    <a:pt x="856" y="105"/>
                    <a:pt x="717" y="45"/>
                  </a:cubicBezTo>
                  <a:cubicBezTo>
                    <a:pt x="677" y="15"/>
                    <a:pt x="647" y="0"/>
                    <a:pt x="62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76" name="Google Shape;7476;p9"/>
            <p:cNvSpPr/>
            <p:nvPr/>
          </p:nvSpPr>
          <p:spPr>
            <a:xfrm>
              <a:off x="4593025" y="4828350"/>
              <a:ext cx="16425" cy="23775"/>
            </a:xfrm>
            <a:custGeom>
              <a:avLst/>
              <a:gdLst/>
              <a:ahLst/>
              <a:cxnLst/>
              <a:rect l="l" t="t" r="r" b="b"/>
              <a:pathLst>
                <a:path w="657" h="951" extrusionOk="0">
                  <a:moveTo>
                    <a:pt x="298" y="1"/>
                  </a:moveTo>
                  <a:cubicBezTo>
                    <a:pt x="259" y="180"/>
                    <a:pt x="179" y="319"/>
                    <a:pt x="80" y="518"/>
                  </a:cubicBezTo>
                  <a:cubicBezTo>
                    <a:pt x="0" y="657"/>
                    <a:pt x="0" y="757"/>
                    <a:pt x="100" y="876"/>
                  </a:cubicBezTo>
                  <a:lnTo>
                    <a:pt x="279" y="876"/>
                  </a:lnTo>
                  <a:cubicBezTo>
                    <a:pt x="308" y="926"/>
                    <a:pt x="333" y="951"/>
                    <a:pt x="358" y="951"/>
                  </a:cubicBezTo>
                  <a:cubicBezTo>
                    <a:pt x="383" y="951"/>
                    <a:pt x="408" y="926"/>
                    <a:pt x="438" y="876"/>
                  </a:cubicBezTo>
                  <a:cubicBezTo>
                    <a:pt x="537" y="717"/>
                    <a:pt x="657" y="538"/>
                    <a:pt x="597" y="359"/>
                  </a:cubicBezTo>
                  <a:cubicBezTo>
                    <a:pt x="497" y="220"/>
                    <a:pt x="398" y="120"/>
                    <a:pt x="29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77" name="Google Shape;7477;p9"/>
            <p:cNvSpPr/>
            <p:nvPr/>
          </p:nvSpPr>
          <p:spPr>
            <a:xfrm>
              <a:off x="4399050" y="4686625"/>
              <a:ext cx="17450" cy="22900"/>
            </a:xfrm>
            <a:custGeom>
              <a:avLst/>
              <a:gdLst/>
              <a:ahLst/>
              <a:cxnLst/>
              <a:rect l="l" t="t" r="r" b="b"/>
              <a:pathLst>
                <a:path w="698" h="916" extrusionOk="0">
                  <a:moveTo>
                    <a:pt x="359" y="0"/>
                  </a:moveTo>
                  <a:cubicBezTo>
                    <a:pt x="100" y="199"/>
                    <a:pt x="160" y="518"/>
                    <a:pt x="1" y="756"/>
                  </a:cubicBezTo>
                  <a:cubicBezTo>
                    <a:pt x="160" y="756"/>
                    <a:pt x="279" y="796"/>
                    <a:pt x="359" y="916"/>
                  </a:cubicBezTo>
                  <a:cubicBezTo>
                    <a:pt x="478" y="756"/>
                    <a:pt x="578" y="577"/>
                    <a:pt x="697" y="398"/>
                  </a:cubicBezTo>
                  <a:cubicBezTo>
                    <a:pt x="697" y="359"/>
                    <a:pt x="677" y="279"/>
                    <a:pt x="677" y="219"/>
                  </a:cubicBezTo>
                  <a:cubicBezTo>
                    <a:pt x="558" y="179"/>
                    <a:pt x="419" y="179"/>
                    <a:pt x="359" y="100"/>
                  </a:cubicBezTo>
                  <a:lnTo>
                    <a:pt x="35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78" name="Google Shape;7478;p9"/>
            <p:cNvSpPr/>
            <p:nvPr/>
          </p:nvSpPr>
          <p:spPr>
            <a:xfrm>
              <a:off x="5057000" y="4666225"/>
              <a:ext cx="15450" cy="27100"/>
            </a:xfrm>
            <a:custGeom>
              <a:avLst/>
              <a:gdLst/>
              <a:ahLst/>
              <a:cxnLst/>
              <a:rect l="l" t="t" r="r" b="b"/>
              <a:pathLst>
                <a:path w="618" h="1084" extrusionOk="0">
                  <a:moveTo>
                    <a:pt x="473" y="0"/>
                  </a:moveTo>
                  <a:cubicBezTo>
                    <a:pt x="125" y="0"/>
                    <a:pt x="215" y="401"/>
                    <a:pt x="1" y="518"/>
                  </a:cubicBezTo>
                  <a:lnTo>
                    <a:pt x="1" y="876"/>
                  </a:lnTo>
                  <a:cubicBezTo>
                    <a:pt x="8" y="874"/>
                    <a:pt x="15" y="873"/>
                    <a:pt x="21" y="873"/>
                  </a:cubicBezTo>
                  <a:cubicBezTo>
                    <a:pt x="113" y="873"/>
                    <a:pt x="116" y="1084"/>
                    <a:pt x="218" y="1084"/>
                  </a:cubicBezTo>
                  <a:cubicBezTo>
                    <a:pt x="244" y="1084"/>
                    <a:pt x="277" y="1070"/>
                    <a:pt x="319" y="1035"/>
                  </a:cubicBezTo>
                  <a:cubicBezTo>
                    <a:pt x="618" y="777"/>
                    <a:pt x="439" y="419"/>
                    <a:pt x="538" y="120"/>
                  </a:cubicBezTo>
                  <a:cubicBezTo>
                    <a:pt x="518" y="61"/>
                    <a:pt x="518" y="41"/>
                    <a:pt x="498" y="1"/>
                  </a:cubicBezTo>
                  <a:cubicBezTo>
                    <a:pt x="490" y="0"/>
                    <a:pt x="481" y="0"/>
                    <a:pt x="47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79" name="Google Shape;7479;p9"/>
            <p:cNvSpPr/>
            <p:nvPr/>
          </p:nvSpPr>
          <p:spPr>
            <a:xfrm>
              <a:off x="4044475" y="4949200"/>
              <a:ext cx="12950" cy="23400"/>
            </a:xfrm>
            <a:custGeom>
              <a:avLst/>
              <a:gdLst/>
              <a:ahLst/>
              <a:cxnLst/>
              <a:rect l="l" t="t" r="r" b="b"/>
              <a:pathLst>
                <a:path w="518" h="936" extrusionOk="0">
                  <a:moveTo>
                    <a:pt x="60" y="1"/>
                  </a:moveTo>
                  <a:lnTo>
                    <a:pt x="60" y="1"/>
                  </a:lnTo>
                  <a:cubicBezTo>
                    <a:pt x="299" y="299"/>
                    <a:pt x="0" y="816"/>
                    <a:pt x="518" y="936"/>
                  </a:cubicBezTo>
                  <a:cubicBezTo>
                    <a:pt x="518" y="637"/>
                    <a:pt x="498" y="339"/>
                    <a:pt x="319" y="61"/>
                  </a:cubicBezTo>
                  <a:cubicBezTo>
                    <a:pt x="219" y="41"/>
                    <a:pt x="140" y="21"/>
                    <a:pt x="6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80" name="Google Shape;7480;p9"/>
            <p:cNvSpPr/>
            <p:nvPr/>
          </p:nvSpPr>
          <p:spPr>
            <a:xfrm>
              <a:off x="5442425" y="4650825"/>
              <a:ext cx="25900" cy="10950"/>
            </a:xfrm>
            <a:custGeom>
              <a:avLst/>
              <a:gdLst/>
              <a:ahLst/>
              <a:cxnLst/>
              <a:rect l="l" t="t" r="r" b="b"/>
              <a:pathLst>
                <a:path w="1036" h="438" extrusionOk="0">
                  <a:moveTo>
                    <a:pt x="339" y="0"/>
                  </a:moveTo>
                  <a:cubicBezTo>
                    <a:pt x="239" y="20"/>
                    <a:pt x="140" y="60"/>
                    <a:pt x="80" y="139"/>
                  </a:cubicBezTo>
                  <a:lnTo>
                    <a:pt x="1" y="219"/>
                  </a:lnTo>
                  <a:cubicBezTo>
                    <a:pt x="120" y="438"/>
                    <a:pt x="379" y="398"/>
                    <a:pt x="578" y="438"/>
                  </a:cubicBezTo>
                  <a:cubicBezTo>
                    <a:pt x="677" y="438"/>
                    <a:pt x="777" y="418"/>
                    <a:pt x="916" y="398"/>
                  </a:cubicBezTo>
                  <a:cubicBezTo>
                    <a:pt x="1035" y="112"/>
                    <a:pt x="933" y="76"/>
                    <a:pt x="797" y="76"/>
                  </a:cubicBezTo>
                  <a:cubicBezTo>
                    <a:pt x="752" y="76"/>
                    <a:pt x="703" y="80"/>
                    <a:pt x="657" y="80"/>
                  </a:cubicBezTo>
                  <a:cubicBezTo>
                    <a:pt x="612" y="80"/>
                    <a:pt x="570" y="76"/>
                    <a:pt x="538" y="60"/>
                  </a:cubicBezTo>
                  <a:cubicBezTo>
                    <a:pt x="498" y="0"/>
                    <a:pt x="419" y="0"/>
                    <a:pt x="3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81" name="Google Shape;7481;p9"/>
            <p:cNvSpPr/>
            <p:nvPr/>
          </p:nvSpPr>
          <p:spPr>
            <a:xfrm>
              <a:off x="4559700" y="5051650"/>
              <a:ext cx="15425" cy="20925"/>
            </a:xfrm>
            <a:custGeom>
              <a:avLst/>
              <a:gdLst/>
              <a:ahLst/>
              <a:cxnLst/>
              <a:rect l="l" t="t" r="r" b="b"/>
              <a:pathLst>
                <a:path w="617" h="837" extrusionOk="0">
                  <a:moveTo>
                    <a:pt x="40" y="1"/>
                  </a:moveTo>
                  <a:cubicBezTo>
                    <a:pt x="40" y="279"/>
                    <a:pt x="0" y="578"/>
                    <a:pt x="338" y="836"/>
                  </a:cubicBezTo>
                  <a:cubicBezTo>
                    <a:pt x="319" y="438"/>
                    <a:pt x="617" y="100"/>
                    <a:pt x="4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82" name="Google Shape;7482;p9"/>
            <p:cNvSpPr/>
            <p:nvPr/>
          </p:nvSpPr>
          <p:spPr>
            <a:xfrm>
              <a:off x="5603575" y="4696550"/>
              <a:ext cx="25875" cy="10625"/>
            </a:xfrm>
            <a:custGeom>
              <a:avLst/>
              <a:gdLst/>
              <a:ahLst/>
              <a:cxnLst/>
              <a:rect l="l" t="t" r="r" b="b"/>
              <a:pathLst>
                <a:path w="1035" h="425" extrusionOk="0">
                  <a:moveTo>
                    <a:pt x="629" y="0"/>
                  </a:moveTo>
                  <a:cubicBezTo>
                    <a:pt x="406" y="0"/>
                    <a:pt x="219" y="78"/>
                    <a:pt x="40" y="180"/>
                  </a:cubicBezTo>
                  <a:cubicBezTo>
                    <a:pt x="20" y="180"/>
                    <a:pt x="20" y="200"/>
                    <a:pt x="20" y="220"/>
                  </a:cubicBezTo>
                  <a:cubicBezTo>
                    <a:pt x="0" y="280"/>
                    <a:pt x="20" y="320"/>
                    <a:pt x="60" y="359"/>
                  </a:cubicBezTo>
                  <a:cubicBezTo>
                    <a:pt x="143" y="405"/>
                    <a:pt x="218" y="424"/>
                    <a:pt x="288" y="424"/>
                  </a:cubicBezTo>
                  <a:cubicBezTo>
                    <a:pt x="549" y="424"/>
                    <a:pt x="736" y="159"/>
                    <a:pt x="1034" y="81"/>
                  </a:cubicBezTo>
                  <a:cubicBezTo>
                    <a:pt x="885" y="24"/>
                    <a:pt x="752" y="0"/>
                    <a:pt x="6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83" name="Google Shape;7483;p9"/>
            <p:cNvSpPr/>
            <p:nvPr/>
          </p:nvSpPr>
          <p:spPr>
            <a:xfrm>
              <a:off x="5748775" y="4691600"/>
              <a:ext cx="22400" cy="13400"/>
            </a:xfrm>
            <a:custGeom>
              <a:avLst/>
              <a:gdLst/>
              <a:ahLst/>
              <a:cxnLst/>
              <a:rect l="l" t="t" r="r" b="b"/>
              <a:pathLst>
                <a:path w="896" h="536" extrusionOk="0">
                  <a:moveTo>
                    <a:pt x="558" y="0"/>
                  </a:moveTo>
                  <a:cubicBezTo>
                    <a:pt x="359" y="60"/>
                    <a:pt x="160" y="0"/>
                    <a:pt x="1" y="179"/>
                  </a:cubicBezTo>
                  <a:cubicBezTo>
                    <a:pt x="220" y="199"/>
                    <a:pt x="379" y="279"/>
                    <a:pt x="200" y="518"/>
                  </a:cubicBezTo>
                  <a:cubicBezTo>
                    <a:pt x="254" y="530"/>
                    <a:pt x="306" y="536"/>
                    <a:pt x="357" y="536"/>
                  </a:cubicBezTo>
                  <a:cubicBezTo>
                    <a:pt x="550" y="536"/>
                    <a:pt x="723" y="457"/>
                    <a:pt x="896" y="378"/>
                  </a:cubicBezTo>
                  <a:cubicBezTo>
                    <a:pt x="876" y="279"/>
                    <a:pt x="816" y="219"/>
                    <a:pt x="717" y="199"/>
                  </a:cubicBezTo>
                  <a:cubicBezTo>
                    <a:pt x="677" y="120"/>
                    <a:pt x="597" y="80"/>
                    <a:pt x="5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84" name="Google Shape;7484;p9"/>
            <p:cNvSpPr/>
            <p:nvPr/>
          </p:nvSpPr>
          <p:spPr>
            <a:xfrm>
              <a:off x="5103750" y="4984025"/>
              <a:ext cx="8975" cy="37325"/>
            </a:xfrm>
            <a:custGeom>
              <a:avLst/>
              <a:gdLst/>
              <a:ahLst/>
              <a:cxnLst/>
              <a:rect l="l" t="t" r="r" b="b"/>
              <a:pathLst>
                <a:path w="359" h="1493" extrusionOk="0">
                  <a:moveTo>
                    <a:pt x="200" y="0"/>
                  </a:moveTo>
                  <a:cubicBezTo>
                    <a:pt x="1" y="458"/>
                    <a:pt x="41" y="995"/>
                    <a:pt x="41" y="1492"/>
                  </a:cubicBezTo>
                  <a:cubicBezTo>
                    <a:pt x="359" y="1015"/>
                    <a:pt x="160" y="498"/>
                    <a:pt x="2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85" name="Google Shape;7485;p9"/>
            <p:cNvSpPr/>
            <p:nvPr/>
          </p:nvSpPr>
          <p:spPr>
            <a:xfrm>
              <a:off x="4688500" y="5129525"/>
              <a:ext cx="17425" cy="17950"/>
            </a:xfrm>
            <a:custGeom>
              <a:avLst/>
              <a:gdLst/>
              <a:ahLst/>
              <a:cxnLst/>
              <a:rect l="l" t="t" r="r" b="b"/>
              <a:pathLst>
                <a:path w="697" h="718" extrusionOk="0">
                  <a:moveTo>
                    <a:pt x="114" y="0"/>
                  </a:moveTo>
                  <a:cubicBezTo>
                    <a:pt x="77" y="0"/>
                    <a:pt x="40" y="3"/>
                    <a:pt x="0" y="9"/>
                  </a:cubicBezTo>
                  <a:cubicBezTo>
                    <a:pt x="60" y="208"/>
                    <a:pt x="359" y="287"/>
                    <a:pt x="339" y="566"/>
                  </a:cubicBezTo>
                  <a:cubicBezTo>
                    <a:pt x="402" y="660"/>
                    <a:pt x="489" y="717"/>
                    <a:pt x="602" y="717"/>
                  </a:cubicBezTo>
                  <a:cubicBezTo>
                    <a:pt x="632" y="717"/>
                    <a:pt x="663" y="713"/>
                    <a:pt x="697" y="705"/>
                  </a:cubicBezTo>
                  <a:cubicBezTo>
                    <a:pt x="557" y="526"/>
                    <a:pt x="597" y="387"/>
                    <a:pt x="697" y="208"/>
                  </a:cubicBezTo>
                  <a:cubicBezTo>
                    <a:pt x="494" y="90"/>
                    <a:pt x="320" y="0"/>
                    <a:pt x="11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86" name="Google Shape;7486;p9"/>
            <p:cNvSpPr/>
            <p:nvPr/>
          </p:nvSpPr>
          <p:spPr>
            <a:xfrm>
              <a:off x="5004800" y="4743825"/>
              <a:ext cx="34825" cy="5950"/>
            </a:xfrm>
            <a:custGeom>
              <a:avLst/>
              <a:gdLst/>
              <a:ahLst/>
              <a:cxnLst/>
              <a:rect l="l" t="t" r="r" b="b"/>
              <a:pathLst>
                <a:path w="1393" h="238" extrusionOk="0">
                  <a:moveTo>
                    <a:pt x="0" y="20"/>
                  </a:moveTo>
                  <a:lnTo>
                    <a:pt x="0" y="20"/>
                  </a:lnTo>
                  <a:cubicBezTo>
                    <a:pt x="192" y="194"/>
                    <a:pt x="401" y="237"/>
                    <a:pt x="618" y="237"/>
                  </a:cubicBezTo>
                  <a:cubicBezTo>
                    <a:pt x="833" y="237"/>
                    <a:pt x="1055" y="194"/>
                    <a:pt x="1274" y="194"/>
                  </a:cubicBezTo>
                  <a:cubicBezTo>
                    <a:pt x="1314" y="194"/>
                    <a:pt x="1353" y="196"/>
                    <a:pt x="1393" y="199"/>
                  </a:cubicBezTo>
                  <a:cubicBezTo>
                    <a:pt x="935" y="0"/>
                    <a:pt x="438" y="60"/>
                    <a:pt x="0" y="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87" name="Google Shape;7487;p9"/>
            <p:cNvSpPr/>
            <p:nvPr/>
          </p:nvSpPr>
          <p:spPr>
            <a:xfrm>
              <a:off x="4612400" y="4784100"/>
              <a:ext cx="14450" cy="15000"/>
            </a:xfrm>
            <a:custGeom>
              <a:avLst/>
              <a:gdLst/>
              <a:ahLst/>
              <a:cxnLst/>
              <a:rect l="l" t="t" r="r" b="b"/>
              <a:pathLst>
                <a:path w="578" h="600" extrusionOk="0">
                  <a:moveTo>
                    <a:pt x="220" y="0"/>
                  </a:moveTo>
                  <a:cubicBezTo>
                    <a:pt x="160" y="160"/>
                    <a:pt x="80" y="319"/>
                    <a:pt x="1" y="478"/>
                  </a:cubicBezTo>
                  <a:cubicBezTo>
                    <a:pt x="43" y="571"/>
                    <a:pt x="97" y="599"/>
                    <a:pt x="155" y="599"/>
                  </a:cubicBezTo>
                  <a:cubicBezTo>
                    <a:pt x="233" y="599"/>
                    <a:pt x="319" y="549"/>
                    <a:pt x="399" y="538"/>
                  </a:cubicBezTo>
                  <a:cubicBezTo>
                    <a:pt x="478" y="398"/>
                    <a:pt x="518" y="299"/>
                    <a:pt x="578" y="179"/>
                  </a:cubicBezTo>
                  <a:cubicBezTo>
                    <a:pt x="498" y="60"/>
                    <a:pt x="379" y="0"/>
                    <a:pt x="22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88" name="Google Shape;7488;p9"/>
            <p:cNvSpPr/>
            <p:nvPr/>
          </p:nvSpPr>
          <p:spPr>
            <a:xfrm>
              <a:off x="4767075" y="4683150"/>
              <a:ext cx="19425" cy="9150"/>
            </a:xfrm>
            <a:custGeom>
              <a:avLst/>
              <a:gdLst/>
              <a:ahLst/>
              <a:cxnLst/>
              <a:rect l="l" t="t" r="r" b="b"/>
              <a:pathLst>
                <a:path w="777" h="366" extrusionOk="0">
                  <a:moveTo>
                    <a:pt x="187" y="1"/>
                  </a:moveTo>
                  <a:cubicBezTo>
                    <a:pt x="127" y="1"/>
                    <a:pt x="64" y="7"/>
                    <a:pt x="1" y="20"/>
                  </a:cubicBezTo>
                  <a:lnTo>
                    <a:pt x="1" y="338"/>
                  </a:lnTo>
                  <a:cubicBezTo>
                    <a:pt x="122" y="348"/>
                    <a:pt x="240" y="366"/>
                    <a:pt x="359" y="366"/>
                  </a:cubicBezTo>
                  <a:cubicBezTo>
                    <a:pt x="493" y="366"/>
                    <a:pt x="629" y="343"/>
                    <a:pt x="776" y="259"/>
                  </a:cubicBezTo>
                  <a:cubicBezTo>
                    <a:pt x="604" y="87"/>
                    <a:pt x="408" y="1"/>
                    <a:pt x="18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89" name="Google Shape;7489;p9"/>
            <p:cNvSpPr/>
            <p:nvPr/>
          </p:nvSpPr>
          <p:spPr>
            <a:xfrm>
              <a:off x="5078900" y="4753250"/>
              <a:ext cx="32350" cy="5000"/>
            </a:xfrm>
            <a:custGeom>
              <a:avLst/>
              <a:gdLst/>
              <a:ahLst/>
              <a:cxnLst/>
              <a:rect l="l" t="t" r="r" b="b"/>
              <a:pathLst>
                <a:path w="1294" h="200" extrusionOk="0">
                  <a:moveTo>
                    <a:pt x="220" y="1"/>
                  </a:moveTo>
                  <a:cubicBezTo>
                    <a:pt x="147" y="1"/>
                    <a:pt x="73" y="1"/>
                    <a:pt x="0" y="1"/>
                  </a:cubicBezTo>
                  <a:cubicBezTo>
                    <a:pt x="0" y="101"/>
                    <a:pt x="60" y="140"/>
                    <a:pt x="139" y="200"/>
                  </a:cubicBezTo>
                  <a:cubicBezTo>
                    <a:pt x="517" y="200"/>
                    <a:pt x="915" y="180"/>
                    <a:pt x="1293" y="180"/>
                  </a:cubicBezTo>
                  <a:cubicBezTo>
                    <a:pt x="962" y="14"/>
                    <a:pt x="589" y="1"/>
                    <a:pt x="22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90" name="Google Shape;7490;p9"/>
            <p:cNvSpPr/>
            <p:nvPr/>
          </p:nvSpPr>
          <p:spPr>
            <a:xfrm>
              <a:off x="5044075" y="4804950"/>
              <a:ext cx="10975" cy="15475"/>
            </a:xfrm>
            <a:custGeom>
              <a:avLst/>
              <a:gdLst/>
              <a:ahLst/>
              <a:cxnLst/>
              <a:rect l="l" t="t" r="r" b="b"/>
              <a:pathLst>
                <a:path w="439" h="619" extrusionOk="0">
                  <a:moveTo>
                    <a:pt x="230" y="1"/>
                  </a:moveTo>
                  <a:cubicBezTo>
                    <a:pt x="164" y="1"/>
                    <a:pt x="115" y="61"/>
                    <a:pt x="100" y="121"/>
                  </a:cubicBezTo>
                  <a:cubicBezTo>
                    <a:pt x="41" y="201"/>
                    <a:pt x="21" y="320"/>
                    <a:pt x="1" y="420"/>
                  </a:cubicBezTo>
                  <a:cubicBezTo>
                    <a:pt x="41" y="499"/>
                    <a:pt x="120" y="539"/>
                    <a:pt x="200" y="619"/>
                  </a:cubicBezTo>
                  <a:cubicBezTo>
                    <a:pt x="319" y="519"/>
                    <a:pt x="339" y="360"/>
                    <a:pt x="399" y="300"/>
                  </a:cubicBezTo>
                  <a:cubicBezTo>
                    <a:pt x="438" y="161"/>
                    <a:pt x="418" y="62"/>
                    <a:pt x="299" y="22"/>
                  </a:cubicBezTo>
                  <a:cubicBezTo>
                    <a:pt x="275" y="7"/>
                    <a:pt x="252" y="1"/>
                    <a:pt x="23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91" name="Google Shape;7491;p9"/>
            <p:cNvSpPr/>
            <p:nvPr/>
          </p:nvSpPr>
          <p:spPr>
            <a:xfrm>
              <a:off x="4534325" y="4646850"/>
              <a:ext cx="13450" cy="15750"/>
            </a:xfrm>
            <a:custGeom>
              <a:avLst/>
              <a:gdLst/>
              <a:ahLst/>
              <a:cxnLst/>
              <a:rect l="l" t="t" r="r" b="b"/>
              <a:pathLst>
                <a:path w="538" h="630" extrusionOk="0">
                  <a:moveTo>
                    <a:pt x="123" y="0"/>
                  </a:moveTo>
                  <a:cubicBezTo>
                    <a:pt x="100" y="0"/>
                    <a:pt x="80" y="20"/>
                    <a:pt x="60" y="60"/>
                  </a:cubicBezTo>
                  <a:cubicBezTo>
                    <a:pt x="127" y="242"/>
                    <a:pt x="0" y="630"/>
                    <a:pt x="299" y="630"/>
                  </a:cubicBezTo>
                  <a:cubicBezTo>
                    <a:pt x="359" y="630"/>
                    <a:pt x="437" y="614"/>
                    <a:pt x="538" y="577"/>
                  </a:cubicBezTo>
                  <a:cubicBezTo>
                    <a:pt x="458" y="398"/>
                    <a:pt x="418" y="219"/>
                    <a:pt x="339" y="60"/>
                  </a:cubicBezTo>
                  <a:lnTo>
                    <a:pt x="200" y="60"/>
                  </a:lnTo>
                  <a:cubicBezTo>
                    <a:pt x="170" y="20"/>
                    <a:pt x="145" y="0"/>
                    <a:pt x="12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92" name="Google Shape;7492;p9"/>
            <p:cNvSpPr/>
            <p:nvPr/>
          </p:nvSpPr>
          <p:spPr>
            <a:xfrm>
              <a:off x="4253850" y="4663675"/>
              <a:ext cx="13450" cy="16000"/>
            </a:xfrm>
            <a:custGeom>
              <a:avLst/>
              <a:gdLst/>
              <a:ahLst/>
              <a:cxnLst/>
              <a:rect l="l" t="t" r="r" b="b"/>
              <a:pathLst>
                <a:path w="538" h="640" extrusionOk="0">
                  <a:moveTo>
                    <a:pt x="299" y="1"/>
                  </a:moveTo>
                  <a:cubicBezTo>
                    <a:pt x="183" y="1"/>
                    <a:pt x="183" y="192"/>
                    <a:pt x="100" y="242"/>
                  </a:cubicBezTo>
                  <a:cubicBezTo>
                    <a:pt x="40" y="302"/>
                    <a:pt x="20" y="342"/>
                    <a:pt x="0" y="401"/>
                  </a:cubicBezTo>
                  <a:lnTo>
                    <a:pt x="40" y="441"/>
                  </a:lnTo>
                  <a:cubicBezTo>
                    <a:pt x="100" y="481"/>
                    <a:pt x="120" y="521"/>
                    <a:pt x="179" y="580"/>
                  </a:cubicBezTo>
                  <a:lnTo>
                    <a:pt x="239" y="640"/>
                  </a:lnTo>
                  <a:cubicBezTo>
                    <a:pt x="319" y="580"/>
                    <a:pt x="418" y="501"/>
                    <a:pt x="478" y="401"/>
                  </a:cubicBezTo>
                  <a:cubicBezTo>
                    <a:pt x="537" y="242"/>
                    <a:pt x="517" y="103"/>
                    <a:pt x="378" y="23"/>
                  </a:cubicBezTo>
                  <a:cubicBezTo>
                    <a:pt x="347" y="8"/>
                    <a:pt x="321" y="1"/>
                    <a:pt x="2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93" name="Google Shape;7493;p9"/>
            <p:cNvSpPr/>
            <p:nvPr/>
          </p:nvSpPr>
          <p:spPr>
            <a:xfrm>
              <a:off x="4238925" y="4652225"/>
              <a:ext cx="32850" cy="4800"/>
            </a:xfrm>
            <a:custGeom>
              <a:avLst/>
              <a:gdLst/>
              <a:ahLst/>
              <a:cxnLst/>
              <a:rect l="l" t="t" r="r" b="b"/>
              <a:pathLst>
                <a:path w="1314" h="192" extrusionOk="0">
                  <a:moveTo>
                    <a:pt x="724" y="0"/>
                  </a:moveTo>
                  <a:cubicBezTo>
                    <a:pt x="505" y="0"/>
                    <a:pt x="283" y="45"/>
                    <a:pt x="66" y="45"/>
                  </a:cubicBezTo>
                  <a:cubicBezTo>
                    <a:pt x="44" y="45"/>
                    <a:pt x="22" y="45"/>
                    <a:pt x="0" y="44"/>
                  </a:cubicBezTo>
                  <a:lnTo>
                    <a:pt x="0" y="44"/>
                  </a:lnTo>
                  <a:cubicBezTo>
                    <a:pt x="262" y="168"/>
                    <a:pt x="530" y="191"/>
                    <a:pt x="807" y="191"/>
                  </a:cubicBezTo>
                  <a:cubicBezTo>
                    <a:pt x="973" y="191"/>
                    <a:pt x="1142" y="183"/>
                    <a:pt x="1313" y="183"/>
                  </a:cubicBezTo>
                  <a:cubicBezTo>
                    <a:pt x="1123" y="38"/>
                    <a:pt x="925" y="0"/>
                    <a:pt x="7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94" name="Google Shape;7494;p9"/>
            <p:cNvSpPr/>
            <p:nvPr/>
          </p:nvSpPr>
          <p:spPr>
            <a:xfrm>
              <a:off x="4240425" y="4692100"/>
              <a:ext cx="12950" cy="25875"/>
            </a:xfrm>
            <a:custGeom>
              <a:avLst/>
              <a:gdLst/>
              <a:ahLst/>
              <a:cxnLst/>
              <a:rect l="l" t="t" r="r" b="b"/>
              <a:pathLst>
                <a:path w="518" h="1035" extrusionOk="0">
                  <a:moveTo>
                    <a:pt x="219" y="0"/>
                  </a:moveTo>
                  <a:cubicBezTo>
                    <a:pt x="20" y="199"/>
                    <a:pt x="219" y="498"/>
                    <a:pt x="40" y="677"/>
                  </a:cubicBezTo>
                  <a:cubicBezTo>
                    <a:pt x="0" y="736"/>
                    <a:pt x="0" y="796"/>
                    <a:pt x="40" y="856"/>
                  </a:cubicBezTo>
                  <a:cubicBezTo>
                    <a:pt x="139" y="935"/>
                    <a:pt x="259" y="975"/>
                    <a:pt x="358" y="1035"/>
                  </a:cubicBezTo>
                  <a:cubicBezTo>
                    <a:pt x="378" y="995"/>
                    <a:pt x="398" y="955"/>
                    <a:pt x="398" y="895"/>
                  </a:cubicBezTo>
                  <a:cubicBezTo>
                    <a:pt x="299" y="597"/>
                    <a:pt x="517" y="259"/>
                    <a:pt x="2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95" name="Google Shape;7495;p9"/>
            <p:cNvSpPr/>
            <p:nvPr/>
          </p:nvSpPr>
          <p:spPr>
            <a:xfrm>
              <a:off x="4095200" y="4630925"/>
              <a:ext cx="27375" cy="4650"/>
            </a:xfrm>
            <a:custGeom>
              <a:avLst/>
              <a:gdLst/>
              <a:ahLst/>
              <a:cxnLst/>
              <a:rect l="l" t="t" r="r" b="b"/>
              <a:pathLst>
                <a:path w="1095" h="186" extrusionOk="0">
                  <a:moveTo>
                    <a:pt x="1095" y="0"/>
                  </a:moveTo>
                  <a:cubicBezTo>
                    <a:pt x="717" y="0"/>
                    <a:pt x="378" y="20"/>
                    <a:pt x="0" y="20"/>
                  </a:cubicBezTo>
                  <a:cubicBezTo>
                    <a:pt x="230" y="148"/>
                    <a:pt x="460" y="186"/>
                    <a:pt x="695" y="186"/>
                  </a:cubicBezTo>
                  <a:cubicBezTo>
                    <a:pt x="826" y="186"/>
                    <a:pt x="959" y="174"/>
                    <a:pt x="1095" y="160"/>
                  </a:cubicBezTo>
                  <a:lnTo>
                    <a:pt x="109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96" name="Google Shape;7496;p9"/>
            <p:cNvSpPr/>
            <p:nvPr/>
          </p:nvSpPr>
          <p:spPr>
            <a:xfrm>
              <a:off x="4378175" y="4910925"/>
              <a:ext cx="15450" cy="17425"/>
            </a:xfrm>
            <a:custGeom>
              <a:avLst/>
              <a:gdLst/>
              <a:ahLst/>
              <a:cxnLst/>
              <a:rect l="l" t="t" r="r" b="b"/>
              <a:pathLst>
                <a:path w="618" h="697" extrusionOk="0">
                  <a:moveTo>
                    <a:pt x="319" y="0"/>
                  </a:moveTo>
                  <a:lnTo>
                    <a:pt x="319" y="0"/>
                  </a:lnTo>
                  <a:cubicBezTo>
                    <a:pt x="219" y="259"/>
                    <a:pt x="0" y="478"/>
                    <a:pt x="299" y="696"/>
                  </a:cubicBezTo>
                  <a:cubicBezTo>
                    <a:pt x="398" y="478"/>
                    <a:pt x="617" y="259"/>
                    <a:pt x="3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97" name="Google Shape;7497;p9"/>
            <p:cNvSpPr/>
            <p:nvPr/>
          </p:nvSpPr>
          <p:spPr>
            <a:xfrm>
              <a:off x="4696950" y="4704875"/>
              <a:ext cx="27375" cy="5025"/>
            </a:xfrm>
            <a:custGeom>
              <a:avLst/>
              <a:gdLst/>
              <a:ahLst/>
              <a:cxnLst/>
              <a:rect l="l" t="t" r="r" b="b"/>
              <a:pathLst>
                <a:path w="1095" h="201" extrusionOk="0">
                  <a:moveTo>
                    <a:pt x="405" y="0"/>
                  </a:moveTo>
                  <a:cubicBezTo>
                    <a:pt x="271" y="0"/>
                    <a:pt x="136" y="12"/>
                    <a:pt x="1" y="26"/>
                  </a:cubicBezTo>
                  <a:cubicBezTo>
                    <a:pt x="149" y="166"/>
                    <a:pt x="315" y="201"/>
                    <a:pt x="488" y="201"/>
                  </a:cubicBezTo>
                  <a:cubicBezTo>
                    <a:pt x="666" y="201"/>
                    <a:pt x="850" y="164"/>
                    <a:pt x="1032" y="164"/>
                  </a:cubicBezTo>
                  <a:cubicBezTo>
                    <a:pt x="1053" y="164"/>
                    <a:pt x="1074" y="165"/>
                    <a:pt x="1095" y="166"/>
                  </a:cubicBezTo>
                  <a:cubicBezTo>
                    <a:pt x="878" y="38"/>
                    <a:pt x="644" y="0"/>
                    <a:pt x="40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98" name="Google Shape;7498;p9"/>
            <p:cNvSpPr/>
            <p:nvPr/>
          </p:nvSpPr>
          <p:spPr>
            <a:xfrm>
              <a:off x="5639375" y="4669650"/>
              <a:ext cx="26875" cy="5125"/>
            </a:xfrm>
            <a:custGeom>
              <a:avLst/>
              <a:gdLst/>
              <a:ahLst/>
              <a:cxnLst/>
              <a:rect l="l" t="t" r="r" b="b"/>
              <a:pathLst>
                <a:path w="1075" h="205" extrusionOk="0">
                  <a:moveTo>
                    <a:pt x="577" y="1"/>
                  </a:moveTo>
                  <a:cubicBezTo>
                    <a:pt x="390" y="1"/>
                    <a:pt x="195" y="43"/>
                    <a:pt x="0" y="43"/>
                  </a:cubicBezTo>
                  <a:cubicBezTo>
                    <a:pt x="190" y="173"/>
                    <a:pt x="401" y="205"/>
                    <a:pt x="620" y="205"/>
                  </a:cubicBezTo>
                  <a:cubicBezTo>
                    <a:pt x="769" y="205"/>
                    <a:pt x="922" y="190"/>
                    <a:pt x="1075" y="182"/>
                  </a:cubicBezTo>
                  <a:cubicBezTo>
                    <a:pt x="920" y="38"/>
                    <a:pt x="753" y="1"/>
                    <a:pt x="57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99" name="Google Shape;7499;p9"/>
            <p:cNvSpPr/>
            <p:nvPr/>
          </p:nvSpPr>
          <p:spPr>
            <a:xfrm>
              <a:off x="4902850" y="4731175"/>
              <a:ext cx="28375" cy="5025"/>
            </a:xfrm>
            <a:custGeom>
              <a:avLst/>
              <a:gdLst/>
              <a:ahLst/>
              <a:cxnLst/>
              <a:rect l="l" t="t" r="r" b="b"/>
              <a:pathLst>
                <a:path w="1135" h="201" extrusionOk="0">
                  <a:moveTo>
                    <a:pt x="298" y="0"/>
                  </a:moveTo>
                  <a:cubicBezTo>
                    <a:pt x="199" y="0"/>
                    <a:pt x="100" y="4"/>
                    <a:pt x="0" y="9"/>
                  </a:cubicBezTo>
                  <a:cubicBezTo>
                    <a:pt x="175" y="163"/>
                    <a:pt x="377" y="200"/>
                    <a:pt x="580" y="200"/>
                  </a:cubicBezTo>
                  <a:cubicBezTo>
                    <a:pt x="770" y="200"/>
                    <a:pt x="961" y="168"/>
                    <a:pt x="1134" y="168"/>
                  </a:cubicBezTo>
                  <a:cubicBezTo>
                    <a:pt x="880" y="34"/>
                    <a:pt x="593" y="0"/>
                    <a:pt x="2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00" name="Google Shape;7500;p9"/>
            <p:cNvSpPr/>
            <p:nvPr/>
          </p:nvSpPr>
          <p:spPr>
            <a:xfrm>
              <a:off x="4589525" y="4893500"/>
              <a:ext cx="7000" cy="26400"/>
            </a:xfrm>
            <a:custGeom>
              <a:avLst/>
              <a:gdLst/>
              <a:ahLst/>
              <a:cxnLst/>
              <a:rect l="l" t="t" r="r" b="b"/>
              <a:pathLst>
                <a:path w="280" h="1056" extrusionOk="0">
                  <a:moveTo>
                    <a:pt x="279" y="1"/>
                  </a:moveTo>
                  <a:cubicBezTo>
                    <a:pt x="1" y="359"/>
                    <a:pt x="21" y="697"/>
                    <a:pt x="240" y="1055"/>
                  </a:cubicBezTo>
                  <a:cubicBezTo>
                    <a:pt x="240" y="697"/>
                    <a:pt x="259" y="359"/>
                    <a:pt x="2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01" name="Google Shape;7501;p9"/>
            <p:cNvSpPr/>
            <p:nvPr/>
          </p:nvSpPr>
          <p:spPr>
            <a:xfrm>
              <a:off x="4592025" y="4564225"/>
              <a:ext cx="26875" cy="5475"/>
            </a:xfrm>
            <a:custGeom>
              <a:avLst/>
              <a:gdLst/>
              <a:ahLst/>
              <a:cxnLst/>
              <a:rect l="l" t="t" r="r" b="b"/>
              <a:pathLst>
                <a:path w="1075" h="219" extrusionOk="0">
                  <a:moveTo>
                    <a:pt x="541" y="0"/>
                  </a:moveTo>
                  <a:cubicBezTo>
                    <a:pt x="351" y="0"/>
                    <a:pt x="165" y="38"/>
                    <a:pt x="0" y="182"/>
                  </a:cubicBezTo>
                  <a:cubicBezTo>
                    <a:pt x="143" y="199"/>
                    <a:pt x="292" y="219"/>
                    <a:pt x="445" y="219"/>
                  </a:cubicBezTo>
                  <a:cubicBezTo>
                    <a:pt x="654" y="219"/>
                    <a:pt x="867" y="181"/>
                    <a:pt x="1074" y="43"/>
                  </a:cubicBezTo>
                  <a:cubicBezTo>
                    <a:pt x="902" y="33"/>
                    <a:pt x="719" y="0"/>
                    <a:pt x="5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02" name="Google Shape;7502;p9"/>
            <p:cNvSpPr/>
            <p:nvPr/>
          </p:nvSpPr>
          <p:spPr>
            <a:xfrm>
              <a:off x="4227975" y="4852225"/>
              <a:ext cx="8975" cy="11525"/>
            </a:xfrm>
            <a:custGeom>
              <a:avLst/>
              <a:gdLst/>
              <a:ahLst/>
              <a:cxnLst/>
              <a:rect l="l" t="t" r="r" b="b"/>
              <a:pathLst>
                <a:path w="359" h="461" extrusionOk="0">
                  <a:moveTo>
                    <a:pt x="220" y="1"/>
                  </a:moveTo>
                  <a:cubicBezTo>
                    <a:pt x="160" y="1"/>
                    <a:pt x="80" y="21"/>
                    <a:pt x="60" y="41"/>
                  </a:cubicBezTo>
                  <a:cubicBezTo>
                    <a:pt x="1" y="200"/>
                    <a:pt x="80" y="319"/>
                    <a:pt x="180" y="418"/>
                  </a:cubicBezTo>
                  <a:cubicBezTo>
                    <a:pt x="204" y="448"/>
                    <a:pt x="227" y="460"/>
                    <a:pt x="249" y="460"/>
                  </a:cubicBezTo>
                  <a:cubicBezTo>
                    <a:pt x="300" y="460"/>
                    <a:pt x="339" y="395"/>
                    <a:pt x="339" y="339"/>
                  </a:cubicBezTo>
                  <a:cubicBezTo>
                    <a:pt x="359" y="220"/>
                    <a:pt x="359" y="60"/>
                    <a:pt x="22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03" name="Google Shape;7503;p9"/>
            <p:cNvSpPr/>
            <p:nvPr/>
          </p:nvSpPr>
          <p:spPr>
            <a:xfrm>
              <a:off x="5223125" y="4743325"/>
              <a:ext cx="17425" cy="11950"/>
            </a:xfrm>
            <a:custGeom>
              <a:avLst/>
              <a:gdLst/>
              <a:ahLst/>
              <a:cxnLst/>
              <a:rect l="l" t="t" r="r" b="b"/>
              <a:pathLst>
                <a:path w="697" h="478" extrusionOk="0">
                  <a:moveTo>
                    <a:pt x="159" y="0"/>
                  </a:moveTo>
                  <a:cubicBezTo>
                    <a:pt x="119" y="20"/>
                    <a:pt x="60" y="80"/>
                    <a:pt x="20" y="120"/>
                  </a:cubicBezTo>
                  <a:cubicBezTo>
                    <a:pt x="20" y="139"/>
                    <a:pt x="0" y="199"/>
                    <a:pt x="0" y="219"/>
                  </a:cubicBezTo>
                  <a:cubicBezTo>
                    <a:pt x="119" y="478"/>
                    <a:pt x="358" y="398"/>
                    <a:pt x="557" y="438"/>
                  </a:cubicBezTo>
                  <a:cubicBezTo>
                    <a:pt x="617" y="438"/>
                    <a:pt x="657" y="418"/>
                    <a:pt x="696" y="378"/>
                  </a:cubicBezTo>
                  <a:cubicBezTo>
                    <a:pt x="557" y="279"/>
                    <a:pt x="458" y="179"/>
                    <a:pt x="338" y="80"/>
                  </a:cubicBezTo>
                  <a:cubicBezTo>
                    <a:pt x="298" y="20"/>
                    <a:pt x="239" y="0"/>
                    <a:pt x="1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04" name="Google Shape;7504;p9"/>
            <p:cNvSpPr/>
            <p:nvPr/>
          </p:nvSpPr>
          <p:spPr>
            <a:xfrm>
              <a:off x="4867525" y="4735600"/>
              <a:ext cx="17925" cy="5975"/>
            </a:xfrm>
            <a:custGeom>
              <a:avLst/>
              <a:gdLst/>
              <a:ahLst/>
              <a:cxnLst/>
              <a:rect l="l" t="t" r="r" b="b"/>
              <a:pathLst>
                <a:path w="717" h="239" extrusionOk="0">
                  <a:moveTo>
                    <a:pt x="356" y="0"/>
                  </a:moveTo>
                  <a:cubicBezTo>
                    <a:pt x="237" y="0"/>
                    <a:pt x="112" y="31"/>
                    <a:pt x="1" y="31"/>
                  </a:cubicBezTo>
                  <a:cubicBezTo>
                    <a:pt x="127" y="195"/>
                    <a:pt x="277" y="239"/>
                    <a:pt x="437" y="239"/>
                  </a:cubicBezTo>
                  <a:cubicBezTo>
                    <a:pt x="528" y="239"/>
                    <a:pt x="623" y="224"/>
                    <a:pt x="717" y="210"/>
                  </a:cubicBezTo>
                  <a:cubicBezTo>
                    <a:pt x="621" y="40"/>
                    <a:pt x="492" y="0"/>
                    <a:pt x="35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05" name="Google Shape;7505;p9"/>
            <p:cNvSpPr/>
            <p:nvPr/>
          </p:nvSpPr>
          <p:spPr>
            <a:xfrm>
              <a:off x="4550750" y="4910925"/>
              <a:ext cx="9975" cy="13950"/>
            </a:xfrm>
            <a:custGeom>
              <a:avLst/>
              <a:gdLst/>
              <a:ahLst/>
              <a:cxnLst/>
              <a:rect l="l" t="t" r="r" b="b"/>
              <a:pathLst>
                <a:path w="399" h="558" extrusionOk="0">
                  <a:moveTo>
                    <a:pt x="259" y="0"/>
                  </a:moveTo>
                  <a:cubicBezTo>
                    <a:pt x="0" y="199"/>
                    <a:pt x="0" y="378"/>
                    <a:pt x="259" y="557"/>
                  </a:cubicBezTo>
                  <a:cubicBezTo>
                    <a:pt x="318" y="378"/>
                    <a:pt x="398" y="179"/>
                    <a:pt x="2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06" name="Google Shape;7506;p9"/>
            <p:cNvSpPr/>
            <p:nvPr/>
          </p:nvSpPr>
          <p:spPr>
            <a:xfrm>
              <a:off x="5012250" y="4757550"/>
              <a:ext cx="22900" cy="4550"/>
            </a:xfrm>
            <a:custGeom>
              <a:avLst/>
              <a:gdLst/>
              <a:ahLst/>
              <a:cxnLst/>
              <a:rect l="l" t="t" r="r" b="b"/>
              <a:pathLst>
                <a:path w="916" h="182" extrusionOk="0">
                  <a:moveTo>
                    <a:pt x="455" y="1"/>
                  </a:moveTo>
                  <a:cubicBezTo>
                    <a:pt x="306" y="1"/>
                    <a:pt x="153" y="28"/>
                    <a:pt x="1" y="28"/>
                  </a:cubicBezTo>
                  <a:cubicBezTo>
                    <a:pt x="212" y="133"/>
                    <a:pt x="434" y="182"/>
                    <a:pt x="676" y="182"/>
                  </a:cubicBezTo>
                  <a:cubicBezTo>
                    <a:pt x="754" y="182"/>
                    <a:pt x="834" y="177"/>
                    <a:pt x="916" y="167"/>
                  </a:cubicBezTo>
                  <a:cubicBezTo>
                    <a:pt x="771" y="33"/>
                    <a:pt x="615" y="1"/>
                    <a:pt x="45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07" name="Google Shape;7507;p9"/>
            <p:cNvSpPr/>
            <p:nvPr/>
          </p:nvSpPr>
          <p:spPr>
            <a:xfrm>
              <a:off x="5037625" y="4762725"/>
              <a:ext cx="23875" cy="4000"/>
            </a:xfrm>
            <a:custGeom>
              <a:avLst/>
              <a:gdLst/>
              <a:ahLst/>
              <a:cxnLst/>
              <a:rect l="l" t="t" r="r" b="b"/>
              <a:pathLst>
                <a:path w="955" h="160" extrusionOk="0">
                  <a:moveTo>
                    <a:pt x="955" y="0"/>
                  </a:moveTo>
                  <a:cubicBezTo>
                    <a:pt x="617" y="0"/>
                    <a:pt x="299" y="0"/>
                    <a:pt x="0" y="20"/>
                  </a:cubicBezTo>
                  <a:cubicBezTo>
                    <a:pt x="299" y="159"/>
                    <a:pt x="617" y="139"/>
                    <a:pt x="955" y="159"/>
                  </a:cubicBezTo>
                  <a:lnTo>
                    <a:pt x="95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08" name="Google Shape;7508;p9"/>
            <p:cNvSpPr/>
            <p:nvPr/>
          </p:nvSpPr>
          <p:spPr>
            <a:xfrm>
              <a:off x="5718950" y="4695575"/>
              <a:ext cx="21900" cy="6075"/>
            </a:xfrm>
            <a:custGeom>
              <a:avLst/>
              <a:gdLst/>
              <a:ahLst/>
              <a:cxnLst/>
              <a:rect l="l" t="t" r="r" b="b"/>
              <a:pathLst>
                <a:path w="876" h="243" extrusionOk="0">
                  <a:moveTo>
                    <a:pt x="875" y="40"/>
                  </a:moveTo>
                  <a:lnTo>
                    <a:pt x="875" y="40"/>
                  </a:lnTo>
                  <a:cubicBezTo>
                    <a:pt x="577" y="60"/>
                    <a:pt x="259" y="1"/>
                    <a:pt x="0" y="219"/>
                  </a:cubicBezTo>
                  <a:cubicBezTo>
                    <a:pt x="133" y="219"/>
                    <a:pt x="269" y="243"/>
                    <a:pt x="403" y="243"/>
                  </a:cubicBezTo>
                  <a:cubicBezTo>
                    <a:pt x="570" y="243"/>
                    <a:pt x="732" y="206"/>
                    <a:pt x="875" y="4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09" name="Google Shape;7509;p9"/>
            <p:cNvSpPr/>
            <p:nvPr/>
          </p:nvSpPr>
          <p:spPr>
            <a:xfrm>
              <a:off x="5114700" y="4937775"/>
              <a:ext cx="12450" cy="14450"/>
            </a:xfrm>
            <a:custGeom>
              <a:avLst/>
              <a:gdLst/>
              <a:ahLst/>
              <a:cxnLst/>
              <a:rect l="l" t="t" r="r" b="b"/>
              <a:pathLst>
                <a:path w="498" h="578" extrusionOk="0">
                  <a:moveTo>
                    <a:pt x="160" y="0"/>
                  </a:moveTo>
                  <a:cubicBezTo>
                    <a:pt x="100" y="20"/>
                    <a:pt x="100" y="80"/>
                    <a:pt x="100" y="100"/>
                  </a:cubicBezTo>
                  <a:cubicBezTo>
                    <a:pt x="20" y="239"/>
                    <a:pt x="0" y="378"/>
                    <a:pt x="120" y="498"/>
                  </a:cubicBezTo>
                  <a:cubicBezTo>
                    <a:pt x="180" y="518"/>
                    <a:pt x="259" y="518"/>
                    <a:pt x="299" y="518"/>
                  </a:cubicBezTo>
                  <a:cubicBezTo>
                    <a:pt x="319" y="557"/>
                    <a:pt x="378" y="557"/>
                    <a:pt x="398" y="577"/>
                  </a:cubicBezTo>
                  <a:lnTo>
                    <a:pt x="478" y="498"/>
                  </a:lnTo>
                  <a:cubicBezTo>
                    <a:pt x="498" y="259"/>
                    <a:pt x="378" y="100"/>
                    <a:pt x="1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10" name="Google Shape;7510;p9"/>
            <p:cNvSpPr/>
            <p:nvPr/>
          </p:nvSpPr>
          <p:spPr>
            <a:xfrm>
              <a:off x="5187300" y="4805775"/>
              <a:ext cx="18925" cy="4700"/>
            </a:xfrm>
            <a:custGeom>
              <a:avLst/>
              <a:gdLst/>
              <a:ahLst/>
              <a:cxnLst/>
              <a:rect l="l" t="t" r="r" b="b"/>
              <a:pathLst>
                <a:path w="757" h="188" extrusionOk="0">
                  <a:moveTo>
                    <a:pt x="555" y="0"/>
                  </a:moveTo>
                  <a:cubicBezTo>
                    <a:pt x="359" y="0"/>
                    <a:pt x="180" y="34"/>
                    <a:pt x="1" y="168"/>
                  </a:cubicBezTo>
                  <a:cubicBezTo>
                    <a:pt x="240" y="168"/>
                    <a:pt x="478" y="188"/>
                    <a:pt x="737" y="188"/>
                  </a:cubicBezTo>
                  <a:cubicBezTo>
                    <a:pt x="737" y="128"/>
                    <a:pt x="737" y="88"/>
                    <a:pt x="757" y="9"/>
                  </a:cubicBezTo>
                  <a:cubicBezTo>
                    <a:pt x="687" y="4"/>
                    <a:pt x="620" y="0"/>
                    <a:pt x="5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11" name="Google Shape;7511;p9"/>
            <p:cNvSpPr/>
            <p:nvPr/>
          </p:nvSpPr>
          <p:spPr>
            <a:xfrm>
              <a:off x="5232075" y="5200750"/>
              <a:ext cx="18425" cy="5100"/>
            </a:xfrm>
            <a:custGeom>
              <a:avLst/>
              <a:gdLst/>
              <a:ahLst/>
              <a:cxnLst/>
              <a:rect l="l" t="t" r="r" b="b"/>
              <a:pathLst>
                <a:path w="737" h="204" extrusionOk="0">
                  <a:moveTo>
                    <a:pt x="382" y="1"/>
                  </a:moveTo>
                  <a:cubicBezTo>
                    <a:pt x="236" y="1"/>
                    <a:pt x="100" y="38"/>
                    <a:pt x="0" y="203"/>
                  </a:cubicBezTo>
                  <a:cubicBezTo>
                    <a:pt x="259" y="184"/>
                    <a:pt x="497" y="184"/>
                    <a:pt x="736" y="24"/>
                  </a:cubicBezTo>
                  <a:cubicBezTo>
                    <a:pt x="621" y="24"/>
                    <a:pt x="498" y="1"/>
                    <a:pt x="3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12" name="Google Shape;7512;p9"/>
            <p:cNvSpPr/>
            <p:nvPr/>
          </p:nvSpPr>
          <p:spPr>
            <a:xfrm>
              <a:off x="4594000" y="4872125"/>
              <a:ext cx="8000" cy="18925"/>
            </a:xfrm>
            <a:custGeom>
              <a:avLst/>
              <a:gdLst/>
              <a:ahLst/>
              <a:cxnLst/>
              <a:rect l="l" t="t" r="r" b="b"/>
              <a:pathLst>
                <a:path w="320" h="757" extrusionOk="0">
                  <a:moveTo>
                    <a:pt x="240" y="0"/>
                  </a:moveTo>
                  <a:cubicBezTo>
                    <a:pt x="1" y="219"/>
                    <a:pt x="120" y="498"/>
                    <a:pt x="120" y="756"/>
                  </a:cubicBezTo>
                  <a:cubicBezTo>
                    <a:pt x="319" y="538"/>
                    <a:pt x="240" y="259"/>
                    <a:pt x="24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13" name="Google Shape;7513;p9"/>
            <p:cNvSpPr/>
            <p:nvPr/>
          </p:nvSpPr>
          <p:spPr>
            <a:xfrm>
              <a:off x="5121650" y="4896000"/>
              <a:ext cx="7500" cy="19425"/>
            </a:xfrm>
            <a:custGeom>
              <a:avLst/>
              <a:gdLst/>
              <a:ahLst/>
              <a:cxnLst/>
              <a:rect l="l" t="t" r="r" b="b"/>
              <a:pathLst>
                <a:path w="300" h="777" extrusionOk="0">
                  <a:moveTo>
                    <a:pt x="180" y="0"/>
                  </a:moveTo>
                  <a:cubicBezTo>
                    <a:pt x="1" y="259"/>
                    <a:pt x="41" y="537"/>
                    <a:pt x="21" y="776"/>
                  </a:cubicBezTo>
                  <a:cubicBezTo>
                    <a:pt x="299" y="577"/>
                    <a:pt x="180" y="279"/>
                    <a:pt x="18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14" name="Google Shape;7514;p9"/>
            <p:cNvSpPr/>
            <p:nvPr/>
          </p:nvSpPr>
          <p:spPr>
            <a:xfrm>
              <a:off x="4741700" y="4998950"/>
              <a:ext cx="5000" cy="18425"/>
            </a:xfrm>
            <a:custGeom>
              <a:avLst/>
              <a:gdLst/>
              <a:ahLst/>
              <a:cxnLst/>
              <a:rect l="l" t="t" r="r" b="b"/>
              <a:pathLst>
                <a:path w="200" h="737" extrusionOk="0">
                  <a:moveTo>
                    <a:pt x="1" y="0"/>
                  </a:moveTo>
                  <a:lnTo>
                    <a:pt x="1" y="736"/>
                  </a:lnTo>
                  <a:cubicBezTo>
                    <a:pt x="200" y="497"/>
                    <a:pt x="140" y="239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15" name="Google Shape;7515;p9"/>
            <p:cNvSpPr/>
            <p:nvPr/>
          </p:nvSpPr>
          <p:spPr>
            <a:xfrm>
              <a:off x="4676575" y="4568750"/>
              <a:ext cx="8475" cy="18425"/>
            </a:xfrm>
            <a:custGeom>
              <a:avLst/>
              <a:gdLst/>
              <a:ahLst/>
              <a:cxnLst/>
              <a:rect l="l" t="t" r="r" b="b"/>
              <a:pathLst>
                <a:path w="339" h="737" extrusionOk="0">
                  <a:moveTo>
                    <a:pt x="139" y="1"/>
                  </a:moveTo>
                  <a:lnTo>
                    <a:pt x="99" y="41"/>
                  </a:lnTo>
                  <a:cubicBezTo>
                    <a:pt x="20" y="240"/>
                    <a:pt x="0" y="458"/>
                    <a:pt x="99" y="657"/>
                  </a:cubicBezTo>
                  <a:lnTo>
                    <a:pt x="139" y="737"/>
                  </a:lnTo>
                  <a:cubicBezTo>
                    <a:pt x="179" y="717"/>
                    <a:pt x="219" y="717"/>
                    <a:pt x="259" y="697"/>
                  </a:cubicBezTo>
                  <a:cubicBezTo>
                    <a:pt x="298" y="458"/>
                    <a:pt x="338" y="200"/>
                    <a:pt x="13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16" name="Google Shape;7516;p9"/>
            <p:cNvSpPr/>
            <p:nvPr/>
          </p:nvSpPr>
          <p:spPr>
            <a:xfrm>
              <a:off x="4743700" y="4929325"/>
              <a:ext cx="7000" cy="18425"/>
            </a:xfrm>
            <a:custGeom>
              <a:avLst/>
              <a:gdLst/>
              <a:ahLst/>
              <a:cxnLst/>
              <a:rect l="l" t="t" r="r" b="b"/>
              <a:pathLst>
                <a:path w="280" h="737" extrusionOk="0">
                  <a:moveTo>
                    <a:pt x="219" y="0"/>
                  </a:moveTo>
                  <a:lnTo>
                    <a:pt x="219" y="0"/>
                  </a:lnTo>
                  <a:cubicBezTo>
                    <a:pt x="1" y="219"/>
                    <a:pt x="60" y="497"/>
                    <a:pt x="100" y="736"/>
                  </a:cubicBezTo>
                  <a:cubicBezTo>
                    <a:pt x="279" y="517"/>
                    <a:pt x="239" y="239"/>
                    <a:pt x="2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17" name="Google Shape;7517;p9"/>
            <p:cNvSpPr/>
            <p:nvPr/>
          </p:nvSpPr>
          <p:spPr>
            <a:xfrm>
              <a:off x="5609025" y="4665850"/>
              <a:ext cx="17450" cy="3425"/>
            </a:xfrm>
            <a:custGeom>
              <a:avLst/>
              <a:gdLst/>
              <a:ahLst/>
              <a:cxnLst/>
              <a:rect l="l" t="t" r="r" b="b"/>
              <a:pathLst>
                <a:path w="698" h="137" extrusionOk="0">
                  <a:moveTo>
                    <a:pt x="324" y="0"/>
                  </a:moveTo>
                  <a:cubicBezTo>
                    <a:pt x="217" y="0"/>
                    <a:pt x="107" y="16"/>
                    <a:pt x="1" y="16"/>
                  </a:cubicBezTo>
                  <a:cubicBezTo>
                    <a:pt x="156" y="124"/>
                    <a:pt x="334" y="136"/>
                    <a:pt x="528" y="136"/>
                  </a:cubicBezTo>
                  <a:cubicBezTo>
                    <a:pt x="583" y="136"/>
                    <a:pt x="640" y="135"/>
                    <a:pt x="697" y="135"/>
                  </a:cubicBezTo>
                  <a:cubicBezTo>
                    <a:pt x="587" y="25"/>
                    <a:pt x="458" y="0"/>
                    <a:pt x="3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18" name="Google Shape;7518;p9"/>
            <p:cNvSpPr/>
            <p:nvPr/>
          </p:nvSpPr>
          <p:spPr>
            <a:xfrm>
              <a:off x="5591125" y="4661325"/>
              <a:ext cx="17925" cy="5100"/>
            </a:xfrm>
            <a:custGeom>
              <a:avLst/>
              <a:gdLst/>
              <a:ahLst/>
              <a:cxnLst/>
              <a:rect l="l" t="t" r="r" b="b"/>
              <a:pathLst>
                <a:path w="717" h="204" extrusionOk="0">
                  <a:moveTo>
                    <a:pt x="311" y="1"/>
                  </a:moveTo>
                  <a:cubicBezTo>
                    <a:pt x="207" y="1"/>
                    <a:pt x="100" y="18"/>
                    <a:pt x="1" y="18"/>
                  </a:cubicBezTo>
                  <a:cubicBezTo>
                    <a:pt x="177" y="162"/>
                    <a:pt x="366" y="203"/>
                    <a:pt x="569" y="203"/>
                  </a:cubicBezTo>
                  <a:cubicBezTo>
                    <a:pt x="617" y="203"/>
                    <a:pt x="667" y="201"/>
                    <a:pt x="717" y="197"/>
                  </a:cubicBezTo>
                  <a:cubicBezTo>
                    <a:pt x="601" y="34"/>
                    <a:pt x="458" y="1"/>
                    <a:pt x="31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19" name="Google Shape;7519;p9"/>
            <p:cNvSpPr/>
            <p:nvPr/>
          </p:nvSpPr>
          <p:spPr>
            <a:xfrm>
              <a:off x="4239425" y="4692100"/>
              <a:ext cx="7475" cy="17425"/>
            </a:xfrm>
            <a:custGeom>
              <a:avLst/>
              <a:gdLst/>
              <a:ahLst/>
              <a:cxnLst/>
              <a:rect l="l" t="t" r="r" b="b"/>
              <a:pathLst>
                <a:path w="299" h="697" extrusionOk="0">
                  <a:moveTo>
                    <a:pt x="219" y="0"/>
                  </a:moveTo>
                  <a:lnTo>
                    <a:pt x="219" y="0"/>
                  </a:lnTo>
                  <a:cubicBezTo>
                    <a:pt x="0" y="179"/>
                    <a:pt x="60" y="458"/>
                    <a:pt x="40" y="697"/>
                  </a:cubicBezTo>
                  <a:cubicBezTo>
                    <a:pt x="299" y="537"/>
                    <a:pt x="219" y="259"/>
                    <a:pt x="2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20" name="Google Shape;7520;p9"/>
            <p:cNvSpPr/>
            <p:nvPr/>
          </p:nvSpPr>
          <p:spPr>
            <a:xfrm>
              <a:off x="4366225" y="4781125"/>
              <a:ext cx="8500" cy="16425"/>
            </a:xfrm>
            <a:custGeom>
              <a:avLst/>
              <a:gdLst/>
              <a:ahLst/>
              <a:cxnLst/>
              <a:rect l="l" t="t" r="r" b="b"/>
              <a:pathLst>
                <a:path w="340" h="657" extrusionOk="0">
                  <a:moveTo>
                    <a:pt x="100" y="0"/>
                  </a:moveTo>
                  <a:cubicBezTo>
                    <a:pt x="100" y="219"/>
                    <a:pt x="1" y="478"/>
                    <a:pt x="240" y="657"/>
                  </a:cubicBezTo>
                  <a:cubicBezTo>
                    <a:pt x="279" y="617"/>
                    <a:pt x="299" y="577"/>
                    <a:pt x="299" y="517"/>
                  </a:cubicBezTo>
                  <a:cubicBezTo>
                    <a:pt x="220" y="358"/>
                    <a:pt x="339" y="119"/>
                    <a:pt x="1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21" name="Google Shape;7521;p9"/>
            <p:cNvSpPr/>
            <p:nvPr/>
          </p:nvSpPr>
          <p:spPr>
            <a:xfrm>
              <a:off x="5108725" y="4957650"/>
              <a:ext cx="7500" cy="19925"/>
            </a:xfrm>
            <a:custGeom>
              <a:avLst/>
              <a:gdLst/>
              <a:ahLst/>
              <a:cxnLst/>
              <a:rect l="l" t="t" r="r" b="b"/>
              <a:pathLst>
                <a:path w="300" h="797" extrusionOk="0">
                  <a:moveTo>
                    <a:pt x="160" y="1"/>
                  </a:moveTo>
                  <a:cubicBezTo>
                    <a:pt x="1" y="220"/>
                    <a:pt x="100" y="518"/>
                    <a:pt x="21" y="797"/>
                  </a:cubicBezTo>
                  <a:cubicBezTo>
                    <a:pt x="299" y="578"/>
                    <a:pt x="160" y="279"/>
                    <a:pt x="16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22" name="Google Shape;7522;p9"/>
            <p:cNvSpPr/>
            <p:nvPr/>
          </p:nvSpPr>
          <p:spPr>
            <a:xfrm>
              <a:off x="4232450" y="5021000"/>
              <a:ext cx="13450" cy="4250"/>
            </a:xfrm>
            <a:custGeom>
              <a:avLst/>
              <a:gdLst/>
              <a:ahLst/>
              <a:cxnLst/>
              <a:rect l="l" t="t" r="r" b="b"/>
              <a:pathLst>
                <a:path w="538" h="170" extrusionOk="0">
                  <a:moveTo>
                    <a:pt x="115" y="1"/>
                  </a:moveTo>
                  <a:cubicBezTo>
                    <a:pt x="76" y="1"/>
                    <a:pt x="38" y="5"/>
                    <a:pt x="1" y="13"/>
                  </a:cubicBezTo>
                  <a:cubicBezTo>
                    <a:pt x="77" y="140"/>
                    <a:pt x="193" y="170"/>
                    <a:pt x="318" y="170"/>
                  </a:cubicBezTo>
                  <a:cubicBezTo>
                    <a:pt x="390" y="170"/>
                    <a:pt x="465" y="160"/>
                    <a:pt x="538" y="153"/>
                  </a:cubicBezTo>
                  <a:cubicBezTo>
                    <a:pt x="412" y="58"/>
                    <a:pt x="261" y="1"/>
                    <a:pt x="11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23" name="Google Shape;7523;p9"/>
            <p:cNvSpPr/>
            <p:nvPr/>
          </p:nvSpPr>
          <p:spPr>
            <a:xfrm>
              <a:off x="4709875" y="5135325"/>
              <a:ext cx="14450" cy="4225"/>
            </a:xfrm>
            <a:custGeom>
              <a:avLst/>
              <a:gdLst/>
              <a:ahLst/>
              <a:cxnLst/>
              <a:rect l="l" t="t" r="r" b="b"/>
              <a:pathLst>
                <a:path w="578" h="169" extrusionOk="0">
                  <a:moveTo>
                    <a:pt x="165" y="1"/>
                  </a:moveTo>
                  <a:cubicBezTo>
                    <a:pt x="113" y="1"/>
                    <a:pt x="59" y="6"/>
                    <a:pt x="1" y="16"/>
                  </a:cubicBezTo>
                  <a:cubicBezTo>
                    <a:pt x="93" y="142"/>
                    <a:pt x="205" y="169"/>
                    <a:pt x="322" y="169"/>
                  </a:cubicBezTo>
                  <a:cubicBezTo>
                    <a:pt x="407" y="169"/>
                    <a:pt x="494" y="155"/>
                    <a:pt x="578" y="155"/>
                  </a:cubicBezTo>
                  <a:cubicBezTo>
                    <a:pt x="457" y="49"/>
                    <a:pt x="325" y="1"/>
                    <a:pt x="16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24" name="Google Shape;7524;p9"/>
            <p:cNvSpPr/>
            <p:nvPr/>
          </p:nvSpPr>
          <p:spPr>
            <a:xfrm>
              <a:off x="4408000" y="4675125"/>
              <a:ext cx="13475" cy="3900"/>
            </a:xfrm>
            <a:custGeom>
              <a:avLst/>
              <a:gdLst/>
              <a:ahLst/>
              <a:cxnLst/>
              <a:rect l="l" t="t" r="r" b="b"/>
              <a:pathLst>
                <a:path w="539" h="156" extrusionOk="0">
                  <a:moveTo>
                    <a:pt x="198" y="1"/>
                  </a:moveTo>
                  <a:cubicBezTo>
                    <a:pt x="134" y="1"/>
                    <a:pt x="67" y="10"/>
                    <a:pt x="1" y="23"/>
                  </a:cubicBezTo>
                  <a:cubicBezTo>
                    <a:pt x="81" y="129"/>
                    <a:pt x="195" y="155"/>
                    <a:pt x="328" y="155"/>
                  </a:cubicBezTo>
                  <a:cubicBezTo>
                    <a:pt x="394" y="155"/>
                    <a:pt x="465" y="149"/>
                    <a:pt x="538" y="142"/>
                  </a:cubicBezTo>
                  <a:cubicBezTo>
                    <a:pt x="445" y="36"/>
                    <a:pt x="326" y="1"/>
                    <a:pt x="19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25" name="Google Shape;7525;p9"/>
            <p:cNvSpPr/>
            <p:nvPr/>
          </p:nvSpPr>
          <p:spPr>
            <a:xfrm>
              <a:off x="4125525" y="4634900"/>
              <a:ext cx="15950" cy="4375"/>
            </a:xfrm>
            <a:custGeom>
              <a:avLst/>
              <a:gdLst/>
              <a:ahLst/>
              <a:cxnLst/>
              <a:rect l="l" t="t" r="r" b="b"/>
              <a:pathLst>
                <a:path w="638" h="175" extrusionOk="0">
                  <a:moveTo>
                    <a:pt x="578" y="1"/>
                  </a:moveTo>
                  <a:cubicBezTo>
                    <a:pt x="379" y="40"/>
                    <a:pt x="200" y="40"/>
                    <a:pt x="1" y="40"/>
                  </a:cubicBezTo>
                  <a:cubicBezTo>
                    <a:pt x="135" y="130"/>
                    <a:pt x="281" y="175"/>
                    <a:pt x="437" y="175"/>
                  </a:cubicBezTo>
                  <a:cubicBezTo>
                    <a:pt x="490" y="175"/>
                    <a:pt x="543" y="170"/>
                    <a:pt x="598" y="160"/>
                  </a:cubicBezTo>
                  <a:cubicBezTo>
                    <a:pt x="598" y="160"/>
                    <a:pt x="637" y="140"/>
                    <a:pt x="637" y="100"/>
                  </a:cubicBezTo>
                  <a:cubicBezTo>
                    <a:pt x="637" y="80"/>
                    <a:pt x="637" y="40"/>
                    <a:pt x="57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26" name="Google Shape;7526;p9"/>
            <p:cNvSpPr/>
            <p:nvPr/>
          </p:nvSpPr>
          <p:spPr>
            <a:xfrm>
              <a:off x="4209075" y="4648325"/>
              <a:ext cx="15450" cy="3675"/>
            </a:xfrm>
            <a:custGeom>
              <a:avLst/>
              <a:gdLst/>
              <a:ahLst/>
              <a:cxnLst/>
              <a:rect l="l" t="t" r="r" b="b"/>
              <a:pathLst>
                <a:path w="618" h="147" extrusionOk="0">
                  <a:moveTo>
                    <a:pt x="558" y="1"/>
                  </a:moveTo>
                  <a:cubicBezTo>
                    <a:pt x="379" y="21"/>
                    <a:pt x="200" y="21"/>
                    <a:pt x="1" y="21"/>
                  </a:cubicBezTo>
                  <a:cubicBezTo>
                    <a:pt x="141" y="114"/>
                    <a:pt x="294" y="147"/>
                    <a:pt x="440" y="147"/>
                  </a:cubicBezTo>
                  <a:cubicBezTo>
                    <a:pt x="480" y="147"/>
                    <a:pt x="519" y="144"/>
                    <a:pt x="558" y="140"/>
                  </a:cubicBezTo>
                  <a:lnTo>
                    <a:pt x="618" y="60"/>
                  </a:lnTo>
                  <a:lnTo>
                    <a:pt x="55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27" name="Google Shape;7527;p9"/>
            <p:cNvSpPr/>
            <p:nvPr/>
          </p:nvSpPr>
          <p:spPr>
            <a:xfrm>
              <a:off x="5494150" y="4718225"/>
              <a:ext cx="13950" cy="4375"/>
            </a:xfrm>
            <a:custGeom>
              <a:avLst/>
              <a:gdLst/>
              <a:ahLst/>
              <a:cxnLst/>
              <a:rect l="l" t="t" r="r" b="b"/>
              <a:pathLst>
                <a:path w="558" h="175" extrusionOk="0">
                  <a:moveTo>
                    <a:pt x="399" y="1"/>
                  </a:moveTo>
                  <a:cubicBezTo>
                    <a:pt x="250" y="1"/>
                    <a:pt x="104" y="31"/>
                    <a:pt x="1" y="149"/>
                  </a:cubicBezTo>
                  <a:cubicBezTo>
                    <a:pt x="72" y="163"/>
                    <a:pt x="146" y="175"/>
                    <a:pt x="218" y="175"/>
                  </a:cubicBezTo>
                  <a:cubicBezTo>
                    <a:pt x="346" y="175"/>
                    <a:pt x="468" y="137"/>
                    <a:pt x="558" y="10"/>
                  </a:cubicBezTo>
                  <a:cubicBezTo>
                    <a:pt x="506" y="4"/>
                    <a:pt x="452" y="1"/>
                    <a:pt x="3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28" name="Google Shape;7528;p9"/>
            <p:cNvSpPr/>
            <p:nvPr/>
          </p:nvSpPr>
          <p:spPr>
            <a:xfrm>
              <a:off x="5289250" y="4727275"/>
              <a:ext cx="13450" cy="4625"/>
            </a:xfrm>
            <a:custGeom>
              <a:avLst/>
              <a:gdLst/>
              <a:ahLst/>
              <a:cxnLst/>
              <a:rect l="l" t="t" r="r" b="b"/>
              <a:pathLst>
                <a:path w="538" h="185" extrusionOk="0">
                  <a:moveTo>
                    <a:pt x="326" y="0"/>
                  </a:moveTo>
                  <a:cubicBezTo>
                    <a:pt x="200" y="0"/>
                    <a:pt x="92" y="41"/>
                    <a:pt x="1" y="185"/>
                  </a:cubicBezTo>
                  <a:cubicBezTo>
                    <a:pt x="180" y="165"/>
                    <a:pt x="379" y="165"/>
                    <a:pt x="538" y="26"/>
                  </a:cubicBezTo>
                  <a:cubicBezTo>
                    <a:pt x="462" y="12"/>
                    <a:pt x="392" y="0"/>
                    <a:pt x="32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29" name="Google Shape;7529;p9"/>
            <p:cNvSpPr/>
            <p:nvPr/>
          </p:nvSpPr>
          <p:spPr>
            <a:xfrm>
              <a:off x="4480125" y="4683750"/>
              <a:ext cx="14950" cy="3975"/>
            </a:xfrm>
            <a:custGeom>
              <a:avLst/>
              <a:gdLst/>
              <a:ahLst/>
              <a:cxnLst/>
              <a:rect l="l" t="t" r="r" b="b"/>
              <a:pathLst>
                <a:path w="598" h="159" extrusionOk="0">
                  <a:moveTo>
                    <a:pt x="272" y="0"/>
                  </a:moveTo>
                  <a:cubicBezTo>
                    <a:pt x="181" y="0"/>
                    <a:pt x="89" y="16"/>
                    <a:pt x="0" y="16"/>
                  </a:cubicBezTo>
                  <a:cubicBezTo>
                    <a:pt x="117" y="103"/>
                    <a:pt x="265" y="159"/>
                    <a:pt x="422" y="159"/>
                  </a:cubicBezTo>
                  <a:cubicBezTo>
                    <a:pt x="480" y="159"/>
                    <a:pt x="539" y="151"/>
                    <a:pt x="597" y="135"/>
                  </a:cubicBezTo>
                  <a:cubicBezTo>
                    <a:pt x="498" y="25"/>
                    <a:pt x="386" y="0"/>
                    <a:pt x="27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30" name="Google Shape;7530;p9"/>
            <p:cNvSpPr/>
            <p:nvPr/>
          </p:nvSpPr>
          <p:spPr>
            <a:xfrm>
              <a:off x="5704025" y="4700825"/>
              <a:ext cx="14450" cy="4500"/>
            </a:xfrm>
            <a:custGeom>
              <a:avLst/>
              <a:gdLst/>
              <a:ahLst/>
              <a:cxnLst/>
              <a:rect l="l" t="t" r="r" b="b"/>
              <a:pathLst>
                <a:path w="578" h="180" extrusionOk="0">
                  <a:moveTo>
                    <a:pt x="422" y="0"/>
                  </a:moveTo>
                  <a:cubicBezTo>
                    <a:pt x="276" y="0"/>
                    <a:pt x="133" y="31"/>
                    <a:pt x="0" y="149"/>
                  </a:cubicBezTo>
                  <a:cubicBezTo>
                    <a:pt x="78" y="164"/>
                    <a:pt x="159" y="180"/>
                    <a:pt x="239" y="180"/>
                  </a:cubicBezTo>
                  <a:cubicBezTo>
                    <a:pt x="362" y="180"/>
                    <a:pt x="481" y="142"/>
                    <a:pt x="577" y="9"/>
                  </a:cubicBezTo>
                  <a:cubicBezTo>
                    <a:pt x="525" y="4"/>
                    <a:pt x="473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31" name="Google Shape;7531;p9"/>
            <p:cNvSpPr/>
            <p:nvPr/>
          </p:nvSpPr>
          <p:spPr>
            <a:xfrm>
              <a:off x="5117675" y="4917875"/>
              <a:ext cx="5500" cy="15450"/>
            </a:xfrm>
            <a:custGeom>
              <a:avLst/>
              <a:gdLst/>
              <a:ahLst/>
              <a:cxnLst/>
              <a:rect l="l" t="t" r="r" b="b"/>
              <a:pathLst>
                <a:path w="220" h="618" extrusionOk="0">
                  <a:moveTo>
                    <a:pt x="160" y="1"/>
                  </a:moveTo>
                  <a:lnTo>
                    <a:pt x="160" y="1"/>
                  </a:lnTo>
                  <a:cubicBezTo>
                    <a:pt x="41" y="180"/>
                    <a:pt x="1" y="398"/>
                    <a:pt x="41" y="617"/>
                  </a:cubicBezTo>
                  <a:cubicBezTo>
                    <a:pt x="220" y="438"/>
                    <a:pt x="180" y="219"/>
                    <a:pt x="16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32" name="Google Shape;7532;p9"/>
            <p:cNvSpPr/>
            <p:nvPr/>
          </p:nvSpPr>
          <p:spPr>
            <a:xfrm>
              <a:off x="5112225" y="4940750"/>
              <a:ext cx="5475" cy="14450"/>
            </a:xfrm>
            <a:custGeom>
              <a:avLst/>
              <a:gdLst/>
              <a:ahLst/>
              <a:cxnLst/>
              <a:rect l="l" t="t" r="r" b="b"/>
              <a:pathLst>
                <a:path w="219" h="578" extrusionOk="0">
                  <a:moveTo>
                    <a:pt x="199" y="1"/>
                  </a:moveTo>
                  <a:cubicBezTo>
                    <a:pt x="0" y="160"/>
                    <a:pt x="60" y="379"/>
                    <a:pt x="20" y="578"/>
                  </a:cubicBezTo>
                  <a:cubicBezTo>
                    <a:pt x="99" y="538"/>
                    <a:pt x="159" y="458"/>
                    <a:pt x="219" y="399"/>
                  </a:cubicBezTo>
                  <a:cubicBezTo>
                    <a:pt x="219" y="259"/>
                    <a:pt x="199" y="140"/>
                    <a:pt x="1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33" name="Google Shape;7533;p9"/>
            <p:cNvSpPr/>
            <p:nvPr/>
          </p:nvSpPr>
          <p:spPr>
            <a:xfrm>
              <a:off x="5082375" y="4888525"/>
              <a:ext cx="5500" cy="13950"/>
            </a:xfrm>
            <a:custGeom>
              <a:avLst/>
              <a:gdLst/>
              <a:ahLst/>
              <a:cxnLst/>
              <a:rect l="l" t="t" r="r" b="b"/>
              <a:pathLst>
                <a:path w="220" h="558" extrusionOk="0">
                  <a:moveTo>
                    <a:pt x="180" y="1"/>
                  </a:moveTo>
                  <a:lnTo>
                    <a:pt x="180" y="1"/>
                  </a:lnTo>
                  <a:cubicBezTo>
                    <a:pt x="20" y="180"/>
                    <a:pt x="0" y="359"/>
                    <a:pt x="20" y="558"/>
                  </a:cubicBezTo>
                  <a:cubicBezTo>
                    <a:pt x="219" y="399"/>
                    <a:pt x="180" y="200"/>
                    <a:pt x="1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34" name="Google Shape;7534;p9"/>
            <p:cNvSpPr/>
            <p:nvPr/>
          </p:nvSpPr>
          <p:spPr>
            <a:xfrm>
              <a:off x="5091325" y="4889525"/>
              <a:ext cx="5000" cy="13950"/>
            </a:xfrm>
            <a:custGeom>
              <a:avLst/>
              <a:gdLst/>
              <a:ahLst/>
              <a:cxnLst/>
              <a:rect l="l" t="t" r="r" b="b"/>
              <a:pathLst>
                <a:path w="200" h="558" extrusionOk="0">
                  <a:moveTo>
                    <a:pt x="160" y="1"/>
                  </a:moveTo>
                  <a:cubicBezTo>
                    <a:pt x="1" y="160"/>
                    <a:pt x="20" y="359"/>
                    <a:pt x="40" y="558"/>
                  </a:cubicBezTo>
                  <a:cubicBezTo>
                    <a:pt x="160" y="399"/>
                    <a:pt x="199" y="220"/>
                    <a:pt x="16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35" name="Google Shape;7535;p9"/>
            <p:cNvSpPr/>
            <p:nvPr/>
          </p:nvSpPr>
          <p:spPr>
            <a:xfrm>
              <a:off x="4960025" y="4901975"/>
              <a:ext cx="6000" cy="13925"/>
            </a:xfrm>
            <a:custGeom>
              <a:avLst/>
              <a:gdLst/>
              <a:ahLst/>
              <a:cxnLst/>
              <a:rect l="l" t="t" r="r" b="b"/>
              <a:pathLst>
                <a:path w="240" h="557" extrusionOk="0">
                  <a:moveTo>
                    <a:pt x="180" y="0"/>
                  </a:moveTo>
                  <a:lnTo>
                    <a:pt x="180" y="0"/>
                  </a:lnTo>
                  <a:cubicBezTo>
                    <a:pt x="21" y="139"/>
                    <a:pt x="1" y="338"/>
                    <a:pt x="21" y="557"/>
                  </a:cubicBezTo>
                  <a:cubicBezTo>
                    <a:pt x="240" y="418"/>
                    <a:pt x="200" y="199"/>
                    <a:pt x="18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36" name="Google Shape;7536;p9"/>
            <p:cNvSpPr/>
            <p:nvPr/>
          </p:nvSpPr>
          <p:spPr>
            <a:xfrm>
              <a:off x="4968000" y="4902450"/>
              <a:ext cx="5475" cy="14450"/>
            </a:xfrm>
            <a:custGeom>
              <a:avLst/>
              <a:gdLst/>
              <a:ahLst/>
              <a:cxnLst/>
              <a:rect l="l" t="t" r="r" b="b"/>
              <a:pathLst>
                <a:path w="219" h="578" extrusionOk="0">
                  <a:moveTo>
                    <a:pt x="199" y="1"/>
                  </a:moveTo>
                  <a:cubicBezTo>
                    <a:pt x="0" y="140"/>
                    <a:pt x="20" y="379"/>
                    <a:pt x="60" y="578"/>
                  </a:cubicBezTo>
                  <a:cubicBezTo>
                    <a:pt x="219" y="419"/>
                    <a:pt x="219" y="220"/>
                    <a:pt x="1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37" name="Google Shape;7537;p9"/>
            <p:cNvSpPr/>
            <p:nvPr/>
          </p:nvSpPr>
          <p:spPr>
            <a:xfrm>
              <a:off x="4395075" y="4977050"/>
              <a:ext cx="5000" cy="13450"/>
            </a:xfrm>
            <a:custGeom>
              <a:avLst/>
              <a:gdLst/>
              <a:ahLst/>
              <a:cxnLst/>
              <a:rect l="l" t="t" r="r" b="b"/>
              <a:pathLst>
                <a:path w="200" h="538" extrusionOk="0">
                  <a:moveTo>
                    <a:pt x="21" y="1"/>
                  </a:moveTo>
                  <a:lnTo>
                    <a:pt x="21" y="1"/>
                  </a:lnTo>
                  <a:cubicBezTo>
                    <a:pt x="1" y="200"/>
                    <a:pt x="1" y="399"/>
                    <a:pt x="140" y="538"/>
                  </a:cubicBezTo>
                  <a:cubicBezTo>
                    <a:pt x="160" y="339"/>
                    <a:pt x="200" y="140"/>
                    <a:pt x="2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38" name="Google Shape;7538;p9"/>
            <p:cNvSpPr/>
            <p:nvPr/>
          </p:nvSpPr>
          <p:spPr>
            <a:xfrm>
              <a:off x="4590525" y="4972575"/>
              <a:ext cx="5000" cy="12950"/>
            </a:xfrm>
            <a:custGeom>
              <a:avLst/>
              <a:gdLst/>
              <a:ahLst/>
              <a:cxnLst/>
              <a:rect l="l" t="t" r="r" b="b"/>
              <a:pathLst>
                <a:path w="200" h="518" extrusionOk="0">
                  <a:moveTo>
                    <a:pt x="200" y="1"/>
                  </a:moveTo>
                  <a:cubicBezTo>
                    <a:pt x="1" y="180"/>
                    <a:pt x="40" y="359"/>
                    <a:pt x="200" y="518"/>
                  </a:cubicBezTo>
                  <a:lnTo>
                    <a:pt x="20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39" name="Google Shape;7539;p9"/>
            <p:cNvSpPr/>
            <p:nvPr/>
          </p:nvSpPr>
          <p:spPr>
            <a:xfrm>
              <a:off x="4228975" y="4775150"/>
              <a:ext cx="7475" cy="13450"/>
            </a:xfrm>
            <a:custGeom>
              <a:avLst/>
              <a:gdLst/>
              <a:ahLst/>
              <a:cxnLst/>
              <a:rect l="l" t="t" r="r" b="b"/>
              <a:pathLst>
                <a:path w="299" h="538" extrusionOk="0">
                  <a:moveTo>
                    <a:pt x="259" y="0"/>
                  </a:moveTo>
                  <a:cubicBezTo>
                    <a:pt x="1" y="120"/>
                    <a:pt x="120" y="339"/>
                    <a:pt x="120" y="537"/>
                  </a:cubicBezTo>
                  <a:lnTo>
                    <a:pt x="299" y="358"/>
                  </a:lnTo>
                  <a:cubicBezTo>
                    <a:pt x="299" y="239"/>
                    <a:pt x="299" y="120"/>
                    <a:pt x="2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40" name="Google Shape;7540;p9"/>
            <p:cNvSpPr/>
            <p:nvPr/>
          </p:nvSpPr>
          <p:spPr>
            <a:xfrm>
              <a:off x="5213175" y="4801500"/>
              <a:ext cx="13950" cy="4350"/>
            </a:xfrm>
            <a:custGeom>
              <a:avLst/>
              <a:gdLst/>
              <a:ahLst/>
              <a:cxnLst/>
              <a:rect l="l" t="t" r="r" b="b"/>
              <a:pathLst>
                <a:path w="558" h="174" extrusionOk="0">
                  <a:moveTo>
                    <a:pt x="398" y="1"/>
                  </a:moveTo>
                  <a:cubicBezTo>
                    <a:pt x="259" y="60"/>
                    <a:pt x="140" y="100"/>
                    <a:pt x="0" y="160"/>
                  </a:cubicBezTo>
                  <a:cubicBezTo>
                    <a:pt x="67" y="166"/>
                    <a:pt x="135" y="173"/>
                    <a:pt x="202" y="173"/>
                  </a:cubicBezTo>
                  <a:cubicBezTo>
                    <a:pt x="336" y="173"/>
                    <a:pt x="464" y="147"/>
                    <a:pt x="557" y="40"/>
                  </a:cubicBezTo>
                  <a:cubicBezTo>
                    <a:pt x="517" y="40"/>
                    <a:pt x="438" y="1"/>
                    <a:pt x="39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41" name="Google Shape;7541;p9"/>
            <p:cNvSpPr/>
            <p:nvPr/>
          </p:nvSpPr>
          <p:spPr>
            <a:xfrm>
              <a:off x="4980425" y="4753150"/>
              <a:ext cx="14450" cy="4000"/>
            </a:xfrm>
            <a:custGeom>
              <a:avLst/>
              <a:gdLst/>
              <a:ahLst/>
              <a:cxnLst/>
              <a:rect l="l" t="t" r="r" b="b"/>
              <a:pathLst>
                <a:path w="578" h="160" extrusionOk="0">
                  <a:moveTo>
                    <a:pt x="258" y="1"/>
                  </a:moveTo>
                  <a:cubicBezTo>
                    <a:pt x="173" y="1"/>
                    <a:pt x="85" y="17"/>
                    <a:pt x="0" y="25"/>
                  </a:cubicBezTo>
                  <a:cubicBezTo>
                    <a:pt x="135" y="114"/>
                    <a:pt x="280" y="159"/>
                    <a:pt x="428" y="159"/>
                  </a:cubicBezTo>
                  <a:cubicBezTo>
                    <a:pt x="478" y="159"/>
                    <a:pt x="528" y="154"/>
                    <a:pt x="577" y="144"/>
                  </a:cubicBezTo>
                  <a:cubicBezTo>
                    <a:pt x="486" y="30"/>
                    <a:pt x="374" y="1"/>
                    <a:pt x="25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42" name="Google Shape;7542;p9"/>
            <p:cNvSpPr/>
            <p:nvPr/>
          </p:nvSpPr>
          <p:spPr>
            <a:xfrm>
              <a:off x="4600475" y="4850250"/>
              <a:ext cx="5000" cy="14925"/>
            </a:xfrm>
            <a:custGeom>
              <a:avLst/>
              <a:gdLst/>
              <a:ahLst/>
              <a:cxnLst/>
              <a:rect l="l" t="t" r="r" b="b"/>
              <a:pathLst>
                <a:path w="200" h="597" extrusionOk="0">
                  <a:moveTo>
                    <a:pt x="0" y="0"/>
                  </a:moveTo>
                  <a:cubicBezTo>
                    <a:pt x="0" y="199"/>
                    <a:pt x="40" y="378"/>
                    <a:pt x="40" y="597"/>
                  </a:cubicBezTo>
                  <a:cubicBezTo>
                    <a:pt x="199" y="418"/>
                    <a:pt x="160" y="199"/>
                    <a:pt x="1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43" name="Google Shape;7543;p9"/>
            <p:cNvSpPr/>
            <p:nvPr/>
          </p:nvSpPr>
          <p:spPr>
            <a:xfrm>
              <a:off x="4587550" y="4861175"/>
              <a:ext cx="5500" cy="14950"/>
            </a:xfrm>
            <a:custGeom>
              <a:avLst/>
              <a:gdLst/>
              <a:ahLst/>
              <a:cxnLst/>
              <a:rect l="l" t="t" r="r" b="b"/>
              <a:pathLst>
                <a:path w="220" h="598" extrusionOk="0">
                  <a:moveTo>
                    <a:pt x="159" y="1"/>
                  </a:moveTo>
                  <a:cubicBezTo>
                    <a:pt x="0" y="180"/>
                    <a:pt x="0" y="379"/>
                    <a:pt x="20" y="598"/>
                  </a:cubicBezTo>
                  <a:cubicBezTo>
                    <a:pt x="219" y="438"/>
                    <a:pt x="179" y="200"/>
                    <a:pt x="15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44" name="Google Shape;7544;p9"/>
            <p:cNvSpPr/>
            <p:nvPr/>
          </p:nvSpPr>
          <p:spPr>
            <a:xfrm>
              <a:off x="4591525" y="4840800"/>
              <a:ext cx="5000" cy="12950"/>
            </a:xfrm>
            <a:custGeom>
              <a:avLst/>
              <a:gdLst/>
              <a:ahLst/>
              <a:cxnLst/>
              <a:rect l="l" t="t" r="r" b="b"/>
              <a:pathLst>
                <a:path w="200" h="518" extrusionOk="0">
                  <a:moveTo>
                    <a:pt x="160" y="0"/>
                  </a:moveTo>
                  <a:cubicBezTo>
                    <a:pt x="0" y="159"/>
                    <a:pt x="0" y="358"/>
                    <a:pt x="20" y="517"/>
                  </a:cubicBezTo>
                  <a:lnTo>
                    <a:pt x="199" y="358"/>
                  </a:lnTo>
                  <a:cubicBezTo>
                    <a:pt x="160" y="259"/>
                    <a:pt x="160" y="120"/>
                    <a:pt x="1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45" name="Google Shape;7545;p9"/>
            <p:cNvSpPr/>
            <p:nvPr/>
          </p:nvSpPr>
          <p:spPr>
            <a:xfrm>
              <a:off x="5034625" y="4819900"/>
              <a:ext cx="5000" cy="7975"/>
            </a:xfrm>
            <a:custGeom>
              <a:avLst/>
              <a:gdLst/>
              <a:ahLst/>
              <a:cxnLst/>
              <a:rect l="l" t="t" r="r" b="b"/>
              <a:pathLst>
                <a:path w="200" h="319" extrusionOk="0">
                  <a:moveTo>
                    <a:pt x="200" y="1"/>
                  </a:moveTo>
                  <a:lnTo>
                    <a:pt x="200" y="1"/>
                  </a:lnTo>
                  <a:cubicBezTo>
                    <a:pt x="41" y="60"/>
                    <a:pt x="1" y="160"/>
                    <a:pt x="1" y="319"/>
                  </a:cubicBezTo>
                  <a:cubicBezTo>
                    <a:pt x="120" y="239"/>
                    <a:pt x="200" y="140"/>
                    <a:pt x="2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46" name="Google Shape;7546;p9"/>
            <p:cNvSpPr/>
            <p:nvPr/>
          </p:nvSpPr>
          <p:spPr>
            <a:xfrm>
              <a:off x="5151500" y="4819900"/>
              <a:ext cx="7975" cy="9375"/>
            </a:xfrm>
            <a:custGeom>
              <a:avLst/>
              <a:gdLst/>
              <a:ahLst/>
              <a:cxnLst/>
              <a:rect l="l" t="t" r="r" b="b"/>
              <a:pathLst>
                <a:path w="319" h="375" extrusionOk="0">
                  <a:moveTo>
                    <a:pt x="1" y="1"/>
                  </a:moveTo>
                  <a:cubicBezTo>
                    <a:pt x="1" y="100"/>
                    <a:pt x="20" y="200"/>
                    <a:pt x="20" y="259"/>
                  </a:cubicBezTo>
                  <a:cubicBezTo>
                    <a:pt x="40" y="299"/>
                    <a:pt x="40" y="339"/>
                    <a:pt x="80" y="359"/>
                  </a:cubicBezTo>
                  <a:cubicBezTo>
                    <a:pt x="97" y="370"/>
                    <a:pt x="113" y="375"/>
                    <a:pt x="130" y="375"/>
                  </a:cubicBezTo>
                  <a:cubicBezTo>
                    <a:pt x="172" y="375"/>
                    <a:pt x="211" y="342"/>
                    <a:pt x="239" y="299"/>
                  </a:cubicBezTo>
                  <a:lnTo>
                    <a:pt x="31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47" name="Google Shape;7547;p9"/>
            <p:cNvSpPr/>
            <p:nvPr/>
          </p:nvSpPr>
          <p:spPr>
            <a:xfrm>
              <a:off x="5044075" y="4823375"/>
              <a:ext cx="4000" cy="9475"/>
            </a:xfrm>
            <a:custGeom>
              <a:avLst/>
              <a:gdLst/>
              <a:ahLst/>
              <a:cxnLst/>
              <a:rect l="l" t="t" r="r" b="b"/>
              <a:pathLst>
                <a:path w="160" h="379" extrusionOk="0">
                  <a:moveTo>
                    <a:pt x="140" y="1"/>
                  </a:moveTo>
                  <a:lnTo>
                    <a:pt x="140" y="1"/>
                  </a:lnTo>
                  <a:cubicBezTo>
                    <a:pt x="21" y="100"/>
                    <a:pt x="1" y="220"/>
                    <a:pt x="1" y="379"/>
                  </a:cubicBezTo>
                  <a:cubicBezTo>
                    <a:pt x="120" y="279"/>
                    <a:pt x="160" y="160"/>
                    <a:pt x="14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48" name="Google Shape;7548;p9"/>
            <p:cNvSpPr/>
            <p:nvPr/>
          </p:nvSpPr>
          <p:spPr>
            <a:xfrm>
              <a:off x="5223600" y="4780125"/>
              <a:ext cx="8500" cy="6475"/>
            </a:xfrm>
            <a:custGeom>
              <a:avLst/>
              <a:gdLst/>
              <a:ahLst/>
              <a:cxnLst/>
              <a:rect l="l" t="t" r="r" b="b"/>
              <a:pathLst>
                <a:path w="340" h="259" extrusionOk="0">
                  <a:moveTo>
                    <a:pt x="339" y="0"/>
                  </a:moveTo>
                  <a:cubicBezTo>
                    <a:pt x="200" y="0"/>
                    <a:pt x="81" y="20"/>
                    <a:pt x="1" y="140"/>
                  </a:cubicBezTo>
                  <a:lnTo>
                    <a:pt x="1" y="239"/>
                  </a:lnTo>
                  <a:cubicBezTo>
                    <a:pt x="49" y="247"/>
                    <a:pt x="98" y="258"/>
                    <a:pt x="144" y="258"/>
                  </a:cubicBezTo>
                  <a:cubicBezTo>
                    <a:pt x="211" y="258"/>
                    <a:pt x="272" y="234"/>
                    <a:pt x="319" y="140"/>
                  </a:cubicBezTo>
                  <a:cubicBezTo>
                    <a:pt x="319" y="100"/>
                    <a:pt x="339" y="40"/>
                    <a:pt x="3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49" name="Google Shape;7549;p9"/>
            <p:cNvSpPr/>
            <p:nvPr/>
          </p:nvSpPr>
          <p:spPr>
            <a:xfrm>
              <a:off x="5196750" y="4766525"/>
              <a:ext cx="9475" cy="4125"/>
            </a:xfrm>
            <a:custGeom>
              <a:avLst/>
              <a:gdLst/>
              <a:ahLst/>
              <a:cxnLst/>
              <a:rect l="l" t="t" r="r" b="b"/>
              <a:pathLst>
                <a:path w="379" h="165" extrusionOk="0">
                  <a:moveTo>
                    <a:pt x="285" y="1"/>
                  </a:moveTo>
                  <a:cubicBezTo>
                    <a:pt x="171" y="1"/>
                    <a:pt x="80" y="36"/>
                    <a:pt x="1" y="146"/>
                  </a:cubicBezTo>
                  <a:cubicBezTo>
                    <a:pt x="45" y="158"/>
                    <a:pt x="87" y="164"/>
                    <a:pt x="126" y="164"/>
                  </a:cubicBezTo>
                  <a:cubicBezTo>
                    <a:pt x="225" y="164"/>
                    <a:pt x="307" y="122"/>
                    <a:pt x="379" y="7"/>
                  </a:cubicBezTo>
                  <a:cubicBezTo>
                    <a:pt x="346" y="3"/>
                    <a:pt x="315" y="1"/>
                    <a:pt x="28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50" name="Google Shape;7550;p9"/>
            <p:cNvSpPr/>
            <p:nvPr/>
          </p:nvSpPr>
          <p:spPr>
            <a:xfrm>
              <a:off x="4973450" y="4652300"/>
              <a:ext cx="9000" cy="3575"/>
            </a:xfrm>
            <a:custGeom>
              <a:avLst/>
              <a:gdLst/>
              <a:ahLst/>
              <a:cxnLst/>
              <a:rect l="l" t="t" r="r" b="b"/>
              <a:pathLst>
                <a:path w="360" h="143" extrusionOk="0">
                  <a:moveTo>
                    <a:pt x="1" y="1"/>
                  </a:moveTo>
                  <a:cubicBezTo>
                    <a:pt x="72" y="93"/>
                    <a:pt x="133" y="143"/>
                    <a:pt x="192" y="143"/>
                  </a:cubicBezTo>
                  <a:cubicBezTo>
                    <a:pt x="248" y="143"/>
                    <a:pt x="301" y="98"/>
                    <a:pt x="35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51" name="Google Shape;7551;p9"/>
            <p:cNvSpPr/>
            <p:nvPr/>
          </p:nvSpPr>
          <p:spPr>
            <a:xfrm>
              <a:off x="4819300" y="4639375"/>
              <a:ext cx="6975" cy="4000"/>
            </a:xfrm>
            <a:custGeom>
              <a:avLst/>
              <a:gdLst/>
              <a:ahLst/>
              <a:cxnLst/>
              <a:rect l="l" t="t" r="r" b="b"/>
              <a:pathLst>
                <a:path w="279" h="160" extrusionOk="0">
                  <a:moveTo>
                    <a:pt x="0" y="1"/>
                  </a:moveTo>
                  <a:cubicBezTo>
                    <a:pt x="13" y="107"/>
                    <a:pt x="53" y="160"/>
                    <a:pt x="120" y="160"/>
                  </a:cubicBezTo>
                  <a:cubicBezTo>
                    <a:pt x="153" y="160"/>
                    <a:pt x="193" y="147"/>
                    <a:pt x="239" y="120"/>
                  </a:cubicBezTo>
                  <a:cubicBezTo>
                    <a:pt x="279" y="100"/>
                    <a:pt x="259" y="21"/>
                    <a:pt x="1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52" name="Google Shape;7552;p9"/>
            <p:cNvSpPr/>
            <p:nvPr/>
          </p:nvSpPr>
          <p:spPr>
            <a:xfrm>
              <a:off x="5082875" y="4626125"/>
              <a:ext cx="4500" cy="8800"/>
            </a:xfrm>
            <a:custGeom>
              <a:avLst/>
              <a:gdLst/>
              <a:ahLst/>
              <a:cxnLst/>
              <a:rect l="l" t="t" r="r" b="b"/>
              <a:pathLst>
                <a:path w="180" h="352" extrusionOk="0">
                  <a:moveTo>
                    <a:pt x="100" y="0"/>
                  </a:moveTo>
                  <a:cubicBezTo>
                    <a:pt x="70" y="0"/>
                    <a:pt x="52" y="10"/>
                    <a:pt x="40" y="33"/>
                  </a:cubicBezTo>
                  <a:cubicBezTo>
                    <a:pt x="0" y="133"/>
                    <a:pt x="0" y="252"/>
                    <a:pt x="0" y="352"/>
                  </a:cubicBezTo>
                  <a:cubicBezTo>
                    <a:pt x="179" y="292"/>
                    <a:pt x="179" y="153"/>
                    <a:pt x="179" y="13"/>
                  </a:cubicBezTo>
                  <a:cubicBezTo>
                    <a:pt x="146" y="5"/>
                    <a:pt x="120" y="0"/>
                    <a:pt x="1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53" name="Google Shape;7553;p9"/>
            <p:cNvSpPr/>
            <p:nvPr/>
          </p:nvSpPr>
          <p:spPr>
            <a:xfrm>
              <a:off x="4393600" y="4705525"/>
              <a:ext cx="4975" cy="8475"/>
            </a:xfrm>
            <a:custGeom>
              <a:avLst/>
              <a:gdLst/>
              <a:ahLst/>
              <a:cxnLst/>
              <a:rect l="l" t="t" r="r" b="b"/>
              <a:pathLst>
                <a:path w="199" h="339" extrusionOk="0">
                  <a:moveTo>
                    <a:pt x="199" y="0"/>
                  </a:moveTo>
                  <a:lnTo>
                    <a:pt x="199" y="0"/>
                  </a:lnTo>
                  <a:cubicBezTo>
                    <a:pt x="80" y="60"/>
                    <a:pt x="20" y="199"/>
                    <a:pt x="0" y="339"/>
                  </a:cubicBezTo>
                  <a:cubicBezTo>
                    <a:pt x="179" y="259"/>
                    <a:pt x="199" y="140"/>
                    <a:pt x="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54" name="Google Shape;7554;p9"/>
            <p:cNvSpPr/>
            <p:nvPr/>
          </p:nvSpPr>
          <p:spPr>
            <a:xfrm>
              <a:off x="4403525" y="4709500"/>
              <a:ext cx="4500" cy="8975"/>
            </a:xfrm>
            <a:custGeom>
              <a:avLst/>
              <a:gdLst/>
              <a:ahLst/>
              <a:cxnLst/>
              <a:rect l="l" t="t" r="r" b="b"/>
              <a:pathLst>
                <a:path w="180" h="359" extrusionOk="0">
                  <a:moveTo>
                    <a:pt x="180" y="1"/>
                  </a:moveTo>
                  <a:lnTo>
                    <a:pt x="180" y="1"/>
                  </a:lnTo>
                  <a:cubicBezTo>
                    <a:pt x="21" y="80"/>
                    <a:pt x="1" y="199"/>
                    <a:pt x="1" y="359"/>
                  </a:cubicBezTo>
                  <a:cubicBezTo>
                    <a:pt x="100" y="279"/>
                    <a:pt x="180" y="160"/>
                    <a:pt x="1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55" name="Google Shape;7555;p9"/>
            <p:cNvSpPr/>
            <p:nvPr/>
          </p:nvSpPr>
          <p:spPr>
            <a:xfrm>
              <a:off x="4399050" y="4718450"/>
              <a:ext cx="4500" cy="9475"/>
            </a:xfrm>
            <a:custGeom>
              <a:avLst/>
              <a:gdLst/>
              <a:ahLst/>
              <a:cxnLst/>
              <a:rect l="l" t="t" r="r" b="b"/>
              <a:pathLst>
                <a:path w="180" h="379" extrusionOk="0">
                  <a:moveTo>
                    <a:pt x="180" y="1"/>
                  </a:moveTo>
                  <a:lnTo>
                    <a:pt x="180" y="1"/>
                  </a:lnTo>
                  <a:cubicBezTo>
                    <a:pt x="41" y="100"/>
                    <a:pt x="1" y="219"/>
                    <a:pt x="1" y="379"/>
                  </a:cubicBezTo>
                  <a:cubicBezTo>
                    <a:pt x="100" y="279"/>
                    <a:pt x="180" y="140"/>
                    <a:pt x="1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56" name="Google Shape;7556;p9"/>
            <p:cNvSpPr/>
            <p:nvPr/>
          </p:nvSpPr>
          <p:spPr>
            <a:xfrm>
              <a:off x="4753650" y="4688125"/>
              <a:ext cx="9475" cy="3600"/>
            </a:xfrm>
            <a:custGeom>
              <a:avLst/>
              <a:gdLst/>
              <a:ahLst/>
              <a:cxnLst/>
              <a:rect l="l" t="t" r="r" b="b"/>
              <a:pathLst>
                <a:path w="379" h="144" extrusionOk="0">
                  <a:moveTo>
                    <a:pt x="0" y="0"/>
                  </a:moveTo>
                  <a:cubicBezTo>
                    <a:pt x="87" y="87"/>
                    <a:pt x="189" y="143"/>
                    <a:pt x="319" y="143"/>
                  </a:cubicBezTo>
                  <a:cubicBezTo>
                    <a:pt x="338" y="143"/>
                    <a:pt x="358" y="142"/>
                    <a:pt x="378" y="139"/>
                  </a:cubicBezTo>
                  <a:cubicBezTo>
                    <a:pt x="279" y="0"/>
                    <a:pt x="140" y="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57" name="Google Shape;7557;p9"/>
            <p:cNvSpPr/>
            <p:nvPr/>
          </p:nvSpPr>
          <p:spPr>
            <a:xfrm>
              <a:off x="5599575" y="4701050"/>
              <a:ext cx="5000" cy="5625"/>
            </a:xfrm>
            <a:custGeom>
              <a:avLst/>
              <a:gdLst/>
              <a:ahLst/>
              <a:cxnLst/>
              <a:rect l="l" t="t" r="r" b="b"/>
              <a:pathLst>
                <a:path w="200" h="225" extrusionOk="0">
                  <a:moveTo>
                    <a:pt x="200" y="0"/>
                  </a:moveTo>
                  <a:cubicBezTo>
                    <a:pt x="80" y="40"/>
                    <a:pt x="1" y="120"/>
                    <a:pt x="80" y="219"/>
                  </a:cubicBezTo>
                  <a:cubicBezTo>
                    <a:pt x="80" y="223"/>
                    <a:pt x="83" y="225"/>
                    <a:pt x="88" y="225"/>
                  </a:cubicBezTo>
                  <a:cubicBezTo>
                    <a:pt x="109" y="225"/>
                    <a:pt x="168" y="195"/>
                    <a:pt x="200" y="179"/>
                  </a:cubicBezTo>
                  <a:lnTo>
                    <a:pt x="20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58" name="Google Shape;7558;p9"/>
            <p:cNvSpPr/>
            <p:nvPr/>
          </p:nvSpPr>
          <p:spPr>
            <a:xfrm>
              <a:off x="4968500" y="5161075"/>
              <a:ext cx="4500" cy="9475"/>
            </a:xfrm>
            <a:custGeom>
              <a:avLst/>
              <a:gdLst/>
              <a:ahLst/>
              <a:cxnLst/>
              <a:rect l="l" t="t" r="r" b="b"/>
              <a:pathLst>
                <a:path w="180" h="379" extrusionOk="0">
                  <a:moveTo>
                    <a:pt x="40" y="0"/>
                  </a:moveTo>
                  <a:lnTo>
                    <a:pt x="40" y="0"/>
                  </a:lnTo>
                  <a:cubicBezTo>
                    <a:pt x="0" y="119"/>
                    <a:pt x="40" y="279"/>
                    <a:pt x="159" y="378"/>
                  </a:cubicBezTo>
                  <a:cubicBezTo>
                    <a:pt x="179" y="219"/>
                    <a:pt x="159" y="100"/>
                    <a:pt x="4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59" name="Google Shape;7559;p9"/>
            <p:cNvSpPr/>
            <p:nvPr/>
          </p:nvSpPr>
          <p:spPr>
            <a:xfrm>
              <a:off x="5144050" y="5213775"/>
              <a:ext cx="10450" cy="5000"/>
            </a:xfrm>
            <a:custGeom>
              <a:avLst/>
              <a:gdLst/>
              <a:ahLst/>
              <a:cxnLst/>
              <a:rect l="l" t="t" r="r" b="b"/>
              <a:pathLst>
                <a:path w="418" h="200" extrusionOk="0">
                  <a:moveTo>
                    <a:pt x="0" y="1"/>
                  </a:moveTo>
                  <a:cubicBezTo>
                    <a:pt x="80" y="200"/>
                    <a:pt x="219" y="160"/>
                    <a:pt x="338" y="180"/>
                  </a:cubicBezTo>
                  <a:cubicBezTo>
                    <a:pt x="378" y="180"/>
                    <a:pt x="378" y="180"/>
                    <a:pt x="398" y="120"/>
                  </a:cubicBezTo>
                  <a:cubicBezTo>
                    <a:pt x="418" y="80"/>
                    <a:pt x="398" y="60"/>
                    <a:pt x="3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60" name="Google Shape;7560;p9"/>
            <p:cNvSpPr/>
            <p:nvPr/>
          </p:nvSpPr>
          <p:spPr>
            <a:xfrm>
              <a:off x="4394075" y="4919875"/>
              <a:ext cx="5000" cy="9475"/>
            </a:xfrm>
            <a:custGeom>
              <a:avLst/>
              <a:gdLst/>
              <a:ahLst/>
              <a:cxnLst/>
              <a:rect l="l" t="t" r="r" b="b"/>
              <a:pathLst>
                <a:path w="200" h="379" extrusionOk="0">
                  <a:moveTo>
                    <a:pt x="41" y="0"/>
                  </a:moveTo>
                  <a:lnTo>
                    <a:pt x="41" y="0"/>
                  </a:lnTo>
                  <a:cubicBezTo>
                    <a:pt x="1" y="139"/>
                    <a:pt x="61" y="279"/>
                    <a:pt x="180" y="378"/>
                  </a:cubicBezTo>
                  <a:cubicBezTo>
                    <a:pt x="200" y="219"/>
                    <a:pt x="120" y="100"/>
                    <a:pt x="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61" name="Google Shape;7561;p9"/>
            <p:cNvSpPr/>
            <p:nvPr/>
          </p:nvSpPr>
          <p:spPr>
            <a:xfrm>
              <a:off x="5144050" y="4836325"/>
              <a:ext cx="5000" cy="9475"/>
            </a:xfrm>
            <a:custGeom>
              <a:avLst/>
              <a:gdLst/>
              <a:ahLst/>
              <a:cxnLst/>
              <a:rect l="l" t="t" r="r" b="b"/>
              <a:pathLst>
                <a:path w="200" h="379" extrusionOk="0">
                  <a:moveTo>
                    <a:pt x="179" y="0"/>
                  </a:moveTo>
                  <a:lnTo>
                    <a:pt x="179" y="0"/>
                  </a:lnTo>
                  <a:cubicBezTo>
                    <a:pt x="40" y="100"/>
                    <a:pt x="0" y="239"/>
                    <a:pt x="20" y="378"/>
                  </a:cubicBezTo>
                  <a:cubicBezTo>
                    <a:pt x="179" y="299"/>
                    <a:pt x="199" y="159"/>
                    <a:pt x="1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62" name="Google Shape;7562;p9"/>
            <p:cNvSpPr/>
            <p:nvPr/>
          </p:nvSpPr>
          <p:spPr>
            <a:xfrm>
              <a:off x="5126625" y="4883075"/>
              <a:ext cx="4500" cy="10450"/>
            </a:xfrm>
            <a:custGeom>
              <a:avLst/>
              <a:gdLst/>
              <a:ahLst/>
              <a:cxnLst/>
              <a:rect l="l" t="t" r="r" b="b"/>
              <a:pathLst>
                <a:path w="180" h="418" extrusionOk="0">
                  <a:moveTo>
                    <a:pt x="140" y="0"/>
                  </a:moveTo>
                  <a:lnTo>
                    <a:pt x="140" y="0"/>
                  </a:lnTo>
                  <a:cubicBezTo>
                    <a:pt x="21" y="119"/>
                    <a:pt x="1" y="279"/>
                    <a:pt x="1" y="418"/>
                  </a:cubicBezTo>
                  <a:cubicBezTo>
                    <a:pt x="180" y="318"/>
                    <a:pt x="180" y="179"/>
                    <a:pt x="14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63" name="Google Shape;7563;p9"/>
            <p:cNvSpPr/>
            <p:nvPr/>
          </p:nvSpPr>
          <p:spPr>
            <a:xfrm>
              <a:off x="4964500" y="4888050"/>
              <a:ext cx="4025" cy="9950"/>
            </a:xfrm>
            <a:custGeom>
              <a:avLst/>
              <a:gdLst/>
              <a:ahLst/>
              <a:cxnLst/>
              <a:rect l="l" t="t" r="r" b="b"/>
              <a:pathLst>
                <a:path w="161" h="398" extrusionOk="0">
                  <a:moveTo>
                    <a:pt x="140" y="0"/>
                  </a:moveTo>
                  <a:lnTo>
                    <a:pt x="140" y="0"/>
                  </a:lnTo>
                  <a:cubicBezTo>
                    <a:pt x="21" y="99"/>
                    <a:pt x="1" y="259"/>
                    <a:pt x="1" y="398"/>
                  </a:cubicBezTo>
                  <a:cubicBezTo>
                    <a:pt x="160" y="298"/>
                    <a:pt x="160" y="159"/>
                    <a:pt x="14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64" name="Google Shape;7564;p9"/>
            <p:cNvSpPr/>
            <p:nvPr/>
          </p:nvSpPr>
          <p:spPr>
            <a:xfrm>
              <a:off x="5135100" y="4857700"/>
              <a:ext cx="5000" cy="9975"/>
            </a:xfrm>
            <a:custGeom>
              <a:avLst/>
              <a:gdLst/>
              <a:ahLst/>
              <a:cxnLst/>
              <a:rect l="l" t="t" r="r" b="b"/>
              <a:pathLst>
                <a:path w="200" h="399" extrusionOk="0">
                  <a:moveTo>
                    <a:pt x="179" y="1"/>
                  </a:moveTo>
                  <a:cubicBezTo>
                    <a:pt x="80" y="120"/>
                    <a:pt x="0" y="239"/>
                    <a:pt x="40" y="398"/>
                  </a:cubicBezTo>
                  <a:cubicBezTo>
                    <a:pt x="179" y="299"/>
                    <a:pt x="199" y="140"/>
                    <a:pt x="1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65" name="Google Shape;7565;p9"/>
            <p:cNvSpPr/>
            <p:nvPr/>
          </p:nvSpPr>
          <p:spPr>
            <a:xfrm>
              <a:off x="5130125" y="4870625"/>
              <a:ext cx="5975" cy="9975"/>
            </a:xfrm>
            <a:custGeom>
              <a:avLst/>
              <a:gdLst/>
              <a:ahLst/>
              <a:cxnLst/>
              <a:rect l="l" t="t" r="r" b="b"/>
              <a:pathLst>
                <a:path w="239" h="399" extrusionOk="0">
                  <a:moveTo>
                    <a:pt x="199" y="1"/>
                  </a:moveTo>
                  <a:lnTo>
                    <a:pt x="199" y="1"/>
                  </a:lnTo>
                  <a:cubicBezTo>
                    <a:pt x="80" y="100"/>
                    <a:pt x="0" y="259"/>
                    <a:pt x="40" y="399"/>
                  </a:cubicBezTo>
                  <a:cubicBezTo>
                    <a:pt x="199" y="299"/>
                    <a:pt x="239" y="160"/>
                    <a:pt x="1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66" name="Google Shape;7566;p9"/>
            <p:cNvSpPr/>
            <p:nvPr/>
          </p:nvSpPr>
          <p:spPr>
            <a:xfrm>
              <a:off x="5087350" y="4876100"/>
              <a:ext cx="4500" cy="8975"/>
            </a:xfrm>
            <a:custGeom>
              <a:avLst/>
              <a:gdLst/>
              <a:ahLst/>
              <a:cxnLst/>
              <a:rect l="l" t="t" r="r" b="b"/>
              <a:pathLst>
                <a:path w="180" h="359" extrusionOk="0">
                  <a:moveTo>
                    <a:pt x="179" y="1"/>
                  </a:moveTo>
                  <a:cubicBezTo>
                    <a:pt x="60" y="100"/>
                    <a:pt x="0" y="200"/>
                    <a:pt x="20" y="359"/>
                  </a:cubicBezTo>
                  <a:cubicBezTo>
                    <a:pt x="160" y="279"/>
                    <a:pt x="179" y="160"/>
                    <a:pt x="1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67" name="Google Shape;7567;p9"/>
            <p:cNvSpPr/>
            <p:nvPr/>
          </p:nvSpPr>
          <p:spPr>
            <a:xfrm>
              <a:off x="4402050" y="4964125"/>
              <a:ext cx="5500" cy="8475"/>
            </a:xfrm>
            <a:custGeom>
              <a:avLst/>
              <a:gdLst/>
              <a:ahLst/>
              <a:cxnLst/>
              <a:rect l="l" t="t" r="r" b="b"/>
              <a:pathLst>
                <a:path w="220" h="339" extrusionOk="0">
                  <a:moveTo>
                    <a:pt x="40" y="1"/>
                  </a:moveTo>
                  <a:lnTo>
                    <a:pt x="40" y="1"/>
                  </a:lnTo>
                  <a:cubicBezTo>
                    <a:pt x="0" y="120"/>
                    <a:pt x="40" y="259"/>
                    <a:pt x="179" y="339"/>
                  </a:cubicBezTo>
                  <a:cubicBezTo>
                    <a:pt x="219" y="200"/>
                    <a:pt x="179" y="60"/>
                    <a:pt x="4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68" name="Google Shape;7568;p9"/>
            <p:cNvSpPr/>
            <p:nvPr/>
          </p:nvSpPr>
          <p:spPr>
            <a:xfrm>
              <a:off x="4052925" y="4986500"/>
              <a:ext cx="9475" cy="3675"/>
            </a:xfrm>
            <a:custGeom>
              <a:avLst/>
              <a:gdLst/>
              <a:ahLst/>
              <a:cxnLst/>
              <a:rect l="l" t="t" r="r" b="b"/>
              <a:pathLst>
                <a:path w="379" h="147" extrusionOk="0">
                  <a:moveTo>
                    <a:pt x="180" y="1"/>
                  </a:moveTo>
                  <a:cubicBezTo>
                    <a:pt x="120" y="1"/>
                    <a:pt x="60" y="21"/>
                    <a:pt x="1" y="21"/>
                  </a:cubicBezTo>
                  <a:cubicBezTo>
                    <a:pt x="79" y="114"/>
                    <a:pt x="169" y="147"/>
                    <a:pt x="281" y="147"/>
                  </a:cubicBezTo>
                  <a:cubicBezTo>
                    <a:pt x="312" y="147"/>
                    <a:pt x="344" y="144"/>
                    <a:pt x="379" y="140"/>
                  </a:cubicBezTo>
                  <a:cubicBezTo>
                    <a:pt x="299" y="100"/>
                    <a:pt x="219" y="21"/>
                    <a:pt x="1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69" name="Google Shape;7569;p9"/>
            <p:cNvSpPr/>
            <p:nvPr/>
          </p:nvSpPr>
          <p:spPr>
            <a:xfrm>
              <a:off x="5235550" y="4776150"/>
              <a:ext cx="5500" cy="3000"/>
            </a:xfrm>
            <a:custGeom>
              <a:avLst/>
              <a:gdLst/>
              <a:ahLst/>
              <a:cxnLst/>
              <a:rect l="l" t="t" r="r" b="b"/>
              <a:pathLst>
                <a:path w="220" h="120" extrusionOk="0">
                  <a:moveTo>
                    <a:pt x="219" y="0"/>
                  </a:moveTo>
                  <a:lnTo>
                    <a:pt x="219" y="0"/>
                  </a:lnTo>
                  <a:cubicBezTo>
                    <a:pt x="160" y="20"/>
                    <a:pt x="100" y="80"/>
                    <a:pt x="0" y="120"/>
                  </a:cubicBezTo>
                  <a:cubicBezTo>
                    <a:pt x="100" y="120"/>
                    <a:pt x="160" y="80"/>
                    <a:pt x="2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70" name="Google Shape;7570;p9"/>
            <p:cNvSpPr/>
            <p:nvPr/>
          </p:nvSpPr>
          <p:spPr>
            <a:xfrm>
              <a:off x="5249475" y="4775650"/>
              <a:ext cx="4500" cy="2325"/>
            </a:xfrm>
            <a:custGeom>
              <a:avLst/>
              <a:gdLst/>
              <a:ahLst/>
              <a:cxnLst/>
              <a:rect l="l" t="t" r="r" b="b"/>
              <a:pathLst>
                <a:path w="180" h="93" extrusionOk="0">
                  <a:moveTo>
                    <a:pt x="179" y="0"/>
                  </a:moveTo>
                  <a:cubicBezTo>
                    <a:pt x="100" y="0"/>
                    <a:pt x="60" y="0"/>
                    <a:pt x="0" y="20"/>
                  </a:cubicBezTo>
                  <a:cubicBezTo>
                    <a:pt x="38" y="68"/>
                    <a:pt x="72" y="92"/>
                    <a:pt x="101" y="92"/>
                  </a:cubicBezTo>
                  <a:cubicBezTo>
                    <a:pt x="132" y="92"/>
                    <a:pt x="159" y="63"/>
                    <a:pt x="1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71" name="Google Shape;7571;p9"/>
            <p:cNvSpPr/>
            <p:nvPr/>
          </p:nvSpPr>
          <p:spPr>
            <a:xfrm>
              <a:off x="5149025" y="4827375"/>
              <a:ext cx="5975" cy="5475"/>
            </a:xfrm>
            <a:custGeom>
              <a:avLst/>
              <a:gdLst/>
              <a:ahLst/>
              <a:cxnLst/>
              <a:rect l="l" t="t" r="r" b="b"/>
              <a:pathLst>
                <a:path w="239" h="219" extrusionOk="0">
                  <a:moveTo>
                    <a:pt x="139" y="0"/>
                  </a:moveTo>
                  <a:cubicBezTo>
                    <a:pt x="40" y="40"/>
                    <a:pt x="0" y="119"/>
                    <a:pt x="20" y="219"/>
                  </a:cubicBezTo>
                  <a:lnTo>
                    <a:pt x="179" y="219"/>
                  </a:lnTo>
                  <a:cubicBezTo>
                    <a:pt x="179" y="219"/>
                    <a:pt x="199" y="199"/>
                    <a:pt x="219" y="139"/>
                  </a:cubicBezTo>
                  <a:cubicBezTo>
                    <a:pt x="239" y="119"/>
                    <a:pt x="219" y="100"/>
                    <a:pt x="199" y="40"/>
                  </a:cubicBezTo>
                  <a:lnTo>
                    <a:pt x="13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72" name="Google Shape;7572;p9"/>
            <p:cNvSpPr/>
            <p:nvPr/>
          </p:nvSpPr>
          <p:spPr>
            <a:xfrm>
              <a:off x="5039600" y="4814925"/>
              <a:ext cx="3500" cy="4000"/>
            </a:xfrm>
            <a:custGeom>
              <a:avLst/>
              <a:gdLst/>
              <a:ahLst/>
              <a:cxnLst/>
              <a:rect l="l" t="t" r="r" b="b"/>
              <a:pathLst>
                <a:path w="140" h="160" extrusionOk="0">
                  <a:moveTo>
                    <a:pt x="140" y="1"/>
                  </a:moveTo>
                  <a:cubicBezTo>
                    <a:pt x="80" y="41"/>
                    <a:pt x="21" y="100"/>
                    <a:pt x="1" y="160"/>
                  </a:cubicBezTo>
                  <a:cubicBezTo>
                    <a:pt x="80" y="140"/>
                    <a:pt x="140" y="100"/>
                    <a:pt x="14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73" name="Google Shape;7573;p9"/>
            <p:cNvSpPr/>
            <p:nvPr/>
          </p:nvSpPr>
          <p:spPr>
            <a:xfrm>
              <a:off x="5284275" y="4731375"/>
              <a:ext cx="4500" cy="3325"/>
            </a:xfrm>
            <a:custGeom>
              <a:avLst/>
              <a:gdLst/>
              <a:ahLst/>
              <a:cxnLst/>
              <a:rect l="l" t="t" r="r" b="b"/>
              <a:pathLst>
                <a:path w="180" h="133" extrusionOk="0">
                  <a:moveTo>
                    <a:pt x="180" y="1"/>
                  </a:moveTo>
                  <a:lnTo>
                    <a:pt x="180" y="1"/>
                  </a:lnTo>
                  <a:cubicBezTo>
                    <a:pt x="140" y="60"/>
                    <a:pt x="61" y="80"/>
                    <a:pt x="1" y="120"/>
                  </a:cubicBezTo>
                  <a:cubicBezTo>
                    <a:pt x="22" y="129"/>
                    <a:pt x="43" y="133"/>
                    <a:pt x="61" y="133"/>
                  </a:cubicBezTo>
                  <a:cubicBezTo>
                    <a:pt x="131" y="133"/>
                    <a:pt x="180" y="79"/>
                    <a:pt x="1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74" name="Google Shape;7574;p9"/>
            <p:cNvSpPr/>
            <p:nvPr/>
          </p:nvSpPr>
          <p:spPr>
            <a:xfrm>
              <a:off x="4391100" y="4713975"/>
              <a:ext cx="3000" cy="4500"/>
            </a:xfrm>
            <a:custGeom>
              <a:avLst/>
              <a:gdLst/>
              <a:ahLst/>
              <a:cxnLst/>
              <a:rect l="l" t="t" r="r" b="b"/>
              <a:pathLst>
                <a:path w="120" h="180" extrusionOk="0">
                  <a:moveTo>
                    <a:pt x="120" y="1"/>
                  </a:moveTo>
                  <a:cubicBezTo>
                    <a:pt x="60" y="20"/>
                    <a:pt x="1" y="80"/>
                    <a:pt x="1" y="180"/>
                  </a:cubicBezTo>
                  <a:cubicBezTo>
                    <a:pt x="21" y="120"/>
                    <a:pt x="80" y="60"/>
                    <a:pt x="12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75" name="Google Shape;7575;p9"/>
            <p:cNvSpPr/>
            <p:nvPr/>
          </p:nvSpPr>
          <p:spPr>
            <a:xfrm>
              <a:off x="5039600" y="4748050"/>
              <a:ext cx="3500" cy="5725"/>
            </a:xfrm>
            <a:custGeom>
              <a:avLst/>
              <a:gdLst/>
              <a:ahLst/>
              <a:cxnLst/>
              <a:rect l="l" t="t" r="r" b="b"/>
              <a:pathLst>
                <a:path w="140" h="229" extrusionOk="0">
                  <a:moveTo>
                    <a:pt x="70" y="0"/>
                  </a:moveTo>
                  <a:cubicBezTo>
                    <a:pt x="45" y="0"/>
                    <a:pt x="21" y="10"/>
                    <a:pt x="1" y="30"/>
                  </a:cubicBezTo>
                  <a:cubicBezTo>
                    <a:pt x="1" y="130"/>
                    <a:pt x="40" y="209"/>
                    <a:pt x="140" y="229"/>
                  </a:cubicBezTo>
                  <a:lnTo>
                    <a:pt x="140" y="30"/>
                  </a:lnTo>
                  <a:cubicBezTo>
                    <a:pt x="120" y="10"/>
                    <a:pt x="95" y="0"/>
                    <a:pt x="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76" name="Google Shape;7576;p9"/>
            <p:cNvSpPr/>
            <p:nvPr/>
          </p:nvSpPr>
          <p:spPr>
            <a:xfrm>
              <a:off x="5073925" y="4751025"/>
              <a:ext cx="5000" cy="2275"/>
            </a:xfrm>
            <a:custGeom>
              <a:avLst/>
              <a:gdLst/>
              <a:ahLst/>
              <a:cxnLst/>
              <a:rect l="l" t="t" r="r" b="b"/>
              <a:pathLst>
                <a:path w="200" h="91" extrusionOk="0">
                  <a:moveTo>
                    <a:pt x="100" y="1"/>
                  </a:moveTo>
                  <a:cubicBezTo>
                    <a:pt x="65" y="1"/>
                    <a:pt x="30" y="30"/>
                    <a:pt x="0" y="90"/>
                  </a:cubicBezTo>
                  <a:lnTo>
                    <a:pt x="199" y="90"/>
                  </a:lnTo>
                  <a:cubicBezTo>
                    <a:pt x="169" y="30"/>
                    <a:pt x="135" y="1"/>
                    <a:pt x="1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77" name="Google Shape;7577;p9"/>
            <p:cNvSpPr/>
            <p:nvPr/>
          </p:nvSpPr>
          <p:spPr>
            <a:xfrm>
              <a:off x="4385625" y="4929325"/>
              <a:ext cx="3025" cy="4000"/>
            </a:xfrm>
            <a:custGeom>
              <a:avLst/>
              <a:gdLst/>
              <a:ahLst/>
              <a:cxnLst/>
              <a:rect l="l" t="t" r="r" b="b"/>
              <a:pathLst>
                <a:path w="121" h="160" extrusionOk="0">
                  <a:moveTo>
                    <a:pt x="1" y="0"/>
                  </a:moveTo>
                  <a:cubicBezTo>
                    <a:pt x="1" y="40"/>
                    <a:pt x="1" y="119"/>
                    <a:pt x="21" y="159"/>
                  </a:cubicBezTo>
                  <a:cubicBezTo>
                    <a:pt x="120" y="100"/>
                    <a:pt x="120" y="4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78" name="Google Shape;7578;p9"/>
            <p:cNvSpPr/>
            <p:nvPr/>
          </p:nvSpPr>
          <p:spPr>
            <a:xfrm>
              <a:off x="5140075" y="4847750"/>
              <a:ext cx="3500" cy="6000"/>
            </a:xfrm>
            <a:custGeom>
              <a:avLst/>
              <a:gdLst/>
              <a:ahLst/>
              <a:cxnLst/>
              <a:rect l="l" t="t" r="r" b="b"/>
              <a:pathLst>
                <a:path w="140" h="240" extrusionOk="0">
                  <a:moveTo>
                    <a:pt x="139" y="1"/>
                  </a:moveTo>
                  <a:lnTo>
                    <a:pt x="139" y="1"/>
                  </a:lnTo>
                  <a:cubicBezTo>
                    <a:pt x="60" y="80"/>
                    <a:pt x="0" y="140"/>
                    <a:pt x="0" y="239"/>
                  </a:cubicBezTo>
                  <a:cubicBezTo>
                    <a:pt x="99" y="200"/>
                    <a:pt x="139" y="100"/>
                    <a:pt x="13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79" name="Google Shape;7579;p9"/>
            <p:cNvSpPr/>
            <p:nvPr/>
          </p:nvSpPr>
          <p:spPr>
            <a:xfrm>
              <a:off x="4560700" y="4835200"/>
              <a:ext cx="5975" cy="5625"/>
            </a:xfrm>
            <a:custGeom>
              <a:avLst/>
              <a:gdLst/>
              <a:ahLst/>
              <a:cxnLst/>
              <a:rect l="l" t="t" r="r" b="b"/>
              <a:pathLst>
                <a:path w="239" h="225" extrusionOk="0">
                  <a:moveTo>
                    <a:pt x="82" y="0"/>
                  </a:moveTo>
                  <a:cubicBezTo>
                    <a:pt x="55" y="0"/>
                    <a:pt x="30" y="15"/>
                    <a:pt x="0" y="45"/>
                  </a:cubicBezTo>
                  <a:lnTo>
                    <a:pt x="179" y="224"/>
                  </a:lnTo>
                  <a:cubicBezTo>
                    <a:pt x="239" y="204"/>
                    <a:pt x="239" y="125"/>
                    <a:pt x="239" y="45"/>
                  </a:cubicBezTo>
                  <a:lnTo>
                    <a:pt x="179" y="45"/>
                  </a:lnTo>
                  <a:cubicBezTo>
                    <a:pt x="139" y="15"/>
                    <a:pt x="109" y="0"/>
                    <a:pt x="8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80" name="Google Shape;7580;p9"/>
            <p:cNvSpPr/>
            <p:nvPr/>
          </p:nvSpPr>
          <p:spPr>
            <a:xfrm>
              <a:off x="4587050" y="4880575"/>
              <a:ext cx="2000" cy="4500"/>
            </a:xfrm>
            <a:custGeom>
              <a:avLst/>
              <a:gdLst/>
              <a:ahLst/>
              <a:cxnLst/>
              <a:rect l="l" t="t" r="r" b="b"/>
              <a:pathLst>
                <a:path w="80" h="180" extrusionOk="0">
                  <a:moveTo>
                    <a:pt x="20" y="1"/>
                  </a:moveTo>
                  <a:cubicBezTo>
                    <a:pt x="20" y="60"/>
                    <a:pt x="20" y="120"/>
                    <a:pt x="0" y="180"/>
                  </a:cubicBezTo>
                  <a:cubicBezTo>
                    <a:pt x="20" y="160"/>
                    <a:pt x="80" y="120"/>
                    <a:pt x="80" y="120"/>
                  </a:cubicBezTo>
                  <a:cubicBezTo>
                    <a:pt x="80" y="80"/>
                    <a:pt x="40" y="60"/>
                    <a:pt x="2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81" name="Google Shape;7581;p9"/>
            <p:cNvSpPr/>
            <p:nvPr/>
          </p:nvSpPr>
          <p:spPr>
            <a:xfrm>
              <a:off x="5630925" y="4666225"/>
              <a:ext cx="5475" cy="4500"/>
            </a:xfrm>
            <a:custGeom>
              <a:avLst/>
              <a:gdLst/>
              <a:ahLst/>
              <a:cxnLst/>
              <a:rect l="l" t="t" r="r" b="b"/>
              <a:pathLst>
                <a:path w="219" h="180" extrusionOk="0">
                  <a:moveTo>
                    <a:pt x="0" y="1"/>
                  </a:moveTo>
                  <a:lnTo>
                    <a:pt x="0" y="140"/>
                  </a:lnTo>
                  <a:cubicBezTo>
                    <a:pt x="60" y="140"/>
                    <a:pt x="119" y="180"/>
                    <a:pt x="159" y="180"/>
                  </a:cubicBezTo>
                  <a:cubicBezTo>
                    <a:pt x="199" y="180"/>
                    <a:pt x="199" y="180"/>
                    <a:pt x="219" y="120"/>
                  </a:cubicBezTo>
                  <a:cubicBezTo>
                    <a:pt x="219" y="61"/>
                    <a:pt x="219" y="41"/>
                    <a:pt x="15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82" name="Google Shape;7582;p9"/>
            <p:cNvSpPr/>
            <p:nvPr/>
          </p:nvSpPr>
          <p:spPr>
            <a:xfrm>
              <a:off x="5634900" y="4666225"/>
              <a:ext cx="4500" cy="5000"/>
            </a:xfrm>
            <a:custGeom>
              <a:avLst/>
              <a:gdLst/>
              <a:ahLst/>
              <a:cxnLst/>
              <a:rect l="l" t="t" r="r" b="b"/>
              <a:pathLst>
                <a:path w="180" h="200" extrusionOk="0">
                  <a:moveTo>
                    <a:pt x="0" y="1"/>
                  </a:moveTo>
                  <a:lnTo>
                    <a:pt x="0" y="180"/>
                  </a:lnTo>
                  <a:cubicBezTo>
                    <a:pt x="80" y="180"/>
                    <a:pt x="140" y="180"/>
                    <a:pt x="179" y="200"/>
                  </a:cubicBezTo>
                  <a:cubicBezTo>
                    <a:pt x="140" y="120"/>
                    <a:pt x="60" y="61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83" name="Google Shape;7583;p9"/>
            <p:cNvSpPr/>
            <p:nvPr/>
          </p:nvSpPr>
          <p:spPr>
            <a:xfrm>
              <a:off x="4139950" y="46349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1" y="1"/>
                  </a:moveTo>
                  <a:lnTo>
                    <a:pt x="1" y="160"/>
                  </a:lnTo>
                  <a:cubicBezTo>
                    <a:pt x="80" y="180"/>
                    <a:pt x="120" y="180"/>
                    <a:pt x="180" y="18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84" name="Google Shape;7584;p9"/>
            <p:cNvSpPr/>
            <p:nvPr/>
          </p:nvSpPr>
          <p:spPr>
            <a:xfrm>
              <a:off x="4223000" y="4648825"/>
              <a:ext cx="4500" cy="3500"/>
            </a:xfrm>
            <a:custGeom>
              <a:avLst/>
              <a:gdLst/>
              <a:ahLst/>
              <a:cxnLst/>
              <a:rect l="l" t="t" r="r" b="b"/>
              <a:pathLst>
                <a:path w="180" h="140" extrusionOk="0">
                  <a:moveTo>
                    <a:pt x="1" y="1"/>
                  </a:moveTo>
                  <a:lnTo>
                    <a:pt x="1" y="120"/>
                  </a:lnTo>
                  <a:cubicBezTo>
                    <a:pt x="80" y="120"/>
                    <a:pt x="140" y="120"/>
                    <a:pt x="180" y="140"/>
                  </a:cubicBezTo>
                  <a:cubicBezTo>
                    <a:pt x="140" y="100"/>
                    <a:pt x="61" y="40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85" name="Google Shape;7585;p9"/>
            <p:cNvSpPr/>
            <p:nvPr/>
          </p:nvSpPr>
          <p:spPr>
            <a:xfrm>
              <a:off x="5152500" y="5211800"/>
              <a:ext cx="4500" cy="6475"/>
            </a:xfrm>
            <a:custGeom>
              <a:avLst/>
              <a:gdLst/>
              <a:ahLst/>
              <a:cxnLst/>
              <a:rect l="l" t="t" r="r" b="b"/>
              <a:pathLst>
                <a:path w="180" h="259" extrusionOk="0">
                  <a:moveTo>
                    <a:pt x="80" y="0"/>
                  </a:moveTo>
                  <a:lnTo>
                    <a:pt x="0" y="80"/>
                  </a:lnTo>
                  <a:cubicBezTo>
                    <a:pt x="40" y="139"/>
                    <a:pt x="40" y="199"/>
                    <a:pt x="0" y="259"/>
                  </a:cubicBezTo>
                  <a:lnTo>
                    <a:pt x="100" y="239"/>
                  </a:lnTo>
                  <a:lnTo>
                    <a:pt x="179" y="239"/>
                  </a:lnTo>
                  <a:lnTo>
                    <a:pt x="179" y="60"/>
                  </a:lnTo>
                  <a:cubicBezTo>
                    <a:pt x="140" y="60"/>
                    <a:pt x="100" y="40"/>
                    <a:pt x="8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86" name="Google Shape;7586;p9"/>
            <p:cNvSpPr/>
            <p:nvPr/>
          </p:nvSpPr>
          <p:spPr>
            <a:xfrm>
              <a:off x="5157475" y="521875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0" y="1"/>
                  </a:moveTo>
                  <a:lnTo>
                    <a:pt x="179" y="180"/>
                  </a:lnTo>
                  <a:cubicBezTo>
                    <a:pt x="159" y="80"/>
                    <a:pt x="100" y="1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87" name="Google Shape;7587;p9"/>
            <p:cNvSpPr/>
            <p:nvPr/>
          </p:nvSpPr>
          <p:spPr>
            <a:xfrm>
              <a:off x="5161950" y="5222725"/>
              <a:ext cx="6975" cy="3150"/>
            </a:xfrm>
            <a:custGeom>
              <a:avLst/>
              <a:gdLst/>
              <a:ahLst/>
              <a:cxnLst/>
              <a:rect l="l" t="t" r="r" b="b"/>
              <a:pathLst>
                <a:path w="279" h="126" extrusionOk="0">
                  <a:moveTo>
                    <a:pt x="0" y="1"/>
                  </a:moveTo>
                  <a:lnTo>
                    <a:pt x="0" y="1"/>
                  </a:lnTo>
                  <a:cubicBezTo>
                    <a:pt x="50" y="84"/>
                    <a:pt x="127" y="125"/>
                    <a:pt x="221" y="125"/>
                  </a:cubicBezTo>
                  <a:cubicBezTo>
                    <a:pt x="240" y="125"/>
                    <a:pt x="259" y="123"/>
                    <a:pt x="279" y="120"/>
                  </a:cubicBezTo>
                  <a:cubicBezTo>
                    <a:pt x="179" y="61"/>
                    <a:pt x="100" y="41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88" name="Google Shape;7588;p9"/>
            <p:cNvSpPr/>
            <p:nvPr/>
          </p:nvSpPr>
          <p:spPr>
            <a:xfrm>
              <a:off x="5122150" y="5174500"/>
              <a:ext cx="4500" cy="6475"/>
            </a:xfrm>
            <a:custGeom>
              <a:avLst/>
              <a:gdLst/>
              <a:ahLst/>
              <a:cxnLst/>
              <a:rect l="l" t="t" r="r" b="b"/>
              <a:pathLst>
                <a:path w="180" h="259" extrusionOk="0">
                  <a:moveTo>
                    <a:pt x="21" y="0"/>
                  </a:moveTo>
                  <a:lnTo>
                    <a:pt x="21" y="0"/>
                  </a:lnTo>
                  <a:cubicBezTo>
                    <a:pt x="1" y="100"/>
                    <a:pt x="61" y="199"/>
                    <a:pt x="160" y="259"/>
                  </a:cubicBezTo>
                  <a:cubicBezTo>
                    <a:pt x="180" y="159"/>
                    <a:pt x="120" y="60"/>
                    <a:pt x="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89" name="Google Shape;7589;p9"/>
            <p:cNvSpPr/>
            <p:nvPr/>
          </p:nvSpPr>
          <p:spPr>
            <a:xfrm>
              <a:off x="5136575" y="5200850"/>
              <a:ext cx="3025" cy="5000"/>
            </a:xfrm>
            <a:custGeom>
              <a:avLst/>
              <a:gdLst/>
              <a:ahLst/>
              <a:cxnLst/>
              <a:rect l="l" t="t" r="r" b="b"/>
              <a:pathLst>
                <a:path w="121" h="200" extrusionOk="0">
                  <a:moveTo>
                    <a:pt x="1" y="1"/>
                  </a:moveTo>
                  <a:cubicBezTo>
                    <a:pt x="1" y="100"/>
                    <a:pt x="41" y="180"/>
                    <a:pt x="120" y="199"/>
                  </a:cubicBezTo>
                  <a:cubicBezTo>
                    <a:pt x="120" y="120"/>
                    <a:pt x="80" y="40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90" name="Google Shape;7590;p9"/>
            <p:cNvSpPr/>
            <p:nvPr/>
          </p:nvSpPr>
          <p:spPr>
            <a:xfrm>
              <a:off x="5140075" y="5209300"/>
              <a:ext cx="4000" cy="4500"/>
            </a:xfrm>
            <a:custGeom>
              <a:avLst/>
              <a:gdLst/>
              <a:ahLst/>
              <a:cxnLst/>
              <a:rect l="l" t="t" r="r" b="b"/>
              <a:pathLst>
                <a:path w="160" h="180" extrusionOk="0">
                  <a:moveTo>
                    <a:pt x="0" y="1"/>
                  </a:moveTo>
                  <a:cubicBezTo>
                    <a:pt x="0" y="100"/>
                    <a:pt x="60" y="180"/>
                    <a:pt x="159" y="180"/>
                  </a:cubicBezTo>
                  <a:cubicBezTo>
                    <a:pt x="159" y="80"/>
                    <a:pt x="99" y="41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91" name="Google Shape;7591;p9"/>
            <p:cNvSpPr/>
            <p:nvPr/>
          </p:nvSpPr>
          <p:spPr>
            <a:xfrm>
              <a:off x="5127125" y="5183450"/>
              <a:ext cx="3025" cy="5500"/>
            </a:xfrm>
            <a:custGeom>
              <a:avLst/>
              <a:gdLst/>
              <a:ahLst/>
              <a:cxnLst/>
              <a:rect l="l" t="t" r="r" b="b"/>
              <a:pathLst>
                <a:path w="121" h="220" extrusionOk="0">
                  <a:moveTo>
                    <a:pt x="1" y="0"/>
                  </a:moveTo>
                  <a:lnTo>
                    <a:pt x="1" y="0"/>
                  </a:lnTo>
                  <a:cubicBezTo>
                    <a:pt x="60" y="80"/>
                    <a:pt x="100" y="140"/>
                    <a:pt x="120" y="219"/>
                  </a:cubicBezTo>
                  <a:cubicBezTo>
                    <a:pt x="120" y="120"/>
                    <a:pt x="80" y="4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92" name="Google Shape;7592;p9"/>
            <p:cNvSpPr/>
            <p:nvPr/>
          </p:nvSpPr>
          <p:spPr>
            <a:xfrm>
              <a:off x="5132100" y="5191900"/>
              <a:ext cx="3025" cy="6000"/>
            </a:xfrm>
            <a:custGeom>
              <a:avLst/>
              <a:gdLst/>
              <a:ahLst/>
              <a:cxnLst/>
              <a:rect l="l" t="t" r="r" b="b"/>
              <a:pathLst>
                <a:path w="121" h="240" extrusionOk="0">
                  <a:moveTo>
                    <a:pt x="1" y="0"/>
                  </a:moveTo>
                  <a:cubicBezTo>
                    <a:pt x="1" y="100"/>
                    <a:pt x="21" y="180"/>
                    <a:pt x="120" y="239"/>
                  </a:cubicBezTo>
                  <a:cubicBezTo>
                    <a:pt x="120" y="140"/>
                    <a:pt x="80" y="6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93" name="Google Shape;7593;p9"/>
            <p:cNvSpPr/>
            <p:nvPr/>
          </p:nvSpPr>
          <p:spPr>
            <a:xfrm>
              <a:off x="5109225" y="5095925"/>
              <a:ext cx="3025" cy="4000"/>
            </a:xfrm>
            <a:custGeom>
              <a:avLst/>
              <a:gdLst/>
              <a:ahLst/>
              <a:cxnLst/>
              <a:rect l="l" t="t" r="r" b="b"/>
              <a:pathLst>
                <a:path w="121" h="160" extrusionOk="0">
                  <a:moveTo>
                    <a:pt x="1" y="0"/>
                  </a:moveTo>
                  <a:lnTo>
                    <a:pt x="1" y="159"/>
                  </a:lnTo>
                  <a:cubicBezTo>
                    <a:pt x="120" y="100"/>
                    <a:pt x="120" y="4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94" name="Google Shape;7594;p9"/>
            <p:cNvSpPr/>
            <p:nvPr/>
          </p:nvSpPr>
          <p:spPr>
            <a:xfrm>
              <a:off x="4822275" y="5152600"/>
              <a:ext cx="76125" cy="27400"/>
            </a:xfrm>
            <a:custGeom>
              <a:avLst/>
              <a:gdLst/>
              <a:ahLst/>
              <a:cxnLst/>
              <a:rect l="l" t="t" r="r" b="b"/>
              <a:pathLst>
                <a:path w="3045" h="1096" extrusionOk="0">
                  <a:moveTo>
                    <a:pt x="60" y="1"/>
                  </a:moveTo>
                  <a:lnTo>
                    <a:pt x="60" y="180"/>
                  </a:lnTo>
                  <a:cubicBezTo>
                    <a:pt x="40" y="180"/>
                    <a:pt x="40" y="220"/>
                    <a:pt x="1" y="260"/>
                  </a:cubicBezTo>
                  <a:cubicBezTo>
                    <a:pt x="1" y="319"/>
                    <a:pt x="60" y="339"/>
                    <a:pt x="100" y="339"/>
                  </a:cubicBezTo>
                  <a:lnTo>
                    <a:pt x="80" y="339"/>
                  </a:lnTo>
                  <a:cubicBezTo>
                    <a:pt x="180" y="498"/>
                    <a:pt x="359" y="478"/>
                    <a:pt x="498" y="538"/>
                  </a:cubicBezTo>
                  <a:lnTo>
                    <a:pt x="558" y="498"/>
                  </a:lnTo>
                  <a:lnTo>
                    <a:pt x="597" y="538"/>
                  </a:lnTo>
                  <a:cubicBezTo>
                    <a:pt x="1453" y="598"/>
                    <a:pt x="2189" y="1075"/>
                    <a:pt x="3044" y="1095"/>
                  </a:cubicBezTo>
                  <a:cubicBezTo>
                    <a:pt x="2945" y="797"/>
                    <a:pt x="2746" y="697"/>
                    <a:pt x="2447" y="697"/>
                  </a:cubicBezTo>
                  <a:cubicBezTo>
                    <a:pt x="2406" y="701"/>
                    <a:pt x="2364" y="702"/>
                    <a:pt x="2323" y="702"/>
                  </a:cubicBezTo>
                  <a:cubicBezTo>
                    <a:pt x="1897" y="702"/>
                    <a:pt x="1516" y="522"/>
                    <a:pt x="1134" y="359"/>
                  </a:cubicBezTo>
                  <a:cubicBezTo>
                    <a:pt x="776" y="200"/>
                    <a:pt x="438" y="61"/>
                    <a:pt x="6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95" name="Google Shape;7595;p9"/>
            <p:cNvSpPr/>
            <p:nvPr/>
          </p:nvSpPr>
          <p:spPr>
            <a:xfrm>
              <a:off x="4941125" y="4985500"/>
              <a:ext cx="9975" cy="26400"/>
            </a:xfrm>
            <a:custGeom>
              <a:avLst/>
              <a:gdLst/>
              <a:ahLst/>
              <a:cxnLst/>
              <a:rect l="l" t="t" r="r" b="b"/>
              <a:pathLst>
                <a:path w="399" h="1056" extrusionOk="0">
                  <a:moveTo>
                    <a:pt x="399" y="1"/>
                  </a:moveTo>
                  <a:cubicBezTo>
                    <a:pt x="359" y="1"/>
                    <a:pt x="299" y="1"/>
                    <a:pt x="260" y="41"/>
                  </a:cubicBezTo>
                  <a:cubicBezTo>
                    <a:pt x="1" y="279"/>
                    <a:pt x="260" y="638"/>
                    <a:pt x="81" y="876"/>
                  </a:cubicBezTo>
                  <a:cubicBezTo>
                    <a:pt x="61" y="936"/>
                    <a:pt x="61" y="996"/>
                    <a:pt x="81" y="1055"/>
                  </a:cubicBezTo>
                  <a:cubicBezTo>
                    <a:pt x="339" y="1035"/>
                    <a:pt x="399" y="876"/>
                    <a:pt x="399" y="657"/>
                  </a:cubicBezTo>
                  <a:lnTo>
                    <a:pt x="39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96" name="Google Shape;7596;p9"/>
            <p:cNvSpPr/>
            <p:nvPr/>
          </p:nvSpPr>
          <p:spPr>
            <a:xfrm>
              <a:off x="4939150" y="4980050"/>
              <a:ext cx="10975" cy="27375"/>
            </a:xfrm>
            <a:custGeom>
              <a:avLst/>
              <a:gdLst/>
              <a:ahLst/>
              <a:cxnLst/>
              <a:rect l="l" t="t" r="r" b="b"/>
              <a:pathLst>
                <a:path w="439" h="1095" extrusionOk="0">
                  <a:moveTo>
                    <a:pt x="279" y="0"/>
                  </a:moveTo>
                  <a:cubicBezTo>
                    <a:pt x="0" y="358"/>
                    <a:pt x="140" y="716"/>
                    <a:pt x="160" y="1094"/>
                  </a:cubicBezTo>
                  <a:cubicBezTo>
                    <a:pt x="438" y="856"/>
                    <a:pt x="259" y="517"/>
                    <a:pt x="339" y="259"/>
                  </a:cubicBezTo>
                  <a:cubicBezTo>
                    <a:pt x="319" y="179"/>
                    <a:pt x="319" y="100"/>
                    <a:pt x="2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97" name="Google Shape;7597;p9"/>
            <p:cNvSpPr/>
            <p:nvPr/>
          </p:nvSpPr>
          <p:spPr>
            <a:xfrm>
              <a:off x="5126150" y="5255050"/>
              <a:ext cx="5475" cy="3525"/>
            </a:xfrm>
            <a:custGeom>
              <a:avLst/>
              <a:gdLst/>
              <a:ahLst/>
              <a:cxnLst/>
              <a:rect l="l" t="t" r="r" b="b"/>
              <a:pathLst>
                <a:path w="219" h="141" extrusionOk="0">
                  <a:moveTo>
                    <a:pt x="159" y="1"/>
                  </a:moveTo>
                  <a:cubicBezTo>
                    <a:pt x="99" y="41"/>
                    <a:pt x="40" y="100"/>
                    <a:pt x="0" y="140"/>
                  </a:cubicBezTo>
                  <a:lnTo>
                    <a:pt x="219" y="61"/>
                  </a:lnTo>
                  <a:cubicBezTo>
                    <a:pt x="219" y="41"/>
                    <a:pt x="199" y="21"/>
                    <a:pt x="15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98" name="Google Shape;7598;p9"/>
            <p:cNvSpPr/>
            <p:nvPr/>
          </p:nvSpPr>
          <p:spPr>
            <a:xfrm>
              <a:off x="5267875" y="3941650"/>
              <a:ext cx="14950" cy="9050"/>
            </a:xfrm>
            <a:custGeom>
              <a:avLst/>
              <a:gdLst/>
              <a:ahLst/>
              <a:cxnLst/>
              <a:rect l="l" t="t" r="r" b="b"/>
              <a:pathLst>
                <a:path w="598" h="362" extrusionOk="0">
                  <a:moveTo>
                    <a:pt x="319" y="0"/>
                  </a:moveTo>
                  <a:cubicBezTo>
                    <a:pt x="199" y="40"/>
                    <a:pt x="100" y="40"/>
                    <a:pt x="0" y="40"/>
                  </a:cubicBezTo>
                  <a:cubicBezTo>
                    <a:pt x="0" y="274"/>
                    <a:pt x="130" y="361"/>
                    <a:pt x="332" y="361"/>
                  </a:cubicBezTo>
                  <a:cubicBezTo>
                    <a:pt x="353" y="361"/>
                    <a:pt x="375" y="360"/>
                    <a:pt x="398" y="358"/>
                  </a:cubicBezTo>
                  <a:cubicBezTo>
                    <a:pt x="458" y="358"/>
                    <a:pt x="597" y="358"/>
                    <a:pt x="557" y="239"/>
                  </a:cubicBezTo>
                  <a:cubicBezTo>
                    <a:pt x="538" y="100"/>
                    <a:pt x="418" y="60"/>
                    <a:pt x="3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99" name="Google Shape;7599;p9"/>
            <p:cNvSpPr/>
            <p:nvPr/>
          </p:nvSpPr>
          <p:spPr>
            <a:xfrm>
              <a:off x="5412100" y="3916350"/>
              <a:ext cx="12450" cy="4675"/>
            </a:xfrm>
            <a:custGeom>
              <a:avLst/>
              <a:gdLst/>
              <a:ahLst/>
              <a:cxnLst/>
              <a:rect l="l" t="t" r="r" b="b"/>
              <a:pathLst>
                <a:path w="498" h="187" extrusionOk="0">
                  <a:moveTo>
                    <a:pt x="255" y="0"/>
                  </a:moveTo>
                  <a:cubicBezTo>
                    <a:pt x="168" y="0"/>
                    <a:pt x="82" y="55"/>
                    <a:pt x="0" y="157"/>
                  </a:cubicBezTo>
                  <a:cubicBezTo>
                    <a:pt x="80" y="177"/>
                    <a:pt x="164" y="187"/>
                    <a:pt x="249" y="187"/>
                  </a:cubicBezTo>
                  <a:cubicBezTo>
                    <a:pt x="334" y="187"/>
                    <a:pt x="418" y="177"/>
                    <a:pt x="498" y="157"/>
                  </a:cubicBezTo>
                  <a:cubicBezTo>
                    <a:pt x="420" y="50"/>
                    <a:pt x="338" y="0"/>
                    <a:pt x="2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00" name="Google Shape;7600;p9"/>
            <p:cNvSpPr/>
            <p:nvPr/>
          </p:nvSpPr>
          <p:spPr>
            <a:xfrm>
              <a:off x="5500125" y="3930200"/>
              <a:ext cx="5500" cy="4000"/>
            </a:xfrm>
            <a:custGeom>
              <a:avLst/>
              <a:gdLst/>
              <a:ahLst/>
              <a:cxnLst/>
              <a:rect l="l" t="t" r="r" b="b"/>
              <a:pathLst>
                <a:path w="220" h="160" extrusionOk="0">
                  <a:moveTo>
                    <a:pt x="126" y="0"/>
                  </a:moveTo>
                  <a:cubicBezTo>
                    <a:pt x="77" y="0"/>
                    <a:pt x="39" y="56"/>
                    <a:pt x="0" y="120"/>
                  </a:cubicBezTo>
                  <a:cubicBezTo>
                    <a:pt x="20" y="140"/>
                    <a:pt x="80" y="140"/>
                    <a:pt x="120" y="160"/>
                  </a:cubicBezTo>
                  <a:lnTo>
                    <a:pt x="219" y="60"/>
                  </a:lnTo>
                  <a:cubicBezTo>
                    <a:pt x="184" y="18"/>
                    <a:pt x="153" y="0"/>
                    <a:pt x="12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01" name="Google Shape;7601;p9"/>
            <p:cNvSpPr/>
            <p:nvPr/>
          </p:nvSpPr>
          <p:spPr>
            <a:xfrm>
              <a:off x="5301700" y="3912975"/>
              <a:ext cx="4500" cy="2325"/>
            </a:xfrm>
            <a:custGeom>
              <a:avLst/>
              <a:gdLst/>
              <a:ahLst/>
              <a:cxnLst/>
              <a:rect l="l" t="t" r="r" b="b"/>
              <a:pathLst>
                <a:path w="180" h="93" extrusionOk="0">
                  <a:moveTo>
                    <a:pt x="86" y="1"/>
                  </a:moveTo>
                  <a:cubicBezTo>
                    <a:pt x="57" y="1"/>
                    <a:pt x="31" y="30"/>
                    <a:pt x="0" y="93"/>
                  </a:cubicBezTo>
                  <a:cubicBezTo>
                    <a:pt x="80" y="93"/>
                    <a:pt x="139" y="93"/>
                    <a:pt x="179" y="73"/>
                  </a:cubicBezTo>
                  <a:cubicBezTo>
                    <a:pt x="141" y="25"/>
                    <a:pt x="112" y="1"/>
                    <a:pt x="8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02" name="Google Shape;7602;p9"/>
            <p:cNvSpPr/>
            <p:nvPr/>
          </p:nvSpPr>
          <p:spPr>
            <a:xfrm>
              <a:off x="5473275" y="3925650"/>
              <a:ext cx="8475" cy="3075"/>
            </a:xfrm>
            <a:custGeom>
              <a:avLst/>
              <a:gdLst/>
              <a:ahLst/>
              <a:cxnLst/>
              <a:rect l="l" t="t" r="r" b="b"/>
              <a:pathLst>
                <a:path w="339" h="123" extrusionOk="0">
                  <a:moveTo>
                    <a:pt x="186" y="1"/>
                  </a:moveTo>
                  <a:cubicBezTo>
                    <a:pt x="130" y="1"/>
                    <a:pt x="67" y="36"/>
                    <a:pt x="0" y="103"/>
                  </a:cubicBezTo>
                  <a:cubicBezTo>
                    <a:pt x="100" y="103"/>
                    <a:pt x="239" y="123"/>
                    <a:pt x="338" y="123"/>
                  </a:cubicBezTo>
                  <a:cubicBezTo>
                    <a:pt x="297" y="41"/>
                    <a:pt x="245" y="1"/>
                    <a:pt x="18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03" name="Google Shape;7603;p9"/>
            <p:cNvSpPr/>
            <p:nvPr/>
          </p:nvSpPr>
          <p:spPr>
            <a:xfrm>
              <a:off x="4218025" y="3788475"/>
              <a:ext cx="284500" cy="41575"/>
            </a:xfrm>
            <a:custGeom>
              <a:avLst/>
              <a:gdLst/>
              <a:ahLst/>
              <a:cxnLst/>
              <a:rect l="l" t="t" r="r" b="b"/>
              <a:pathLst>
                <a:path w="11380" h="1663" extrusionOk="0">
                  <a:moveTo>
                    <a:pt x="1652" y="0"/>
                  </a:moveTo>
                  <a:cubicBezTo>
                    <a:pt x="1612" y="40"/>
                    <a:pt x="1572" y="100"/>
                    <a:pt x="1612" y="179"/>
                  </a:cubicBezTo>
                  <a:cubicBezTo>
                    <a:pt x="1652" y="219"/>
                    <a:pt x="1692" y="239"/>
                    <a:pt x="1732" y="299"/>
                  </a:cubicBezTo>
                  <a:cubicBezTo>
                    <a:pt x="1652" y="279"/>
                    <a:pt x="1553" y="219"/>
                    <a:pt x="1473" y="179"/>
                  </a:cubicBezTo>
                  <a:cubicBezTo>
                    <a:pt x="1393" y="120"/>
                    <a:pt x="1354" y="80"/>
                    <a:pt x="1294" y="20"/>
                  </a:cubicBezTo>
                  <a:lnTo>
                    <a:pt x="777" y="20"/>
                  </a:lnTo>
                  <a:cubicBezTo>
                    <a:pt x="558" y="100"/>
                    <a:pt x="279" y="40"/>
                    <a:pt x="61" y="139"/>
                  </a:cubicBezTo>
                  <a:cubicBezTo>
                    <a:pt x="1" y="219"/>
                    <a:pt x="1" y="299"/>
                    <a:pt x="61" y="378"/>
                  </a:cubicBezTo>
                  <a:cubicBezTo>
                    <a:pt x="120" y="408"/>
                    <a:pt x="180" y="423"/>
                    <a:pt x="242" y="423"/>
                  </a:cubicBezTo>
                  <a:cubicBezTo>
                    <a:pt x="304" y="423"/>
                    <a:pt x="369" y="408"/>
                    <a:pt x="439" y="378"/>
                  </a:cubicBezTo>
                  <a:cubicBezTo>
                    <a:pt x="876" y="378"/>
                    <a:pt x="1274" y="517"/>
                    <a:pt x="1732" y="537"/>
                  </a:cubicBezTo>
                  <a:cubicBezTo>
                    <a:pt x="1975" y="546"/>
                    <a:pt x="2220" y="549"/>
                    <a:pt x="2464" y="549"/>
                  </a:cubicBezTo>
                  <a:cubicBezTo>
                    <a:pt x="2895" y="549"/>
                    <a:pt x="3326" y="540"/>
                    <a:pt x="3757" y="540"/>
                  </a:cubicBezTo>
                  <a:cubicBezTo>
                    <a:pt x="4756" y="540"/>
                    <a:pt x="5751" y="587"/>
                    <a:pt x="6725" y="895"/>
                  </a:cubicBezTo>
                  <a:cubicBezTo>
                    <a:pt x="6885" y="822"/>
                    <a:pt x="7032" y="787"/>
                    <a:pt x="7156" y="787"/>
                  </a:cubicBezTo>
                  <a:cubicBezTo>
                    <a:pt x="7370" y="787"/>
                    <a:pt x="7515" y="893"/>
                    <a:pt x="7540" y="1094"/>
                  </a:cubicBezTo>
                  <a:cubicBezTo>
                    <a:pt x="7729" y="1216"/>
                    <a:pt x="7936" y="1264"/>
                    <a:pt x="8155" y="1264"/>
                  </a:cubicBezTo>
                  <a:cubicBezTo>
                    <a:pt x="8259" y="1264"/>
                    <a:pt x="8366" y="1253"/>
                    <a:pt x="8475" y="1234"/>
                  </a:cubicBezTo>
                  <a:cubicBezTo>
                    <a:pt x="8535" y="1194"/>
                    <a:pt x="8615" y="1114"/>
                    <a:pt x="8714" y="1094"/>
                  </a:cubicBezTo>
                  <a:lnTo>
                    <a:pt x="8714" y="1094"/>
                  </a:lnTo>
                  <a:cubicBezTo>
                    <a:pt x="8694" y="1134"/>
                    <a:pt x="8634" y="1154"/>
                    <a:pt x="8615" y="1214"/>
                  </a:cubicBezTo>
                  <a:cubicBezTo>
                    <a:pt x="8868" y="1325"/>
                    <a:pt x="9147" y="1410"/>
                    <a:pt x="9441" y="1410"/>
                  </a:cubicBezTo>
                  <a:cubicBezTo>
                    <a:pt x="9516" y="1410"/>
                    <a:pt x="9592" y="1405"/>
                    <a:pt x="9669" y="1393"/>
                  </a:cubicBezTo>
                  <a:cubicBezTo>
                    <a:pt x="9758" y="1465"/>
                    <a:pt x="9860" y="1476"/>
                    <a:pt x="9964" y="1476"/>
                  </a:cubicBezTo>
                  <a:cubicBezTo>
                    <a:pt x="10006" y="1476"/>
                    <a:pt x="10048" y="1474"/>
                    <a:pt x="10090" y="1474"/>
                  </a:cubicBezTo>
                  <a:cubicBezTo>
                    <a:pt x="10201" y="1474"/>
                    <a:pt x="10310" y="1486"/>
                    <a:pt x="10405" y="1572"/>
                  </a:cubicBezTo>
                  <a:cubicBezTo>
                    <a:pt x="10504" y="1572"/>
                    <a:pt x="10584" y="1592"/>
                    <a:pt x="10683" y="1592"/>
                  </a:cubicBezTo>
                  <a:cubicBezTo>
                    <a:pt x="10805" y="1603"/>
                    <a:pt x="10951" y="1663"/>
                    <a:pt x="11071" y="1663"/>
                  </a:cubicBezTo>
                  <a:cubicBezTo>
                    <a:pt x="11166" y="1663"/>
                    <a:pt x="11245" y="1625"/>
                    <a:pt x="11280" y="1492"/>
                  </a:cubicBezTo>
                  <a:cubicBezTo>
                    <a:pt x="11380" y="1134"/>
                    <a:pt x="10982" y="1174"/>
                    <a:pt x="10783" y="1035"/>
                  </a:cubicBezTo>
                  <a:lnTo>
                    <a:pt x="10604" y="1035"/>
                  </a:lnTo>
                  <a:cubicBezTo>
                    <a:pt x="10546" y="1093"/>
                    <a:pt x="10494" y="1120"/>
                    <a:pt x="10449" y="1120"/>
                  </a:cubicBezTo>
                  <a:cubicBezTo>
                    <a:pt x="10385" y="1120"/>
                    <a:pt x="10332" y="1068"/>
                    <a:pt x="10285" y="975"/>
                  </a:cubicBezTo>
                  <a:cubicBezTo>
                    <a:pt x="9629" y="796"/>
                    <a:pt x="8992" y="677"/>
                    <a:pt x="8376" y="438"/>
                  </a:cubicBezTo>
                  <a:cubicBezTo>
                    <a:pt x="7640" y="199"/>
                    <a:pt x="6904" y="80"/>
                    <a:pt x="6148" y="40"/>
                  </a:cubicBezTo>
                  <a:cubicBezTo>
                    <a:pt x="5402" y="10"/>
                    <a:pt x="4651" y="5"/>
                    <a:pt x="3900" y="5"/>
                  </a:cubicBezTo>
                  <a:cubicBezTo>
                    <a:pt x="3524" y="5"/>
                    <a:pt x="3149" y="6"/>
                    <a:pt x="2774" y="6"/>
                  </a:cubicBezTo>
                  <a:cubicBezTo>
                    <a:pt x="2399" y="6"/>
                    <a:pt x="2025" y="5"/>
                    <a:pt x="165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04" name="Google Shape;7604;p9"/>
            <p:cNvSpPr/>
            <p:nvPr/>
          </p:nvSpPr>
          <p:spPr>
            <a:xfrm>
              <a:off x="4375675" y="3762100"/>
              <a:ext cx="225825" cy="58000"/>
            </a:xfrm>
            <a:custGeom>
              <a:avLst/>
              <a:gdLst/>
              <a:ahLst/>
              <a:cxnLst/>
              <a:rect l="l" t="t" r="r" b="b"/>
              <a:pathLst>
                <a:path w="9033" h="2320" extrusionOk="0">
                  <a:moveTo>
                    <a:pt x="81" y="1"/>
                  </a:moveTo>
                  <a:cubicBezTo>
                    <a:pt x="41" y="1"/>
                    <a:pt x="41" y="1"/>
                    <a:pt x="21" y="61"/>
                  </a:cubicBezTo>
                  <a:cubicBezTo>
                    <a:pt x="1" y="100"/>
                    <a:pt x="21" y="140"/>
                    <a:pt x="81" y="180"/>
                  </a:cubicBezTo>
                  <a:cubicBezTo>
                    <a:pt x="1195" y="598"/>
                    <a:pt x="2348" y="677"/>
                    <a:pt x="3522" y="876"/>
                  </a:cubicBezTo>
                  <a:cubicBezTo>
                    <a:pt x="4497" y="1055"/>
                    <a:pt x="5471" y="1214"/>
                    <a:pt x="6387" y="1493"/>
                  </a:cubicBezTo>
                  <a:cubicBezTo>
                    <a:pt x="7182" y="1751"/>
                    <a:pt x="8018" y="1950"/>
                    <a:pt x="8813" y="2289"/>
                  </a:cubicBezTo>
                  <a:cubicBezTo>
                    <a:pt x="8860" y="2309"/>
                    <a:pt x="8897" y="2319"/>
                    <a:pt x="8926" y="2319"/>
                  </a:cubicBezTo>
                  <a:cubicBezTo>
                    <a:pt x="9010" y="2319"/>
                    <a:pt x="9032" y="2237"/>
                    <a:pt x="9032" y="2090"/>
                  </a:cubicBezTo>
                  <a:cubicBezTo>
                    <a:pt x="8197" y="1692"/>
                    <a:pt x="7341" y="1473"/>
                    <a:pt x="6466" y="1254"/>
                  </a:cubicBezTo>
                  <a:cubicBezTo>
                    <a:pt x="4377" y="677"/>
                    <a:pt x="2209" y="319"/>
                    <a:pt x="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05" name="Google Shape;7605;p9"/>
            <p:cNvSpPr/>
            <p:nvPr/>
          </p:nvSpPr>
          <p:spPr>
            <a:xfrm>
              <a:off x="4503425" y="3822175"/>
              <a:ext cx="103550" cy="30400"/>
            </a:xfrm>
            <a:custGeom>
              <a:avLst/>
              <a:gdLst/>
              <a:ahLst/>
              <a:cxnLst/>
              <a:rect l="l" t="t" r="r" b="b"/>
              <a:pathLst>
                <a:path w="4142" h="1216" extrusionOk="0">
                  <a:moveTo>
                    <a:pt x="322" y="0"/>
                  </a:moveTo>
                  <a:cubicBezTo>
                    <a:pt x="133" y="0"/>
                    <a:pt x="0" y="113"/>
                    <a:pt x="43" y="443"/>
                  </a:cubicBezTo>
                  <a:cubicBezTo>
                    <a:pt x="1157" y="821"/>
                    <a:pt x="2351" y="940"/>
                    <a:pt x="3485" y="1159"/>
                  </a:cubicBezTo>
                  <a:cubicBezTo>
                    <a:pt x="3596" y="1159"/>
                    <a:pt x="3727" y="1215"/>
                    <a:pt x="3842" y="1215"/>
                  </a:cubicBezTo>
                  <a:cubicBezTo>
                    <a:pt x="3930" y="1215"/>
                    <a:pt x="4009" y="1181"/>
                    <a:pt x="4061" y="1059"/>
                  </a:cubicBezTo>
                  <a:cubicBezTo>
                    <a:pt x="4141" y="860"/>
                    <a:pt x="3803" y="920"/>
                    <a:pt x="3743" y="781"/>
                  </a:cubicBezTo>
                  <a:cubicBezTo>
                    <a:pt x="3112" y="582"/>
                    <a:pt x="2513" y="253"/>
                    <a:pt x="1842" y="253"/>
                  </a:cubicBezTo>
                  <a:cubicBezTo>
                    <a:pt x="1774" y="253"/>
                    <a:pt x="1705" y="256"/>
                    <a:pt x="1635" y="264"/>
                  </a:cubicBezTo>
                  <a:cubicBezTo>
                    <a:pt x="1257" y="224"/>
                    <a:pt x="899" y="144"/>
                    <a:pt x="560" y="45"/>
                  </a:cubicBezTo>
                  <a:cubicBezTo>
                    <a:pt x="477" y="17"/>
                    <a:pt x="395" y="0"/>
                    <a:pt x="3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06" name="Google Shape;7606;p9"/>
            <p:cNvSpPr/>
            <p:nvPr/>
          </p:nvSpPr>
          <p:spPr>
            <a:xfrm>
              <a:off x="4283925" y="3718150"/>
              <a:ext cx="191750" cy="18125"/>
            </a:xfrm>
            <a:custGeom>
              <a:avLst/>
              <a:gdLst/>
              <a:ahLst/>
              <a:cxnLst/>
              <a:rect l="l" t="t" r="r" b="b"/>
              <a:pathLst>
                <a:path w="7670" h="725" extrusionOk="0">
                  <a:moveTo>
                    <a:pt x="103" y="0"/>
                  </a:moveTo>
                  <a:cubicBezTo>
                    <a:pt x="16" y="0"/>
                    <a:pt x="0" y="87"/>
                    <a:pt x="31" y="207"/>
                  </a:cubicBezTo>
                  <a:cubicBezTo>
                    <a:pt x="402" y="196"/>
                    <a:pt x="773" y="190"/>
                    <a:pt x="1143" y="190"/>
                  </a:cubicBezTo>
                  <a:cubicBezTo>
                    <a:pt x="3308" y="190"/>
                    <a:pt x="5446" y="385"/>
                    <a:pt x="7570" y="724"/>
                  </a:cubicBezTo>
                  <a:cubicBezTo>
                    <a:pt x="7669" y="366"/>
                    <a:pt x="7391" y="227"/>
                    <a:pt x="7192" y="48"/>
                  </a:cubicBezTo>
                  <a:cubicBezTo>
                    <a:pt x="7152" y="28"/>
                    <a:pt x="7092" y="28"/>
                    <a:pt x="7053" y="28"/>
                  </a:cubicBezTo>
                  <a:cubicBezTo>
                    <a:pt x="7021" y="266"/>
                    <a:pt x="6914" y="339"/>
                    <a:pt x="6720" y="339"/>
                  </a:cubicBezTo>
                  <a:cubicBezTo>
                    <a:pt x="6671" y="339"/>
                    <a:pt x="6616" y="335"/>
                    <a:pt x="6555" y="327"/>
                  </a:cubicBezTo>
                  <a:cubicBezTo>
                    <a:pt x="5686" y="122"/>
                    <a:pt x="4787" y="20"/>
                    <a:pt x="3896" y="20"/>
                  </a:cubicBezTo>
                  <a:cubicBezTo>
                    <a:pt x="3748" y="20"/>
                    <a:pt x="3600" y="23"/>
                    <a:pt x="3452" y="28"/>
                  </a:cubicBezTo>
                  <a:lnTo>
                    <a:pt x="210" y="28"/>
                  </a:lnTo>
                  <a:cubicBezTo>
                    <a:pt x="166" y="9"/>
                    <a:pt x="131" y="0"/>
                    <a:pt x="1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07" name="Google Shape;7607;p9"/>
            <p:cNvSpPr/>
            <p:nvPr/>
          </p:nvSpPr>
          <p:spPr>
            <a:xfrm>
              <a:off x="4221025" y="3910550"/>
              <a:ext cx="104950" cy="28050"/>
            </a:xfrm>
            <a:custGeom>
              <a:avLst/>
              <a:gdLst/>
              <a:ahLst/>
              <a:cxnLst/>
              <a:rect l="l" t="t" r="r" b="b"/>
              <a:pathLst>
                <a:path w="4198" h="1122" extrusionOk="0">
                  <a:moveTo>
                    <a:pt x="3683" y="1"/>
                  </a:moveTo>
                  <a:cubicBezTo>
                    <a:pt x="3651" y="1"/>
                    <a:pt x="3621" y="11"/>
                    <a:pt x="3601" y="31"/>
                  </a:cubicBezTo>
                  <a:cubicBezTo>
                    <a:pt x="3468" y="121"/>
                    <a:pt x="3328" y="144"/>
                    <a:pt x="3185" y="144"/>
                  </a:cubicBezTo>
                  <a:cubicBezTo>
                    <a:pt x="3049" y="144"/>
                    <a:pt x="2909" y="123"/>
                    <a:pt x="2771" y="123"/>
                  </a:cubicBezTo>
                  <a:cubicBezTo>
                    <a:pt x="2641" y="123"/>
                    <a:pt x="2512" y="141"/>
                    <a:pt x="2387" y="210"/>
                  </a:cubicBezTo>
                  <a:cubicBezTo>
                    <a:pt x="1731" y="289"/>
                    <a:pt x="1075" y="289"/>
                    <a:pt x="498" y="528"/>
                  </a:cubicBezTo>
                  <a:cubicBezTo>
                    <a:pt x="0" y="608"/>
                    <a:pt x="398" y="747"/>
                    <a:pt x="458" y="886"/>
                  </a:cubicBezTo>
                  <a:cubicBezTo>
                    <a:pt x="574" y="1063"/>
                    <a:pt x="692" y="1121"/>
                    <a:pt x="810" y="1121"/>
                  </a:cubicBezTo>
                  <a:cubicBezTo>
                    <a:pt x="1039" y="1121"/>
                    <a:pt x="1270" y="906"/>
                    <a:pt x="1492" y="906"/>
                  </a:cubicBezTo>
                  <a:cubicBezTo>
                    <a:pt x="2109" y="687"/>
                    <a:pt x="2785" y="687"/>
                    <a:pt x="3422" y="528"/>
                  </a:cubicBezTo>
                  <a:cubicBezTo>
                    <a:pt x="3479" y="471"/>
                    <a:pt x="3560" y="457"/>
                    <a:pt x="3647" y="457"/>
                  </a:cubicBezTo>
                  <a:cubicBezTo>
                    <a:pt x="3727" y="457"/>
                    <a:pt x="3812" y="468"/>
                    <a:pt x="3892" y="468"/>
                  </a:cubicBezTo>
                  <a:cubicBezTo>
                    <a:pt x="4058" y="468"/>
                    <a:pt x="4198" y="419"/>
                    <a:pt x="4198" y="110"/>
                  </a:cubicBezTo>
                  <a:cubicBezTo>
                    <a:pt x="4178" y="90"/>
                    <a:pt x="4138" y="31"/>
                    <a:pt x="4118" y="11"/>
                  </a:cubicBezTo>
                  <a:cubicBezTo>
                    <a:pt x="4078" y="11"/>
                    <a:pt x="3999" y="31"/>
                    <a:pt x="3939" y="31"/>
                  </a:cubicBezTo>
                  <a:cubicBezTo>
                    <a:pt x="3909" y="70"/>
                    <a:pt x="3879" y="90"/>
                    <a:pt x="3852" y="90"/>
                  </a:cubicBezTo>
                  <a:cubicBezTo>
                    <a:pt x="3825" y="90"/>
                    <a:pt x="3800" y="70"/>
                    <a:pt x="3780" y="31"/>
                  </a:cubicBezTo>
                  <a:cubicBezTo>
                    <a:pt x="3750" y="11"/>
                    <a:pt x="3715" y="1"/>
                    <a:pt x="368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08" name="Google Shape;7608;p9"/>
            <p:cNvSpPr/>
            <p:nvPr/>
          </p:nvSpPr>
          <p:spPr>
            <a:xfrm>
              <a:off x="4390100" y="3858350"/>
              <a:ext cx="159675" cy="17675"/>
            </a:xfrm>
            <a:custGeom>
              <a:avLst/>
              <a:gdLst/>
              <a:ahLst/>
              <a:cxnLst/>
              <a:rect l="l" t="t" r="r" b="b"/>
              <a:pathLst>
                <a:path w="6387" h="707" extrusionOk="0">
                  <a:moveTo>
                    <a:pt x="1141" y="1"/>
                  </a:moveTo>
                  <a:cubicBezTo>
                    <a:pt x="947" y="1"/>
                    <a:pt x="752" y="4"/>
                    <a:pt x="558" y="10"/>
                  </a:cubicBezTo>
                  <a:cubicBezTo>
                    <a:pt x="359" y="30"/>
                    <a:pt x="140" y="10"/>
                    <a:pt x="1" y="189"/>
                  </a:cubicBezTo>
                  <a:cubicBezTo>
                    <a:pt x="109" y="270"/>
                    <a:pt x="229" y="289"/>
                    <a:pt x="352" y="289"/>
                  </a:cubicBezTo>
                  <a:cubicBezTo>
                    <a:pt x="462" y="289"/>
                    <a:pt x="574" y="274"/>
                    <a:pt x="684" y="274"/>
                  </a:cubicBezTo>
                  <a:cubicBezTo>
                    <a:pt x="814" y="274"/>
                    <a:pt x="941" y="295"/>
                    <a:pt x="1055" y="388"/>
                  </a:cubicBezTo>
                  <a:cubicBezTo>
                    <a:pt x="1234" y="348"/>
                    <a:pt x="1433" y="348"/>
                    <a:pt x="1612" y="348"/>
                  </a:cubicBezTo>
                  <a:cubicBezTo>
                    <a:pt x="1830" y="305"/>
                    <a:pt x="2049" y="273"/>
                    <a:pt x="2267" y="273"/>
                  </a:cubicBezTo>
                  <a:cubicBezTo>
                    <a:pt x="2447" y="273"/>
                    <a:pt x="2626" y="294"/>
                    <a:pt x="2806" y="348"/>
                  </a:cubicBezTo>
                  <a:cubicBezTo>
                    <a:pt x="3959" y="706"/>
                    <a:pt x="5173" y="388"/>
                    <a:pt x="6386" y="686"/>
                  </a:cubicBezTo>
                  <a:cubicBezTo>
                    <a:pt x="6307" y="388"/>
                    <a:pt x="6168" y="388"/>
                    <a:pt x="6008" y="348"/>
                  </a:cubicBezTo>
                  <a:cubicBezTo>
                    <a:pt x="4392" y="206"/>
                    <a:pt x="2761" y="1"/>
                    <a:pt x="114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09" name="Google Shape;7609;p9"/>
            <p:cNvSpPr/>
            <p:nvPr/>
          </p:nvSpPr>
          <p:spPr>
            <a:xfrm>
              <a:off x="4768075" y="3851025"/>
              <a:ext cx="57200" cy="47375"/>
            </a:xfrm>
            <a:custGeom>
              <a:avLst/>
              <a:gdLst/>
              <a:ahLst/>
              <a:cxnLst/>
              <a:rect l="l" t="t" r="r" b="b"/>
              <a:pathLst>
                <a:path w="2288" h="1895" extrusionOk="0">
                  <a:moveTo>
                    <a:pt x="1333" y="1178"/>
                  </a:moveTo>
                  <a:lnTo>
                    <a:pt x="1333" y="1178"/>
                  </a:lnTo>
                  <a:cubicBezTo>
                    <a:pt x="1323" y="1220"/>
                    <a:pt x="1296" y="1250"/>
                    <a:pt x="1267" y="1282"/>
                  </a:cubicBezTo>
                  <a:lnTo>
                    <a:pt x="1267" y="1282"/>
                  </a:lnTo>
                  <a:cubicBezTo>
                    <a:pt x="1289" y="1240"/>
                    <a:pt x="1311" y="1200"/>
                    <a:pt x="1333" y="1178"/>
                  </a:cubicBezTo>
                  <a:close/>
                  <a:moveTo>
                    <a:pt x="402" y="0"/>
                  </a:moveTo>
                  <a:cubicBezTo>
                    <a:pt x="387" y="0"/>
                    <a:pt x="373" y="2"/>
                    <a:pt x="358" y="5"/>
                  </a:cubicBezTo>
                  <a:cubicBezTo>
                    <a:pt x="299" y="5"/>
                    <a:pt x="219" y="64"/>
                    <a:pt x="159" y="104"/>
                  </a:cubicBezTo>
                  <a:cubicBezTo>
                    <a:pt x="299" y="303"/>
                    <a:pt x="259" y="462"/>
                    <a:pt x="0" y="482"/>
                  </a:cubicBezTo>
                  <a:cubicBezTo>
                    <a:pt x="295" y="915"/>
                    <a:pt x="707" y="1192"/>
                    <a:pt x="1197" y="1371"/>
                  </a:cubicBezTo>
                  <a:lnTo>
                    <a:pt x="1197" y="1371"/>
                  </a:lnTo>
                  <a:cubicBezTo>
                    <a:pt x="1196" y="1373"/>
                    <a:pt x="1195" y="1375"/>
                    <a:pt x="1194" y="1377"/>
                  </a:cubicBezTo>
                  <a:cubicBezTo>
                    <a:pt x="1393" y="1696"/>
                    <a:pt x="1751" y="1755"/>
                    <a:pt x="2049" y="1894"/>
                  </a:cubicBezTo>
                  <a:lnTo>
                    <a:pt x="2129" y="1815"/>
                  </a:lnTo>
                  <a:lnTo>
                    <a:pt x="2288" y="1158"/>
                  </a:lnTo>
                  <a:cubicBezTo>
                    <a:pt x="1850" y="820"/>
                    <a:pt x="1452" y="482"/>
                    <a:pt x="1035" y="124"/>
                  </a:cubicBezTo>
                  <a:cubicBezTo>
                    <a:pt x="989" y="140"/>
                    <a:pt x="946" y="147"/>
                    <a:pt x="904" y="147"/>
                  </a:cubicBezTo>
                  <a:cubicBezTo>
                    <a:pt x="710" y="147"/>
                    <a:pt x="554" y="0"/>
                    <a:pt x="40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10" name="Google Shape;7610;p9"/>
            <p:cNvSpPr/>
            <p:nvPr/>
          </p:nvSpPr>
          <p:spPr>
            <a:xfrm>
              <a:off x="4590525" y="3841175"/>
              <a:ext cx="82575" cy="32850"/>
            </a:xfrm>
            <a:custGeom>
              <a:avLst/>
              <a:gdLst/>
              <a:ahLst/>
              <a:cxnLst/>
              <a:rect l="l" t="t" r="r" b="b"/>
              <a:pathLst>
                <a:path w="3303" h="1314" extrusionOk="0">
                  <a:moveTo>
                    <a:pt x="219" y="1"/>
                  </a:moveTo>
                  <a:cubicBezTo>
                    <a:pt x="697" y="458"/>
                    <a:pt x="200" y="359"/>
                    <a:pt x="1" y="399"/>
                  </a:cubicBezTo>
                  <a:cubicBezTo>
                    <a:pt x="697" y="598"/>
                    <a:pt x="1433" y="816"/>
                    <a:pt x="2149" y="1055"/>
                  </a:cubicBezTo>
                  <a:cubicBezTo>
                    <a:pt x="2248" y="1095"/>
                    <a:pt x="2348" y="1174"/>
                    <a:pt x="2447" y="1194"/>
                  </a:cubicBezTo>
                  <a:cubicBezTo>
                    <a:pt x="2587" y="1254"/>
                    <a:pt x="2706" y="1294"/>
                    <a:pt x="2865" y="1314"/>
                  </a:cubicBezTo>
                  <a:cubicBezTo>
                    <a:pt x="2945" y="1314"/>
                    <a:pt x="3024" y="1294"/>
                    <a:pt x="3084" y="1274"/>
                  </a:cubicBezTo>
                  <a:cubicBezTo>
                    <a:pt x="3183" y="1174"/>
                    <a:pt x="3303" y="1075"/>
                    <a:pt x="3203" y="896"/>
                  </a:cubicBezTo>
                  <a:cubicBezTo>
                    <a:pt x="3164" y="856"/>
                    <a:pt x="3104" y="797"/>
                    <a:pt x="3044" y="777"/>
                  </a:cubicBezTo>
                  <a:cubicBezTo>
                    <a:pt x="2129" y="419"/>
                    <a:pt x="1214" y="61"/>
                    <a:pt x="2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11" name="Google Shape;7611;p9"/>
            <p:cNvSpPr/>
            <p:nvPr/>
          </p:nvSpPr>
          <p:spPr>
            <a:xfrm>
              <a:off x="4556700" y="3865800"/>
              <a:ext cx="114925" cy="15675"/>
            </a:xfrm>
            <a:custGeom>
              <a:avLst/>
              <a:gdLst/>
              <a:ahLst/>
              <a:cxnLst/>
              <a:rect l="l" t="t" r="r" b="b"/>
              <a:pathLst>
                <a:path w="4597" h="627" extrusionOk="0">
                  <a:moveTo>
                    <a:pt x="3592" y="0"/>
                  </a:moveTo>
                  <a:cubicBezTo>
                    <a:pt x="3563" y="0"/>
                    <a:pt x="3533" y="14"/>
                    <a:pt x="3502" y="50"/>
                  </a:cubicBezTo>
                  <a:cubicBezTo>
                    <a:pt x="3447" y="196"/>
                    <a:pt x="3326" y="291"/>
                    <a:pt x="3169" y="291"/>
                  </a:cubicBezTo>
                  <a:cubicBezTo>
                    <a:pt x="3154" y="291"/>
                    <a:pt x="3139" y="291"/>
                    <a:pt x="3124" y="289"/>
                  </a:cubicBezTo>
                  <a:cubicBezTo>
                    <a:pt x="2929" y="265"/>
                    <a:pt x="2732" y="258"/>
                    <a:pt x="2533" y="258"/>
                  </a:cubicBezTo>
                  <a:cubicBezTo>
                    <a:pt x="2275" y="258"/>
                    <a:pt x="2014" y="270"/>
                    <a:pt x="1754" y="270"/>
                  </a:cubicBezTo>
                  <a:cubicBezTo>
                    <a:pt x="1379" y="270"/>
                    <a:pt x="1004" y="246"/>
                    <a:pt x="637" y="130"/>
                  </a:cubicBezTo>
                  <a:cubicBezTo>
                    <a:pt x="532" y="111"/>
                    <a:pt x="432" y="82"/>
                    <a:pt x="332" y="82"/>
                  </a:cubicBezTo>
                  <a:cubicBezTo>
                    <a:pt x="223" y="82"/>
                    <a:pt x="115" y="116"/>
                    <a:pt x="1" y="229"/>
                  </a:cubicBezTo>
                  <a:cubicBezTo>
                    <a:pt x="359" y="495"/>
                    <a:pt x="744" y="512"/>
                    <a:pt x="1119" y="512"/>
                  </a:cubicBezTo>
                  <a:cubicBezTo>
                    <a:pt x="1177" y="512"/>
                    <a:pt x="1235" y="512"/>
                    <a:pt x="1292" y="512"/>
                  </a:cubicBezTo>
                  <a:cubicBezTo>
                    <a:pt x="1421" y="512"/>
                    <a:pt x="1548" y="514"/>
                    <a:pt x="1672" y="528"/>
                  </a:cubicBezTo>
                  <a:cubicBezTo>
                    <a:pt x="2231" y="598"/>
                    <a:pt x="2797" y="627"/>
                    <a:pt x="3358" y="627"/>
                  </a:cubicBezTo>
                  <a:cubicBezTo>
                    <a:pt x="3755" y="627"/>
                    <a:pt x="4149" y="612"/>
                    <a:pt x="4536" y="587"/>
                  </a:cubicBezTo>
                  <a:cubicBezTo>
                    <a:pt x="4596" y="289"/>
                    <a:pt x="4318" y="329"/>
                    <a:pt x="4158" y="269"/>
                  </a:cubicBezTo>
                  <a:cubicBezTo>
                    <a:pt x="4099" y="130"/>
                    <a:pt x="3920" y="189"/>
                    <a:pt x="3820" y="90"/>
                  </a:cubicBezTo>
                  <a:cubicBezTo>
                    <a:pt x="3815" y="91"/>
                    <a:pt x="3811" y="91"/>
                    <a:pt x="3806" y="91"/>
                  </a:cubicBezTo>
                  <a:cubicBezTo>
                    <a:pt x="3737" y="91"/>
                    <a:pt x="3668" y="0"/>
                    <a:pt x="35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12" name="Google Shape;7612;p9"/>
            <p:cNvSpPr/>
            <p:nvPr/>
          </p:nvSpPr>
          <p:spPr>
            <a:xfrm>
              <a:off x="4202125" y="3674925"/>
              <a:ext cx="119875" cy="13875"/>
            </a:xfrm>
            <a:custGeom>
              <a:avLst/>
              <a:gdLst/>
              <a:ahLst/>
              <a:cxnLst/>
              <a:rect l="l" t="t" r="r" b="b"/>
              <a:pathLst>
                <a:path w="4795" h="555" extrusionOk="0">
                  <a:moveTo>
                    <a:pt x="345" y="1"/>
                  </a:moveTo>
                  <a:cubicBezTo>
                    <a:pt x="216" y="1"/>
                    <a:pt x="94" y="45"/>
                    <a:pt x="0" y="186"/>
                  </a:cubicBezTo>
                  <a:cubicBezTo>
                    <a:pt x="80" y="265"/>
                    <a:pt x="219" y="225"/>
                    <a:pt x="319" y="345"/>
                  </a:cubicBezTo>
                  <a:cubicBezTo>
                    <a:pt x="1382" y="517"/>
                    <a:pt x="2446" y="555"/>
                    <a:pt x="3510" y="555"/>
                  </a:cubicBezTo>
                  <a:cubicBezTo>
                    <a:pt x="3918" y="555"/>
                    <a:pt x="4327" y="549"/>
                    <a:pt x="4735" y="544"/>
                  </a:cubicBezTo>
                  <a:lnTo>
                    <a:pt x="4775" y="484"/>
                  </a:lnTo>
                  <a:cubicBezTo>
                    <a:pt x="4795" y="464"/>
                    <a:pt x="4775" y="405"/>
                    <a:pt x="4735" y="385"/>
                  </a:cubicBezTo>
                  <a:cubicBezTo>
                    <a:pt x="4714" y="386"/>
                    <a:pt x="4693" y="386"/>
                    <a:pt x="4672" y="386"/>
                  </a:cubicBezTo>
                  <a:cubicBezTo>
                    <a:pt x="4295" y="386"/>
                    <a:pt x="3918" y="225"/>
                    <a:pt x="3541" y="225"/>
                  </a:cubicBezTo>
                  <a:cubicBezTo>
                    <a:pt x="2547" y="225"/>
                    <a:pt x="1592" y="206"/>
                    <a:pt x="617" y="46"/>
                  </a:cubicBezTo>
                  <a:cubicBezTo>
                    <a:pt x="527" y="22"/>
                    <a:pt x="434" y="1"/>
                    <a:pt x="34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13" name="Google Shape;7613;p9"/>
            <p:cNvSpPr/>
            <p:nvPr/>
          </p:nvSpPr>
          <p:spPr>
            <a:xfrm>
              <a:off x="4592025" y="3764825"/>
              <a:ext cx="70650" cy="33625"/>
            </a:xfrm>
            <a:custGeom>
              <a:avLst/>
              <a:gdLst/>
              <a:ahLst/>
              <a:cxnLst/>
              <a:rect l="l" t="t" r="r" b="b"/>
              <a:pathLst>
                <a:path w="2826" h="1345" extrusionOk="0">
                  <a:moveTo>
                    <a:pt x="215" y="1"/>
                  </a:moveTo>
                  <a:cubicBezTo>
                    <a:pt x="107" y="1"/>
                    <a:pt x="21" y="61"/>
                    <a:pt x="0" y="290"/>
                  </a:cubicBezTo>
                  <a:cubicBezTo>
                    <a:pt x="756" y="747"/>
                    <a:pt x="1631" y="966"/>
                    <a:pt x="2427" y="1344"/>
                  </a:cubicBezTo>
                  <a:cubicBezTo>
                    <a:pt x="2467" y="1344"/>
                    <a:pt x="2507" y="1324"/>
                    <a:pt x="2527" y="1324"/>
                  </a:cubicBezTo>
                  <a:cubicBezTo>
                    <a:pt x="2626" y="1245"/>
                    <a:pt x="2726" y="1145"/>
                    <a:pt x="2805" y="1026"/>
                  </a:cubicBezTo>
                  <a:cubicBezTo>
                    <a:pt x="2825" y="1026"/>
                    <a:pt x="2825" y="986"/>
                    <a:pt x="2825" y="946"/>
                  </a:cubicBezTo>
                  <a:cubicBezTo>
                    <a:pt x="2825" y="887"/>
                    <a:pt x="2825" y="847"/>
                    <a:pt x="2785" y="827"/>
                  </a:cubicBezTo>
                  <a:lnTo>
                    <a:pt x="2805" y="827"/>
                  </a:lnTo>
                  <a:cubicBezTo>
                    <a:pt x="2686" y="628"/>
                    <a:pt x="2407" y="767"/>
                    <a:pt x="2288" y="628"/>
                  </a:cubicBezTo>
                  <a:cubicBezTo>
                    <a:pt x="2109" y="449"/>
                    <a:pt x="1890" y="568"/>
                    <a:pt x="1711" y="449"/>
                  </a:cubicBezTo>
                  <a:cubicBezTo>
                    <a:pt x="1313" y="330"/>
                    <a:pt x="935" y="190"/>
                    <a:pt x="537" y="71"/>
                  </a:cubicBezTo>
                  <a:cubicBezTo>
                    <a:pt x="433" y="52"/>
                    <a:pt x="314" y="1"/>
                    <a:pt x="21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14" name="Google Shape;7614;p9"/>
            <p:cNvSpPr/>
            <p:nvPr/>
          </p:nvSpPr>
          <p:spPr>
            <a:xfrm>
              <a:off x="4391100" y="3901825"/>
              <a:ext cx="90550" cy="18900"/>
            </a:xfrm>
            <a:custGeom>
              <a:avLst/>
              <a:gdLst/>
              <a:ahLst/>
              <a:cxnLst/>
              <a:rect l="l" t="t" r="r" b="b"/>
              <a:pathLst>
                <a:path w="3622" h="756" extrusionOk="0">
                  <a:moveTo>
                    <a:pt x="863" y="0"/>
                  </a:moveTo>
                  <a:cubicBezTo>
                    <a:pt x="607" y="0"/>
                    <a:pt x="352" y="47"/>
                    <a:pt x="100" y="181"/>
                  </a:cubicBezTo>
                  <a:cubicBezTo>
                    <a:pt x="21" y="221"/>
                    <a:pt x="1" y="260"/>
                    <a:pt x="21" y="340"/>
                  </a:cubicBezTo>
                  <a:cubicBezTo>
                    <a:pt x="40" y="419"/>
                    <a:pt x="100" y="459"/>
                    <a:pt x="140" y="479"/>
                  </a:cubicBezTo>
                  <a:cubicBezTo>
                    <a:pt x="200" y="519"/>
                    <a:pt x="239" y="559"/>
                    <a:pt x="299" y="579"/>
                  </a:cubicBezTo>
                  <a:cubicBezTo>
                    <a:pt x="319" y="638"/>
                    <a:pt x="379" y="658"/>
                    <a:pt x="418" y="718"/>
                  </a:cubicBezTo>
                  <a:cubicBezTo>
                    <a:pt x="582" y="740"/>
                    <a:pt x="746" y="756"/>
                    <a:pt x="909" y="756"/>
                  </a:cubicBezTo>
                  <a:cubicBezTo>
                    <a:pt x="1044" y="756"/>
                    <a:pt x="1179" y="745"/>
                    <a:pt x="1314" y="718"/>
                  </a:cubicBezTo>
                  <a:cubicBezTo>
                    <a:pt x="1433" y="618"/>
                    <a:pt x="1592" y="638"/>
                    <a:pt x="1692" y="559"/>
                  </a:cubicBezTo>
                  <a:cubicBezTo>
                    <a:pt x="1731" y="519"/>
                    <a:pt x="1761" y="499"/>
                    <a:pt x="1788" y="499"/>
                  </a:cubicBezTo>
                  <a:cubicBezTo>
                    <a:pt x="1816" y="499"/>
                    <a:pt x="1841" y="519"/>
                    <a:pt x="1871" y="559"/>
                  </a:cubicBezTo>
                  <a:cubicBezTo>
                    <a:pt x="2053" y="632"/>
                    <a:pt x="2232" y="659"/>
                    <a:pt x="2410" y="659"/>
                  </a:cubicBezTo>
                  <a:cubicBezTo>
                    <a:pt x="2620" y="659"/>
                    <a:pt x="2829" y="622"/>
                    <a:pt x="3044" y="579"/>
                  </a:cubicBezTo>
                  <a:cubicBezTo>
                    <a:pt x="3151" y="588"/>
                    <a:pt x="3262" y="636"/>
                    <a:pt x="3362" y="636"/>
                  </a:cubicBezTo>
                  <a:cubicBezTo>
                    <a:pt x="3468" y="636"/>
                    <a:pt x="3560" y="583"/>
                    <a:pt x="3621" y="380"/>
                  </a:cubicBezTo>
                  <a:cubicBezTo>
                    <a:pt x="3497" y="300"/>
                    <a:pt x="3366" y="284"/>
                    <a:pt x="3233" y="284"/>
                  </a:cubicBezTo>
                  <a:cubicBezTo>
                    <a:pt x="3143" y="284"/>
                    <a:pt x="3052" y="291"/>
                    <a:pt x="2963" y="291"/>
                  </a:cubicBezTo>
                  <a:cubicBezTo>
                    <a:pt x="2824" y="291"/>
                    <a:pt x="2690" y="273"/>
                    <a:pt x="2567" y="181"/>
                  </a:cubicBezTo>
                  <a:cubicBezTo>
                    <a:pt x="2525" y="167"/>
                    <a:pt x="2472" y="153"/>
                    <a:pt x="2431" y="153"/>
                  </a:cubicBezTo>
                  <a:cubicBezTo>
                    <a:pt x="2414" y="153"/>
                    <a:pt x="2399" y="155"/>
                    <a:pt x="2388" y="161"/>
                  </a:cubicBezTo>
                  <a:cubicBezTo>
                    <a:pt x="2321" y="174"/>
                    <a:pt x="2245" y="242"/>
                    <a:pt x="2159" y="242"/>
                  </a:cubicBezTo>
                  <a:cubicBezTo>
                    <a:pt x="2118" y="242"/>
                    <a:pt x="2075" y="226"/>
                    <a:pt x="2030" y="181"/>
                  </a:cubicBezTo>
                  <a:cubicBezTo>
                    <a:pt x="1645" y="109"/>
                    <a:pt x="1253" y="0"/>
                    <a:pt x="86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15" name="Google Shape;7615;p9"/>
            <p:cNvSpPr/>
            <p:nvPr/>
          </p:nvSpPr>
          <p:spPr>
            <a:xfrm>
              <a:off x="4544775" y="3744150"/>
              <a:ext cx="60700" cy="27425"/>
            </a:xfrm>
            <a:custGeom>
              <a:avLst/>
              <a:gdLst/>
              <a:ahLst/>
              <a:cxnLst/>
              <a:rect l="l" t="t" r="r" b="b"/>
              <a:pathLst>
                <a:path w="2428" h="1097" extrusionOk="0">
                  <a:moveTo>
                    <a:pt x="223" y="1"/>
                  </a:moveTo>
                  <a:cubicBezTo>
                    <a:pt x="189" y="1"/>
                    <a:pt x="155" y="1"/>
                    <a:pt x="120" y="3"/>
                  </a:cubicBezTo>
                  <a:cubicBezTo>
                    <a:pt x="0" y="142"/>
                    <a:pt x="0" y="281"/>
                    <a:pt x="100" y="420"/>
                  </a:cubicBezTo>
                  <a:cubicBezTo>
                    <a:pt x="637" y="779"/>
                    <a:pt x="1214" y="997"/>
                    <a:pt x="1870" y="1097"/>
                  </a:cubicBezTo>
                  <a:cubicBezTo>
                    <a:pt x="2010" y="878"/>
                    <a:pt x="2228" y="918"/>
                    <a:pt x="2427" y="898"/>
                  </a:cubicBezTo>
                  <a:cubicBezTo>
                    <a:pt x="2169" y="759"/>
                    <a:pt x="1870" y="600"/>
                    <a:pt x="1592" y="420"/>
                  </a:cubicBezTo>
                  <a:cubicBezTo>
                    <a:pt x="1163" y="141"/>
                    <a:pt x="734" y="1"/>
                    <a:pt x="2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16" name="Google Shape;7616;p9"/>
            <p:cNvSpPr/>
            <p:nvPr/>
          </p:nvSpPr>
          <p:spPr>
            <a:xfrm>
              <a:off x="4464700" y="3715350"/>
              <a:ext cx="83075" cy="40325"/>
            </a:xfrm>
            <a:custGeom>
              <a:avLst/>
              <a:gdLst/>
              <a:ahLst/>
              <a:cxnLst/>
              <a:rect l="l" t="t" r="r" b="b"/>
              <a:pathLst>
                <a:path w="3323" h="1613" extrusionOk="0">
                  <a:moveTo>
                    <a:pt x="160" y="1"/>
                  </a:moveTo>
                  <a:lnTo>
                    <a:pt x="1" y="180"/>
                  </a:lnTo>
                  <a:cubicBezTo>
                    <a:pt x="21" y="458"/>
                    <a:pt x="259" y="598"/>
                    <a:pt x="359" y="856"/>
                  </a:cubicBezTo>
                  <a:cubicBezTo>
                    <a:pt x="936" y="976"/>
                    <a:pt x="1493" y="1095"/>
                    <a:pt x="2050" y="1234"/>
                  </a:cubicBezTo>
                  <a:cubicBezTo>
                    <a:pt x="2229" y="1334"/>
                    <a:pt x="2448" y="1234"/>
                    <a:pt x="2627" y="1374"/>
                  </a:cubicBezTo>
                  <a:cubicBezTo>
                    <a:pt x="2686" y="1413"/>
                    <a:pt x="2706" y="1413"/>
                    <a:pt x="2746" y="1413"/>
                  </a:cubicBezTo>
                  <a:cubicBezTo>
                    <a:pt x="2845" y="1433"/>
                    <a:pt x="2905" y="1473"/>
                    <a:pt x="2985" y="1553"/>
                  </a:cubicBezTo>
                  <a:cubicBezTo>
                    <a:pt x="3084" y="1572"/>
                    <a:pt x="3203" y="1572"/>
                    <a:pt x="3303" y="1612"/>
                  </a:cubicBezTo>
                  <a:cubicBezTo>
                    <a:pt x="3303" y="1453"/>
                    <a:pt x="3323" y="1334"/>
                    <a:pt x="3323" y="1175"/>
                  </a:cubicBezTo>
                  <a:cubicBezTo>
                    <a:pt x="3313" y="1155"/>
                    <a:pt x="3293" y="1145"/>
                    <a:pt x="3271" y="1145"/>
                  </a:cubicBezTo>
                  <a:cubicBezTo>
                    <a:pt x="3248" y="1145"/>
                    <a:pt x="3223" y="1155"/>
                    <a:pt x="3203" y="1175"/>
                  </a:cubicBezTo>
                  <a:cubicBezTo>
                    <a:pt x="3084" y="1135"/>
                    <a:pt x="2925" y="1155"/>
                    <a:pt x="2806" y="1055"/>
                  </a:cubicBezTo>
                  <a:cubicBezTo>
                    <a:pt x="2746" y="1035"/>
                    <a:pt x="2706" y="1035"/>
                    <a:pt x="2646" y="1035"/>
                  </a:cubicBezTo>
                  <a:cubicBezTo>
                    <a:pt x="2229" y="936"/>
                    <a:pt x="1831" y="836"/>
                    <a:pt x="1413" y="697"/>
                  </a:cubicBezTo>
                  <a:cubicBezTo>
                    <a:pt x="995" y="478"/>
                    <a:pt x="418" y="538"/>
                    <a:pt x="16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17" name="Google Shape;7617;p9"/>
            <p:cNvSpPr/>
            <p:nvPr/>
          </p:nvSpPr>
          <p:spPr>
            <a:xfrm>
              <a:off x="4166325" y="3814150"/>
              <a:ext cx="88550" cy="17100"/>
            </a:xfrm>
            <a:custGeom>
              <a:avLst/>
              <a:gdLst/>
              <a:ahLst/>
              <a:cxnLst/>
              <a:rect l="l" t="t" r="r" b="b"/>
              <a:pathLst>
                <a:path w="3542" h="684" extrusionOk="0">
                  <a:moveTo>
                    <a:pt x="3170" y="0"/>
                  </a:moveTo>
                  <a:cubicBezTo>
                    <a:pt x="1856" y="0"/>
                    <a:pt x="637" y="284"/>
                    <a:pt x="0" y="684"/>
                  </a:cubicBezTo>
                  <a:cubicBezTo>
                    <a:pt x="1313" y="664"/>
                    <a:pt x="2407" y="167"/>
                    <a:pt x="3541" y="8"/>
                  </a:cubicBezTo>
                  <a:cubicBezTo>
                    <a:pt x="3417" y="3"/>
                    <a:pt x="3293" y="0"/>
                    <a:pt x="31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18" name="Google Shape;7618;p9"/>
            <p:cNvSpPr/>
            <p:nvPr/>
          </p:nvSpPr>
          <p:spPr>
            <a:xfrm>
              <a:off x="4620875" y="3924800"/>
              <a:ext cx="107925" cy="27675"/>
            </a:xfrm>
            <a:custGeom>
              <a:avLst/>
              <a:gdLst/>
              <a:ahLst/>
              <a:cxnLst/>
              <a:rect l="l" t="t" r="r" b="b"/>
              <a:pathLst>
                <a:path w="4317" h="1107" extrusionOk="0">
                  <a:moveTo>
                    <a:pt x="391" y="0"/>
                  </a:moveTo>
                  <a:cubicBezTo>
                    <a:pt x="274" y="0"/>
                    <a:pt x="158" y="6"/>
                    <a:pt x="40" y="18"/>
                  </a:cubicBezTo>
                  <a:cubicBezTo>
                    <a:pt x="0" y="97"/>
                    <a:pt x="0" y="157"/>
                    <a:pt x="40" y="256"/>
                  </a:cubicBezTo>
                  <a:cubicBezTo>
                    <a:pt x="80" y="316"/>
                    <a:pt x="159" y="356"/>
                    <a:pt x="239" y="376"/>
                  </a:cubicBezTo>
                  <a:cubicBezTo>
                    <a:pt x="676" y="435"/>
                    <a:pt x="1134" y="435"/>
                    <a:pt x="1512" y="674"/>
                  </a:cubicBezTo>
                  <a:cubicBezTo>
                    <a:pt x="2129" y="833"/>
                    <a:pt x="2745" y="893"/>
                    <a:pt x="3362" y="1092"/>
                  </a:cubicBezTo>
                  <a:cubicBezTo>
                    <a:pt x="3451" y="1102"/>
                    <a:pt x="3536" y="1107"/>
                    <a:pt x="3618" y="1107"/>
                  </a:cubicBezTo>
                  <a:cubicBezTo>
                    <a:pt x="3700" y="1107"/>
                    <a:pt x="3780" y="1102"/>
                    <a:pt x="3859" y="1092"/>
                  </a:cubicBezTo>
                  <a:cubicBezTo>
                    <a:pt x="3959" y="1052"/>
                    <a:pt x="4038" y="1032"/>
                    <a:pt x="4118" y="1012"/>
                  </a:cubicBezTo>
                  <a:cubicBezTo>
                    <a:pt x="4237" y="953"/>
                    <a:pt x="4317" y="893"/>
                    <a:pt x="4317" y="734"/>
                  </a:cubicBezTo>
                  <a:cubicBezTo>
                    <a:pt x="4257" y="654"/>
                    <a:pt x="4217" y="614"/>
                    <a:pt x="4138" y="595"/>
                  </a:cubicBezTo>
                  <a:cubicBezTo>
                    <a:pt x="3959" y="535"/>
                    <a:pt x="3760" y="475"/>
                    <a:pt x="3601" y="416"/>
                  </a:cubicBezTo>
                  <a:cubicBezTo>
                    <a:pt x="3422" y="356"/>
                    <a:pt x="3262" y="217"/>
                    <a:pt x="3064" y="177"/>
                  </a:cubicBezTo>
                  <a:cubicBezTo>
                    <a:pt x="2886" y="354"/>
                    <a:pt x="2705" y="413"/>
                    <a:pt x="2525" y="413"/>
                  </a:cubicBezTo>
                  <a:cubicBezTo>
                    <a:pt x="2281" y="413"/>
                    <a:pt x="2039" y="305"/>
                    <a:pt x="1810" y="237"/>
                  </a:cubicBezTo>
                  <a:cubicBezTo>
                    <a:pt x="1331" y="93"/>
                    <a:pt x="865" y="0"/>
                    <a:pt x="3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19" name="Google Shape;7619;p9"/>
            <p:cNvSpPr/>
            <p:nvPr/>
          </p:nvSpPr>
          <p:spPr>
            <a:xfrm>
              <a:off x="4262800" y="3862300"/>
              <a:ext cx="88050" cy="18175"/>
            </a:xfrm>
            <a:custGeom>
              <a:avLst/>
              <a:gdLst/>
              <a:ahLst/>
              <a:cxnLst/>
              <a:rect l="l" t="t" r="r" b="b"/>
              <a:pathLst>
                <a:path w="3522" h="727" extrusionOk="0">
                  <a:moveTo>
                    <a:pt x="2722" y="1"/>
                  </a:moveTo>
                  <a:cubicBezTo>
                    <a:pt x="1806" y="1"/>
                    <a:pt x="950" y="332"/>
                    <a:pt x="0" y="528"/>
                  </a:cubicBezTo>
                  <a:cubicBezTo>
                    <a:pt x="138" y="679"/>
                    <a:pt x="260" y="726"/>
                    <a:pt x="371" y="726"/>
                  </a:cubicBezTo>
                  <a:cubicBezTo>
                    <a:pt x="436" y="726"/>
                    <a:pt x="498" y="710"/>
                    <a:pt x="557" y="688"/>
                  </a:cubicBezTo>
                  <a:cubicBezTo>
                    <a:pt x="1254" y="429"/>
                    <a:pt x="1970" y="429"/>
                    <a:pt x="2706" y="329"/>
                  </a:cubicBezTo>
                  <a:cubicBezTo>
                    <a:pt x="2725" y="327"/>
                    <a:pt x="2745" y="325"/>
                    <a:pt x="2765" y="325"/>
                  </a:cubicBezTo>
                  <a:cubicBezTo>
                    <a:pt x="2908" y="325"/>
                    <a:pt x="3070" y="391"/>
                    <a:pt x="3220" y="391"/>
                  </a:cubicBezTo>
                  <a:cubicBezTo>
                    <a:pt x="3331" y="391"/>
                    <a:pt x="3435" y="355"/>
                    <a:pt x="3521" y="230"/>
                  </a:cubicBezTo>
                  <a:cubicBezTo>
                    <a:pt x="3501" y="131"/>
                    <a:pt x="3382" y="111"/>
                    <a:pt x="3322" y="51"/>
                  </a:cubicBezTo>
                  <a:cubicBezTo>
                    <a:pt x="3118" y="16"/>
                    <a:pt x="2919" y="1"/>
                    <a:pt x="272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20" name="Google Shape;7620;p9"/>
            <p:cNvSpPr/>
            <p:nvPr/>
          </p:nvSpPr>
          <p:spPr>
            <a:xfrm>
              <a:off x="4652200" y="3791950"/>
              <a:ext cx="66175" cy="41300"/>
            </a:xfrm>
            <a:custGeom>
              <a:avLst/>
              <a:gdLst/>
              <a:ahLst/>
              <a:cxnLst/>
              <a:rect l="l" t="t" r="r" b="b"/>
              <a:pathLst>
                <a:path w="2647" h="1652" extrusionOk="0">
                  <a:moveTo>
                    <a:pt x="597" y="0"/>
                  </a:moveTo>
                  <a:cubicBezTo>
                    <a:pt x="398" y="20"/>
                    <a:pt x="219" y="60"/>
                    <a:pt x="100" y="199"/>
                  </a:cubicBezTo>
                  <a:cubicBezTo>
                    <a:pt x="80" y="219"/>
                    <a:pt x="20" y="259"/>
                    <a:pt x="0" y="259"/>
                  </a:cubicBezTo>
                  <a:cubicBezTo>
                    <a:pt x="418" y="498"/>
                    <a:pt x="796" y="796"/>
                    <a:pt x="1273" y="935"/>
                  </a:cubicBezTo>
                  <a:cubicBezTo>
                    <a:pt x="1691" y="1154"/>
                    <a:pt x="2049" y="1473"/>
                    <a:pt x="2487" y="1652"/>
                  </a:cubicBezTo>
                  <a:cubicBezTo>
                    <a:pt x="2586" y="1572"/>
                    <a:pt x="2646" y="1453"/>
                    <a:pt x="2626" y="1333"/>
                  </a:cubicBezTo>
                  <a:cubicBezTo>
                    <a:pt x="2606" y="1234"/>
                    <a:pt x="2586" y="1154"/>
                    <a:pt x="2566" y="1075"/>
                  </a:cubicBezTo>
                  <a:cubicBezTo>
                    <a:pt x="2228" y="756"/>
                    <a:pt x="1910" y="478"/>
                    <a:pt x="1492" y="339"/>
                  </a:cubicBezTo>
                  <a:cubicBezTo>
                    <a:pt x="1443" y="319"/>
                    <a:pt x="1388" y="309"/>
                    <a:pt x="1333" y="309"/>
                  </a:cubicBezTo>
                  <a:cubicBezTo>
                    <a:pt x="1278" y="309"/>
                    <a:pt x="1224" y="319"/>
                    <a:pt x="1174" y="339"/>
                  </a:cubicBezTo>
                  <a:cubicBezTo>
                    <a:pt x="1114" y="359"/>
                    <a:pt x="1094" y="398"/>
                    <a:pt x="1094" y="458"/>
                  </a:cubicBezTo>
                  <a:cubicBezTo>
                    <a:pt x="1074" y="398"/>
                    <a:pt x="1074" y="359"/>
                    <a:pt x="1114" y="299"/>
                  </a:cubicBezTo>
                  <a:cubicBezTo>
                    <a:pt x="1015" y="100"/>
                    <a:pt x="796" y="60"/>
                    <a:pt x="5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21" name="Google Shape;7621;p9"/>
            <p:cNvSpPr/>
            <p:nvPr/>
          </p:nvSpPr>
          <p:spPr>
            <a:xfrm>
              <a:off x="4738225" y="3939025"/>
              <a:ext cx="77600" cy="29000"/>
            </a:xfrm>
            <a:custGeom>
              <a:avLst/>
              <a:gdLst/>
              <a:ahLst/>
              <a:cxnLst/>
              <a:rect l="l" t="t" r="r" b="b"/>
              <a:pathLst>
                <a:path w="3104" h="1160" extrusionOk="0">
                  <a:moveTo>
                    <a:pt x="358" y="0"/>
                  </a:moveTo>
                  <a:cubicBezTo>
                    <a:pt x="254" y="0"/>
                    <a:pt x="163" y="48"/>
                    <a:pt x="100" y="185"/>
                  </a:cubicBezTo>
                  <a:cubicBezTo>
                    <a:pt x="1" y="443"/>
                    <a:pt x="200" y="543"/>
                    <a:pt x="359" y="642"/>
                  </a:cubicBezTo>
                  <a:cubicBezTo>
                    <a:pt x="498" y="722"/>
                    <a:pt x="637" y="742"/>
                    <a:pt x="757" y="782"/>
                  </a:cubicBezTo>
                  <a:cubicBezTo>
                    <a:pt x="790" y="779"/>
                    <a:pt x="822" y="778"/>
                    <a:pt x="854" y="778"/>
                  </a:cubicBezTo>
                  <a:cubicBezTo>
                    <a:pt x="1406" y="778"/>
                    <a:pt x="1863" y="1084"/>
                    <a:pt x="2408" y="1159"/>
                  </a:cubicBezTo>
                  <a:cubicBezTo>
                    <a:pt x="2502" y="1013"/>
                    <a:pt x="2617" y="988"/>
                    <a:pt x="2744" y="988"/>
                  </a:cubicBezTo>
                  <a:cubicBezTo>
                    <a:pt x="2812" y="988"/>
                    <a:pt x="2884" y="995"/>
                    <a:pt x="2956" y="995"/>
                  </a:cubicBezTo>
                  <a:cubicBezTo>
                    <a:pt x="3005" y="995"/>
                    <a:pt x="3055" y="992"/>
                    <a:pt x="3104" y="980"/>
                  </a:cubicBezTo>
                  <a:cubicBezTo>
                    <a:pt x="2428" y="602"/>
                    <a:pt x="1731" y="324"/>
                    <a:pt x="975" y="225"/>
                  </a:cubicBezTo>
                  <a:cubicBezTo>
                    <a:pt x="856" y="225"/>
                    <a:pt x="757" y="145"/>
                    <a:pt x="657" y="85"/>
                  </a:cubicBezTo>
                  <a:cubicBezTo>
                    <a:pt x="554" y="38"/>
                    <a:pt x="451" y="0"/>
                    <a:pt x="3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22" name="Google Shape;7622;p9"/>
            <p:cNvSpPr/>
            <p:nvPr/>
          </p:nvSpPr>
          <p:spPr>
            <a:xfrm>
              <a:off x="4501150" y="3907875"/>
              <a:ext cx="56075" cy="16925"/>
            </a:xfrm>
            <a:custGeom>
              <a:avLst/>
              <a:gdLst/>
              <a:ahLst/>
              <a:cxnLst/>
              <a:rect l="l" t="t" r="r" b="b"/>
              <a:pathLst>
                <a:path w="2243" h="677" extrusionOk="0">
                  <a:moveTo>
                    <a:pt x="709" y="1"/>
                  </a:moveTo>
                  <a:cubicBezTo>
                    <a:pt x="500" y="1"/>
                    <a:pt x="366" y="105"/>
                    <a:pt x="94" y="317"/>
                  </a:cubicBezTo>
                  <a:cubicBezTo>
                    <a:pt x="1" y="523"/>
                    <a:pt x="48" y="676"/>
                    <a:pt x="305" y="676"/>
                  </a:cubicBezTo>
                  <a:cubicBezTo>
                    <a:pt x="320" y="676"/>
                    <a:pt x="336" y="676"/>
                    <a:pt x="353" y="675"/>
                  </a:cubicBezTo>
                  <a:cubicBezTo>
                    <a:pt x="641" y="645"/>
                    <a:pt x="920" y="630"/>
                    <a:pt x="1198" y="630"/>
                  </a:cubicBezTo>
                  <a:cubicBezTo>
                    <a:pt x="1477" y="630"/>
                    <a:pt x="1755" y="645"/>
                    <a:pt x="2044" y="675"/>
                  </a:cubicBezTo>
                  <a:cubicBezTo>
                    <a:pt x="2123" y="615"/>
                    <a:pt x="2223" y="595"/>
                    <a:pt x="2243" y="476"/>
                  </a:cubicBezTo>
                  <a:cubicBezTo>
                    <a:pt x="2143" y="337"/>
                    <a:pt x="1984" y="337"/>
                    <a:pt x="1845" y="337"/>
                  </a:cubicBezTo>
                  <a:cubicBezTo>
                    <a:pt x="1813" y="369"/>
                    <a:pt x="1769" y="407"/>
                    <a:pt x="1742" y="407"/>
                  </a:cubicBezTo>
                  <a:cubicBezTo>
                    <a:pt x="1718" y="407"/>
                    <a:pt x="1707" y="379"/>
                    <a:pt x="1726" y="297"/>
                  </a:cubicBezTo>
                  <a:cubicBezTo>
                    <a:pt x="1185" y="100"/>
                    <a:pt x="912" y="1"/>
                    <a:pt x="70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23" name="Google Shape;7623;p9"/>
            <p:cNvSpPr/>
            <p:nvPr/>
          </p:nvSpPr>
          <p:spPr>
            <a:xfrm>
              <a:off x="4168800" y="3749675"/>
              <a:ext cx="52250" cy="50250"/>
            </a:xfrm>
            <a:custGeom>
              <a:avLst/>
              <a:gdLst/>
              <a:ahLst/>
              <a:cxnLst/>
              <a:rect l="l" t="t" r="r" b="b"/>
              <a:pathLst>
                <a:path w="2090" h="2010" extrusionOk="0">
                  <a:moveTo>
                    <a:pt x="239" y="1"/>
                  </a:moveTo>
                  <a:cubicBezTo>
                    <a:pt x="160" y="1"/>
                    <a:pt x="100" y="60"/>
                    <a:pt x="40" y="100"/>
                  </a:cubicBezTo>
                  <a:cubicBezTo>
                    <a:pt x="1" y="180"/>
                    <a:pt x="1" y="259"/>
                    <a:pt x="1" y="319"/>
                  </a:cubicBezTo>
                  <a:cubicBezTo>
                    <a:pt x="20" y="359"/>
                    <a:pt x="20" y="398"/>
                    <a:pt x="40" y="418"/>
                  </a:cubicBezTo>
                  <a:cubicBezTo>
                    <a:pt x="100" y="478"/>
                    <a:pt x="140" y="558"/>
                    <a:pt x="200" y="597"/>
                  </a:cubicBezTo>
                  <a:lnTo>
                    <a:pt x="259" y="677"/>
                  </a:lnTo>
                  <a:cubicBezTo>
                    <a:pt x="319" y="717"/>
                    <a:pt x="359" y="776"/>
                    <a:pt x="438" y="816"/>
                  </a:cubicBezTo>
                  <a:cubicBezTo>
                    <a:pt x="856" y="1194"/>
                    <a:pt x="1194" y="1592"/>
                    <a:pt x="1532" y="2010"/>
                  </a:cubicBezTo>
                  <a:cubicBezTo>
                    <a:pt x="1711" y="1990"/>
                    <a:pt x="1851" y="1950"/>
                    <a:pt x="2010" y="1910"/>
                  </a:cubicBezTo>
                  <a:cubicBezTo>
                    <a:pt x="2010" y="1851"/>
                    <a:pt x="2030" y="1791"/>
                    <a:pt x="2030" y="1711"/>
                  </a:cubicBezTo>
                  <a:cubicBezTo>
                    <a:pt x="2030" y="1711"/>
                    <a:pt x="2050" y="1711"/>
                    <a:pt x="2089" y="1672"/>
                  </a:cubicBezTo>
                  <a:cubicBezTo>
                    <a:pt x="2089" y="1652"/>
                    <a:pt x="2050" y="1592"/>
                    <a:pt x="2010" y="1572"/>
                  </a:cubicBezTo>
                  <a:cubicBezTo>
                    <a:pt x="1333" y="1134"/>
                    <a:pt x="916" y="438"/>
                    <a:pt x="23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24" name="Google Shape;7624;p9"/>
            <p:cNvSpPr/>
            <p:nvPr/>
          </p:nvSpPr>
          <p:spPr>
            <a:xfrm>
              <a:off x="4160850" y="3752750"/>
              <a:ext cx="48750" cy="49175"/>
            </a:xfrm>
            <a:custGeom>
              <a:avLst/>
              <a:gdLst/>
              <a:ahLst/>
              <a:cxnLst/>
              <a:rect l="l" t="t" r="r" b="b"/>
              <a:pathLst>
                <a:path w="1950" h="1967" extrusionOk="0">
                  <a:moveTo>
                    <a:pt x="121" y="1"/>
                  </a:moveTo>
                  <a:cubicBezTo>
                    <a:pt x="76" y="1"/>
                    <a:pt x="43" y="33"/>
                    <a:pt x="0" y="76"/>
                  </a:cubicBezTo>
                  <a:cubicBezTo>
                    <a:pt x="40" y="236"/>
                    <a:pt x="80" y="355"/>
                    <a:pt x="179" y="454"/>
                  </a:cubicBezTo>
                  <a:cubicBezTo>
                    <a:pt x="617" y="872"/>
                    <a:pt x="1114" y="1210"/>
                    <a:pt x="1313" y="1827"/>
                  </a:cubicBezTo>
                  <a:cubicBezTo>
                    <a:pt x="1343" y="1936"/>
                    <a:pt x="1423" y="1966"/>
                    <a:pt x="1520" y="1966"/>
                  </a:cubicBezTo>
                  <a:cubicBezTo>
                    <a:pt x="1617" y="1966"/>
                    <a:pt x="1731" y="1936"/>
                    <a:pt x="1830" y="1927"/>
                  </a:cubicBezTo>
                  <a:cubicBezTo>
                    <a:pt x="1811" y="1728"/>
                    <a:pt x="1950" y="1549"/>
                    <a:pt x="1711" y="1370"/>
                  </a:cubicBezTo>
                  <a:cubicBezTo>
                    <a:pt x="1353" y="1151"/>
                    <a:pt x="1055" y="832"/>
                    <a:pt x="736" y="554"/>
                  </a:cubicBezTo>
                  <a:cubicBezTo>
                    <a:pt x="677" y="514"/>
                    <a:pt x="637" y="454"/>
                    <a:pt x="557" y="415"/>
                  </a:cubicBezTo>
                  <a:cubicBezTo>
                    <a:pt x="498" y="335"/>
                    <a:pt x="458" y="275"/>
                    <a:pt x="378" y="236"/>
                  </a:cubicBezTo>
                  <a:cubicBezTo>
                    <a:pt x="358" y="176"/>
                    <a:pt x="319" y="136"/>
                    <a:pt x="279" y="57"/>
                  </a:cubicBezTo>
                  <a:cubicBezTo>
                    <a:pt x="239" y="57"/>
                    <a:pt x="219" y="37"/>
                    <a:pt x="179" y="17"/>
                  </a:cubicBezTo>
                  <a:cubicBezTo>
                    <a:pt x="157" y="6"/>
                    <a:pt x="138" y="1"/>
                    <a:pt x="12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25" name="Google Shape;7625;p9"/>
            <p:cNvSpPr/>
            <p:nvPr/>
          </p:nvSpPr>
          <p:spPr>
            <a:xfrm>
              <a:off x="4721825" y="3933175"/>
              <a:ext cx="42800" cy="31675"/>
            </a:xfrm>
            <a:custGeom>
              <a:avLst/>
              <a:gdLst/>
              <a:ahLst/>
              <a:cxnLst/>
              <a:rect l="l" t="t" r="r" b="b"/>
              <a:pathLst>
                <a:path w="1712" h="1267" extrusionOk="0">
                  <a:moveTo>
                    <a:pt x="194" y="1"/>
                  </a:moveTo>
                  <a:cubicBezTo>
                    <a:pt x="156" y="1"/>
                    <a:pt x="118" y="1"/>
                    <a:pt x="80" y="1"/>
                  </a:cubicBezTo>
                  <a:cubicBezTo>
                    <a:pt x="20" y="61"/>
                    <a:pt x="20" y="100"/>
                    <a:pt x="20" y="180"/>
                  </a:cubicBezTo>
                  <a:cubicBezTo>
                    <a:pt x="60" y="220"/>
                    <a:pt x="100" y="260"/>
                    <a:pt x="179" y="260"/>
                  </a:cubicBezTo>
                  <a:cubicBezTo>
                    <a:pt x="259" y="260"/>
                    <a:pt x="279" y="279"/>
                    <a:pt x="259" y="359"/>
                  </a:cubicBezTo>
                  <a:cubicBezTo>
                    <a:pt x="179" y="419"/>
                    <a:pt x="100" y="478"/>
                    <a:pt x="20" y="558"/>
                  </a:cubicBezTo>
                  <a:cubicBezTo>
                    <a:pt x="0" y="677"/>
                    <a:pt x="60" y="777"/>
                    <a:pt x="159" y="876"/>
                  </a:cubicBezTo>
                  <a:cubicBezTo>
                    <a:pt x="219" y="916"/>
                    <a:pt x="299" y="936"/>
                    <a:pt x="378" y="936"/>
                  </a:cubicBezTo>
                  <a:cubicBezTo>
                    <a:pt x="406" y="930"/>
                    <a:pt x="433" y="927"/>
                    <a:pt x="460" y="927"/>
                  </a:cubicBezTo>
                  <a:cubicBezTo>
                    <a:pt x="754" y="927"/>
                    <a:pt x="1016" y="1266"/>
                    <a:pt x="1319" y="1266"/>
                  </a:cubicBezTo>
                  <a:cubicBezTo>
                    <a:pt x="1430" y="1266"/>
                    <a:pt x="1546" y="1220"/>
                    <a:pt x="1671" y="1095"/>
                  </a:cubicBezTo>
                  <a:cubicBezTo>
                    <a:pt x="1671" y="1095"/>
                    <a:pt x="1691" y="1075"/>
                    <a:pt x="1691" y="1016"/>
                  </a:cubicBezTo>
                  <a:cubicBezTo>
                    <a:pt x="1711" y="976"/>
                    <a:pt x="1691" y="956"/>
                    <a:pt x="1651" y="896"/>
                  </a:cubicBezTo>
                  <a:cubicBezTo>
                    <a:pt x="1492" y="836"/>
                    <a:pt x="1313" y="777"/>
                    <a:pt x="1174" y="717"/>
                  </a:cubicBezTo>
                  <a:cubicBezTo>
                    <a:pt x="1055" y="677"/>
                    <a:pt x="816" y="717"/>
                    <a:pt x="876" y="518"/>
                  </a:cubicBezTo>
                  <a:cubicBezTo>
                    <a:pt x="900" y="397"/>
                    <a:pt x="997" y="379"/>
                    <a:pt x="1102" y="379"/>
                  </a:cubicBezTo>
                  <a:cubicBezTo>
                    <a:pt x="1146" y="379"/>
                    <a:pt x="1191" y="382"/>
                    <a:pt x="1233" y="382"/>
                  </a:cubicBezTo>
                  <a:cubicBezTo>
                    <a:pt x="1254" y="382"/>
                    <a:pt x="1275" y="382"/>
                    <a:pt x="1293" y="379"/>
                  </a:cubicBezTo>
                  <a:cubicBezTo>
                    <a:pt x="968" y="17"/>
                    <a:pt x="576" y="1"/>
                    <a:pt x="19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26" name="Google Shape;7626;p9"/>
            <p:cNvSpPr/>
            <p:nvPr/>
          </p:nvSpPr>
          <p:spPr>
            <a:xfrm>
              <a:off x="4596000" y="3815325"/>
              <a:ext cx="71150" cy="24900"/>
            </a:xfrm>
            <a:custGeom>
              <a:avLst/>
              <a:gdLst/>
              <a:ahLst/>
              <a:cxnLst/>
              <a:rect l="l" t="t" r="r" b="b"/>
              <a:pathLst>
                <a:path w="2846" h="996" extrusionOk="0">
                  <a:moveTo>
                    <a:pt x="179" y="0"/>
                  </a:moveTo>
                  <a:lnTo>
                    <a:pt x="0" y="160"/>
                  </a:lnTo>
                  <a:cubicBezTo>
                    <a:pt x="915" y="617"/>
                    <a:pt x="1870" y="736"/>
                    <a:pt x="2845" y="995"/>
                  </a:cubicBezTo>
                  <a:cubicBezTo>
                    <a:pt x="2029" y="458"/>
                    <a:pt x="1134" y="160"/>
                    <a:pt x="1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27" name="Google Shape;7627;p9"/>
            <p:cNvSpPr/>
            <p:nvPr/>
          </p:nvSpPr>
          <p:spPr>
            <a:xfrm>
              <a:off x="4662150" y="3863075"/>
              <a:ext cx="41300" cy="22400"/>
            </a:xfrm>
            <a:custGeom>
              <a:avLst/>
              <a:gdLst/>
              <a:ahLst/>
              <a:cxnLst/>
              <a:rect l="l" t="t" r="r" b="b"/>
              <a:pathLst>
                <a:path w="1652" h="896" extrusionOk="0">
                  <a:moveTo>
                    <a:pt x="378" y="0"/>
                  </a:moveTo>
                  <a:cubicBezTo>
                    <a:pt x="299" y="179"/>
                    <a:pt x="179" y="298"/>
                    <a:pt x="0" y="378"/>
                  </a:cubicBezTo>
                  <a:cubicBezTo>
                    <a:pt x="60" y="577"/>
                    <a:pt x="299" y="537"/>
                    <a:pt x="378" y="696"/>
                  </a:cubicBezTo>
                  <a:cubicBezTo>
                    <a:pt x="776" y="776"/>
                    <a:pt x="1154" y="836"/>
                    <a:pt x="1592" y="895"/>
                  </a:cubicBezTo>
                  <a:cubicBezTo>
                    <a:pt x="1592" y="836"/>
                    <a:pt x="1611" y="816"/>
                    <a:pt x="1651" y="796"/>
                  </a:cubicBezTo>
                  <a:cubicBezTo>
                    <a:pt x="1592" y="577"/>
                    <a:pt x="1333" y="517"/>
                    <a:pt x="1253" y="318"/>
                  </a:cubicBezTo>
                  <a:cubicBezTo>
                    <a:pt x="995" y="100"/>
                    <a:pt x="696" y="0"/>
                    <a:pt x="3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28" name="Google Shape;7628;p9"/>
            <p:cNvSpPr/>
            <p:nvPr/>
          </p:nvSpPr>
          <p:spPr>
            <a:xfrm>
              <a:off x="4484100" y="3816825"/>
              <a:ext cx="59200" cy="16925"/>
            </a:xfrm>
            <a:custGeom>
              <a:avLst/>
              <a:gdLst/>
              <a:ahLst/>
              <a:cxnLst/>
              <a:rect l="l" t="t" r="r" b="b"/>
              <a:pathLst>
                <a:path w="2368" h="677" extrusionOk="0">
                  <a:moveTo>
                    <a:pt x="80" y="0"/>
                  </a:moveTo>
                  <a:cubicBezTo>
                    <a:pt x="160" y="179"/>
                    <a:pt x="498" y="159"/>
                    <a:pt x="458" y="398"/>
                  </a:cubicBezTo>
                  <a:cubicBezTo>
                    <a:pt x="418" y="577"/>
                    <a:pt x="160" y="478"/>
                    <a:pt x="1" y="537"/>
                  </a:cubicBezTo>
                  <a:cubicBezTo>
                    <a:pt x="146" y="658"/>
                    <a:pt x="298" y="676"/>
                    <a:pt x="458" y="676"/>
                  </a:cubicBezTo>
                  <a:cubicBezTo>
                    <a:pt x="526" y="676"/>
                    <a:pt x="595" y="673"/>
                    <a:pt x="665" y="673"/>
                  </a:cubicBezTo>
                  <a:cubicBezTo>
                    <a:pt x="702" y="673"/>
                    <a:pt x="739" y="674"/>
                    <a:pt x="776" y="676"/>
                  </a:cubicBezTo>
                  <a:cubicBezTo>
                    <a:pt x="883" y="448"/>
                    <a:pt x="1002" y="383"/>
                    <a:pt x="1203" y="383"/>
                  </a:cubicBezTo>
                  <a:cubicBezTo>
                    <a:pt x="1265" y="383"/>
                    <a:pt x="1334" y="389"/>
                    <a:pt x="1413" y="398"/>
                  </a:cubicBezTo>
                  <a:cubicBezTo>
                    <a:pt x="1635" y="426"/>
                    <a:pt x="1848" y="599"/>
                    <a:pt x="2072" y="599"/>
                  </a:cubicBezTo>
                  <a:cubicBezTo>
                    <a:pt x="2168" y="599"/>
                    <a:pt x="2266" y="567"/>
                    <a:pt x="2368" y="478"/>
                  </a:cubicBezTo>
                  <a:cubicBezTo>
                    <a:pt x="1652" y="100"/>
                    <a:pt x="856" y="139"/>
                    <a:pt x="8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29" name="Google Shape;7629;p9"/>
            <p:cNvSpPr/>
            <p:nvPr/>
          </p:nvSpPr>
          <p:spPr>
            <a:xfrm>
              <a:off x="4455750" y="3907325"/>
              <a:ext cx="48775" cy="13075"/>
            </a:xfrm>
            <a:custGeom>
              <a:avLst/>
              <a:gdLst/>
              <a:ahLst/>
              <a:cxnLst/>
              <a:rect l="l" t="t" r="r" b="b"/>
              <a:pathLst>
                <a:path w="1951" h="523" extrusionOk="0">
                  <a:moveTo>
                    <a:pt x="1" y="1"/>
                  </a:moveTo>
                  <a:cubicBezTo>
                    <a:pt x="200" y="319"/>
                    <a:pt x="617" y="40"/>
                    <a:pt x="956" y="319"/>
                  </a:cubicBezTo>
                  <a:cubicBezTo>
                    <a:pt x="717" y="339"/>
                    <a:pt x="597" y="339"/>
                    <a:pt x="458" y="359"/>
                  </a:cubicBezTo>
                  <a:cubicBezTo>
                    <a:pt x="681" y="474"/>
                    <a:pt x="903" y="522"/>
                    <a:pt x="1125" y="522"/>
                  </a:cubicBezTo>
                  <a:cubicBezTo>
                    <a:pt x="1400" y="522"/>
                    <a:pt x="1675" y="449"/>
                    <a:pt x="1950" y="339"/>
                  </a:cubicBezTo>
                  <a:cubicBezTo>
                    <a:pt x="1804" y="120"/>
                    <a:pt x="1625" y="18"/>
                    <a:pt x="1366" y="18"/>
                  </a:cubicBezTo>
                  <a:cubicBezTo>
                    <a:pt x="1342" y="18"/>
                    <a:pt x="1318" y="19"/>
                    <a:pt x="1294" y="20"/>
                  </a:cubicBezTo>
                  <a:cubicBezTo>
                    <a:pt x="1210" y="24"/>
                    <a:pt x="1125" y="26"/>
                    <a:pt x="1039" y="26"/>
                  </a:cubicBezTo>
                  <a:cubicBezTo>
                    <a:pt x="695" y="26"/>
                    <a:pt x="335" y="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30" name="Google Shape;7630;p9"/>
            <p:cNvSpPr/>
            <p:nvPr/>
          </p:nvSpPr>
          <p:spPr>
            <a:xfrm>
              <a:off x="4867525" y="3932700"/>
              <a:ext cx="30875" cy="27950"/>
            </a:xfrm>
            <a:custGeom>
              <a:avLst/>
              <a:gdLst/>
              <a:ahLst/>
              <a:cxnLst/>
              <a:rect l="l" t="t" r="r" b="b"/>
              <a:pathLst>
                <a:path w="1235" h="1118" extrusionOk="0">
                  <a:moveTo>
                    <a:pt x="518" y="40"/>
                  </a:moveTo>
                  <a:cubicBezTo>
                    <a:pt x="339" y="119"/>
                    <a:pt x="120" y="0"/>
                    <a:pt x="1" y="219"/>
                  </a:cubicBezTo>
                  <a:cubicBezTo>
                    <a:pt x="299" y="517"/>
                    <a:pt x="518" y="855"/>
                    <a:pt x="896" y="1094"/>
                  </a:cubicBezTo>
                  <a:cubicBezTo>
                    <a:pt x="936" y="1110"/>
                    <a:pt x="971" y="1117"/>
                    <a:pt x="1001" y="1117"/>
                  </a:cubicBezTo>
                  <a:cubicBezTo>
                    <a:pt x="1120" y="1117"/>
                    <a:pt x="1171" y="1006"/>
                    <a:pt x="1234" y="895"/>
                  </a:cubicBezTo>
                  <a:cubicBezTo>
                    <a:pt x="1055" y="577"/>
                    <a:pt x="936" y="179"/>
                    <a:pt x="518" y="4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31" name="Google Shape;7631;p9"/>
            <p:cNvSpPr/>
            <p:nvPr/>
          </p:nvSpPr>
          <p:spPr>
            <a:xfrm>
              <a:off x="4818800" y="3892900"/>
              <a:ext cx="40300" cy="29000"/>
            </a:xfrm>
            <a:custGeom>
              <a:avLst/>
              <a:gdLst/>
              <a:ahLst/>
              <a:cxnLst/>
              <a:rect l="l" t="t" r="r" b="b"/>
              <a:pathLst>
                <a:path w="1612" h="1160" extrusionOk="0">
                  <a:moveTo>
                    <a:pt x="955" y="1"/>
                  </a:moveTo>
                  <a:cubicBezTo>
                    <a:pt x="896" y="21"/>
                    <a:pt x="816" y="40"/>
                    <a:pt x="756" y="60"/>
                  </a:cubicBezTo>
                  <a:cubicBezTo>
                    <a:pt x="663" y="113"/>
                    <a:pt x="571" y="122"/>
                    <a:pt x="484" y="122"/>
                  </a:cubicBezTo>
                  <a:cubicBezTo>
                    <a:pt x="440" y="122"/>
                    <a:pt x="398" y="120"/>
                    <a:pt x="358" y="120"/>
                  </a:cubicBezTo>
                  <a:cubicBezTo>
                    <a:pt x="335" y="115"/>
                    <a:pt x="311" y="113"/>
                    <a:pt x="288" y="113"/>
                  </a:cubicBezTo>
                  <a:cubicBezTo>
                    <a:pt x="212" y="113"/>
                    <a:pt x="136" y="139"/>
                    <a:pt x="60" y="200"/>
                  </a:cubicBezTo>
                  <a:lnTo>
                    <a:pt x="0" y="239"/>
                  </a:lnTo>
                  <a:cubicBezTo>
                    <a:pt x="319" y="637"/>
                    <a:pt x="796" y="876"/>
                    <a:pt x="1254" y="1095"/>
                  </a:cubicBezTo>
                  <a:cubicBezTo>
                    <a:pt x="1338" y="1133"/>
                    <a:pt x="1410" y="1160"/>
                    <a:pt x="1467" y="1160"/>
                  </a:cubicBezTo>
                  <a:cubicBezTo>
                    <a:pt x="1559" y="1160"/>
                    <a:pt x="1612" y="1092"/>
                    <a:pt x="1612" y="896"/>
                  </a:cubicBezTo>
                  <a:cubicBezTo>
                    <a:pt x="1273" y="697"/>
                    <a:pt x="1154" y="319"/>
                    <a:pt x="95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32" name="Google Shape;7632;p9"/>
            <p:cNvSpPr/>
            <p:nvPr/>
          </p:nvSpPr>
          <p:spPr>
            <a:xfrm>
              <a:off x="4380150" y="3802425"/>
              <a:ext cx="43800" cy="15900"/>
            </a:xfrm>
            <a:custGeom>
              <a:avLst/>
              <a:gdLst/>
              <a:ahLst/>
              <a:cxnLst/>
              <a:rect l="l" t="t" r="r" b="b"/>
              <a:pathLst>
                <a:path w="1752" h="636" extrusionOk="0">
                  <a:moveTo>
                    <a:pt x="301" y="1"/>
                  </a:moveTo>
                  <a:cubicBezTo>
                    <a:pt x="203" y="1"/>
                    <a:pt x="104" y="6"/>
                    <a:pt x="1" y="19"/>
                  </a:cubicBezTo>
                  <a:cubicBezTo>
                    <a:pt x="100" y="158"/>
                    <a:pt x="140" y="238"/>
                    <a:pt x="220" y="337"/>
                  </a:cubicBezTo>
                  <a:cubicBezTo>
                    <a:pt x="359" y="477"/>
                    <a:pt x="598" y="357"/>
                    <a:pt x="737" y="477"/>
                  </a:cubicBezTo>
                  <a:cubicBezTo>
                    <a:pt x="836" y="516"/>
                    <a:pt x="936" y="516"/>
                    <a:pt x="1035" y="536"/>
                  </a:cubicBezTo>
                  <a:cubicBezTo>
                    <a:pt x="1254" y="437"/>
                    <a:pt x="1592" y="636"/>
                    <a:pt x="1752" y="218"/>
                  </a:cubicBezTo>
                  <a:cubicBezTo>
                    <a:pt x="1251" y="151"/>
                    <a:pt x="807" y="1"/>
                    <a:pt x="30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33" name="Google Shape;7633;p9"/>
            <p:cNvSpPr/>
            <p:nvPr/>
          </p:nvSpPr>
          <p:spPr>
            <a:xfrm>
              <a:off x="4728275" y="3831225"/>
              <a:ext cx="33350" cy="28875"/>
            </a:xfrm>
            <a:custGeom>
              <a:avLst/>
              <a:gdLst/>
              <a:ahLst/>
              <a:cxnLst/>
              <a:rect l="l" t="t" r="r" b="b"/>
              <a:pathLst>
                <a:path w="1334" h="1155" extrusionOk="0">
                  <a:moveTo>
                    <a:pt x="180" y="1"/>
                  </a:moveTo>
                  <a:cubicBezTo>
                    <a:pt x="41" y="81"/>
                    <a:pt x="1" y="220"/>
                    <a:pt x="1" y="399"/>
                  </a:cubicBezTo>
                  <a:cubicBezTo>
                    <a:pt x="339" y="757"/>
                    <a:pt x="657" y="1095"/>
                    <a:pt x="1175" y="1155"/>
                  </a:cubicBezTo>
                  <a:cubicBezTo>
                    <a:pt x="1314" y="1075"/>
                    <a:pt x="1334" y="936"/>
                    <a:pt x="1334" y="797"/>
                  </a:cubicBezTo>
                  <a:cubicBezTo>
                    <a:pt x="1314" y="717"/>
                    <a:pt x="1294" y="638"/>
                    <a:pt x="1234" y="578"/>
                  </a:cubicBezTo>
                  <a:cubicBezTo>
                    <a:pt x="916" y="359"/>
                    <a:pt x="637" y="1"/>
                    <a:pt x="1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34" name="Google Shape;7634;p9"/>
            <p:cNvSpPr/>
            <p:nvPr/>
          </p:nvSpPr>
          <p:spPr>
            <a:xfrm>
              <a:off x="4749175" y="3902850"/>
              <a:ext cx="49250" cy="22900"/>
            </a:xfrm>
            <a:custGeom>
              <a:avLst/>
              <a:gdLst/>
              <a:ahLst/>
              <a:cxnLst/>
              <a:rect l="l" t="t" r="r" b="b"/>
              <a:pathLst>
                <a:path w="1970" h="916" extrusionOk="0">
                  <a:moveTo>
                    <a:pt x="378" y="1"/>
                  </a:moveTo>
                  <a:cubicBezTo>
                    <a:pt x="219" y="1"/>
                    <a:pt x="80" y="20"/>
                    <a:pt x="0" y="219"/>
                  </a:cubicBezTo>
                  <a:cubicBezTo>
                    <a:pt x="577" y="538"/>
                    <a:pt x="1214" y="737"/>
                    <a:pt x="1970" y="916"/>
                  </a:cubicBezTo>
                  <a:cubicBezTo>
                    <a:pt x="1512" y="339"/>
                    <a:pt x="876" y="279"/>
                    <a:pt x="37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35" name="Google Shape;7635;p9"/>
            <p:cNvSpPr/>
            <p:nvPr/>
          </p:nvSpPr>
          <p:spPr>
            <a:xfrm>
              <a:off x="4323975" y="3904225"/>
              <a:ext cx="70125" cy="13325"/>
            </a:xfrm>
            <a:custGeom>
              <a:avLst/>
              <a:gdLst/>
              <a:ahLst/>
              <a:cxnLst/>
              <a:rect l="l" t="t" r="r" b="b"/>
              <a:pathLst>
                <a:path w="2805" h="533" extrusionOk="0">
                  <a:moveTo>
                    <a:pt x="1957" y="0"/>
                  </a:moveTo>
                  <a:cubicBezTo>
                    <a:pt x="1305" y="0"/>
                    <a:pt x="652" y="181"/>
                    <a:pt x="0" y="264"/>
                  </a:cubicBezTo>
                  <a:lnTo>
                    <a:pt x="0" y="343"/>
                  </a:lnTo>
                  <a:cubicBezTo>
                    <a:pt x="344" y="482"/>
                    <a:pt x="688" y="533"/>
                    <a:pt x="1032" y="533"/>
                  </a:cubicBezTo>
                  <a:cubicBezTo>
                    <a:pt x="1623" y="533"/>
                    <a:pt x="2214" y="384"/>
                    <a:pt x="2805" y="284"/>
                  </a:cubicBezTo>
                  <a:lnTo>
                    <a:pt x="2805" y="125"/>
                  </a:lnTo>
                  <a:cubicBezTo>
                    <a:pt x="2522" y="34"/>
                    <a:pt x="2239" y="0"/>
                    <a:pt x="19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36" name="Google Shape;7636;p9"/>
            <p:cNvSpPr/>
            <p:nvPr/>
          </p:nvSpPr>
          <p:spPr>
            <a:xfrm>
              <a:off x="4231475" y="3714650"/>
              <a:ext cx="57700" cy="8700"/>
            </a:xfrm>
            <a:custGeom>
              <a:avLst/>
              <a:gdLst/>
              <a:ahLst/>
              <a:cxnLst/>
              <a:rect l="l" t="t" r="r" b="b"/>
              <a:pathLst>
                <a:path w="2308" h="348" extrusionOk="0">
                  <a:moveTo>
                    <a:pt x="2051" y="0"/>
                  </a:moveTo>
                  <a:cubicBezTo>
                    <a:pt x="2032" y="0"/>
                    <a:pt x="2011" y="3"/>
                    <a:pt x="1989" y="9"/>
                  </a:cubicBezTo>
                  <a:cubicBezTo>
                    <a:pt x="1688" y="75"/>
                    <a:pt x="1391" y="96"/>
                    <a:pt x="1097" y="96"/>
                  </a:cubicBezTo>
                  <a:cubicBezTo>
                    <a:pt x="769" y="96"/>
                    <a:pt x="444" y="70"/>
                    <a:pt x="119" y="49"/>
                  </a:cubicBezTo>
                  <a:cubicBezTo>
                    <a:pt x="100" y="49"/>
                    <a:pt x="40" y="109"/>
                    <a:pt x="0" y="148"/>
                  </a:cubicBezTo>
                  <a:cubicBezTo>
                    <a:pt x="60" y="288"/>
                    <a:pt x="259" y="208"/>
                    <a:pt x="358" y="347"/>
                  </a:cubicBezTo>
                  <a:lnTo>
                    <a:pt x="2129" y="347"/>
                  </a:lnTo>
                  <a:lnTo>
                    <a:pt x="2308" y="168"/>
                  </a:lnTo>
                  <a:cubicBezTo>
                    <a:pt x="2240" y="84"/>
                    <a:pt x="2159" y="0"/>
                    <a:pt x="205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37" name="Google Shape;7637;p9"/>
            <p:cNvSpPr/>
            <p:nvPr/>
          </p:nvSpPr>
          <p:spPr>
            <a:xfrm>
              <a:off x="4319500" y="3683375"/>
              <a:ext cx="57200" cy="9600"/>
            </a:xfrm>
            <a:custGeom>
              <a:avLst/>
              <a:gdLst/>
              <a:ahLst/>
              <a:cxnLst/>
              <a:rect l="l" t="t" r="r" b="b"/>
              <a:pathLst>
                <a:path w="2288" h="384" extrusionOk="0">
                  <a:moveTo>
                    <a:pt x="525" y="0"/>
                  </a:moveTo>
                  <a:cubicBezTo>
                    <a:pt x="352" y="0"/>
                    <a:pt x="177" y="9"/>
                    <a:pt x="0" y="27"/>
                  </a:cubicBezTo>
                  <a:lnTo>
                    <a:pt x="0" y="206"/>
                  </a:lnTo>
                  <a:cubicBezTo>
                    <a:pt x="58" y="201"/>
                    <a:pt x="116" y="199"/>
                    <a:pt x="174" y="199"/>
                  </a:cubicBezTo>
                  <a:cubicBezTo>
                    <a:pt x="727" y="199"/>
                    <a:pt x="1279" y="384"/>
                    <a:pt x="1815" y="384"/>
                  </a:cubicBezTo>
                  <a:cubicBezTo>
                    <a:pt x="1974" y="384"/>
                    <a:pt x="2132" y="367"/>
                    <a:pt x="2288" y="325"/>
                  </a:cubicBezTo>
                  <a:cubicBezTo>
                    <a:pt x="1715" y="109"/>
                    <a:pt x="1131" y="0"/>
                    <a:pt x="5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38" name="Google Shape;7638;p9"/>
            <p:cNvSpPr/>
            <p:nvPr/>
          </p:nvSpPr>
          <p:spPr>
            <a:xfrm>
              <a:off x="4213550" y="3837950"/>
              <a:ext cx="48775" cy="12200"/>
            </a:xfrm>
            <a:custGeom>
              <a:avLst/>
              <a:gdLst/>
              <a:ahLst/>
              <a:cxnLst/>
              <a:rect l="l" t="t" r="r" b="b"/>
              <a:pathLst>
                <a:path w="1951" h="488" extrusionOk="0">
                  <a:moveTo>
                    <a:pt x="1264" y="1"/>
                  </a:moveTo>
                  <a:cubicBezTo>
                    <a:pt x="826" y="1"/>
                    <a:pt x="409" y="111"/>
                    <a:pt x="1" y="309"/>
                  </a:cubicBezTo>
                  <a:cubicBezTo>
                    <a:pt x="21" y="349"/>
                    <a:pt x="41" y="408"/>
                    <a:pt x="41" y="488"/>
                  </a:cubicBezTo>
                  <a:cubicBezTo>
                    <a:pt x="697" y="329"/>
                    <a:pt x="1314" y="209"/>
                    <a:pt x="1950" y="90"/>
                  </a:cubicBezTo>
                  <a:cubicBezTo>
                    <a:pt x="1715" y="30"/>
                    <a:pt x="1487" y="1"/>
                    <a:pt x="126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39" name="Google Shape;7639;p9"/>
            <p:cNvSpPr/>
            <p:nvPr/>
          </p:nvSpPr>
          <p:spPr>
            <a:xfrm>
              <a:off x="4701425" y="3880475"/>
              <a:ext cx="42300" cy="22400"/>
            </a:xfrm>
            <a:custGeom>
              <a:avLst/>
              <a:gdLst/>
              <a:ahLst/>
              <a:cxnLst/>
              <a:rect l="l" t="t" r="r" b="b"/>
              <a:pathLst>
                <a:path w="1692" h="896" extrusionOk="0">
                  <a:moveTo>
                    <a:pt x="578" y="0"/>
                  </a:moveTo>
                  <a:cubicBezTo>
                    <a:pt x="399" y="40"/>
                    <a:pt x="200" y="20"/>
                    <a:pt x="40" y="159"/>
                  </a:cubicBezTo>
                  <a:lnTo>
                    <a:pt x="1" y="219"/>
                  </a:lnTo>
                  <a:cubicBezTo>
                    <a:pt x="538" y="418"/>
                    <a:pt x="1095" y="577"/>
                    <a:pt x="1592" y="896"/>
                  </a:cubicBezTo>
                  <a:cubicBezTo>
                    <a:pt x="1692" y="776"/>
                    <a:pt x="1692" y="637"/>
                    <a:pt x="1612" y="498"/>
                  </a:cubicBezTo>
                  <a:cubicBezTo>
                    <a:pt x="1294" y="259"/>
                    <a:pt x="975" y="40"/>
                    <a:pt x="5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40" name="Google Shape;7640;p9"/>
            <p:cNvSpPr/>
            <p:nvPr/>
          </p:nvSpPr>
          <p:spPr>
            <a:xfrm>
              <a:off x="4850625" y="3915275"/>
              <a:ext cx="30350" cy="23400"/>
            </a:xfrm>
            <a:custGeom>
              <a:avLst/>
              <a:gdLst/>
              <a:ahLst/>
              <a:cxnLst/>
              <a:rect l="l" t="t" r="r" b="b"/>
              <a:pathLst>
                <a:path w="1214" h="936" extrusionOk="0">
                  <a:moveTo>
                    <a:pt x="378" y="1"/>
                  </a:moveTo>
                  <a:cubicBezTo>
                    <a:pt x="299" y="160"/>
                    <a:pt x="140" y="160"/>
                    <a:pt x="0" y="200"/>
                  </a:cubicBezTo>
                  <a:cubicBezTo>
                    <a:pt x="140" y="518"/>
                    <a:pt x="398" y="737"/>
                    <a:pt x="697" y="916"/>
                  </a:cubicBezTo>
                  <a:cubicBezTo>
                    <a:pt x="876" y="896"/>
                    <a:pt x="1095" y="936"/>
                    <a:pt x="1214" y="737"/>
                  </a:cubicBezTo>
                  <a:cubicBezTo>
                    <a:pt x="916" y="518"/>
                    <a:pt x="737" y="140"/>
                    <a:pt x="37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41" name="Google Shape;7641;p9"/>
            <p:cNvSpPr/>
            <p:nvPr/>
          </p:nvSpPr>
          <p:spPr>
            <a:xfrm>
              <a:off x="4293125" y="3753125"/>
              <a:ext cx="40325" cy="9250"/>
            </a:xfrm>
            <a:custGeom>
              <a:avLst/>
              <a:gdLst/>
              <a:ahLst/>
              <a:cxnLst/>
              <a:rect l="l" t="t" r="r" b="b"/>
              <a:pathLst>
                <a:path w="1613" h="370" extrusionOk="0">
                  <a:moveTo>
                    <a:pt x="849" y="1"/>
                  </a:moveTo>
                  <a:cubicBezTo>
                    <a:pt x="561" y="1"/>
                    <a:pt x="278" y="81"/>
                    <a:pt x="1" y="241"/>
                  </a:cubicBezTo>
                  <a:cubicBezTo>
                    <a:pt x="251" y="348"/>
                    <a:pt x="502" y="369"/>
                    <a:pt x="753" y="369"/>
                  </a:cubicBezTo>
                  <a:cubicBezTo>
                    <a:pt x="920" y="369"/>
                    <a:pt x="1087" y="360"/>
                    <a:pt x="1254" y="360"/>
                  </a:cubicBezTo>
                  <a:cubicBezTo>
                    <a:pt x="1334" y="241"/>
                    <a:pt x="1533" y="340"/>
                    <a:pt x="1612" y="181"/>
                  </a:cubicBezTo>
                  <a:cubicBezTo>
                    <a:pt x="1353" y="61"/>
                    <a:pt x="1099" y="1"/>
                    <a:pt x="8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42" name="Google Shape;7642;p9"/>
            <p:cNvSpPr/>
            <p:nvPr/>
          </p:nvSpPr>
          <p:spPr>
            <a:xfrm>
              <a:off x="4100675" y="3785025"/>
              <a:ext cx="34325" cy="9750"/>
            </a:xfrm>
            <a:custGeom>
              <a:avLst/>
              <a:gdLst/>
              <a:ahLst/>
              <a:cxnLst/>
              <a:rect l="l" t="t" r="r" b="b"/>
              <a:pathLst>
                <a:path w="1373" h="390" extrusionOk="0">
                  <a:moveTo>
                    <a:pt x="795" y="0"/>
                  </a:moveTo>
                  <a:cubicBezTo>
                    <a:pt x="512" y="0"/>
                    <a:pt x="238" y="68"/>
                    <a:pt x="0" y="377"/>
                  </a:cubicBezTo>
                  <a:cubicBezTo>
                    <a:pt x="61" y="386"/>
                    <a:pt x="120" y="390"/>
                    <a:pt x="177" y="390"/>
                  </a:cubicBezTo>
                  <a:cubicBezTo>
                    <a:pt x="644" y="390"/>
                    <a:pt x="1001" y="127"/>
                    <a:pt x="1373" y="39"/>
                  </a:cubicBezTo>
                  <a:cubicBezTo>
                    <a:pt x="1181" y="31"/>
                    <a:pt x="986" y="0"/>
                    <a:pt x="79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43" name="Google Shape;7643;p9"/>
            <p:cNvSpPr/>
            <p:nvPr/>
          </p:nvSpPr>
          <p:spPr>
            <a:xfrm>
              <a:off x="4403525" y="3695475"/>
              <a:ext cx="27400" cy="10950"/>
            </a:xfrm>
            <a:custGeom>
              <a:avLst/>
              <a:gdLst/>
              <a:ahLst/>
              <a:cxnLst/>
              <a:rect l="l" t="t" r="r" b="b"/>
              <a:pathLst>
                <a:path w="1096" h="438" extrusionOk="0">
                  <a:moveTo>
                    <a:pt x="1" y="0"/>
                  </a:moveTo>
                  <a:cubicBezTo>
                    <a:pt x="148" y="352"/>
                    <a:pt x="373" y="393"/>
                    <a:pt x="602" y="393"/>
                  </a:cubicBezTo>
                  <a:cubicBezTo>
                    <a:pt x="672" y="393"/>
                    <a:pt x="743" y="389"/>
                    <a:pt x="812" y="389"/>
                  </a:cubicBezTo>
                  <a:cubicBezTo>
                    <a:pt x="912" y="389"/>
                    <a:pt x="1009" y="397"/>
                    <a:pt x="1095" y="438"/>
                  </a:cubicBezTo>
                  <a:cubicBezTo>
                    <a:pt x="856" y="20"/>
                    <a:pt x="458" y="4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44" name="Google Shape;7644;p9"/>
            <p:cNvSpPr/>
            <p:nvPr/>
          </p:nvSpPr>
          <p:spPr>
            <a:xfrm>
              <a:off x="4889900" y="3955075"/>
              <a:ext cx="21425" cy="27375"/>
            </a:xfrm>
            <a:custGeom>
              <a:avLst/>
              <a:gdLst/>
              <a:ahLst/>
              <a:cxnLst/>
              <a:rect l="l" t="t" r="r" b="b"/>
              <a:pathLst>
                <a:path w="857" h="1095" extrusionOk="0">
                  <a:moveTo>
                    <a:pt x="339" y="0"/>
                  </a:moveTo>
                  <a:cubicBezTo>
                    <a:pt x="220" y="80"/>
                    <a:pt x="120" y="120"/>
                    <a:pt x="1" y="199"/>
                  </a:cubicBezTo>
                  <a:cubicBezTo>
                    <a:pt x="240" y="498"/>
                    <a:pt x="459" y="776"/>
                    <a:pt x="697" y="1035"/>
                  </a:cubicBezTo>
                  <a:cubicBezTo>
                    <a:pt x="717" y="1074"/>
                    <a:pt x="747" y="1094"/>
                    <a:pt x="777" y="1094"/>
                  </a:cubicBezTo>
                  <a:cubicBezTo>
                    <a:pt x="807" y="1094"/>
                    <a:pt x="836" y="1074"/>
                    <a:pt x="856" y="1035"/>
                  </a:cubicBezTo>
                  <a:cubicBezTo>
                    <a:pt x="856" y="617"/>
                    <a:pt x="558" y="319"/>
                    <a:pt x="3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45" name="Google Shape;7645;p9"/>
            <p:cNvSpPr/>
            <p:nvPr/>
          </p:nvSpPr>
          <p:spPr>
            <a:xfrm>
              <a:off x="4552225" y="3918525"/>
              <a:ext cx="30875" cy="10225"/>
            </a:xfrm>
            <a:custGeom>
              <a:avLst/>
              <a:gdLst/>
              <a:ahLst/>
              <a:cxnLst/>
              <a:rect l="l" t="t" r="r" b="b"/>
              <a:pathLst>
                <a:path w="1235" h="409" extrusionOk="0">
                  <a:moveTo>
                    <a:pt x="557" y="1"/>
                  </a:moveTo>
                  <a:cubicBezTo>
                    <a:pt x="442" y="1"/>
                    <a:pt x="324" y="17"/>
                    <a:pt x="200" y="50"/>
                  </a:cubicBezTo>
                  <a:lnTo>
                    <a:pt x="1" y="249"/>
                  </a:lnTo>
                  <a:cubicBezTo>
                    <a:pt x="344" y="281"/>
                    <a:pt x="661" y="408"/>
                    <a:pt x="994" y="408"/>
                  </a:cubicBezTo>
                  <a:cubicBezTo>
                    <a:pt x="1067" y="408"/>
                    <a:pt x="1140" y="402"/>
                    <a:pt x="1214" y="388"/>
                  </a:cubicBezTo>
                  <a:cubicBezTo>
                    <a:pt x="1234" y="249"/>
                    <a:pt x="1175" y="169"/>
                    <a:pt x="1035" y="90"/>
                  </a:cubicBezTo>
                  <a:cubicBezTo>
                    <a:pt x="873" y="32"/>
                    <a:pt x="718" y="1"/>
                    <a:pt x="55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46" name="Google Shape;7646;p9"/>
            <p:cNvSpPr/>
            <p:nvPr/>
          </p:nvSpPr>
          <p:spPr>
            <a:xfrm>
              <a:off x="4883950" y="3985150"/>
              <a:ext cx="32350" cy="21850"/>
            </a:xfrm>
            <a:custGeom>
              <a:avLst/>
              <a:gdLst/>
              <a:ahLst/>
              <a:cxnLst/>
              <a:rect l="l" t="t" r="r" b="b"/>
              <a:pathLst>
                <a:path w="1294" h="874" extrusionOk="0">
                  <a:moveTo>
                    <a:pt x="1052" y="1"/>
                  </a:moveTo>
                  <a:cubicBezTo>
                    <a:pt x="1025" y="1"/>
                    <a:pt x="995" y="11"/>
                    <a:pt x="955" y="31"/>
                  </a:cubicBezTo>
                  <a:cubicBezTo>
                    <a:pt x="856" y="31"/>
                    <a:pt x="736" y="70"/>
                    <a:pt x="637" y="70"/>
                  </a:cubicBezTo>
                  <a:cubicBezTo>
                    <a:pt x="438" y="110"/>
                    <a:pt x="239" y="170"/>
                    <a:pt x="100" y="329"/>
                  </a:cubicBezTo>
                  <a:cubicBezTo>
                    <a:pt x="0" y="428"/>
                    <a:pt x="60" y="568"/>
                    <a:pt x="140" y="667"/>
                  </a:cubicBezTo>
                  <a:cubicBezTo>
                    <a:pt x="289" y="771"/>
                    <a:pt x="451" y="874"/>
                    <a:pt x="616" y="874"/>
                  </a:cubicBezTo>
                  <a:cubicBezTo>
                    <a:pt x="736" y="874"/>
                    <a:pt x="857" y="819"/>
                    <a:pt x="975" y="667"/>
                  </a:cubicBezTo>
                  <a:cubicBezTo>
                    <a:pt x="677" y="389"/>
                    <a:pt x="1293" y="289"/>
                    <a:pt x="1134" y="31"/>
                  </a:cubicBezTo>
                  <a:cubicBezTo>
                    <a:pt x="1104" y="11"/>
                    <a:pt x="1079" y="1"/>
                    <a:pt x="105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47" name="Google Shape;7647;p9"/>
            <p:cNvSpPr/>
            <p:nvPr/>
          </p:nvSpPr>
          <p:spPr>
            <a:xfrm>
              <a:off x="4675075" y="3916700"/>
              <a:ext cx="21900" cy="10775"/>
            </a:xfrm>
            <a:custGeom>
              <a:avLst/>
              <a:gdLst/>
              <a:ahLst/>
              <a:cxnLst/>
              <a:rect l="l" t="t" r="r" b="b"/>
              <a:pathLst>
                <a:path w="876" h="431" extrusionOk="0">
                  <a:moveTo>
                    <a:pt x="475" y="1"/>
                  </a:moveTo>
                  <a:cubicBezTo>
                    <a:pt x="323" y="1"/>
                    <a:pt x="157" y="74"/>
                    <a:pt x="0" y="143"/>
                  </a:cubicBezTo>
                  <a:cubicBezTo>
                    <a:pt x="87" y="367"/>
                    <a:pt x="206" y="430"/>
                    <a:pt x="339" y="430"/>
                  </a:cubicBezTo>
                  <a:cubicBezTo>
                    <a:pt x="512" y="430"/>
                    <a:pt x="707" y="322"/>
                    <a:pt x="876" y="322"/>
                  </a:cubicBezTo>
                  <a:cubicBezTo>
                    <a:pt x="775" y="79"/>
                    <a:pt x="632" y="1"/>
                    <a:pt x="47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48" name="Google Shape;7648;p9"/>
            <p:cNvSpPr/>
            <p:nvPr/>
          </p:nvSpPr>
          <p:spPr>
            <a:xfrm>
              <a:off x="4714350" y="3822850"/>
              <a:ext cx="17450" cy="18350"/>
            </a:xfrm>
            <a:custGeom>
              <a:avLst/>
              <a:gdLst/>
              <a:ahLst/>
              <a:cxnLst/>
              <a:rect l="l" t="t" r="r" b="b"/>
              <a:pathLst>
                <a:path w="698" h="734" extrusionOk="0">
                  <a:moveTo>
                    <a:pt x="212" y="0"/>
                  </a:moveTo>
                  <a:cubicBezTo>
                    <a:pt x="148" y="0"/>
                    <a:pt x="77" y="12"/>
                    <a:pt x="1" y="38"/>
                  </a:cubicBezTo>
                  <a:lnTo>
                    <a:pt x="1" y="416"/>
                  </a:lnTo>
                  <a:cubicBezTo>
                    <a:pt x="160" y="595"/>
                    <a:pt x="359" y="634"/>
                    <a:pt x="558" y="734"/>
                  </a:cubicBezTo>
                  <a:cubicBezTo>
                    <a:pt x="677" y="654"/>
                    <a:pt x="697" y="535"/>
                    <a:pt x="697" y="396"/>
                  </a:cubicBezTo>
                  <a:cubicBezTo>
                    <a:pt x="603" y="161"/>
                    <a:pt x="448" y="0"/>
                    <a:pt x="21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49" name="Google Shape;7649;p9"/>
            <p:cNvSpPr/>
            <p:nvPr/>
          </p:nvSpPr>
          <p:spPr>
            <a:xfrm>
              <a:off x="4757625" y="3848125"/>
              <a:ext cx="20425" cy="16200"/>
            </a:xfrm>
            <a:custGeom>
              <a:avLst/>
              <a:gdLst/>
              <a:ahLst/>
              <a:cxnLst/>
              <a:rect l="l" t="t" r="r" b="b"/>
              <a:pathLst>
                <a:path w="817" h="648" extrusionOk="0">
                  <a:moveTo>
                    <a:pt x="222" y="0"/>
                  </a:moveTo>
                  <a:cubicBezTo>
                    <a:pt x="166" y="0"/>
                    <a:pt x="106" y="14"/>
                    <a:pt x="40" y="41"/>
                  </a:cubicBezTo>
                  <a:cubicBezTo>
                    <a:pt x="40" y="180"/>
                    <a:pt x="1" y="320"/>
                    <a:pt x="1" y="479"/>
                  </a:cubicBezTo>
                  <a:cubicBezTo>
                    <a:pt x="120" y="598"/>
                    <a:pt x="239" y="578"/>
                    <a:pt x="339" y="638"/>
                  </a:cubicBezTo>
                  <a:cubicBezTo>
                    <a:pt x="398" y="638"/>
                    <a:pt x="478" y="648"/>
                    <a:pt x="550" y="648"/>
                  </a:cubicBezTo>
                  <a:cubicBezTo>
                    <a:pt x="622" y="648"/>
                    <a:pt x="687" y="638"/>
                    <a:pt x="717" y="598"/>
                  </a:cubicBezTo>
                  <a:cubicBezTo>
                    <a:pt x="816" y="439"/>
                    <a:pt x="577" y="419"/>
                    <a:pt x="538" y="300"/>
                  </a:cubicBezTo>
                  <a:cubicBezTo>
                    <a:pt x="480" y="97"/>
                    <a:pt x="370" y="0"/>
                    <a:pt x="2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50" name="Google Shape;7650;p9"/>
            <p:cNvSpPr/>
            <p:nvPr/>
          </p:nvSpPr>
          <p:spPr>
            <a:xfrm>
              <a:off x="4377100" y="3861775"/>
              <a:ext cx="39400" cy="6300"/>
            </a:xfrm>
            <a:custGeom>
              <a:avLst/>
              <a:gdLst/>
              <a:ahLst/>
              <a:cxnLst/>
              <a:rect l="l" t="t" r="r" b="b"/>
              <a:pathLst>
                <a:path w="1576" h="252" extrusionOk="0">
                  <a:moveTo>
                    <a:pt x="140" y="0"/>
                  </a:moveTo>
                  <a:cubicBezTo>
                    <a:pt x="53" y="0"/>
                    <a:pt x="0" y="64"/>
                    <a:pt x="24" y="251"/>
                  </a:cubicBezTo>
                  <a:lnTo>
                    <a:pt x="1575" y="251"/>
                  </a:lnTo>
                  <a:cubicBezTo>
                    <a:pt x="1440" y="89"/>
                    <a:pt x="1282" y="53"/>
                    <a:pt x="1117" y="53"/>
                  </a:cubicBezTo>
                  <a:cubicBezTo>
                    <a:pt x="984" y="53"/>
                    <a:pt x="847" y="77"/>
                    <a:pt x="716" y="77"/>
                  </a:cubicBezTo>
                  <a:cubicBezTo>
                    <a:pt x="649" y="77"/>
                    <a:pt x="584" y="71"/>
                    <a:pt x="521" y="52"/>
                  </a:cubicBezTo>
                  <a:cubicBezTo>
                    <a:pt x="461" y="52"/>
                    <a:pt x="421" y="52"/>
                    <a:pt x="362" y="72"/>
                  </a:cubicBezTo>
                  <a:cubicBezTo>
                    <a:pt x="280" y="31"/>
                    <a:pt x="202" y="0"/>
                    <a:pt x="14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51" name="Google Shape;7651;p9"/>
            <p:cNvSpPr/>
            <p:nvPr/>
          </p:nvSpPr>
          <p:spPr>
            <a:xfrm>
              <a:off x="4865550" y="3972975"/>
              <a:ext cx="22900" cy="14950"/>
            </a:xfrm>
            <a:custGeom>
              <a:avLst/>
              <a:gdLst/>
              <a:ahLst/>
              <a:cxnLst/>
              <a:rect l="l" t="t" r="r" b="b"/>
              <a:pathLst>
                <a:path w="916" h="598" extrusionOk="0">
                  <a:moveTo>
                    <a:pt x="279" y="0"/>
                  </a:moveTo>
                  <a:cubicBezTo>
                    <a:pt x="0" y="0"/>
                    <a:pt x="0" y="160"/>
                    <a:pt x="100" y="358"/>
                  </a:cubicBezTo>
                  <a:cubicBezTo>
                    <a:pt x="239" y="557"/>
                    <a:pt x="438" y="577"/>
                    <a:pt x="677" y="597"/>
                  </a:cubicBezTo>
                  <a:cubicBezTo>
                    <a:pt x="876" y="498"/>
                    <a:pt x="915" y="378"/>
                    <a:pt x="776" y="199"/>
                  </a:cubicBezTo>
                  <a:cubicBezTo>
                    <a:pt x="617" y="120"/>
                    <a:pt x="438" y="80"/>
                    <a:pt x="2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52" name="Google Shape;7652;p9"/>
            <p:cNvSpPr/>
            <p:nvPr/>
          </p:nvSpPr>
          <p:spPr>
            <a:xfrm>
              <a:off x="4741225" y="3892900"/>
              <a:ext cx="17925" cy="14950"/>
            </a:xfrm>
            <a:custGeom>
              <a:avLst/>
              <a:gdLst/>
              <a:ahLst/>
              <a:cxnLst/>
              <a:rect l="l" t="t" r="r" b="b"/>
              <a:pathLst>
                <a:path w="717" h="598" extrusionOk="0">
                  <a:moveTo>
                    <a:pt x="20" y="1"/>
                  </a:moveTo>
                  <a:cubicBezTo>
                    <a:pt x="20" y="140"/>
                    <a:pt x="0" y="279"/>
                    <a:pt x="0" y="399"/>
                  </a:cubicBezTo>
                  <a:cubicBezTo>
                    <a:pt x="40" y="518"/>
                    <a:pt x="199" y="578"/>
                    <a:pt x="338" y="597"/>
                  </a:cubicBezTo>
                  <a:cubicBezTo>
                    <a:pt x="497" y="578"/>
                    <a:pt x="637" y="578"/>
                    <a:pt x="716" y="399"/>
                  </a:cubicBezTo>
                  <a:cubicBezTo>
                    <a:pt x="617" y="279"/>
                    <a:pt x="497" y="219"/>
                    <a:pt x="338" y="219"/>
                  </a:cubicBezTo>
                  <a:cubicBezTo>
                    <a:pt x="298" y="60"/>
                    <a:pt x="179" y="21"/>
                    <a:pt x="2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53" name="Google Shape;7653;p9"/>
            <p:cNvSpPr/>
            <p:nvPr/>
          </p:nvSpPr>
          <p:spPr>
            <a:xfrm>
              <a:off x="4691475" y="3871525"/>
              <a:ext cx="23400" cy="13725"/>
            </a:xfrm>
            <a:custGeom>
              <a:avLst/>
              <a:gdLst/>
              <a:ahLst/>
              <a:cxnLst/>
              <a:rect l="l" t="t" r="r" b="b"/>
              <a:pathLst>
                <a:path w="936" h="549" extrusionOk="0">
                  <a:moveTo>
                    <a:pt x="41" y="0"/>
                  </a:moveTo>
                  <a:cubicBezTo>
                    <a:pt x="1" y="299"/>
                    <a:pt x="240" y="378"/>
                    <a:pt x="419" y="537"/>
                  </a:cubicBezTo>
                  <a:cubicBezTo>
                    <a:pt x="476" y="543"/>
                    <a:pt x="533" y="549"/>
                    <a:pt x="589" y="549"/>
                  </a:cubicBezTo>
                  <a:cubicBezTo>
                    <a:pt x="726" y="549"/>
                    <a:pt x="851" y="514"/>
                    <a:pt x="936" y="358"/>
                  </a:cubicBezTo>
                  <a:cubicBezTo>
                    <a:pt x="797" y="239"/>
                    <a:pt x="617" y="199"/>
                    <a:pt x="438" y="179"/>
                  </a:cubicBezTo>
                  <a:cubicBezTo>
                    <a:pt x="339" y="179"/>
                    <a:pt x="299" y="100"/>
                    <a:pt x="220" y="60"/>
                  </a:cubicBezTo>
                  <a:cubicBezTo>
                    <a:pt x="160" y="40"/>
                    <a:pt x="100" y="0"/>
                    <a:pt x="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54" name="Google Shape;7654;p9"/>
            <p:cNvSpPr/>
            <p:nvPr/>
          </p:nvSpPr>
          <p:spPr>
            <a:xfrm>
              <a:off x="4587050" y="3920650"/>
              <a:ext cx="35825" cy="11475"/>
            </a:xfrm>
            <a:custGeom>
              <a:avLst/>
              <a:gdLst/>
              <a:ahLst/>
              <a:cxnLst/>
              <a:rect l="l" t="t" r="r" b="b"/>
              <a:pathLst>
                <a:path w="1433" h="459" extrusionOk="0">
                  <a:moveTo>
                    <a:pt x="203" y="1"/>
                  </a:moveTo>
                  <a:cubicBezTo>
                    <a:pt x="137" y="1"/>
                    <a:pt x="69" y="8"/>
                    <a:pt x="0" y="25"/>
                  </a:cubicBezTo>
                  <a:cubicBezTo>
                    <a:pt x="20" y="422"/>
                    <a:pt x="478" y="204"/>
                    <a:pt x="617" y="422"/>
                  </a:cubicBezTo>
                  <a:cubicBezTo>
                    <a:pt x="644" y="419"/>
                    <a:pt x="671" y="417"/>
                    <a:pt x="699" y="417"/>
                  </a:cubicBezTo>
                  <a:cubicBezTo>
                    <a:pt x="837" y="417"/>
                    <a:pt x="978" y="458"/>
                    <a:pt x="1113" y="458"/>
                  </a:cubicBezTo>
                  <a:cubicBezTo>
                    <a:pt x="1226" y="458"/>
                    <a:pt x="1334" y="429"/>
                    <a:pt x="1433" y="323"/>
                  </a:cubicBezTo>
                  <a:cubicBezTo>
                    <a:pt x="1413" y="283"/>
                    <a:pt x="1413" y="223"/>
                    <a:pt x="1393" y="184"/>
                  </a:cubicBezTo>
                  <a:cubicBezTo>
                    <a:pt x="1336" y="195"/>
                    <a:pt x="1281" y="201"/>
                    <a:pt x="1225" y="201"/>
                  </a:cubicBezTo>
                  <a:cubicBezTo>
                    <a:pt x="880" y="201"/>
                    <a:pt x="558" y="1"/>
                    <a:pt x="20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55" name="Google Shape;7655;p9"/>
            <p:cNvSpPr/>
            <p:nvPr/>
          </p:nvSpPr>
          <p:spPr>
            <a:xfrm>
              <a:off x="4157375" y="3740725"/>
              <a:ext cx="17425" cy="14575"/>
            </a:xfrm>
            <a:custGeom>
              <a:avLst/>
              <a:gdLst/>
              <a:ahLst/>
              <a:cxnLst/>
              <a:rect l="l" t="t" r="r" b="b"/>
              <a:pathLst>
                <a:path w="697" h="583" extrusionOk="0">
                  <a:moveTo>
                    <a:pt x="338" y="0"/>
                  </a:moveTo>
                  <a:cubicBezTo>
                    <a:pt x="100" y="20"/>
                    <a:pt x="20" y="140"/>
                    <a:pt x="0" y="359"/>
                  </a:cubicBezTo>
                  <a:cubicBezTo>
                    <a:pt x="100" y="438"/>
                    <a:pt x="239" y="418"/>
                    <a:pt x="338" y="538"/>
                  </a:cubicBezTo>
                  <a:cubicBezTo>
                    <a:pt x="368" y="567"/>
                    <a:pt x="403" y="582"/>
                    <a:pt x="435" y="582"/>
                  </a:cubicBezTo>
                  <a:cubicBezTo>
                    <a:pt x="468" y="582"/>
                    <a:pt x="497" y="567"/>
                    <a:pt x="517" y="538"/>
                  </a:cubicBezTo>
                  <a:cubicBezTo>
                    <a:pt x="577" y="458"/>
                    <a:pt x="637" y="418"/>
                    <a:pt x="696" y="359"/>
                  </a:cubicBezTo>
                  <a:cubicBezTo>
                    <a:pt x="617" y="199"/>
                    <a:pt x="497" y="80"/>
                    <a:pt x="3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56" name="Google Shape;7656;p9"/>
            <p:cNvSpPr/>
            <p:nvPr/>
          </p:nvSpPr>
          <p:spPr>
            <a:xfrm>
              <a:off x="4696950" y="3927450"/>
              <a:ext cx="26375" cy="12800"/>
            </a:xfrm>
            <a:custGeom>
              <a:avLst/>
              <a:gdLst/>
              <a:ahLst/>
              <a:cxnLst/>
              <a:rect l="l" t="t" r="r" b="b"/>
              <a:pathLst>
                <a:path w="1055" h="512" extrusionOk="0">
                  <a:moveTo>
                    <a:pt x="158" y="1"/>
                  </a:moveTo>
                  <a:cubicBezTo>
                    <a:pt x="106" y="1"/>
                    <a:pt x="55" y="27"/>
                    <a:pt x="1" y="91"/>
                  </a:cubicBezTo>
                  <a:cubicBezTo>
                    <a:pt x="100" y="310"/>
                    <a:pt x="299" y="409"/>
                    <a:pt x="518" y="429"/>
                  </a:cubicBezTo>
                  <a:cubicBezTo>
                    <a:pt x="611" y="481"/>
                    <a:pt x="705" y="511"/>
                    <a:pt x="799" y="511"/>
                  </a:cubicBezTo>
                  <a:cubicBezTo>
                    <a:pt x="884" y="511"/>
                    <a:pt x="969" y="486"/>
                    <a:pt x="1055" y="429"/>
                  </a:cubicBezTo>
                  <a:lnTo>
                    <a:pt x="1055" y="250"/>
                  </a:lnTo>
                  <a:cubicBezTo>
                    <a:pt x="975" y="160"/>
                    <a:pt x="881" y="155"/>
                    <a:pt x="784" y="155"/>
                  </a:cubicBezTo>
                  <a:cubicBezTo>
                    <a:pt x="772" y="155"/>
                    <a:pt x="760" y="155"/>
                    <a:pt x="747" y="155"/>
                  </a:cubicBezTo>
                  <a:cubicBezTo>
                    <a:pt x="662" y="155"/>
                    <a:pt x="576" y="152"/>
                    <a:pt x="498" y="91"/>
                  </a:cubicBezTo>
                  <a:lnTo>
                    <a:pt x="359" y="91"/>
                  </a:lnTo>
                  <a:cubicBezTo>
                    <a:pt x="283" y="37"/>
                    <a:pt x="220" y="1"/>
                    <a:pt x="15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57" name="Google Shape;7657;p9"/>
            <p:cNvSpPr/>
            <p:nvPr/>
          </p:nvSpPr>
          <p:spPr>
            <a:xfrm>
              <a:off x="4880475" y="3977950"/>
              <a:ext cx="19400" cy="16925"/>
            </a:xfrm>
            <a:custGeom>
              <a:avLst/>
              <a:gdLst/>
              <a:ahLst/>
              <a:cxnLst/>
              <a:rect l="l" t="t" r="r" b="b"/>
              <a:pathLst>
                <a:path w="776" h="677" extrusionOk="0">
                  <a:moveTo>
                    <a:pt x="199" y="0"/>
                  </a:moveTo>
                  <a:cubicBezTo>
                    <a:pt x="199" y="120"/>
                    <a:pt x="179" y="259"/>
                    <a:pt x="40" y="319"/>
                  </a:cubicBezTo>
                  <a:cubicBezTo>
                    <a:pt x="20" y="358"/>
                    <a:pt x="0" y="398"/>
                    <a:pt x="0" y="458"/>
                  </a:cubicBezTo>
                  <a:cubicBezTo>
                    <a:pt x="40" y="657"/>
                    <a:pt x="219" y="617"/>
                    <a:pt x="378" y="677"/>
                  </a:cubicBezTo>
                  <a:cubicBezTo>
                    <a:pt x="537" y="657"/>
                    <a:pt x="676" y="518"/>
                    <a:pt x="776" y="378"/>
                  </a:cubicBezTo>
                  <a:cubicBezTo>
                    <a:pt x="577" y="259"/>
                    <a:pt x="398" y="120"/>
                    <a:pt x="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58" name="Google Shape;7658;p9"/>
            <p:cNvSpPr/>
            <p:nvPr/>
          </p:nvSpPr>
          <p:spPr>
            <a:xfrm>
              <a:off x="4429900" y="3812700"/>
              <a:ext cx="18425" cy="8125"/>
            </a:xfrm>
            <a:custGeom>
              <a:avLst/>
              <a:gdLst/>
              <a:ahLst/>
              <a:cxnLst/>
              <a:rect l="l" t="t" r="r" b="b"/>
              <a:pathLst>
                <a:path w="737" h="325" extrusionOk="0">
                  <a:moveTo>
                    <a:pt x="426" y="1"/>
                  </a:moveTo>
                  <a:cubicBezTo>
                    <a:pt x="282" y="1"/>
                    <a:pt x="210" y="68"/>
                    <a:pt x="0" y="265"/>
                  </a:cubicBezTo>
                  <a:lnTo>
                    <a:pt x="60" y="304"/>
                  </a:lnTo>
                  <a:lnTo>
                    <a:pt x="140" y="304"/>
                  </a:lnTo>
                  <a:cubicBezTo>
                    <a:pt x="338" y="225"/>
                    <a:pt x="617" y="324"/>
                    <a:pt x="736" y="46"/>
                  </a:cubicBezTo>
                  <a:cubicBezTo>
                    <a:pt x="594" y="19"/>
                    <a:pt x="500" y="1"/>
                    <a:pt x="42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59" name="Google Shape;7659;p9"/>
            <p:cNvSpPr/>
            <p:nvPr/>
          </p:nvSpPr>
          <p:spPr>
            <a:xfrm>
              <a:off x="4324475" y="3756650"/>
              <a:ext cx="26375" cy="5475"/>
            </a:xfrm>
            <a:custGeom>
              <a:avLst/>
              <a:gdLst/>
              <a:ahLst/>
              <a:cxnLst/>
              <a:rect l="l" t="t" r="r" b="b"/>
              <a:pathLst>
                <a:path w="1055" h="219" extrusionOk="0">
                  <a:moveTo>
                    <a:pt x="358" y="40"/>
                  </a:moveTo>
                  <a:cubicBezTo>
                    <a:pt x="199" y="40"/>
                    <a:pt x="80" y="80"/>
                    <a:pt x="0" y="219"/>
                  </a:cubicBezTo>
                  <a:lnTo>
                    <a:pt x="1054" y="219"/>
                  </a:lnTo>
                  <a:cubicBezTo>
                    <a:pt x="796" y="0"/>
                    <a:pt x="557" y="80"/>
                    <a:pt x="358" y="4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60" name="Google Shape;7660;p9"/>
            <p:cNvSpPr/>
            <p:nvPr/>
          </p:nvSpPr>
          <p:spPr>
            <a:xfrm>
              <a:off x="4430400" y="3862500"/>
              <a:ext cx="29850" cy="5575"/>
            </a:xfrm>
            <a:custGeom>
              <a:avLst/>
              <a:gdLst/>
              <a:ahLst/>
              <a:cxnLst/>
              <a:rect l="l" t="t" r="r" b="b"/>
              <a:pathLst>
                <a:path w="1194" h="223" extrusionOk="0">
                  <a:moveTo>
                    <a:pt x="586" y="1"/>
                  </a:moveTo>
                  <a:cubicBezTo>
                    <a:pt x="391" y="1"/>
                    <a:pt x="195" y="65"/>
                    <a:pt x="0" y="182"/>
                  </a:cubicBezTo>
                  <a:cubicBezTo>
                    <a:pt x="398" y="182"/>
                    <a:pt x="796" y="222"/>
                    <a:pt x="1194" y="222"/>
                  </a:cubicBezTo>
                  <a:cubicBezTo>
                    <a:pt x="991" y="70"/>
                    <a:pt x="788" y="1"/>
                    <a:pt x="58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61" name="Google Shape;7661;p9"/>
            <p:cNvSpPr/>
            <p:nvPr/>
          </p:nvSpPr>
          <p:spPr>
            <a:xfrm>
              <a:off x="4280700" y="3911125"/>
              <a:ext cx="30350" cy="5050"/>
            </a:xfrm>
            <a:custGeom>
              <a:avLst/>
              <a:gdLst/>
              <a:ahLst/>
              <a:cxnLst/>
              <a:rect l="l" t="t" r="r" b="b"/>
              <a:pathLst>
                <a:path w="1214" h="202" extrusionOk="0">
                  <a:moveTo>
                    <a:pt x="610" y="0"/>
                  </a:moveTo>
                  <a:cubicBezTo>
                    <a:pt x="395" y="0"/>
                    <a:pt x="187" y="31"/>
                    <a:pt x="0" y="187"/>
                  </a:cubicBezTo>
                  <a:cubicBezTo>
                    <a:pt x="45" y="182"/>
                    <a:pt x="89" y="181"/>
                    <a:pt x="134" y="181"/>
                  </a:cubicBezTo>
                  <a:cubicBezTo>
                    <a:pt x="292" y="181"/>
                    <a:pt x="454" y="202"/>
                    <a:pt x="615" y="202"/>
                  </a:cubicBezTo>
                  <a:cubicBezTo>
                    <a:pt x="821" y="202"/>
                    <a:pt x="1025" y="167"/>
                    <a:pt x="1214" y="8"/>
                  </a:cubicBezTo>
                  <a:lnTo>
                    <a:pt x="1214" y="8"/>
                  </a:lnTo>
                  <a:cubicBezTo>
                    <a:pt x="1161" y="13"/>
                    <a:pt x="1108" y="15"/>
                    <a:pt x="1055" y="15"/>
                  </a:cubicBezTo>
                  <a:cubicBezTo>
                    <a:pt x="906" y="15"/>
                    <a:pt x="756" y="0"/>
                    <a:pt x="6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62" name="Google Shape;7662;p9"/>
            <p:cNvSpPr/>
            <p:nvPr/>
          </p:nvSpPr>
          <p:spPr>
            <a:xfrm>
              <a:off x="4373700" y="3824100"/>
              <a:ext cx="24400" cy="2675"/>
            </a:xfrm>
            <a:custGeom>
              <a:avLst/>
              <a:gdLst/>
              <a:ahLst/>
              <a:cxnLst/>
              <a:rect l="l" t="t" r="r" b="b"/>
              <a:pathLst>
                <a:path w="976" h="107" extrusionOk="0">
                  <a:moveTo>
                    <a:pt x="467" y="0"/>
                  </a:moveTo>
                  <a:cubicBezTo>
                    <a:pt x="326" y="0"/>
                    <a:pt x="172" y="30"/>
                    <a:pt x="0" y="107"/>
                  </a:cubicBezTo>
                  <a:lnTo>
                    <a:pt x="975" y="107"/>
                  </a:lnTo>
                  <a:cubicBezTo>
                    <a:pt x="817" y="50"/>
                    <a:pt x="653" y="0"/>
                    <a:pt x="46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63" name="Google Shape;7663;p9"/>
            <p:cNvSpPr/>
            <p:nvPr/>
          </p:nvSpPr>
          <p:spPr>
            <a:xfrm>
              <a:off x="4358775" y="3763100"/>
              <a:ext cx="17925" cy="5350"/>
            </a:xfrm>
            <a:custGeom>
              <a:avLst/>
              <a:gdLst/>
              <a:ahLst/>
              <a:cxnLst/>
              <a:rect l="l" t="t" r="r" b="b"/>
              <a:pathLst>
                <a:path w="717" h="214" extrusionOk="0">
                  <a:moveTo>
                    <a:pt x="1" y="1"/>
                  </a:moveTo>
                  <a:cubicBezTo>
                    <a:pt x="189" y="102"/>
                    <a:pt x="356" y="214"/>
                    <a:pt x="524" y="214"/>
                  </a:cubicBezTo>
                  <a:cubicBezTo>
                    <a:pt x="588" y="214"/>
                    <a:pt x="652" y="198"/>
                    <a:pt x="717" y="160"/>
                  </a:cubicBezTo>
                  <a:lnTo>
                    <a:pt x="71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64" name="Google Shape;7664;p9"/>
            <p:cNvSpPr/>
            <p:nvPr/>
          </p:nvSpPr>
          <p:spPr>
            <a:xfrm>
              <a:off x="4578100" y="3920250"/>
              <a:ext cx="22400" cy="10475"/>
            </a:xfrm>
            <a:custGeom>
              <a:avLst/>
              <a:gdLst/>
              <a:ahLst/>
              <a:cxnLst/>
              <a:rect l="l" t="t" r="r" b="b"/>
              <a:pathLst>
                <a:path w="896" h="419" extrusionOk="0">
                  <a:moveTo>
                    <a:pt x="0" y="1"/>
                  </a:moveTo>
                  <a:lnTo>
                    <a:pt x="0" y="1"/>
                  </a:lnTo>
                  <a:cubicBezTo>
                    <a:pt x="80" y="100"/>
                    <a:pt x="120" y="200"/>
                    <a:pt x="179" y="299"/>
                  </a:cubicBezTo>
                  <a:cubicBezTo>
                    <a:pt x="289" y="360"/>
                    <a:pt x="384" y="384"/>
                    <a:pt x="482" y="384"/>
                  </a:cubicBezTo>
                  <a:cubicBezTo>
                    <a:pt x="544" y="384"/>
                    <a:pt x="607" y="374"/>
                    <a:pt x="677" y="359"/>
                  </a:cubicBezTo>
                  <a:cubicBezTo>
                    <a:pt x="716" y="399"/>
                    <a:pt x="796" y="399"/>
                    <a:pt x="856" y="419"/>
                  </a:cubicBezTo>
                  <a:cubicBezTo>
                    <a:pt x="876" y="399"/>
                    <a:pt x="876" y="359"/>
                    <a:pt x="895" y="339"/>
                  </a:cubicBezTo>
                  <a:cubicBezTo>
                    <a:pt x="796" y="140"/>
                    <a:pt x="498" y="220"/>
                    <a:pt x="378" y="21"/>
                  </a:cubicBezTo>
                  <a:cubicBezTo>
                    <a:pt x="259" y="21"/>
                    <a:pt x="140" y="21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65" name="Google Shape;7665;p9"/>
            <p:cNvSpPr/>
            <p:nvPr/>
          </p:nvSpPr>
          <p:spPr>
            <a:xfrm>
              <a:off x="4366225" y="3858950"/>
              <a:ext cx="19425" cy="9125"/>
            </a:xfrm>
            <a:custGeom>
              <a:avLst/>
              <a:gdLst/>
              <a:ahLst/>
              <a:cxnLst/>
              <a:rect l="l" t="t" r="r" b="b"/>
              <a:pathLst>
                <a:path w="777" h="365" extrusionOk="0">
                  <a:moveTo>
                    <a:pt x="429" y="1"/>
                  </a:moveTo>
                  <a:cubicBezTo>
                    <a:pt x="309" y="1"/>
                    <a:pt x="190" y="56"/>
                    <a:pt x="81" y="165"/>
                  </a:cubicBezTo>
                  <a:cubicBezTo>
                    <a:pt x="61" y="165"/>
                    <a:pt x="61" y="185"/>
                    <a:pt x="21" y="245"/>
                  </a:cubicBezTo>
                  <a:cubicBezTo>
                    <a:pt x="1" y="284"/>
                    <a:pt x="21" y="304"/>
                    <a:pt x="81" y="364"/>
                  </a:cubicBezTo>
                  <a:cubicBezTo>
                    <a:pt x="180" y="344"/>
                    <a:pt x="299" y="344"/>
                    <a:pt x="419" y="344"/>
                  </a:cubicBezTo>
                  <a:cubicBezTo>
                    <a:pt x="498" y="205"/>
                    <a:pt x="657" y="185"/>
                    <a:pt x="777" y="165"/>
                  </a:cubicBezTo>
                  <a:cubicBezTo>
                    <a:pt x="667" y="56"/>
                    <a:pt x="548" y="1"/>
                    <a:pt x="42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66" name="Google Shape;7666;p9"/>
            <p:cNvSpPr/>
            <p:nvPr/>
          </p:nvSpPr>
          <p:spPr>
            <a:xfrm>
              <a:off x="4219025" y="3786050"/>
              <a:ext cx="17425" cy="7100"/>
            </a:xfrm>
            <a:custGeom>
              <a:avLst/>
              <a:gdLst/>
              <a:ahLst/>
              <a:cxnLst/>
              <a:rect l="l" t="t" r="r" b="b"/>
              <a:pathLst>
                <a:path w="697" h="284" extrusionOk="0">
                  <a:moveTo>
                    <a:pt x="403" y="1"/>
                  </a:moveTo>
                  <a:cubicBezTo>
                    <a:pt x="271" y="1"/>
                    <a:pt x="136" y="52"/>
                    <a:pt x="1" y="97"/>
                  </a:cubicBezTo>
                  <a:cubicBezTo>
                    <a:pt x="1" y="137"/>
                    <a:pt x="21" y="217"/>
                    <a:pt x="21" y="256"/>
                  </a:cubicBezTo>
                  <a:cubicBezTo>
                    <a:pt x="126" y="256"/>
                    <a:pt x="244" y="284"/>
                    <a:pt x="359" y="284"/>
                  </a:cubicBezTo>
                  <a:cubicBezTo>
                    <a:pt x="484" y="284"/>
                    <a:pt x="604" y="252"/>
                    <a:pt x="697" y="117"/>
                  </a:cubicBezTo>
                  <a:cubicBezTo>
                    <a:pt x="602" y="31"/>
                    <a:pt x="503" y="1"/>
                    <a:pt x="40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67" name="Google Shape;7667;p9"/>
            <p:cNvSpPr/>
            <p:nvPr/>
          </p:nvSpPr>
          <p:spPr>
            <a:xfrm>
              <a:off x="4346350" y="3861200"/>
              <a:ext cx="21900" cy="8375"/>
            </a:xfrm>
            <a:custGeom>
              <a:avLst/>
              <a:gdLst/>
              <a:ahLst/>
              <a:cxnLst/>
              <a:rect l="l" t="t" r="r" b="b"/>
              <a:pathLst>
                <a:path w="876" h="335" extrusionOk="0">
                  <a:moveTo>
                    <a:pt x="440" y="1"/>
                  </a:moveTo>
                  <a:cubicBezTo>
                    <a:pt x="353" y="1"/>
                    <a:pt x="269" y="25"/>
                    <a:pt x="179" y="75"/>
                  </a:cubicBezTo>
                  <a:cubicBezTo>
                    <a:pt x="120" y="95"/>
                    <a:pt x="60" y="95"/>
                    <a:pt x="0" y="95"/>
                  </a:cubicBezTo>
                  <a:lnTo>
                    <a:pt x="179" y="274"/>
                  </a:lnTo>
                  <a:lnTo>
                    <a:pt x="517" y="274"/>
                  </a:lnTo>
                  <a:cubicBezTo>
                    <a:pt x="579" y="318"/>
                    <a:pt x="632" y="335"/>
                    <a:pt x="683" y="335"/>
                  </a:cubicBezTo>
                  <a:cubicBezTo>
                    <a:pt x="748" y="335"/>
                    <a:pt x="809" y="307"/>
                    <a:pt x="876" y="274"/>
                  </a:cubicBezTo>
                  <a:lnTo>
                    <a:pt x="876" y="75"/>
                  </a:lnTo>
                  <a:lnTo>
                    <a:pt x="716" y="75"/>
                  </a:lnTo>
                  <a:cubicBezTo>
                    <a:pt x="617" y="25"/>
                    <a:pt x="527" y="1"/>
                    <a:pt x="44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68" name="Google Shape;7668;p9"/>
            <p:cNvSpPr/>
            <p:nvPr/>
          </p:nvSpPr>
          <p:spPr>
            <a:xfrm>
              <a:off x="4459225" y="3823850"/>
              <a:ext cx="18925" cy="4925"/>
            </a:xfrm>
            <a:custGeom>
              <a:avLst/>
              <a:gdLst/>
              <a:ahLst/>
              <a:cxnLst/>
              <a:rect l="l" t="t" r="r" b="b"/>
              <a:pathLst>
                <a:path w="757" h="197" extrusionOk="0">
                  <a:moveTo>
                    <a:pt x="335" y="0"/>
                  </a:moveTo>
                  <a:cubicBezTo>
                    <a:pt x="223" y="0"/>
                    <a:pt x="109" y="17"/>
                    <a:pt x="1" y="17"/>
                  </a:cubicBezTo>
                  <a:cubicBezTo>
                    <a:pt x="240" y="177"/>
                    <a:pt x="478" y="157"/>
                    <a:pt x="757" y="197"/>
                  </a:cubicBezTo>
                  <a:cubicBezTo>
                    <a:pt x="641" y="34"/>
                    <a:pt x="491" y="0"/>
                    <a:pt x="33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69" name="Google Shape;7669;p9"/>
            <p:cNvSpPr/>
            <p:nvPr/>
          </p:nvSpPr>
          <p:spPr>
            <a:xfrm>
              <a:off x="4088300" y="3673900"/>
              <a:ext cx="13400" cy="10200"/>
            </a:xfrm>
            <a:custGeom>
              <a:avLst/>
              <a:gdLst/>
              <a:ahLst/>
              <a:cxnLst/>
              <a:rect l="l" t="t" r="r" b="b"/>
              <a:pathLst>
                <a:path w="536" h="408" extrusionOk="0">
                  <a:moveTo>
                    <a:pt x="273" y="0"/>
                  </a:moveTo>
                  <a:cubicBezTo>
                    <a:pt x="217" y="0"/>
                    <a:pt x="166" y="19"/>
                    <a:pt x="137" y="48"/>
                  </a:cubicBezTo>
                  <a:cubicBezTo>
                    <a:pt x="25" y="271"/>
                    <a:pt x="1" y="408"/>
                    <a:pt x="276" y="408"/>
                  </a:cubicBezTo>
                  <a:cubicBezTo>
                    <a:pt x="295" y="408"/>
                    <a:pt x="315" y="407"/>
                    <a:pt x="336" y="406"/>
                  </a:cubicBezTo>
                  <a:lnTo>
                    <a:pt x="495" y="227"/>
                  </a:lnTo>
                  <a:cubicBezTo>
                    <a:pt x="495" y="227"/>
                    <a:pt x="535" y="207"/>
                    <a:pt x="515" y="187"/>
                  </a:cubicBezTo>
                  <a:cubicBezTo>
                    <a:pt x="515" y="127"/>
                    <a:pt x="495" y="107"/>
                    <a:pt x="456" y="87"/>
                  </a:cubicBezTo>
                  <a:cubicBezTo>
                    <a:pt x="396" y="48"/>
                    <a:pt x="376" y="28"/>
                    <a:pt x="336" y="8"/>
                  </a:cubicBezTo>
                  <a:cubicBezTo>
                    <a:pt x="315" y="3"/>
                    <a:pt x="294" y="0"/>
                    <a:pt x="27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70" name="Google Shape;7670;p9"/>
            <p:cNvSpPr/>
            <p:nvPr/>
          </p:nvSpPr>
          <p:spPr>
            <a:xfrm>
              <a:off x="4030550" y="3756650"/>
              <a:ext cx="16925" cy="5925"/>
            </a:xfrm>
            <a:custGeom>
              <a:avLst/>
              <a:gdLst/>
              <a:ahLst/>
              <a:cxnLst/>
              <a:rect l="l" t="t" r="r" b="b"/>
              <a:pathLst>
                <a:path w="677" h="237" extrusionOk="0">
                  <a:moveTo>
                    <a:pt x="677" y="40"/>
                  </a:moveTo>
                  <a:lnTo>
                    <a:pt x="677" y="40"/>
                  </a:lnTo>
                  <a:cubicBezTo>
                    <a:pt x="438" y="80"/>
                    <a:pt x="179" y="0"/>
                    <a:pt x="0" y="219"/>
                  </a:cubicBezTo>
                  <a:cubicBezTo>
                    <a:pt x="92" y="219"/>
                    <a:pt x="193" y="236"/>
                    <a:pt x="294" y="236"/>
                  </a:cubicBezTo>
                  <a:cubicBezTo>
                    <a:pt x="434" y="236"/>
                    <a:pt x="572" y="202"/>
                    <a:pt x="677" y="4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71" name="Google Shape;7671;p9"/>
            <p:cNvSpPr/>
            <p:nvPr/>
          </p:nvSpPr>
          <p:spPr>
            <a:xfrm>
              <a:off x="4709375" y="3928225"/>
              <a:ext cx="13950" cy="5000"/>
            </a:xfrm>
            <a:custGeom>
              <a:avLst/>
              <a:gdLst/>
              <a:ahLst/>
              <a:cxnLst/>
              <a:rect l="l" t="t" r="r" b="b"/>
              <a:pathLst>
                <a:path w="558" h="200" extrusionOk="0">
                  <a:moveTo>
                    <a:pt x="1" y="20"/>
                  </a:moveTo>
                  <a:lnTo>
                    <a:pt x="1" y="20"/>
                  </a:lnTo>
                  <a:cubicBezTo>
                    <a:pt x="134" y="186"/>
                    <a:pt x="294" y="200"/>
                    <a:pt x="459" y="200"/>
                  </a:cubicBezTo>
                  <a:cubicBezTo>
                    <a:pt x="492" y="200"/>
                    <a:pt x="525" y="199"/>
                    <a:pt x="558" y="199"/>
                  </a:cubicBezTo>
                  <a:cubicBezTo>
                    <a:pt x="419" y="0"/>
                    <a:pt x="220" y="40"/>
                    <a:pt x="1" y="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72" name="Google Shape;7672;p9"/>
            <p:cNvSpPr/>
            <p:nvPr/>
          </p:nvSpPr>
          <p:spPr>
            <a:xfrm>
              <a:off x="4385625" y="3810425"/>
              <a:ext cx="12950" cy="4475"/>
            </a:xfrm>
            <a:custGeom>
              <a:avLst/>
              <a:gdLst/>
              <a:ahLst/>
              <a:cxnLst/>
              <a:rect l="l" t="t" r="r" b="b"/>
              <a:pathLst>
                <a:path w="518" h="179" extrusionOk="0">
                  <a:moveTo>
                    <a:pt x="215" y="0"/>
                  </a:moveTo>
                  <a:cubicBezTo>
                    <a:pt x="146" y="0"/>
                    <a:pt x="73" y="10"/>
                    <a:pt x="1" y="17"/>
                  </a:cubicBezTo>
                  <a:cubicBezTo>
                    <a:pt x="95" y="139"/>
                    <a:pt x="208" y="178"/>
                    <a:pt x="334" y="178"/>
                  </a:cubicBezTo>
                  <a:cubicBezTo>
                    <a:pt x="393" y="178"/>
                    <a:pt x="454" y="169"/>
                    <a:pt x="518" y="157"/>
                  </a:cubicBezTo>
                  <a:cubicBezTo>
                    <a:pt x="442" y="30"/>
                    <a:pt x="334" y="0"/>
                    <a:pt x="21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73" name="Google Shape;7673;p9"/>
            <p:cNvSpPr/>
            <p:nvPr/>
          </p:nvSpPr>
          <p:spPr>
            <a:xfrm>
              <a:off x="4349825" y="3859325"/>
              <a:ext cx="13950" cy="3775"/>
            </a:xfrm>
            <a:custGeom>
              <a:avLst/>
              <a:gdLst/>
              <a:ahLst/>
              <a:cxnLst/>
              <a:rect l="l" t="t" r="r" b="b"/>
              <a:pathLst>
                <a:path w="558" h="151" extrusionOk="0">
                  <a:moveTo>
                    <a:pt x="294" y="1"/>
                  </a:moveTo>
                  <a:cubicBezTo>
                    <a:pt x="204" y="1"/>
                    <a:pt x="110" y="51"/>
                    <a:pt x="1" y="150"/>
                  </a:cubicBezTo>
                  <a:lnTo>
                    <a:pt x="558" y="150"/>
                  </a:lnTo>
                  <a:cubicBezTo>
                    <a:pt x="468" y="51"/>
                    <a:pt x="383" y="1"/>
                    <a:pt x="29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74" name="Google Shape;7674;p9"/>
            <p:cNvSpPr/>
            <p:nvPr/>
          </p:nvSpPr>
          <p:spPr>
            <a:xfrm>
              <a:off x="4442825" y="3904825"/>
              <a:ext cx="8475" cy="5625"/>
            </a:xfrm>
            <a:custGeom>
              <a:avLst/>
              <a:gdLst/>
              <a:ahLst/>
              <a:cxnLst/>
              <a:rect l="l" t="t" r="r" b="b"/>
              <a:pathLst>
                <a:path w="339" h="225" extrusionOk="0">
                  <a:moveTo>
                    <a:pt x="229" y="0"/>
                  </a:moveTo>
                  <a:cubicBezTo>
                    <a:pt x="154" y="0"/>
                    <a:pt x="82" y="73"/>
                    <a:pt x="0" y="101"/>
                  </a:cubicBezTo>
                  <a:cubicBezTo>
                    <a:pt x="52" y="187"/>
                    <a:pt x="104" y="225"/>
                    <a:pt x="155" y="225"/>
                  </a:cubicBezTo>
                  <a:cubicBezTo>
                    <a:pt x="220" y="225"/>
                    <a:pt x="283" y="162"/>
                    <a:pt x="339" y="61"/>
                  </a:cubicBezTo>
                  <a:cubicBezTo>
                    <a:pt x="301" y="16"/>
                    <a:pt x="264" y="0"/>
                    <a:pt x="2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75" name="Google Shape;7675;p9"/>
            <p:cNvSpPr/>
            <p:nvPr/>
          </p:nvSpPr>
          <p:spPr>
            <a:xfrm>
              <a:off x="4515425" y="3744925"/>
              <a:ext cx="14450" cy="4275"/>
            </a:xfrm>
            <a:custGeom>
              <a:avLst/>
              <a:gdLst/>
              <a:ahLst/>
              <a:cxnLst/>
              <a:rect l="l" t="t" r="r" b="b"/>
              <a:pathLst>
                <a:path w="578" h="171" extrusionOk="0">
                  <a:moveTo>
                    <a:pt x="239" y="0"/>
                  </a:moveTo>
                  <a:cubicBezTo>
                    <a:pt x="160" y="0"/>
                    <a:pt x="79" y="16"/>
                    <a:pt x="1" y="31"/>
                  </a:cubicBezTo>
                  <a:cubicBezTo>
                    <a:pt x="180" y="171"/>
                    <a:pt x="379" y="171"/>
                    <a:pt x="578" y="171"/>
                  </a:cubicBezTo>
                  <a:cubicBezTo>
                    <a:pt x="481" y="38"/>
                    <a:pt x="362" y="0"/>
                    <a:pt x="2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76" name="Google Shape;7676;p9"/>
            <p:cNvSpPr/>
            <p:nvPr/>
          </p:nvSpPr>
          <p:spPr>
            <a:xfrm>
              <a:off x="4231500" y="3717850"/>
              <a:ext cx="9925" cy="5500"/>
            </a:xfrm>
            <a:custGeom>
              <a:avLst/>
              <a:gdLst/>
              <a:ahLst/>
              <a:cxnLst/>
              <a:rect l="l" t="t" r="r" b="b"/>
              <a:pathLst>
                <a:path w="397" h="220" extrusionOk="0">
                  <a:moveTo>
                    <a:pt x="19" y="0"/>
                  </a:moveTo>
                  <a:lnTo>
                    <a:pt x="19" y="0"/>
                  </a:lnTo>
                  <a:cubicBezTo>
                    <a:pt x="0" y="179"/>
                    <a:pt x="48" y="220"/>
                    <a:pt x="120" y="220"/>
                  </a:cubicBezTo>
                  <a:cubicBezTo>
                    <a:pt x="182" y="220"/>
                    <a:pt x="262" y="189"/>
                    <a:pt x="334" y="189"/>
                  </a:cubicBezTo>
                  <a:cubicBezTo>
                    <a:pt x="356" y="189"/>
                    <a:pt x="377" y="192"/>
                    <a:pt x="397" y="199"/>
                  </a:cubicBezTo>
                  <a:cubicBezTo>
                    <a:pt x="317" y="40"/>
                    <a:pt x="178" y="40"/>
                    <a:pt x="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77" name="Google Shape;7677;p9"/>
            <p:cNvSpPr/>
            <p:nvPr/>
          </p:nvSpPr>
          <p:spPr>
            <a:xfrm>
              <a:off x="4359275" y="3868050"/>
              <a:ext cx="8975" cy="3375"/>
            </a:xfrm>
            <a:custGeom>
              <a:avLst/>
              <a:gdLst/>
              <a:ahLst/>
              <a:cxnLst/>
              <a:rect l="l" t="t" r="r" b="b"/>
              <a:pathLst>
                <a:path w="359" h="135" extrusionOk="0">
                  <a:moveTo>
                    <a:pt x="0" y="0"/>
                  </a:moveTo>
                  <a:cubicBezTo>
                    <a:pt x="70" y="90"/>
                    <a:pt x="130" y="134"/>
                    <a:pt x="187" y="134"/>
                  </a:cubicBezTo>
                  <a:cubicBezTo>
                    <a:pt x="244" y="134"/>
                    <a:pt x="299" y="90"/>
                    <a:pt x="3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78" name="Google Shape;7678;p9"/>
            <p:cNvSpPr/>
            <p:nvPr/>
          </p:nvSpPr>
          <p:spPr>
            <a:xfrm>
              <a:off x="4105650" y="3683525"/>
              <a:ext cx="8475" cy="5000"/>
            </a:xfrm>
            <a:custGeom>
              <a:avLst/>
              <a:gdLst/>
              <a:ahLst/>
              <a:cxnLst/>
              <a:rect l="l" t="t" r="r" b="b"/>
              <a:pathLst>
                <a:path w="339" h="200" extrusionOk="0">
                  <a:moveTo>
                    <a:pt x="0" y="1"/>
                  </a:moveTo>
                  <a:cubicBezTo>
                    <a:pt x="60" y="140"/>
                    <a:pt x="179" y="200"/>
                    <a:pt x="338" y="200"/>
                  </a:cubicBezTo>
                  <a:cubicBezTo>
                    <a:pt x="259" y="41"/>
                    <a:pt x="159" y="1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79" name="Google Shape;7679;p9"/>
            <p:cNvSpPr/>
            <p:nvPr/>
          </p:nvSpPr>
          <p:spPr>
            <a:xfrm>
              <a:off x="4202125" y="3679550"/>
              <a:ext cx="7975" cy="4025"/>
            </a:xfrm>
            <a:custGeom>
              <a:avLst/>
              <a:gdLst/>
              <a:ahLst/>
              <a:cxnLst/>
              <a:rect l="l" t="t" r="r" b="b"/>
              <a:pathLst>
                <a:path w="319" h="161" extrusionOk="0">
                  <a:moveTo>
                    <a:pt x="0" y="1"/>
                  </a:moveTo>
                  <a:cubicBezTo>
                    <a:pt x="17" y="147"/>
                    <a:pt x="126" y="160"/>
                    <a:pt x="242" y="160"/>
                  </a:cubicBezTo>
                  <a:cubicBezTo>
                    <a:pt x="267" y="160"/>
                    <a:pt x="293" y="160"/>
                    <a:pt x="319" y="160"/>
                  </a:cubicBezTo>
                  <a:cubicBezTo>
                    <a:pt x="259" y="1"/>
                    <a:pt x="120" y="1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80" name="Google Shape;7680;p9"/>
            <p:cNvSpPr/>
            <p:nvPr/>
          </p:nvSpPr>
          <p:spPr>
            <a:xfrm>
              <a:off x="4696950" y="3925225"/>
              <a:ext cx="8975" cy="4000"/>
            </a:xfrm>
            <a:custGeom>
              <a:avLst/>
              <a:gdLst/>
              <a:ahLst/>
              <a:cxnLst/>
              <a:rect l="l" t="t" r="r" b="b"/>
              <a:pathLst>
                <a:path w="359" h="160" extrusionOk="0">
                  <a:moveTo>
                    <a:pt x="1" y="1"/>
                  </a:moveTo>
                  <a:lnTo>
                    <a:pt x="1" y="160"/>
                  </a:lnTo>
                  <a:lnTo>
                    <a:pt x="359" y="160"/>
                  </a:lnTo>
                  <a:cubicBezTo>
                    <a:pt x="279" y="21"/>
                    <a:pt x="160" y="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81" name="Google Shape;7681;p9"/>
            <p:cNvSpPr/>
            <p:nvPr/>
          </p:nvSpPr>
          <p:spPr>
            <a:xfrm>
              <a:off x="4060875" y="3652700"/>
              <a:ext cx="9975" cy="4150"/>
            </a:xfrm>
            <a:custGeom>
              <a:avLst/>
              <a:gdLst/>
              <a:ahLst/>
              <a:cxnLst/>
              <a:rect l="l" t="t" r="r" b="b"/>
              <a:pathLst>
                <a:path w="399" h="166" extrusionOk="0">
                  <a:moveTo>
                    <a:pt x="1" y="0"/>
                  </a:moveTo>
                  <a:cubicBezTo>
                    <a:pt x="65" y="128"/>
                    <a:pt x="166" y="166"/>
                    <a:pt x="296" y="166"/>
                  </a:cubicBezTo>
                  <a:cubicBezTo>
                    <a:pt x="329" y="166"/>
                    <a:pt x="363" y="164"/>
                    <a:pt x="399" y="160"/>
                  </a:cubicBezTo>
                  <a:cubicBezTo>
                    <a:pt x="299" y="40"/>
                    <a:pt x="180" y="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82" name="Google Shape;7682;p9"/>
            <p:cNvSpPr/>
            <p:nvPr/>
          </p:nvSpPr>
          <p:spPr>
            <a:xfrm>
              <a:off x="4669600" y="3916875"/>
              <a:ext cx="5500" cy="3400"/>
            </a:xfrm>
            <a:custGeom>
              <a:avLst/>
              <a:gdLst/>
              <a:ahLst/>
              <a:cxnLst/>
              <a:rect l="l" t="t" r="r" b="b"/>
              <a:pathLst>
                <a:path w="220" h="136" extrusionOk="0">
                  <a:moveTo>
                    <a:pt x="86" y="1"/>
                  </a:moveTo>
                  <a:cubicBezTo>
                    <a:pt x="63" y="1"/>
                    <a:pt x="35" y="16"/>
                    <a:pt x="1" y="56"/>
                  </a:cubicBezTo>
                  <a:lnTo>
                    <a:pt x="219" y="136"/>
                  </a:lnTo>
                  <a:cubicBezTo>
                    <a:pt x="177" y="93"/>
                    <a:pt x="145" y="1"/>
                    <a:pt x="8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83" name="Google Shape;7683;p9"/>
            <p:cNvSpPr/>
            <p:nvPr/>
          </p:nvSpPr>
          <p:spPr>
            <a:xfrm>
              <a:off x="4539800" y="3915275"/>
              <a:ext cx="7475" cy="4575"/>
            </a:xfrm>
            <a:custGeom>
              <a:avLst/>
              <a:gdLst/>
              <a:ahLst/>
              <a:cxnLst/>
              <a:rect l="l" t="t" r="r" b="b"/>
              <a:pathLst>
                <a:path w="299" h="183" extrusionOk="0">
                  <a:moveTo>
                    <a:pt x="180" y="1"/>
                  </a:moveTo>
                  <a:cubicBezTo>
                    <a:pt x="120" y="41"/>
                    <a:pt x="1" y="100"/>
                    <a:pt x="120" y="180"/>
                  </a:cubicBezTo>
                  <a:cubicBezTo>
                    <a:pt x="128" y="182"/>
                    <a:pt x="136" y="183"/>
                    <a:pt x="144" y="183"/>
                  </a:cubicBezTo>
                  <a:cubicBezTo>
                    <a:pt x="212" y="183"/>
                    <a:pt x="263" y="112"/>
                    <a:pt x="299" y="41"/>
                  </a:cubicBezTo>
                  <a:cubicBezTo>
                    <a:pt x="259" y="21"/>
                    <a:pt x="219" y="1"/>
                    <a:pt x="1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84" name="Google Shape;7684;p9"/>
            <p:cNvSpPr/>
            <p:nvPr/>
          </p:nvSpPr>
          <p:spPr>
            <a:xfrm>
              <a:off x="4219025" y="3797925"/>
              <a:ext cx="9475" cy="3425"/>
            </a:xfrm>
            <a:custGeom>
              <a:avLst/>
              <a:gdLst/>
              <a:ahLst/>
              <a:cxnLst/>
              <a:rect l="l" t="t" r="r" b="b"/>
              <a:pathLst>
                <a:path w="379" h="137" extrusionOk="0">
                  <a:moveTo>
                    <a:pt x="1" y="0"/>
                  </a:moveTo>
                  <a:cubicBezTo>
                    <a:pt x="54" y="98"/>
                    <a:pt x="107" y="136"/>
                    <a:pt x="162" y="136"/>
                  </a:cubicBezTo>
                  <a:cubicBezTo>
                    <a:pt x="231" y="136"/>
                    <a:pt x="302" y="77"/>
                    <a:pt x="3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85" name="Google Shape;7685;p9"/>
            <p:cNvSpPr/>
            <p:nvPr/>
          </p:nvSpPr>
          <p:spPr>
            <a:xfrm>
              <a:off x="4157375" y="3749675"/>
              <a:ext cx="8975" cy="5000"/>
            </a:xfrm>
            <a:custGeom>
              <a:avLst/>
              <a:gdLst/>
              <a:ahLst/>
              <a:cxnLst/>
              <a:rect l="l" t="t" r="r" b="b"/>
              <a:pathLst>
                <a:path w="359" h="200" extrusionOk="0">
                  <a:moveTo>
                    <a:pt x="0" y="1"/>
                  </a:moveTo>
                  <a:cubicBezTo>
                    <a:pt x="60" y="60"/>
                    <a:pt x="100" y="140"/>
                    <a:pt x="159" y="199"/>
                  </a:cubicBezTo>
                  <a:cubicBezTo>
                    <a:pt x="219" y="199"/>
                    <a:pt x="279" y="180"/>
                    <a:pt x="358" y="180"/>
                  </a:cubicBezTo>
                  <a:cubicBezTo>
                    <a:pt x="298" y="40"/>
                    <a:pt x="159" y="1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86" name="Google Shape;7686;p9"/>
            <p:cNvSpPr/>
            <p:nvPr/>
          </p:nvSpPr>
          <p:spPr>
            <a:xfrm>
              <a:off x="4249875" y="3788975"/>
              <a:ext cx="8975" cy="6350"/>
            </a:xfrm>
            <a:custGeom>
              <a:avLst/>
              <a:gdLst/>
              <a:ahLst/>
              <a:cxnLst/>
              <a:rect l="l" t="t" r="r" b="b"/>
              <a:pathLst>
                <a:path w="359" h="254" extrusionOk="0">
                  <a:moveTo>
                    <a:pt x="358" y="0"/>
                  </a:moveTo>
                  <a:cubicBezTo>
                    <a:pt x="239" y="0"/>
                    <a:pt x="100" y="0"/>
                    <a:pt x="0" y="20"/>
                  </a:cubicBezTo>
                  <a:lnTo>
                    <a:pt x="0" y="179"/>
                  </a:lnTo>
                  <a:cubicBezTo>
                    <a:pt x="70" y="229"/>
                    <a:pt x="129" y="254"/>
                    <a:pt x="187" y="254"/>
                  </a:cubicBezTo>
                  <a:cubicBezTo>
                    <a:pt x="244" y="254"/>
                    <a:pt x="298" y="229"/>
                    <a:pt x="358" y="179"/>
                  </a:cubicBezTo>
                  <a:lnTo>
                    <a:pt x="3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87" name="Google Shape;7687;p9"/>
            <p:cNvSpPr/>
            <p:nvPr/>
          </p:nvSpPr>
          <p:spPr>
            <a:xfrm>
              <a:off x="4473650" y="3813325"/>
              <a:ext cx="8475" cy="4850"/>
            </a:xfrm>
            <a:custGeom>
              <a:avLst/>
              <a:gdLst/>
              <a:ahLst/>
              <a:cxnLst/>
              <a:rect l="l" t="t" r="r" b="b"/>
              <a:pathLst>
                <a:path w="339" h="194" extrusionOk="0">
                  <a:moveTo>
                    <a:pt x="1" y="1"/>
                  </a:moveTo>
                  <a:lnTo>
                    <a:pt x="1" y="1"/>
                  </a:lnTo>
                  <a:cubicBezTo>
                    <a:pt x="35" y="127"/>
                    <a:pt x="89" y="193"/>
                    <a:pt x="159" y="193"/>
                  </a:cubicBezTo>
                  <a:cubicBezTo>
                    <a:pt x="211" y="193"/>
                    <a:pt x="271" y="157"/>
                    <a:pt x="339" y="80"/>
                  </a:cubicBezTo>
                  <a:cubicBezTo>
                    <a:pt x="240" y="41"/>
                    <a:pt x="140" y="2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88" name="Google Shape;7688;p9"/>
            <p:cNvSpPr/>
            <p:nvPr/>
          </p:nvSpPr>
          <p:spPr>
            <a:xfrm>
              <a:off x="4533325" y="3749675"/>
              <a:ext cx="6000" cy="4000"/>
            </a:xfrm>
            <a:custGeom>
              <a:avLst/>
              <a:gdLst/>
              <a:ahLst/>
              <a:cxnLst/>
              <a:rect l="l" t="t" r="r" b="b"/>
              <a:pathLst>
                <a:path w="240" h="160" extrusionOk="0">
                  <a:moveTo>
                    <a:pt x="1" y="1"/>
                  </a:moveTo>
                  <a:lnTo>
                    <a:pt x="240" y="160"/>
                  </a:lnTo>
                  <a:cubicBezTo>
                    <a:pt x="180" y="60"/>
                    <a:pt x="100" y="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89" name="Google Shape;7689;p9"/>
            <p:cNvSpPr/>
            <p:nvPr/>
          </p:nvSpPr>
          <p:spPr>
            <a:xfrm>
              <a:off x="4074800" y="3657675"/>
              <a:ext cx="5500" cy="3500"/>
            </a:xfrm>
            <a:custGeom>
              <a:avLst/>
              <a:gdLst/>
              <a:ahLst/>
              <a:cxnLst/>
              <a:rect l="l" t="t" r="r" b="b"/>
              <a:pathLst>
                <a:path w="220" h="140" extrusionOk="0">
                  <a:moveTo>
                    <a:pt x="1" y="0"/>
                  </a:moveTo>
                  <a:cubicBezTo>
                    <a:pt x="41" y="80"/>
                    <a:pt x="120" y="140"/>
                    <a:pt x="220" y="140"/>
                  </a:cubicBezTo>
                  <a:cubicBezTo>
                    <a:pt x="140" y="100"/>
                    <a:pt x="41" y="6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90" name="Google Shape;7690;p9"/>
            <p:cNvSpPr/>
            <p:nvPr/>
          </p:nvSpPr>
          <p:spPr>
            <a:xfrm>
              <a:off x="4082775" y="3662650"/>
              <a:ext cx="4500" cy="3500"/>
            </a:xfrm>
            <a:custGeom>
              <a:avLst/>
              <a:gdLst/>
              <a:ahLst/>
              <a:cxnLst/>
              <a:rect l="l" t="t" r="r" b="b"/>
              <a:pathLst>
                <a:path w="180" h="140" extrusionOk="0">
                  <a:moveTo>
                    <a:pt x="0" y="0"/>
                  </a:moveTo>
                  <a:lnTo>
                    <a:pt x="0" y="0"/>
                  </a:lnTo>
                  <a:cubicBezTo>
                    <a:pt x="80" y="60"/>
                    <a:pt x="120" y="100"/>
                    <a:pt x="179" y="140"/>
                  </a:cubicBezTo>
                  <a:cubicBezTo>
                    <a:pt x="120" y="80"/>
                    <a:pt x="80" y="4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91" name="Google Shape;7691;p9"/>
            <p:cNvSpPr/>
            <p:nvPr/>
          </p:nvSpPr>
          <p:spPr>
            <a:xfrm>
              <a:off x="4100175" y="3676075"/>
              <a:ext cx="4500" cy="4000"/>
            </a:xfrm>
            <a:custGeom>
              <a:avLst/>
              <a:gdLst/>
              <a:ahLst/>
              <a:cxnLst/>
              <a:rect l="l" t="t" r="r" b="b"/>
              <a:pathLst>
                <a:path w="180" h="160" extrusionOk="0">
                  <a:moveTo>
                    <a:pt x="0" y="0"/>
                  </a:moveTo>
                  <a:cubicBezTo>
                    <a:pt x="0" y="40"/>
                    <a:pt x="20" y="100"/>
                    <a:pt x="20" y="140"/>
                  </a:cubicBezTo>
                  <a:cubicBezTo>
                    <a:pt x="80" y="140"/>
                    <a:pt x="100" y="140"/>
                    <a:pt x="179" y="160"/>
                  </a:cubicBezTo>
                  <a:cubicBezTo>
                    <a:pt x="160" y="60"/>
                    <a:pt x="100" y="2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92" name="Google Shape;7692;p9"/>
            <p:cNvSpPr/>
            <p:nvPr/>
          </p:nvSpPr>
          <p:spPr>
            <a:xfrm>
              <a:off x="4092225" y="3670100"/>
              <a:ext cx="5000" cy="5000"/>
            </a:xfrm>
            <a:custGeom>
              <a:avLst/>
              <a:gdLst/>
              <a:ahLst/>
              <a:cxnLst/>
              <a:rect l="l" t="t" r="r" b="b"/>
              <a:pathLst>
                <a:path w="200" h="200" extrusionOk="0">
                  <a:moveTo>
                    <a:pt x="20" y="1"/>
                  </a:moveTo>
                  <a:cubicBezTo>
                    <a:pt x="20" y="80"/>
                    <a:pt x="0" y="140"/>
                    <a:pt x="0" y="200"/>
                  </a:cubicBezTo>
                  <a:cubicBezTo>
                    <a:pt x="80" y="180"/>
                    <a:pt x="119" y="180"/>
                    <a:pt x="199" y="160"/>
                  </a:cubicBezTo>
                  <a:cubicBezTo>
                    <a:pt x="139" y="80"/>
                    <a:pt x="80" y="41"/>
                    <a:pt x="2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93" name="Google Shape;7693;p9"/>
            <p:cNvSpPr/>
            <p:nvPr/>
          </p:nvSpPr>
          <p:spPr>
            <a:xfrm>
              <a:off x="4696950" y="3872525"/>
              <a:ext cx="5500" cy="3000"/>
            </a:xfrm>
            <a:custGeom>
              <a:avLst/>
              <a:gdLst/>
              <a:ahLst/>
              <a:cxnLst/>
              <a:rect l="l" t="t" r="r" b="b"/>
              <a:pathLst>
                <a:path w="220" h="120" extrusionOk="0">
                  <a:moveTo>
                    <a:pt x="1" y="0"/>
                  </a:moveTo>
                  <a:cubicBezTo>
                    <a:pt x="40" y="100"/>
                    <a:pt x="120" y="119"/>
                    <a:pt x="219" y="119"/>
                  </a:cubicBezTo>
                  <a:cubicBezTo>
                    <a:pt x="180" y="40"/>
                    <a:pt x="100" y="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94" name="Google Shape;7694;p9"/>
            <p:cNvSpPr/>
            <p:nvPr/>
          </p:nvSpPr>
          <p:spPr>
            <a:xfrm>
              <a:off x="4666625" y="3860075"/>
              <a:ext cx="4000" cy="3025"/>
            </a:xfrm>
            <a:custGeom>
              <a:avLst/>
              <a:gdLst/>
              <a:ahLst/>
              <a:cxnLst/>
              <a:rect l="l" t="t" r="r" b="b"/>
              <a:pathLst>
                <a:path w="160" h="121" extrusionOk="0">
                  <a:moveTo>
                    <a:pt x="0" y="1"/>
                  </a:moveTo>
                  <a:cubicBezTo>
                    <a:pt x="40" y="41"/>
                    <a:pt x="120" y="60"/>
                    <a:pt x="159" y="120"/>
                  </a:cubicBezTo>
                  <a:cubicBezTo>
                    <a:pt x="120" y="41"/>
                    <a:pt x="80" y="21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95" name="Google Shape;7695;p9"/>
            <p:cNvSpPr/>
            <p:nvPr/>
          </p:nvSpPr>
          <p:spPr>
            <a:xfrm>
              <a:off x="4315025" y="3910925"/>
              <a:ext cx="4500" cy="3025"/>
            </a:xfrm>
            <a:custGeom>
              <a:avLst/>
              <a:gdLst/>
              <a:ahLst/>
              <a:cxnLst/>
              <a:rect l="l" t="t" r="r" b="b"/>
              <a:pathLst>
                <a:path w="180" h="121" extrusionOk="0">
                  <a:moveTo>
                    <a:pt x="104" y="1"/>
                  </a:moveTo>
                  <a:cubicBezTo>
                    <a:pt x="75" y="1"/>
                    <a:pt x="40" y="6"/>
                    <a:pt x="0" y="16"/>
                  </a:cubicBezTo>
                  <a:cubicBezTo>
                    <a:pt x="30" y="85"/>
                    <a:pt x="65" y="120"/>
                    <a:pt x="97" y="120"/>
                  </a:cubicBezTo>
                  <a:cubicBezTo>
                    <a:pt x="129" y="120"/>
                    <a:pt x="159" y="85"/>
                    <a:pt x="179" y="16"/>
                  </a:cubicBezTo>
                  <a:cubicBezTo>
                    <a:pt x="159" y="6"/>
                    <a:pt x="134" y="1"/>
                    <a:pt x="10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96" name="Google Shape;7696;p9"/>
            <p:cNvSpPr/>
            <p:nvPr/>
          </p:nvSpPr>
          <p:spPr>
            <a:xfrm>
              <a:off x="4311525" y="3909550"/>
              <a:ext cx="4000" cy="2775"/>
            </a:xfrm>
            <a:custGeom>
              <a:avLst/>
              <a:gdLst/>
              <a:ahLst/>
              <a:cxnLst/>
              <a:rect l="l" t="t" r="r" b="b"/>
              <a:pathLst>
                <a:path w="160" h="111" extrusionOk="0">
                  <a:moveTo>
                    <a:pt x="87" y="0"/>
                  </a:moveTo>
                  <a:cubicBezTo>
                    <a:pt x="60" y="0"/>
                    <a:pt x="33" y="35"/>
                    <a:pt x="1" y="110"/>
                  </a:cubicBezTo>
                  <a:lnTo>
                    <a:pt x="80" y="110"/>
                  </a:lnTo>
                  <a:lnTo>
                    <a:pt x="160" y="71"/>
                  </a:lnTo>
                  <a:cubicBezTo>
                    <a:pt x="133" y="25"/>
                    <a:pt x="109" y="0"/>
                    <a:pt x="8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97" name="Google Shape;7697;p9"/>
            <p:cNvSpPr/>
            <p:nvPr/>
          </p:nvSpPr>
          <p:spPr>
            <a:xfrm>
              <a:off x="4907825" y="398142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0" y="1"/>
                  </a:moveTo>
                  <a:lnTo>
                    <a:pt x="0" y="180"/>
                  </a:lnTo>
                  <a:lnTo>
                    <a:pt x="179" y="180"/>
                  </a:lnTo>
                  <a:lnTo>
                    <a:pt x="17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98" name="Google Shape;7698;p9"/>
            <p:cNvSpPr/>
            <p:nvPr/>
          </p:nvSpPr>
          <p:spPr>
            <a:xfrm>
              <a:off x="4076300" y="3669600"/>
              <a:ext cx="29375" cy="26900"/>
            </a:xfrm>
            <a:custGeom>
              <a:avLst/>
              <a:gdLst/>
              <a:ahLst/>
              <a:cxnLst/>
              <a:rect l="l" t="t" r="r" b="b"/>
              <a:pathLst>
                <a:path w="1175" h="1076" extrusionOk="0">
                  <a:moveTo>
                    <a:pt x="140" y="1"/>
                  </a:moveTo>
                  <a:cubicBezTo>
                    <a:pt x="80" y="80"/>
                    <a:pt x="1" y="200"/>
                    <a:pt x="1" y="200"/>
                  </a:cubicBezTo>
                  <a:cubicBezTo>
                    <a:pt x="398" y="498"/>
                    <a:pt x="617" y="1015"/>
                    <a:pt x="1174" y="1075"/>
                  </a:cubicBezTo>
                  <a:cubicBezTo>
                    <a:pt x="1154" y="856"/>
                    <a:pt x="936" y="737"/>
                    <a:pt x="836" y="538"/>
                  </a:cubicBezTo>
                  <a:cubicBezTo>
                    <a:pt x="657" y="478"/>
                    <a:pt x="637" y="359"/>
                    <a:pt x="637" y="200"/>
                  </a:cubicBezTo>
                  <a:cubicBezTo>
                    <a:pt x="622" y="201"/>
                    <a:pt x="608" y="202"/>
                    <a:pt x="593" y="202"/>
                  </a:cubicBezTo>
                  <a:cubicBezTo>
                    <a:pt x="415" y="202"/>
                    <a:pt x="269" y="93"/>
                    <a:pt x="14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99" name="Google Shape;7699;p9"/>
            <p:cNvSpPr/>
            <p:nvPr/>
          </p:nvSpPr>
          <p:spPr>
            <a:xfrm>
              <a:off x="4105150" y="369695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0" y="1"/>
                  </a:moveTo>
                  <a:lnTo>
                    <a:pt x="0" y="180"/>
                  </a:lnTo>
                  <a:lnTo>
                    <a:pt x="179" y="180"/>
                  </a:lnTo>
                  <a:cubicBezTo>
                    <a:pt x="159" y="81"/>
                    <a:pt x="100" y="1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00" name="Google Shape;7700;p9"/>
            <p:cNvSpPr/>
            <p:nvPr/>
          </p:nvSpPr>
          <p:spPr>
            <a:xfrm>
              <a:off x="4580575" y="3963825"/>
              <a:ext cx="88550" cy="18625"/>
            </a:xfrm>
            <a:custGeom>
              <a:avLst/>
              <a:gdLst/>
              <a:ahLst/>
              <a:cxnLst/>
              <a:rect l="l" t="t" r="r" b="b"/>
              <a:pathLst>
                <a:path w="3542" h="745" extrusionOk="0">
                  <a:moveTo>
                    <a:pt x="2901" y="1"/>
                  </a:moveTo>
                  <a:cubicBezTo>
                    <a:pt x="2719" y="1"/>
                    <a:pt x="2540" y="129"/>
                    <a:pt x="2368" y="227"/>
                  </a:cubicBezTo>
                  <a:cubicBezTo>
                    <a:pt x="1879" y="200"/>
                    <a:pt x="1399" y="136"/>
                    <a:pt x="922" y="136"/>
                  </a:cubicBezTo>
                  <a:cubicBezTo>
                    <a:pt x="701" y="136"/>
                    <a:pt x="480" y="150"/>
                    <a:pt x="259" y="187"/>
                  </a:cubicBezTo>
                  <a:cubicBezTo>
                    <a:pt x="160" y="267"/>
                    <a:pt x="1" y="347"/>
                    <a:pt x="100" y="526"/>
                  </a:cubicBezTo>
                  <a:cubicBezTo>
                    <a:pt x="130" y="521"/>
                    <a:pt x="160" y="519"/>
                    <a:pt x="190" y="519"/>
                  </a:cubicBezTo>
                  <a:cubicBezTo>
                    <a:pt x="443" y="519"/>
                    <a:pt x="697" y="662"/>
                    <a:pt x="962" y="662"/>
                  </a:cubicBezTo>
                  <a:cubicBezTo>
                    <a:pt x="1083" y="662"/>
                    <a:pt x="1207" y="632"/>
                    <a:pt x="1334" y="545"/>
                  </a:cubicBezTo>
                  <a:cubicBezTo>
                    <a:pt x="1393" y="685"/>
                    <a:pt x="1552" y="685"/>
                    <a:pt x="1672" y="744"/>
                  </a:cubicBezTo>
                  <a:cubicBezTo>
                    <a:pt x="1791" y="744"/>
                    <a:pt x="1891" y="724"/>
                    <a:pt x="2030" y="724"/>
                  </a:cubicBezTo>
                  <a:cubicBezTo>
                    <a:pt x="2113" y="690"/>
                    <a:pt x="2200" y="680"/>
                    <a:pt x="2288" y="680"/>
                  </a:cubicBezTo>
                  <a:cubicBezTo>
                    <a:pt x="2416" y="680"/>
                    <a:pt x="2547" y="702"/>
                    <a:pt x="2674" y="702"/>
                  </a:cubicBezTo>
                  <a:cubicBezTo>
                    <a:pt x="2813" y="702"/>
                    <a:pt x="2946" y="675"/>
                    <a:pt x="3064" y="565"/>
                  </a:cubicBezTo>
                  <a:cubicBezTo>
                    <a:pt x="3323" y="526"/>
                    <a:pt x="3542" y="466"/>
                    <a:pt x="3243" y="187"/>
                  </a:cubicBezTo>
                  <a:cubicBezTo>
                    <a:pt x="3129" y="50"/>
                    <a:pt x="3015" y="1"/>
                    <a:pt x="290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01" name="Google Shape;7701;p9"/>
            <p:cNvSpPr/>
            <p:nvPr/>
          </p:nvSpPr>
          <p:spPr>
            <a:xfrm>
              <a:off x="4306550" y="3910425"/>
              <a:ext cx="96525" cy="13350"/>
            </a:xfrm>
            <a:custGeom>
              <a:avLst/>
              <a:gdLst/>
              <a:ahLst/>
              <a:cxnLst/>
              <a:rect l="l" t="t" r="r" b="b"/>
              <a:pathLst>
                <a:path w="3861" h="534" extrusionOk="0">
                  <a:moveTo>
                    <a:pt x="2786" y="0"/>
                  </a:moveTo>
                  <a:cubicBezTo>
                    <a:pt x="2095" y="0"/>
                    <a:pt x="1390" y="81"/>
                    <a:pt x="697" y="95"/>
                  </a:cubicBezTo>
                  <a:cubicBezTo>
                    <a:pt x="677" y="533"/>
                    <a:pt x="180" y="294"/>
                    <a:pt x="1" y="533"/>
                  </a:cubicBezTo>
                  <a:cubicBezTo>
                    <a:pt x="1055" y="493"/>
                    <a:pt x="2109" y="414"/>
                    <a:pt x="3164" y="374"/>
                  </a:cubicBezTo>
                  <a:cubicBezTo>
                    <a:pt x="3234" y="327"/>
                    <a:pt x="3297" y="308"/>
                    <a:pt x="3361" y="308"/>
                  </a:cubicBezTo>
                  <a:cubicBezTo>
                    <a:pt x="3407" y="308"/>
                    <a:pt x="3453" y="318"/>
                    <a:pt x="3502" y="334"/>
                  </a:cubicBezTo>
                  <a:cubicBezTo>
                    <a:pt x="3565" y="372"/>
                    <a:pt x="3644" y="386"/>
                    <a:pt x="3724" y="386"/>
                  </a:cubicBezTo>
                  <a:cubicBezTo>
                    <a:pt x="3770" y="386"/>
                    <a:pt x="3816" y="381"/>
                    <a:pt x="3860" y="374"/>
                  </a:cubicBezTo>
                  <a:lnTo>
                    <a:pt x="3860" y="215"/>
                  </a:lnTo>
                  <a:lnTo>
                    <a:pt x="3681" y="36"/>
                  </a:lnTo>
                  <a:lnTo>
                    <a:pt x="3502" y="36"/>
                  </a:lnTo>
                  <a:cubicBezTo>
                    <a:pt x="3266" y="10"/>
                    <a:pt x="3026" y="0"/>
                    <a:pt x="278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02" name="Google Shape;7702;p9"/>
            <p:cNvSpPr/>
            <p:nvPr/>
          </p:nvSpPr>
          <p:spPr>
            <a:xfrm>
              <a:off x="3923125" y="3930200"/>
              <a:ext cx="63175" cy="37450"/>
            </a:xfrm>
            <a:custGeom>
              <a:avLst/>
              <a:gdLst/>
              <a:ahLst/>
              <a:cxnLst/>
              <a:rect l="l" t="t" r="r" b="b"/>
              <a:pathLst>
                <a:path w="2527" h="1498" extrusionOk="0">
                  <a:moveTo>
                    <a:pt x="100" y="1"/>
                  </a:moveTo>
                  <a:cubicBezTo>
                    <a:pt x="40" y="40"/>
                    <a:pt x="1" y="80"/>
                    <a:pt x="1" y="140"/>
                  </a:cubicBezTo>
                  <a:cubicBezTo>
                    <a:pt x="1" y="200"/>
                    <a:pt x="20" y="239"/>
                    <a:pt x="80" y="299"/>
                  </a:cubicBezTo>
                  <a:cubicBezTo>
                    <a:pt x="379" y="617"/>
                    <a:pt x="816" y="717"/>
                    <a:pt x="1134" y="1015"/>
                  </a:cubicBezTo>
                  <a:cubicBezTo>
                    <a:pt x="1234" y="1135"/>
                    <a:pt x="1373" y="1274"/>
                    <a:pt x="1512" y="1333"/>
                  </a:cubicBezTo>
                  <a:cubicBezTo>
                    <a:pt x="1685" y="1408"/>
                    <a:pt x="1851" y="1497"/>
                    <a:pt x="2027" y="1497"/>
                  </a:cubicBezTo>
                  <a:cubicBezTo>
                    <a:pt x="2135" y="1497"/>
                    <a:pt x="2247" y="1464"/>
                    <a:pt x="2368" y="1373"/>
                  </a:cubicBezTo>
                  <a:cubicBezTo>
                    <a:pt x="2408" y="1314"/>
                    <a:pt x="2487" y="1274"/>
                    <a:pt x="2527" y="1214"/>
                  </a:cubicBezTo>
                  <a:cubicBezTo>
                    <a:pt x="1711" y="816"/>
                    <a:pt x="896" y="398"/>
                    <a:pt x="1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03" name="Google Shape;7703;p9"/>
            <p:cNvSpPr/>
            <p:nvPr/>
          </p:nvSpPr>
          <p:spPr>
            <a:xfrm>
              <a:off x="4297100" y="4005475"/>
              <a:ext cx="76125" cy="21225"/>
            </a:xfrm>
            <a:custGeom>
              <a:avLst/>
              <a:gdLst/>
              <a:ahLst/>
              <a:cxnLst/>
              <a:rect l="l" t="t" r="r" b="b"/>
              <a:pathLst>
                <a:path w="3045" h="849" extrusionOk="0">
                  <a:moveTo>
                    <a:pt x="2815" y="1"/>
                  </a:moveTo>
                  <a:cubicBezTo>
                    <a:pt x="2710" y="1"/>
                    <a:pt x="2589" y="54"/>
                    <a:pt x="2491" y="54"/>
                  </a:cubicBezTo>
                  <a:cubicBezTo>
                    <a:pt x="2483" y="54"/>
                    <a:pt x="2475" y="54"/>
                    <a:pt x="2468" y="53"/>
                  </a:cubicBezTo>
                  <a:cubicBezTo>
                    <a:pt x="1891" y="212"/>
                    <a:pt x="1334" y="312"/>
                    <a:pt x="737" y="391"/>
                  </a:cubicBezTo>
                  <a:cubicBezTo>
                    <a:pt x="478" y="411"/>
                    <a:pt x="240" y="371"/>
                    <a:pt x="1" y="570"/>
                  </a:cubicBezTo>
                  <a:cubicBezTo>
                    <a:pt x="140" y="849"/>
                    <a:pt x="399" y="690"/>
                    <a:pt x="578" y="789"/>
                  </a:cubicBezTo>
                  <a:cubicBezTo>
                    <a:pt x="662" y="806"/>
                    <a:pt x="745" y="813"/>
                    <a:pt x="827" y="813"/>
                  </a:cubicBezTo>
                  <a:cubicBezTo>
                    <a:pt x="1034" y="813"/>
                    <a:pt x="1234" y="767"/>
                    <a:pt x="1433" y="710"/>
                  </a:cubicBezTo>
                  <a:cubicBezTo>
                    <a:pt x="1950" y="570"/>
                    <a:pt x="2487" y="451"/>
                    <a:pt x="3044" y="292"/>
                  </a:cubicBezTo>
                  <a:cubicBezTo>
                    <a:pt x="3015" y="58"/>
                    <a:pt x="2924" y="1"/>
                    <a:pt x="281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04" name="Google Shape;7704;p9"/>
            <p:cNvSpPr/>
            <p:nvPr/>
          </p:nvSpPr>
          <p:spPr>
            <a:xfrm>
              <a:off x="4652300" y="3936975"/>
              <a:ext cx="76000" cy="23950"/>
            </a:xfrm>
            <a:custGeom>
              <a:avLst/>
              <a:gdLst/>
              <a:ahLst/>
              <a:cxnLst/>
              <a:rect l="l" t="t" r="r" b="b"/>
              <a:pathLst>
                <a:path w="3040" h="958" extrusionOk="0">
                  <a:moveTo>
                    <a:pt x="146" y="1"/>
                  </a:moveTo>
                  <a:cubicBezTo>
                    <a:pt x="32" y="1"/>
                    <a:pt x="1" y="95"/>
                    <a:pt x="16" y="247"/>
                  </a:cubicBezTo>
                  <a:cubicBezTo>
                    <a:pt x="275" y="505"/>
                    <a:pt x="593" y="466"/>
                    <a:pt x="891" y="545"/>
                  </a:cubicBezTo>
                  <a:cubicBezTo>
                    <a:pt x="1250" y="625"/>
                    <a:pt x="1608" y="565"/>
                    <a:pt x="1966" y="744"/>
                  </a:cubicBezTo>
                  <a:cubicBezTo>
                    <a:pt x="2180" y="857"/>
                    <a:pt x="2382" y="957"/>
                    <a:pt x="2582" y="957"/>
                  </a:cubicBezTo>
                  <a:cubicBezTo>
                    <a:pt x="2734" y="957"/>
                    <a:pt x="2885" y="899"/>
                    <a:pt x="3040" y="744"/>
                  </a:cubicBezTo>
                  <a:cubicBezTo>
                    <a:pt x="2960" y="645"/>
                    <a:pt x="2881" y="525"/>
                    <a:pt x="2801" y="426"/>
                  </a:cubicBezTo>
                  <a:lnTo>
                    <a:pt x="2702" y="426"/>
                  </a:lnTo>
                  <a:cubicBezTo>
                    <a:pt x="2598" y="467"/>
                    <a:pt x="2494" y="498"/>
                    <a:pt x="2396" y="498"/>
                  </a:cubicBezTo>
                  <a:cubicBezTo>
                    <a:pt x="2306" y="498"/>
                    <a:pt x="2221" y="472"/>
                    <a:pt x="2145" y="406"/>
                  </a:cubicBezTo>
                  <a:cubicBezTo>
                    <a:pt x="1566" y="352"/>
                    <a:pt x="1052" y="18"/>
                    <a:pt x="455" y="18"/>
                  </a:cubicBezTo>
                  <a:cubicBezTo>
                    <a:pt x="396" y="18"/>
                    <a:pt x="336" y="21"/>
                    <a:pt x="275" y="28"/>
                  </a:cubicBezTo>
                  <a:cubicBezTo>
                    <a:pt x="223" y="9"/>
                    <a:pt x="181" y="1"/>
                    <a:pt x="14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05" name="Google Shape;7705;p9"/>
            <p:cNvSpPr/>
            <p:nvPr/>
          </p:nvSpPr>
          <p:spPr>
            <a:xfrm>
              <a:off x="4229975" y="3946125"/>
              <a:ext cx="86050" cy="26375"/>
            </a:xfrm>
            <a:custGeom>
              <a:avLst/>
              <a:gdLst/>
              <a:ahLst/>
              <a:cxnLst/>
              <a:rect l="l" t="t" r="r" b="b"/>
              <a:pathLst>
                <a:path w="3442" h="1055" extrusionOk="0">
                  <a:moveTo>
                    <a:pt x="3243" y="0"/>
                  </a:moveTo>
                  <a:cubicBezTo>
                    <a:pt x="2567" y="179"/>
                    <a:pt x="1890" y="398"/>
                    <a:pt x="1234" y="498"/>
                  </a:cubicBezTo>
                  <a:cubicBezTo>
                    <a:pt x="796" y="577"/>
                    <a:pt x="458" y="736"/>
                    <a:pt x="80" y="895"/>
                  </a:cubicBezTo>
                  <a:cubicBezTo>
                    <a:pt x="60" y="895"/>
                    <a:pt x="60" y="935"/>
                    <a:pt x="40" y="955"/>
                  </a:cubicBezTo>
                  <a:cubicBezTo>
                    <a:pt x="0" y="975"/>
                    <a:pt x="40" y="1015"/>
                    <a:pt x="80" y="1055"/>
                  </a:cubicBezTo>
                  <a:cubicBezTo>
                    <a:pt x="1194" y="776"/>
                    <a:pt x="2348" y="557"/>
                    <a:pt x="3442" y="199"/>
                  </a:cubicBezTo>
                  <a:cubicBezTo>
                    <a:pt x="3422" y="80"/>
                    <a:pt x="3322" y="80"/>
                    <a:pt x="324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06" name="Google Shape;7706;p9"/>
            <p:cNvSpPr/>
            <p:nvPr/>
          </p:nvSpPr>
          <p:spPr>
            <a:xfrm>
              <a:off x="4358775" y="3998350"/>
              <a:ext cx="72150" cy="14425"/>
            </a:xfrm>
            <a:custGeom>
              <a:avLst/>
              <a:gdLst/>
              <a:ahLst/>
              <a:cxnLst/>
              <a:rect l="l" t="t" r="r" b="b"/>
              <a:pathLst>
                <a:path w="2886" h="577" extrusionOk="0">
                  <a:moveTo>
                    <a:pt x="2274" y="0"/>
                  </a:moveTo>
                  <a:cubicBezTo>
                    <a:pt x="1508" y="0"/>
                    <a:pt x="767" y="198"/>
                    <a:pt x="1" y="358"/>
                  </a:cubicBezTo>
                  <a:cubicBezTo>
                    <a:pt x="200" y="398"/>
                    <a:pt x="458" y="358"/>
                    <a:pt x="577" y="577"/>
                  </a:cubicBezTo>
                  <a:cubicBezTo>
                    <a:pt x="617" y="577"/>
                    <a:pt x="677" y="577"/>
                    <a:pt x="757" y="537"/>
                  </a:cubicBezTo>
                  <a:cubicBezTo>
                    <a:pt x="776" y="507"/>
                    <a:pt x="806" y="492"/>
                    <a:pt x="836" y="492"/>
                  </a:cubicBezTo>
                  <a:cubicBezTo>
                    <a:pt x="866" y="492"/>
                    <a:pt x="896" y="507"/>
                    <a:pt x="916" y="537"/>
                  </a:cubicBezTo>
                  <a:cubicBezTo>
                    <a:pt x="1413" y="398"/>
                    <a:pt x="1970" y="358"/>
                    <a:pt x="2487" y="358"/>
                  </a:cubicBezTo>
                  <a:cubicBezTo>
                    <a:pt x="2567" y="298"/>
                    <a:pt x="2607" y="239"/>
                    <a:pt x="2686" y="199"/>
                  </a:cubicBezTo>
                  <a:lnTo>
                    <a:pt x="2845" y="199"/>
                  </a:lnTo>
                  <a:cubicBezTo>
                    <a:pt x="2865" y="199"/>
                    <a:pt x="2865" y="199"/>
                    <a:pt x="2885" y="159"/>
                  </a:cubicBezTo>
                  <a:cubicBezTo>
                    <a:pt x="2885" y="99"/>
                    <a:pt x="2885" y="79"/>
                    <a:pt x="2845" y="40"/>
                  </a:cubicBezTo>
                  <a:cubicBezTo>
                    <a:pt x="2653" y="12"/>
                    <a:pt x="2463" y="0"/>
                    <a:pt x="227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07" name="Google Shape;7707;p9"/>
            <p:cNvSpPr/>
            <p:nvPr/>
          </p:nvSpPr>
          <p:spPr>
            <a:xfrm>
              <a:off x="4530350" y="3955825"/>
              <a:ext cx="57225" cy="21100"/>
            </a:xfrm>
            <a:custGeom>
              <a:avLst/>
              <a:gdLst/>
              <a:ahLst/>
              <a:cxnLst/>
              <a:rect l="l" t="t" r="r" b="b"/>
              <a:pathLst>
                <a:path w="2289" h="844" extrusionOk="0">
                  <a:moveTo>
                    <a:pt x="566" y="1"/>
                  </a:moveTo>
                  <a:cubicBezTo>
                    <a:pt x="377" y="1"/>
                    <a:pt x="172" y="88"/>
                    <a:pt x="1" y="249"/>
                  </a:cubicBezTo>
                  <a:cubicBezTo>
                    <a:pt x="100" y="313"/>
                    <a:pt x="209" y="323"/>
                    <a:pt x="320" y="323"/>
                  </a:cubicBezTo>
                  <a:cubicBezTo>
                    <a:pt x="376" y="323"/>
                    <a:pt x="432" y="321"/>
                    <a:pt x="487" y="321"/>
                  </a:cubicBezTo>
                  <a:cubicBezTo>
                    <a:pt x="629" y="321"/>
                    <a:pt x="765" y="339"/>
                    <a:pt x="876" y="468"/>
                  </a:cubicBezTo>
                  <a:cubicBezTo>
                    <a:pt x="1117" y="752"/>
                    <a:pt x="1420" y="843"/>
                    <a:pt x="1740" y="843"/>
                  </a:cubicBezTo>
                  <a:cubicBezTo>
                    <a:pt x="1868" y="843"/>
                    <a:pt x="1998" y="828"/>
                    <a:pt x="2129" y="806"/>
                  </a:cubicBezTo>
                  <a:cubicBezTo>
                    <a:pt x="2189" y="706"/>
                    <a:pt x="2229" y="587"/>
                    <a:pt x="2288" y="487"/>
                  </a:cubicBezTo>
                  <a:cubicBezTo>
                    <a:pt x="1811" y="408"/>
                    <a:pt x="1353" y="547"/>
                    <a:pt x="936" y="149"/>
                  </a:cubicBezTo>
                  <a:cubicBezTo>
                    <a:pt x="834" y="48"/>
                    <a:pt x="705" y="1"/>
                    <a:pt x="56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08" name="Google Shape;7708;p9"/>
            <p:cNvSpPr/>
            <p:nvPr/>
          </p:nvSpPr>
          <p:spPr>
            <a:xfrm>
              <a:off x="4063375" y="3903850"/>
              <a:ext cx="58700" cy="16950"/>
            </a:xfrm>
            <a:custGeom>
              <a:avLst/>
              <a:gdLst/>
              <a:ahLst/>
              <a:cxnLst/>
              <a:rect l="l" t="t" r="r" b="b"/>
              <a:pathLst>
                <a:path w="2348" h="678" extrusionOk="0">
                  <a:moveTo>
                    <a:pt x="2348" y="0"/>
                  </a:moveTo>
                  <a:cubicBezTo>
                    <a:pt x="1532" y="140"/>
                    <a:pt x="677" y="159"/>
                    <a:pt x="0" y="677"/>
                  </a:cubicBezTo>
                  <a:cubicBezTo>
                    <a:pt x="24" y="677"/>
                    <a:pt x="48" y="677"/>
                    <a:pt x="72" y="677"/>
                  </a:cubicBezTo>
                  <a:cubicBezTo>
                    <a:pt x="897" y="677"/>
                    <a:pt x="1613" y="348"/>
                    <a:pt x="234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09" name="Google Shape;7709;p9"/>
            <p:cNvSpPr/>
            <p:nvPr/>
          </p:nvSpPr>
          <p:spPr>
            <a:xfrm>
              <a:off x="4179250" y="3912800"/>
              <a:ext cx="37325" cy="25375"/>
            </a:xfrm>
            <a:custGeom>
              <a:avLst/>
              <a:gdLst/>
              <a:ahLst/>
              <a:cxnLst/>
              <a:rect l="l" t="t" r="r" b="b"/>
              <a:pathLst>
                <a:path w="1493" h="1015" extrusionOk="0">
                  <a:moveTo>
                    <a:pt x="697" y="0"/>
                  </a:moveTo>
                  <a:cubicBezTo>
                    <a:pt x="518" y="219"/>
                    <a:pt x="179" y="20"/>
                    <a:pt x="0" y="299"/>
                  </a:cubicBezTo>
                  <a:cubicBezTo>
                    <a:pt x="40" y="378"/>
                    <a:pt x="100" y="418"/>
                    <a:pt x="179" y="478"/>
                  </a:cubicBezTo>
                  <a:cubicBezTo>
                    <a:pt x="915" y="1015"/>
                    <a:pt x="915" y="1015"/>
                    <a:pt x="1413" y="1015"/>
                  </a:cubicBezTo>
                  <a:lnTo>
                    <a:pt x="1472" y="975"/>
                  </a:lnTo>
                  <a:cubicBezTo>
                    <a:pt x="1492" y="935"/>
                    <a:pt x="1472" y="896"/>
                    <a:pt x="1413" y="876"/>
                  </a:cubicBezTo>
                  <a:cubicBezTo>
                    <a:pt x="1234" y="836"/>
                    <a:pt x="1075" y="816"/>
                    <a:pt x="876" y="796"/>
                  </a:cubicBezTo>
                  <a:cubicBezTo>
                    <a:pt x="1015" y="617"/>
                    <a:pt x="1273" y="776"/>
                    <a:pt x="1333" y="518"/>
                  </a:cubicBezTo>
                  <a:cubicBezTo>
                    <a:pt x="1214" y="239"/>
                    <a:pt x="935" y="120"/>
                    <a:pt x="6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10" name="Google Shape;7710;p9"/>
            <p:cNvSpPr/>
            <p:nvPr/>
          </p:nvSpPr>
          <p:spPr>
            <a:xfrm>
              <a:off x="4637275" y="3951100"/>
              <a:ext cx="57225" cy="17550"/>
            </a:xfrm>
            <a:custGeom>
              <a:avLst/>
              <a:gdLst/>
              <a:ahLst/>
              <a:cxnLst/>
              <a:rect l="l" t="t" r="r" b="b"/>
              <a:pathLst>
                <a:path w="2289" h="702" extrusionOk="0">
                  <a:moveTo>
                    <a:pt x="100" y="0"/>
                  </a:moveTo>
                  <a:cubicBezTo>
                    <a:pt x="1" y="100"/>
                    <a:pt x="1" y="199"/>
                    <a:pt x="100" y="338"/>
                  </a:cubicBezTo>
                  <a:cubicBezTo>
                    <a:pt x="299" y="458"/>
                    <a:pt x="120" y="577"/>
                    <a:pt x="100" y="696"/>
                  </a:cubicBezTo>
                  <a:cubicBezTo>
                    <a:pt x="128" y="700"/>
                    <a:pt x="156" y="702"/>
                    <a:pt x="184" y="702"/>
                  </a:cubicBezTo>
                  <a:cubicBezTo>
                    <a:pt x="372" y="702"/>
                    <a:pt x="554" y="626"/>
                    <a:pt x="740" y="626"/>
                  </a:cubicBezTo>
                  <a:cubicBezTo>
                    <a:pt x="818" y="626"/>
                    <a:pt x="896" y="639"/>
                    <a:pt x="975" y="676"/>
                  </a:cubicBezTo>
                  <a:cubicBezTo>
                    <a:pt x="1095" y="577"/>
                    <a:pt x="1214" y="522"/>
                    <a:pt x="1333" y="522"/>
                  </a:cubicBezTo>
                  <a:cubicBezTo>
                    <a:pt x="1453" y="522"/>
                    <a:pt x="1572" y="577"/>
                    <a:pt x="1691" y="696"/>
                  </a:cubicBezTo>
                  <a:cubicBezTo>
                    <a:pt x="1870" y="657"/>
                    <a:pt x="2030" y="577"/>
                    <a:pt x="2209" y="537"/>
                  </a:cubicBezTo>
                  <a:cubicBezTo>
                    <a:pt x="2248" y="537"/>
                    <a:pt x="2248" y="537"/>
                    <a:pt x="2268" y="478"/>
                  </a:cubicBezTo>
                  <a:cubicBezTo>
                    <a:pt x="2288" y="438"/>
                    <a:pt x="2268" y="398"/>
                    <a:pt x="2209" y="358"/>
                  </a:cubicBezTo>
                  <a:cubicBezTo>
                    <a:pt x="2163" y="359"/>
                    <a:pt x="2118" y="360"/>
                    <a:pt x="2073" y="360"/>
                  </a:cubicBezTo>
                  <a:cubicBezTo>
                    <a:pt x="1404" y="360"/>
                    <a:pt x="752" y="224"/>
                    <a:pt x="1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11" name="Google Shape;7711;p9"/>
            <p:cNvSpPr/>
            <p:nvPr/>
          </p:nvSpPr>
          <p:spPr>
            <a:xfrm>
              <a:off x="4144925" y="3947050"/>
              <a:ext cx="61200" cy="18000"/>
            </a:xfrm>
            <a:custGeom>
              <a:avLst/>
              <a:gdLst/>
              <a:ahLst/>
              <a:cxnLst/>
              <a:rect l="l" t="t" r="r" b="b"/>
              <a:pathLst>
                <a:path w="2448" h="720" extrusionOk="0">
                  <a:moveTo>
                    <a:pt x="2355" y="1"/>
                  </a:moveTo>
                  <a:cubicBezTo>
                    <a:pt x="1647" y="1"/>
                    <a:pt x="1000" y="403"/>
                    <a:pt x="275" y="403"/>
                  </a:cubicBezTo>
                  <a:cubicBezTo>
                    <a:pt x="243" y="403"/>
                    <a:pt x="212" y="402"/>
                    <a:pt x="180" y="401"/>
                  </a:cubicBezTo>
                  <a:cubicBezTo>
                    <a:pt x="1" y="401"/>
                    <a:pt x="60" y="600"/>
                    <a:pt x="140" y="719"/>
                  </a:cubicBezTo>
                  <a:cubicBezTo>
                    <a:pt x="167" y="719"/>
                    <a:pt x="184" y="710"/>
                    <a:pt x="199" y="710"/>
                  </a:cubicBezTo>
                  <a:cubicBezTo>
                    <a:pt x="206" y="710"/>
                    <a:pt x="213" y="712"/>
                    <a:pt x="220" y="719"/>
                  </a:cubicBezTo>
                  <a:lnTo>
                    <a:pt x="518" y="719"/>
                  </a:lnTo>
                  <a:cubicBezTo>
                    <a:pt x="1174" y="520"/>
                    <a:pt x="1910" y="520"/>
                    <a:pt x="2448" y="3"/>
                  </a:cubicBezTo>
                  <a:cubicBezTo>
                    <a:pt x="2416" y="1"/>
                    <a:pt x="2385" y="1"/>
                    <a:pt x="235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12" name="Google Shape;7712;p9"/>
            <p:cNvSpPr/>
            <p:nvPr/>
          </p:nvSpPr>
          <p:spPr>
            <a:xfrm>
              <a:off x="4114100" y="3920250"/>
              <a:ext cx="70150" cy="21425"/>
            </a:xfrm>
            <a:custGeom>
              <a:avLst/>
              <a:gdLst/>
              <a:ahLst/>
              <a:cxnLst/>
              <a:rect l="l" t="t" r="r" b="b"/>
              <a:pathLst>
                <a:path w="2806" h="857" extrusionOk="0">
                  <a:moveTo>
                    <a:pt x="2626" y="1"/>
                  </a:moveTo>
                  <a:cubicBezTo>
                    <a:pt x="1731" y="239"/>
                    <a:pt x="816" y="299"/>
                    <a:pt x="0" y="697"/>
                  </a:cubicBezTo>
                  <a:cubicBezTo>
                    <a:pt x="60" y="836"/>
                    <a:pt x="239" y="777"/>
                    <a:pt x="339" y="856"/>
                  </a:cubicBezTo>
                  <a:cubicBezTo>
                    <a:pt x="1154" y="637"/>
                    <a:pt x="1990" y="399"/>
                    <a:pt x="2805" y="180"/>
                  </a:cubicBezTo>
                  <a:cubicBezTo>
                    <a:pt x="2746" y="100"/>
                    <a:pt x="2686" y="41"/>
                    <a:pt x="262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13" name="Google Shape;7713;p9"/>
            <p:cNvSpPr/>
            <p:nvPr/>
          </p:nvSpPr>
          <p:spPr>
            <a:xfrm>
              <a:off x="4206100" y="4021675"/>
              <a:ext cx="57725" cy="28700"/>
            </a:xfrm>
            <a:custGeom>
              <a:avLst/>
              <a:gdLst/>
              <a:ahLst/>
              <a:cxnLst/>
              <a:rect l="l" t="t" r="r" b="b"/>
              <a:pathLst>
                <a:path w="2309" h="1148" extrusionOk="0">
                  <a:moveTo>
                    <a:pt x="1409" y="1"/>
                  </a:moveTo>
                  <a:cubicBezTo>
                    <a:pt x="1340" y="1"/>
                    <a:pt x="1273" y="46"/>
                    <a:pt x="1214" y="141"/>
                  </a:cubicBezTo>
                  <a:cubicBezTo>
                    <a:pt x="896" y="360"/>
                    <a:pt x="498" y="360"/>
                    <a:pt x="160" y="559"/>
                  </a:cubicBezTo>
                  <a:cubicBezTo>
                    <a:pt x="60" y="638"/>
                    <a:pt x="1" y="738"/>
                    <a:pt x="1" y="857"/>
                  </a:cubicBezTo>
                  <a:lnTo>
                    <a:pt x="1" y="1016"/>
                  </a:lnTo>
                  <a:cubicBezTo>
                    <a:pt x="71" y="1113"/>
                    <a:pt x="149" y="1148"/>
                    <a:pt x="231" y="1148"/>
                  </a:cubicBezTo>
                  <a:cubicBezTo>
                    <a:pt x="335" y="1148"/>
                    <a:pt x="446" y="1092"/>
                    <a:pt x="558" y="1036"/>
                  </a:cubicBezTo>
                  <a:lnTo>
                    <a:pt x="796" y="957"/>
                  </a:lnTo>
                  <a:cubicBezTo>
                    <a:pt x="1254" y="778"/>
                    <a:pt x="1751" y="718"/>
                    <a:pt x="2209" y="539"/>
                  </a:cubicBezTo>
                  <a:cubicBezTo>
                    <a:pt x="2288" y="499"/>
                    <a:pt x="2308" y="420"/>
                    <a:pt x="2288" y="320"/>
                  </a:cubicBezTo>
                  <a:cubicBezTo>
                    <a:pt x="2010" y="320"/>
                    <a:pt x="1751" y="241"/>
                    <a:pt x="1552" y="62"/>
                  </a:cubicBezTo>
                  <a:cubicBezTo>
                    <a:pt x="1504" y="21"/>
                    <a:pt x="1456" y="1"/>
                    <a:pt x="140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14" name="Google Shape;7714;p9"/>
            <p:cNvSpPr/>
            <p:nvPr/>
          </p:nvSpPr>
          <p:spPr>
            <a:xfrm>
              <a:off x="4205100" y="3932700"/>
              <a:ext cx="53250" cy="14575"/>
            </a:xfrm>
            <a:custGeom>
              <a:avLst/>
              <a:gdLst/>
              <a:ahLst/>
              <a:cxnLst/>
              <a:rect l="l" t="t" r="r" b="b"/>
              <a:pathLst>
                <a:path w="2130" h="583" extrusionOk="0">
                  <a:moveTo>
                    <a:pt x="1075" y="0"/>
                  </a:moveTo>
                  <a:cubicBezTo>
                    <a:pt x="856" y="20"/>
                    <a:pt x="598" y="40"/>
                    <a:pt x="379" y="80"/>
                  </a:cubicBezTo>
                  <a:lnTo>
                    <a:pt x="379" y="219"/>
                  </a:lnTo>
                  <a:cubicBezTo>
                    <a:pt x="438" y="219"/>
                    <a:pt x="498" y="219"/>
                    <a:pt x="498" y="279"/>
                  </a:cubicBezTo>
                  <a:cubicBezTo>
                    <a:pt x="598" y="378"/>
                    <a:pt x="498" y="398"/>
                    <a:pt x="438" y="398"/>
                  </a:cubicBezTo>
                  <a:cubicBezTo>
                    <a:pt x="259" y="398"/>
                    <a:pt x="100" y="398"/>
                    <a:pt x="1" y="577"/>
                  </a:cubicBezTo>
                  <a:cubicBezTo>
                    <a:pt x="71" y="581"/>
                    <a:pt x="141" y="582"/>
                    <a:pt x="210" y="582"/>
                  </a:cubicBezTo>
                  <a:cubicBezTo>
                    <a:pt x="903" y="582"/>
                    <a:pt x="1532" y="402"/>
                    <a:pt x="2129" y="40"/>
                  </a:cubicBezTo>
                  <a:cubicBezTo>
                    <a:pt x="2083" y="27"/>
                    <a:pt x="2037" y="22"/>
                    <a:pt x="1991" y="22"/>
                  </a:cubicBezTo>
                  <a:cubicBezTo>
                    <a:pt x="1789" y="22"/>
                    <a:pt x="1588" y="122"/>
                    <a:pt x="1392" y="122"/>
                  </a:cubicBezTo>
                  <a:cubicBezTo>
                    <a:pt x="1285" y="122"/>
                    <a:pt x="1179" y="92"/>
                    <a:pt x="10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15" name="Google Shape;7715;p9"/>
            <p:cNvSpPr/>
            <p:nvPr/>
          </p:nvSpPr>
          <p:spPr>
            <a:xfrm>
              <a:off x="4429900" y="3994850"/>
              <a:ext cx="43775" cy="11025"/>
            </a:xfrm>
            <a:custGeom>
              <a:avLst/>
              <a:gdLst/>
              <a:ahLst/>
              <a:cxnLst/>
              <a:rect l="l" t="t" r="r" b="b"/>
              <a:pathLst>
                <a:path w="1751" h="441" extrusionOk="0">
                  <a:moveTo>
                    <a:pt x="1035" y="1"/>
                  </a:moveTo>
                  <a:cubicBezTo>
                    <a:pt x="716" y="140"/>
                    <a:pt x="338" y="140"/>
                    <a:pt x="0" y="200"/>
                  </a:cubicBezTo>
                  <a:lnTo>
                    <a:pt x="0" y="359"/>
                  </a:lnTo>
                  <a:cubicBezTo>
                    <a:pt x="148" y="418"/>
                    <a:pt x="293" y="440"/>
                    <a:pt x="436" y="440"/>
                  </a:cubicBezTo>
                  <a:cubicBezTo>
                    <a:pt x="869" y="440"/>
                    <a:pt x="1287" y="234"/>
                    <a:pt x="1751" y="219"/>
                  </a:cubicBezTo>
                  <a:cubicBezTo>
                    <a:pt x="1512" y="140"/>
                    <a:pt x="1293" y="60"/>
                    <a:pt x="103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16" name="Google Shape;7716;p9"/>
            <p:cNvSpPr/>
            <p:nvPr/>
          </p:nvSpPr>
          <p:spPr>
            <a:xfrm>
              <a:off x="4692475" y="3955175"/>
              <a:ext cx="41300" cy="13925"/>
            </a:xfrm>
            <a:custGeom>
              <a:avLst/>
              <a:gdLst/>
              <a:ahLst/>
              <a:cxnLst/>
              <a:rect l="l" t="t" r="r" b="b"/>
              <a:pathLst>
                <a:path w="1652" h="557" extrusionOk="0">
                  <a:moveTo>
                    <a:pt x="502" y="0"/>
                  </a:moveTo>
                  <a:cubicBezTo>
                    <a:pt x="454" y="0"/>
                    <a:pt x="406" y="5"/>
                    <a:pt x="359" y="16"/>
                  </a:cubicBezTo>
                  <a:cubicBezTo>
                    <a:pt x="279" y="155"/>
                    <a:pt x="160" y="195"/>
                    <a:pt x="1" y="195"/>
                  </a:cubicBezTo>
                  <a:lnTo>
                    <a:pt x="1" y="374"/>
                  </a:lnTo>
                  <a:cubicBezTo>
                    <a:pt x="60" y="414"/>
                    <a:pt x="120" y="414"/>
                    <a:pt x="219" y="414"/>
                  </a:cubicBezTo>
                  <a:cubicBezTo>
                    <a:pt x="315" y="457"/>
                    <a:pt x="406" y="476"/>
                    <a:pt x="493" y="476"/>
                  </a:cubicBezTo>
                  <a:cubicBezTo>
                    <a:pt x="569" y="476"/>
                    <a:pt x="643" y="462"/>
                    <a:pt x="717" y="434"/>
                  </a:cubicBezTo>
                  <a:cubicBezTo>
                    <a:pt x="790" y="412"/>
                    <a:pt x="862" y="398"/>
                    <a:pt x="933" y="398"/>
                  </a:cubicBezTo>
                  <a:cubicBezTo>
                    <a:pt x="1056" y="398"/>
                    <a:pt x="1173" y="440"/>
                    <a:pt x="1274" y="553"/>
                  </a:cubicBezTo>
                  <a:cubicBezTo>
                    <a:pt x="1289" y="551"/>
                    <a:pt x="1305" y="550"/>
                    <a:pt x="1322" y="550"/>
                  </a:cubicBezTo>
                  <a:cubicBezTo>
                    <a:pt x="1366" y="550"/>
                    <a:pt x="1414" y="556"/>
                    <a:pt x="1461" y="556"/>
                  </a:cubicBezTo>
                  <a:cubicBezTo>
                    <a:pt x="1537" y="556"/>
                    <a:pt x="1609" y="540"/>
                    <a:pt x="1652" y="454"/>
                  </a:cubicBezTo>
                  <a:cubicBezTo>
                    <a:pt x="1652" y="394"/>
                    <a:pt x="1512" y="295"/>
                    <a:pt x="1453" y="195"/>
                  </a:cubicBezTo>
                  <a:cubicBezTo>
                    <a:pt x="1453" y="195"/>
                    <a:pt x="1473" y="195"/>
                    <a:pt x="1493" y="136"/>
                  </a:cubicBezTo>
                  <a:cubicBezTo>
                    <a:pt x="1493" y="96"/>
                    <a:pt x="1493" y="36"/>
                    <a:pt x="1413" y="16"/>
                  </a:cubicBezTo>
                  <a:cubicBezTo>
                    <a:pt x="1317" y="64"/>
                    <a:pt x="1221" y="81"/>
                    <a:pt x="1125" y="81"/>
                  </a:cubicBezTo>
                  <a:cubicBezTo>
                    <a:pt x="914" y="81"/>
                    <a:pt x="705" y="0"/>
                    <a:pt x="50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17" name="Google Shape;7717;p9"/>
            <p:cNvSpPr/>
            <p:nvPr/>
          </p:nvSpPr>
          <p:spPr>
            <a:xfrm>
              <a:off x="4483600" y="3934050"/>
              <a:ext cx="35825" cy="8050"/>
            </a:xfrm>
            <a:custGeom>
              <a:avLst/>
              <a:gdLst/>
              <a:ahLst/>
              <a:cxnLst/>
              <a:rect l="l" t="t" r="r" b="b"/>
              <a:pathLst>
                <a:path w="1433" h="322" extrusionOk="0">
                  <a:moveTo>
                    <a:pt x="574" y="0"/>
                  </a:moveTo>
                  <a:cubicBezTo>
                    <a:pt x="386" y="0"/>
                    <a:pt x="195" y="63"/>
                    <a:pt x="1" y="264"/>
                  </a:cubicBezTo>
                  <a:cubicBezTo>
                    <a:pt x="238" y="298"/>
                    <a:pt x="449" y="321"/>
                    <a:pt x="650" y="321"/>
                  </a:cubicBezTo>
                  <a:cubicBezTo>
                    <a:pt x="920" y="321"/>
                    <a:pt x="1170" y="279"/>
                    <a:pt x="1433" y="165"/>
                  </a:cubicBezTo>
                  <a:cubicBezTo>
                    <a:pt x="1154" y="153"/>
                    <a:pt x="867" y="0"/>
                    <a:pt x="57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18" name="Google Shape;7718;p9"/>
            <p:cNvSpPr/>
            <p:nvPr/>
          </p:nvSpPr>
          <p:spPr>
            <a:xfrm>
              <a:off x="4612400" y="3927725"/>
              <a:ext cx="46775" cy="14925"/>
            </a:xfrm>
            <a:custGeom>
              <a:avLst/>
              <a:gdLst/>
              <a:ahLst/>
              <a:cxnLst/>
              <a:rect l="l" t="t" r="r" b="b"/>
              <a:pathLst>
                <a:path w="1871" h="597" extrusionOk="0">
                  <a:moveTo>
                    <a:pt x="578" y="60"/>
                  </a:moveTo>
                  <a:cubicBezTo>
                    <a:pt x="511" y="119"/>
                    <a:pt x="436" y="129"/>
                    <a:pt x="360" y="129"/>
                  </a:cubicBezTo>
                  <a:cubicBezTo>
                    <a:pt x="324" y="129"/>
                    <a:pt x="287" y="127"/>
                    <a:pt x="251" y="127"/>
                  </a:cubicBezTo>
                  <a:cubicBezTo>
                    <a:pt x="160" y="127"/>
                    <a:pt x="72" y="140"/>
                    <a:pt x="1" y="239"/>
                  </a:cubicBezTo>
                  <a:cubicBezTo>
                    <a:pt x="498" y="537"/>
                    <a:pt x="1095" y="398"/>
                    <a:pt x="1612" y="597"/>
                  </a:cubicBezTo>
                  <a:cubicBezTo>
                    <a:pt x="1712" y="517"/>
                    <a:pt x="1791" y="438"/>
                    <a:pt x="1871" y="378"/>
                  </a:cubicBezTo>
                  <a:cubicBezTo>
                    <a:pt x="1493" y="0"/>
                    <a:pt x="996" y="219"/>
                    <a:pt x="578" y="6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19" name="Google Shape;7719;p9"/>
            <p:cNvSpPr/>
            <p:nvPr/>
          </p:nvSpPr>
          <p:spPr>
            <a:xfrm>
              <a:off x="4381150" y="3928925"/>
              <a:ext cx="53750" cy="8750"/>
            </a:xfrm>
            <a:custGeom>
              <a:avLst/>
              <a:gdLst/>
              <a:ahLst/>
              <a:cxnLst/>
              <a:rect l="l" t="t" r="r" b="b"/>
              <a:pathLst>
                <a:path w="2150" h="350" extrusionOk="0">
                  <a:moveTo>
                    <a:pt x="860" y="1"/>
                  </a:moveTo>
                  <a:cubicBezTo>
                    <a:pt x="570" y="1"/>
                    <a:pt x="284" y="42"/>
                    <a:pt x="1" y="171"/>
                  </a:cubicBezTo>
                  <a:cubicBezTo>
                    <a:pt x="78" y="257"/>
                    <a:pt x="178" y="269"/>
                    <a:pt x="283" y="269"/>
                  </a:cubicBezTo>
                  <a:cubicBezTo>
                    <a:pt x="323" y="269"/>
                    <a:pt x="364" y="267"/>
                    <a:pt x="404" y="267"/>
                  </a:cubicBezTo>
                  <a:cubicBezTo>
                    <a:pt x="506" y="267"/>
                    <a:pt x="608" y="277"/>
                    <a:pt x="697" y="350"/>
                  </a:cubicBezTo>
                  <a:cubicBezTo>
                    <a:pt x="1194" y="270"/>
                    <a:pt x="1672" y="191"/>
                    <a:pt x="2149" y="111"/>
                  </a:cubicBezTo>
                  <a:cubicBezTo>
                    <a:pt x="1712" y="88"/>
                    <a:pt x="1282" y="1"/>
                    <a:pt x="86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20" name="Google Shape;7720;p9"/>
            <p:cNvSpPr/>
            <p:nvPr/>
          </p:nvSpPr>
          <p:spPr>
            <a:xfrm>
              <a:off x="4348825" y="3933025"/>
              <a:ext cx="49750" cy="9975"/>
            </a:xfrm>
            <a:custGeom>
              <a:avLst/>
              <a:gdLst/>
              <a:ahLst/>
              <a:cxnLst/>
              <a:rect l="l" t="t" r="r" b="b"/>
              <a:pathLst>
                <a:path w="1990" h="399" extrusionOk="0">
                  <a:moveTo>
                    <a:pt x="1144" y="0"/>
                  </a:moveTo>
                  <a:cubicBezTo>
                    <a:pt x="781" y="0"/>
                    <a:pt x="430" y="118"/>
                    <a:pt x="80" y="206"/>
                  </a:cubicBezTo>
                  <a:cubicBezTo>
                    <a:pt x="80" y="206"/>
                    <a:pt x="41" y="206"/>
                    <a:pt x="21" y="266"/>
                  </a:cubicBezTo>
                  <a:cubicBezTo>
                    <a:pt x="1" y="305"/>
                    <a:pt x="21" y="325"/>
                    <a:pt x="80" y="385"/>
                  </a:cubicBezTo>
                  <a:cubicBezTo>
                    <a:pt x="156" y="394"/>
                    <a:pt x="231" y="398"/>
                    <a:pt x="306" y="398"/>
                  </a:cubicBezTo>
                  <a:cubicBezTo>
                    <a:pt x="847" y="398"/>
                    <a:pt x="1387" y="185"/>
                    <a:pt x="1928" y="185"/>
                  </a:cubicBezTo>
                  <a:cubicBezTo>
                    <a:pt x="1949" y="185"/>
                    <a:pt x="1969" y="185"/>
                    <a:pt x="1990" y="186"/>
                  </a:cubicBezTo>
                  <a:cubicBezTo>
                    <a:pt x="1890" y="41"/>
                    <a:pt x="1751" y="21"/>
                    <a:pt x="1611" y="21"/>
                  </a:cubicBezTo>
                  <a:cubicBezTo>
                    <a:pt x="1558" y="21"/>
                    <a:pt x="1505" y="24"/>
                    <a:pt x="1453" y="24"/>
                  </a:cubicBezTo>
                  <a:cubicBezTo>
                    <a:pt x="1398" y="24"/>
                    <a:pt x="1344" y="21"/>
                    <a:pt x="1294" y="7"/>
                  </a:cubicBezTo>
                  <a:cubicBezTo>
                    <a:pt x="1244" y="2"/>
                    <a:pt x="1194" y="0"/>
                    <a:pt x="114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21" name="Google Shape;7721;p9"/>
            <p:cNvSpPr/>
            <p:nvPr/>
          </p:nvSpPr>
          <p:spPr>
            <a:xfrm>
              <a:off x="4262300" y="4021150"/>
              <a:ext cx="29850" cy="18500"/>
            </a:xfrm>
            <a:custGeom>
              <a:avLst/>
              <a:gdLst/>
              <a:ahLst/>
              <a:cxnLst/>
              <a:rect l="l" t="t" r="r" b="b"/>
              <a:pathLst>
                <a:path w="1194" h="740" extrusionOk="0">
                  <a:moveTo>
                    <a:pt x="910" y="1"/>
                  </a:moveTo>
                  <a:cubicBezTo>
                    <a:pt x="585" y="1"/>
                    <a:pt x="330" y="209"/>
                    <a:pt x="60" y="361"/>
                  </a:cubicBezTo>
                  <a:cubicBezTo>
                    <a:pt x="40" y="381"/>
                    <a:pt x="40" y="441"/>
                    <a:pt x="0" y="480"/>
                  </a:cubicBezTo>
                  <a:cubicBezTo>
                    <a:pt x="0" y="540"/>
                    <a:pt x="0" y="560"/>
                    <a:pt x="60" y="580"/>
                  </a:cubicBezTo>
                  <a:cubicBezTo>
                    <a:pt x="80" y="640"/>
                    <a:pt x="140" y="679"/>
                    <a:pt x="179" y="719"/>
                  </a:cubicBezTo>
                  <a:cubicBezTo>
                    <a:pt x="199" y="739"/>
                    <a:pt x="239" y="739"/>
                    <a:pt x="259" y="739"/>
                  </a:cubicBezTo>
                  <a:cubicBezTo>
                    <a:pt x="538" y="620"/>
                    <a:pt x="836" y="520"/>
                    <a:pt x="1134" y="381"/>
                  </a:cubicBezTo>
                  <a:cubicBezTo>
                    <a:pt x="1095" y="262"/>
                    <a:pt x="1194" y="142"/>
                    <a:pt x="1095" y="23"/>
                  </a:cubicBezTo>
                  <a:cubicBezTo>
                    <a:pt x="1030" y="8"/>
                    <a:pt x="969" y="1"/>
                    <a:pt x="91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22" name="Google Shape;7722;p9"/>
            <p:cNvSpPr/>
            <p:nvPr/>
          </p:nvSpPr>
          <p:spPr>
            <a:xfrm>
              <a:off x="4169300" y="4033075"/>
              <a:ext cx="42150" cy="10050"/>
            </a:xfrm>
            <a:custGeom>
              <a:avLst/>
              <a:gdLst/>
              <a:ahLst/>
              <a:cxnLst/>
              <a:rect l="l" t="t" r="r" b="b"/>
              <a:pathLst>
                <a:path w="1686" h="402" extrusionOk="0">
                  <a:moveTo>
                    <a:pt x="1474" y="0"/>
                  </a:moveTo>
                  <a:cubicBezTo>
                    <a:pt x="1455" y="0"/>
                    <a:pt x="1435" y="1"/>
                    <a:pt x="1413" y="3"/>
                  </a:cubicBezTo>
                  <a:cubicBezTo>
                    <a:pt x="1294" y="13"/>
                    <a:pt x="1173" y="15"/>
                    <a:pt x="1052" y="15"/>
                  </a:cubicBezTo>
                  <a:cubicBezTo>
                    <a:pt x="1012" y="15"/>
                    <a:pt x="972" y="14"/>
                    <a:pt x="932" y="14"/>
                  </a:cubicBezTo>
                  <a:cubicBezTo>
                    <a:pt x="611" y="14"/>
                    <a:pt x="292" y="23"/>
                    <a:pt x="0" y="182"/>
                  </a:cubicBezTo>
                  <a:cubicBezTo>
                    <a:pt x="65" y="204"/>
                    <a:pt x="134" y="208"/>
                    <a:pt x="204" y="208"/>
                  </a:cubicBezTo>
                  <a:cubicBezTo>
                    <a:pt x="247" y="208"/>
                    <a:pt x="290" y="206"/>
                    <a:pt x="334" y="206"/>
                  </a:cubicBezTo>
                  <a:cubicBezTo>
                    <a:pt x="481" y="206"/>
                    <a:pt x="624" y="224"/>
                    <a:pt x="737" y="381"/>
                  </a:cubicBezTo>
                  <a:cubicBezTo>
                    <a:pt x="975" y="401"/>
                    <a:pt x="1214" y="401"/>
                    <a:pt x="1433" y="401"/>
                  </a:cubicBezTo>
                  <a:cubicBezTo>
                    <a:pt x="1512" y="361"/>
                    <a:pt x="1572" y="282"/>
                    <a:pt x="1632" y="242"/>
                  </a:cubicBezTo>
                  <a:cubicBezTo>
                    <a:pt x="1685" y="81"/>
                    <a:pt x="1642" y="0"/>
                    <a:pt x="147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23" name="Google Shape;7723;p9"/>
            <p:cNvSpPr/>
            <p:nvPr/>
          </p:nvSpPr>
          <p:spPr>
            <a:xfrm>
              <a:off x="4017625" y="3894425"/>
              <a:ext cx="41800" cy="12925"/>
            </a:xfrm>
            <a:custGeom>
              <a:avLst/>
              <a:gdLst/>
              <a:ahLst/>
              <a:cxnLst/>
              <a:rect l="l" t="t" r="r" b="b"/>
              <a:pathLst>
                <a:path w="1672" h="517" extrusionOk="0">
                  <a:moveTo>
                    <a:pt x="1284" y="1"/>
                  </a:moveTo>
                  <a:cubicBezTo>
                    <a:pt x="790" y="1"/>
                    <a:pt x="382" y="103"/>
                    <a:pt x="0" y="357"/>
                  </a:cubicBezTo>
                  <a:cubicBezTo>
                    <a:pt x="100" y="437"/>
                    <a:pt x="219" y="397"/>
                    <a:pt x="299" y="517"/>
                  </a:cubicBezTo>
                  <a:cubicBezTo>
                    <a:pt x="716" y="338"/>
                    <a:pt x="1194" y="357"/>
                    <a:pt x="1671" y="19"/>
                  </a:cubicBezTo>
                  <a:cubicBezTo>
                    <a:pt x="1536" y="7"/>
                    <a:pt x="1407" y="1"/>
                    <a:pt x="12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24" name="Google Shape;7724;p9"/>
            <p:cNvSpPr/>
            <p:nvPr/>
          </p:nvSpPr>
          <p:spPr>
            <a:xfrm>
              <a:off x="4190175" y="3968500"/>
              <a:ext cx="41800" cy="16425"/>
            </a:xfrm>
            <a:custGeom>
              <a:avLst/>
              <a:gdLst/>
              <a:ahLst/>
              <a:cxnLst/>
              <a:rect l="l" t="t" r="r" b="b"/>
              <a:pathLst>
                <a:path w="1672" h="657" extrusionOk="0">
                  <a:moveTo>
                    <a:pt x="1672" y="0"/>
                  </a:moveTo>
                  <a:cubicBezTo>
                    <a:pt x="1466" y="52"/>
                    <a:pt x="1246" y="148"/>
                    <a:pt x="1036" y="148"/>
                  </a:cubicBezTo>
                  <a:cubicBezTo>
                    <a:pt x="1002" y="148"/>
                    <a:pt x="969" y="145"/>
                    <a:pt x="936" y="140"/>
                  </a:cubicBezTo>
                  <a:cubicBezTo>
                    <a:pt x="875" y="127"/>
                    <a:pt x="818" y="122"/>
                    <a:pt x="764" y="122"/>
                  </a:cubicBezTo>
                  <a:cubicBezTo>
                    <a:pt x="466" y="122"/>
                    <a:pt x="266" y="295"/>
                    <a:pt x="81" y="498"/>
                  </a:cubicBezTo>
                  <a:lnTo>
                    <a:pt x="41" y="557"/>
                  </a:lnTo>
                  <a:cubicBezTo>
                    <a:pt x="1" y="577"/>
                    <a:pt x="41" y="597"/>
                    <a:pt x="81" y="657"/>
                  </a:cubicBezTo>
                  <a:cubicBezTo>
                    <a:pt x="598" y="498"/>
                    <a:pt x="1155" y="339"/>
                    <a:pt x="1672" y="160"/>
                  </a:cubicBezTo>
                  <a:lnTo>
                    <a:pt x="16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25" name="Google Shape;7725;p9"/>
            <p:cNvSpPr/>
            <p:nvPr/>
          </p:nvSpPr>
          <p:spPr>
            <a:xfrm>
              <a:off x="4311025" y="3937675"/>
              <a:ext cx="39825" cy="13725"/>
            </a:xfrm>
            <a:custGeom>
              <a:avLst/>
              <a:gdLst/>
              <a:ahLst/>
              <a:cxnLst/>
              <a:rect l="l" t="t" r="r" b="b"/>
              <a:pathLst>
                <a:path w="1593" h="549" extrusionOk="0">
                  <a:moveTo>
                    <a:pt x="1592" y="0"/>
                  </a:moveTo>
                  <a:cubicBezTo>
                    <a:pt x="1035" y="20"/>
                    <a:pt x="518" y="239"/>
                    <a:pt x="1" y="338"/>
                  </a:cubicBezTo>
                  <a:lnTo>
                    <a:pt x="200" y="537"/>
                  </a:lnTo>
                  <a:cubicBezTo>
                    <a:pt x="249" y="545"/>
                    <a:pt x="297" y="548"/>
                    <a:pt x="343" y="548"/>
                  </a:cubicBezTo>
                  <a:cubicBezTo>
                    <a:pt x="793" y="548"/>
                    <a:pt x="1160" y="233"/>
                    <a:pt x="1592" y="179"/>
                  </a:cubicBezTo>
                  <a:lnTo>
                    <a:pt x="159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26" name="Google Shape;7726;p9"/>
            <p:cNvSpPr/>
            <p:nvPr/>
          </p:nvSpPr>
          <p:spPr>
            <a:xfrm>
              <a:off x="4486100" y="3959825"/>
              <a:ext cx="36825" cy="9000"/>
            </a:xfrm>
            <a:custGeom>
              <a:avLst/>
              <a:gdLst/>
              <a:ahLst/>
              <a:cxnLst/>
              <a:rect l="l" t="t" r="r" b="b"/>
              <a:pathLst>
                <a:path w="1473" h="360" extrusionOk="0">
                  <a:moveTo>
                    <a:pt x="632" y="1"/>
                  </a:moveTo>
                  <a:cubicBezTo>
                    <a:pt x="438" y="1"/>
                    <a:pt x="234" y="52"/>
                    <a:pt x="0" y="148"/>
                  </a:cubicBezTo>
                  <a:cubicBezTo>
                    <a:pt x="463" y="217"/>
                    <a:pt x="793" y="359"/>
                    <a:pt x="1244" y="359"/>
                  </a:cubicBezTo>
                  <a:cubicBezTo>
                    <a:pt x="1316" y="359"/>
                    <a:pt x="1392" y="356"/>
                    <a:pt x="1472" y="347"/>
                  </a:cubicBezTo>
                  <a:cubicBezTo>
                    <a:pt x="1176" y="111"/>
                    <a:pt x="916" y="1"/>
                    <a:pt x="6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27" name="Google Shape;7727;p9"/>
            <p:cNvSpPr/>
            <p:nvPr/>
          </p:nvSpPr>
          <p:spPr>
            <a:xfrm>
              <a:off x="4205100" y="4025625"/>
              <a:ext cx="31350" cy="13525"/>
            </a:xfrm>
            <a:custGeom>
              <a:avLst/>
              <a:gdLst/>
              <a:ahLst/>
              <a:cxnLst/>
              <a:rect l="l" t="t" r="r" b="b"/>
              <a:pathLst>
                <a:path w="1254" h="541" extrusionOk="0">
                  <a:moveTo>
                    <a:pt x="1124" y="0"/>
                  </a:moveTo>
                  <a:cubicBezTo>
                    <a:pt x="717" y="0"/>
                    <a:pt x="343" y="89"/>
                    <a:pt x="1" y="341"/>
                  </a:cubicBezTo>
                  <a:lnTo>
                    <a:pt x="200" y="540"/>
                  </a:lnTo>
                  <a:cubicBezTo>
                    <a:pt x="578" y="401"/>
                    <a:pt x="1035" y="441"/>
                    <a:pt x="1254" y="3"/>
                  </a:cubicBezTo>
                  <a:cubicBezTo>
                    <a:pt x="1210" y="1"/>
                    <a:pt x="1167" y="0"/>
                    <a:pt x="11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28" name="Google Shape;7728;p9"/>
            <p:cNvSpPr/>
            <p:nvPr/>
          </p:nvSpPr>
          <p:spPr>
            <a:xfrm>
              <a:off x="4582575" y="3947925"/>
              <a:ext cx="32850" cy="11650"/>
            </a:xfrm>
            <a:custGeom>
              <a:avLst/>
              <a:gdLst/>
              <a:ahLst/>
              <a:cxnLst/>
              <a:rect l="l" t="t" r="r" b="b"/>
              <a:pathLst>
                <a:path w="1314" h="466" extrusionOk="0">
                  <a:moveTo>
                    <a:pt x="864" y="0"/>
                  </a:moveTo>
                  <a:cubicBezTo>
                    <a:pt x="836" y="0"/>
                    <a:pt x="807" y="3"/>
                    <a:pt x="776" y="8"/>
                  </a:cubicBezTo>
                  <a:cubicBezTo>
                    <a:pt x="518" y="67"/>
                    <a:pt x="259" y="87"/>
                    <a:pt x="0" y="127"/>
                  </a:cubicBezTo>
                  <a:cubicBezTo>
                    <a:pt x="378" y="465"/>
                    <a:pt x="856" y="306"/>
                    <a:pt x="1254" y="465"/>
                  </a:cubicBezTo>
                  <a:cubicBezTo>
                    <a:pt x="1273" y="465"/>
                    <a:pt x="1293" y="426"/>
                    <a:pt x="1293" y="406"/>
                  </a:cubicBezTo>
                  <a:cubicBezTo>
                    <a:pt x="1313" y="366"/>
                    <a:pt x="1293" y="326"/>
                    <a:pt x="1254" y="286"/>
                  </a:cubicBezTo>
                  <a:cubicBezTo>
                    <a:pt x="1167" y="113"/>
                    <a:pt x="1050" y="0"/>
                    <a:pt x="86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29" name="Google Shape;7729;p9"/>
            <p:cNvSpPr/>
            <p:nvPr/>
          </p:nvSpPr>
          <p:spPr>
            <a:xfrm>
              <a:off x="4084750" y="3938150"/>
              <a:ext cx="29375" cy="8950"/>
            </a:xfrm>
            <a:custGeom>
              <a:avLst/>
              <a:gdLst/>
              <a:ahLst/>
              <a:cxnLst/>
              <a:rect l="l" t="t" r="r" b="b"/>
              <a:pathLst>
                <a:path w="1175" h="358" extrusionOk="0">
                  <a:moveTo>
                    <a:pt x="816" y="1"/>
                  </a:moveTo>
                  <a:cubicBezTo>
                    <a:pt x="538" y="100"/>
                    <a:pt x="279" y="180"/>
                    <a:pt x="1" y="279"/>
                  </a:cubicBezTo>
                  <a:cubicBezTo>
                    <a:pt x="191" y="325"/>
                    <a:pt x="376" y="357"/>
                    <a:pt x="556" y="357"/>
                  </a:cubicBezTo>
                  <a:cubicBezTo>
                    <a:pt x="772" y="357"/>
                    <a:pt x="979" y="310"/>
                    <a:pt x="1174" y="180"/>
                  </a:cubicBezTo>
                  <a:cubicBezTo>
                    <a:pt x="1095" y="21"/>
                    <a:pt x="916" y="120"/>
                    <a:pt x="8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30" name="Google Shape;7730;p9"/>
            <p:cNvSpPr/>
            <p:nvPr/>
          </p:nvSpPr>
          <p:spPr>
            <a:xfrm>
              <a:off x="4284675" y="4020225"/>
              <a:ext cx="26375" cy="10450"/>
            </a:xfrm>
            <a:custGeom>
              <a:avLst/>
              <a:gdLst/>
              <a:ahLst/>
              <a:cxnLst/>
              <a:rect l="l" t="t" r="r" b="b"/>
              <a:pathLst>
                <a:path w="1055" h="418" extrusionOk="0">
                  <a:moveTo>
                    <a:pt x="478" y="0"/>
                  </a:moveTo>
                  <a:cubicBezTo>
                    <a:pt x="379" y="20"/>
                    <a:pt x="279" y="20"/>
                    <a:pt x="180" y="60"/>
                  </a:cubicBezTo>
                  <a:cubicBezTo>
                    <a:pt x="140" y="179"/>
                    <a:pt x="1" y="318"/>
                    <a:pt x="200" y="418"/>
                  </a:cubicBezTo>
                  <a:cubicBezTo>
                    <a:pt x="498" y="418"/>
                    <a:pt x="796" y="338"/>
                    <a:pt x="1055" y="219"/>
                  </a:cubicBezTo>
                  <a:cubicBezTo>
                    <a:pt x="896" y="0"/>
                    <a:pt x="677" y="60"/>
                    <a:pt x="4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31" name="Google Shape;7731;p9"/>
            <p:cNvSpPr/>
            <p:nvPr/>
          </p:nvSpPr>
          <p:spPr>
            <a:xfrm>
              <a:off x="4613900" y="3951100"/>
              <a:ext cx="25875" cy="10150"/>
            </a:xfrm>
            <a:custGeom>
              <a:avLst/>
              <a:gdLst/>
              <a:ahLst/>
              <a:cxnLst/>
              <a:rect l="l" t="t" r="r" b="b"/>
              <a:pathLst>
                <a:path w="1035" h="406" extrusionOk="0">
                  <a:moveTo>
                    <a:pt x="1035" y="0"/>
                  </a:moveTo>
                  <a:lnTo>
                    <a:pt x="1" y="159"/>
                  </a:lnTo>
                  <a:lnTo>
                    <a:pt x="1" y="338"/>
                  </a:lnTo>
                  <a:cubicBezTo>
                    <a:pt x="199" y="362"/>
                    <a:pt x="405" y="406"/>
                    <a:pt x="609" y="406"/>
                  </a:cubicBezTo>
                  <a:cubicBezTo>
                    <a:pt x="753" y="406"/>
                    <a:pt x="896" y="384"/>
                    <a:pt x="1035" y="318"/>
                  </a:cubicBezTo>
                  <a:lnTo>
                    <a:pt x="103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32" name="Google Shape;7732;p9"/>
            <p:cNvSpPr/>
            <p:nvPr/>
          </p:nvSpPr>
          <p:spPr>
            <a:xfrm>
              <a:off x="3898750" y="3911300"/>
              <a:ext cx="22900" cy="20925"/>
            </a:xfrm>
            <a:custGeom>
              <a:avLst/>
              <a:gdLst/>
              <a:ahLst/>
              <a:cxnLst/>
              <a:rect l="l" t="t" r="r" b="b"/>
              <a:pathLst>
                <a:path w="916" h="837" extrusionOk="0">
                  <a:moveTo>
                    <a:pt x="21" y="1"/>
                  </a:moveTo>
                  <a:cubicBezTo>
                    <a:pt x="21" y="40"/>
                    <a:pt x="21" y="80"/>
                    <a:pt x="1" y="100"/>
                  </a:cubicBezTo>
                  <a:lnTo>
                    <a:pt x="21" y="180"/>
                  </a:lnTo>
                  <a:cubicBezTo>
                    <a:pt x="80" y="299"/>
                    <a:pt x="160" y="438"/>
                    <a:pt x="200" y="558"/>
                  </a:cubicBezTo>
                  <a:cubicBezTo>
                    <a:pt x="379" y="657"/>
                    <a:pt x="558" y="796"/>
                    <a:pt x="777" y="836"/>
                  </a:cubicBezTo>
                  <a:cubicBezTo>
                    <a:pt x="856" y="796"/>
                    <a:pt x="896" y="757"/>
                    <a:pt x="916" y="677"/>
                  </a:cubicBezTo>
                  <a:cubicBezTo>
                    <a:pt x="717" y="339"/>
                    <a:pt x="299" y="259"/>
                    <a:pt x="2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33" name="Google Shape;7733;p9"/>
            <p:cNvSpPr/>
            <p:nvPr/>
          </p:nvSpPr>
          <p:spPr>
            <a:xfrm>
              <a:off x="4544275" y="3947100"/>
              <a:ext cx="22900" cy="7950"/>
            </a:xfrm>
            <a:custGeom>
              <a:avLst/>
              <a:gdLst/>
              <a:ahLst/>
              <a:cxnLst/>
              <a:rect l="l" t="t" r="r" b="b"/>
              <a:pathLst>
                <a:path w="916" h="318" extrusionOk="0">
                  <a:moveTo>
                    <a:pt x="448" y="1"/>
                  </a:moveTo>
                  <a:cubicBezTo>
                    <a:pt x="314" y="1"/>
                    <a:pt x="170" y="21"/>
                    <a:pt x="1" y="100"/>
                  </a:cubicBezTo>
                  <a:cubicBezTo>
                    <a:pt x="216" y="189"/>
                    <a:pt x="383" y="318"/>
                    <a:pt x="547" y="318"/>
                  </a:cubicBezTo>
                  <a:cubicBezTo>
                    <a:pt x="641" y="318"/>
                    <a:pt x="735" y="276"/>
                    <a:pt x="836" y="160"/>
                  </a:cubicBezTo>
                  <a:cubicBezTo>
                    <a:pt x="856" y="160"/>
                    <a:pt x="896" y="140"/>
                    <a:pt x="896" y="120"/>
                  </a:cubicBezTo>
                  <a:cubicBezTo>
                    <a:pt x="916" y="100"/>
                    <a:pt x="896" y="41"/>
                    <a:pt x="836" y="21"/>
                  </a:cubicBezTo>
                  <a:cubicBezTo>
                    <a:pt x="707" y="21"/>
                    <a:pt x="582" y="1"/>
                    <a:pt x="4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34" name="Google Shape;7734;p9"/>
            <p:cNvSpPr/>
            <p:nvPr/>
          </p:nvSpPr>
          <p:spPr>
            <a:xfrm>
              <a:off x="4437850" y="3916275"/>
              <a:ext cx="28375" cy="4625"/>
            </a:xfrm>
            <a:custGeom>
              <a:avLst/>
              <a:gdLst/>
              <a:ahLst/>
              <a:cxnLst/>
              <a:rect l="l" t="t" r="r" b="b"/>
              <a:pathLst>
                <a:path w="1135" h="185" extrusionOk="0">
                  <a:moveTo>
                    <a:pt x="1" y="1"/>
                  </a:moveTo>
                  <a:cubicBezTo>
                    <a:pt x="209" y="125"/>
                    <a:pt x="411" y="185"/>
                    <a:pt x="608" y="185"/>
                  </a:cubicBezTo>
                  <a:cubicBezTo>
                    <a:pt x="788" y="185"/>
                    <a:pt x="964" y="135"/>
                    <a:pt x="1134" y="40"/>
                  </a:cubicBezTo>
                  <a:cubicBezTo>
                    <a:pt x="776" y="1"/>
                    <a:pt x="359" y="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35" name="Google Shape;7735;p9"/>
            <p:cNvSpPr/>
            <p:nvPr/>
          </p:nvSpPr>
          <p:spPr>
            <a:xfrm>
              <a:off x="4599475" y="3928225"/>
              <a:ext cx="27375" cy="5975"/>
            </a:xfrm>
            <a:custGeom>
              <a:avLst/>
              <a:gdLst/>
              <a:ahLst/>
              <a:cxnLst/>
              <a:rect l="l" t="t" r="r" b="b"/>
              <a:pathLst>
                <a:path w="1095" h="239" extrusionOk="0">
                  <a:moveTo>
                    <a:pt x="975" y="0"/>
                  </a:moveTo>
                  <a:cubicBezTo>
                    <a:pt x="637" y="0"/>
                    <a:pt x="339" y="20"/>
                    <a:pt x="40" y="20"/>
                  </a:cubicBezTo>
                  <a:cubicBezTo>
                    <a:pt x="21" y="20"/>
                    <a:pt x="21" y="40"/>
                    <a:pt x="1" y="80"/>
                  </a:cubicBezTo>
                  <a:cubicBezTo>
                    <a:pt x="1" y="119"/>
                    <a:pt x="1" y="139"/>
                    <a:pt x="40" y="179"/>
                  </a:cubicBezTo>
                  <a:cubicBezTo>
                    <a:pt x="200" y="179"/>
                    <a:pt x="379" y="199"/>
                    <a:pt x="518" y="219"/>
                  </a:cubicBezTo>
                  <a:cubicBezTo>
                    <a:pt x="717" y="199"/>
                    <a:pt x="936" y="239"/>
                    <a:pt x="1095" y="40"/>
                  </a:cubicBezTo>
                  <a:cubicBezTo>
                    <a:pt x="1035" y="20"/>
                    <a:pt x="995" y="20"/>
                    <a:pt x="9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36" name="Google Shape;7736;p9"/>
            <p:cNvSpPr/>
            <p:nvPr/>
          </p:nvSpPr>
          <p:spPr>
            <a:xfrm>
              <a:off x="4565175" y="3944000"/>
              <a:ext cx="17425" cy="8100"/>
            </a:xfrm>
            <a:custGeom>
              <a:avLst/>
              <a:gdLst/>
              <a:ahLst/>
              <a:cxnLst/>
              <a:rect l="l" t="t" r="r" b="b"/>
              <a:pathLst>
                <a:path w="697" h="324" extrusionOk="0">
                  <a:moveTo>
                    <a:pt x="365" y="0"/>
                  </a:moveTo>
                  <a:cubicBezTo>
                    <a:pt x="256" y="0"/>
                    <a:pt x="132" y="57"/>
                    <a:pt x="0" y="145"/>
                  </a:cubicBezTo>
                  <a:lnTo>
                    <a:pt x="0" y="284"/>
                  </a:lnTo>
                  <a:cubicBezTo>
                    <a:pt x="239" y="284"/>
                    <a:pt x="477" y="284"/>
                    <a:pt x="696" y="324"/>
                  </a:cubicBezTo>
                  <a:cubicBezTo>
                    <a:pt x="619" y="91"/>
                    <a:pt x="504" y="0"/>
                    <a:pt x="3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37" name="Google Shape;7737;p9"/>
            <p:cNvSpPr/>
            <p:nvPr/>
          </p:nvSpPr>
          <p:spPr>
            <a:xfrm>
              <a:off x="4081275" y="3999775"/>
              <a:ext cx="14450" cy="8525"/>
            </a:xfrm>
            <a:custGeom>
              <a:avLst/>
              <a:gdLst/>
              <a:ahLst/>
              <a:cxnLst/>
              <a:rect l="l" t="t" r="r" b="b"/>
              <a:pathLst>
                <a:path w="578" h="341" extrusionOk="0">
                  <a:moveTo>
                    <a:pt x="77" y="0"/>
                  </a:moveTo>
                  <a:cubicBezTo>
                    <a:pt x="52" y="0"/>
                    <a:pt x="27" y="1"/>
                    <a:pt x="0" y="3"/>
                  </a:cubicBezTo>
                  <a:cubicBezTo>
                    <a:pt x="140" y="122"/>
                    <a:pt x="279" y="221"/>
                    <a:pt x="398" y="341"/>
                  </a:cubicBezTo>
                  <a:lnTo>
                    <a:pt x="577" y="341"/>
                  </a:lnTo>
                  <a:cubicBezTo>
                    <a:pt x="523" y="103"/>
                    <a:pt x="351" y="0"/>
                    <a:pt x="7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38" name="Google Shape;7738;p9"/>
            <p:cNvSpPr/>
            <p:nvPr/>
          </p:nvSpPr>
          <p:spPr>
            <a:xfrm>
              <a:off x="4105150" y="3937675"/>
              <a:ext cx="16925" cy="4975"/>
            </a:xfrm>
            <a:custGeom>
              <a:avLst/>
              <a:gdLst/>
              <a:ahLst/>
              <a:cxnLst/>
              <a:rect l="l" t="t" r="r" b="b"/>
              <a:pathLst>
                <a:path w="677" h="199" extrusionOk="0">
                  <a:moveTo>
                    <a:pt x="319" y="0"/>
                  </a:moveTo>
                  <a:cubicBezTo>
                    <a:pt x="219" y="0"/>
                    <a:pt x="100" y="20"/>
                    <a:pt x="0" y="20"/>
                  </a:cubicBezTo>
                  <a:cubicBezTo>
                    <a:pt x="80" y="159"/>
                    <a:pt x="219" y="159"/>
                    <a:pt x="358" y="199"/>
                  </a:cubicBezTo>
                  <a:cubicBezTo>
                    <a:pt x="478" y="199"/>
                    <a:pt x="577" y="159"/>
                    <a:pt x="677" y="159"/>
                  </a:cubicBezTo>
                  <a:cubicBezTo>
                    <a:pt x="597" y="20"/>
                    <a:pt x="458" y="20"/>
                    <a:pt x="3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39" name="Google Shape;7739;p9"/>
            <p:cNvSpPr/>
            <p:nvPr/>
          </p:nvSpPr>
          <p:spPr>
            <a:xfrm>
              <a:off x="3934075" y="3890250"/>
              <a:ext cx="8975" cy="3925"/>
            </a:xfrm>
            <a:custGeom>
              <a:avLst/>
              <a:gdLst/>
              <a:ahLst/>
              <a:cxnLst/>
              <a:rect l="l" t="t" r="r" b="b"/>
              <a:pathLst>
                <a:path w="359" h="157" extrusionOk="0">
                  <a:moveTo>
                    <a:pt x="265" y="1"/>
                  </a:moveTo>
                  <a:cubicBezTo>
                    <a:pt x="151" y="1"/>
                    <a:pt x="63" y="36"/>
                    <a:pt x="0" y="146"/>
                  </a:cubicBezTo>
                  <a:cubicBezTo>
                    <a:pt x="29" y="154"/>
                    <a:pt x="56" y="157"/>
                    <a:pt x="81" y="157"/>
                  </a:cubicBezTo>
                  <a:cubicBezTo>
                    <a:pt x="195" y="157"/>
                    <a:pt x="277" y="89"/>
                    <a:pt x="358" y="7"/>
                  </a:cubicBezTo>
                  <a:cubicBezTo>
                    <a:pt x="325" y="3"/>
                    <a:pt x="294" y="1"/>
                    <a:pt x="26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40" name="Google Shape;7740;p9"/>
            <p:cNvSpPr/>
            <p:nvPr/>
          </p:nvSpPr>
          <p:spPr>
            <a:xfrm>
              <a:off x="4017625" y="3903350"/>
              <a:ext cx="7975" cy="4025"/>
            </a:xfrm>
            <a:custGeom>
              <a:avLst/>
              <a:gdLst/>
              <a:ahLst/>
              <a:cxnLst/>
              <a:rect l="l" t="t" r="r" b="b"/>
              <a:pathLst>
                <a:path w="319" h="161" extrusionOk="0">
                  <a:moveTo>
                    <a:pt x="0" y="0"/>
                  </a:moveTo>
                  <a:cubicBezTo>
                    <a:pt x="33" y="147"/>
                    <a:pt x="132" y="160"/>
                    <a:pt x="243" y="160"/>
                  </a:cubicBezTo>
                  <a:cubicBezTo>
                    <a:pt x="268" y="160"/>
                    <a:pt x="293" y="160"/>
                    <a:pt x="318" y="160"/>
                  </a:cubicBezTo>
                  <a:cubicBezTo>
                    <a:pt x="239" y="0"/>
                    <a:pt x="120" y="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41" name="Google Shape;7741;p9"/>
            <p:cNvSpPr/>
            <p:nvPr/>
          </p:nvSpPr>
          <p:spPr>
            <a:xfrm>
              <a:off x="4148400" y="3962875"/>
              <a:ext cx="9475" cy="4525"/>
            </a:xfrm>
            <a:custGeom>
              <a:avLst/>
              <a:gdLst/>
              <a:ahLst/>
              <a:cxnLst/>
              <a:rect l="l" t="t" r="r" b="b"/>
              <a:pathLst>
                <a:path w="379" h="181" extrusionOk="0">
                  <a:moveTo>
                    <a:pt x="216" y="0"/>
                  </a:moveTo>
                  <a:cubicBezTo>
                    <a:pt x="157" y="0"/>
                    <a:pt x="99" y="20"/>
                    <a:pt x="41" y="66"/>
                  </a:cubicBezTo>
                  <a:lnTo>
                    <a:pt x="1" y="86"/>
                  </a:lnTo>
                  <a:cubicBezTo>
                    <a:pt x="71" y="146"/>
                    <a:pt x="135" y="181"/>
                    <a:pt x="197" y="181"/>
                  </a:cubicBezTo>
                  <a:cubicBezTo>
                    <a:pt x="260" y="181"/>
                    <a:pt x="319" y="146"/>
                    <a:pt x="379" y="66"/>
                  </a:cubicBezTo>
                  <a:lnTo>
                    <a:pt x="339" y="26"/>
                  </a:lnTo>
                  <a:cubicBezTo>
                    <a:pt x="298" y="10"/>
                    <a:pt x="257" y="0"/>
                    <a:pt x="21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42" name="Google Shape;7742;p9"/>
            <p:cNvSpPr/>
            <p:nvPr/>
          </p:nvSpPr>
          <p:spPr>
            <a:xfrm>
              <a:off x="4184225" y="3906325"/>
              <a:ext cx="9475" cy="4675"/>
            </a:xfrm>
            <a:custGeom>
              <a:avLst/>
              <a:gdLst/>
              <a:ahLst/>
              <a:cxnLst/>
              <a:rect l="l" t="t" r="r" b="b"/>
              <a:pathLst>
                <a:path w="379" h="187" extrusionOk="0">
                  <a:moveTo>
                    <a:pt x="0" y="1"/>
                  </a:moveTo>
                  <a:cubicBezTo>
                    <a:pt x="48" y="145"/>
                    <a:pt x="161" y="186"/>
                    <a:pt x="286" y="186"/>
                  </a:cubicBezTo>
                  <a:cubicBezTo>
                    <a:pt x="317" y="186"/>
                    <a:pt x="347" y="184"/>
                    <a:pt x="378" y="180"/>
                  </a:cubicBezTo>
                  <a:cubicBezTo>
                    <a:pt x="279" y="60"/>
                    <a:pt x="140" y="1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43" name="Google Shape;7743;p9"/>
            <p:cNvSpPr/>
            <p:nvPr/>
          </p:nvSpPr>
          <p:spPr>
            <a:xfrm>
              <a:off x="4425425" y="3916275"/>
              <a:ext cx="8975" cy="4000"/>
            </a:xfrm>
            <a:custGeom>
              <a:avLst/>
              <a:gdLst/>
              <a:ahLst/>
              <a:cxnLst/>
              <a:rect l="l" t="t" r="r" b="b"/>
              <a:pathLst>
                <a:path w="359" h="160" extrusionOk="0">
                  <a:moveTo>
                    <a:pt x="358" y="1"/>
                  </a:moveTo>
                  <a:cubicBezTo>
                    <a:pt x="219" y="1"/>
                    <a:pt x="60" y="21"/>
                    <a:pt x="0" y="160"/>
                  </a:cubicBezTo>
                  <a:cubicBezTo>
                    <a:pt x="139" y="160"/>
                    <a:pt x="279" y="140"/>
                    <a:pt x="35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44" name="Google Shape;7744;p9"/>
            <p:cNvSpPr/>
            <p:nvPr/>
          </p:nvSpPr>
          <p:spPr>
            <a:xfrm>
              <a:off x="4385625" y="3916925"/>
              <a:ext cx="8475" cy="3350"/>
            </a:xfrm>
            <a:custGeom>
              <a:avLst/>
              <a:gdLst/>
              <a:ahLst/>
              <a:cxnLst/>
              <a:rect l="l" t="t" r="r" b="b"/>
              <a:pathLst>
                <a:path w="339" h="134" extrusionOk="0">
                  <a:moveTo>
                    <a:pt x="180" y="1"/>
                  </a:moveTo>
                  <a:cubicBezTo>
                    <a:pt x="116" y="1"/>
                    <a:pt x="55" y="46"/>
                    <a:pt x="1" y="134"/>
                  </a:cubicBezTo>
                  <a:cubicBezTo>
                    <a:pt x="120" y="114"/>
                    <a:pt x="220" y="114"/>
                    <a:pt x="339" y="94"/>
                  </a:cubicBezTo>
                  <a:cubicBezTo>
                    <a:pt x="285" y="31"/>
                    <a:pt x="232" y="1"/>
                    <a:pt x="1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45" name="Google Shape;7745;p9"/>
            <p:cNvSpPr/>
            <p:nvPr/>
          </p:nvSpPr>
          <p:spPr>
            <a:xfrm>
              <a:off x="4185700" y="3981925"/>
              <a:ext cx="7000" cy="4025"/>
            </a:xfrm>
            <a:custGeom>
              <a:avLst/>
              <a:gdLst/>
              <a:ahLst/>
              <a:cxnLst/>
              <a:rect l="l" t="t" r="r" b="b"/>
              <a:pathLst>
                <a:path w="280" h="161" extrusionOk="0">
                  <a:moveTo>
                    <a:pt x="279" y="0"/>
                  </a:moveTo>
                  <a:cubicBezTo>
                    <a:pt x="180" y="0"/>
                    <a:pt x="1" y="0"/>
                    <a:pt x="41" y="60"/>
                  </a:cubicBezTo>
                  <a:cubicBezTo>
                    <a:pt x="41" y="139"/>
                    <a:pt x="86" y="161"/>
                    <a:pt x="143" y="161"/>
                  </a:cubicBezTo>
                  <a:cubicBezTo>
                    <a:pt x="186" y="161"/>
                    <a:pt x="237" y="148"/>
                    <a:pt x="279" y="140"/>
                  </a:cubicBezTo>
                  <a:lnTo>
                    <a:pt x="27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46" name="Google Shape;7746;p9"/>
            <p:cNvSpPr/>
            <p:nvPr/>
          </p:nvSpPr>
          <p:spPr>
            <a:xfrm>
              <a:off x="4433875" y="3913850"/>
              <a:ext cx="4500" cy="2450"/>
            </a:xfrm>
            <a:custGeom>
              <a:avLst/>
              <a:gdLst/>
              <a:ahLst/>
              <a:cxnLst/>
              <a:rect l="l" t="t" r="r" b="b"/>
              <a:pathLst>
                <a:path w="180" h="98" extrusionOk="0">
                  <a:moveTo>
                    <a:pt x="86" y="1"/>
                  </a:moveTo>
                  <a:cubicBezTo>
                    <a:pt x="57" y="1"/>
                    <a:pt x="31" y="36"/>
                    <a:pt x="0" y="98"/>
                  </a:cubicBezTo>
                  <a:lnTo>
                    <a:pt x="179" y="98"/>
                  </a:lnTo>
                  <a:cubicBezTo>
                    <a:pt x="141" y="31"/>
                    <a:pt x="112" y="1"/>
                    <a:pt x="8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47" name="Google Shape;7747;p9"/>
            <p:cNvSpPr/>
            <p:nvPr/>
          </p:nvSpPr>
          <p:spPr>
            <a:xfrm>
              <a:off x="4170300" y="3907325"/>
              <a:ext cx="2000" cy="1625"/>
            </a:xfrm>
            <a:custGeom>
              <a:avLst/>
              <a:gdLst/>
              <a:ahLst/>
              <a:cxnLst/>
              <a:rect l="l" t="t" r="r" b="b"/>
              <a:pathLst>
                <a:path w="80" h="65" extrusionOk="0">
                  <a:moveTo>
                    <a:pt x="0" y="1"/>
                  </a:moveTo>
                  <a:lnTo>
                    <a:pt x="0" y="1"/>
                  </a:lnTo>
                  <a:cubicBezTo>
                    <a:pt x="36" y="36"/>
                    <a:pt x="58" y="65"/>
                    <a:pt x="69" y="65"/>
                  </a:cubicBezTo>
                  <a:cubicBezTo>
                    <a:pt x="77" y="65"/>
                    <a:pt x="80" y="52"/>
                    <a:pt x="80" y="20"/>
                  </a:cubicBezTo>
                  <a:cubicBezTo>
                    <a:pt x="80" y="20"/>
                    <a:pt x="40" y="20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48" name="Google Shape;7748;p9"/>
            <p:cNvSpPr/>
            <p:nvPr/>
          </p:nvSpPr>
          <p:spPr>
            <a:xfrm>
              <a:off x="4179750" y="3903750"/>
              <a:ext cx="5000" cy="3600"/>
            </a:xfrm>
            <a:custGeom>
              <a:avLst/>
              <a:gdLst/>
              <a:ahLst/>
              <a:cxnLst/>
              <a:rect l="l" t="t" r="r" b="b"/>
              <a:pathLst>
                <a:path w="200" h="144" extrusionOk="0">
                  <a:moveTo>
                    <a:pt x="37" y="0"/>
                  </a:moveTo>
                  <a:cubicBezTo>
                    <a:pt x="25" y="0"/>
                    <a:pt x="13" y="2"/>
                    <a:pt x="0" y="4"/>
                  </a:cubicBezTo>
                  <a:cubicBezTo>
                    <a:pt x="20" y="84"/>
                    <a:pt x="100" y="144"/>
                    <a:pt x="199" y="144"/>
                  </a:cubicBezTo>
                  <a:cubicBezTo>
                    <a:pt x="165" y="57"/>
                    <a:pt x="115" y="0"/>
                    <a:pt x="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49" name="Google Shape;7749;p9"/>
            <p:cNvSpPr/>
            <p:nvPr/>
          </p:nvSpPr>
          <p:spPr>
            <a:xfrm>
              <a:off x="4095700" y="400827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0" y="1"/>
                  </a:moveTo>
                  <a:cubicBezTo>
                    <a:pt x="0" y="100"/>
                    <a:pt x="80" y="160"/>
                    <a:pt x="179" y="180"/>
                  </a:cubicBezTo>
                  <a:cubicBezTo>
                    <a:pt x="160" y="80"/>
                    <a:pt x="100" y="41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50" name="Google Shape;7750;p9"/>
            <p:cNvSpPr/>
            <p:nvPr/>
          </p:nvSpPr>
          <p:spPr>
            <a:xfrm>
              <a:off x="4595000" y="3928700"/>
              <a:ext cx="5500" cy="4025"/>
            </a:xfrm>
            <a:custGeom>
              <a:avLst/>
              <a:gdLst/>
              <a:ahLst/>
              <a:cxnLst/>
              <a:rect l="l" t="t" r="r" b="b"/>
              <a:pathLst>
                <a:path w="220" h="161" extrusionOk="0">
                  <a:moveTo>
                    <a:pt x="219" y="1"/>
                  </a:moveTo>
                  <a:cubicBezTo>
                    <a:pt x="160" y="21"/>
                    <a:pt x="80" y="21"/>
                    <a:pt x="1" y="41"/>
                  </a:cubicBezTo>
                  <a:cubicBezTo>
                    <a:pt x="80" y="81"/>
                    <a:pt x="160" y="100"/>
                    <a:pt x="219" y="160"/>
                  </a:cubicBezTo>
                  <a:lnTo>
                    <a:pt x="21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51" name="Google Shape;7751;p9"/>
            <p:cNvSpPr/>
            <p:nvPr/>
          </p:nvSpPr>
          <p:spPr>
            <a:xfrm>
              <a:off x="3919150" y="3927725"/>
              <a:ext cx="6000" cy="6175"/>
            </a:xfrm>
            <a:custGeom>
              <a:avLst/>
              <a:gdLst/>
              <a:ahLst/>
              <a:cxnLst/>
              <a:rect l="l" t="t" r="r" b="b"/>
              <a:pathLst>
                <a:path w="240" h="247" extrusionOk="0">
                  <a:moveTo>
                    <a:pt x="80" y="0"/>
                  </a:moveTo>
                  <a:lnTo>
                    <a:pt x="60" y="40"/>
                  </a:lnTo>
                  <a:cubicBezTo>
                    <a:pt x="40" y="120"/>
                    <a:pt x="0" y="199"/>
                    <a:pt x="100" y="239"/>
                  </a:cubicBezTo>
                  <a:cubicBezTo>
                    <a:pt x="111" y="244"/>
                    <a:pt x="121" y="247"/>
                    <a:pt x="132" y="247"/>
                  </a:cubicBezTo>
                  <a:cubicBezTo>
                    <a:pt x="162" y="247"/>
                    <a:pt x="195" y="228"/>
                    <a:pt x="239" y="199"/>
                  </a:cubicBezTo>
                  <a:lnTo>
                    <a:pt x="239" y="100"/>
                  </a:lnTo>
                  <a:cubicBezTo>
                    <a:pt x="199" y="40"/>
                    <a:pt x="160" y="20"/>
                    <a:pt x="8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52" name="Google Shape;7752;p9"/>
            <p:cNvSpPr/>
            <p:nvPr/>
          </p:nvSpPr>
          <p:spPr>
            <a:xfrm>
              <a:off x="4256825" y="4155200"/>
              <a:ext cx="32150" cy="11375"/>
            </a:xfrm>
            <a:custGeom>
              <a:avLst/>
              <a:gdLst/>
              <a:ahLst/>
              <a:cxnLst/>
              <a:rect l="l" t="t" r="r" b="b"/>
              <a:pathLst>
                <a:path w="1286" h="455" extrusionOk="0">
                  <a:moveTo>
                    <a:pt x="1114" y="0"/>
                  </a:moveTo>
                  <a:cubicBezTo>
                    <a:pt x="1050" y="0"/>
                    <a:pt x="971" y="14"/>
                    <a:pt x="888" y="14"/>
                  </a:cubicBezTo>
                  <a:cubicBezTo>
                    <a:pt x="871" y="14"/>
                    <a:pt x="854" y="13"/>
                    <a:pt x="836" y="12"/>
                  </a:cubicBezTo>
                  <a:cubicBezTo>
                    <a:pt x="697" y="52"/>
                    <a:pt x="558" y="52"/>
                    <a:pt x="398" y="72"/>
                  </a:cubicBezTo>
                  <a:cubicBezTo>
                    <a:pt x="299" y="131"/>
                    <a:pt x="180" y="191"/>
                    <a:pt x="60" y="251"/>
                  </a:cubicBezTo>
                  <a:cubicBezTo>
                    <a:pt x="20" y="251"/>
                    <a:pt x="20" y="271"/>
                    <a:pt x="1" y="330"/>
                  </a:cubicBezTo>
                  <a:cubicBezTo>
                    <a:pt x="1" y="350"/>
                    <a:pt x="1" y="390"/>
                    <a:pt x="60" y="450"/>
                  </a:cubicBezTo>
                  <a:cubicBezTo>
                    <a:pt x="95" y="453"/>
                    <a:pt x="129" y="454"/>
                    <a:pt x="164" y="454"/>
                  </a:cubicBezTo>
                  <a:cubicBezTo>
                    <a:pt x="544" y="454"/>
                    <a:pt x="909" y="267"/>
                    <a:pt x="1274" y="231"/>
                  </a:cubicBezTo>
                  <a:cubicBezTo>
                    <a:pt x="1285" y="37"/>
                    <a:pt x="1218" y="0"/>
                    <a:pt x="111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53" name="Google Shape;7753;p9"/>
            <p:cNvSpPr/>
            <p:nvPr/>
          </p:nvSpPr>
          <p:spPr>
            <a:xfrm>
              <a:off x="4231950" y="4161950"/>
              <a:ext cx="26900" cy="11975"/>
            </a:xfrm>
            <a:custGeom>
              <a:avLst/>
              <a:gdLst/>
              <a:ahLst/>
              <a:cxnLst/>
              <a:rect l="l" t="t" r="r" b="b"/>
              <a:pathLst>
                <a:path w="1076" h="479" extrusionOk="0">
                  <a:moveTo>
                    <a:pt x="1075" y="1"/>
                  </a:moveTo>
                  <a:cubicBezTo>
                    <a:pt x="697" y="100"/>
                    <a:pt x="319" y="100"/>
                    <a:pt x="1" y="319"/>
                  </a:cubicBezTo>
                  <a:cubicBezTo>
                    <a:pt x="61" y="398"/>
                    <a:pt x="100" y="458"/>
                    <a:pt x="180" y="478"/>
                  </a:cubicBezTo>
                  <a:cubicBezTo>
                    <a:pt x="478" y="379"/>
                    <a:pt x="797" y="398"/>
                    <a:pt x="1075" y="200"/>
                  </a:cubicBezTo>
                  <a:lnTo>
                    <a:pt x="107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54" name="Google Shape;7754;p9"/>
            <p:cNvSpPr/>
            <p:nvPr/>
          </p:nvSpPr>
          <p:spPr>
            <a:xfrm>
              <a:off x="4220025" y="4169900"/>
              <a:ext cx="16425" cy="6000"/>
            </a:xfrm>
            <a:custGeom>
              <a:avLst/>
              <a:gdLst/>
              <a:ahLst/>
              <a:cxnLst/>
              <a:rect l="l" t="t" r="r" b="b"/>
              <a:pathLst>
                <a:path w="657" h="240" extrusionOk="0">
                  <a:moveTo>
                    <a:pt x="478" y="1"/>
                  </a:moveTo>
                  <a:cubicBezTo>
                    <a:pt x="299" y="1"/>
                    <a:pt x="160" y="41"/>
                    <a:pt x="1" y="61"/>
                  </a:cubicBezTo>
                  <a:lnTo>
                    <a:pt x="180" y="240"/>
                  </a:lnTo>
                  <a:cubicBezTo>
                    <a:pt x="339" y="200"/>
                    <a:pt x="498" y="180"/>
                    <a:pt x="657" y="160"/>
                  </a:cubicBezTo>
                  <a:cubicBezTo>
                    <a:pt x="577" y="100"/>
                    <a:pt x="538" y="61"/>
                    <a:pt x="47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55" name="Google Shape;7755;p9"/>
            <p:cNvSpPr/>
            <p:nvPr/>
          </p:nvSpPr>
          <p:spPr>
            <a:xfrm>
              <a:off x="4278700" y="4152500"/>
              <a:ext cx="29375" cy="8475"/>
            </a:xfrm>
            <a:custGeom>
              <a:avLst/>
              <a:gdLst/>
              <a:ahLst/>
              <a:cxnLst/>
              <a:rect l="l" t="t" r="r" b="b"/>
              <a:pathLst>
                <a:path w="1175" h="339" extrusionOk="0">
                  <a:moveTo>
                    <a:pt x="61" y="1"/>
                  </a:moveTo>
                  <a:cubicBezTo>
                    <a:pt x="41" y="60"/>
                    <a:pt x="21" y="100"/>
                    <a:pt x="1" y="140"/>
                  </a:cubicBezTo>
                  <a:cubicBezTo>
                    <a:pt x="140" y="180"/>
                    <a:pt x="319" y="180"/>
                    <a:pt x="399" y="339"/>
                  </a:cubicBezTo>
                  <a:cubicBezTo>
                    <a:pt x="637" y="279"/>
                    <a:pt x="876" y="239"/>
                    <a:pt x="1095" y="160"/>
                  </a:cubicBezTo>
                  <a:cubicBezTo>
                    <a:pt x="1115" y="160"/>
                    <a:pt x="1115" y="140"/>
                    <a:pt x="1135" y="100"/>
                  </a:cubicBezTo>
                  <a:cubicBezTo>
                    <a:pt x="1175" y="80"/>
                    <a:pt x="1175" y="60"/>
                    <a:pt x="111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56" name="Google Shape;7756;p9"/>
            <p:cNvSpPr/>
            <p:nvPr/>
          </p:nvSpPr>
          <p:spPr>
            <a:xfrm>
              <a:off x="4169800" y="4452875"/>
              <a:ext cx="174075" cy="38050"/>
            </a:xfrm>
            <a:custGeom>
              <a:avLst/>
              <a:gdLst/>
              <a:ahLst/>
              <a:cxnLst/>
              <a:rect l="l" t="t" r="r" b="b"/>
              <a:pathLst>
                <a:path w="6963" h="1522" extrusionOk="0">
                  <a:moveTo>
                    <a:pt x="915" y="1"/>
                  </a:moveTo>
                  <a:cubicBezTo>
                    <a:pt x="657" y="220"/>
                    <a:pt x="219" y="21"/>
                    <a:pt x="0" y="359"/>
                  </a:cubicBezTo>
                  <a:cubicBezTo>
                    <a:pt x="458" y="578"/>
                    <a:pt x="975" y="518"/>
                    <a:pt x="1453" y="598"/>
                  </a:cubicBezTo>
                  <a:cubicBezTo>
                    <a:pt x="2109" y="677"/>
                    <a:pt x="2765" y="777"/>
                    <a:pt x="3382" y="1015"/>
                  </a:cubicBezTo>
                  <a:cubicBezTo>
                    <a:pt x="4277" y="1393"/>
                    <a:pt x="5232" y="1373"/>
                    <a:pt x="6167" y="1513"/>
                  </a:cubicBezTo>
                  <a:cubicBezTo>
                    <a:pt x="6191" y="1519"/>
                    <a:pt x="6214" y="1522"/>
                    <a:pt x="6237" y="1522"/>
                  </a:cubicBezTo>
                  <a:cubicBezTo>
                    <a:pt x="6362" y="1522"/>
                    <a:pt x="6461" y="1432"/>
                    <a:pt x="6545" y="1314"/>
                  </a:cubicBezTo>
                  <a:cubicBezTo>
                    <a:pt x="6565" y="1075"/>
                    <a:pt x="6724" y="996"/>
                    <a:pt x="6943" y="976"/>
                  </a:cubicBezTo>
                  <a:cubicBezTo>
                    <a:pt x="6963" y="896"/>
                    <a:pt x="6943" y="856"/>
                    <a:pt x="6883" y="816"/>
                  </a:cubicBezTo>
                  <a:cubicBezTo>
                    <a:pt x="5869" y="657"/>
                    <a:pt x="4854" y="458"/>
                    <a:pt x="3800" y="399"/>
                  </a:cubicBezTo>
                  <a:cubicBezTo>
                    <a:pt x="3402" y="379"/>
                    <a:pt x="2984" y="359"/>
                    <a:pt x="2626" y="120"/>
                  </a:cubicBezTo>
                  <a:cubicBezTo>
                    <a:pt x="2069" y="61"/>
                    <a:pt x="1492" y="1"/>
                    <a:pt x="91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57" name="Google Shape;7757;p9"/>
            <p:cNvSpPr/>
            <p:nvPr/>
          </p:nvSpPr>
          <p:spPr>
            <a:xfrm>
              <a:off x="4035025" y="4429500"/>
              <a:ext cx="157675" cy="32350"/>
            </a:xfrm>
            <a:custGeom>
              <a:avLst/>
              <a:gdLst/>
              <a:ahLst/>
              <a:cxnLst/>
              <a:rect l="l" t="t" r="r" b="b"/>
              <a:pathLst>
                <a:path w="6307" h="1294" extrusionOk="0">
                  <a:moveTo>
                    <a:pt x="0" y="1"/>
                  </a:moveTo>
                  <a:cubicBezTo>
                    <a:pt x="199" y="299"/>
                    <a:pt x="736" y="61"/>
                    <a:pt x="856" y="518"/>
                  </a:cubicBezTo>
                  <a:cubicBezTo>
                    <a:pt x="2348" y="836"/>
                    <a:pt x="3880" y="1035"/>
                    <a:pt x="5391" y="1234"/>
                  </a:cubicBezTo>
                  <a:cubicBezTo>
                    <a:pt x="5749" y="1194"/>
                    <a:pt x="6108" y="1294"/>
                    <a:pt x="6306" y="896"/>
                  </a:cubicBezTo>
                  <a:cubicBezTo>
                    <a:pt x="6187" y="896"/>
                    <a:pt x="6068" y="856"/>
                    <a:pt x="5988" y="856"/>
                  </a:cubicBezTo>
                  <a:cubicBezTo>
                    <a:pt x="5769" y="757"/>
                    <a:pt x="5511" y="817"/>
                    <a:pt x="5292" y="717"/>
                  </a:cubicBezTo>
                  <a:cubicBezTo>
                    <a:pt x="4476" y="458"/>
                    <a:pt x="3601" y="518"/>
                    <a:pt x="2785" y="319"/>
                  </a:cubicBezTo>
                  <a:cubicBezTo>
                    <a:pt x="1850" y="80"/>
                    <a:pt x="935" y="1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58" name="Google Shape;7758;p9"/>
            <p:cNvSpPr/>
            <p:nvPr/>
          </p:nvSpPr>
          <p:spPr>
            <a:xfrm>
              <a:off x="4003700" y="4472925"/>
              <a:ext cx="155675" cy="29075"/>
            </a:xfrm>
            <a:custGeom>
              <a:avLst/>
              <a:gdLst/>
              <a:ahLst/>
              <a:cxnLst/>
              <a:rect l="l" t="t" r="r" b="b"/>
              <a:pathLst>
                <a:path w="6227" h="1163" extrusionOk="0">
                  <a:moveTo>
                    <a:pt x="720" y="0"/>
                  </a:moveTo>
                  <a:cubicBezTo>
                    <a:pt x="450" y="0"/>
                    <a:pt x="215" y="155"/>
                    <a:pt x="0" y="412"/>
                  </a:cubicBezTo>
                  <a:cubicBezTo>
                    <a:pt x="299" y="711"/>
                    <a:pt x="657" y="751"/>
                    <a:pt x="995" y="751"/>
                  </a:cubicBezTo>
                  <a:cubicBezTo>
                    <a:pt x="1174" y="744"/>
                    <a:pt x="1351" y="742"/>
                    <a:pt x="1528" y="742"/>
                  </a:cubicBezTo>
                  <a:cubicBezTo>
                    <a:pt x="2494" y="742"/>
                    <a:pt x="3435" y="826"/>
                    <a:pt x="4377" y="910"/>
                  </a:cubicBezTo>
                  <a:cubicBezTo>
                    <a:pt x="4814" y="1069"/>
                    <a:pt x="5232" y="969"/>
                    <a:pt x="5650" y="1109"/>
                  </a:cubicBezTo>
                  <a:cubicBezTo>
                    <a:pt x="5723" y="1145"/>
                    <a:pt x="5792" y="1162"/>
                    <a:pt x="5855" y="1162"/>
                  </a:cubicBezTo>
                  <a:cubicBezTo>
                    <a:pt x="6033" y="1162"/>
                    <a:pt x="6168" y="1025"/>
                    <a:pt x="6227" y="790"/>
                  </a:cubicBezTo>
                  <a:cubicBezTo>
                    <a:pt x="6137" y="671"/>
                    <a:pt x="6033" y="646"/>
                    <a:pt x="5921" y="646"/>
                  </a:cubicBezTo>
                  <a:cubicBezTo>
                    <a:pt x="5841" y="646"/>
                    <a:pt x="5757" y="659"/>
                    <a:pt x="5672" y="659"/>
                  </a:cubicBezTo>
                  <a:cubicBezTo>
                    <a:pt x="5638" y="659"/>
                    <a:pt x="5604" y="657"/>
                    <a:pt x="5570" y="651"/>
                  </a:cubicBezTo>
                  <a:cubicBezTo>
                    <a:pt x="5526" y="643"/>
                    <a:pt x="5483" y="641"/>
                    <a:pt x="5439" y="641"/>
                  </a:cubicBezTo>
                  <a:cubicBezTo>
                    <a:pt x="5374" y="641"/>
                    <a:pt x="5309" y="646"/>
                    <a:pt x="5244" y="646"/>
                  </a:cubicBezTo>
                  <a:cubicBezTo>
                    <a:pt x="5138" y="646"/>
                    <a:pt x="5033" y="631"/>
                    <a:pt x="4934" y="552"/>
                  </a:cubicBezTo>
                  <a:cubicBezTo>
                    <a:pt x="4896" y="514"/>
                    <a:pt x="4866" y="500"/>
                    <a:pt x="4834" y="500"/>
                  </a:cubicBezTo>
                  <a:cubicBezTo>
                    <a:pt x="4815" y="500"/>
                    <a:pt x="4796" y="505"/>
                    <a:pt x="4774" y="512"/>
                  </a:cubicBezTo>
                  <a:cubicBezTo>
                    <a:pt x="4562" y="451"/>
                    <a:pt x="4347" y="435"/>
                    <a:pt x="4132" y="435"/>
                  </a:cubicBezTo>
                  <a:cubicBezTo>
                    <a:pt x="3886" y="435"/>
                    <a:pt x="3639" y="456"/>
                    <a:pt x="3393" y="456"/>
                  </a:cubicBezTo>
                  <a:cubicBezTo>
                    <a:pt x="3150" y="456"/>
                    <a:pt x="2906" y="435"/>
                    <a:pt x="2666" y="353"/>
                  </a:cubicBezTo>
                  <a:cubicBezTo>
                    <a:pt x="2129" y="293"/>
                    <a:pt x="1572" y="293"/>
                    <a:pt x="1055" y="74"/>
                  </a:cubicBezTo>
                  <a:cubicBezTo>
                    <a:pt x="937" y="24"/>
                    <a:pt x="826" y="0"/>
                    <a:pt x="72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59" name="Google Shape;7759;p9"/>
            <p:cNvSpPr/>
            <p:nvPr/>
          </p:nvSpPr>
          <p:spPr>
            <a:xfrm>
              <a:off x="4182725" y="4478250"/>
              <a:ext cx="160175" cy="31300"/>
            </a:xfrm>
            <a:custGeom>
              <a:avLst/>
              <a:gdLst/>
              <a:ahLst/>
              <a:cxnLst/>
              <a:rect l="l" t="t" r="r" b="b"/>
              <a:pathLst>
                <a:path w="6407" h="1252" extrusionOk="0">
                  <a:moveTo>
                    <a:pt x="1" y="0"/>
                  </a:moveTo>
                  <a:cubicBezTo>
                    <a:pt x="60" y="259"/>
                    <a:pt x="200" y="299"/>
                    <a:pt x="379" y="339"/>
                  </a:cubicBezTo>
                  <a:cubicBezTo>
                    <a:pt x="955" y="776"/>
                    <a:pt x="1691" y="657"/>
                    <a:pt x="2288" y="876"/>
                  </a:cubicBezTo>
                  <a:cubicBezTo>
                    <a:pt x="3164" y="995"/>
                    <a:pt x="4039" y="1075"/>
                    <a:pt x="4914" y="1194"/>
                  </a:cubicBezTo>
                  <a:cubicBezTo>
                    <a:pt x="5074" y="1232"/>
                    <a:pt x="5238" y="1251"/>
                    <a:pt x="5402" y="1251"/>
                  </a:cubicBezTo>
                  <a:cubicBezTo>
                    <a:pt x="5586" y="1251"/>
                    <a:pt x="5770" y="1227"/>
                    <a:pt x="5949" y="1174"/>
                  </a:cubicBezTo>
                  <a:cubicBezTo>
                    <a:pt x="6147" y="1095"/>
                    <a:pt x="6326" y="995"/>
                    <a:pt x="6406" y="796"/>
                  </a:cubicBezTo>
                  <a:cubicBezTo>
                    <a:pt x="6406" y="677"/>
                    <a:pt x="6346" y="637"/>
                    <a:pt x="6227" y="597"/>
                  </a:cubicBezTo>
                  <a:cubicBezTo>
                    <a:pt x="5153" y="458"/>
                    <a:pt x="4098" y="358"/>
                    <a:pt x="3044" y="199"/>
                  </a:cubicBezTo>
                  <a:cubicBezTo>
                    <a:pt x="2787" y="223"/>
                    <a:pt x="2537" y="267"/>
                    <a:pt x="2289" y="267"/>
                  </a:cubicBezTo>
                  <a:cubicBezTo>
                    <a:pt x="2116" y="267"/>
                    <a:pt x="1943" y="245"/>
                    <a:pt x="1771" y="179"/>
                  </a:cubicBezTo>
                  <a:cubicBezTo>
                    <a:pt x="1743" y="180"/>
                    <a:pt x="1714" y="181"/>
                    <a:pt x="1686" y="181"/>
                  </a:cubicBezTo>
                  <a:cubicBezTo>
                    <a:pt x="1119" y="181"/>
                    <a:pt x="569" y="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60" name="Google Shape;7760;p9"/>
            <p:cNvSpPr/>
            <p:nvPr/>
          </p:nvSpPr>
          <p:spPr>
            <a:xfrm>
              <a:off x="4165325" y="4493175"/>
              <a:ext cx="146725" cy="21725"/>
            </a:xfrm>
            <a:custGeom>
              <a:avLst/>
              <a:gdLst/>
              <a:ahLst/>
              <a:cxnLst/>
              <a:rect l="l" t="t" r="r" b="b"/>
              <a:pathLst>
                <a:path w="5869" h="869" extrusionOk="0">
                  <a:moveTo>
                    <a:pt x="2268" y="0"/>
                  </a:moveTo>
                  <a:cubicBezTo>
                    <a:pt x="2169" y="0"/>
                    <a:pt x="2089" y="0"/>
                    <a:pt x="2029" y="60"/>
                  </a:cubicBezTo>
                  <a:cubicBezTo>
                    <a:pt x="1950" y="100"/>
                    <a:pt x="1870" y="139"/>
                    <a:pt x="1791" y="159"/>
                  </a:cubicBezTo>
                  <a:cubicBezTo>
                    <a:pt x="1670" y="189"/>
                    <a:pt x="1544" y="198"/>
                    <a:pt x="1415" y="198"/>
                  </a:cubicBezTo>
                  <a:cubicBezTo>
                    <a:pt x="1237" y="198"/>
                    <a:pt x="1053" y="182"/>
                    <a:pt x="870" y="182"/>
                  </a:cubicBezTo>
                  <a:cubicBezTo>
                    <a:pt x="570" y="182"/>
                    <a:pt x="271" y="226"/>
                    <a:pt x="0" y="458"/>
                  </a:cubicBezTo>
                  <a:cubicBezTo>
                    <a:pt x="159" y="478"/>
                    <a:pt x="279" y="557"/>
                    <a:pt x="438" y="557"/>
                  </a:cubicBezTo>
                  <a:cubicBezTo>
                    <a:pt x="535" y="556"/>
                    <a:pt x="631" y="555"/>
                    <a:pt x="728" y="555"/>
                  </a:cubicBezTo>
                  <a:cubicBezTo>
                    <a:pt x="2118" y="555"/>
                    <a:pt x="3479" y="684"/>
                    <a:pt x="4874" y="796"/>
                  </a:cubicBezTo>
                  <a:cubicBezTo>
                    <a:pt x="4984" y="851"/>
                    <a:pt x="5098" y="869"/>
                    <a:pt x="5212" y="869"/>
                  </a:cubicBezTo>
                  <a:cubicBezTo>
                    <a:pt x="5386" y="869"/>
                    <a:pt x="5561" y="828"/>
                    <a:pt x="5729" y="816"/>
                  </a:cubicBezTo>
                  <a:cubicBezTo>
                    <a:pt x="5829" y="796"/>
                    <a:pt x="5869" y="696"/>
                    <a:pt x="5849" y="597"/>
                  </a:cubicBezTo>
                  <a:cubicBezTo>
                    <a:pt x="5769" y="517"/>
                    <a:pt x="5710" y="498"/>
                    <a:pt x="5610" y="478"/>
                  </a:cubicBezTo>
                  <a:cubicBezTo>
                    <a:pt x="4775" y="338"/>
                    <a:pt x="3959" y="299"/>
                    <a:pt x="3143" y="159"/>
                  </a:cubicBezTo>
                  <a:cubicBezTo>
                    <a:pt x="3112" y="163"/>
                    <a:pt x="3081" y="165"/>
                    <a:pt x="3052" y="165"/>
                  </a:cubicBezTo>
                  <a:cubicBezTo>
                    <a:pt x="2914" y="165"/>
                    <a:pt x="2793" y="129"/>
                    <a:pt x="2646" y="80"/>
                  </a:cubicBezTo>
                  <a:cubicBezTo>
                    <a:pt x="2527" y="60"/>
                    <a:pt x="2387" y="60"/>
                    <a:pt x="226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61" name="Google Shape;7761;p9"/>
            <p:cNvSpPr/>
            <p:nvPr/>
          </p:nvSpPr>
          <p:spPr>
            <a:xfrm>
              <a:off x="4194175" y="4512575"/>
              <a:ext cx="117875" cy="23500"/>
            </a:xfrm>
            <a:custGeom>
              <a:avLst/>
              <a:gdLst/>
              <a:ahLst/>
              <a:cxnLst/>
              <a:rect l="l" t="t" r="r" b="b"/>
              <a:pathLst>
                <a:path w="4715" h="940" extrusionOk="0">
                  <a:moveTo>
                    <a:pt x="4675" y="0"/>
                  </a:moveTo>
                  <a:cubicBezTo>
                    <a:pt x="4377" y="0"/>
                    <a:pt x="4058" y="20"/>
                    <a:pt x="3720" y="20"/>
                  </a:cubicBezTo>
                  <a:cubicBezTo>
                    <a:pt x="3601" y="199"/>
                    <a:pt x="3422" y="179"/>
                    <a:pt x="3282" y="199"/>
                  </a:cubicBezTo>
                  <a:cubicBezTo>
                    <a:pt x="2407" y="199"/>
                    <a:pt x="1572" y="259"/>
                    <a:pt x="696" y="358"/>
                  </a:cubicBezTo>
                  <a:cubicBezTo>
                    <a:pt x="552" y="358"/>
                    <a:pt x="388" y="271"/>
                    <a:pt x="251" y="271"/>
                  </a:cubicBezTo>
                  <a:cubicBezTo>
                    <a:pt x="144" y="271"/>
                    <a:pt x="53" y="325"/>
                    <a:pt x="0" y="517"/>
                  </a:cubicBezTo>
                  <a:cubicBezTo>
                    <a:pt x="270" y="585"/>
                    <a:pt x="522" y="625"/>
                    <a:pt x="793" y="625"/>
                  </a:cubicBezTo>
                  <a:cubicBezTo>
                    <a:pt x="921" y="625"/>
                    <a:pt x="1053" y="616"/>
                    <a:pt x="1194" y="597"/>
                  </a:cubicBezTo>
                  <a:cubicBezTo>
                    <a:pt x="1711" y="517"/>
                    <a:pt x="2228" y="557"/>
                    <a:pt x="2745" y="517"/>
                  </a:cubicBezTo>
                  <a:cubicBezTo>
                    <a:pt x="3024" y="517"/>
                    <a:pt x="3282" y="517"/>
                    <a:pt x="3302" y="895"/>
                  </a:cubicBezTo>
                  <a:cubicBezTo>
                    <a:pt x="3332" y="925"/>
                    <a:pt x="3362" y="940"/>
                    <a:pt x="3392" y="940"/>
                  </a:cubicBezTo>
                  <a:cubicBezTo>
                    <a:pt x="3422" y="940"/>
                    <a:pt x="3451" y="925"/>
                    <a:pt x="3481" y="895"/>
                  </a:cubicBezTo>
                  <a:cubicBezTo>
                    <a:pt x="3544" y="864"/>
                    <a:pt x="3533" y="746"/>
                    <a:pt x="3603" y="746"/>
                  </a:cubicBezTo>
                  <a:cubicBezTo>
                    <a:pt x="3622" y="746"/>
                    <a:pt x="3646" y="755"/>
                    <a:pt x="3680" y="776"/>
                  </a:cubicBezTo>
                  <a:cubicBezTo>
                    <a:pt x="3929" y="491"/>
                    <a:pt x="4130" y="144"/>
                    <a:pt x="4539" y="144"/>
                  </a:cubicBezTo>
                  <a:cubicBezTo>
                    <a:pt x="4588" y="144"/>
                    <a:pt x="4640" y="149"/>
                    <a:pt x="4695" y="159"/>
                  </a:cubicBezTo>
                  <a:cubicBezTo>
                    <a:pt x="4695" y="159"/>
                    <a:pt x="4715" y="119"/>
                    <a:pt x="4715" y="99"/>
                  </a:cubicBezTo>
                  <a:cubicBezTo>
                    <a:pt x="4715" y="60"/>
                    <a:pt x="4715" y="20"/>
                    <a:pt x="46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62" name="Google Shape;7762;p9"/>
            <p:cNvSpPr/>
            <p:nvPr/>
          </p:nvSpPr>
          <p:spPr>
            <a:xfrm>
              <a:off x="4166325" y="4514000"/>
              <a:ext cx="44275" cy="88600"/>
            </a:xfrm>
            <a:custGeom>
              <a:avLst/>
              <a:gdLst/>
              <a:ahLst/>
              <a:cxnLst/>
              <a:rect l="l" t="t" r="r" b="b"/>
              <a:pathLst>
                <a:path w="1771" h="3544" extrusionOk="0">
                  <a:moveTo>
                    <a:pt x="805" y="0"/>
                  </a:moveTo>
                  <a:cubicBezTo>
                    <a:pt x="607" y="0"/>
                    <a:pt x="491" y="152"/>
                    <a:pt x="418" y="401"/>
                  </a:cubicBezTo>
                  <a:cubicBezTo>
                    <a:pt x="299" y="898"/>
                    <a:pt x="20" y="1335"/>
                    <a:pt x="40" y="1892"/>
                  </a:cubicBezTo>
                  <a:cubicBezTo>
                    <a:pt x="139" y="2012"/>
                    <a:pt x="119" y="2131"/>
                    <a:pt x="20" y="2231"/>
                  </a:cubicBezTo>
                  <a:lnTo>
                    <a:pt x="20" y="2410"/>
                  </a:lnTo>
                  <a:cubicBezTo>
                    <a:pt x="139" y="2589"/>
                    <a:pt x="139" y="2748"/>
                    <a:pt x="20" y="2927"/>
                  </a:cubicBezTo>
                  <a:cubicBezTo>
                    <a:pt x="0" y="3186"/>
                    <a:pt x="60" y="3345"/>
                    <a:pt x="338" y="3544"/>
                  </a:cubicBezTo>
                  <a:lnTo>
                    <a:pt x="338" y="2191"/>
                  </a:lnTo>
                  <a:cubicBezTo>
                    <a:pt x="338" y="1694"/>
                    <a:pt x="458" y="1216"/>
                    <a:pt x="597" y="739"/>
                  </a:cubicBezTo>
                  <a:cubicBezTo>
                    <a:pt x="644" y="549"/>
                    <a:pt x="754" y="410"/>
                    <a:pt x="936" y="410"/>
                  </a:cubicBezTo>
                  <a:cubicBezTo>
                    <a:pt x="984" y="410"/>
                    <a:pt x="1037" y="420"/>
                    <a:pt x="1094" y="440"/>
                  </a:cubicBezTo>
                  <a:cubicBezTo>
                    <a:pt x="1273" y="222"/>
                    <a:pt x="1552" y="341"/>
                    <a:pt x="1771" y="261"/>
                  </a:cubicBezTo>
                  <a:cubicBezTo>
                    <a:pt x="1552" y="62"/>
                    <a:pt x="1253" y="162"/>
                    <a:pt x="1054" y="62"/>
                  </a:cubicBezTo>
                  <a:cubicBezTo>
                    <a:pt x="959" y="20"/>
                    <a:pt x="877" y="0"/>
                    <a:pt x="80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63" name="Google Shape;7763;p9"/>
            <p:cNvSpPr/>
            <p:nvPr/>
          </p:nvSpPr>
          <p:spPr>
            <a:xfrm>
              <a:off x="4227475" y="4477475"/>
              <a:ext cx="111925" cy="15550"/>
            </a:xfrm>
            <a:custGeom>
              <a:avLst/>
              <a:gdLst/>
              <a:ahLst/>
              <a:cxnLst/>
              <a:rect l="l" t="t" r="r" b="b"/>
              <a:pathLst>
                <a:path w="4477" h="622" extrusionOk="0">
                  <a:moveTo>
                    <a:pt x="1367" y="1"/>
                  </a:moveTo>
                  <a:cubicBezTo>
                    <a:pt x="1270" y="1"/>
                    <a:pt x="1173" y="4"/>
                    <a:pt x="1075" y="12"/>
                  </a:cubicBezTo>
                  <a:cubicBezTo>
                    <a:pt x="929" y="148"/>
                    <a:pt x="767" y="176"/>
                    <a:pt x="600" y="176"/>
                  </a:cubicBezTo>
                  <a:cubicBezTo>
                    <a:pt x="481" y="176"/>
                    <a:pt x="361" y="162"/>
                    <a:pt x="241" y="162"/>
                  </a:cubicBezTo>
                  <a:cubicBezTo>
                    <a:pt x="160" y="162"/>
                    <a:pt x="80" y="169"/>
                    <a:pt x="1" y="191"/>
                  </a:cubicBezTo>
                  <a:cubicBezTo>
                    <a:pt x="180" y="330"/>
                    <a:pt x="379" y="355"/>
                    <a:pt x="583" y="355"/>
                  </a:cubicBezTo>
                  <a:cubicBezTo>
                    <a:pt x="696" y="355"/>
                    <a:pt x="811" y="347"/>
                    <a:pt x="925" y="347"/>
                  </a:cubicBezTo>
                  <a:cubicBezTo>
                    <a:pt x="1016" y="347"/>
                    <a:pt x="1106" y="352"/>
                    <a:pt x="1194" y="370"/>
                  </a:cubicBezTo>
                  <a:cubicBezTo>
                    <a:pt x="2006" y="370"/>
                    <a:pt x="2807" y="621"/>
                    <a:pt x="3621" y="621"/>
                  </a:cubicBezTo>
                  <a:cubicBezTo>
                    <a:pt x="3904" y="621"/>
                    <a:pt x="4189" y="591"/>
                    <a:pt x="4477" y="509"/>
                  </a:cubicBezTo>
                  <a:cubicBezTo>
                    <a:pt x="4377" y="449"/>
                    <a:pt x="4298" y="389"/>
                    <a:pt x="4238" y="330"/>
                  </a:cubicBezTo>
                  <a:cubicBezTo>
                    <a:pt x="3262" y="330"/>
                    <a:pt x="2334" y="1"/>
                    <a:pt x="13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64" name="Google Shape;7764;p9"/>
            <p:cNvSpPr/>
            <p:nvPr/>
          </p:nvSpPr>
          <p:spPr>
            <a:xfrm>
              <a:off x="4449775" y="4547800"/>
              <a:ext cx="46275" cy="49075"/>
            </a:xfrm>
            <a:custGeom>
              <a:avLst/>
              <a:gdLst/>
              <a:ahLst/>
              <a:cxnLst/>
              <a:rect l="l" t="t" r="r" b="b"/>
              <a:pathLst>
                <a:path w="1851" h="1963" extrusionOk="0">
                  <a:moveTo>
                    <a:pt x="750" y="1"/>
                  </a:moveTo>
                  <a:cubicBezTo>
                    <a:pt x="719" y="1"/>
                    <a:pt x="688" y="2"/>
                    <a:pt x="657" y="3"/>
                  </a:cubicBezTo>
                  <a:cubicBezTo>
                    <a:pt x="419" y="43"/>
                    <a:pt x="160" y="63"/>
                    <a:pt x="1" y="282"/>
                  </a:cubicBezTo>
                  <a:cubicBezTo>
                    <a:pt x="120" y="380"/>
                    <a:pt x="236" y="409"/>
                    <a:pt x="350" y="409"/>
                  </a:cubicBezTo>
                  <a:cubicBezTo>
                    <a:pt x="517" y="409"/>
                    <a:pt x="678" y="347"/>
                    <a:pt x="835" y="347"/>
                  </a:cubicBezTo>
                  <a:cubicBezTo>
                    <a:pt x="875" y="347"/>
                    <a:pt x="916" y="351"/>
                    <a:pt x="956" y="361"/>
                  </a:cubicBezTo>
                  <a:cubicBezTo>
                    <a:pt x="1214" y="401"/>
                    <a:pt x="1413" y="481"/>
                    <a:pt x="1334" y="799"/>
                  </a:cubicBezTo>
                  <a:cubicBezTo>
                    <a:pt x="1254" y="1177"/>
                    <a:pt x="1234" y="1555"/>
                    <a:pt x="1294" y="1933"/>
                  </a:cubicBezTo>
                  <a:cubicBezTo>
                    <a:pt x="1324" y="1953"/>
                    <a:pt x="1354" y="1963"/>
                    <a:pt x="1386" y="1963"/>
                  </a:cubicBezTo>
                  <a:cubicBezTo>
                    <a:pt x="1418" y="1963"/>
                    <a:pt x="1453" y="1953"/>
                    <a:pt x="1493" y="1933"/>
                  </a:cubicBezTo>
                  <a:cubicBezTo>
                    <a:pt x="1752" y="1495"/>
                    <a:pt x="1592" y="958"/>
                    <a:pt x="1811" y="501"/>
                  </a:cubicBezTo>
                  <a:cubicBezTo>
                    <a:pt x="1851" y="381"/>
                    <a:pt x="1791" y="262"/>
                    <a:pt x="1692" y="202"/>
                  </a:cubicBezTo>
                  <a:cubicBezTo>
                    <a:pt x="1383" y="93"/>
                    <a:pt x="1074" y="1"/>
                    <a:pt x="75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65" name="Google Shape;7765;p9"/>
            <p:cNvSpPr/>
            <p:nvPr/>
          </p:nvSpPr>
          <p:spPr>
            <a:xfrm>
              <a:off x="4473650" y="4596100"/>
              <a:ext cx="16950" cy="62725"/>
            </a:xfrm>
            <a:custGeom>
              <a:avLst/>
              <a:gdLst/>
              <a:ahLst/>
              <a:cxnLst/>
              <a:rect l="l" t="t" r="r" b="b"/>
              <a:pathLst>
                <a:path w="678" h="2509" extrusionOk="0">
                  <a:moveTo>
                    <a:pt x="339" y="1"/>
                  </a:moveTo>
                  <a:cubicBezTo>
                    <a:pt x="1" y="618"/>
                    <a:pt x="180" y="1294"/>
                    <a:pt x="160" y="1950"/>
                  </a:cubicBezTo>
                  <a:cubicBezTo>
                    <a:pt x="160" y="2182"/>
                    <a:pt x="104" y="2508"/>
                    <a:pt x="374" y="2508"/>
                  </a:cubicBezTo>
                  <a:cubicBezTo>
                    <a:pt x="382" y="2508"/>
                    <a:pt x="390" y="2508"/>
                    <a:pt x="399" y="2507"/>
                  </a:cubicBezTo>
                  <a:cubicBezTo>
                    <a:pt x="677" y="2488"/>
                    <a:pt x="657" y="2149"/>
                    <a:pt x="598" y="1931"/>
                  </a:cubicBezTo>
                  <a:cubicBezTo>
                    <a:pt x="458" y="1354"/>
                    <a:pt x="458" y="797"/>
                    <a:pt x="598" y="220"/>
                  </a:cubicBezTo>
                  <a:cubicBezTo>
                    <a:pt x="637" y="140"/>
                    <a:pt x="558" y="61"/>
                    <a:pt x="49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66" name="Google Shape;7766;p9"/>
            <p:cNvSpPr/>
            <p:nvPr/>
          </p:nvSpPr>
          <p:spPr>
            <a:xfrm>
              <a:off x="4422925" y="4577225"/>
              <a:ext cx="20425" cy="72625"/>
            </a:xfrm>
            <a:custGeom>
              <a:avLst/>
              <a:gdLst/>
              <a:ahLst/>
              <a:cxnLst/>
              <a:rect l="l" t="t" r="r" b="b"/>
              <a:pathLst>
                <a:path w="817" h="2905" extrusionOk="0">
                  <a:moveTo>
                    <a:pt x="578" y="0"/>
                  </a:moveTo>
                  <a:cubicBezTo>
                    <a:pt x="299" y="995"/>
                    <a:pt x="1" y="1989"/>
                    <a:pt x="816" y="2904"/>
                  </a:cubicBezTo>
                  <a:cubicBezTo>
                    <a:pt x="538" y="2069"/>
                    <a:pt x="737" y="1214"/>
                    <a:pt x="777" y="378"/>
                  </a:cubicBezTo>
                  <a:cubicBezTo>
                    <a:pt x="637" y="279"/>
                    <a:pt x="777" y="80"/>
                    <a:pt x="5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67" name="Google Shape;7767;p9"/>
            <p:cNvSpPr/>
            <p:nvPr/>
          </p:nvSpPr>
          <p:spPr>
            <a:xfrm>
              <a:off x="4268275" y="4537925"/>
              <a:ext cx="12950" cy="77100"/>
            </a:xfrm>
            <a:custGeom>
              <a:avLst/>
              <a:gdLst/>
              <a:ahLst/>
              <a:cxnLst/>
              <a:rect l="l" t="t" r="r" b="b"/>
              <a:pathLst>
                <a:path w="518" h="3084" extrusionOk="0">
                  <a:moveTo>
                    <a:pt x="299" y="1"/>
                  </a:moveTo>
                  <a:lnTo>
                    <a:pt x="299" y="1"/>
                  </a:lnTo>
                  <a:cubicBezTo>
                    <a:pt x="0" y="856"/>
                    <a:pt x="20" y="2547"/>
                    <a:pt x="398" y="3084"/>
                  </a:cubicBezTo>
                  <a:cubicBezTo>
                    <a:pt x="358" y="2129"/>
                    <a:pt x="517" y="1174"/>
                    <a:pt x="497" y="199"/>
                  </a:cubicBezTo>
                  <a:cubicBezTo>
                    <a:pt x="458" y="100"/>
                    <a:pt x="398" y="40"/>
                    <a:pt x="2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68" name="Google Shape;7768;p9"/>
            <p:cNvSpPr/>
            <p:nvPr/>
          </p:nvSpPr>
          <p:spPr>
            <a:xfrm>
              <a:off x="4771550" y="4552525"/>
              <a:ext cx="66675" cy="17250"/>
            </a:xfrm>
            <a:custGeom>
              <a:avLst/>
              <a:gdLst/>
              <a:ahLst/>
              <a:cxnLst/>
              <a:rect l="l" t="t" r="r" b="b"/>
              <a:pathLst>
                <a:path w="2667" h="690" extrusionOk="0">
                  <a:moveTo>
                    <a:pt x="263" y="0"/>
                  </a:moveTo>
                  <a:cubicBezTo>
                    <a:pt x="145" y="0"/>
                    <a:pt x="38" y="57"/>
                    <a:pt x="1" y="272"/>
                  </a:cubicBezTo>
                  <a:cubicBezTo>
                    <a:pt x="796" y="411"/>
                    <a:pt x="1592" y="650"/>
                    <a:pt x="2408" y="690"/>
                  </a:cubicBezTo>
                  <a:cubicBezTo>
                    <a:pt x="2587" y="570"/>
                    <a:pt x="2666" y="451"/>
                    <a:pt x="2388" y="351"/>
                  </a:cubicBezTo>
                  <a:cubicBezTo>
                    <a:pt x="2248" y="292"/>
                    <a:pt x="2049" y="312"/>
                    <a:pt x="1910" y="172"/>
                  </a:cubicBezTo>
                  <a:cubicBezTo>
                    <a:pt x="1492" y="113"/>
                    <a:pt x="1055" y="153"/>
                    <a:pt x="617" y="73"/>
                  </a:cubicBezTo>
                  <a:cubicBezTo>
                    <a:pt x="543" y="73"/>
                    <a:pt x="397" y="0"/>
                    <a:pt x="26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69" name="Google Shape;7769;p9"/>
            <p:cNvSpPr/>
            <p:nvPr/>
          </p:nvSpPr>
          <p:spPr>
            <a:xfrm>
              <a:off x="4371200" y="4503125"/>
              <a:ext cx="93525" cy="19900"/>
            </a:xfrm>
            <a:custGeom>
              <a:avLst/>
              <a:gdLst/>
              <a:ahLst/>
              <a:cxnLst/>
              <a:rect l="l" t="t" r="r" b="b"/>
              <a:pathLst>
                <a:path w="3741" h="796" extrusionOk="0">
                  <a:moveTo>
                    <a:pt x="1694" y="53"/>
                  </a:moveTo>
                  <a:cubicBezTo>
                    <a:pt x="1619" y="53"/>
                    <a:pt x="1546" y="55"/>
                    <a:pt x="1473" y="60"/>
                  </a:cubicBezTo>
                  <a:cubicBezTo>
                    <a:pt x="996" y="239"/>
                    <a:pt x="458" y="0"/>
                    <a:pt x="21" y="358"/>
                  </a:cubicBezTo>
                  <a:cubicBezTo>
                    <a:pt x="1" y="676"/>
                    <a:pt x="240" y="597"/>
                    <a:pt x="419" y="637"/>
                  </a:cubicBezTo>
                  <a:cubicBezTo>
                    <a:pt x="448" y="638"/>
                    <a:pt x="477" y="639"/>
                    <a:pt x="506" y="639"/>
                  </a:cubicBezTo>
                  <a:cubicBezTo>
                    <a:pt x="685" y="639"/>
                    <a:pt x="859" y="612"/>
                    <a:pt x="1031" y="612"/>
                  </a:cubicBezTo>
                  <a:cubicBezTo>
                    <a:pt x="1173" y="612"/>
                    <a:pt x="1313" y="630"/>
                    <a:pt x="1453" y="696"/>
                  </a:cubicBezTo>
                  <a:cubicBezTo>
                    <a:pt x="1493" y="736"/>
                    <a:pt x="1572" y="736"/>
                    <a:pt x="1612" y="736"/>
                  </a:cubicBezTo>
                  <a:cubicBezTo>
                    <a:pt x="1692" y="796"/>
                    <a:pt x="1811" y="796"/>
                    <a:pt x="1911" y="796"/>
                  </a:cubicBezTo>
                  <a:cubicBezTo>
                    <a:pt x="2090" y="736"/>
                    <a:pt x="2010" y="497"/>
                    <a:pt x="2169" y="398"/>
                  </a:cubicBezTo>
                  <a:cubicBezTo>
                    <a:pt x="2686" y="378"/>
                    <a:pt x="3204" y="378"/>
                    <a:pt x="3741" y="358"/>
                  </a:cubicBezTo>
                  <a:cubicBezTo>
                    <a:pt x="3552" y="229"/>
                    <a:pt x="3343" y="209"/>
                    <a:pt x="3132" y="209"/>
                  </a:cubicBezTo>
                  <a:cubicBezTo>
                    <a:pt x="3038" y="209"/>
                    <a:pt x="2943" y="213"/>
                    <a:pt x="2850" y="213"/>
                  </a:cubicBezTo>
                  <a:cubicBezTo>
                    <a:pt x="2733" y="213"/>
                    <a:pt x="2618" y="207"/>
                    <a:pt x="2507" y="179"/>
                  </a:cubicBezTo>
                  <a:cubicBezTo>
                    <a:pt x="2242" y="85"/>
                    <a:pt x="1964" y="53"/>
                    <a:pt x="1694" y="5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70" name="Google Shape;7770;p9"/>
            <p:cNvSpPr/>
            <p:nvPr/>
          </p:nvSpPr>
          <p:spPr>
            <a:xfrm>
              <a:off x="4174275" y="4613850"/>
              <a:ext cx="64175" cy="11125"/>
            </a:xfrm>
            <a:custGeom>
              <a:avLst/>
              <a:gdLst/>
              <a:ahLst/>
              <a:cxnLst/>
              <a:rect l="l" t="t" r="r" b="b"/>
              <a:pathLst>
                <a:path w="2567" h="445" extrusionOk="0">
                  <a:moveTo>
                    <a:pt x="1381" y="1"/>
                  </a:moveTo>
                  <a:cubicBezTo>
                    <a:pt x="1285" y="1"/>
                    <a:pt x="1189" y="3"/>
                    <a:pt x="1095" y="7"/>
                  </a:cubicBezTo>
                  <a:cubicBezTo>
                    <a:pt x="1020" y="50"/>
                    <a:pt x="951" y="70"/>
                    <a:pt x="888" y="70"/>
                  </a:cubicBezTo>
                  <a:cubicBezTo>
                    <a:pt x="833" y="70"/>
                    <a:pt x="783" y="55"/>
                    <a:pt x="736" y="27"/>
                  </a:cubicBezTo>
                  <a:cubicBezTo>
                    <a:pt x="617" y="7"/>
                    <a:pt x="518" y="7"/>
                    <a:pt x="398" y="7"/>
                  </a:cubicBezTo>
                  <a:cubicBezTo>
                    <a:pt x="299" y="146"/>
                    <a:pt x="60" y="47"/>
                    <a:pt x="0" y="206"/>
                  </a:cubicBezTo>
                  <a:cubicBezTo>
                    <a:pt x="736" y="445"/>
                    <a:pt x="1512" y="306"/>
                    <a:pt x="2288" y="405"/>
                  </a:cubicBezTo>
                  <a:cubicBezTo>
                    <a:pt x="2487" y="405"/>
                    <a:pt x="2567" y="325"/>
                    <a:pt x="2507" y="146"/>
                  </a:cubicBezTo>
                  <a:cubicBezTo>
                    <a:pt x="2128" y="36"/>
                    <a:pt x="1750" y="1"/>
                    <a:pt x="13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71" name="Google Shape;7771;p9"/>
            <p:cNvSpPr/>
            <p:nvPr/>
          </p:nvSpPr>
          <p:spPr>
            <a:xfrm>
              <a:off x="4336900" y="4510075"/>
              <a:ext cx="71125" cy="12150"/>
            </a:xfrm>
            <a:custGeom>
              <a:avLst/>
              <a:gdLst/>
              <a:ahLst/>
              <a:cxnLst/>
              <a:rect l="l" t="t" r="r" b="b"/>
              <a:pathLst>
                <a:path w="2845" h="486" extrusionOk="0">
                  <a:moveTo>
                    <a:pt x="915" y="1"/>
                  </a:moveTo>
                  <a:cubicBezTo>
                    <a:pt x="876" y="1"/>
                    <a:pt x="796" y="1"/>
                    <a:pt x="736" y="20"/>
                  </a:cubicBezTo>
                  <a:cubicBezTo>
                    <a:pt x="478" y="100"/>
                    <a:pt x="179" y="20"/>
                    <a:pt x="0" y="299"/>
                  </a:cubicBezTo>
                  <a:cubicBezTo>
                    <a:pt x="555" y="449"/>
                    <a:pt x="1103" y="485"/>
                    <a:pt x="1652" y="485"/>
                  </a:cubicBezTo>
                  <a:cubicBezTo>
                    <a:pt x="2048" y="485"/>
                    <a:pt x="2445" y="466"/>
                    <a:pt x="2845" y="458"/>
                  </a:cubicBezTo>
                  <a:cubicBezTo>
                    <a:pt x="2726" y="299"/>
                    <a:pt x="2589" y="281"/>
                    <a:pt x="2446" y="281"/>
                  </a:cubicBezTo>
                  <a:cubicBezTo>
                    <a:pt x="2405" y="281"/>
                    <a:pt x="2363" y="283"/>
                    <a:pt x="2322" y="283"/>
                  </a:cubicBezTo>
                  <a:cubicBezTo>
                    <a:pt x="2291" y="283"/>
                    <a:pt x="2260" y="282"/>
                    <a:pt x="2228" y="279"/>
                  </a:cubicBezTo>
                  <a:cubicBezTo>
                    <a:pt x="1950" y="259"/>
                    <a:pt x="1651" y="319"/>
                    <a:pt x="1413" y="100"/>
                  </a:cubicBezTo>
                  <a:cubicBezTo>
                    <a:pt x="1373" y="60"/>
                    <a:pt x="1333" y="20"/>
                    <a:pt x="1273" y="20"/>
                  </a:cubicBezTo>
                  <a:cubicBezTo>
                    <a:pt x="1234" y="20"/>
                    <a:pt x="1194" y="60"/>
                    <a:pt x="1174" y="60"/>
                  </a:cubicBezTo>
                  <a:cubicBezTo>
                    <a:pt x="1157" y="67"/>
                    <a:pt x="1142" y="70"/>
                    <a:pt x="1127" y="70"/>
                  </a:cubicBezTo>
                  <a:cubicBezTo>
                    <a:pt x="1054" y="70"/>
                    <a:pt x="998" y="1"/>
                    <a:pt x="91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72" name="Google Shape;7772;p9"/>
            <p:cNvSpPr/>
            <p:nvPr/>
          </p:nvSpPr>
          <p:spPr>
            <a:xfrm>
              <a:off x="4112600" y="4488425"/>
              <a:ext cx="56725" cy="15100"/>
            </a:xfrm>
            <a:custGeom>
              <a:avLst/>
              <a:gdLst/>
              <a:ahLst/>
              <a:cxnLst/>
              <a:rect l="l" t="t" r="r" b="b"/>
              <a:pathLst>
                <a:path w="2269" h="604" extrusionOk="0">
                  <a:moveTo>
                    <a:pt x="1979" y="0"/>
                  </a:moveTo>
                  <a:cubicBezTo>
                    <a:pt x="1910" y="0"/>
                    <a:pt x="1847" y="23"/>
                    <a:pt x="1791" y="91"/>
                  </a:cubicBezTo>
                  <a:cubicBezTo>
                    <a:pt x="1699" y="260"/>
                    <a:pt x="1582" y="382"/>
                    <a:pt x="1414" y="382"/>
                  </a:cubicBezTo>
                  <a:cubicBezTo>
                    <a:pt x="1365" y="382"/>
                    <a:pt x="1312" y="372"/>
                    <a:pt x="1254" y="349"/>
                  </a:cubicBezTo>
                  <a:cubicBezTo>
                    <a:pt x="1043" y="265"/>
                    <a:pt x="822" y="242"/>
                    <a:pt x="598" y="242"/>
                  </a:cubicBezTo>
                  <a:cubicBezTo>
                    <a:pt x="399" y="242"/>
                    <a:pt x="197" y="260"/>
                    <a:pt x="1" y="270"/>
                  </a:cubicBezTo>
                  <a:cubicBezTo>
                    <a:pt x="546" y="484"/>
                    <a:pt x="1077" y="603"/>
                    <a:pt x="1640" y="603"/>
                  </a:cubicBezTo>
                  <a:cubicBezTo>
                    <a:pt x="1755" y="603"/>
                    <a:pt x="1872" y="598"/>
                    <a:pt x="1990" y="588"/>
                  </a:cubicBezTo>
                  <a:cubicBezTo>
                    <a:pt x="2089" y="528"/>
                    <a:pt x="2209" y="469"/>
                    <a:pt x="2268" y="349"/>
                  </a:cubicBezTo>
                  <a:cubicBezTo>
                    <a:pt x="2268" y="210"/>
                    <a:pt x="2268" y="91"/>
                    <a:pt x="2149" y="31"/>
                  </a:cubicBezTo>
                  <a:cubicBezTo>
                    <a:pt x="2089" y="14"/>
                    <a:pt x="2032" y="0"/>
                    <a:pt x="19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73" name="Google Shape;7773;p9"/>
            <p:cNvSpPr/>
            <p:nvPr/>
          </p:nvSpPr>
          <p:spPr>
            <a:xfrm>
              <a:off x="4166325" y="4488125"/>
              <a:ext cx="53225" cy="13350"/>
            </a:xfrm>
            <a:custGeom>
              <a:avLst/>
              <a:gdLst/>
              <a:ahLst/>
              <a:cxnLst/>
              <a:rect l="l" t="t" r="r" b="b"/>
              <a:pathLst>
                <a:path w="2129" h="534" extrusionOk="0">
                  <a:moveTo>
                    <a:pt x="270" y="1"/>
                  </a:moveTo>
                  <a:cubicBezTo>
                    <a:pt x="170" y="1"/>
                    <a:pt x="76" y="27"/>
                    <a:pt x="0" y="103"/>
                  </a:cubicBezTo>
                  <a:cubicBezTo>
                    <a:pt x="0" y="202"/>
                    <a:pt x="20" y="341"/>
                    <a:pt x="20" y="441"/>
                  </a:cubicBezTo>
                  <a:cubicBezTo>
                    <a:pt x="353" y="507"/>
                    <a:pt x="685" y="533"/>
                    <a:pt x="1020" y="533"/>
                  </a:cubicBezTo>
                  <a:cubicBezTo>
                    <a:pt x="1386" y="533"/>
                    <a:pt x="1755" y="502"/>
                    <a:pt x="2129" y="461"/>
                  </a:cubicBezTo>
                  <a:lnTo>
                    <a:pt x="2129" y="282"/>
                  </a:lnTo>
                  <a:cubicBezTo>
                    <a:pt x="1825" y="130"/>
                    <a:pt x="1535" y="78"/>
                    <a:pt x="1224" y="78"/>
                  </a:cubicBezTo>
                  <a:cubicBezTo>
                    <a:pt x="1168" y="78"/>
                    <a:pt x="1112" y="80"/>
                    <a:pt x="1054" y="83"/>
                  </a:cubicBezTo>
                  <a:cubicBezTo>
                    <a:pt x="915" y="83"/>
                    <a:pt x="736" y="63"/>
                    <a:pt x="597" y="63"/>
                  </a:cubicBezTo>
                  <a:cubicBezTo>
                    <a:pt x="493" y="32"/>
                    <a:pt x="378" y="1"/>
                    <a:pt x="2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74" name="Google Shape;7774;p9"/>
            <p:cNvSpPr/>
            <p:nvPr/>
          </p:nvSpPr>
          <p:spPr>
            <a:xfrm>
              <a:off x="4191675" y="4485700"/>
              <a:ext cx="50750" cy="12475"/>
            </a:xfrm>
            <a:custGeom>
              <a:avLst/>
              <a:gdLst/>
              <a:ahLst/>
              <a:cxnLst/>
              <a:rect l="l" t="t" r="r" b="b"/>
              <a:pathLst>
                <a:path w="2030" h="499" extrusionOk="0">
                  <a:moveTo>
                    <a:pt x="1" y="1"/>
                  </a:moveTo>
                  <a:cubicBezTo>
                    <a:pt x="21" y="80"/>
                    <a:pt x="21" y="140"/>
                    <a:pt x="21" y="180"/>
                  </a:cubicBezTo>
                  <a:cubicBezTo>
                    <a:pt x="238" y="357"/>
                    <a:pt x="484" y="385"/>
                    <a:pt x="739" y="385"/>
                  </a:cubicBezTo>
                  <a:cubicBezTo>
                    <a:pt x="856" y="385"/>
                    <a:pt x="975" y="379"/>
                    <a:pt x="1095" y="379"/>
                  </a:cubicBezTo>
                  <a:lnTo>
                    <a:pt x="1174" y="359"/>
                  </a:lnTo>
                  <a:lnTo>
                    <a:pt x="1234" y="359"/>
                  </a:lnTo>
                  <a:cubicBezTo>
                    <a:pt x="1314" y="399"/>
                    <a:pt x="1373" y="458"/>
                    <a:pt x="1433" y="498"/>
                  </a:cubicBezTo>
                  <a:lnTo>
                    <a:pt x="1970" y="498"/>
                  </a:lnTo>
                  <a:cubicBezTo>
                    <a:pt x="1990" y="498"/>
                    <a:pt x="1990" y="478"/>
                    <a:pt x="2010" y="458"/>
                  </a:cubicBezTo>
                  <a:cubicBezTo>
                    <a:pt x="2030" y="419"/>
                    <a:pt x="2010" y="379"/>
                    <a:pt x="1970" y="359"/>
                  </a:cubicBezTo>
                  <a:cubicBezTo>
                    <a:pt x="1314" y="160"/>
                    <a:pt x="677" y="4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75" name="Google Shape;7775;p9"/>
            <p:cNvSpPr/>
            <p:nvPr/>
          </p:nvSpPr>
          <p:spPr>
            <a:xfrm>
              <a:off x="4850125" y="4564875"/>
              <a:ext cx="30850" cy="13850"/>
            </a:xfrm>
            <a:custGeom>
              <a:avLst/>
              <a:gdLst/>
              <a:ahLst/>
              <a:cxnLst/>
              <a:rect l="l" t="t" r="r" b="b"/>
              <a:pathLst>
                <a:path w="1234" h="554" extrusionOk="0">
                  <a:moveTo>
                    <a:pt x="395" y="0"/>
                  </a:moveTo>
                  <a:cubicBezTo>
                    <a:pt x="218" y="0"/>
                    <a:pt x="65" y="62"/>
                    <a:pt x="1" y="375"/>
                  </a:cubicBezTo>
                  <a:cubicBezTo>
                    <a:pt x="160" y="494"/>
                    <a:pt x="359" y="395"/>
                    <a:pt x="538" y="494"/>
                  </a:cubicBezTo>
                  <a:cubicBezTo>
                    <a:pt x="637" y="514"/>
                    <a:pt x="757" y="514"/>
                    <a:pt x="856" y="554"/>
                  </a:cubicBezTo>
                  <a:cubicBezTo>
                    <a:pt x="1234" y="375"/>
                    <a:pt x="1134" y="196"/>
                    <a:pt x="856" y="17"/>
                  </a:cubicBezTo>
                  <a:cubicBezTo>
                    <a:pt x="821" y="23"/>
                    <a:pt x="785" y="26"/>
                    <a:pt x="749" y="26"/>
                  </a:cubicBezTo>
                  <a:cubicBezTo>
                    <a:pt x="632" y="26"/>
                    <a:pt x="508" y="0"/>
                    <a:pt x="39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76" name="Google Shape;7776;p9"/>
            <p:cNvSpPr/>
            <p:nvPr/>
          </p:nvSpPr>
          <p:spPr>
            <a:xfrm>
              <a:off x="4161850" y="4499125"/>
              <a:ext cx="57200" cy="5500"/>
            </a:xfrm>
            <a:custGeom>
              <a:avLst/>
              <a:gdLst/>
              <a:ahLst/>
              <a:cxnLst/>
              <a:rect l="l" t="t" r="r" b="b"/>
              <a:pathLst>
                <a:path w="2288" h="220" extrusionOk="0">
                  <a:moveTo>
                    <a:pt x="199" y="1"/>
                  </a:moveTo>
                  <a:cubicBezTo>
                    <a:pt x="119" y="41"/>
                    <a:pt x="80" y="120"/>
                    <a:pt x="0" y="200"/>
                  </a:cubicBezTo>
                  <a:lnTo>
                    <a:pt x="80" y="220"/>
                  </a:lnTo>
                  <a:lnTo>
                    <a:pt x="139" y="220"/>
                  </a:lnTo>
                  <a:cubicBezTo>
                    <a:pt x="497" y="200"/>
                    <a:pt x="836" y="200"/>
                    <a:pt x="1194" y="160"/>
                  </a:cubicBezTo>
                  <a:cubicBezTo>
                    <a:pt x="1231" y="156"/>
                    <a:pt x="1268" y="155"/>
                    <a:pt x="1305" y="155"/>
                  </a:cubicBezTo>
                  <a:cubicBezTo>
                    <a:pt x="1478" y="155"/>
                    <a:pt x="1652" y="189"/>
                    <a:pt x="1819" y="189"/>
                  </a:cubicBezTo>
                  <a:cubicBezTo>
                    <a:pt x="1986" y="189"/>
                    <a:pt x="2145" y="155"/>
                    <a:pt x="2288" y="21"/>
                  </a:cubicBezTo>
                  <a:cubicBezTo>
                    <a:pt x="1592" y="21"/>
                    <a:pt x="895" y="1"/>
                    <a:pt x="1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77" name="Google Shape;7777;p9"/>
            <p:cNvSpPr/>
            <p:nvPr/>
          </p:nvSpPr>
          <p:spPr>
            <a:xfrm>
              <a:off x="4231475" y="4616825"/>
              <a:ext cx="31850" cy="9825"/>
            </a:xfrm>
            <a:custGeom>
              <a:avLst/>
              <a:gdLst/>
              <a:ahLst/>
              <a:cxnLst/>
              <a:rect l="l" t="t" r="r" b="b"/>
              <a:pathLst>
                <a:path w="1274" h="393" extrusionOk="0">
                  <a:moveTo>
                    <a:pt x="354" y="1"/>
                  </a:moveTo>
                  <a:cubicBezTo>
                    <a:pt x="310" y="1"/>
                    <a:pt x="265" y="3"/>
                    <a:pt x="219" y="7"/>
                  </a:cubicBezTo>
                  <a:cubicBezTo>
                    <a:pt x="139" y="107"/>
                    <a:pt x="80" y="187"/>
                    <a:pt x="0" y="266"/>
                  </a:cubicBezTo>
                  <a:cubicBezTo>
                    <a:pt x="182" y="361"/>
                    <a:pt x="363" y="392"/>
                    <a:pt x="546" y="392"/>
                  </a:cubicBezTo>
                  <a:cubicBezTo>
                    <a:pt x="785" y="392"/>
                    <a:pt x="1026" y="340"/>
                    <a:pt x="1273" y="306"/>
                  </a:cubicBezTo>
                  <a:cubicBezTo>
                    <a:pt x="974" y="130"/>
                    <a:pt x="691" y="1"/>
                    <a:pt x="35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78" name="Google Shape;7778;p9"/>
            <p:cNvSpPr/>
            <p:nvPr/>
          </p:nvSpPr>
          <p:spPr>
            <a:xfrm>
              <a:off x="4069825" y="4481500"/>
              <a:ext cx="53250" cy="5325"/>
            </a:xfrm>
            <a:custGeom>
              <a:avLst/>
              <a:gdLst/>
              <a:ahLst/>
              <a:cxnLst/>
              <a:rect l="l" t="t" r="r" b="b"/>
              <a:pathLst>
                <a:path w="2130" h="213" extrusionOk="0">
                  <a:moveTo>
                    <a:pt x="937" y="1"/>
                  </a:moveTo>
                  <a:cubicBezTo>
                    <a:pt x="626" y="1"/>
                    <a:pt x="313" y="21"/>
                    <a:pt x="1" y="30"/>
                  </a:cubicBezTo>
                  <a:cubicBezTo>
                    <a:pt x="318" y="174"/>
                    <a:pt x="639" y="212"/>
                    <a:pt x="962" y="212"/>
                  </a:cubicBezTo>
                  <a:cubicBezTo>
                    <a:pt x="1314" y="212"/>
                    <a:pt x="1668" y="167"/>
                    <a:pt x="2023" y="167"/>
                  </a:cubicBezTo>
                  <a:cubicBezTo>
                    <a:pt x="2058" y="167"/>
                    <a:pt x="2094" y="168"/>
                    <a:pt x="2129" y="169"/>
                  </a:cubicBezTo>
                  <a:cubicBezTo>
                    <a:pt x="1737" y="34"/>
                    <a:pt x="1338" y="1"/>
                    <a:pt x="93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79" name="Google Shape;7779;p9"/>
            <p:cNvSpPr/>
            <p:nvPr/>
          </p:nvSpPr>
          <p:spPr>
            <a:xfrm>
              <a:off x="4235450" y="4642550"/>
              <a:ext cx="40800" cy="6350"/>
            </a:xfrm>
            <a:custGeom>
              <a:avLst/>
              <a:gdLst/>
              <a:ahLst/>
              <a:cxnLst/>
              <a:rect l="l" t="t" r="r" b="b"/>
              <a:pathLst>
                <a:path w="1632" h="254" extrusionOk="0">
                  <a:moveTo>
                    <a:pt x="554" y="0"/>
                  </a:moveTo>
                  <a:cubicBezTo>
                    <a:pt x="373" y="0"/>
                    <a:pt x="187" y="13"/>
                    <a:pt x="0" y="33"/>
                  </a:cubicBezTo>
                  <a:cubicBezTo>
                    <a:pt x="222" y="211"/>
                    <a:pt x="460" y="253"/>
                    <a:pt x="705" y="253"/>
                  </a:cubicBezTo>
                  <a:cubicBezTo>
                    <a:pt x="933" y="253"/>
                    <a:pt x="1166" y="217"/>
                    <a:pt x="1398" y="217"/>
                  </a:cubicBezTo>
                  <a:cubicBezTo>
                    <a:pt x="1476" y="217"/>
                    <a:pt x="1554" y="221"/>
                    <a:pt x="1631" y="232"/>
                  </a:cubicBezTo>
                  <a:cubicBezTo>
                    <a:pt x="1295" y="57"/>
                    <a:pt x="932" y="0"/>
                    <a:pt x="5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80" name="Google Shape;7780;p9"/>
            <p:cNvSpPr/>
            <p:nvPr/>
          </p:nvSpPr>
          <p:spPr>
            <a:xfrm>
              <a:off x="4316000" y="4506450"/>
              <a:ext cx="42800" cy="11100"/>
            </a:xfrm>
            <a:custGeom>
              <a:avLst/>
              <a:gdLst/>
              <a:ahLst/>
              <a:cxnLst/>
              <a:rect l="l" t="t" r="r" b="b"/>
              <a:pathLst>
                <a:path w="1712" h="444" extrusionOk="0">
                  <a:moveTo>
                    <a:pt x="1123" y="1"/>
                  </a:moveTo>
                  <a:cubicBezTo>
                    <a:pt x="896" y="1"/>
                    <a:pt x="657" y="66"/>
                    <a:pt x="419" y="66"/>
                  </a:cubicBezTo>
                  <a:cubicBezTo>
                    <a:pt x="220" y="126"/>
                    <a:pt x="1" y="106"/>
                    <a:pt x="1" y="404"/>
                  </a:cubicBezTo>
                  <a:cubicBezTo>
                    <a:pt x="259" y="404"/>
                    <a:pt x="538" y="424"/>
                    <a:pt x="816" y="444"/>
                  </a:cubicBezTo>
                  <a:cubicBezTo>
                    <a:pt x="899" y="416"/>
                    <a:pt x="987" y="410"/>
                    <a:pt x="1075" y="410"/>
                  </a:cubicBezTo>
                  <a:cubicBezTo>
                    <a:pt x="1146" y="410"/>
                    <a:pt x="1217" y="414"/>
                    <a:pt x="1286" y="414"/>
                  </a:cubicBezTo>
                  <a:cubicBezTo>
                    <a:pt x="1443" y="414"/>
                    <a:pt x="1592" y="394"/>
                    <a:pt x="1712" y="265"/>
                  </a:cubicBezTo>
                  <a:cubicBezTo>
                    <a:pt x="1531" y="56"/>
                    <a:pt x="1332" y="1"/>
                    <a:pt x="11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81" name="Google Shape;7781;p9"/>
            <p:cNvSpPr/>
            <p:nvPr/>
          </p:nvSpPr>
          <p:spPr>
            <a:xfrm>
              <a:off x="3964900" y="4608975"/>
              <a:ext cx="40300" cy="4700"/>
            </a:xfrm>
            <a:custGeom>
              <a:avLst/>
              <a:gdLst/>
              <a:ahLst/>
              <a:cxnLst/>
              <a:rect l="l" t="t" r="r" b="b"/>
              <a:pathLst>
                <a:path w="1612" h="188" extrusionOk="0">
                  <a:moveTo>
                    <a:pt x="775" y="1"/>
                  </a:moveTo>
                  <a:cubicBezTo>
                    <a:pt x="517" y="1"/>
                    <a:pt x="256" y="23"/>
                    <a:pt x="1" y="23"/>
                  </a:cubicBezTo>
                  <a:cubicBezTo>
                    <a:pt x="242" y="153"/>
                    <a:pt x="488" y="188"/>
                    <a:pt x="738" y="188"/>
                  </a:cubicBezTo>
                  <a:cubicBezTo>
                    <a:pt x="1023" y="188"/>
                    <a:pt x="1315" y="142"/>
                    <a:pt x="1612" y="142"/>
                  </a:cubicBezTo>
                  <a:cubicBezTo>
                    <a:pt x="1341" y="28"/>
                    <a:pt x="1059" y="1"/>
                    <a:pt x="77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82" name="Google Shape;7782;p9"/>
            <p:cNvSpPr/>
            <p:nvPr/>
          </p:nvSpPr>
          <p:spPr>
            <a:xfrm>
              <a:off x="4435375" y="4560300"/>
              <a:ext cx="12950" cy="26400"/>
            </a:xfrm>
            <a:custGeom>
              <a:avLst/>
              <a:gdLst/>
              <a:ahLst/>
              <a:cxnLst/>
              <a:rect l="l" t="t" r="r" b="b"/>
              <a:pathLst>
                <a:path w="518" h="1056" extrusionOk="0">
                  <a:moveTo>
                    <a:pt x="398" y="1"/>
                  </a:moveTo>
                  <a:cubicBezTo>
                    <a:pt x="0" y="160"/>
                    <a:pt x="199" y="478"/>
                    <a:pt x="100" y="677"/>
                  </a:cubicBezTo>
                  <a:cubicBezTo>
                    <a:pt x="119" y="836"/>
                    <a:pt x="119" y="975"/>
                    <a:pt x="279" y="1055"/>
                  </a:cubicBezTo>
                  <a:cubicBezTo>
                    <a:pt x="338" y="737"/>
                    <a:pt x="517" y="379"/>
                    <a:pt x="39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83" name="Google Shape;7783;p9"/>
            <p:cNvSpPr/>
            <p:nvPr/>
          </p:nvSpPr>
          <p:spPr>
            <a:xfrm>
              <a:off x="4137475" y="4485775"/>
              <a:ext cx="42800" cy="4925"/>
            </a:xfrm>
            <a:custGeom>
              <a:avLst/>
              <a:gdLst/>
              <a:ahLst/>
              <a:cxnLst/>
              <a:rect l="l" t="t" r="r" b="b"/>
              <a:pathLst>
                <a:path w="1712" h="197" extrusionOk="0">
                  <a:moveTo>
                    <a:pt x="948" y="0"/>
                  </a:moveTo>
                  <a:cubicBezTo>
                    <a:pt x="667" y="0"/>
                    <a:pt x="379" y="38"/>
                    <a:pt x="80" y="38"/>
                  </a:cubicBezTo>
                  <a:cubicBezTo>
                    <a:pt x="60" y="38"/>
                    <a:pt x="20" y="38"/>
                    <a:pt x="20" y="77"/>
                  </a:cubicBezTo>
                  <a:cubicBezTo>
                    <a:pt x="0" y="97"/>
                    <a:pt x="20" y="137"/>
                    <a:pt x="100" y="157"/>
                  </a:cubicBezTo>
                  <a:cubicBezTo>
                    <a:pt x="319" y="177"/>
                    <a:pt x="557" y="177"/>
                    <a:pt x="776" y="197"/>
                  </a:cubicBezTo>
                  <a:lnTo>
                    <a:pt x="1114" y="197"/>
                  </a:lnTo>
                  <a:cubicBezTo>
                    <a:pt x="1313" y="177"/>
                    <a:pt x="1512" y="177"/>
                    <a:pt x="1711" y="157"/>
                  </a:cubicBezTo>
                  <a:cubicBezTo>
                    <a:pt x="1462" y="32"/>
                    <a:pt x="1208" y="0"/>
                    <a:pt x="94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84" name="Google Shape;7784;p9"/>
            <p:cNvSpPr/>
            <p:nvPr/>
          </p:nvSpPr>
          <p:spPr>
            <a:xfrm>
              <a:off x="4276225" y="4648250"/>
              <a:ext cx="40800" cy="5125"/>
            </a:xfrm>
            <a:custGeom>
              <a:avLst/>
              <a:gdLst/>
              <a:ahLst/>
              <a:cxnLst/>
              <a:rect l="l" t="t" r="r" b="b"/>
              <a:pathLst>
                <a:path w="1632" h="205" extrusionOk="0">
                  <a:moveTo>
                    <a:pt x="465" y="0"/>
                  </a:moveTo>
                  <a:cubicBezTo>
                    <a:pt x="309" y="0"/>
                    <a:pt x="154" y="4"/>
                    <a:pt x="0" y="4"/>
                  </a:cubicBezTo>
                  <a:cubicBezTo>
                    <a:pt x="231" y="163"/>
                    <a:pt x="473" y="204"/>
                    <a:pt x="719" y="204"/>
                  </a:cubicBezTo>
                  <a:cubicBezTo>
                    <a:pt x="979" y="204"/>
                    <a:pt x="1242" y="158"/>
                    <a:pt x="1499" y="158"/>
                  </a:cubicBezTo>
                  <a:cubicBezTo>
                    <a:pt x="1543" y="158"/>
                    <a:pt x="1588" y="160"/>
                    <a:pt x="1632" y="163"/>
                  </a:cubicBezTo>
                  <a:cubicBezTo>
                    <a:pt x="1248" y="21"/>
                    <a:pt x="854" y="0"/>
                    <a:pt x="4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85" name="Google Shape;7785;p9"/>
            <p:cNvSpPr/>
            <p:nvPr/>
          </p:nvSpPr>
          <p:spPr>
            <a:xfrm>
              <a:off x="4162825" y="4609875"/>
              <a:ext cx="21425" cy="8150"/>
            </a:xfrm>
            <a:custGeom>
              <a:avLst/>
              <a:gdLst/>
              <a:ahLst/>
              <a:cxnLst/>
              <a:rect l="l" t="t" r="r" b="b"/>
              <a:pathLst>
                <a:path w="857" h="326" extrusionOk="0">
                  <a:moveTo>
                    <a:pt x="230" y="0"/>
                  </a:moveTo>
                  <a:cubicBezTo>
                    <a:pt x="71" y="0"/>
                    <a:pt x="36" y="127"/>
                    <a:pt x="1" y="285"/>
                  </a:cubicBezTo>
                  <a:cubicBezTo>
                    <a:pt x="160" y="305"/>
                    <a:pt x="299" y="305"/>
                    <a:pt x="458" y="325"/>
                  </a:cubicBezTo>
                  <a:cubicBezTo>
                    <a:pt x="598" y="305"/>
                    <a:pt x="777" y="285"/>
                    <a:pt x="856" y="146"/>
                  </a:cubicBezTo>
                  <a:cubicBezTo>
                    <a:pt x="657" y="87"/>
                    <a:pt x="478" y="47"/>
                    <a:pt x="299" y="7"/>
                  </a:cubicBezTo>
                  <a:cubicBezTo>
                    <a:pt x="274" y="2"/>
                    <a:pt x="251" y="0"/>
                    <a:pt x="2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86" name="Google Shape;7786;p9"/>
            <p:cNvSpPr/>
            <p:nvPr/>
          </p:nvSpPr>
          <p:spPr>
            <a:xfrm>
              <a:off x="4096200" y="4621750"/>
              <a:ext cx="30850" cy="5725"/>
            </a:xfrm>
            <a:custGeom>
              <a:avLst/>
              <a:gdLst/>
              <a:ahLst/>
              <a:cxnLst/>
              <a:rect l="l" t="t" r="r" b="b"/>
              <a:pathLst>
                <a:path w="1234" h="229" extrusionOk="0">
                  <a:moveTo>
                    <a:pt x="556" y="1"/>
                  </a:moveTo>
                  <a:cubicBezTo>
                    <a:pt x="411" y="1"/>
                    <a:pt x="263" y="12"/>
                    <a:pt x="112" y="12"/>
                  </a:cubicBezTo>
                  <a:cubicBezTo>
                    <a:pt x="75" y="12"/>
                    <a:pt x="38" y="11"/>
                    <a:pt x="0" y="9"/>
                  </a:cubicBezTo>
                  <a:lnTo>
                    <a:pt x="0" y="9"/>
                  </a:lnTo>
                  <a:cubicBezTo>
                    <a:pt x="134" y="182"/>
                    <a:pt x="301" y="216"/>
                    <a:pt x="478" y="216"/>
                  </a:cubicBezTo>
                  <a:cubicBezTo>
                    <a:pt x="592" y="216"/>
                    <a:pt x="711" y="202"/>
                    <a:pt x="828" y="202"/>
                  </a:cubicBezTo>
                  <a:cubicBezTo>
                    <a:pt x="905" y="202"/>
                    <a:pt x="981" y="208"/>
                    <a:pt x="1055" y="228"/>
                  </a:cubicBezTo>
                  <a:cubicBezTo>
                    <a:pt x="1094" y="208"/>
                    <a:pt x="1174" y="208"/>
                    <a:pt x="1234" y="188"/>
                  </a:cubicBezTo>
                  <a:cubicBezTo>
                    <a:pt x="1019" y="31"/>
                    <a:pt x="792" y="1"/>
                    <a:pt x="55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87" name="Google Shape;7787;p9"/>
            <p:cNvSpPr/>
            <p:nvPr/>
          </p:nvSpPr>
          <p:spPr>
            <a:xfrm>
              <a:off x="4017125" y="4612775"/>
              <a:ext cx="32850" cy="5375"/>
            </a:xfrm>
            <a:custGeom>
              <a:avLst/>
              <a:gdLst/>
              <a:ahLst/>
              <a:cxnLst/>
              <a:rect l="l" t="t" r="r" b="b"/>
              <a:pathLst>
                <a:path w="1314" h="215" extrusionOk="0">
                  <a:moveTo>
                    <a:pt x="523" y="0"/>
                  </a:moveTo>
                  <a:cubicBezTo>
                    <a:pt x="352" y="0"/>
                    <a:pt x="178" y="19"/>
                    <a:pt x="0" y="50"/>
                  </a:cubicBezTo>
                  <a:cubicBezTo>
                    <a:pt x="195" y="180"/>
                    <a:pt x="395" y="215"/>
                    <a:pt x="598" y="215"/>
                  </a:cubicBezTo>
                  <a:cubicBezTo>
                    <a:pt x="831" y="215"/>
                    <a:pt x="1069" y="169"/>
                    <a:pt x="1313" y="169"/>
                  </a:cubicBezTo>
                  <a:cubicBezTo>
                    <a:pt x="1057" y="48"/>
                    <a:pt x="794" y="0"/>
                    <a:pt x="52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88" name="Google Shape;7788;p9"/>
            <p:cNvSpPr/>
            <p:nvPr/>
          </p:nvSpPr>
          <p:spPr>
            <a:xfrm>
              <a:off x="4155875" y="4630650"/>
              <a:ext cx="23900" cy="5800"/>
            </a:xfrm>
            <a:custGeom>
              <a:avLst/>
              <a:gdLst/>
              <a:ahLst/>
              <a:cxnLst/>
              <a:rect l="l" t="t" r="r" b="b"/>
              <a:pathLst>
                <a:path w="956" h="232" extrusionOk="0">
                  <a:moveTo>
                    <a:pt x="482" y="1"/>
                  </a:moveTo>
                  <a:cubicBezTo>
                    <a:pt x="346" y="1"/>
                    <a:pt x="205" y="22"/>
                    <a:pt x="60" y="31"/>
                  </a:cubicBezTo>
                  <a:cubicBezTo>
                    <a:pt x="40" y="31"/>
                    <a:pt x="0" y="31"/>
                    <a:pt x="0" y="71"/>
                  </a:cubicBezTo>
                  <a:cubicBezTo>
                    <a:pt x="0" y="111"/>
                    <a:pt x="0" y="151"/>
                    <a:pt x="60" y="171"/>
                  </a:cubicBezTo>
                  <a:cubicBezTo>
                    <a:pt x="95" y="164"/>
                    <a:pt x="130" y="161"/>
                    <a:pt x="165" y="161"/>
                  </a:cubicBezTo>
                  <a:cubicBezTo>
                    <a:pt x="337" y="161"/>
                    <a:pt x="509" y="231"/>
                    <a:pt x="681" y="231"/>
                  </a:cubicBezTo>
                  <a:cubicBezTo>
                    <a:pt x="773" y="231"/>
                    <a:pt x="864" y="212"/>
                    <a:pt x="955" y="151"/>
                  </a:cubicBezTo>
                  <a:cubicBezTo>
                    <a:pt x="804" y="32"/>
                    <a:pt x="646" y="1"/>
                    <a:pt x="4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89" name="Google Shape;7789;p9"/>
            <p:cNvSpPr/>
            <p:nvPr/>
          </p:nvSpPr>
          <p:spPr>
            <a:xfrm>
              <a:off x="4205100" y="4637650"/>
              <a:ext cx="28875" cy="6250"/>
            </a:xfrm>
            <a:custGeom>
              <a:avLst/>
              <a:gdLst/>
              <a:ahLst/>
              <a:cxnLst/>
              <a:rect l="l" t="t" r="r" b="b"/>
              <a:pathLst>
                <a:path w="1155" h="250" extrusionOk="0">
                  <a:moveTo>
                    <a:pt x="144" y="1"/>
                  </a:moveTo>
                  <a:cubicBezTo>
                    <a:pt x="93" y="1"/>
                    <a:pt x="47" y="32"/>
                    <a:pt x="1" y="90"/>
                  </a:cubicBezTo>
                  <a:cubicBezTo>
                    <a:pt x="166" y="218"/>
                    <a:pt x="345" y="249"/>
                    <a:pt x="526" y="249"/>
                  </a:cubicBezTo>
                  <a:cubicBezTo>
                    <a:pt x="694" y="249"/>
                    <a:pt x="864" y="223"/>
                    <a:pt x="1029" y="223"/>
                  </a:cubicBezTo>
                  <a:cubicBezTo>
                    <a:pt x="1071" y="223"/>
                    <a:pt x="1113" y="224"/>
                    <a:pt x="1155" y="229"/>
                  </a:cubicBezTo>
                  <a:cubicBezTo>
                    <a:pt x="939" y="105"/>
                    <a:pt x="711" y="30"/>
                    <a:pt x="471" y="30"/>
                  </a:cubicBezTo>
                  <a:cubicBezTo>
                    <a:pt x="402" y="30"/>
                    <a:pt x="331" y="36"/>
                    <a:pt x="259" y="50"/>
                  </a:cubicBezTo>
                  <a:cubicBezTo>
                    <a:pt x="218" y="17"/>
                    <a:pt x="180" y="1"/>
                    <a:pt x="1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90" name="Google Shape;7790;p9"/>
            <p:cNvSpPr/>
            <p:nvPr/>
          </p:nvSpPr>
          <p:spPr>
            <a:xfrm>
              <a:off x="4127525" y="4626300"/>
              <a:ext cx="26375" cy="5025"/>
            </a:xfrm>
            <a:custGeom>
              <a:avLst/>
              <a:gdLst/>
              <a:ahLst/>
              <a:cxnLst/>
              <a:rect l="l" t="t" r="r" b="b"/>
              <a:pathLst>
                <a:path w="1055" h="201" extrusionOk="0">
                  <a:moveTo>
                    <a:pt x="199" y="0"/>
                  </a:moveTo>
                  <a:cubicBezTo>
                    <a:pt x="132" y="0"/>
                    <a:pt x="66" y="3"/>
                    <a:pt x="0" y="6"/>
                  </a:cubicBezTo>
                  <a:cubicBezTo>
                    <a:pt x="150" y="166"/>
                    <a:pt x="324" y="200"/>
                    <a:pt x="505" y="200"/>
                  </a:cubicBezTo>
                  <a:cubicBezTo>
                    <a:pt x="646" y="200"/>
                    <a:pt x="792" y="179"/>
                    <a:pt x="934" y="179"/>
                  </a:cubicBezTo>
                  <a:cubicBezTo>
                    <a:pt x="975" y="179"/>
                    <a:pt x="1015" y="181"/>
                    <a:pt x="1055" y="185"/>
                  </a:cubicBezTo>
                  <a:cubicBezTo>
                    <a:pt x="766" y="41"/>
                    <a:pt x="477" y="0"/>
                    <a:pt x="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91" name="Google Shape;7791;p9"/>
            <p:cNvSpPr/>
            <p:nvPr/>
          </p:nvSpPr>
          <p:spPr>
            <a:xfrm>
              <a:off x="4477625" y="4674475"/>
              <a:ext cx="27875" cy="5225"/>
            </a:xfrm>
            <a:custGeom>
              <a:avLst/>
              <a:gdLst/>
              <a:ahLst/>
              <a:cxnLst/>
              <a:rect l="l" t="t" r="r" b="b"/>
              <a:pathLst>
                <a:path w="1115" h="209" extrusionOk="0">
                  <a:moveTo>
                    <a:pt x="293" y="0"/>
                  </a:moveTo>
                  <a:cubicBezTo>
                    <a:pt x="197" y="0"/>
                    <a:pt x="100" y="4"/>
                    <a:pt x="1" y="9"/>
                  </a:cubicBezTo>
                  <a:cubicBezTo>
                    <a:pt x="160" y="168"/>
                    <a:pt x="333" y="208"/>
                    <a:pt x="510" y="208"/>
                  </a:cubicBezTo>
                  <a:cubicBezTo>
                    <a:pt x="691" y="208"/>
                    <a:pt x="876" y="167"/>
                    <a:pt x="1058" y="167"/>
                  </a:cubicBezTo>
                  <a:cubicBezTo>
                    <a:pt x="1077" y="167"/>
                    <a:pt x="1096" y="167"/>
                    <a:pt x="1115" y="168"/>
                  </a:cubicBezTo>
                  <a:cubicBezTo>
                    <a:pt x="846" y="34"/>
                    <a:pt x="578" y="0"/>
                    <a:pt x="29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92" name="Google Shape;7792;p9"/>
            <p:cNvSpPr/>
            <p:nvPr/>
          </p:nvSpPr>
          <p:spPr>
            <a:xfrm>
              <a:off x="4411500" y="4518650"/>
              <a:ext cx="24875" cy="7625"/>
            </a:xfrm>
            <a:custGeom>
              <a:avLst/>
              <a:gdLst/>
              <a:ahLst/>
              <a:cxnLst/>
              <a:rect l="l" t="t" r="r" b="b"/>
              <a:pathLst>
                <a:path w="995" h="305" extrusionOk="0">
                  <a:moveTo>
                    <a:pt x="550" y="1"/>
                  </a:moveTo>
                  <a:cubicBezTo>
                    <a:pt x="493" y="1"/>
                    <a:pt x="438" y="26"/>
                    <a:pt x="378" y="75"/>
                  </a:cubicBezTo>
                  <a:cubicBezTo>
                    <a:pt x="259" y="115"/>
                    <a:pt x="139" y="115"/>
                    <a:pt x="0" y="115"/>
                  </a:cubicBezTo>
                  <a:cubicBezTo>
                    <a:pt x="149" y="253"/>
                    <a:pt x="325" y="304"/>
                    <a:pt x="500" y="304"/>
                  </a:cubicBezTo>
                  <a:cubicBezTo>
                    <a:pt x="629" y="304"/>
                    <a:pt x="758" y="277"/>
                    <a:pt x="876" y="234"/>
                  </a:cubicBezTo>
                  <a:cubicBezTo>
                    <a:pt x="995" y="175"/>
                    <a:pt x="796" y="115"/>
                    <a:pt x="736" y="75"/>
                  </a:cubicBezTo>
                  <a:cubicBezTo>
                    <a:pt x="667" y="26"/>
                    <a:pt x="607" y="1"/>
                    <a:pt x="55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93" name="Google Shape;7793;p9"/>
            <p:cNvSpPr/>
            <p:nvPr/>
          </p:nvSpPr>
          <p:spPr>
            <a:xfrm>
              <a:off x="4074800" y="4617700"/>
              <a:ext cx="21925" cy="4800"/>
            </a:xfrm>
            <a:custGeom>
              <a:avLst/>
              <a:gdLst/>
              <a:ahLst/>
              <a:cxnLst/>
              <a:rect l="l" t="t" r="r" b="b"/>
              <a:pathLst>
                <a:path w="877" h="192" extrusionOk="0">
                  <a:moveTo>
                    <a:pt x="351" y="1"/>
                  </a:moveTo>
                  <a:cubicBezTo>
                    <a:pt x="235" y="1"/>
                    <a:pt x="118" y="17"/>
                    <a:pt x="1" y="32"/>
                  </a:cubicBezTo>
                  <a:cubicBezTo>
                    <a:pt x="120" y="161"/>
                    <a:pt x="259" y="191"/>
                    <a:pt x="409" y="191"/>
                  </a:cubicBezTo>
                  <a:cubicBezTo>
                    <a:pt x="537" y="191"/>
                    <a:pt x="672" y="169"/>
                    <a:pt x="808" y="169"/>
                  </a:cubicBezTo>
                  <a:cubicBezTo>
                    <a:pt x="831" y="169"/>
                    <a:pt x="853" y="170"/>
                    <a:pt x="876" y="171"/>
                  </a:cubicBezTo>
                  <a:cubicBezTo>
                    <a:pt x="707" y="38"/>
                    <a:pt x="530" y="1"/>
                    <a:pt x="35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94" name="Google Shape;7794;p9"/>
            <p:cNvSpPr/>
            <p:nvPr/>
          </p:nvSpPr>
          <p:spPr>
            <a:xfrm>
              <a:off x="4025575" y="4437525"/>
              <a:ext cx="22400" cy="5125"/>
            </a:xfrm>
            <a:custGeom>
              <a:avLst/>
              <a:gdLst/>
              <a:ahLst/>
              <a:cxnLst/>
              <a:rect l="l" t="t" r="r" b="b"/>
              <a:pathLst>
                <a:path w="896" h="205" extrusionOk="0">
                  <a:moveTo>
                    <a:pt x="437" y="1"/>
                  </a:moveTo>
                  <a:cubicBezTo>
                    <a:pt x="313" y="1"/>
                    <a:pt x="188" y="20"/>
                    <a:pt x="65" y="20"/>
                  </a:cubicBezTo>
                  <a:cubicBezTo>
                    <a:pt x="43" y="20"/>
                    <a:pt x="22" y="20"/>
                    <a:pt x="0" y="18"/>
                  </a:cubicBezTo>
                  <a:lnTo>
                    <a:pt x="0" y="18"/>
                  </a:lnTo>
                  <a:cubicBezTo>
                    <a:pt x="162" y="168"/>
                    <a:pt x="337" y="204"/>
                    <a:pt x="514" y="204"/>
                  </a:cubicBezTo>
                  <a:cubicBezTo>
                    <a:pt x="642" y="204"/>
                    <a:pt x="771" y="186"/>
                    <a:pt x="896" y="177"/>
                  </a:cubicBezTo>
                  <a:cubicBezTo>
                    <a:pt x="751" y="32"/>
                    <a:pt x="595" y="1"/>
                    <a:pt x="43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95" name="Google Shape;7795;p9"/>
            <p:cNvSpPr/>
            <p:nvPr/>
          </p:nvSpPr>
          <p:spPr>
            <a:xfrm>
              <a:off x="4416875" y="4512400"/>
              <a:ext cx="13050" cy="8150"/>
            </a:xfrm>
            <a:custGeom>
              <a:avLst/>
              <a:gdLst/>
              <a:ahLst/>
              <a:cxnLst/>
              <a:rect l="l" t="t" r="r" b="b"/>
              <a:pathLst>
                <a:path w="522" h="326" extrusionOk="0">
                  <a:moveTo>
                    <a:pt x="244" y="1"/>
                  </a:moveTo>
                  <a:cubicBezTo>
                    <a:pt x="1" y="1"/>
                    <a:pt x="74" y="147"/>
                    <a:pt x="163" y="325"/>
                  </a:cubicBezTo>
                  <a:lnTo>
                    <a:pt x="521" y="325"/>
                  </a:lnTo>
                  <a:cubicBezTo>
                    <a:pt x="462" y="226"/>
                    <a:pt x="382" y="126"/>
                    <a:pt x="342" y="7"/>
                  </a:cubicBezTo>
                  <a:cubicBezTo>
                    <a:pt x="305" y="3"/>
                    <a:pt x="272" y="1"/>
                    <a:pt x="2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96" name="Google Shape;7796;p9"/>
            <p:cNvSpPr/>
            <p:nvPr/>
          </p:nvSpPr>
          <p:spPr>
            <a:xfrm>
              <a:off x="4311025" y="4506150"/>
              <a:ext cx="14950" cy="10425"/>
            </a:xfrm>
            <a:custGeom>
              <a:avLst/>
              <a:gdLst/>
              <a:ahLst/>
              <a:cxnLst/>
              <a:rect l="l" t="t" r="r" b="b"/>
              <a:pathLst>
                <a:path w="598" h="417" extrusionOk="0">
                  <a:moveTo>
                    <a:pt x="243" y="1"/>
                  </a:moveTo>
                  <a:cubicBezTo>
                    <a:pt x="150" y="1"/>
                    <a:pt x="64" y="23"/>
                    <a:pt x="1" y="118"/>
                  </a:cubicBezTo>
                  <a:lnTo>
                    <a:pt x="1" y="257"/>
                  </a:lnTo>
                  <a:lnTo>
                    <a:pt x="1" y="416"/>
                  </a:lnTo>
                  <a:lnTo>
                    <a:pt x="180" y="416"/>
                  </a:lnTo>
                  <a:cubicBezTo>
                    <a:pt x="279" y="257"/>
                    <a:pt x="399" y="257"/>
                    <a:pt x="538" y="237"/>
                  </a:cubicBezTo>
                  <a:cubicBezTo>
                    <a:pt x="598" y="138"/>
                    <a:pt x="578" y="58"/>
                    <a:pt x="498" y="18"/>
                  </a:cubicBezTo>
                  <a:cubicBezTo>
                    <a:pt x="414" y="18"/>
                    <a:pt x="325" y="1"/>
                    <a:pt x="24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97" name="Google Shape;7797;p9"/>
            <p:cNvSpPr/>
            <p:nvPr/>
          </p:nvSpPr>
          <p:spPr>
            <a:xfrm>
              <a:off x="4192675" y="4634875"/>
              <a:ext cx="18925" cy="5025"/>
            </a:xfrm>
            <a:custGeom>
              <a:avLst/>
              <a:gdLst/>
              <a:ahLst/>
              <a:cxnLst/>
              <a:rect l="l" t="t" r="r" b="b"/>
              <a:pathLst>
                <a:path w="757" h="201" extrusionOk="0">
                  <a:moveTo>
                    <a:pt x="143" y="1"/>
                  </a:moveTo>
                  <a:cubicBezTo>
                    <a:pt x="95" y="1"/>
                    <a:pt x="47" y="2"/>
                    <a:pt x="0" y="2"/>
                  </a:cubicBezTo>
                  <a:cubicBezTo>
                    <a:pt x="80" y="161"/>
                    <a:pt x="199" y="181"/>
                    <a:pt x="359" y="201"/>
                  </a:cubicBezTo>
                  <a:lnTo>
                    <a:pt x="498" y="201"/>
                  </a:lnTo>
                  <a:cubicBezTo>
                    <a:pt x="577" y="181"/>
                    <a:pt x="677" y="181"/>
                    <a:pt x="756" y="161"/>
                  </a:cubicBezTo>
                  <a:cubicBezTo>
                    <a:pt x="577" y="14"/>
                    <a:pt x="358" y="1"/>
                    <a:pt x="14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98" name="Google Shape;7798;p9"/>
            <p:cNvSpPr/>
            <p:nvPr/>
          </p:nvSpPr>
          <p:spPr>
            <a:xfrm>
              <a:off x="4533825" y="4634900"/>
              <a:ext cx="6000" cy="13450"/>
            </a:xfrm>
            <a:custGeom>
              <a:avLst/>
              <a:gdLst/>
              <a:ahLst/>
              <a:cxnLst/>
              <a:rect l="l" t="t" r="r" b="b"/>
              <a:pathLst>
                <a:path w="240" h="538" extrusionOk="0">
                  <a:moveTo>
                    <a:pt x="1" y="1"/>
                  </a:moveTo>
                  <a:lnTo>
                    <a:pt x="1" y="1"/>
                  </a:lnTo>
                  <a:cubicBezTo>
                    <a:pt x="41" y="180"/>
                    <a:pt x="41" y="359"/>
                    <a:pt x="61" y="538"/>
                  </a:cubicBezTo>
                  <a:lnTo>
                    <a:pt x="220" y="538"/>
                  </a:lnTo>
                  <a:cubicBezTo>
                    <a:pt x="220" y="339"/>
                    <a:pt x="240" y="140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99" name="Google Shape;7799;p9"/>
            <p:cNvSpPr/>
            <p:nvPr/>
          </p:nvSpPr>
          <p:spPr>
            <a:xfrm>
              <a:off x="4127525" y="4486250"/>
              <a:ext cx="13950" cy="4375"/>
            </a:xfrm>
            <a:custGeom>
              <a:avLst/>
              <a:gdLst/>
              <a:ahLst/>
              <a:cxnLst/>
              <a:rect l="l" t="t" r="r" b="b"/>
              <a:pathLst>
                <a:path w="558" h="175" extrusionOk="0">
                  <a:moveTo>
                    <a:pt x="160" y="1"/>
                  </a:moveTo>
                  <a:cubicBezTo>
                    <a:pt x="107" y="1"/>
                    <a:pt x="54" y="5"/>
                    <a:pt x="0" y="19"/>
                  </a:cubicBezTo>
                  <a:cubicBezTo>
                    <a:pt x="76" y="145"/>
                    <a:pt x="200" y="175"/>
                    <a:pt x="332" y="175"/>
                  </a:cubicBezTo>
                  <a:cubicBezTo>
                    <a:pt x="407" y="175"/>
                    <a:pt x="485" y="165"/>
                    <a:pt x="557" y="158"/>
                  </a:cubicBezTo>
                  <a:cubicBezTo>
                    <a:pt x="518" y="118"/>
                    <a:pt x="498" y="58"/>
                    <a:pt x="498" y="19"/>
                  </a:cubicBezTo>
                  <a:cubicBezTo>
                    <a:pt x="378" y="19"/>
                    <a:pt x="268" y="1"/>
                    <a:pt x="16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00" name="Google Shape;7800;p9"/>
            <p:cNvSpPr/>
            <p:nvPr/>
          </p:nvSpPr>
          <p:spPr>
            <a:xfrm>
              <a:off x="4279700" y="4525450"/>
              <a:ext cx="5500" cy="11500"/>
            </a:xfrm>
            <a:custGeom>
              <a:avLst/>
              <a:gdLst/>
              <a:ahLst/>
              <a:cxnLst/>
              <a:rect l="l" t="t" r="r" b="b"/>
              <a:pathLst>
                <a:path w="220" h="460" extrusionOk="0">
                  <a:moveTo>
                    <a:pt x="115" y="1"/>
                  </a:moveTo>
                  <a:cubicBezTo>
                    <a:pt x="110" y="1"/>
                    <a:pt x="105" y="1"/>
                    <a:pt x="100" y="2"/>
                  </a:cubicBezTo>
                  <a:cubicBezTo>
                    <a:pt x="1" y="2"/>
                    <a:pt x="40" y="181"/>
                    <a:pt x="40" y="281"/>
                  </a:cubicBezTo>
                  <a:lnTo>
                    <a:pt x="40" y="360"/>
                  </a:lnTo>
                  <a:lnTo>
                    <a:pt x="140" y="460"/>
                  </a:lnTo>
                  <a:lnTo>
                    <a:pt x="200" y="380"/>
                  </a:lnTo>
                  <a:cubicBezTo>
                    <a:pt x="200" y="340"/>
                    <a:pt x="219" y="301"/>
                    <a:pt x="219" y="261"/>
                  </a:cubicBezTo>
                  <a:cubicBezTo>
                    <a:pt x="201" y="167"/>
                    <a:pt x="200" y="1"/>
                    <a:pt x="11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01" name="Google Shape;7801;p9"/>
            <p:cNvSpPr/>
            <p:nvPr/>
          </p:nvSpPr>
          <p:spPr>
            <a:xfrm>
              <a:off x="4166825" y="4573725"/>
              <a:ext cx="5475" cy="12975"/>
            </a:xfrm>
            <a:custGeom>
              <a:avLst/>
              <a:gdLst/>
              <a:ahLst/>
              <a:cxnLst/>
              <a:rect l="l" t="t" r="r" b="b"/>
              <a:pathLst>
                <a:path w="219" h="519" extrusionOk="0">
                  <a:moveTo>
                    <a:pt x="0" y="1"/>
                  </a:moveTo>
                  <a:lnTo>
                    <a:pt x="0" y="518"/>
                  </a:lnTo>
                  <a:cubicBezTo>
                    <a:pt x="219" y="339"/>
                    <a:pt x="219" y="160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02" name="Google Shape;7802;p9"/>
            <p:cNvSpPr/>
            <p:nvPr/>
          </p:nvSpPr>
          <p:spPr>
            <a:xfrm>
              <a:off x="4850125" y="4574000"/>
              <a:ext cx="12950" cy="3400"/>
            </a:xfrm>
            <a:custGeom>
              <a:avLst/>
              <a:gdLst/>
              <a:ahLst/>
              <a:cxnLst/>
              <a:rect l="l" t="t" r="r" b="b"/>
              <a:pathLst>
                <a:path w="518" h="136" extrusionOk="0">
                  <a:moveTo>
                    <a:pt x="234" y="0"/>
                  </a:moveTo>
                  <a:cubicBezTo>
                    <a:pt x="160" y="0"/>
                    <a:pt x="80" y="10"/>
                    <a:pt x="1" y="10"/>
                  </a:cubicBezTo>
                  <a:cubicBezTo>
                    <a:pt x="125" y="103"/>
                    <a:pt x="263" y="136"/>
                    <a:pt x="402" y="136"/>
                  </a:cubicBezTo>
                  <a:cubicBezTo>
                    <a:pt x="441" y="136"/>
                    <a:pt x="479" y="133"/>
                    <a:pt x="518" y="129"/>
                  </a:cubicBezTo>
                  <a:cubicBezTo>
                    <a:pt x="446" y="22"/>
                    <a:pt x="346" y="0"/>
                    <a:pt x="2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03" name="Google Shape;7803;p9"/>
            <p:cNvSpPr/>
            <p:nvPr/>
          </p:nvSpPr>
          <p:spPr>
            <a:xfrm>
              <a:off x="4166825" y="4561300"/>
              <a:ext cx="4975" cy="8475"/>
            </a:xfrm>
            <a:custGeom>
              <a:avLst/>
              <a:gdLst/>
              <a:ahLst/>
              <a:cxnLst/>
              <a:rect l="l" t="t" r="r" b="b"/>
              <a:pathLst>
                <a:path w="199" h="339" extrusionOk="0">
                  <a:moveTo>
                    <a:pt x="20" y="0"/>
                  </a:moveTo>
                  <a:lnTo>
                    <a:pt x="20" y="0"/>
                  </a:lnTo>
                  <a:cubicBezTo>
                    <a:pt x="0" y="100"/>
                    <a:pt x="0" y="219"/>
                    <a:pt x="0" y="339"/>
                  </a:cubicBezTo>
                  <a:cubicBezTo>
                    <a:pt x="179" y="219"/>
                    <a:pt x="199" y="120"/>
                    <a:pt x="2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04" name="Google Shape;7804;p9"/>
            <p:cNvSpPr/>
            <p:nvPr/>
          </p:nvSpPr>
          <p:spPr>
            <a:xfrm>
              <a:off x="4275725" y="4534450"/>
              <a:ext cx="7475" cy="8475"/>
            </a:xfrm>
            <a:custGeom>
              <a:avLst/>
              <a:gdLst/>
              <a:ahLst/>
              <a:cxnLst/>
              <a:rect l="l" t="t" r="r" b="b"/>
              <a:pathLst>
                <a:path w="299" h="339" extrusionOk="0">
                  <a:moveTo>
                    <a:pt x="20" y="0"/>
                  </a:moveTo>
                  <a:cubicBezTo>
                    <a:pt x="1" y="40"/>
                    <a:pt x="1" y="100"/>
                    <a:pt x="1" y="140"/>
                  </a:cubicBezTo>
                  <a:lnTo>
                    <a:pt x="199" y="338"/>
                  </a:lnTo>
                  <a:cubicBezTo>
                    <a:pt x="299" y="219"/>
                    <a:pt x="299" y="120"/>
                    <a:pt x="1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05" name="Google Shape;7805;p9"/>
            <p:cNvSpPr/>
            <p:nvPr/>
          </p:nvSpPr>
          <p:spPr>
            <a:xfrm>
              <a:off x="4280700" y="4534450"/>
              <a:ext cx="4000" cy="8475"/>
            </a:xfrm>
            <a:custGeom>
              <a:avLst/>
              <a:gdLst/>
              <a:ahLst/>
              <a:cxnLst/>
              <a:rect l="l" t="t" r="r" b="b"/>
              <a:pathLst>
                <a:path w="160" h="339" extrusionOk="0">
                  <a:moveTo>
                    <a:pt x="0" y="0"/>
                  </a:moveTo>
                  <a:lnTo>
                    <a:pt x="0" y="338"/>
                  </a:lnTo>
                  <a:cubicBezTo>
                    <a:pt x="120" y="279"/>
                    <a:pt x="160" y="140"/>
                    <a:pt x="1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06" name="Google Shape;7806;p9"/>
            <p:cNvSpPr/>
            <p:nvPr/>
          </p:nvSpPr>
          <p:spPr>
            <a:xfrm>
              <a:off x="4192675" y="4613650"/>
              <a:ext cx="8975" cy="3375"/>
            </a:xfrm>
            <a:custGeom>
              <a:avLst/>
              <a:gdLst/>
              <a:ahLst/>
              <a:cxnLst/>
              <a:rect l="l" t="t" r="r" b="b"/>
              <a:pathLst>
                <a:path w="359" h="135" extrusionOk="0">
                  <a:moveTo>
                    <a:pt x="179" y="0"/>
                  </a:moveTo>
                  <a:cubicBezTo>
                    <a:pt x="125" y="0"/>
                    <a:pt x="70" y="5"/>
                    <a:pt x="0" y="15"/>
                  </a:cubicBezTo>
                  <a:cubicBezTo>
                    <a:pt x="74" y="89"/>
                    <a:pt x="131" y="135"/>
                    <a:pt x="190" y="135"/>
                  </a:cubicBezTo>
                  <a:cubicBezTo>
                    <a:pt x="241" y="135"/>
                    <a:pt x="293" y="99"/>
                    <a:pt x="359" y="15"/>
                  </a:cubicBezTo>
                  <a:cubicBezTo>
                    <a:pt x="289" y="5"/>
                    <a:pt x="234" y="0"/>
                    <a:pt x="1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07" name="Google Shape;7807;p9"/>
            <p:cNvSpPr/>
            <p:nvPr/>
          </p:nvSpPr>
          <p:spPr>
            <a:xfrm>
              <a:off x="4017625" y="4434350"/>
              <a:ext cx="8475" cy="3650"/>
            </a:xfrm>
            <a:custGeom>
              <a:avLst/>
              <a:gdLst/>
              <a:ahLst/>
              <a:cxnLst/>
              <a:rect l="l" t="t" r="r" b="b"/>
              <a:pathLst>
                <a:path w="339" h="146" extrusionOk="0">
                  <a:moveTo>
                    <a:pt x="167" y="0"/>
                  </a:moveTo>
                  <a:cubicBezTo>
                    <a:pt x="113" y="0"/>
                    <a:pt x="57" y="41"/>
                    <a:pt x="0" y="125"/>
                  </a:cubicBezTo>
                  <a:cubicBezTo>
                    <a:pt x="100" y="125"/>
                    <a:pt x="219" y="145"/>
                    <a:pt x="338" y="145"/>
                  </a:cubicBezTo>
                  <a:cubicBezTo>
                    <a:pt x="286" y="51"/>
                    <a:pt x="228" y="0"/>
                    <a:pt x="16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08" name="Google Shape;7808;p9"/>
            <p:cNvSpPr/>
            <p:nvPr/>
          </p:nvSpPr>
          <p:spPr>
            <a:xfrm>
              <a:off x="4152900" y="4629800"/>
              <a:ext cx="4500" cy="5125"/>
            </a:xfrm>
            <a:custGeom>
              <a:avLst/>
              <a:gdLst/>
              <a:ahLst/>
              <a:cxnLst/>
              <a:rect l="l" t="t" r="r" b="b"/>
              <a:pathLst>
                <a:path w="180" h="205" extrusionOk="0">
                  <a:moveTo>
                    <a:pt x="104" y="1"/>
                  </a:moveTo>
                  <a:cubicBezTo>
                    <a:pt x="75" y="1"/>
                    <a:pt x="40" y="16"/>
                    <a:pt x="0" y="45"/>
                  </a:cubicBezTo>
                  <a:cubicBezTo>
                    <a:pt x="40" y="145"/>
                    <a:pt x="80" y="185"/>
                    <a:pt x="179" y="205"/>
                  </a:cubicBezTo>
                  <a:lnTo>
                    <a:pt x="179" y="45"/>
                  </a:lnTo>
                  <a:cubicBezTo>
                    <a:pt x="159" y="16"/>
                    <a:pt x="134" y="1"/>
                    <a:pt x="10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09" name="Google Shape;7809;p9"/>
            <p:cNvSpPr/>
            <p:nvPr/>
          </p:nvSpPr>
          <p:spPr>
            <a:xfrm>
              <a:off x="3990775" y="4420050"/>
              <a:ext cx="22400" cy="7275"/>
            </a:xfrm>
            <a:custGeom>
              <a:avLst/>
              <a:gdLst/>
              <a:ahLst/>
              <a:cxnLst/>
              <a:rect l="l" t="t" r="r" b="b"/>
              <a:pathLst>
                <a:path w="896" h="291" extrusionOk="0">
                  <a:moveTo>
                    <a:pt x="20" y="1"/>
                  </a:moveTo>
                  <a:lnTo>
                    <a:pt x="0" y="81"/>
                  </a:lnTo>
                  <a:cubicBezTo>
                    <a:pt x="20" y="120"/>
                    <a:pt x="20" y="140"/>
                    <a:pt x="20" y="200"/>
                  </a:cubicBezTo>
                  <a:cubicBezTo>
                    <a:pt x="199" y="200"/>
                    <a:pt x="378" y="220"/>
                    <a:pt x="537" y="220"/>
                  </a:cubicBezTo>
                  <a:cubicBezTo>
                    <a:pt x="590" y="273"/>
                    <a:pt x="670" y="291"/>
                    <a:pt x="740" y="291"/>
                  </a:cubicBezTo>
                  <a:cubicBezTo>
                    <a:pt x="776" y="291"/>
                    <a:pt x="809" y="286"/>
                    <a:pt x="835" y="279"/>
                  </a:cubicBezTo>
                  <a:cubicBezTo>
                    <a:pt x="835" y="220"/>
                    <a:pt x="875" y="200"/>
                    <a:pt x="895" y="180"/>
                  </a:cubicBezTo>
                  <a:cubicBezTo>
                    <a:pt x="617" y="1"/>
                    <a:pt x="318" y="1"/>
                    <a:pt x="2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10" name="Google Shape;7810;p9"/>
            <p:cNvSpPr/>
            <p:nvPr/>
          </p:nvSpPr>
          <p:spPr>
            <a:xfrm>
              <a:off x="4010650" y="4424525"/>
              <a:ext cx="21425" cy="5000"/>
            </a:xfrm>
            <a:custGeom>
              <a:avLst/>
              <a:gdLst/>
              <a:ahLst/>
              <a:cxnLst/>
              <a:rect l="l" t="t" r="r" b="b"/>
              <a:pathLst>
                <a:path w="857" h="200" extrusionOk="0">
                  <a:moveTo>
                    <a:pt x="100" y="1"/>
                  </a:moveTo>
                  <a:lnTo>
                    <a:pt x="21" y="61"/>
                  </a:lnTo>
                  <a:cubicBezTo>
                    <a:pt x="21" y="61"/>
                    <a:pt x="1" y="100"/>
                    <a:pt x="1" y="120"/>
                  </a:cubicBezTo>
                  <a:cubicBezTo>
                    <a:pt x="1" y="140"/>
                    <a:pt x="21" y="160"/>
                    <a:pt x="80" y="200"/>
                  </a:cubicBezTo>
                  <a:cubicBezTo>
                    <a:pt x="319" y="160"/>
                    <a:pt x="597" y="160"/>
                    <a:pt x="856" y="160"/>
                  </a:cubicBezTo>
                  <a:cubicBezTo>
                    <a:pt x="617" y="21"/>
                    <a:pt x="379" y="1"/>
                    <a:pt x="1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11" name="Google Shape;7811;p9"/>
            <p:cNvSpPr/>
            <p:nvPr/>
          </p:nvSpPr>
          <p:spPr>
            <a:xfrm>
              <a:off x="4004675" y="4425150"/>
              <a:ext cx="8500" cy="4375"/>
            </a:xfrm>
            <a:custGeom>
              <a:avLst/>
              <a:gdLst/>
              <a:ahLst/>
              <a:cxnLst/>
              <a:rect l="l" t="t" r="r" b="b"/>
              <a:pathLst>
                <a:path w="340" h="175" extrusionOk="0">
                  <a:moveTo>
                    <a:pt x="153" y="1"/>
                  </a:moveTo>
                  <a:cubicBezTo>
                    <a:pt x="100" y="1"/>
                    <a:pt x="51" y="6"/>
                    <a:pt x="1" y="16"/>
                  </a:cubicBezTo>
                  <a:cubicBezTo>
                    <a:pt x="61" y="135"/>
                    <a:pt x="200" y="175"/>
                    <a:pt x="339" y="175"/>
                  </a:cubicBezTo>
                  <a:cubicBezTo>
                    <a:pt x="339" y="115"/>
                    <a:pt x="339" y="75"/>
                    <a:pt x="319" y="16"/>
                  </a:cubicBezTo>
                  <a:cubicBezTo>
                    <a:pt x="260" y="6"/>
                    <a:pt x="205" y="1"/>
                    <a:pt x="15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12" name="Google Shape;7812;p9"/>
            <p:cNvSpPr/>
            <p:nvPr/>
          </p:nvSpPr>
          <p:spPr>
            <a:xfrm>
              <a:off x="3982800" y="4420550"/>
              <a:ext cx="8475" cy="4000"/>
            </a:xfrm>
            <a:custGeom>
              <a:avLst/>
              <a:gdLst/>
              <a:ahLst/>
              <a:cxnLst/>
              <a:rect l="l" t="t" r="r" b="b"/>
              <a:pathLst>
                <a:path w="339" h="160" extrusionOk="0">
                  <a:moveTo>
                    <a:pt x="1" y="1"/>
                  </a:moveTo>
                  <a:lnTo>
                    <a:pt x="1" y="1"/>
                  </a:lnTo>
                  <a:cubicBezTo>
                    <a:pt x="80" y="120"/>
                    <a:pt x="200" y="160"/>
                    <a:pt x="339" y="160"/>
                  </a:cubicBezTo>
                  <a:cubicBezTo>
                    <a:pt x="339" y="100"/>
                    <a:pt x="319" y="80"/>
                    <a:pt x="319" y="21"/>
                  </a:cubicBezTo>
                  <a:cubicBezTo>
                    <a:pt x="200" y="21"/>
                    <a:pt x="100" y="2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13" name="Google Shape;7813;p9"/>
            <p:cNvSpPr/>
            <p:nvPr/>
          </p:nvSpPr>
          <p:spPr>
            <a:xfrm>
              <a:off x="4665125" y="3787900"/>
              <a:ext cx="32350" cy="16200"/>
            </a:xfrm>
            <a:custGeom>
              <a:avLst/>
              <a:gdLst/>
              <a:ahLst/>
              <a:cxnLst/>
              <a:rect l="l" t="t" r="r" b="b"/>
              <a:pathLst>
                <a:path w="1294" h="648" extrusionOk="0">
                  <a:moveTo>
                    <a:pt x="114" y="0"/>
                  </a:moveTo>
                  <a:cubicBezTo>
                    <a:pt x="102" y="0"/>
                    <a:pt x="91" y="1"/>
                    <a:pt x="80" y="3"/>
                  </a:cubicBezTo>
                  <a:cubicBezTo>
                    <a:pt x="60" y="23"/>
                    <a:pt x="20" y="23"/>
                    <a:pt x="1" y="43"/>
                  </a:cubicBezTo>
                  <a:lnTo>
                    <a:pt x="1" y="143"/>
                  </a:lnTo>
                  <a:cubicBezTo>
                    <a:pt x="1" y="162"/>
                    <a:pt x="20" y="182"/>
                    <a:pt x="60" y="222"/>
                  </a:cubicBezTo>
                  <a:cubicBezTo>
                    <a:pt x="199" y="361"/>
                    <a:pt x="478" y="341"/>
                    <a:pt x="597" y="540"/>
                  </a:cubicBezTo>
                  <a:cubicBezTo>
                    <a:pt x="697" y="560"/>
                    <a:pt x="796" y="560"/>
                    <a:pt x="896" y="600"/>
                  </a:cubicBezTo>
                  <a:cubicBezTo>
                    <a:pt x="967" y="624"/>
                    <a:pt x="1041" y="648"/>
                    <a:pt x="1106" y="648"/>
                  </a:cubicBezTo>
                  <a:cubicBezTo>
                    <a:pt x="1205" y="648"/>
                    <a:pt x="1282" y="593"/>
                    <a:pt x="1294" y="401"/>
                  </a:cubicBezTo>
                  <a:cubicBezTo>
                    <a:pt x="1254" y="322"/>
                    <a:pt x="1194" y="262"/>
                    <a:pt x="1114" y="242"/>
                  </a:cubicBezTo>
                  <a:cubicBezTo>
                    <a:pt x="995" y="162"/>
                    <a:pt x="896" y="103"/>
                    <a:pt x="776" y="23"/>
                  </a:cubicBezTo>
                  <a:cubicBezTo>
                    <a:pt x="698" y="119"/>
                    <a:pt x="624" y="152"/>
                    <a:pt x="552" y="152"/>
                  </a:cubicBezTo>
                  <a:cubicBezTo>
                    <a:pt x="398" y="152"/>
                    <a:pt x="255" y="0"/>
                    <a:pt x="11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14" name="Google Shape;7814;p9"/>
            <p:cNvSpPr/>
            <p:nvPr/>
          </p:nvSpPr>
          <p:spPr>
            <a:xfrm>
              <a:off x="4350325" y="3587350"/>
              <a:ext cx="17925" cy="14150"/>
            </a:xfrm>
            <a:custGeom>
              <a:avLst/>
              <a:gdLst/>
              <a:ahLst/>
              <a:cxnLst/>
              <a:rect l="l" t="t" r="r" b="b"/>
              <a:pathLst>
                <a:path w="717" h="566" extrusionOk="0">
                  <a:moveTo>
                    <a:pt x="358" y="0"/>
                  </a:moveTo>
                  <a:cubicBezTo>
                    <a:pt x="216" y="0"/>
                    <a:pt x="91" y="36"/>
                    <a:pt x="0" y="188"/>
                  </a:cubicBezTo>
                  <a:cubicBezTo>
                    <a:pt x="60" y="307"/>
                    <a:pt x="199" y="367"/>
                    <a:pt x="299" y="386"/>
                  </a:cubicBezTo>
                  <a:cubicBezTo>
                    <a:pt x="378" y="406"/>
                    <a:pt x="438" y="446"/>
                    <a:pt x="518" y="506"/>
                  </a:cubicBezTo>
                  <a:cubicBezTo>
                    <a:pt x="557" y="506"/>
                    <a:pt x="637" y="526"/>
                    <a:pt x="697" y="566"/>
                  </a:cubicBezTo>
                  <a:cubicBezTo>
                    <a:pt x="717" y="327"/>
                    <a:pt x="617" y="168"/>
                    <a:pt x="498" y="9"/>
                  </a:cubicBezTo>
                  <a:cubicBezTo>
                    <a:pt x="450" y="4"/>
                    <a:pt x="403" y="0"/>
                    <a:pt x="3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15" name="Google Shape;7815;p9"/>
            <p:cNvSpPr/>
            <p:nvPr/>
          </p:nvSpPr>
          <p:spPr>
            <a:xfrm>
              <a:off x="4276725" y="3556600"/>
              <a:ext cx="28875" cy="9100"/>
            </a:xfrm>
            <a:custGeom>
              <a:avLst/>
              <a:gdLst/>
              <a:ahLst/>
              <a:cxnLst/>
              <a:rect l="l" t="t" r="r" b="b"/>
              <a:pathLst>
                <a:path w="1155" h="364" extrusionOk="0">
                  <a:moveTo>
                    <a:pt x="309" y="0"/>
                  </a:moveTo>
                  <a:cubicBezTo>
                    <a:pt x="194" y="0"/>
                    <a:pt x="90" y="25"/>
                    <a:pt x="0" y="125"/>
                  </a:cubicBezTo>
                  <a:cubicBezTo>
                    <a:pt x="80" y="144"/>
                    <a:pt x="179" y="164"/>
                    <a:pt x="259" y="204"/>
                  </a:cubicBezTo>
                  <a:cubicBezTo>
                    <a:pt x="338" y="204"/>
                    <a:pt x="418" y="264"/>
                    <a:pt x="498" y="323"/>
                  </a:cubicBezTo>
                  <a:cubicBezTo>
                    <a:pt x="557" y="363"/>
                    <a:pt x="597" y="363"/>
                    <a:pt x="657" y="363"/>
                  </a:cubicBezTo>
                  <a:cubicBezTo>
                    <a:pt x="680" y="356"/>
                    <a:pt x="707" y="354"/>
                    <a:pt x="734" y="354"/>
                  </a:cubicBezTo>
                  <a:cubicBezTo>
                    <a:pt x="782" y="354"/>
                    <a:pt x="836" y="361"/>
                    <a:pt x="889" y="361"/>
                  </a:cubicBezTo>
                  <a:cubicBezTo>
                    <a:pt x="984" y="361"/>
                    <a:pt x="1080" y="340"/>
                    <a:pt x="1154" y="224"/>
                  </a:cubicBezTo>
                  <a:cubicBezTo>
                    <a:pt x="1055" y="204"/>
                    <a:pt x="975" y="204"/>
                    <a:pt x="876" y="164"/>
                  </a:cubicBezTo>
                  <a:cubicBezTo>
                    <a:pt x="816" y="125"/>
                    <a:pt x="756" y="65"/>
                    <a:pt x="677" y="25"/>
                  </a:cubicBezTo>
                  <a:cubicBezTo>
                    <a:pt x="547" y="25"/>
                    <a:pt x="423" y="0"/>
                    <a:pt x="30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16" name="Google Shape;7816;p9"/>
            <p:cNvSpPr/>
            <p:nvPr/>
          </p:nvSpPr>
          <p:spPr>
            <a:xfrm>
              <a:off x="4500025" y="3731450"/>
              <a:ext cx="30850" cy="8725"/>
            </a:xfrm>
            <a:custGeom>
              <a:avLst/>
              <a:gdLst/>
              <a:ahLst/>
              <a:cxnLst/>
              <a:rect l="l" t="t" r="r" b="b"/>
              <a:pathLst>
                <a:path w="1234" h="349" extrusionOk="0">
                  <a:moveTo>
                    <a:pt x="188" y="1"/>
                  </a:moveTo>
                  <a:cubicBezTo>
                    <a:pt x="126" y="1"/>
                    <a:pt x="63" y="5"/>
                    <a:pt x="0" y="13"/>
                  </a:cubicBezTo>
                  <a:cubicBezTo>
                    <a:pt x="292" y="240"/>
                    <a:pt x="636" y="348"/>
                    <a:pt x="991" y="348"/>
                  </a:cubicBezTo>
                  <a:cubicBezTo>
                    <a:pt x="1071" y="348"/>
                    <a:pt x="1152" y="343"/>
                    <a:pt x="1233" y="332"/>
                  </a:cubicBezTo>
                  <a:cubicBezTo>
                    <a:pt x="910" y="144"/>
                    <a:pt x="557" y="1"/>
                    <a:pt x="18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17" name="Google Shape;7817;p9"/>
            <p:cNvSpPr/>
            <p:nvPr/>
          </p:nvSpPr>
          <p:spPr>
            <a:xfrm>
              <a:off x="4442825" y="3639775"/>
              <a:ext cx="12950" cy="7975"/>
            </a:xfrm>
            <a:custGeom>
              <a:avLst/>
              <a:gdLst/>
              <a:ahLst/>
              <a:cxnLst/>
              <a:rect l="l" t="t" r="r" b="b"/>
              <a:pathLst>
                <a:path w="518" h="319" extrusionOk="0">
                  <a:moveTo>
                    <a:pt x="0" y="0"/>
                  </a:moveTo>
                  <a:cubicBezTo>
                    <a:pt x="140" y="179"/>
                    <a:pt x="319" y="279"/>
                    <a:pt x="518" y="319"/>
                  </a:cubicBezTo>
                  <a:cubicBezTo>
                    <a:pt x="498" y="0"/>
                    <a:pt x="239" y="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18" name="Google Shape;7818;p9"/>
            <p:cNvSpPr/>
            <p:nvPr/>
          </p:nvSpPr>
          <p:spPr>
            <a:xfrm>
              <a:off x="4472675" y="3655950"/>
              <a:ext cx="8475" cy="7725"/>
            </a:xfrm>
            <a:custGeom>
              <a:avLst/>
              <a:gdLst/>
              <a:ahLst/>
              <a:cxnLst/>
              <a:rect l="l" t="t" r="r" b="b"/>
              <a:pathLst>
                <a:path w="339" h="309" extrusionOk="0">
                  <a:moveTo>
                    <a:pt x="188" y="1"/>
                  </a:moveTo>
                  <a:cubicBezTo>
                    <a:pt x="144" y="1"/>
                    <a:pt x="84" y="32"/>
                    <a:pt x="0" y="109"/>
                  </a:cubicBezTo>
                  <a:cubicBezTo>
                    <a:pt x="119" y="169"/>
                    <a:pt x="239" y="229"/>
                    <a:pt x="338" y="308"/>
                  </a:cubicBezTo>
                  <a:cubicBezTo>
                    <a:pt x="310" y="169"/>
                    <a:pt x="292" y="1"/>
                    <a:pt x="18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19" name="Google Shape;7819;p9"/>
            <p:cNvSpPr/>
            <p:nvPr/>
          </p:nvSpPr>
          <p:spPr>
            <a:xfrm>
              <a:off x="4648225" y="3780150"/>
              <a:ext cx="13450" cy="5350"/>
            </a:xfrm>
            <a:custGeom>
              <a:avLst/>
              <a:gdLst/>
              <a:ahLst/>
              <a:cxnLst/>
              <a:rect l="l" t="t" r="r" b="b"/>
              <a:pathLst>
                <a:path w="538" h="214" extrusionOk="0">
                  <a:moveTo>
                    <a:pt x="206" y="0"/>
                  </a:moveTo>
                  <a:cubicBezTo>
                    <a:pt x="140" y="0"/>
                    <a:pt x="70" y="9"/>
                    <a:pt x="0" y="15"/>
                  </a:cubicBezTo>
                  <a:cubicBezTo>
                    <a:pt x="139" y="214"/>
                    <a:pt x="338" y="214"/>
                    <a:pt x="537" y="214"/>
                  </a:cubicBezTo>
                  <a:cubicBezTo>
                    <a:pt x="470" y="38"/>
                    <a:pt x="347" y="0"/>
                    <a:pt x="2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20" name="Google Shape;7820;p9"/>
            <p:cNvSpPr/>
            <p:nvPr/>
          </p:nvSpPr>
          <p:spPr>
            <a:xfrm>
              <a:off x="4634300" y="3775625"/>
              <a:ext cx="14450" cy="4425"/>
            </a:xfrm>
            <a:custGeom>
              <a:avLst/>
              <a:gdLst/>
              <a:ahLst/>
              <a:cxnLst/>
              <a:rect l="l" t="t" r="r" b="b"/>
              <a:pathLst>
                <a:path w="578" h="177" extrusionOk="0">
                  <a:moveTo>
                    <a:pt x="225" y="1"/>
                  </a:moveTo>
                  <a:cubicBezTo>
                    <a:pt x="152" y="1"/>
                    <a:pt x="76" y="10"/>
                    <a:pt x="0" y="17"/>
                  </a:cubicBezTo>
                  <a:cubicBezTo>
                    <a:pt x="179" y="156"/>
                    <a:pt x="378" y="176"/>
                    <a:pt x="577" y="176"/>
                  </a:cubicBezTo>
                  <a:cubicBezTo>
                    <a:pt x="486" y="33"/>
                    <a:pt x="362" y="1"/>
                    <a:pt x="22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21" name="Google Shape;7821;p9"/>
            <p:cNvSpPr/>
            <p:nvPr/>
          </p:nvSpPr>
          <p:spPr>
            <a:xfrm>
              <a:off x="4535325" y="3741125"/>
              <a:ext cx="9975" cy="3350"/>
            </a:xfrm>
            <a:custGeom>
              <a:avLst/>
              <a:gdLst/>
              <a:ahLst/>
              <a:cxnLst/>
              <a:rect l="l" t="t" r="r" b="b"/>
              <a:pathLst>
                <a:path w="399" h="134" extrusionOk="0">
                  <a:moveTo>
                    <a:pt x="61" y="1"/>
                  </a:moveTo>
                  <a:cubicBezTo>
                    <a:pt x="42" y="1"/>
                    <a:pt x="21" y="2"/>
                    <a:pt x="1" y="4"/>
                  </a:cubicBezTo>
                  <a:cubicBezTo>
                    <a:pt x="73" y="105"/>
                    <a:pt x="176" y="133"/>
                    <a:pt x="281" y="133"/>
                  </a:cubicBezTo>
                  <a:cubicBezTo>
                    <a:pt x="320" y="133"/>
                    <a:pt x="360" y="129"/>
                    <a:pt x="398" y="124"/>
                  </a:cubicBezTo>
                  <a:cubicBezTo>
                    <a:pt x="295" y="55"/>
                    <a:pt x="191" y="1"/>
                    <a:pt x="6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22" name="Google Shape;7822;p9"/>
            <p:cNvSpPr/>
            <p:nvPr/>
          </p:nvSpPr>
          <p:spPr>
            <a:xfrm>
              <a:off x="4358275" y="3596500"/>
              <a:ext cx="5500" cy="3125"/>
            </a:xfrm>
            <a:custGeom>
              <a:avLst/>
              <a:gdLst/>
              <a:ahLst/>
              <a:cxnLst/>
              <a:rect l="l" t="t" r="r" b="b"/>
              <a:pathLst>
                <a:path w="220" h="125" extrusionOk="0">
                  <a:moveTo>
                    <a:pt x="1" y="1"/>
                  </a:moveTo>
                  <a:cubicBezTo>
                    <a:pt x="34" y="83"/>
                    <a:pt x="95" y="125"/>
                    <a:pt x="172" y="125"/>
                  </a:cubicBezTo>
                  <a:cubicBezTo>
                    <a:pt x="187" y="125"/>
                    <a:pt x="203" y="123"/>
                    <a:pt x="220" y="120"/>
                  </a:cubicBezTo>
                  <a:cubicBezTo>
                    <a:pt x="180" y="40"/>
                    <a:pt x="100" y="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23" name="Google Shape;7823;p9"/>
            <p:cNvSpPr/>
            <p:nvPr/>
          </p:nvSpPr>
          <p:spPr>
            <a:xfrm>
              <a:off x="4458750" y="3649225"/>
              <a:ext cx="5975" cy="4500"/>
            </a:xfrm>
            <a:custGeom>
              <a:avLst/>
              <a:gdLst/>
              <a:ahLst/>
              <a:cxnLst/>
              <a:rect l="l" t="t" r="r" b="b"/>
              <a:pathLst>
                <a:path w="239" h="180" extrusionOk="0">
                  <a:moveTo>
                    <a:pt x="0" y="0"/>
                  </a:moveTo>
                  <a:lnTo>
                    <a:pt x="0" y="0"/>
                  </a:lnTo>
                  <a:cubicBezTo>
                    <a:pt x="80" y="40"/>
                    <a:pt x="159" y="120"/>
                    <a:pt x="239" y="179"/>
                  </a:cubicBezTo>
                  <a:cubicBezTo>
                    <a:pt x="179" y="80"/>
                    <a:pt x="99" y="2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24" name="Google Shape;7824;p9"/>
            <p:cNvSpPr/>
            <p:nvPr/>
          </p:nvSpPr>
          <p:spPr>
            <a:xfrm>
              <a:off x="4463700" y="3653700"/>
              <a:ext cx="5000" cy="3500"/>
            </a:xfrm>
            <a:custGeom>
              <a:avLst/>
              <a:gdLst/>
              <a:ahLst/>
              <a:cxnLst/>
              <a:rect l="l" t="t" r="r" b="b"/>
              <a:pathLst>
                <a:path w="200" h="140" extrusionOk="0">
                  <a:moveTo>
                    <a:pt x="1" y="0"/>
                  </a:moveTo>
                  <a:lnTo>
                    <a:pt x="1" y="0"/>
                  </a:lnTo>
                  <a:cubicBezTo>
                    <a:pt x="61" y="60"/>
                    <a:pt x="100" y="120"/>
                    <a:pt x="200" y="140"/>
                  </a:cubicBezTo>
                  <a:cubicBezTo>
                    <a:pt x="140" y="80"/>
                    <a:pt x="81" y="4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25" name="Google Shape;7825;p9"/>
            <p:cNvSpPr/>
            <p:nvPr/>
          </p:nvSpPr>
          <p:spPr>
            <a:xfrm>
              <a:off x="4437850" y="3635300"/>
              <a:ext cx="5000" cy="4000"/>
            </a:xfrm>
            <a:custGeom>
              <a:avLst/>
              <a:gdLst/>
              <a:ahLst/>
              <a:cxnLst/>
              <a:rect l="l" t="t" r="r" b="b"/>
              <a:pathLst>
                <a:path w="200" h="160" extrusionOk="0">
                  <a:moveTo>
                    <a:pt x="1" y="0"/>
                  </a:moveTo>
                  <a:lnTo>
                    <a:pt x="1" y="0"/>
                  </a:lnTo>
                  <a:cubicBezTo>
                    <a:pt x="60" y="60"/>
                    <a:pt x="120" y="100"/>
                    <a:pt x="199" y="159"/>
                  </a:cubicBezTo>
                  <a:cubicBezTo>
                    <a:pt x="120" y="100"/>
                    <a:pt x="80" y="6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26" name="Google Shape;7826;p9"/>
            <p:cNvSpPr/>
            <p:nvPr/>
          </p:nvSpPr>
          <p:spPr>
            <a:xfrm>
              <a:off x="4271750" y="3565675"/>
              <a:ext cx="4500" cy="4000"/>
            </a:xfrm>
            <a:custGeom>
              <a:avLst/>
              <a:gdLst/>
              <a:ahLst/>
              <a:cxnLst/>
              <a:rect l="l" t="t" r="r" b="b"/>
              <a:pathLst>
                <a:path w="180" h="160" extrusionOk="0">
                  <a:moveTo>
                    <a:pt x="0" y="0"/>
                  </a:moveTo>
                  <a:cubicBezTo>
                    <a:pt x="20" y="80"/>
                    <a:pt x="80" y="159"/>
                    <a:pt x="179" y="159"/>
                  </a:cubicBezTo>
                  <a:cubicBezTo>
                    <a:pt x="160" y="60"/>
                    <a:pt x="80" y="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27" name="Google Shape;7827;p9"/>
            <p:cNvSpPr/>
            <p:nvPr/>
          </p:nvSpPr>
          <p:spPr>
            <a:xfrm>
              <a:off x="4283175" y="3561700"/>
              <a:ext cx="6000" cy="3000"/>
            </a:xfrm>
            <a:custGeom>
              <a:avLst/>
              <a:gdLst/>
              <a:ahLst/>
              <a:cxnLst/>
              <a:rect l="l" t="t" r="r" b="b"/>
              <a:pathLst>
                <a:path w="240" h="120" extrusionOk="0">
                  <a:moveTo>
                    <a:pt x="1" y="0"/>
                  </a:moveTo>
                  <a:cubicBezTo>
                    <a:pt x="41" y="60"/>
                    <a:pt x="120" y="119"/>
                    <a:pt x="240" y="119"/>
                  </a:cubicBezTo>
                  <a:cubicBezTo>
                    <a:pt x="180" y="40"/>
                    <a:pt x="80" y="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28" name="Google Shape;7828;p9"/>
            <p:cNvSpPr/>
            <p:nvPr/>
          </p:nvSpPr>
          <p:spPr>
            <a:xfrm>
              <a:off x="4679550" y="37845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0" y="0"/>
                  </a:moveTo>
                  <a:cubicBezTo>
                    <a:pt x="60" y="60"/>
                    <a:pt x="120" y="100"/>
                    <a:pt x="179" y="179"/>
                  </a:cubicBezTo>
                  <a:cubicBezTo>
                    <a:pt x="160" y="80"/>
                    <a:pt x="100" y="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29" name="Google Shape;7829;p9"/>
            <p:cNvSpPr/>
            <p:nvPr/>
          </p:nvSpPr>
          <p:spPr>
            <a:xfrm>
              <a:off x="4661150" y="3784500"/>
              <a:ext cx="5500" cy="5400"/>
            </a:xfrm>
            <a:custGeom>
              <a:avLst/>
              <a:gdLst/>
              <a:ahLst/>
              <a:cxnLst/>
              <a:rect l="l" t="t" r="r" b="b"/>
              <a:pathLst>
                <a:path w="220" h="216" extrusionOk="0">
                  <a:moveTo>
                    <a:pt x="0" y="0"/>
                  </a:moveTo>
                  <a:lnTo>
                    <a:pt x="0" y="179"/>
                  </a:lnTo>
                  <a:cubicBezTo>
                    <a:pt x="28" y="193"/>
                    <a:pt x="46" y="216"/>
                    <a:pt x="67" y="216"/>
                  </a:cubicBezTo>
                  <a:cubicBezTo>
                    <a:pt x="77" y="216"/>
                    <a:pt x="87" y="211"/>
                    <a:pt x="100" y="199"/>
                  </a:cubicBezTo>
                  <a:cubicBezTo>
                    <a:pt x="120" y="199"/>
                    <a:pt x="160" y="179"/>
                    <a:pt x="199" y="159"/>
                  </a:cubicBezTo>
                  <a:lnTo>
                    <a:pt x="219" y="139"/>
                  </a:lnTo>
                  <a:cubicBezTo>
                    <a:pt x="140" y="80"/>
                    <a:pt x="60" y="6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30" name="Google Shape;7830;p9"/>
            <p:cNvSpPr/>
            <p:nvPr/>
          </p:nvSpPr>
          <p:spPr>
            <a:xfrm>
              <a:off x="4675075" y="3781500"/>
              <a:ext cx="4500" cy="3025"/>
            </a:xfrm>
            <a:custGeom>
              <a:avLst/>
              <a:gdLst/>
              <a:ahLst/>
              <a:cxnLst/>
              <a:rect l="l" t="t" r="r" b="b"/>
              <a:pathLst>
                <a:path w="180" h="121" extrusionOk="0">
                  <a:moveTo>
                    <a:pt x="0" y="1"/>
                  </a:moveTo>
                  <a:cubicBezTo>
                    <a:pt x="60" y="21"/>
                    <a:pt x="100" y="80"/>
                    <a:pt x="179" y="120"/>
                  </a:cubicBezTo>
                  <a:cubicBezTo>
                    <a:pt x="159" y="60"/>
                    <a:pt x="80" y="1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31" name="Google Shape;7831;p9"/>
            <p:cNvSpPr/>
            <p:nvPr/>
          </p:nvSpPr>
          <p:spPr>
            <a:xfrm>
              <a:off x="4666625" y="3776025"/>
              <a:ext cx="5475" cy="3150"/>
            </a:xfrm>
            <a:custGeom>
              <a:avLst/>
              <a:gdLst/>
              <a:ahLst/>
              <a:cxnLst/>
              <a:rect l="l" t="t" r="r" b="b"/>
              <a:pathLst>
                <a:path w="219" h="126" extrusionOk="0">
                  <a:moveTo>
                    <a:pt x="0" y="1"/>
                  </a:moveTo>
                  <a:cubicBezTo>
                    <a:pt x="33" y="84"/>
                    <a:pt x="94" y="125"/>
                    <a:pt x="171" y="125"/>
                  </a:cubicBezTo>
                  <a:cubicBezTo>
                    <a:pt x="186" y="125"/>
                    <a:pt x="202" y="124"/>
                    <a:pt x="219" y="120"/>
                  </a:cubicBezTo>
                  <a:cubicBezTo>
                    <a:pt x="179" y="41"/>
                    <a:pt x="100" y="1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32" name="Google Shape;7832;p9"/>
            <p:cNvSpPr/>
            <p:nvPr/>
          </p:nvSpPr>
          <p:spPr>
            <a:xfrm>
              <a:off x="5653300" y="4793050"/>
              <a:ext cx="61200" cy="97000"/>
            </a:xfrm>
            <a:custGeom>
              <a:avLst/>
              <a:gdLst/>
              <a:ahLst/>
              <a:cxnLst/>
              <a:rect l="l" t="t" r="r" b="b"/>
              <a:pathLst>
                <a:path w="2448" h="3880" extrusionOk="0">
                  <a:moveTo>
                    <a:pt x="2248" y="1"/>
                  </a:moveTo>
                  <a:cubicBezTo>
                    <a:pt x="1532" y="1"/>
                    <a:pt x="836" y="40"/>
                    <a:pt x="159" y="697"/>
                  </a:cubicBezTo>
                  <a:cubicBezTo>
                    <a:pt x="756" y="617"/>
                    <a:pt x="1214" y="558"/>
                    <a:pt x="1651" y="498"/>
                  </a:cubicBezTo>
                  <a:cubicBezTo>
                    <a:pt x="1730" y="474"/>
                    <a:pt x="1809" y="450"/>
                    <a:pt x="1879" y="450"/>
                  </a:cubicBezTo>
                  <a:cubicBezTo>
                    <a:pt x="1983" y="450"/>
                    <a:pt x="2065" y="505"/>
                    <a:pt x="2089" y="697"/>
                  </a:cubicBezTo>
                  <a:cubicBezTo>
                    <a:pt x="2089" y="955"/>
                    <a:pt x="1950" y="1055"/>
                    <a:pt x="1711" y="1055"/>
                  </a:cubicBezTo>
                  <a:cubicBezTo>
                    <a:pt x="1114" y="1055"/>
                    <a:pt x="537" y="1313"/>
                    <a:pt x="0" y="1552"/>
                  </a:cubicBezTo>
                  <a:cubicBezTo>
                    <a:pt x="93" y="1697"/>
                    <a:pt x="203" y="1743"/>
                    <a:pt x="322" y="1743"/>
                  </a:cubicBezTo>
                  <a:cubicBezTo>
                    <a:pt x="516" y="1743"/>
                    <a:pt x="733" y="1621"/>
                    <a:pt x="936" y="1621"/>
                  </a:cubicBezTo>
                  <a:cubicBezTo>
                    <a:pt x="1033" y="1621"/>
                    <a:pt x="1127" y="1649"/>
                    <a:pt x="1214" y="1731"/>
                  </a:cubicBezTo>
                  <a:cubicBezTo>
                    <a:pt x="1490" y="1676"/>
                    <a:pt x="1680" y="1638"/>
                    <a:pt x="1810" y="1638"/>
                  </a:cubicBezTo>
                  <a:cubicBezTo>
                    <a:pt x="2100" y="1638"/>
                    <a:pt x="2095" y="1829"/>
                    <a:pt x="2109" y="2447"/>
                  </a:cubicBezTo>
                  <a:cubicBezTo>
                    <a:pt x="2129" y="2925"/>
                    <a:pt x="1930" y="3422"/>
                    <a:pt x="2248" y="3880"/>
                  </a:cubicBezTo>
                  <a:cubicBezTo>
                    <a:pt x="2308" y="3820"/>
                    <a:pt x="2348" y="3780"/>
                    <a:pt x="2328" y="3701"/>
                  </a:cubicBezTo>
                  <a:lnTo>
                    <a:pt x="2328" y="3502"/>
                  </a:lnTo>
                  <a:lnTo>
                    <a:pt x="2328" y="3303"/>
                  </a:lnTo>
                  <a:lnTo>
                    <a:pt x="2328" y="3104"/>
                  </a:lnTo>
                  <a:lnTo>
                    <a:pt x="2328" y="2785"/>
                  </a:lnTo>
                  <a:lnTo>
                    <a:pt x="2328" y="2567"/>
                  </a:lnTo>
                  <a:lnTo>
                    <a:pt x="2328" y="2328"/>
                  </a:lnTo>
                  <a:lnTo>
                    <a:pt x="2328" y="2089"/>
                  </a:lnTo>
                  <a:cubicBezTo>
                    <a:pt x="2308" y="1791"/>
                    <a:pt x="2447" y="1492"/>
                    <a:pt x="2427" y="1194"/>
                  </a:cubicBezTo>
                  <a:lnTo>
                    <a:pt x="2427" y="916"/>
                  </a:lnTo>
                  <a:cubicBezTo>
                    <a:pt x="2348" y="617"/>
                    <a:pt x="2427" y="299"/>
                    <a:pt x="22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33" name="Google Shape;7833;p9"/>
            <p:cNvSpPr/>
            <p:nvPr/>
          </p:nvSpPr>
          <p:spPr>
            <a:xfrm>
              <a:off x="5558800" y="4827925"/>
              <a:ext cx="124850" cy="35275"/>
            </a:xfrm>
            <a:custGeom>
              <a:avLst/>
              <a:gdLst/>
              <a:ahLst/>
              <a:cxnLst/>
              <a:rect l="l" t="t" r="r" b="b"/>
              <a:pathLst>
                <a:path w="4994" h="1411" extrusionOk="0">
                  <a:moveTo>
                    <a:pt x="4749" y="0"/>
                  </a:moveTo>
                  <a:cubicBezTo>
                    <a:pt x="4703" y="0"/>
                    <a:pt x="4651" y="13"/>
                    <a:pt x="4596" y="38"/>
                  </a:cubicBezTo>
                  <a:cubicBezTo>
                    <a:pt x="4414" y="129"/>
                    <a:pt x="4231" y="169"/>
                    <a:pt x="4043" y="169"/>
                  </a:cubicBezTo>
                  <a:cubicBezTo>
                    <a:pt x="3944" y="169"/>
                    <a:pt x="3844" y="158"/>
                    <a:pt x="3741" y="137"/>
                  </a:cubicBezTo>
                  <a:cubicBezTo>
                    <a:pt x="3382" y="237"/>
                    <a:pt x="3024" y="396"/>
                    <a:pt x="2646" y="396"/>
                  </a:cubicBezTo>
                  <a:cubicBezTo>
                    <a:pt x="1751" y="475"/>
                    <a:pt x="936" y="794"/>
                    <a:pt x="60" y="993"/>
                  </a:cubicBezTo>
                  <a:cubicBezTo>
                    <a:pt x="1" y="1132"/>
                    <a:pt x="1" y="1291"/>
                    <a:pt x="100" y="1410"/>
                  </a:cubicBezTo>
                  <a:cubicBezTo>
                    <a:pt x="339" y="1390"/>
                    <a:pt x="558" y="1410"/>
                    <a:pt x="796" y="1331"/>
                  </a:cubicBezTo>
                  <a:cubicBezTo>
                    <a:pt x="2149" y="893"/>
                    <a:pt x="3601" y="694"/>
                    <a:pt x="4994" y="316"/>
                  </a:cubicBezTo>
                  <a:cubicBezTo>
                    <a:pt x="4979" y="108"/>
                    <a:pt x="4886" y="0"/>
                    <a:pt x="474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34" name="Google Shape;7834;p9"/>
            <p:cNvSpPr/>
            <p:nvPr/>
          </p:nvSpPr>
          <p:spPr>
            <a:xfrm>
              <a:off x="5127625" y="5110950"/>
              <a:ext cx="127850" cy="41275"/>
            </a:xfrm>
            <a:custGeom>
              <a:avLst/>
              <a:gdLst/>
              <a:ahLst/>
              <a:cxnLst/>
              <a:rect l="l" t="t" r="r" b="b"/>
              <a:pathLst>
                <a:path w="5114" h="1651" extrusionOk="0">
                  <a:moveTo>
                    <a:pt x="4596" y="1"/>
                  </a:moveTo>
                  <a:cubicBezTo>
                    <a:pt x="4556" y="1"/>
                    <a:pt x="4516" y="6"/>
                    <a:pt x="4477" y="16"/>
                  </a:cubicBezTo>
                  <a:cubicBezTo>
                    <a:pt x="4417" y="56"/>
                    <a:pt x="4317" y="135"/>
                    <a:pt x="4178" y="135"/>
                  </a:cubicBezTo>
                  <a:cubicBezTo>
                    <a:pt x="4158" y="137"/>
                    <a:pt x="4138" y="138"/>
                    <a:pt x="4119" y="138"/>
                  </a:cubicBezTo>
                  <a:cubicBezTo>
                    <a:pt x="4039" y="138"/>
                    <a:pt x="3961" y="125"/>
                    <a:pt x="3887" y="125"/>
                  </a:cubicBezTo>
                  <a:cubicBezTo>
                    <a:pt x="3795" y="125"/>
                    <a:pt x="3711" y="145"/>
                    <a:pt x="3641" y="235"/>
                  </a:cubicBezTo>
                  <a:cubicBezTo>
                    <a:pt x="3542" y="334"/>
                    <a:pt x="3382" y="314"/>
                    <a:pt x="3283" y="414"/>
                  </a:cubicBezTo>
                  <a:cubicBezTo>
                    <a:pt x="3203" y="480"/>
                    <a:pt x="3108" y="495"/>
                    <a:pt x="3008" y="495"/>
                  </a:cubicBezTo>
                  <a:cubicBezTo>
                    <a:pt x="2921" y="495"/>
                    <a:pt x="2829" y="484"/>
                    <a:pt x="2740" y="484"/>
                  </a:cubicBezTo>
                  <a:cubicBezTo>
                    <a:pt x="2626" y="484"/>
                    <a:pt x="2517" y="503"/>
                    <a:pt x="2428" y="593"/>
                  </a:cubicBezTo>
                  <a:cubicBezTo>
                    <a:pt x="2169" y="712"/>
                    <a:pt x="1891" y="752"/>
                    <a:pt x="1692" y="931"/>
                  </a:cubicBezTo>
                  <a:cubicBezTo>
                    <a:pt x="1550" y="1010"/>
                    <a:pt x="1410" y="1037"/>
                    <a:pt x="1270" y="1037"/>
                  </a:cubicBezTo>
                  <a:cubicBezTo>
                    <a:pt x="947" y="1037"/>
                    <a:pt x="627" y="890"/>
                    <a:pt x="301" y="890"/>
                  </a:cubicBezTo>
                  <a:cubicBezTo>
                    <a:pt x="235" y="890"/>
                    <a:pt x="168" y="896"/>
                    <a:pt x="100" y="911"/>
                  </a:cubicBezTo>
                  <a:cubicBezTo>
                    <a:pt x="1" y="1150"/>
                    <a:pt x="1" y="1408"/>
                    <a:pt x="140" y="1647"/>
                  </a:cubicBezTo>
                  <a:cubicBezTo>
                    <a:pt x="168" y="1650"/>
                    <a:pt x="196" y="1651"/>
                    <a:pt x="224" y="1651"/>
                  </a:cubicBezTo>
                  <a:cubicBezTo>
                    <a:pt x="546" y="1651"/>
                    <a:pt x="846" y="1486"/>
                    <a:pt x="1164" y="1486"/>
                  </a:cubicBezTo>
                  <a:cubicBezTo>
                    <a:pt x="1226" y="1486"/>
                    <a:pt x="1289" y="1493"/>
                    <a:pt x="1353" y="1508"/>
                  </a:cubicBezTo>
                  <a:cubicBezTo>
                    <a:pt x="1473" y="1508"/>
                    <a:pt x="1572" y="1488"/>
                    <a:pt x="1692" y="1488"/>
                  </a:cubicBezTo>
                  <a:cubicBezTo>
                    <a:pt x="1851" y="1329"/>
                    <a:pt x="2089" y="1448"/>
                    <a:pt x="2249" y="1309"/>
                  </a:cubicBezTo>
                  <a:cubicBezTo>
                    <a:pt x="3164" y="1010"/>
                    <a:pt x="4079" y="692"/>
                    <a:pt x="5034" y="394"/>
                  </a:cubicBezTo>
                  <a:cubicBezTo>
                    <a:pt x="5113" y="115"/>
                    <a:pt x="4855" y="95"/>
                    <a:pt x="4715" y="16"/>
                  </a:cubicBezTo>
                  <a:cubicBezTo>
                    <a:pt x="4675" y="6"/>
                    <a:pt x="4636" y="1"/>
                    <a:pt x="45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35" name="Google Shape;7835;p9"/>
            <p:cNvSpPr/>
            <p:nvPr/>
          </p:nvSpPr>
          <p:spPr>
            <a:xfrm>
              <a:off x="5128625" y="5148625"/>
              <a:ext cx="92525" cy="57400"/>
            </a:xfrm>
            <a:custGeom>
              <a:avLst/>
              <a:gdLst/>
              <a:ahLst/>
              <a:cxnLst/>
              <a:rect l="l" t="t" r="r" b="b"/>
              <a:pathLst>
                <a:path w="3701" h="2296" extrusionOk="0">
                  <a:moveTo>
                    <a:pt x="3601" y="1"/>
                  </a:moveTo>
                  <a:lnTo>
                    <a:pt x="3601" y="1"/>
                  </a:lnTo>
                  <a:cubicBezTo>
                    <a:pt x="2778" y="162"/>
                    <a:pt x="1938" y="388"/>
                    <a:pt x="1097" y="388"/>
                  </a:cubicBezTo>
                  <a:cubicBezTo>
                    <a:pt x="1003" y="388"/>
                    <a:pt x="910" y="385"/>
                    <a:pt x="816" y="379"/>
                  </a:cubicBezTo>
                  <a:cubicBezTo>
                    <a:pt x="774" y="402"/>
                    <a:pt x="734" y="411"/>
                    <a:pt x="694" y="411"/>
                  </a:cubicBezTo>
                  <a:cubicBezTo>
                    <a:pt x="549" y="411"/>
                    <a:pt x="416" y="290"/>
                    <a:pt x="268" y="290"/>
                  </a:cubicBezTo>
                  <a:cubicBezTo>
                    <a:pt x="245" y="290"/>
                    <a:pt x="223" y="293"/>
                    <a:pt x="199" y="299"/>
                  </a:cubicBezTo>
                  <a:cubicBezTo>
                    <a:pt x="100" y="339"/>
                    <a:pt x="0" y="399"/>
                    <a:pt x="120" y="518"/>
                  </a:cubicBezTo>
                  <a:cubicBezTo>
                    <a:pt x="140" y="578"/>
                    <a:pt x="140" y="598"/>
                    <a:pt x="120" y="637"/>
                  </a:cubicBezTo>
                  <a:cubicBezTo>
                    <a:pt x="140" y="717"/>
                    <a:pt x="219" y="797"/>
                    <a:pt x="239" y="816"/>
                  </a:cubicBezTo>
                  <a:cubicBezTo>
                    <a:pt x="438" y="995"/>
                    <a:pt x="180" y="1314"/>
                    <a:pt x="438" y="1493"/>
                  </a:cubicBezTo>
                  <a:cubicBezTo>
                    <a:pt x="518" y="1692"/>
                    <a:pt x="677" y="1811"/>
                    <a:pt x="677" y="2010"/>
                  </a:cubicBezTo>
                  <a:cubicBezTo>
                    <a:pt x="677" y="2090"/>
                    <a:pt x="737" y="2149"/>
                    <a:pt x="776" y="2209"/>
                  </a:cubicBezTo>
                  <a:cubicBezTo>
                    <a:pt x="822" y="2270"/>
                    <a:pt x="856" y="2296"/>
                    <a:pt x="905" y="2296"/>
                  </a:cubicBezTo>
                  <a:cubicBezTo>
                    <a:pt x="920" y="2296"/>
                    <a:pt x="937" y="2293"/>
                    <a:pt x="955" y="2288"/>
                  </a:cubicBezTo>
                  <a:cubicBezTo>
                    <a:pt x="1055" y="2229"/>
                    <a:pt x="1055" y="2149"/>
                    <a:pt x="1114" y="2070"/>
                  </a:cubicBezTo>
                  <a:cubicBezTo>
                    <a:pt x="1174" y="2030"/>
                    <a:pt x="1234" y="1970"/>
                    <a:pt x="1313" y="1911"/>
                  </a:cubicBezTo>
                  <a:cubicBezTo>
                    <a:pt x="1343" y="1881"/>
                    <a:pt x="1373" y="1866"/>
                    <a:pt x="1400" y="1866"/>
                  </a:cubicBezTo>
                  <a:cubicBezTo>
                    <a:pt x="1428" y="1866"/>
                    <a:pt x="1453" y="1881"/>
                    <a:pt x="1473" y="1911"/>
                  </a:cubicBezTo>
                  <a:cubicBezTo>
                    <a:pt x="1502" y="1940"/>
                    <a:pt x="1537" y="1955"/>
                    <a:pt x="1570" y="1955"/>
                  </a:cubicBezTo>
                  <a:cubicBezTo>
                    <a:pt x="1602" y="1955"/>
                    <a:pt x="1632" y="1940"/>
                    <a:pt x="1652" y="1911"/>
                  </a:cubicBezTo>
                  <a:lnTo>
                    <a:pt x="1652" y="1891"/>
                  </a:lnTo>
                  <a:cubicBezTo>
                    <a:pt x="1751" y="1791"/>
                    <a:pt x="1751" y="1692"/>
                    <a:pt x="1652" y="1572"/>
                  </a:cubicBezTo>
                  <a:lnTo>
                    <a:pt x="1134" y="1572"/>
                  </a:lnTo>
                  <a:cubicBezTo>
                    <a:pt x="916" y="1572"/>
                    <a:pt x="717" y="1493"/>
                    <a:pt x="697" y="1234"/>
                  </a:cubicBezTo>
                  <a:cubicBezTo>
                    <a:pt x="657" y="976"/>
                    <a:pt x="896" y="916"/>
                    <a:pt x="1095" y="896"/>
                  </a:cubicBezTo>
                  <a:cubicBezTo>
                    <a:pt x="1910" y="836"/>
                    <a:pt x="2686" y="637"/>
                    <a:pt x="3422" y="339"/>
                  </a:cubicBezTo>
                  <a:cubicBezTo>
                    <a:pt x="3522" y="240"/>
                    <a:pt x="3701" y="200"/>
                    <a:pt x="360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36" name="Google Shape;7836;p9"/>
            <p:cNvSpPr/>
            <p:nvPr/>
          </p:nvSpPr>
          <p:spPr>
            <a:xfrm>
              <a:off x="5118675" y="5055100"/>
              <a:ext cx="89550" cy="43450"/>
            </a:xfrm>
            <a:custGeom>
              <a:avLst/>
              <a:gdLst/>
              <a:ahLst/>
              <a:cxnLst/>
              <a:rect l="l" t="t" r="r" b="b"/>
              <a:pathLst>
                <a:path w="3582" h="1738" extrusionOk="0">
                  <a:moveTo>
                    <a:pt x="3373" y="0"/>
                  </a:moveTo>
                  <a:cubicBezTo>
                    <a:pt x="2699" y="0"/>
                    <a:pt x="2076" y="173"/>
                    <a:pt x="1453" y="400"/>
                  </a:cubicBezTo>
                  <a:cubicBezTo>
                    <a:pt x="1213" y="504"/>
                    <a:pt x="1035" y="556"/>
                    <a:pt x="884" y="556"/>
                  </a:cubicBezTo>
                  <a:cubicBezTo>
                    <a:pt x="658" y="556"/>
                    <a:pt x="494" y="439"/>
                    <a:pt x="279" y="201"/>
                  </a:cubicBezTo>
                  <a:cubicBezTo>
                    <a:pt x="242" y="176"/>
                    <a:pt x="205" y="159"/>
                    <a:pt x="168" y="159"/>
                  </a:cubicBezTo>
                  <a:cubicBezTo>
                    <a:pt x="146" y="159"/>
                    <a:pt x="123" y="166"/>
                    <a:pt x="100" y="181"/>
                  </a:cubicBezTo>
                  <a:cubicBezTo>
                    <a:pt x="40" y="340"/>
                    <a:pt x="40" y="479"/>
                    <a:pt x="1" y="599"/>
                  </a:cubicBezTo>
                  <a:lnTo>
                    <a:pt x="1" y="678"/>
                  </a:lnTo>
                  <a:cubicBezTo>
                    <a:pt x="100" y="857"/>
                    <a:pt x="21" y="1096"/>
                    <a:pt x="120" y="1215"/>
                  </a:cubicBezTo>
                  <a:cubicBezTo>
                    <a:pt x="140" y="1275"/>
                    <a:pt x="140" y="1355"/>
                    <a:pt x="140" y="1394"/>
                  </a:cubicBezTo>
                  <a:cubicBezTo>
                    <a:pt x="120" y="1394"/>
                    <a:pt x="120" y="1394"/>
                    <a:pt x="100" y="1454"/>
                  </a:cubicBezTo>
                  <a:cubicBezTo>
                    <a:pt x="60" y="1494"/>
                    <a:pt x="100" y="1514"/>
                    <a:pt x="140" y="1573"/>
                  </a:cubicBezTo>
                  <a:cubicBezTo>
                    <a:pt x="160" y="1633"/>
                    <a:pt x="160" y="1653"/>
                    <a:pt x="160" y="1693"/>
                  </a:cubicBezTo>
                  <a:cubicBezTo>
                    <a:pt x="200" y="1723"/>
                    <a:pt x="234" y="1738"/>
                    <a:pt x="267" y="1738"/>
                  </a:cubicBezTo>
                  <a:cubicBezTo>
                    <a:pt x="299" y="1738"/>
                    <a:pt x="329" y="1723"/>
                    <a:pt x="359" y="1693"/>
                  </a:cubicBezTo>
                  <a:cubicBezTo>
                    <a:pt x="498" y="1494"/>
                    <a:pt x="299" y="1235"/>
                    <a:pt x="498" y="1056"/>
                  </a:cubicBezTo>
                  <a:cubicBezTo>
                    <a:pt x="1493" y="857"/>
                    <a:pt x="2507" y="658"/>
                    <a:pt x="3482" y="340"/>
                  </a:cubicBezTo>
                  <a:cubicBezTo>
                    <a:pt x="3581" y="241"/>
                    <a:pt x="3581" y="101"/>
                    <a:pt x="3482" y="2"/>
                  </a:cubicBezTo>
                  <a:cubicBezTo>
                    <a:pt x="3445" y="1"/>
                    <a:pt x="3409" y="0"/>
                    <a:pt x="337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37" name="Google Shape;7837;p9"/>
            <p:cNvSpPr/>
            <p:nvPr/>
          </p:nvSpPr>
          <p:spPr>
            <a:xfrm>
              <a:off x="5411100" y="4964125"/>
              <a:ext cx="131825" cy="32550"/>
            </a:xfrm>
            <a:custGeom>
              <a:avLst/>
              <a:gdLst/>
              <a:ahLst/>
              <a:cxnLst/>
              <a:rect l="l" t="t" r="r" b="b"/>
              <a:pathLst>
                <a:path w="5273" h="1302" extrusionOk="0">
                  <a:moveTo>
                    <a:pt x="4755" y="1"/>
                  </a:moveTo>
                  <a:cubicBezTo>
                    <a:pt x="3323" y="100"/>
                    <a:pt x="1890" y="200"/>
                    <a:pt x="577" y="836"/>
                  </a:cubicBezTo>
                  <a:cubicBezTo>
                    <a:pt x="398" y="936"/>
                    <a:pt x="199" y="955"/>
                    <a:pt x="1" y="1035"/>
                  </a:cubicBezTo>
                  <a:cubicBezTo>
                    <a:pt x="1" y="1240"/>
                    <a:pt x="59" y="1302"/>
                    <a:pt x="147" y="1302"/>
                  </a:cubicBezTo>
                  <a:cubicBezTo>
                    <a:pt x="212" y="1302"/>
                    <a:pt x="294" y="1268"/>
                    <a:pt x="379" y="1234"/>
                  </a:cubicBezTo>
                  <a:cubicBezTo>
                    <a:pt x="836" y="1134"/>
                    <a:pt x="1333" y="1115"/>
                    <a:pt x="1731" y="916"/>
                  </a:cubicBezTo>
                  <a:cubicBezTo>
                    <a:pt x="1939" y="812"/>
                    <a:pt x="2104" y="683"/>
                    <a:pt x="2299" y="683"/>
                  </a:cubicBezTo>
                  <a:cubicBezTo>
                    <a:pt x="2403" y="683"/>
                    <a:pt x="2515" y="719"/>
                    <a:pt x="2646" y="816"/>
                  </a:cubicBezTo>
                  <a:cubicBezTo>
                    <a:pt x="2700" y="860"/>
                    <a:pt x="2753" y="879"/>
                    <a:pt x="2803" y="879"/>
                  </a:cubicBezTo>
                  <a:cubicBezTo>
                    <a:pt x="2958" y="879"/>
                    <a:pt x="3093" y="703"/>
                    <a:pt x="3183" y="538"/>
                  </a:cubicBezTo>
                  <a:cubicBezTo>
                    <a:pt x="3270" y="443"/>
                    <a:pt x="3383" y="430"/>
                    <a:pt x="3497" y="430"/>
                  </a:cubicBezTo>
                  <a:cubicBezTo>
                    <a:pt x="3538" y="430"/>
                    <a:pt x="3579" y="432"/>
                    <a:pt x="3619" y="432"/>
                  </a:cubicBezTo>
                  <a:cubicBezTo>
                    <a:pt x="3725" y="432"/>
                    <a:pt x="3826" y="421"/>
                    <a:pt x="3900" y="339"/>
                  </a:cubicBezTo>
                  <a:cubicBezTo>
                    <a:pt x="3962" y="297"/>
                    <a:pt x="4020" y="271"/>
                    <a:pt x="4075" y="271"/>
                  </a:cubicBezTo>
                  <a:cubicBezTo>
                    <a:pt x="4124" y="271"/>
                    <a:pt x="4171" y="292"/>
                    <a:pt x="4218" y="339"/>
                  </a:cubicBezTo>
                  <a:cubicBezTo>
                    <a:pt x="4253" y="335"/>
                    <a:pt x="4289" y="333"/>
                    <a:pt x="4326" y="333"/>
                  </a:cubicBezTo>
                  <a:cubicBezTo>
                    <a:pt x="4477" y="333"/>
                    <a:pt x="4634" y="361"/>
                    <a:pt x="4785" y="361"/>
                  </a:cubicBezTo>
                  <a:cubicBezTo>
                    <a:pt x="4960" y="361"/>
                    <a:pt x="5128" y="323"/>
                    <a:pt x="5272" y="160"/>
                  </a:cubicBezTo>
                  <a:cubicBezTo>
                    <a:pt x="5223" y="78"/>
                    <a:pt x="5151" y="64"/>
                    <a:pt x="5074" y="64"/>
                  </a:cubicBezTo>
                  <a:cubicBezTo>
                    <a:pt x="5029" y="64"/>
                    <a:pt x="4982" y="69"/>
                    <a:pt x="4937" y="69"/>
                  </a:cubicBezTo>
                  <a:cubicBezTo>
                    <a:pt x="4869" y="69"/>
                    <a:pt x="4804" y="57"/>
                    <a:pt x="475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38" name="Google Shape;7838;p9"/>
            <p:cNvSpPr/>
            <p:nvPr/>
          </p:nvSpPr>
          <p:spPr>
            <a:xfrm>
              <a:off x="5128625" y="5091950"/>
              <a:ext cx="118375" cy="40075"/>
            </a:xfrm>
            <a:custGeom>
              <a:avLst/>
              <a:gdLst/>
              <a:ahLst/>
              <a:cxnLst/>
              <a:rect l="l" t="t" r="r" b="b"/>
              <a:pathLst>
                <a:path w="4735" h="1603" extrusionOk="0">
                  <a:moveTo>
                    <a:pt x="4337" y="0"/>
                  </a:moveTo>
                  <a:cubicBezTo>
                    <a:pt x="4246" y="63"/>
                    <a:pt x="4143" y="77"/>
                    <a:pt x="4035" y="77"/>
                  </a:cubicBezTo>
                  <a:cubicBezTo>
                    <a:pt x="3952" y="77"/>
                    <a:pt x="3866" y="69"/>
                    <a:pt x="3781" y="69"/>
                  </a:cubicBezTo>
                  <a:cubicBezTo>
                    <a:pt x="3663" y="69"/>
                    <a:pt x="3547" y="84"/>
                    <a:pt x="3442" y="159"/>
                  </a:cubicBezTo>
                  <a:cubicBezTo>
                    <a:pt x="2544" y="354"/>
                    <a:pt x="1685" y="856"/>
                    <a:pt x="713" y="856"/>
                  </a:cubicBezTo>
                  <a:cubicBezTo>
                    <a:pt x="694" y="856"/>
                    <a:pt x="676" y="856"/>
                    <a:pt x="657" y="855"/>
                  </a:cubicBezTo>
                  <a:cubicBezTo>
                    <a:pt x="617" y="796"/>
                    <a:pt x="538" y="756"/>
                    <a:pt x="458" y="716"/>
                  </a:cubicBezTo>
                  <a:cubicBezTo>
                    <a:pt x="359" y="716"/>
                    <a:pt x="299" y="716"/>
                    <a:pt x="219" y="756"/>
                  </a:cubicBezTo>
                  <a:cubicBezTo>
                    <a:pt x="140" y="776"/>
                    <a:pt x="100" y="816"/>
                    <a:pt x="40" y="895"/>
                  </a:cubicBezTo>
                  <a:cubicBezTo>
                    <a:pt x="0" y="975"/>
                    <a:pt x="0" y="1054"/>
                    <a:pt x="0" y="1114"/>
                  </a:cubicBezTo>
                  <a:cubicBezTo>
                    <a:pt x="40" y="1273"/>
                    <a:pt x="0" y="1452"/>
                    <a:pt x="120" y="1572"/>
                  </a:cubicBezTo>
                  <a:cubicBezTo>
                    <a:pt x="177" y="1592"/>
                    <a:pt x="232" y="1602"/>
                    <a:pt x="284" y="1602"/>
                  </a:cubicBezTo>
                  <a:cubicBezTo>
                    <a:pt x="430" y="1602"/>
                    <a:pt x="554" y="1524"/>
                    <a:pt x="657" y="1393"/>
                  </a:cubicBezTo>
                  <a:cubicBezTo>
                    <a:pt x="756" y="1393"/>
                    <a:pt x="896" y="1373"/>
                    <a:pt x="995" y="1373"/>
                  </a:cubicBezTo>
                  <a:cubicBezTo>
                    <a:pt x="1114" y="1273"/>
                    <a:pt x="1254" y="1293"/>
                    <a:pt x="1353" y="1213"/>
                  </a:cubicBezTo>
                  <a:cubicBezTo>
                    <a:pt x="1413" y="1194"/>
                    <a:pt x="1492" y="1194"/>
                    <a:pt x="1532" y="1194"/>
                  </a:cubicBezTo>
                  <a:cubicBezTo>
                    <a:pt x="1691" y="1054"/>
                    <a:pt x="1910" y="1154"/>
                    <a:pt x="2049" y="1054"/>
                  </a:cubicBezTo>
                  <a:cubicBezTo>
                    <a:pt x="2149" y="1015"/>
                    <a:pt x="2288" y="1015"/>
                    <a:pt x="2388" y="995"/>
                  </a:cubicBezTo>
                  <a:cubicBezTo>
                    <a:pt x="2447" y="975"/>
                    <a:pt x="2507" y="895"/>
                    <a:pt x="2587" y="855"/>
                  </a:cubicBezTo>
                  <a:cubicBezTo>
                    <a:pt x="2626" y="816"/>
                    <a:pt x="2686" y="816"/>
                    <a:pt x="2726" y="816"/>
                  </a:cubicBezTo>
                  <a:cubicBezTo>
                    <a:pt x="2885" y="696"/>
                    <a:pt x="3124" y="796"/>
                    <a:pt x="3283" y="676"/>
                  </a:cubicBezTo>
                  <a:cubicBezTo>
                    <a:pt x="3323" y="656"/>
                    <a:pt x="3382" y="656"/>
                    <a:pt x="3422" y="656"/>
                  </a:cubicBezTo>
                  <a:cubicBezTo>
                    <a:pt x="3502" y="587"/>
                    <a:pt x="3596" y="587"/>
                    <a:pt x="3693" y="587"/>
                  </a:cubicBezTo>
                  <a:cubicBezTo>
                    <a:pt x="3790" y="587"/>
                    <a:pt x="3890" y="587"/>
                    <a:pt x="3979" y="517"/>
                  </a:cubicBezTo>
                  <a:lnTo>
                    <a:pt x="4039" y="497"/>
                  </a:lnTo>
                  <a:lnTo>
                    <a:pt x="4118" y="497"/>
                  </a:lnTo>
                  <a:cubicBezTo>
                    <a:pt x="4297" y="378"/>
                    <a:pt x="4735" y="458"/>
                    <a:pt x="449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39" name="Google Shape;7839;p9"/>
            <p:cNvSpPr/>
            <p:nvPr/>
          </p:nvSpPr>
          <p:spPr>
            <a:xfrm>
              <a:off x="5595100" y="4924350"/>
              <a:ext cx="96025" cy="33825"/>
            </a:xfrm>
            <a:custGeom>
              <a:avLst/>
              <a:gdLst/>
              <a:ahLst/>
              <a:cxnLst/>
              <a:rect l="l" t="t" r="r" b="b"/>
              <a:pathLst>
                <a:path w="3841" h="1353" extrusionOk="0">
                  <a:moveTo>
                    <a:pt x="3721" y="0"/>
                  </a:moveTo>
                  <a:lnTo>
                    <a:pt x="3721" y="0"/>
                  </a:lnTo>
                  <a:cubicBezTo>
                    <a:pt x="3064" y="239"/>
                    <a:pt x="2388" y="338"/>
                    <a:pt x="1732" y="537"/>
                  </a:cubicBezTo>
                  <a:cubicBezTo>
                    <a:pt x="1155" y="716"/>
                    <a:pt x="538" y="657"/>
                    <a:pt x="1" y="1035"/>
                  </a:cubicBezTo>
                  <a:cubicBezTo>
                    <a:pt x="1" y="1194"/>
                    <a:pt x="100" y="1293"/>
                    <a:pt x="200" y="1353"/>
                  </a:cubicBezTo>
                  <a:cubicBezTo>
                    <a:pt x="598" y="1214"/>
                    <a:pt x="1075" y="1313"/>
                    <a:pt x="1453" y="1035"/>
                  </a:cubicBezTo>
                  <a:cubicBezTo>
                    <a:pt x="1510" y="1039"/>
                    <a:pt x="1568" y="1042"/>
                    <a:pt x="1624" y="1042"/>
                  </a:cubicBezTo>
                  <a:cubicBezTo>
                    <a:pt x="2278" y="1042"/>
                    <a:pt x="2901" y="748"/>
                    <a:pt x="3542" y="657"/>
                  </a:cubicBezTo>
                  <a:cubicBezTo>
                    <a:pt x="3661" y="458"/>
                    <a:pt x="3840" y="259"/>
                    <a:pt x="37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40" name="Google Shape;7840;p9"/>
            <p:cNvSpPr/>
            <p:nvPr/>
          </p:nvSpPr>
          <p:spPr>
            <a:xfrm>
              <a:off x="5119675" y="5014950"/>
              <a:ext cx="122375" cy="46175"/>
            </a:xfrm>
            <a:custGeom>
              <a:avLst/>
              <a:gdLst/>
              <a:ahLst/>
              <a:cxnLst/>
              <a:rect l="l" t="t" r="r" b="b"/>
              <a:pathLst>
                <a:path w="4895" h="1847" extrusionOk="0">
                  <a:moveTo>
                    <a:pt x="4756" y="0"/>
                  </a:moveTo>
                  <a:cubicBezTo>
                    <a:pt x="4724" y="0"/>
                    <a:pt x="4688" y="8"/>
                    <a:pt x="4655" y="17"/>
                  </a:cubicBezTo>
                  <a:cubicBezTo>
                    <a:pt x="3999" y="215"/>
                    <a:pt x="3382" y="395"/>
                    <a:pt x="2746" y="574"/>
                  </a:cubicBezTo>
                  <a:cubicBezTo>
                    <a:pt x="1990" y="792"/>
                    <a:pt x="1214" y="1031"/>
                    <a:pt x="458" y="1270"/>
                  </a:cubicBezTo>
                  <a:cubicBezTo>
                    <a:pt x="378" y="1449"/>
                    <a:pt x="100" y="1310"/>
                    <a:pt x="60" y="1509"/>
                  </a:cubicBezTo>
                  <a:cubicBezTo>
                    <a:pt x="0" y="1628"/>
                    <a:pt x="0" y="1747"/>
                    <a:pt x="100" y="1807"/>
                  </a:cubicBezTo>
                  <a:cubicBezTo>
                    <a:pt x="160" y="1847"/>
                    <a:pt x="199" y="1847"/>
                    <a:pt x="259" y="1847"/>
                  </a:cubicBezTo>
                  <a:cubicBezTo>
                    <a:pt x="478" y="1588"/>
                    <a:pt x="816" y="1568"/>
                    <a:pt x="1114" y="1469"/>
                  </a:cubicBezTo>
                  <a:cubicBezTo>
                    <a:pt x="2308" y="1091"/>
                    <a:pt x="3482" y="733"/>
                    <a:pt x="4675" y="395"/>
                  </a:cubicBezTo>
                  <a:cubicBezTo>
                    <a:pt x="4775" y="295"/>
                    <a:pt x="4894" y="215"/>
                    <a:pt x="4854" y="76"/>
                  </a:cubicBezTo>
                  <a:cubicBezTo>
                    <a:pt x="4842" y="17"/>
                    <a:pt x="4803" y="0"/>
                    <a:pt x="475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41" name="Google Shape;7841;p9"/>
            <p:cNvSpPr/>
            <p:nvPr/>
          </p:nvSpPr>
          <p:spPr>
            <a:xfrm>
              <a:off x="5429625" y="4893425"/>
              <a:ext cx="103350" cy="27050"/>
            </a:xfrm>
            <a:custGeom>
              <a:avLst/>
              <a:gdLst/>
              <a:ahLst/>
              <a:cxnLst/>
              <a:rect l="l" t="t" r="r" b="b"/>
              <a:pathLst>
                <a:path w="4134" h="1082" extrusionOk="0">
                  <a:moveTo>
                    <a:pt x="3905" y="1"/>
                  </a:moveTo>
                  <a:cubicBezTo>
                    <a:pt x="3534" y="1"/>
                    <a:pt x="3179" y="76"/>
                    <a:pt x="2840" y="183"/>
                  </a:cubicBezTo>
                  <a:cubicBezTo>
                    <a:pt x="1925" y="501"/>
                    <a:pt x="950" y="561"/>
                    <a:pt x="15" y="740"/>
                  </a:cubicBezTo>
                  <a:cubicBezTo>
                    <a:pt x="0" y="1046"/>
                    <a:pt x="150" y="1081"/>
                    <a:pt x="346" y="1081"/>
                  </a:cubicBezTo>
                  <a:cubicBezTo>
                    <a:pt x="405" y="1081"/>
                    <a:pt x="468" y="1078"/>
                    <a:pt x="533" y="1078"/>
                  </a:cubicBezTo>
                  <a:cubicBezTo>
                    <a:pt x="1647" y="919"/>
                    <a:pt x="2761" y="621"/>
                    <a:pt x="3855" y="382"/>
                  </a:cubicBezTo>
                  <a:cubicBezTo>
                    <a:pt x="3934" y="262"/>
                    <a:pt x="4133" y="203"/>
                    <a:pt x="4034" y="4"/>
                  </a:cubicBezTo>
                  <a:cubicBezTo>
                    <a:pt x="3991" y="2"/>
                    <a:pt x="3948" y="1"/>
                    <a:pt x="39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42" name="Google Shape;7842;p9"/>
            <p:cNvSpPr/>
            <p:nvPr/>
          </p:nvSpPr>
          <p:spPr>
            <a:xfrm>
              <a:off x="5119175" y="4950200"/>
              <a:ext cx="93025" cy="36325"/>
            </a:xfrm>
            <a:custGeom>
              <a:avLst/>
              <a:gdLst/>
              <a:ahLst/>
              <a:cxnLst/>
              <a:rect l="l" t="t" r="r" b="b"/>
              <a:pathLst>
                <a:path w="3721" h="1453" extrusionOk="0">
                  <a:moveTo>
                    <a:pt x="299" y="1"/>
                  </a:moveTo>
                  <a:cubicBezTo>
                    <a:pt x="140" y="180"/>
                    <a:pt x="299" y="398"/>
                    <a:pt x="100" y="518"/>
                  </a:cubicBezTo>
                  <a:cubicBezTo>
                    <a:pt x="1" y="657"/>
                    <a:pt x="1" y="776"/>
                    <a:pt x="120" y="876"/>
                  </a:cubicBezTo>
                  <a:cubicBezTo>
                    <a:pt x="199" y="955"/>
                    <a:pt x="199" y="1075"/>
                    <a:pt x="199" y="1174"/>
                  </a:cubicBezTo>
                  <a:cubicBezTo>
                    <a:pt x="199" y="1254"/>
                    <a:pt x="199" y="1314"/>
                    <a:pt x="219" y="1393"/>
                  </a:cubicBezTo>
                  <a:cubicBezTo>
                    <a:pt x="239" y="1413"/>
                    <a:pt x="299" y="1413"/>
                    <a:pt x="319" y="1453"/>
                  </a:cubicBezTo>
                  <a:cubicBezTo>
                    <a:pt x="796" y="1274"/>
                    <a:pt x="1274" y="1174"/>
                    <a:pt x="1731" y="1075"/>
                  </a:cubicBezTo>
                  <a:cubicBezTo>
                    <a:pt x="2388" y="975"/>
                    <a:pt x="3024" y="796"/>
                    <a:pt x="3621" y="518"/>
                  </a:cubicBezTo>
                  <a:cubicBezTo>
                    <a:pt x="3720" y="418"/>
                    <a:pt x="3720" y="359"/>
                    <a:pt x="3621" y="259"/>
                  </a:cubicBezTo>
                  <a:cubicBezTo>
                    <a:pt x="2623" y="317"/>
                    <a:pt x="1681" y="818"/>
                    <a:pt x="652" y="818"/>
                  </a:cubicBezTo>
                  <a:cubicBezTo>
                    <a:pt x="614" y="818"/>
                    <a:pt x="576" y="818"/>
                    <a:pt x="538" y="816"/>
                  </a:cubicBezTo>
                  <a:cubicBezTo>
                    <a:pt x="398" y="518"/>
                    <a:pt x="478" y="259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43" name="Google Shape;7843;p9"/>
            <p:cNvSpPr/>
            <p:nvPr/>
          </p:nvSpPr>
          <p:spPr>
            <a:xfrm>
              <a:off x="5593625" y="4863675"/>
              <a:ext cx="78100" cy="25875"/>
            </a:xfrm>
            <a:custGeom>
              <a:avLst/>
              <a:gdLst/>
              <a:ahLst/>
              <a:cxnLst/>
              <a:rect l="l" t="t" r="r" b="b"/>
              <a:pathLst>
                <a:path w="3124" h="1035" extrusionOk="0">
                  <a:moveTo>
                    <a:pt x="2905" y="0"/>
                  </a:moveTo>
                  <a:cubicBezTo>
                    <a:pt x="1950" y="179"/>
                    <a:pt x="1015" y="398"/>
                    <a:pt x="80" y="677"/>
                  </a:cubicBezTo>
                  <a:cubicBezTo>
                    <a:pt x="0" y="876"/>
                    <a:pt x="120" y="955"/>
                    <a:pt x="259" y="1035"/>
                  </a:cubicBezTo>
                  <a:cubicBezTo>
                    <a:pt x="1253" y="955"/>
                    <a:pt x="2208" y="736"/>
                    <a:pt x="3123" y="378"/>
                  </a:cubicBezTo>
                  <a:cubicBezTo>
                    <a:pt x="3123" y="199"/>
                    <a:pt x="3024" y="100"/>
                    <a:pt x="290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44" name="Google Shape;7844;p9"/>
            <p:cNvSpPr/>
            <p:nvPr/>
          </p:nvSpPr>
          <p:spPr>
            <a:xfrm>
              <a:off x="5306175" y="4922775"/>
              <a:ext cx="94000" cy="23975"/>
            </a:xfrm>
            <a:custGeom>
              <a:avLst/>
              <a:gdLst/>
              <a:ahLst/>
              <a:cxnLst/>
              <a:rect l="l" t="t" r="r" b="b"/>
              <a:pathLst>
                <a:path w="3760" h="959" extrusionOk="0">
                  <a:moveTo>
                    <a:pt x="3495" y="1"/>
                  </a:moveTo>
                  <a:cubicBezTo>
                    <a:pt x="3435" y="1"/>
                    <a:pt x="3369" y="25"/>
                    <a:pt x="3302" y="63"/>
                  </a:cubicBezTo>
                  <a:cubicBezTo>
                    <a:pt x="2208" y="63"/>
                    <a:pt x="1273" y="600"/>
                    <a:pt x="199" y="700"/>
                  </a:cubicBezTo>
                  <a:cubicBezTo>
                    <a:pt x="120" y="700"/>
                    <a:pt x="80" y="859"/>
                    <a:pt x="0" y="958"/>
                  </a:cubicBezTo>
                  <a:cubicBezTo>
                    <a:pt x="895" y="839"/>
                    <a:pt x="1810" y="899"/>
                    <a:pt x="2666" y="521"/>
                  </a:cubicBezTo>
                  <a:cubicBezTo>
                    <a:pt x="2905" y="421"/>
                    <a:pt x="3243" y="461"/>
                    <a:pt x="3501" y="421"/>
                  </a:cubicBezTo>
                  <a:cubicBezTo>
                    <a:pt x="3641" y="362"/>
                    <a:pt x="3760" y="262"/>
                    <a:pt x="3660" y="103"/>
                  </a:cubicBezTo>
                  <a:cubicBezTo>
                    <a:pt x="3619" y="30"/>
                    <a:pt x="3561" y="1"/>
                    <a:pt x="349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45" name="Google Shape;7845;p9"/>
            <p:cNvSpPr/>
            <p:nvPr/>
          </p:nvSpPr>
          <p:spPr>
            <a:xfrm>
              <a:off x="5618975" y="4964625"/>
              <a:ext cx="78100" cy="22400"/>
            </a:xfrm>
            <a:custGeom>
              <a:avLst/>
              <a:gdLst/>
              <a:ahLst/>
              <a:cxnLst/>
              <a:rect l="l" t="t" r="r" b="b"/>
              <a:pathLst>
                <a:path w="3124" h="896" extrusionOk="0">
                  <a:moveTo>
                    <a:pt x="2229" y="0"/>
                  </a:moveTo>
                  <a:cubicBezTo>
                    <a:pt x="1572" y="219"/>
                    <a:pt x="816" y="199"/>
                    <a:pt x="120" y="498"/>
                  </a:cubicBezTo>
                  <a:cubicBezTo>
                    <a:pt x="1" y="717"/>
                    <a:pt x="1" y="896"/>
                    <a:pt x="319" y="896"/>
                  </a:cubicBezTo>
                  <a:cubicBezTo>
                    <a:pt x="1294" y="796"/>
                    <a:pt x="2209" y="597"/>
                    <a:pt x="3124" y="339"/>
                  </a:cubicBezTo>
                  <a:cubicBezTo>
                    <a:pt x="3071" y="318"/>
                    <a:pt x="3014" y="311"/>
                    <a:pt x="2954" y="311"/>
                  </a:cubicBezTo>
                  <a:cubicBezTo>
                    <a:pt x="2844" y="311"/>
                    <a:pt x="2726" y="334"/>
                    <a:pt x="2617" y="334"/>
                  </a:cubicBezTo>
                  <a:cubicBezTo>
                    <a:pt x="2447" y="334"/>
                    <a:pt x="2298" y="279"/>
                    <a:pt x="22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46" name="Google Shape;7846;p9"/>
            <p:cNvSpPr/>
            <p:nvPr/>
          </p:nvSpPr>
          <p:spPr>
            <a:xfrm>
              <a:off x="5484200" y="4853725"/>
              <a:ext cx="77125" cy="25875"/>
            </a:xfrm>
            <a:custGeom>
              <a:avLst/>
              <a:gdLst/>
              <a:ahLst/>
              <a:cxnLst/>
              <a:rect l="l" t="t" r="r" b="b"/>
              <a:pathLst>
                <a:path w="3085" h="1035" extrusionOk="0">
                  <a:moveTo>
                    <a:pt x="3044" y="0"/>
                  </a:moveTo>
                  <a:cubicBezTo>
                    <a:pt x="2487" y="140"/>
                    <a:pt x="1891" y="259"/>
                    <a:pt x="1334" y="398"/>
                  </a:cubicBezTo>
                  <a:cubicBezTo>
                    <a:pt x="1155" y="498"/>
                    <a:pt x="956" y="538"/>
                    <a:pt x="796" y="557"/>
                  </a:cubicBezTo>
                  <a:cubicBezTo>
                    <a:pt x="538" y="597"/>
                    <a:pt x="319" y="677"/>
                    <a:pt x="100" y="756"/>
                  </a:cubicBezTo>
                  <a:cubicBezTo>
                    <a:pt x="1" y="856"/>
                    <a:pt x="1" y="935"/>
                    <a:pt x="120" y="1035"/>
                  </a:cubicBezTo>
                  <a:cubicBezTo>
                    <a:pt x="1115" y="896"/>
                    <a:pt x="2109" y="776"/>
                    <a:pt x="3084" y="438"/>
                  </a:cubicBezTo>
                  <a:cubicBezTo>
                    <a:pt x="3044" y="279"/>
                    <a:pt x="3044" y="160"/>
                    <a:pt x="304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47" name="Google Shape;7847;p9"/>
            <p:cNvSpPr/>
            <p:nvPr/>
          </p:nvSpPr>
          <p:spPr>
            <a:xfrm>
              <a:off x="5279300" y="4775650"/>
              <a:ext cx="94525" cy="20900"/>
            </a:xfrm>
            <a:custGeom>
              <a:avLst/>
              <a:gdLst/>
              <a:ahLst/>
              <a:cxnLst/>
              <a:rect l="l" t="t" r="r" b="b"/>
              <a:pathLst>
                <a:path w="3781" h="836" extrusionOk="0">
                  <a:moveTo>
                    <a:pt x="3363" y="0"/>
                  </a:moveTo>
                  <a:cubicBezTo>
                    <a:pt x="2686" y="120"/>
                    <a:pt x="1990" y="239"/>
                    <a:pt x="1294" y="378"/>
                  </a:cubicBezTo>
                  <a:cubicBezTo>
                    <a:pt x="1195" y="425"/>
                    <a:pt x="1093" y="436"/>
                    <a:pt x="990" y="436"/>
                  </a:cubicBezTo>
                  <a:cubicBezTo>
                    <a:pt x="897" y="436"/>
                    <a:pt x="804" y="427"/>
                    <a:pt x="710" y="427"/>
                  </a:cubicBezTo>
                  <a:cubicBezTo>
                    <a:pt x="599" y="427"/>
                    <a:pt x="487" y="440"/>
                    <a:pt x="379" y="498"/>
                  </a:cubicBezTo>
                  <a:cubicBezTo>
                    <a:pt x="279" y="498"/>
                    <a:pt x="180" y="517"/>
                    <a:pt x="81" y="537"/>
                  </a:cubicBezTo>
                  <a:cubicBezTo>
                    <a:pt x="61" y="597"/>
                    <a:pt x="41" y="617"/>
                    <a:pt x="1" y="677"/>
                  </a:cubicBezTo>
                  <a:cubicBezTo>
                    <a:pt x="180" y="697"/>
                    <a:pt x="379" y="697"/>
                    <a:pt x="558" y="697"/>
                  </a:cubicBezTo>
                  <a:cubicBezTo>
                    <a:pt x="598" y="736"/>
                    <a:pt x="657" y="796"/>
                    <a:pt x="737" y="836"/>
                  </a:cubicBezTo>
                  <a:cubicBezTo>
                    <a:pt x="1752" y="617"/>
                    <a:pt x="2826" y="617"/>
                    <a:pt x="3781" y="199"/>
                  </a:cubicBezTo>
                  <a:cubicBezTo>
                    <a:pt x="3721" y="0"/>
                    <a:pt x="3482" y="100"/>
                    <a:pt x="336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48" name="Google Shape;7848;p9"/>
            <p:cNvSpPr/>
            <p:nvPr/>
          </p:nvSpPr>
          <p:spPr>
            <a:xfrm>
              <a:off x="5530450" y="4950200"/>
              <a:ext cx="69650" cy="18075"/>
            </a:xfrm>
            <a:custGeom>
              <a:avLst/>
              <a:gdLst/>
              <a:ahLst/>
              <a:cxnLst/>
              <a:rect l="l" t="t" r="r" b="b"/>
              <a:pathLst>
                <a:path w="2786" h="723" extrusionOk="0">
                  <a:moveTo>
                    <a:pt x="2587" y="1"/>
                  </a:moveTo>
                  <a:cubicBezTo>
                    <a:pt x="1692" y="1"/>
                    <a:pt x="836" y="279"/>
                    <a:pt x="1" y="558"/>
                  </a:cubicBezTo>
                  <a:cubicBezTo>
                    <a:pt x="86" y="700"/>
                    <a:pt x="222" y="720"/>
                    <a:pt x="365" y="720"/>
                  </a:cubicBezTo>
                  <a:cubicBezTo>
                    <a:pt x="423" y="720"/>
                    <a:pt x="481" y="717"/>
                    <a:pt x="538" y="717"/>
                  </a:cubicBezTo>
                  <a:cubicBezTo>
                    <a:pt x="613" y="663"/>
                    <a:pt x="699" y="644"/>
                    <a:pt x="790" y="644"/>
                  </a:cubicBezTo>
                  <a:cubicBezTo>
                    <a:pt x="869" y="644"/>
                    <a:pt x="952" y="659"/>
                    <a:pt x="1035" y="677"/>
                  </a:cubicBezTo>
                  <a:cubicBezTo>
                    <a:pt x="1146" y="695"/>
                    <a:pt x="1265" y="722"/>
                    <a:pt x="1380" y="722"/>
                  </a:cubicBezTo>
                  <a:cubicBezTo>
                    <a:pt x="1515" y="722"/>
                    <a:pt x="1644" y="686"/>
                    <a:pt x="1751" y="558"/>
                  </a:cubicBezTo>
                  <a:cubicBezTo>
                    <a:pt x="1778" y="559"/>
                    <a:pt x="1805" y="560"/>
                    <a:pt x="1831" y="560"/>
                  </a:cubicBezTo>
                  <a:cubicBezTo>
                    <a:pt x="2160" y="560"/>
                    <a:pt x="2473" y="451"/>
                    <a:pt x="2786" y="359"/>
                  </a:cubicBezTo>
                  <a:cubicBezTo>
                    <a:pt x="2786" y="200"/>
                    <a:pt x="2746" y="80"/>
                    <a:pt x="258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49" name="Google Shape;7849;p9"/>
            <p:cNvSpPr/>
            <p:nvPr/>
          </p:nvSpPr>
          <p:spPr>
            <a:xfrm>
              <a:off x="5499125" y="4911900"/>
              <a:ext cx="88050" cy="21725"/>
            </a:xfrm>
            <a:custGeom>
              <a:avLst/>
              <a:gdLst/>
              <a:ahLst/>
              <a:cxnLst/>
              <a:rect l="l" t="t" r="r" b="b"/>
              <a:pathLst>
                <a:path w="3522" h="869" extrusionOk="0">
                  <a:moveTo>
                    <a:pt x="3183" y="1"/>
                  </a:moveTo>
                  <a:cubicBezTo>
                    <a:pt x="2694" y="204"/>
                    <a:pt x="2247" y="421"/>
                    <a:pt x="1697" y="421"/>
                  </a:cubicBezTo>
                  <a:cubicBezTo>
                    <a:pt x="1599" y="421"/>
                    <a:pt x="1498" y="414"/>
                    <a:pt x="1393" y="399"/>
                  </a:cubicBezTo>
                  <a:cubicBezTo>
                    <a:pt x="1278" y="381"/>
                    <a:pt x="1140" y="366"/>
                    <a:pt x="994" y="366"/>
                  </a:cubicBezTo>
                  <a:cubicBezTo>
                    <a:pt x="634" y="366"/>
                    <a:pt x="227" y="460"/>
                    <a:pt x="1" y="856"/>
                  </a:cubicBezTo>
                  <a:cubicBezTo>
                    <a:pt x="79" y="864"/>
                    <a:pt x="157" y="868"/>
                    <a:pt x="234" y="868"/>
                  </a:cubicBezTo>
                  <a:cubicBezTo>
                    <a:pt x="553" y="868"/>
                    <a:pt x="866" y="801"/>
                    <a:pt x="1154" y="657"/>
                  </a:cubicBezTo>
                  <a:cubicBezTo>
                    <a:pt x="1228" y="628"/>
                    <a:pt x="1324" y="576"/>
                    <a:pt x="1409" y="576"/>
                  </a:cubicBezTo>
                  <a:cubicBezTo>
                    <a:pt x="1439" y="576"/>
                    <a:pt x="1467" y="582"/>
                    <a:pt x="1493" y="598"/>
                  </a:cubicBezTo>
                  <a:cubicBezTo>
                    <a:pt x="1737" y="732"/>
                    <a:pt x="1964" y="788"/>
                    <a:pt x="2179" y="788"/>
                  </a:cubicBezTo>
                  <a:cubicBezTo>
                    <a:pt x="2666" y="788"/>
                    <a:pt x="3094" y="503"/>
                    <a:pt x="3522" y="200"/>
                  </a:cubicBezTo>
                  <a:cubicBezTo>
                    <a:pt x="3482" y="21"/>
                    <a:pt x="3283" y="120"/>
                    <a:pt x="318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50" name="Google Shape;7850;p9"/>
            <p:cNvSpPr/>
            <p:nvPr/>
          </p:nvSpPr>
          <p:spPr>
            <a:xfrm>
              <a:off x="5116200" y="4984225"/>
              <a:ext cx="38300" cy="68050"/>
            </a:xfrm>
            <a:custGeom>
              <a:avLst/>
              <a:gdLst/>
              <a:ahLst/>
              <a:cxnLst/>
              <a:rect l="l" t="t" r="r" b="b"/>
              <a:pathLst>
                <a:path w="1532" h="2722" extrusionOk="0">
                  <a:moveTo>
                    <a:pt x="281" y="0"/>
                  </a:moveTo>
                  <a:cubicBezTo>
                    <a:pt x="252" y="0"/>
                    <a:pt x="232" y="14"/>
                    <a:pt x="219" y="52"/>
                  </a:cubicBezTo>
                  <a:cubicBezTo>
                    <a:pt x="139" y="151"/>
                    <a:pt x="139" y="291"/>
                    <a:pt x="199" y="410"/>
                  </a:cubicBezTo>
                  <a:cubicBezTo>
                    <a:pt x="219" y="510"/>
                    <a:pt x="219" y="629"/>
                    <a:pt x="219" y="748"/>
                  </a:cubicBezTo>
                  <a:cubicBezTo>
                    <a:pt x="139" y="987"/>
                    <a:pt x="0" y="1206"/>
                    <a:pt x="100" y="1444"/>
                  </a:cubicBezTo>
                  <a:cubicBezTo>
                    <a:pt x="239" y="1783"/>
                    <a:pt x="139" y="2101"/>
                    <a:pt x="159" y="2419"/>
                  </a:cubicBezTo>
                  <a:cubicBezTo>
                    <a:pt x="159" y="2499"/>
                    <a:pt x="159" y="2598"/>
                    <a:pt x="199" y="2678"/>
                  </a:cubicBezTo>
                  <a:cubicBezTo>
                    <a:pt x="239" y="2678"/>
                    <a:pt x="259" y="2698"/>
                    <a:pt x="318" y="2698"/>
                  </a:cubicBezTo>
                  <a:cubicBezTo>
                    <a:pt x="328" y="2690"/>
                    <a:pt x="341" y="2688"/>
                    <a:pt x="355" y="2688"/>
                  </a:cubicBezTo>
                  <a:cubicBezTo>
                    <a:pt x="404" y="2688"/>
                    <a:pt x="474" y="2721"/>
                    <a:pt x="527" y="2721"/>
                  </a:cubicBezTo>
                  <a:cubicBezTo>
                    <a:pt x="585" y="2721"/>
                    <a:pt x="624" y="2682"/>
                    <a:pt x="597" y="2519"/>
                  </a:cubicBezTo>
                  <a:cubicBezTo>
                    <a:pt x="338" y="2340"/>
                    <a:pt x="318" y="2021"/>
                    <a:pt x="438" y="1902"/>
                  </a:cubicBezTo>
                  <a:cubicBezTo>
                    <a:pt x="816" y="1683"/>
                    <a:pt x="816" y="1524"/>
                    <a:pt x="458" y="1305"/>
                  </a:cubicBezTo>
                  <a:cubicBezTo>
                    <a:pt x="557" y="1226"/>
                    <a:pt x="637" y="1146"/>
                    <a:pt x="716" y="1086"/>
                  </a:cubicBezTo>
                  <a:cubicBezTo>
                    <a:pt x="776" y="1027"/>
                    <a:pt x="836" y="987"/>
                    <a:pt x="915" y="927"/>
                  </a:cubicBezTo>
                  <a:cubicBezTo>
                    <a:pt x="995" y="927"/>
                    <a:pt x="1035" y="927"/>
                    <a:pt x="1094" y="907"/>
                  </a:cubicBezTo>
                  <a:cubicBezTo>
                    <a:pt x="1194" y="788"/>
                    <a:pt x="1532" y="927"/>
                    <a:pt x="1432" y="589"/>
                  </a:cubicBezTo>
                  <a:cubicBezTo>
                    <a:pt x="1253" y="589"/>
                    <a:pt x="1094" y="609"/>
                    <a:pt x="915" y="609"/>
                  </a:cubicBezTo>
                  <a:cubicBezTo>
                    <a:pt x="776" y="689"/>
                    <a:pt x="637" y="689"/>
                    <a:pt x="517" y="728"/>
                  </a:cubicBezTo>
                  <a:cubicBezTo>
                    <a:pt x="338" y="529"/>
                    <a:pt x="378" y="311"/>
                    <a:pt x="418" y="92"/>
                  </a:cubicBezTo>
                  <a:lnTo>
                    <a:pt x="338" y="12"/>
                  </a:lnTo>
                  <a:cubicBezTo>
                    <a:pt x="317" y="5"/>
                    <a:pt x="297" y="0"/>
                    <a:pt x="28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51" name="Google Shape;7851;p9"/>
            <p:cNvSpPr/>
            <p:nvPr/>
          </p:nvSpPr>
          <p:spPr>
            <a:xfrm>
              <a:off x="5388725" y="4911900"/>
              <a:ext cx="53725" cy="21425"/>
            </a:xfrm>
            <a:custGeom>
              <a:avLst/>
              <a:gdLst/>
              <a:ahLst/>
              <a:cxnLst/>
              <a:rect l="l" t="t" r="r" b="b"/>
              <a:pathLst>
                <a:path w="2149" h="857" extrusionOk="0">
                  <a:moveTo>
                    <a:pt x="1632" y="1"/>
                  </a:moveTo>
                  <a:cubicBezTo>
                    <a:pt x="1291" y="19"/>
                    <a:pt x="999" y="166"/>
                    <a:pt x="668" y="166"/>
                  </a:cubicBezTo>
                  <a:cubicBezTo>
                    <a:pt x="632" y="166"/>
                    <a:pt x="595" y="164"/>
                    <a:pt x="557" y="160"/>
                  </a:cubicBezTo>
                  <a:cubicBezTo>
                    <a:pt x="543" y="159"/>
                    <a:pt x="528" y="158"/>
                    <a:pt x="514" y="158"/>
                  </a:cubicBezTo>
                  <a:cubicBezTo>
                    <a:pt x="281" y="158"/>
                    <a:pt x="132" y="311"/>
                    <a:pt x="0" y="498"/>
                  </a:cubicBezTo>
                  <a:cubicBezTo>
                    <a:pt x="279" y="518"/>
                    <a:pt x="339" y="637"/>
                    <a:pt x="199" y="856"/>
                  </a:cubicBezTo>
                  <a:cubicBezTo>
                    <a:pt x="896" y="797"/>
                    <a:pt x="1532" y="598"/>
                    <a:pt x="2149" y="339"/>
                  </a:cubicBezTo>
                  <a:cubicBezTo>
                    <a:pt x="1970" y="220"/>
                    <a:pt x="1751" y="180"/>
                    <a:pt x="16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52" name="Google Shape;7852;p9"/>
            <p:cNvSpPr/>
            <p:nvPr/>
          </p:nvSpPr>
          <p:spPr>
            <a:xfrm>
              <a:off x="5592125" y="4767600"/>
              <a:ext cx="72125" cy="21800"/>
            </a:xfrm>
            <a:custGeom>
              <a:avLst/>
              <a:gdLst/>
              <a:ahLst/>
              <a:cxnLst/>
              <a:rect l="l" t="t" r="r" b="b"/>
              <a:pathLst>
                <a:path w="2885" h="872" extrusionOk="0">
                  <a:moveTo>
                    <a:pt x="2579" y="0"/>
                  </a:moveTo>
                  <a:cubicBezTo>
                    <a:pt x="2550" y="0"/>
                    <a:pt x="2519" y="8"/>
                    <a:pt x="2487" y="24"/>
                  </a:cubicBezTo>
                  <a:cubicBezTo>
                    <a:pt x="1711" y="322"/>
                    <a:pt x="856" y="342"/>
                    <a:pt x="0" y="859"/>
                  </a:cubicBezTo>
                  <a:cubicBezTo>
                    <a:pt x="101" y="868"/>
                    <a:pt x="200" y="871"/>
                    <a:pt x="296" y="871"/>
                  </a:cubicBezTo>
                  <a:cubicBezTo>
                    <a:pt x="1140" y="871"/>
                    <a:pt x="1857" y="586"/>
                    <a:pt x="2606" y="462"/>
                  </a:cubicBezTo>
                  <a:cubicBezTo>
                    <a:pt x="2706" y="402"/>
                    <a:pt x="2885" y="342"/>
                    <a:pt x="2785" y="143"/>
                  </a:cubicBezTo>
                  <a:cubicBezTo>
                    <a:pt x="2727" y="56"/>
                    <a:pt x="2658" y="0"/>
                    <a:pt x="25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53" name="Google Shape;7853;p9"/>
            <p:cNvSpPr/>
            <p:nvPr/>
          </p:nvSpPr>
          <p:spPr>
            <a:xfrm>
              <a:off x="5657275" y="4757275"/>
              <a:ext cx="64175" cy="31325"/>
            </a:xfrm>
            <a:custGeom>
              <a:avLst/>
              <a:gdLst/>
              <a:ahLst/>
              <a:cxnLst/>
              <a:rect l="l" t="t" r="r" b="b"/>
              <a:pathLst>
                <a:path w="2567" h="1253" extrusionOk="0">
                  <a:moveTo>
                    <a:pt x="2131" y="1"/>
                  </a:moveTo>
                  <a:cubicBezTo>
                    <a:pt x="1964" y="1"/>
                    <a:pt x="1804" y="76"/>
                    <a:pt x="1632" y="138"/>
                  </a:cubicBezTo>
                  <a:cubicBezTo>
                    <a:pt x="1134" y="278"/>
                    <a:pt x="677" y="536"/>
                    <a:pt x="160" y="556"/>
                  </a:cubicBezTo>
                  <a:cubicBezTo>
                    <a:pt x="100" y="656"/>
                    <a:pt x="60" y="775"/>
                    <a:pt x="0" y="875"/>
                  </a:cubicBezTo>
                  <a:cubicBezTo>
                    <a:pt x="458" y="835"/>
                    <a:pt x="876" y="755"/>
                    <a:pt x="1293" y="656"/>
                  </a:cubicBezTo>
                  <a:cubicBezTo>
                    <a:pt x="1517" y="613"/>
                    <a:pt x="1672" y="584"/>
                    <a:pt x="1783" y="584"/>
                  </a:cubicBezTo>
                  <a:cubicBezTo>
                    <a:pt x="2039" y="584"/>
                    <a:pt x="2060" y="740"/>
                    <a:pt x="2129" y="1252"/>
                  </a:cubicBezTo>
                  <a:cubicBezTo>
                    <a:pt x="2567" y="914"/>
                    <a:pt x="2328" y="437"/>
                    <a:pt x="2268" y="19"/>
                  </a:cubicBezTo>
                  <a:cubicBezTo>
                    <a:pt x="2222" y="6"/>
                    <a:pt x="2176" y="1"/>
                    <a:pt x="21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54" name="Google Shape;7854;p9"/>
            <p:cNvSpPr/>
            <p:nvPr/>
          </p:nvSpPr>
          <p:spPr>
            <a:xfrm>
              <a:off x="5353900" y="4990000"/>
              <a:ext cx="67175" cy="27375"/>
            </a:xfrm>
            <a:custGeom>
              <a:avLst/>
              <a:gdLst/>
              <a:ahLst/>
              <a:cxnLst/>
              <a:rect l="l" t="t" r="r" b="b"/>
              <a:pathLst>
                <a:path w="2687" h="1095" extrusionOk="0">
                  <a:moveTo>
                    <a:pt x="2328" y="0"/>
                  </a:moveTo>
                  <a:cubicBezTo>
                    <a:pt x="2051" y="16"/>
                    <a:pt x="1841" y="140"/>
                    <a:pt x="1598" y="140"/>
                  </a:cubicBezTo>
                  <a:cubicBezTo>
                    <a:pt x="1545" y="140"/>
                    <a:pt x="1490" y="134"/>
                    <a:pt x="1433" y="119"/>
                  </a:cubicBezTo>
                  <a:cubicBezTo>
                    <a:pt x="1365" y="101"/>
                    <a:pt x="1296" y="93"/>
                    <a:pt x="1227" y="93"/>
                  </a:cubicBezTo>
                  <a:cubicBezTo>
                    <a:pt x="913" y="93"/>
                    <a:pt x="593" y="262"/>
                    <a:pt x="299" y="458"/>
                  </a:cubicBezTo>
                  <a:cubicBezTo>
                    <a:pt x="100" y="577"/>
                    <a:pt x="1" y="776"/>
                    <a:pt x="41" y="1094"/>
                  </a:cubicBezTo>
                  <a:cubicBezTo>
                    <a:pt x="578" y="676"/>
                    <a:pt x="1075" y="458"/>
                    <a:pt x="1732" y="458"/>
                  </a:cubicBezTo>
                  <a:cubicBezTo>
                    <a:pt x="1794" y="458"/>
                    <a:pt x="1862" y="459"/>
                    <a:pt x="1931" y="459"/>
                  </a:cubicBezTo>
                  <a:cubicBezTo>
                    <a:pt x="2191" y="459"/>
                    <a:pt x="2482" y="435"/>
                    <a:pt x="2686" y="199"/>
                  </a:cubicBezTo>
                  <a:cubicBezTo>
                    <a:pt x="2547" y="179"/>
                    <a:pt x="2388" y="159"/>
                    <a:pt x="232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55" name="Google Shape;7855;p9"/>
            <p:cNvSpPr/>
            <p:nvPr/>
          </p:nvSpPr>
          <p:spPr>
            <a:xfrm>
              <a:off x="5587150" y="4902450"/>
              <a:ext cx="71150" cy="13450"/>
            </a:xfrm>
            <a:custGeom>
              <a:avLst/>
              <a:gdLst/>
              <a:ahLst/>
              <a:cxnLst/>
              <a:rect l="l" t="t" r="r" b="b"/>
              <a:pathLst>
                <a:path w="2846" h="538" extrusionOk="0">
                  <a:moveTo>
                    <a:pt x="2288" y="1"/>
                  </a:moveTo>
                  <a:cubicBezTo>
                    <a:pt x="1512" y="1"/>
                    <a:pt x="756" y="61"/>
                    <a:pt x="1" y="339"/>
                  </a:cubicBezTo>
                  <a:cubicBezTo>
                    <a:pt x="1" y="439"/>
                    <a:pt x="120" y="478"/>
                    <a:pt x="180" y="518"/>
                  </a:cubicBezTo>
                  <a:cubicBezTo>
                    <a:pt x="1075" y="498"/>
                    <a:pt x="1990" y="538"/>
                    <a:pt x="2845" y="200"/>
                  </a:cubicBezTo>
                  <a:cubicBezTo>
                    <a:pt x="2686" y="1"/>
                    <a:pt x="2408" y="140"/>
                    <a:pt x="228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56" name="Google Shape;7856;p9"/>
            <p:cNvSpPr/>
            <p:nvPr/>
          </p:nvSpPr>
          <p:spPr>
            <a:xfrm>
              <a:off x="5421050" y="4872350"/>
              <a:ext cx="66175" cy="20350"/>
            </a:xfrm>
            <a:custGeom>
              <a:avLst/>
              <a:gdLst/>
              <a:ahLst/>
              <a:cxnLst/>
              <a:rect l="l" t="t" r="r" b="b"/>
              <a:pathLst>
                <a:path w="2647" h="814" extrusionOk="0">
                  <a:moveTo>
                    <a:pt x="2379" y="1"/>
                  </a:moveTo>
                  <a:cubicBezTo>
                    <a:pt x="1543" y="1"/>
                    <a:pt x="780" y="347"/>
                    <a:pt x="0" y="529"/>
                  </a:cubicBezTo>
                  <a:cubicBezTo>
                    <a:pt x="65" y="750"/>
                    <a:pt x="168" y="813"/>
                    <a:pt x="284" y="813"/>
                  </a:cubicBezTo>
                  <a:cubicBezTo>
                    <a:pt x="418" y="813"/>
                    <a:pt x="569" y="729"/>
                    <a:pt x="697" y="708"/>
                  </a:cubicBezTo>
                  <a:cubicBezTo>
                    <a:pt x="1353" y="548"/>
                    <a:pt x="1990" y="429"/>
                    <a:pt x="2646" y="290"/>
                  </a:cubicBezTo>
                  <a:cubicBezTo>
                    <a:pt x="2626" y="190"/>
                    <a:pt x="2626" y="111"/>
                    <a:pt x="2626" y="11"/>
                  </a:cubicBezTo>
                  <a:cubicBezTo>
                    <a:pt x="2543" y="4"/>
                    <a:pt x="2461" y="1"/>
                    <a:pt x="23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57" name="Google Shape;7857;p9"/>
            <p:cNvSpPr/>
            <p:nvPr/>
          </p:nvSpPr>
          <p:spPr>
            <a:xfrm>
              <a:off x="5132100" y="4925325"/>
              <a:ext cx="71650" cy="22425"/>
            </a:xfrm>
            <a:custGeom>
              <a:avLst/>
              <a:gdLst/>
              <a:ahLst/>
              <a:cxnLst/>
              <a:rect l="l" t="t" r="r" b="b"/>
              <a:pathLst>
                <a:path w="2866" h="897" extrusionOk="0">
                  <a:moveTo>
                    <a:pt x="2448" y="1"/>
                  </a:moveTo>
                  <a:cubicBezTo>
                    <a:pt x="2269" y="100"/>
                    <a:pt x="2050" y="21"/>
                    <a:pt x="1871" y="100"/>
                  </a:cubicBezTo>
                  <a:cubicBezTo>
                    <a:pt x="1771" y="120"/>
                    <a:pt x="1652" y="120"/>
                    <a:pt x="1552" y="140"/>
                  </a:cubicBezTo>
                  <a:cubicBezTo>
                    <a:pt x="1393" y="299"/>
                    <a:pt x="1174" y="200"/>
                    <a:pt x="995" y="299"/>
                  </a:cubicBezTo>
                  <a:cubicBezTo>
                    <a:pt x="896" y="319"/>
                    <a:pt x="777" y="319"/>
                    <a:pt x="677" y="359"/>
                  </a:cubicBezTo>
                  <a:cubicBezTo>
                    <a:pt x="593" y="418"/>
                    <a:pt x="496" y="427"/>
                    <a:pt x="396" y="427"/>
                  </a:cubicBezTo>
                  <a:cubicBezTo>
                    <a:pt x="349" y="427"/>
                    <a:pt x="302" y="425"/>
                    <a:pt x="256" y="425"/>
                  </a:cubicBezTo>
                  <a:cubicBezTo>
                    <a:pt x="165" y="425"/>
                    <a:pt x="77" y="433"/>
                    <a:pt x="1" y="478"/>
                  </a:cubicBezTo>
                  <a:lnTo>
                    <a:pt x="1" y="896"/>
                  </a:lnTo>
                  <a:cubicBezTo>
                    <a:pt x="160" y="876"/>
                    <a:pt x="299" y="856"/>
                    <a:pt x="478" y="817"/>
                  </a:cubicBezTo>
                  <a:cubicBezTo>
                    <a:pt x="637" y="697"/>
                    <a:pt x="836" y="797"/>
                    <a:pt x="1015" y="697"/>
                  </a:cubicBezTo>
                  <a:cubicBezTo>
                    <a:pt x="1592" y="578"/>
                    <a:pt x="2189" y="439"/>
                    <a:pt x="2766" y="319"/>
                  </a:cubicBezTo>
                  <a:cubicBezTo>
                    <a:pt x="2865" y="120"/>
                    <a:pt x="2686" y="81"/>
                    <a:pt x="25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58" name="Google Shape;7858;p9"/>
            <p:cNvSpPr/>
            <p:nvPr/>
          </p:nvSpPr>
          <p:spPr>
            <a:xfrm>
              <a:off x="5578700" y="4975075"/>
              <a:ext cx="48250" cy="18950"/>
            </a:xfrm>
            <a:custGeom>
              <a:avLst/>
              <a:gdLst/>
              <a:ahLst/>
              <a:cxnLst/>
              <a:rect l="l" t="t" r="r" b="b"/>
              <a:pathLst>
                <a:path w="1930" h="758" extrusionOk="0">
                  <a:moveTo>
                    <a:pt x="1731" y="80"/>
                  </a:moveTo>
                  <a:cubicBezTo>
                    <a:pt x="1134" y="159"/>
                    <a:pt x="518" y="0"/>
                    <a:pt x="0" y="418"/>
                  </a:cubicBezTo>
                  <a:cubicBezTo>
                    <a:pt x="40" y="716"/>
                    <a:pt x="319" y="657"/>
                    <a:pt x="498" y="756"/>
                  </a:cubicBezTo>
                  <a:cubicBezTo>
                    <a:pt x="504" y="757"/>
                    <a:pt x="510" y="757"/>
                    <a:pt x="515" y="757"/>
                  </a:cubicBezTo>
                  <a:cubicBezTo>
                    <a:pt x="628" y="757"/>
                    <a:pt x="659" y="592"/>
                    <a:pt x="794" y="592"/>
                  </a:cubicBezTo>
                  <a:cubicBezTo>
                    <a:pt x="807" y="592"/>
                    <a:pt x="821" y="594"/>
                    <a:pt x="836" y="597"/>
                  </a:cubicBezTo>
                  <a:cubicBezTo>
                    <a:pt x="950" y="645"/>
                    <a:pt x="1063" y="664"/>
                    <a:pt x="1176" y="664"/>
                  </a:cubicBezTo>
                  <a:cubicBezTo>
                    <a:pt x="1438" y="664"/>
                    <a:pt x="1694" y="561"/>
                    <a:pt x="1930" y="478"/>
                  </a:cubicBezTo>
                  <a:cubicBezTo>
                    <a:pt x="1791" y="378"/>
                    <a:pt x="1731" y="259"/>
                    <a:pt x="1731" y="8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59" name="Google Shape;7859;p9"/>
            <p:cNvSpPr/>
            <p:nvPr/>
          </p:nvSpPr>
          <p:spPr>
            <a:xfrm>
              <a:off x="5214175" y="5138175"/>
              <a:ext cx="67150" cy="19550"/>
            </a:xfrm>
            <a:custGeom>
              <a:avLst/>
              <a:gdLst/>
              <a:ahLst/>
              <a:cxnLst/>
              <a:rect l="l" t="t" r="r" b="b"/>
              <a:pathLst>
                <a:path w="2686" h="782" extrusionOk="0">
                  <a:moveTo>
                    <a:pt x="2195" y="0"/>
                  </a:moveTo>
                  <a:cubicBezTo>
                    <a:pt x="1795" y="0"/>
                    <a:pt x="1425" y="171"/>
                    <a:pt x="1054" y="200"/>
                  </a:cubicBezTo>
                  <a:cubicBezTo>
                    <a:pt x="960" y="238"/>
                    <a:pt x="973" y="400"/>
                    <a:pt x="839" y="400"/>
                  </a:cubicBezTo>
                  <a:cubicBezTo>
                    <a:pt x="832" y="400"/>
                    <a:pt x="824" y="400"/>
                    <a:pt x="816" y="399"/>
                  </a:cubicBezTo>
                  <a:cubicBezTo>
                    <a:pt x="915" y="359"/>
                    <a:pt x="915" y="299"/>
                    <a:pt x="875" y="220"/>
                  </a:cubicBezTo>
                  <a:lnTo>
                    <a:pt x="875" y="220"/>
                  </a:lnTo>
                  <a:cubicBezTo>
                    <a:pt x="848" y="222"/>
                    <a:pt x="821" y="223"/>
                    <a:pt x="794" y="223"/>
                  </a:cubicBezTo>
                  <a:cubicBezTo>
                    <a:pt x="721" y="223"/>
                    <a:pt x="649" y="217"/>
                    <a:pt x="580" y="217"/>
                  </a:cubicBezTo>
                  <a:cubicBezTo>
                    <a:pt x="435" y="217"/>
                    <a:pt x="300" y="242"/>
                    <a:pt x="179" y="399"/>
                  </a:cubicBezTo>
                  <a:cubicBezTo>
                    <a:pt x="119" y="518"/>
                    <a:pt x="60" y="618"/>
                    <a:pt x="0" y="737"/>
                  </a:cubicBezTo>
                  <a:cubicBezTo>
                    <a:pt x="139" y="768"/>
                    <a:pt x="274" y="781"/>
                    <a:pt x="406" y="781"/>
                  </a:cubicBezTo>
                  <a:cubicBezTo>
                    <a:pt x="1214" y="781"/>
                    <a:pt x="1899" y="272"/>
                    <a:pt x="2686" y="101"/>
                  </a:cubicBezTo>
                  <a:cubicBezTo>
                    <a:pt x="2516" y="27"/>
                    <a:pt x="2353" y="0"/>
                    <a:pt x="219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60" name="Google Shape;7860;p9"/>
            <p:cNvSpPr/>
            <p:nvPr/>
          </p:nvSpPr>
          <p:spPr>
            <a:xfrm>
              <a:off x="5124650" y="5082500"/>
              <a:ext cx="40300" cy="30850"/>
            </a:xfrm>
            <a:custGeom>
              <a:avLst/>
              <a:gdLst/>
              <a:ahLst/>
              <a:cxnLst/>
              <a:rect l="l" t="t" r="r" b="b"/>
              <a:pathLst>
                <a:path w="1612" h="1234" extrusionOk="0">
                  <a:moveTo>
                    <a:pt x="279" y="0"/>
                  </a:moveTo>
                  <a:cubicBezTo>
                    <a:pt x="0" y="179"/>
                    <a:pt x="199" y="477"/>
                    <a:pt x="100" y="696"/>
                  </a:cubicBezTo>
                  <a:lnTo>
                    <a:pt x="100" y="836"/>
                  </a:lnTo>
                  <a:cubicBezTo>
                    <a:pt x="100" y="975"/>
                    <a:pt x="120" y="1134"/>
                    <a:pt x="279" y="1233"/>
                  </a:cubicBezTo>
                  <a:lnTo>
                    <a:pt x="458" y="1233"/>
                  </a:lnTo>
                  <a:cubicBezTo>
                    <a:pt x="481" y="1187"/>
                    <a:pt x="511" y="1168"/>
                    <a:pt x="544" y="1168"/>
                  </a:cubicBezTo>
                  <a:cubicBezTo>
                    <a:pt x="568" y="1168"/>
                    <a:pt x="592" y="1177"/>
                    <a:pt x="617" y="1194"/>
                  </a:cubicBezTo>
                  <a:lnTo>
                    <a:pt x="816" y="1194"/>
                  </a:lnTo>
                  <a:cubicBezTo>
                    <a:pt x="816" y="696"/>
                    <a:pt x="1413" y="855"/>
                    <a:pt x="1612" y="458"/>
                  </a:cubicBezTo>
                  <a:cubicBezTo>
                    <a:pt x="1441" y="362"/>
                    <a:pt x="1276" y="323"/>
                    <a:pt x="1114" y="323"/>
                  </a:cubicBezTo>
                  <a:cubicBezTo>
                    <a:pt x="973" y="323"/>
                    <a:pt x="835" y="352"/>
                    <a:pt x="697" y="398"/>
                  </a:cubicBezTo>
                  <a:cubicBezTo>
                    <a:pt x="612" y="430"/>
                    <a:pt x="545" y="444"/>
                    <a:pt x="491" y="444"/>
                  </a:cubicBezTo>
                  <a:cubicBezTo>
                    <a:pt x="279" y="444"/>
                    <a:pt x="279" y="222"/>
                    <a:pt x="2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61" name="Google Shape;7861;p9"/>
            <p:cNvSpPr/>
            <p:nvPr/>
          </p:nvSpPr>
          <p:spPr>
            <a:xfrm>
              <a:off x="5244500" y="5098675"/>
              <a:ext cx="68150" cy="23125"/>
            </a:xfrm>
            <a:custGeom>
              <a:avLst/>
              <a:gdLst/>
              <a:ahLst/>
              <a:cxnLst/>
              <a:rect l="l" t="t" r="r" b="b"/>
              <a:pathLst>
                <a:path w="2726" h="925" extrusionOk="0">
                  <a:moveTo>
                    <a:pt x="2474" y="1"/>
                  </a:moveTo>
                  <a:cubicBezTo>
                    <a:pt x="2415" y="1"/>
                    <a:pt x="2350" y="25"/>
                    <a:pt x="2288" y="69"/>
                  </a:cubicBezTo>
                  <a:cubicBezTo>
                    <a:pt x="2030" y="208"/>
                    <a:pt x="1691" y="69"/>
                    <a:pt x="1433" y="248"/>
                  </a:cubicBezTo>
                  <a:lnTo>
                    <a:pt x="1254" y="248"/>
                  </a:lnTo>
                  <a:cubicBezTo>
                    <a:pt x="1075" y="328"/>
                    <a:pt x="876" y="308"/>
                    <a:pt x="737" y="427"/>
                  </a:cubicBezTo>
                  <a:cubicBezTo>
                    <a:pt x="650" y="493"/>
                    <a:pt x="555" y="505"/>
                    <a:pt x="459" y="505"/>
                  </a:cubicBezTo>
                  <a:cubicBezTo>
                    <a:pt x="401" y="505"/>
                    <a:pt x="343" y="500"/>
                    <a:pt x="286" y="500"/>
                  </a:cubicBezTo>
                  <a:cubicBezTo>
                    <a:pt x="181" y="500"/>
                    <a:pt x="82" y="516"/>
                    <a:pt x="0" y="606"/>
                  </a:cubicBezTo>
                  <a:cubicBezTo>
                    <a:pt x="140" y="706"/>
                    <a:pt x="239" y="805"/>
                    <a:pt x="359" y="905"/>
                  </a:cubicBezTo>
                  <a:cubicBezTo>
                    <a:pt x="419" y="919"/>
                    <a:pt x="478" y="925"/>
                    <a:pt x="536" y="925"/>
                  </a:cubicBezTo>
                  <a:cubicBezTo>
                    <a:pt x="803" y="925"/>
                    <a:pt x="1045" y="798"/>
                    <a:pt x="1274" y="765"/>
                  </a:cubicBezTo>
                  <a:cubicBezTo>
                    <a:pt x="1658" y="708"/>
                    <a:pt x="2005" y="446"/>
                    <a:pt x="2404" y="446"/>
                  </a:cubicBezTo>
                  <a:cubicBezTo>
                    <a:pt x="2419" y="446"/>
                    <a:pt x="2433" y="446"/>
                    <a:pt x="2447" y="447"/>
                  </a:cubicBezTo>
                  <a:cubicBezTo>
                    <a:pt x="2567" y="368"/>
                    <a:pt x="2726" y="268"/>
                    <a:pt x="2646" y="129"/>
                  </a:cubicBezTo>
                  <a:cubicBezTo>
                    <a:pt x="2613" y="40"/>
                    <a:pt x="2549" y="1"/>
                    <a:pt x="247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62" name="Google Shape;7862;p9"/>
            <p:cNvSpPr/>
            <p:nvPr/>
          </p:nvSpPr>
          <p:spPr>
            <a:xfrm>
              <a:off x="5236550" y="5005400"/>
              <a:ext cx="44775" cy="19925"/>
            </a:xfrm>
            <a:custGeom>
              <a:avLst/>
              <a:gdLst/>
              <a:ahLst/>
              <a:cxnLst/>
              <a:rect l="l" t="t" r="r" b="b"/>
              <a:pathLst>
                <a:path w="1791" h="797" extrusionOk="0">
                  <a:moveTo>
                    <a:pt x="1791" y="1"/>
                  </a:moveTo>
                  <a:lnTo>
                    <a:pt x="1791" y="1"/>
                  </a:lnTo>
                  <a:cubicBezTo>
                    <a:pt x="1174" y="80"/>
                    <a:pt x="577" y="140"/>
                    <a:pt x="0" y="438"/>
                  </a:cubicBezTo>
                  <a:cubicBezTo>
                    <a:pt x="199" y="558"/>
                    <a:pt x="20" y="677"/>
                    <a:pt x="0" y="796"/>
                  </a:cubicBezTo>
                  <a:cubicBezTo>
                    <a:pt x="617" y="637"/>
                    <a:pt x="1373" y="677"/>
                    <a:pt x="17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63" name="Google Shape;7863;p9"/>
            <p:cNvSpPr/>
            <p:nvPr/>
          </p:nvSpPr>
          <p:spPr>
            <a:xfrm>
              <a:off x="5209200" y="5042700"/>
              <a:ext cx="51725" cy="17075"/>
            </a:xfrm>
            <a:custGeom>
              <a:avLst/>
              <a:gdLst/>
              <a:ahLst/>
              <a:cxnLst/>
              <a:rect l="l" t="t" r="r" b="b"/>
              <a:pathLst>
                <a:path w="2069" h="683" extrusionOk="0">
                  <a:moveTo>
                    <a:pt x="1989" y="1"/>
                  </a:moveTo>
                  <a:lnTo>
                    <a:pt x="1989" y="1"/>
                  </a:lnTo>
                  <a:cubicBezTo>
                    <a:pt x="1293" y="80"/>
                    <a:pt x="657" y="259"/>
                    <a:pt x="0" y="498"/>
                  </a:cubicBezTo>
                  <a:cubicBezTo>
                    <a:pt x="68" y="611"/>
                    <a:pt x="159" y="639"/>
                    <a:pt x="257" y="639"/>
                  </a:cubicBezTo>
                  <a:cubicBezTo>
                    <a:pt x="347" y="639"/>
                    <a:pt x="443" y="615"/>
                    <a:pt x="531" y="615"/>
                  </a:cubicBezTo>
                  <a:cubicBezTo>
                    <a:pt x="599" y="615"/>
                    <a:pt x="663" y="629"/>
                    <a:pt x="716" y="677"/>
                  </a:cubicBezTo>
                  <a:cubicBezTo>
                    <a:pt x="764" y="680"/>
                    <a:pt x="811" y="682"/>
                    <a:pt x="858" y="682"/>
                  </a:cubicBezTo>
                  <a:cubicBezTo>
                    <a:pt x="1083" y="682"/>
                    <a:pt x="1294" y="643"/>
                    <a:pt x="1492" y="578"/>
                  </a:cubicBezTo>
                  <a:cubicBezTo>
                    <a:pt x="1771" y="498"/>
                    <a:pt x="2069" y="478"/>
                    <a:pt x="198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64" name="Google Shape;7864;p9"/>
            <p:cNvSpPr/>
            <p:nvPr/>
          </p:nvSpPr>
          <p:spPr>
            <a:xfrm>
              <a:off x="5130125" y="4904750"/>
              <a:ext cx="46775" cy="21100"/>
            </a:xfrm>
            <a:custGeom>
              <a:avLst/>
              <a:gdLst/>
              <a:ahLst/>
              <a:cxnLst/>
              <a:rect l="l" t="t" r="r" b="b"/>
              <a:pathLst>
                <a:path w="1871" h="844" extrusionOk="0">
                  <a:moveTo>
                    <a:pt x="818" y="0"/>
                  </a:moveTo>
                  <a:cubicBezTo>
                    <a:pt x="679" y="0"/>
                    <a:pt x="542" y="68"/>
                    <a:pt x="398" y="128"/>
                  </a:cubicBezTo>
                  <a:cubicBezTo>
                    <a:pt x="338" y="187"/>
                    <a:pt x="279" y="227"/>
                    <a:pt x="239" y="307"/>
                  </a:cubicBezTo>
                  <a:cubicBezTo>
                    <a:pt x="0" y="605"/>
                    <a:pt x="199" y="725"/>
                    <a:pt x="478" y="824"/>
                  </a:cubicBezTo>
                  <a:cubicBezTo>
                    <a:pt x="537" y="824"/>
                    <a:pt x="557" y="844"/>
                    <a:pt x="597" y="844"/>
                  </a:cubicBezTo>
                  <a:cubicBezTo>
                    <a:pt x="1054" y="824"/>
                    <a:pt x="1452" y="705"/>
                    <a:pt x="1870" y="545"/>
                  </a:cubicBezTo>
                  <a:cubicBezTo>
                    <a:pt x="1671" y="187"/>
                    <a:pt x="1273" y="386"/>
                    <a:pt x="1094" y="108"/>
                  </a:cubicBezTo>
                  <a:cubicBezTo>
                    <a:pt x="1000" y="29"/>
                    <a:pt x="908" y="0"/>
                    <a:pt x="81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65" name="Google Shape;7865;p9"/>
            <p:cNvSpPr/>
            <p:nvPr/>
          </p:nvSpPr>
          <p:spPr>
            <a:xfrm>
              <a:off x="5525475" y="4885475"/>
              <a:ext cx="49775" cy="18000"/>
            </a:xfrm>
            <a:custGeom>
              <a:avLst/>
              <a:gdLst/>
              <a:ahLst/>
              <a:cxnLst/>
              <a:rect l="l" t="t" r="r" b="b"/>
              <a:pathLst>
                <a:path w="1991" h="720" extrusionOk="0">
                  <a:moveTo>
                    <a:pt x="1845" y="1"/>
                  </a:moveTo>
                  <a:cubicBezTo>
                    <a:pt x="1281" y="1"/>
                    <a:pt x="748" y="362"/>
                    <a:pt x="180" y="362"/>
                  </a:cubicBezTo>
                  <a:cubicBezTo>
                    <a:pt x="140" y="481"/>
                    <a:pt x="61" y="600"/>
                    <a:pt x="1" y="720"/>
                  </a:cubicBezTo>
                  <a:cubicBezTo>
                    <a:pt x="677" y="680"/>
                    <a:pt x="1334" y="580"/>
                    <a:pt x="1930" y="322"/>
                  </a:cubicBezTo>
                  <a:lnTo>
                    <a:pt x="1930" y="262"/>
                  </a:lnTo>
                  <a:cubicBezTo>
                    <a:pt x="1950" y="202"/>
                    <a:pt x="1970" y="183"/>
                    <a:pt x="1990" y="123"/>
                  </a:cubicBezTo>
                  <a:lnTo>
                    <a:pt x="1990" y="63"/>
                  </a:lnTo>
                  <a:lnTo>
                    <a:pt x="1930" y="4"/>
                  </a:lnTo>
                  <a:cubicBezTo>
                    <a:pt x="1902" y="2"/>
                    <a:pt x="1874" y="1"/>
                    <a:pt x="184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66" name="Google Shape;7866;p9"/>
            <p:cNvSpPr/>
            <p:nvPr/>
          </p:nvSpPr>
          <p:spPr>
            <a:xfrm>
              <a:off x="5503100" y="4990000"/>
              <a:ext cx="46775" cy="18075"/>
            </a:xfrm>
            <a:custGeom>
              <a:avLst/>
              <a:gdLst/>
              <a:ahLst/>
              <a:cxnLst/>
              <a:rect l="l" t="t" r="r" b="b"/>
              <a:pathLst>
                <a:path w="1871" h="723" extrusionOk="0">
                  <a:moveTo>
                    <a:pt x="1771" y="0"/>
                  </a:moveTo>
                  <a:lnTo>
                    <a:pt x="1771" y="0"/>
                  </a:lnTo>
                  <a:cubicBezTo>
                    <a:pt x="697" y="119"/>
                    <a:pt x="697" y="119"/>
                    <a:pt x="1" y="577"/>
                  </a:cubicBezTo>
                  <a:cubicBezTo>
                    <a:pt x="150" y="685"/>
                    <a:pt x="296" y="722"/>
                    <a:pt x="440" y="722"/>
                  </a:cubicBezTo>
                  <a:cubicBezTo>
                    <a:pt x="720" y="722"/>
                    <a:pt x="991" y="583"/>
                    <a:pt x="1254" y="557"/>
                  </a:cubicBezTo>
                  <a:cubicBezTo>
                    <a:pt x="1373" y="318"/>
                    <a:pt x="1871" y="458"/>
                    <a:pt x="177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67" name="Google Shape;7867;p9"/>
            <p:cNvSpPr/>
            <p:nvPr/>
          </p:nvSpPr>
          <p:spPr>
            <a:xfrm>
              <a:off x="5604550" y="5043700"/>
              <a:ext cx="47775" cy="17600"/>
            </a:xfrm>
            <a:custGeom>
              <a:avLst/>
              <a:gdLst/>
              <a:ahLst/>
              <a:cxnLst/>
              <a:rect l="l" t="t" r="r" b="b"/>
              <a:pathLst>
                <a:path w="1911" h="704" extrusionOk="0">
                  <a:moveTo>
                    <a:pt x="1254" y="0"/>
                  </a:moveTo>
                  <a:cubicBezTo>
                    <a:pt x="757" y="100"/>
                    <a:pt x="379" y="398"/>
                    <a:pt x="1" y="697"/>
                  </a:cubicBezTo>
                  <a:cubicBezTo>
                    <a:pt x="126" y="700"/>
                    <a:pt x="251" y="704"/>
                    <a:pt x="375" y="704"/>
                  </a:cubicBezTo>
                  <a:cubicBezTo>
                    <a:pt x="941" y="704"/>
                    <a:pt x="1486" y="629"/>
                    <a:pt x="1911" y="140"/>
                  </a:cubicBezTo>
                  <a:cubicBezTo>
                    <a:pt x="1854" y="54"/>
                    <a:pt x="1779" y="33"/>
                    <a:pt x="1697" y="33"/>
                  </a:cubicBezTo>
                  <a:cubicBezTo>
                    <a:pt x="1612" y="33"/>
                    <a:pt x="1520" y="56"/>
                    <a:pt x="1433" y="56"/>
                  </a:cubicBezTo>
                  <a:cubicBezTo>
                    <a:pt x="1369" y="56"/>
                    <a:pt x="1308" y="44"/>
                    <a:pt x="12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68" name="Google Shape;7868;p9"/>
            <p:cNvSpPr/>
            <p:nvPr/>
          </p:nvSpPr>
          <p:spPr>
            <a:xfrm>
              <a:off x="5664225" y="4886875"/>
              <a:ext cx="34850" cy="19600"/>
            </a:xfrm>
            <a:custGeom>
              <a:avLst/>
              <a:gdLst/>
              <a:ahLst/>
              <a:cxnLst/>
              <a:rect l="l" t="t" r="r" b="b"/>
              <a:pathLst>
                <a:path w="1394" h="784" extrusionOk="0">
                  <a:moveTo>
                    <a:pt x="1117" y="0"/>
                  </a:moveTo>
                  <a:cubicBezTo>
                    <a:pt x="1103" y="0"/>
                    <a:pt x="1090" y="2"/>
                    <a:pt x="1075" y="7"/>
                  </a:cubicBezTo>
                  <a:cubicBezTo>
                    <a:pt x="677" y="107"/>
                    <a:pt x="220" y="127"/>
                    <a:pt x="81" y="624"/>
                  </a:cubicBezTo>
                  <a:cubicBezTo>
                    <a:pt x="61" y="624"/>
                    <a:pt x="21" y="644"/>
                    <a:pt x="21" y="684"/>
                  </a:cubicBezTo>
                  <a:cubicBezTo>
                    <a:pt x="1" y="723"/>
                    <a:pt x="21" y="763"/>
                    <a:pt x="81" y="783"/>
                  </a:cubicBezTo>
                  <a:cubicBezTo>
                    <a:pt x="419" y="684"/>
                    <a:pt x="797" y="624"/>
                    <a:pt x="1155" y="524"/>
                  </a:cubicBezTo>
                  <a:cubicBezTo>
                    <a:pt x="1294" y="465"/>
                    <a:pt x="1393" y="365"/>
                    <a:pt x="1314" y="186"/>
                  </a:cubicBezTo>
                  <a:cubicBezTo>
                    <a:pt x="1279" y="116"/>
                    <a:pt x="1213" y="0"/>
                    <a:pt x="111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69" name="Google Shape;7869;p9"/>
            <p:cNvSpPr/>
            <p:nvPr/>
          </p:nvSpPr>
          <p:spPr>
            <a:xfrm>
              <a:off x="5144550" y="4858200"/>
              <a:ext cx="48450" cy="22900"/>
            </a:xfrm>
            <a:custGeom>
              <a:avLst/>
              <a:gdLst/>
              <a:ahLst/>
              <a:cxnLst/>
              <a:rect l="l" t="t" r="r" b="b"/>
              <a:pathLst>
                <a:path w="1938" h="916" extrusionOk="0">
                  <a:moveTo>
                    <a:pt x="318" y="0"/>
                  </a:moveTo>
                  <a:lnTo>
                    <a:pt x="318" y="0"/>
                  </a:lnTo>
                  <a:cubicBezTo>
                    <a:pt x="100" y="179"/>
                    <a:pt x="0" y="418"/>
                    <a:pt x="0" y="697"/>
                  </a:cubicBezTo>
                  <a:cubicBezTo>
                    <a:pt x="119" y="916"/>
                    <a:pt x="378" y="756"/>
                    <a:pt x="477" y="876"/>
                  </a:cubicBezTo>
                  <a:cubicBezTo>
                    <a:pt x="955" y="816"/>
                    <a:pt x="1412" y="697"/>
                    <a:pt x="1890" y="557"/>
                  </a:cubicBezTo>
                  <a:cubicBezTo>
                    <a:pt x="1938" y="397"/>
                    <a:pt x="1909" y="302"/>
                    <a:pt x="1781" y="302"/>
                  </a:cubicBezTo>
                  <a:cubicBezTo>
                    <a:pt x="1750" y="302"/>
                    <a:pt x="1714" y="307"/>
                    <a:pt x="1671" y="319"/>
                  </a:cubicBezTo>
                  <a:cubicBezTo>
                    <a:pt x="1353" y="319"/>
                    <a:pt x="1054" y="378"/>
                    <a:pt x="756" y="478"/>
                  </a:cubicBezTo>
                  <a:cubicBezTo>
                    <a:pt x="685" y="496"/>
                    <a:pt x="626" y="505"/>
                    <a:pt x="576" y="505"/>
                  </a:cubicBezTo>
                  <a:cubicBezTo>
                    <a:pt x="304" y="505"/>
                    <a:pt x="318" y="253"/>
                    <a:pt x="31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70" name="Google Shape;7870;p9"/>
            <p:cNvSpPr/>
            <p:nvPr/>
          </p:nvSpPr>
          <p:spPr>
            <a:xfrm>
              <a:off x="5231575" y="5084350"/>
              <a:ext cx="43775" cy="19550"/>
            </a:xfrm>
            <a:custGeom>
              <a:avLst/>
              <a:gdLst/>
              <a:ahLst/>
              <a:cxnLst/>
              <a:rect l="l" t="t" r="r" b="b"/>
              <a:pathLst>
                <a:path w="1751" h="782" extrusionOk="0">
                  <a:moveTo>
                    <a:pt x="1510" y="1"/>
                  </a:moveTo>
                  <a:cubicBezTo>
                    <a:pt x="1457" y="1"/>
                    <a:pt x="1403" y="26"/>
                    <a:pt x="1353" y="65"/>
                  </a:cubicBezTo>
                  <a:cubicBezTo>
                    <a:pt x="1055" y="304"/>
                    <a:pt x="697" y="185"/>
                    <a:pt x="378" y="284"/>
                  </a:cubicBezTo>
                  <a:cubicBezTo>
                    <a:pt x="398" y="563"/>
                    <a:pt x="120" y="602"/>
                    <a:pt x="0" y="781"/>
                  </a:cubicBezTo>
                  <a:cubicBezTo>
                    <a:pt x="498" y="722"/>
                    <a:pt x="1015" y="682"/>
                    <a:pt x="1492" y="423"/>
                  </a:cubicBezTo>
                  <a:cubicBezTo>
                    <a:pt x="1612" y="384"/>
                    <a:pt x="1751" y="264"/>
                    <a:pt x="1651" y="85"/>
                  </a:cubicBezTo>
                  <a:cubicBezTo>
                    <a:pt x="1612" y="26"/>
                    <a:pt x="1562" y="1"/>
                    <a:pt x="151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71" name="Google Shape;7871;p9"/>
            <p:cNvSpPr/>
            <p:nvPr/>
          </p:nvSpPr>
          <p:spPr>
            <a:xfrm>
              <a:off x="5419550" y="4932800"/>
              <a:ext cx="46275" cy="21475"/>
            </a:xfrm>
            <a:custGeom>
              <a:avLst/>
              <a:gdLst/>
              <a:ahLst/>
              <a:cxnLst/>
              <a:rect l="l" t="t" r="r" b="b"/>
              <a:pathLst>
                <a:path w="1851" h="859" extrusionOk="0">
                  <a:moveTo>
                    <a:pt x="1791" y="0"/>
                  </a:moveTo>
                  <a:cubicBezTo>
                    <a:pt x="1194" y="179"/>
                    <a:pt x="617" y="518"/>
                    <a:pt x="1" y="597"/>
                  </a:cubicBezTo>
                  <a:cubicBezTo>
                    <a:pt x="19" y="776"/>
                    <a:pt x="117" y="859"/>
                    <a:pt x="209" y="859"/>
                  </a:cubicBezTo>
                  <a:cubicBezTo>
                    <a:pt x="220" y="859"/>
                    <a:pt x="230" y="858"/>
                    <a:pt x="239" y="856"/>
                  </a:cubicBezTo>
                  <a:cubicBezTo>
                    <a:pt x="737" y="717"/>
                    <a:pt x="1234" y="577"/>
                    <a:pt x="1711" y="418"/>
                  </a:cubicBezTo>
                  <a:cubicBezTo>
                    <a:pt x="1751" y="418"/>
                    <a:pt x="1791" y="279"/>
                    <a:pt x="1811" y="199"/>
                  </a:cubicBezTo>
                  <a:cubicBezTo>
                    <a:pt x="1811" y="199"/>
                    <a:pt x="1831" y="179"/>
                    <a:pt x="1851" y="120"/>
                  </a:cubicBezTo>
                  <a:cubicBezTo>
                    <a:pt x="1851" y="80"/>
                    <a:pt x="1831" y="60"/>
                    <a:pt x="17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72" name="Google Shape;7872;p9"/>
            <p:cNvSpPr/>
            <p:nvPr/>
          </p:nvSpPr>
          <p:spPr>
            <a:xfrm>
              <a:off x="5518025" y="5016850"/>
              <a:ext cx="54225" cy="20900"/>
            </a:xfrm>
            <a:custGeom>
              <a:avLst/>
              <a:gdLst/>
              <a:ahLst/>
              <a:cxnLst/>
              <a:rect l="l" t="t" r="r" b="b"/>
              <a:pathLst>
                <a:path w="2169" h="836" extrusionOk="0">
                  <a:moveTo>
                    <a:pt x="2049" y="0"/>
                  </a:moveTo>
                  <a:cubicBezTo>
                    <a:pt x="1313" y="80"/>
                    <a:pt x="617" y="279"/>
                    <a:pt x="0" y="677"/>
                  </a:cubicBezTo>
                  <a:cubicBezTo>
                    <a:pt x="40" y="716"/>
                    <a:pt x="40" y="796"/>
                    <a:pt x="60" y="836"/>
                  </a:cubicBezTo>
                  <a:cubicBezTo>
                    <a:pt x="597" y="677"/>
                    <a:pt x="1154" y="517"/>
                    <a:pt x="1691" y="338"/>
                  </a:cubicBezTo>
                  <a:cubicBezTo>
                    <a:pt x="1791" y="199"/>
                    <a:pt x="2169" y="338"/>
                    <a:pt x="204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73" name="Google Shape;7873;p9"/>
            <p:cNvSpPr/>
            <p:nvPr/>
          </p:nvSpPr>
          <p:spPr>
            <a:xfrm>
              <a:off x="5301700" y="5089950"/>
              <a:ext cx="36325" cy="19000"/>
            </a:xfrm>
            <a:custGeom>
              <a:avLst/>
              <a:gdLst/>
              <a:ahLst/>
              <a:cxnLst/>
              <a:rect l="l" t="t" r="r" b="b"/>
              <a:pathLst>
                <a:path w="1453" h="760" extrusionOk="0">
                  <a:moveTo>
                    <a:pt x="1452" y="0"/>
                  </a:moveTo>
                  <a:cubicBezTo>
                    <a:pt x="875" y="339"/>
                    <a:pt x="398" y="80"/>
                    <a:pt x="0" y="398"/>
                  </a:cubicBezTo>
                  <a:cubicBezTo>
                    <a:pt x="299" y="398"/>
                    <a:pt x="299" y="557"/>
                    <a:pt x="179" y="756"/>
                  </a:cubicBezTo>
                  <a:cubicBezTo>
                    <a:pt x="232" y="759"/>
                    <a:pt x="285" y="760"/>
                    <a:pt x="336" y="760"/>
                  </a:cubicBezTo>
                  <a:cubicBezTo>
                    <a:pt x="772" y="760"/>
                    <a:pt x="1168" y="658"/>
                    <a:pt x="145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74" name="Google Shape;7874;p9"/>
            <p:cNvSpPr/>
            <p:nvPr/>
          </p:nvSpPr>
          <p:spPr>
            <a:xfrm>
              <a:off x="5385250" y="4885550"/>
              <a:ext cx="52725" cy="16925"/>
            </a:xfrm>
            <a:custGeom>
              <a:avLst/>
              <a:gdLst/>
              <a:ahLst/>
              <a:cxnLst/>
              <a:rect l="l" t="t" r="r" b="b"/>
              <a:pathLst>
                <a:path w="2109" h="677" extrusionOk="0">
                  <a:moveTo>
                    <a:pt x="1413" y="1"/>
                  </a:moveTo>
                  <a:cubicBezTo>
                    <a:pt x="875" y="60"/>
                    <a:pt x="438" y="319"/>
                    <a:pt x="0" y="677"/>
                  </a:cubicBezTo>
                  <a:cubicBezTo>
                    <a:pt x="696" y="458"/>
                    <a:pt x="1413" y="398"/>
                    <a:pt x="2109" y="180"/>
                  </a:cubicBezTo>
                  <a:cubicBezTo>
                    <a:pt x="2054" y="166"/>
                    <a:pt x="1998" y="163"/>
                    <a:pt x="1941" y="163"/>
                  </a:cubicBezTo>
                  <a:cubicBezTo>
                    <a:pt x="1888" y="163"/>
                    <a:pt x="1835" y="166"/>
                    <a:pt x="1783" y="166"/>
                  </a:cubicBezTo>
                  <a:cubicBezTo>
                    <a:pt x="1645" y="166"/>
                    <a:pt x="1513" y="146"/>
                    <a:pt x="141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75" name="Google Shape;7875;p9"/>
            <p:cNvSpPr/>
            <p:nvPr/>
          </p:nvSpPr>
          <p:spPr>
            <a:xfrm>
              <a:off x="5204725" y="4855700"/>
              <a:ext cx="44775" cy="12025"/>
            </a:xfrm>
            <a:custGeom>
              <a:avLst/>
              <a:gdLst/>
              <a:ahLst/>
              <a:cxnLst/>
              <a:rect l="l" t="t" r="r" b="b"/>
              <a:pathLst>
                <a:path w="1791" h="481" extrusionOk="0">
                  <a:moveTo>
                    <a:pt x="1790" y="1"/>
                  </a:moveTo>
                  <a:lnTo>
                    <a:pt x="1790" y="1"/>
                  </a:lnTo>
                  <a:cubicBezTo>
                    <a:pt x="1194" y="120"/>
                    <a:pt x="577" y="21"/>
                    <a:pt x="0" y="279"/>
                  </a:cubicBezTo>
                  <a:cubicBezTo>
                    <a:pt x="80" y="459"/>
                    <a:pt x="298" y="359"/>
                    <a:pt x="398" y="478"/>
                  </a:cubicBezTo>
                  <a:cubicBezTo>
                    <a:pt x="435" y="480"/>
                    <a:pt x="472" y="481"/>
                    <a:pt x="509" y="481"/>
                  </a:cubicBezTo>
                  <a:cubicBezTo>
                    <a:pt x="998" y="481"/>
                    <a:pt x="1420" y="353"/>
                    <a:pt x="179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76" name="Google Shape;7876;p9"/>
            <p:cNvSpPr/>
            <p:nvPr/>
          </p:nvSpPr>
          <p:spPr>
            <a:xfrm>
              <a:off x="5211175" y="4950400"/>
              <a:ext cx="43300" cy="13750"/>
            </a:xfrm>
            <a:custGeom>
              <a:avLst/>
              <a:gdLst/>
              <a:ahLst/>
              <a:cxnLst/>
              <a:rect l="l" t="t" r="r" b="b"/>
              <a:pathLst>
                <a:path w="1732" h="550" extrusionOk="0">
                  <a:moveTo>
                    <a:pt x="1359" y="0"/>
                  </a:moveTo>
                  <a:cubicBezTo>
                    <a:pt x="1061" y="0"/>
                    <a:pt x="775" y="121"/>
                    <a:pt x="478" y="192"/>
                  </a:cubicBezTo>
                  <a:cubicBezTo>
                    <a:pt x="418" y="371"/>
                    <a:pt x="1" y="192"/>
                    <a:pt x="120" y="550"/>
                  </a:cubicBezTo>
                  <a:cubicBezTo>
                    <a:pt x="975" y="490"/>
                    <a:pt x="1413" y="351"/>
                    <a:pt x="1731" y="72"/>
                  </a:cubicBezTo>
                  <a:cubicBezTo>
                    <a:pt x="1604" y="20"/>
                    <a:pt x="1481" y="0"/>
                    <a:pt x="13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77" name="Google Shape;7877;p9"/>
            <p:cNvSpPr/>
            <p:nvPr/>
          </p:nvSpPr>
          <p:spPr>
            <a:xfrm>
              <a:off x="5683125" y="4918000"/>
              <a:ext cx="22425" cy="23775"/>
            </a:xfrm>
            <a:custGeom>
              <a:avLst/>
              <a:gdLst/>
              <a:ahLst/>
              <a:cxnLst/>
              <a:rect l="l" t="t" r="r" b="b"/>
              <a:pathLst>
                <a:path w="897" h="951" extrusionOk="0">
                  <a:moveTo>
                    <a:pt x="626" y="0"/>
                  </a:moveTo>
                  <a:cubicBezTo>
                    <a:pt x="598" y="0"/>
                    <a:pt x="569" y="5"/>
                    <a:pt x="538" y="15"/>
                  </a:cubicBezTo>
                  <a:cubicBezTo>
                    <a:pt x="419" y="95"/>
                    <a:pt x="319" y="195"/>
                    <a:pt x="200" y="274"/>
                  </a:cubicBezTo>
                  <a:cubicBezTo>
                    <a:pt x="100" y="473"/>
                    <a:pt x="1" y="692"/>
                    <a:pt x="21" y="950"/>
                  </a:cubicBezTo>
                  <a:cubicBezTo>
                    <a:pt x="259" y="771"/>
                    <a:pt x="538" y="612"/>
                    <a:pt x="797" y="413"/>
                  </a:cubicBezTo>
                  <a:cubicBezTo>
                    <a:pt x="856" y="374"/>
                    <a:pt x="896" y="214"/>
                    <a:pt x="816" y="115"/>
                  </a:cubicBezTo>
                  <a:cubicBezTo>
                    <a:pt x="772" y="41"/>
                    <a:pt x="706" y="0"/>
                    <a:pt x="62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78" name="Google Shape;7878;p9"/>
            <p:cNvSpPr/>
            <p:nvPr/>
          </p:nvSpPr>
          <p:spPr>
            <a:xfrm>
              <a:off x="5709000" y="4757750"/>
              <a:ext cx="11450" cy="62175"/>
            </a:xfrm>
            <a:custGeom>
              <a:avLst/>
              <a:gdLst/>
              <a:ahLst/>
              <a:cxnLst/>
              <a:rect l="l" t="t" r="r" b="b"/>
              <a:pathLst>
                <a:path w="458" h="2487" extrusionOk="0">
                  <a:moveTo>
                    <a:pt x="358" y="0"/>
                  </a:moveTo>
                  <a:cubicBezTo>
                    <a:pt x="299" y="0"/>
                    <a:pt x="259" y="0"/>
                    <a:pt x="199" y="20"/>
                  </a:cubicBezTo>
                  <a:cubicBezTo>
                    <a:pt x="159" y="418"/>
                    <a:pt x="378" y="856"/>
                    <a:pt x="60" y="1253"/>
                  </a:cubicBezTo>
                  <a:cubicBezTo>
                    <a:pt x="60" y="1313"/>
                    <a:pt x="60" y="1353"/>
                    <a:pt x="0" y="1413"/>
                  </a:cubicBezTo>
                  <a:cubicBezTo>
                    <a:pt x="20" y="1790"/>
                    <a:pt x="20" y="2129"/>
                    <a:pt x="20" y="2487"/>
                  </a:cubicBezTo>
                  <a:cubicBezTo>
                    <a:pt x="458" y="2427"/>
                    <a:pt x="259" y="2188"/>
                    <a:pt x="199" y="1950"/>
                  </a:cubicBezTo>
                  <a:cubicBezTo>
                    <a:pt x="398" y="1313"/>
                    <a:pt x="378" y="657"/>
                    <a:pt x="3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79" name="Google Shape;7879;p9"/>
            <p:cNvSpPr/>
            <p:nvPr/>
          </p:nvSpPr>
          <p:spPr>
            <a:xfrm>
              <a:off x="5560300" y="5012300"/>
              <a:ext cx="41800" cy="13025"/>
            </a:xfrm>
            <a:custGeom>
              <a:avLst/>
              <a:gdLst/>
              <a:ahLst/>
              <a:cxnLst/>
              <a:rect l="l" t="t" r="r" b="b"/>
              <a:pathLst>
                <a:path w="1672" h="521" extrusionOk="0">
                  <a:moveTo>
                    <a:pt x="1116" y="0"/>
                  </a:moveTo>
                  <a:cubicBezTo>
                    <a:pt x="857" y="0"/>
                    <a:pt x="592" y="22"/>
                    <a:pt x="358" y="182"/>
                  </a:cubicBezTo>
                  <a:cubicBezTo>
                    <a:pt x="259" y="302"/>
                    <a:pt x="140" y="401"/>
                    <a:pt x="0" y="520"/>
                  </a:cubicBezTo>
                  <a:cubicBezTo>
                    <a:pt x="438" y="421"/>
                    <a:pt x="856" y="520"/>
                    <a:pt x="1234" y="381"/>
                  </a:cubicBezTo>
                  <a:cubicBezTo>
                    <a:pt x="1353" y="381"/>
                    <a:pt x="1453" y="361"/>
                    <a:pt x="1572" y="361"/>
                  </a:cubicBezTo>
                  <a:cubicBezTo>
                    <a:pt x="1671" y="162"/>
                    <a:pt x="1472" y="103"/>
                    <a:pt x="1393" y="3"/>
                  </a:cubicBezTo>
                  <a:cubicBezTo>
                    <a:pt x="1303" y="3"/>
                    <a:pt x="1210" y="0"/>
                    <a:pt x="111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80" name="Google Shape;7880;p9"/>
            <p:cNvSpPr/>
            <p:nvPr/>
          </p:nvSpPr>
          <p:spPr>
            <a:xfrm>
              <a:off x="5169900" y="5183450"/>
              <a:ext cx="33350" cy="13050"/>
            </a:xfrm>
            <a:custGeom>
              <a:avLst/>
              <a:gdLst/>
              <a:ahLst/>
              <a:cxnLst/>
              <a:rect l="l" t="t" r="r" b="b"/>
              <a:pathLst>
                <a:path w="1334" h="522" extrusionOk="0">
                  <a:moveTo>
                    <a:pt x="1234" y="0"/>
                  </a:moveTo>
                  <a:cubicBezTo>
                    <a:pt x="836" y="40"/>
                    <a:pt x="398" y="120"/>
                    <a:pt x="1" y="179"/>
                  </a:cubicBezTo>
                  <a:lnTo>
                    <a:pt x="1" y="498"/>
                  </a:lnTo>
                  <a:cubicBezTo>
                    <a:pt x="95" y="514"/>
                    <a:pt x="188" y="521"/>
                    <a:pt x="278" y="521"/>
                  </a:cubicBezTo>
                  <a:cubicBezTo>
                    <a:pt x="622" y="521"/>
                    <a:pt x="934" y="417"/>
                    <a:pt x="1234" y="338"/>
                  </a:cubicBezTo>
                  <a:cubicBezTo>
                    <a:pt x="1333" y="219"/>
                    <a:pt x="1333" y="120"/>
                    <a:pt x="12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81" name="Google Shape;7881;p9"/>
            <p:cNvSpPr/>
            <p:nvPr/>
          </p:nvSpPr>
          <p:spPr>
            <a:xfrm>
              <a:off x="5363350" y="4770675"/>
              <a:ext cx="47775" cy="10475"/>
            </a:xfrm>
            <a:custGeom>
              <a:avLst/>
              <a:gdLst/>
              <a:ahLst/>
              <a:cxnLst/>
              <a:rect l="l" t="t" r="r" b="b"/>
              <a:pathLst>
                <a:path w="1911" h="419" extrusionOk="0">
                  <a:moveTo>
                    <a:pt x="1334" y="0"/>
                  </a:moveTo>
                  <a:cubicBezTo>
                    <a:pt x="1194" y="20"/>
                    <a:pt x="1015" y="40"/>
                    <a:pt x="876" y="80"/>
                  </a:cubicBezTo>
                  <a:cubicBezTo>
                    <a:pt x="803" y="120"/>
                    <a:pt x="724" y="129"/>
                    <a:pt x="642" y="129"/>
                  </a:cubicBezTo>
                  <a:cubicBezTo>
                    <a:pt x="576" y="129"/>
                    <a:pt x="510" y="123"/>
                    <a:pt x="444" y="123"/>
                  </a:cubicBezTo>
                  <a:cubicBezTo>
                    <a:pt x="345" y="123"/>
                    <a:pt x="248" y="136"/>
                    <a:pt x="160" y="199"/>
                  </a:cubicBezTo>
                  <a:cubicBezTo>
                    <a:pt x="143" y="193"/>
                    <a:pt x="127" y="191"/>
                    <a:pt x="112" y="191"/>
                  </a:cubicBezTo>
                  <a:cubicBezTo>
                    <a:pt x="75" y="191"/>
                    <a:pt x="43" y="205"/>
                    <a:pt x="1" y="219"/>
                  </a:cubicBezTo>
                  <a:cubicBezTo>
                    <a:pt x="100" y="358"/>
                    <a:pt x="279" y="358"/>
                    <a:pt x="419" y="418"/>
                  </a:cubicBezTo>
                  <a:cubicBezTo>
                    <a:pt x="956" y="398"/>
                    <a:pt x="1453" y="339"/>
                    <a:pt x="1911" y="199"/>
                  </a:cubicBezTo>
                  <a:cubicBezTo>
                    <a:pt x="1791" y="0"/>
                    <a:pt x="1533" y="40"/>
                    <a:pt x="13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82" name="Google Shape;7882;p9"/>
            <p:cNvSpPr/>
            <p:nvPr/>
          </p:nvSpPr>
          <p:spPr>
            <a:xfrm>
              <a:off x="5129125" y="4875600"/>
              <a:ext cx="27875" cy="36325"/>
            </a:xfrm>
            <a:custGeom>
              <a:avLst/>
              <a:gdLst/>
              <a:ahLst/>
              <a:cxnLst/>
              <a:rect l="l" t="t" r="r" b="b"/>
              <a:pathLst>
                <a:path w="1115" h="1453" extrusionOk="0">
                  <a:moveTo>
                    <a:pt x="617" y="1"/>
                  </a:moveTo>
                  <a:cubicBezTo>
                    <a:pt x="279" y="418"/>
                    <a:pt x="0" y="876"/>
                    <a:pt x="259" y="1453"/>
                  </a:cubicBezTo>
                  <a:cubicBezTo>
                    <a:pt x="319" y="1453"/>
                    <a:pt x="339" y="1413"/>
                    <a:pt x="398" y="1393"/>
                  </a:cubicBezTo>
                  <a:cubicBezTo>
                    <a:pt x="518" y="1294"/>
                    <a:pt x="518" y="1174"/>
                    <a:pt x="438" y="1055"/>
                  </a:cubicBezTo>
                  <a:cubicBezTo>
                    <a:pt x="398" y="558"/>
                    <a:pt x="617" y="259"/>
                    <a:pt x="1114" y="180"/>
                  </a:cubicBezTo>
                  <a:cubicBezTo>
                    <a:pt x="995" y="1"/>
                    <a:pt x="796" y="21"/>
                    <a:pt x="61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83" name="Google Shape;7883;p9"/>
            <p:cNvSpPr/>
            <p:nvPr/>
          </p:nvSpPr>
          <p:spPr>
            <a:xfrm>
              <a:off x="5572725" y="4880450"/>
              <a:ext cx="27375" cy="13300"/>
            </a:xfrm>
            <a:custGeom>
              <a:avLst/>
              <a:gdLst/>
              <a:ahLst/>
              <a:cxnLst/>
              <a:rect l="l" t="t" r="r" b="b"/>
              <a:pathLst>
                <a:path w="1095" h="532" extrusionOk="0">
                  <a:moveTo>
                    <a:pt x="800" y="1"/>
                  </a:moveTo>
                  <a:cubicBezTo>
                    <a:pt x="547" y="1"/>
                    <a:pt x="297" y="53"/>
                    <a:pt x="60" y="205"/>
                  </a:cubicBezTo>
                  <a:lnTo>
                    <a:pt x="60" y="384"/>
                  </a:lnTo>
                  <a:cubicBezTo>
                    <a:pt x="40" y="384"/>
                    <a:pt x="40" y="403"/>
                    <a:pt x="1" y="423"/>
                  </a:cubicBezTo>
                  <a:cubicBezTo>
                    <a:pt x="1" y="463"/>
                    <a:pt x="1" y="503"/>
                    <a:pt x="60" y="523"/>
                  </a:cubicBezTo>
                  <a:cubicBezTo>
                    <a:pt x="145" y="528"/>
                    <a:pt x="232" y="532"/>
                    <a:pt x="320" y="532"/>
                  </a:cubicBezTo>
                  <a:cubicBezTo>
                    <a:pt x="584" y="532"/>
                    <a:pt x="856" y="498"/>
                    <a:pt x="1095" y="364"/>
                  </a:cubicBezTo>
                  <a:cubicBezTo>
                    <a:pt x="1055" y="224"/>
                    <a:pt x="975" y="125"/>
                    <a:pt x="936" y="6"/>
                  </a:cubicBezTo>
                  <a:cubicBezTo>
                    <a:pt x="890" y="3"/>
                    <a:pt x="845" y="1"/>
                    <a:pt x="8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84" name="Google Shape;7884;p9"/>
            <p:cNvSpPr/>
            <p:nvPr/>
          </p:nvSpPr>
          <p:spPr>
            <a:xfrm>
              <a:off x="5635900" y="5034750"/>
              <a:ext cx="48250" cy="12950"/>
            </a:xfrm>
            <a:custGeom>
              <a:avLst/>
              <a:gdLst/>
              <a:ahLst/>
              <a:cxnLst/>
              <a:rect l="l" t="t" r="r" b="b"/>
              <a:pathLst>
                <a:path w="1930" h="518" extrusionOk="0">
                  <a:moveTo>
                    <a:pt x="1731" y="0"/>
                  </a:moveTo>
                  <a:cubicBezTo>
                    <a:pt x="1134" y="60"/>
                    <a:pt x="557" y="199"/>
                    <a:pt x="0" y="358"/>
                  </a:cubicBezTo>
                  <a:cubicBezTo>
                    <a:pt x="80" y="488"/>
                    <a:pt x="189" y="518"/>
                    <a:pt x="306" y="518"/>
                  </a:cubicBezTo>
                  <a:cubicBezTo>
                    <a:pt x="406" y="518"/>
                    <a:pt x="512" y="496"/>
                    <a:pt x="609" y="496"/>
                  </a:cubicBezTo>
                  <a:cubicBezTo>
                    <a:pt x="625" y="496"/>
                    <a:pt x="641" y="496"/>
                    <a:pt x="657" y="498"/>
                  </a:cubicBezTo>
                  <a:cubicBezTo>
                    <a:pt x="1034" y="160"/>
                    <a:pt x="1532" y="398"/>
                    <a:pt x="1930" y="179"/>
                  </a:cubicBezTo>
                  <a:cubicBezTo>
                    <a:pt x="1850" y="120"/>
                    <a:pt x="1810" y="60"/>
                    <a:pt x="17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85" name="Google Shape;7885;p9"/>
            <p:cNvSpPr/>
            <p:nvPr/>
          </p:nvSpPr>
          <p:spPr>
            <a:xfrm>
              <a:off x="5130125" y="5126550"/>
              <a:ext cx="40800" cy="13350"/>
            </a:xfrm>
            <a:custGeom>
              <a:avLst/>
              <a:gdLst/>
              <a:ahLst/>
              <a:cxnLst/>
              <a:rect l="l" t="t" r="r" b="b"/>
              <a:pathLst>
                <a:path w="1632" h="534" extrusionOk="0">
                  <a:moveTo>
                    <a:pt x="499" y="1"/>
                  </a:moveTo>
                  <a:cubicBezTo>
                    <a:pt x="339" y="1"/>
                    <a:pt x="214" y="99"/>
                    <a:pt x="60" y="168"/>
                  </a:cubicBezTo>
                  <a:cubicBezTo>
                    <a:pt x="40" y="168"/>
                    <a:pt x="40" y="188"/>
                    <a:pt x="0" y="207"/>
                  </a:cubicBezTo>
                  <a:cubicBezTo>
                    <a:pt x="0" y="227"/>
                    <a:pt x="0" y="287"/>
                    <a:pt x="60" y="307"/>
                  </a:cubicBezTo>
                  <a:cubicBezTo>
                    <a:pt x="323" y="459"/>
                    <a:pt x="586" y="533"/>
                    <a:pt x="852" y="533"/>
                  </a:cubicBezTo>
                  <a:cubicBezTo>
                    <a:pt x="1108" y="533"/>
                    <a:pt x="1367" y="464"/>
                    <a:pt x="1631" y="327"/>
                  </a:cubicBezTo>
                  <a:cubicBezTo>
                    <a:pt x="1546" y="276"/>
                    <a:pt x="1450" y="263"/>
                    <a:pt x="1351" y="263"/>
                  </a:cubicBezTo>
                  <a:cubicBezTo>
                    <a:pt x="1239" y="263"/>
                    <a:pt x="1122" y="281"/>
                    <a:pt x="1011" y="281"/>
                  </a:cubicBezTo>
                  <a:cubicBezTo>
                    <a:pt x="836" y="281"/>
                    <a:pt x="677" y="237"/>
                    <a:pt x="577" y="9"/>
                  </a:cubicBezTo>
                  <a:cubicBezTo>
                    <a:pt x="550" y="3"/>
                    <a:pt x="524" y="1"/>
                    <a:pt x="4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86" name="Google Shape;7886;p9"/>
            <p:cNvSpPr/>
            <p:nvPr/>
          </p:nvSpPr>
          <p:spPr>
            <a:xfrm>
              <a:off x="5464800" y="4931050"/>
              <a:ext cx="34850" cy="11000"/>
            </a:xfrm>
            <a:custGeom>
              <a:avLst/>
              <a:gdLst/>
              <a:ahLst/>
              <a:cxnLst/>
              <a:rect l="l" t="t" r="r" b="b"/>
              <a:pathLst>
                <a:path w="1394" h="440" extrusionOk="0">
                  <a:moveTo>
                    <a:pt x="365" y="1"/>
                  </a:moveTo>
                  <a:cubicBezTo>
                    <a:pt x="245" y="1"/>
                    <a:pt x="124" y="24"/>
                    <a:pt x="1" y="90"/>
                  </a:cubicBezTo>
                  <a:lnTo>
                    <a:pt x="1" y="269"/>
                  </a:lnTo>
                  <a:cubicBezTo>
                    <a:pt x="279" y="269"/>
                    <a:pt x="538" y="289"/>
                    <a:pt x="817" y="389"/>
                  </a:cubicBezTo>
                  <a:cubicBezTo>
                    <a:pt x="905" y="420"/>
                    <a:pt x="989" y="440"/>
                    <a:pt x="1065" y="440"/>
                  </a:cubicBezTo>
                  <a:cubicBezTo>
                    <a:pt x="1228" y="440"/>
                    <a:pt x="1353" y="349"/>
                    <a:pt x="1393" y="90"/>
                  </a:cubicBezTo>
                  <a:lnTo>
                    <a:pt x="1393" y="90"/>
                  </a:lnTo>
                  <a:cubicBezTo>
                    <a:pt x="1322" y="112"/>
                    <a:pt x="1250" y="121"/>
                    <a:pt x="1178" y="121"/>
                  </a:cubicBezTo>
                  <a:cubicBezTo>
                    <a:pt x="909" y="121"/>
                    <a:pt x="640" y="1"/>
                    <a:pt x="36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87" name="Google Shape;7887;p9"/>
            <p:cNvSpPr/>
            <p:nvPr/>
          </p:nvSpPr>
          <p:spPr>
            <a:xfrm>
              <a:off x="5534425" y="4990000"/>
              <a:ext cx="35850" cy="14475"/>
            </a:xfrm>
            <a:custGeom>
              <a:avLst/>
              <a:gdLst/>
              <a:ahLst/>
              <a:cxnLst/>
              <a:rect l="l" t="t" r="r" b="b"/>
              <a:pathLst>
                <a:path w="1434" h="579" extrusionOk="0">
                  <a:moveTo>
                    <a:pt x="538" y="0"/>
                  </a:moveTo>
                  <a:cubicBezTo>
                    <a:pt x="399" y="219"/>
                    <a:pt x="81" y="259"/>
                    <a:pt x="1" y="557"/>
                  </a:cubicBezTo>
                  <a:cubicBezTo>
                    <a:pt x="76" y="572"/>
                    <a:pt x="149" y="578"/>
                    <a:pt x="222" y="578"/>
                  </a:cubicBezTo>
                  <a:cubicBezTo>
                    <a:pt x="632" y="578"/>
                    <a:pt x="1011" y="375"/>
                    <a:pt x="1433" y="358"/>
                  </a:cubicBezTo>
                  <a:cubicBezTo>
                    <a:pt x="1433" y="100"/>
                    <a:pt x="1294" y="89"/>
                    <a:pt x="1154" y="89"/>
                  </a:cubicBezTo>
                  <a:cubicBezTo>
                    <a:pt x="1141" y="89"/>
                    <a:pt x="1128" y="89"/>
                    <a:pt x="1116" y="89"/>
                  </a:cubicBezTo>
                  <a:cubicBezTo>
                    <a:pt x="1022" y="89"/>
                    <a:pt x="934" y="84"/>
                    <a:pt x="89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88" name="Google Shape;7888;p9"/>
            <p:cNvSpPr/>
            <p:nvPr/>
          </p:nvSpPr>
          <p:spPr>
            <a:xfrm>
              <a:off x="5133600" y="5144800"/>
              <a:ext cx="27875" cy="16200"/>
            </a:xfrm>
            <a:custGeom>
              <a:avLst/>
              <a:gdLst/>
              <a:ahLst/>
              <a:cxnLst/>
              <a:rect l="l" t="t" r="r" b="b"/>
              <a:pathLst>
                <a:path w="1115" h="648" extrusionOk="0">
                  <a:moveTo>
                    <a:pt x="585" y="1"/>
                  </a:moveTo>
                  <a:cubicBezTo>
                    <a:pt x="387" y="1"/>
                    <a:pt x="202" y="87"/>
                    <a:pt x="40" y="313"/>
                  </a:cubicBezTo>
                  <a:cubicBezTo>
                    <a:pt x="40" y="313"/>
                    <a:pt x="20" y="353"/>
                    <a:pt x="20" y="373"/>
                  </a:cubicBezTo>
                  <a:cubicBezTo>
                    <a:pt x="0" y="412"/>
                    <a:pt x="20" y="452"/>
                    <a:pt x="60" y="472"/>
                  </a:cubicBezTo>
                  <a:cubicBezTo>
                    <a:pt x="158" y="580"/>
                    <a:pt x="255" y="647"/>
                    <a:pt x="356" y="647"/>
                  </a:cubicBezTo>
                  <a:cubicBezTo>
                    <a:pt x="440" y="647"/>
                    <a:pt x="527" y="601"/>
                    <a:pt x="617" y="492"/>
                  </a:cubicBezTo>
                  <a:cubicBezTo>
                    <a:pt x="498" y="353"/>
                    <a:pt x="617" y="333"/>
                    <a:pt x="717" y="293"/>
                  </a:cubicBezTo>
                  <a:cubicBezTo>
                    <a:pt x="856" y="293"/>
                    <a:pt x="1015" y="293"/>
                    <a:pt x="1114" y="154"/>
                  </a:cubicBezTo>
                  <a:cubicBezTo>
                    <a:pt x="932" y="63"/>
                    <a:pt x="754" y="1"/>
                    <a:pt x="58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89" name="Google Shape;7889;p9"/>
            <p:cNvSpPr/>
            <p:nvPr/>
          </p:nvSpPr>
          <p:spPr>
            <a:xfrm>
              <a:off x="5556325" y="4985500"/>
              <a:ext cx="34825" cy="13600"/>
            </a:xfrm>
            <a:custGeom>
              <a:avLst/>
              <a:gdLst/>
              <a:ahLst/>
              <a:cxnLst/>
              <a:rect l="l" t="t" r="r" b="b"/>
              <a:pathLst>
                <a:path w="1393" h="544" extrusionOk="0">
                  <a:moveTo>
                    <a:pt x="895" y="1"/>
                  </a:moveTo>
                  <a:cubicBezTo>
                    <a:pt x="617" y="200"/>
                    <a:pt x="299" y="160"/>
                    <a:pt x="0" y="180"/>
                  </a:cubicBezTo>
                  <a:cubicBezTo>
                    <a:pt x="120" y="439"/>
                    <a:pt x="418" y="299"/>
                    <a:pt x="537" y="538"/>
                  </a:cubicBezTo>
                  <a:cubicBezTo>
                    <a:pt x="567" y="542"/>
                    <a:pt x="596" y="544"/>
                    <a:pt x="624" y="544"/>
                  </a:cubicBezTo>
                  <a:cubicBezTo>
                    <a:pt x="890" y="544"/>
                    <a:pt x="1141" y="391"/>
                    <a:pt x="1393" y="319"/>
                  </a:cubicBezTo>
                  <a:cubicBezTo>
                    <a:pt x="1253" y="160"/>
                    <a:pt x="1055" y="100"/>
                    <a:pt x="89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90" name="Google Shape;7890;p9"/>
            <p:cNvSpPr/>
            <p:nvPr/>
          </p:nvSpPr>
          <p:spPr>
            <a:xfrm>
              <a:off x="5595600" y="5007900"/>
              <a:ext cx="26400" cy="13375"/>
            </a:xfrm>
            <a:custGeom>
              <a:avLst/>
              <a:gdLst/>
              <a:ahLst/>
              <a:cxnLst/>
              <a:rect l="l" t="t" r="r" b="b"/>
              <a:pathLst>
                <a:path w="1056" h="535" extrusionOk="0">
                  <a:moveTo>
                    <a:pt x="876" y="0"/>
                  </a:moveTo>
                  <a:cubicBezTo>
                    <a:pt x="605" y="0"/>
                    <a:pt x="383" y="165"/>
                    <a:pt x="91" y="165"/>
                  </a:cubicBezTo>
                  <a:cubicBezTo>
                    <a:pt x="61" y="165"/>
                    <a:pt x="31" y="163"/>
                    <a:pt x="1" y="159"/>
                  </a:cubicBezTo>
                  <a:lnTo>
                    <a:pt x="1" y="159"/>
                  </a:lnTo>
                  <a:cubicBezTo>
                    <a:pt x="60" y="279"/>
                    <a:pt x="140" y="378"/>
                    <a:pt x="180" y="497"/>
                  </a:cubicBezTo>
                  <a:cubicBezTo>
                    <a:pt x="306" y="514"/>
                    <a:pt x="438" y="535"/>
                    <a:pt x="568" y="535"/>
                  </a:cubicBezTo>
                  <a:cubicBezTo>
                    <a:pt x="746" y="535"/>
                    <a:pt x="917" y="496"/>
                    <a:pt x="1055" y="358"/>
                  </a:cubicBezTo>
                  <a:cubicBezTo>
                    <a:pt x="995" y="239"/>
                    <a:pt x="936" y="139"/>
                    <a:pt x="8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91" name="Google Shape;7891;p9"/>
            <p:cNvSpPr/>
            <p:nvPr/>
          </p:nvSpPr>
          <p:spPr>
            <a:xfrm>
              <a:off x="5666225" y="4856625"/>
              <a:ext cx="21900" cy="16525"/>
            </a:xfrm>
            <a:custGeom>
              <a:avLst/>
              <a:gdLst/>
              <a:ahLst/>
              <a:cxnLst/>
              <a:rect l="l" t="t" r="r" b="b"/>
              <a:pathLst>
                <a:path w="876" h="661" extrusionOk="0">
                  <a:moveTo>
                    <a:pt x="585" y="0"/>
                  </a:moveTo>
                  <a:cubicBezTo>
                    <a:pt x="507" y="0"/>
                    <a:pt x="426" y="51"/>
                    <a:pt x="339" y="83"/>
                  </a:cubicBezTo>
                  <a:cubicBezTo>
                    <a:pt x="279" y="163"/>
                    <a:pt x="219" y="223"/>
                    <a:pt x="120" y="242"/>
                  </a:cubicBezTo>
                  <a:cubicBezTo>
                    <a:pt x="80" y="242"/>
                    <a:pt x="40" y="242"/>
                    <a:pt x="1" y="262"/>
                  </a:cubicBezTo>
                  <a:cubicBezTo>
                    <a:pt x="1" y="441"/>
                    <a:pt x="40" y="581"/>
                    <a:pt x="219" y="660"/>
                  </a:cubicBezTo>
                  <a:cubicBezTo>
                    <a:pt x="339" y="620"/>
                    <a:pt x="498" y="581"/>
                    <a:pt x="617" y="541"/>
                  </a:cubicBezTo>
                  <a:cubicBezTo>
                    <a:pt x="796" y="461"/>
                    <a:pt x="876" y="342"/>
                    <a:pt x="776" y="143"/>
                  </a:cubicBezTo>
                  <a:cubicBezTo>
                    <a:pt x="713" y="35"/>
                    <a:pt x="650" y="0"/>
                    <a:pt x="58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92" name="Google Shape;7892;p9"/>
            <p:cNvSpPr/>
            <p:nvPr/>
          </p:nvSpPr>
          <p:spPr>
            <a:xfrm>
              <a:off x="5208700" y="4920250"/>
              <a:ext cx="34325" cy="9650"/>
            </a:xfrm>
            <a:custGeom>
              <a:avLst/>
              <a:gdLst/>
              <a:ahLst/>
              <a:cxnLst/>
              <a:rect l="l" t="t" r="r" b="b"/>
              <a:pathLst>
                <a:path w="1373" h="386" extrusionOk="0">
                  <a:moveTo>
                    <a:pt x="562" y="0"/>
                  </a:moveTo>
                  <a:cubicBezTo>
                    <a:pt x="400" y="0"/>
                    <a:pt x="242" y="10"/>
                    <a:pt x="80" y="25"/>
                  </a:cubicBezTo>
                  <a:cubicBezTo>
                    <a:pt x="0" y="85"/>
                    <a:pt x="0" y="124"/>
                    <a:pt x="20" y="204"/>
                  </a:cubicBezTo>
                  <a:cubicBezTo>
                    <a:pt x="120" y="323"/>
                    <a:pt x="319" y="264"/>
                    <a:pt x="418" y="383"/>
                  </a:cubicBezTo>
                  <a:cubicBezTo>
                    <a:pt x="445" y="381"/>
                    <a:pt x="473" y="381"/>
                    <a:pt x="501" y="381"/>
                  </a:cubicBezTo>
                  <a:cubicBezTo>
                    <a:pt x="577" y="381"/>
                    <a:pt x="656" y="385"/>
                    <a:pt x="736" y="385"/>
                  </a:cubicBezTo>
                  <a:cubicBezTo>
                    <a:pt x="957" y="385"/>
                    <a:pt x="1187" y="350"/>
                    <a:pt x="1373" y="85"/>
                  </a:cubicBezTo>
                  <a:cubicBezTo>
                    <a:pt x="1080" y="24"/>
                    <a:pt x="818" y="0"/>
                    <a:pt x="56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93" name="Google Shape;7893;p9"/>
            <p:cNvSpPr/>
            <p:nvPr/>
          </p:nvSpPr>
          <p:spPr>
            <a:xfrm>
              <a:off x="5144550" y="4995425"/>
              <a:ext cx="26875" cy="12000"/>
            </a:xfrm>
            <a:custGeom>
              <a:avLst/>
              <a:gdLst/>
              <a:ahLst/>
              <a:cxnLst/>
              <a:rect l="l" t="t" r="r" b="b"/>
              <a:pathLst>
                <a:path w="1075" h="480" extrusionOk="0">
                  <a:moveTo>
                    <a:pt x="907" y="0"/>
                  </a:moveTo>
                  <a:cubicBezTo>
                    <a:pt x="710" y="0"/>
                    <a:pt x="546" y="161"/>
                    <a:pt x="358" y="161"/>
                  </a:cubicBezTo>
                  <a:cubicBezTo>
                    <a:pt x="219" y="260"/>
                    <a:pt x="119" y="380"/>
                    <a:pt x="0" y="479"/>
                  </a:cubicBezTo>
                  <a:cubicBezTo>
                    <a:pt x="756" y="479"/>
                    <a:pt x="756" y="479"/>
                    <a:pt x="1074" y="42"/>
                  </a:cubicBezTo>
                  <a:cubicBezTo>
                    <a:pt x="1015" y="12"/>
                    <a:pt x="960" y="0"/>
                    <a:pt x="90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94" name="Google Shape;7894;p9"/>
            <p:cNvSpPr/>
            <p:nvPr/>
          </p:nvSpPr>
          <p:spPr>
            <a:xfrm>
              <a:off x="5151500" y="5200850"/>
              <a:ext cx="28375" cy="13275"/>
            </a:xfrm>
            <a:custGeom>
              <a:avLst/>
              <a:gdLst/>
              <a:ahLst/>
              <a:cxnLst/>
              <a:rect l="l" t="t" r="r" b="b"/>
              <a:pathLst>
                <a:path w="1135" h="531" extrusionOk="0">
                  <a:moveTo>
                    <a:pt x="219" y="1"/>
                  </a:moveTo>
                  <a:cubicBezTo>
                    <a:pt x="180" y="40"/>
                    <a:pt x="120" y="120"/>
                    <a:pt x="80" y="180"/>
                  </a:cubicBezTo>
                  <a:cubicBezTo>
                    <a:pt x="40" y="180"/>
                    <a:pt x="20" y="199"/>
                    <a:pt x="20" y="219"/>
                  </a:cubicBezTo>
                  <a:cubicBezTo>
                    <a:pt x="1" y="239"/>
                    <a:pt x="20" y="299"/>
                    <a:pt x="80" y="319"/>
                  </a:cubicBezTo>
                  <a:cubicBezTo>
                    <a:pt x="120" y="418"/>
                    <a:pt x="199" y="478"/>
                    <a:pt x="239" y="518"/>
                  </a:cubicBezTo>
                  <a:cubicBezTo>
                    <a:pt x="334" y="524"/>
                    <a:pt x="432" y="530"/>
                    <a:pt x="531" y="530"/>
                  </a:cubicBezTo>
                  <a:cubicBezTo>
                    <a:pt x="744" y="530"/>
                    <a:pt x="958" y="501"/>
                    <a:pt x="1134" y="379"/>
                  </a:cubicBezTo>
                  <a:cubicBezTo>
                    <a:pt x="796" y="339"/>
                    <a:pt x="478" y="299"/>
                    <a:pt x="2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95" name="Google Shape;7895;p9"/>
            <p:cNvSpPr/>
            <p:nvPr/>
          </p:nvSpPr>
          <p:spPr>
            <a:xfrm>
              <a:off x="5205700" y="5053650"/>
              <a:ext cx="21425" cy="11000"/>
            </a:xfrm>
            <a:custGeom>
              <a:avLst/>
              <a:gdLst/>
              <a:ahLst/>
              <a:cxnLst/>
              <a:rect l="l" t="t" r="r" b="b"/>
              <a:pathLst>
                <a:path w="857" h="440" extrusionOk="0">
                  <a:moveTo>
                    <a:pt x="140" y="60"/>
                  </a:moveTo>
                  <a:cubicBezTo>
                    <a:pt x="100" y="60"/>
                    <a:pt x="41" y="100"/>
                    <a:pt x="1" y="120"/>
                  </a:cubicBezTo>
                  <a:lnTo>
                    <a:pt x="1" y="438"/>
                  </a:lnTo>
                  <a:cubicBezTo>
                    <a:pt x="20" y="439"/>
                    <a:pt x="40" y="440"/>
                    <a:pt x="59" y="440"/>
                  </a:cubicBezTo>
                  <a:cubicBezTo>
                    <a:pt x="333" y="440"/>
                    <a:pt x="577" y="315"/>
                    <a:pt x="856" y="259"/>
                  </a:cubicBezTo>
                  <a:cubicBezTo>
                    <a:pt x="697" y="0"/>
                    <a:pt x="399" y="140"/>
                    <a:pt x="140" y="6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96" name="Google Shape;7896;p9"/>
            <p:cNvSpPr/>
            <p:nvPr/>
          </p:nvSpPr>
          <p:spPr>
            <a:xfrm>
              <a:off x="5218650" y="5187800"/>
              <a:ext cx="32350" cy="10600"/>
            </a:xfrm>
            <a:custGeom>
              <a:avLst/>
              <a:gdLst/>
              <a:ahLst/>
              <a:cxnLst/>
              <a:rect l="l" t="t" r="r" b="b"/>
              <a:pathLst>
                <a:path w="1294" h="424" extrusionOk="0">
                  <a:moveTo>
                    <a:pt x="1005" y="1"/>
                  </a:moveTo>
                  <a:cubicBezTo>
                    <a:pt x="644" y="1"/>
                    <a:pt x="316" y="118"/>
                    <a:pt x="0" y="324"/>
                  </a:cubicBezTo>
                  <a:cubicBezTo>
                    <a:pt x="20" y="344"/>
                    <a:pt x="40" y="403"/>
                    <a:pt x="80" y="423"/>
                  </a:cubicBezTo>
                  <a:cubicBezTo>
                    <a:pt x="119" y="423"/>
                    <a:pt x="139" y="403"/>
                    <a:pt x="199" y="403"/>
                  </a:cubicBezTo>
                  <a:cubicBezTo>
                    <a:pt x="537" y="244"/>
                    <a:pt x="975" y="264"/>
                    <a:pt x="1293" y="25"/>
                  </a:cubicBezTo>
                  <a:cubicBezTo>
                    <a:pt x="1195" y="9"/>
                    <a:pt x="1099" y="1"/>
                    <a:pt x="10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97" name="Google Shape;7897;p9"/>
            <p:cNvSpPr/>
            <p:nvPr/>
          </p:nvSpPr>
          <p:spPr>
            <a:xfrm>
              <a:off x="5201225" y="5179500"/>
              <a:ext cx="14450" cy="12425"/>
            </a:xfrm>
            <a:custGeom>
              <a:avLst/>
              <a:gdLst/>
              <a:ahLst/>
              <a:cxnLst/>
              <a:rect l="l" t="t" r="r" b="b"/>
              <a:pathLst>
                <a:path w="578" h="497" extrusionOk="0">
                  <a:moveTo>
                    <a:pt x="251" y="1"/>
                  </a:moveTo>
                  <a:cubicBezTo>
                    <a:pt x="162" y="1"/>
                    <a:pt x="74" y="61"/>
                    <a:pt x="1" y="158"/>
                  </a:cubicBezTo>
                  <a:lnTo>
                    <a:pt x="1" y="496"/>
                  </a:lnTo>
                  <a:lnTo>
                    <a:pt x="180" y="496"/>
                  </a:lnTo>
                  <a:cubicBezTo>
                    <a:pt x="200" y="477"/>
                    <a:pt x="225" y="467"/>
                    <a:pt x="249" y="467"/>
                  </a:cubicBezTo>
                  <a:cubicBezTo>
                    <a:pt x="274" y="467"/>
                    <a:pt x="299" y="477"/>
                    <a:pt x="319" y="496"/>
                  </a:cubicBezTo>
                  <a:cubicBezTo>
                    <a:pt x="498" y="377"/>
                    <a:pt x="578" y="238"/>
                    <a:pt x="419" y="79"/>
                  </a:cubicBezTo>
                  <a:cubicBezTo>
                    <a:pt x="365" y="25"/>
                    <a:pt x="308" y="1"/>
                    <a:pt x="25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98" name="Google Shape;7898;p9"/>
            <p:cNvSpPr/>
            <p:nvPr/>
          </p:nvSpPr>
          <p:spPr>
            <a:xfrm>
              <a:off x="5139075" y="4900475"/>
              <a:ext cx="24375" cy="9975"/>
            </a:xfrm>
            <a:custGeom>
              <a:avLst/>
              <a:gdLst/>
              <a:ahLst/>
              <a:cxnLst/>
              <a:rect l="l" t="t" r="r" b="b"/>
              <a:pathLst>
                <a:path w="975" h="399" extrusionOk="0">
                  <a:moveTo>
                    <a:pt x="796" y="0"/>
                  </a:moveTo>
                  <a:cubicBezTo>
                    <a:pt x="537" y="20"/>
                    <a:pt x="299" y="20"/>
                    <a:pt x="40" y="60"/>
                  </a:cubicBezTo>
                  <a:cubicBezTo>
                    <a:pt x="40" y="179"/>
                    <a:pt x="20" y="279"/>
                    <a:pt x="0" y="398"/>
                  </a:cubicBezTo>
                  <a:cubicBezTo>
                    <a:pt x="201" y="331"/>
                    <a:pt x="403" y="250"/>
                    <a:pt x="616" y="250"/>
                  </a:cubicBezTo>
                  <a:cubicBezTo>
                    <a:pt x="656" y="250"/>
                    <a:pt x="696" y="253"/>
                    <a:pt x="736" y="259"/>
                  </a:cubicBezTo>
                  <a:cubicBezTo>
                    <a:pt x="816" y="219"/>
                    <a:pt x="915" y="199"/>
                    <a:pt x="935" y="159"/>
                  </a:cubicBezTo>
                  <a:cubicBezTo>
                    <a:pt x="975" y="60"/>
                    <a:pt x="876" y="0"/>
                    <a:pt x="79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99" name="Google Shape;7899;p9"/>
            <p:cNvSpPr/>
            <p:nvPr/>
          </p:nvSpPr>
          <p:spPr>
            <a:xfrm>
              <a:off x="5187300" y="4862175"/>
              <a:ext cx="27375" cy="10475"/>
            </a:xfrm>
            <a:custGeom>
              <a:avLst/>
              <a:gdLst/>
              <a:ahLst/>
              <a:cxnLst/>
              <a:rect l="l" t="t" r="r" b="b"/>
              <a:pathLst>
                <a:path w="1095" h="419" extrusionOk="0">
                  <a:moveTo>
                    <a:pt x="697" y="20"/>
                  </a:moveTo>
                  <a:cubicBezTo>
                    <a:pt x="458" y="40"/>
                    <a:pt x="180" y="1"/>
                    <a:pt x="1" y="200"/>
                  </a:cubicBezTo>
                  <a:lnTo>
                    <a:pt x="240" y="418"/>
                  </a:lnTo>
                  <a:cubicBezTo>
                    <a:pt x="538" y="359"/>
                    <a:pt x="797" y="299"/>
                    <a:pt x="1095" y="239"/>
                  </a:cubicBezTo>
                  <a:cubicBezTo>
                    <a:pt x="1035" y="40"/>
                    <a:pt x="856" y="60"/>
                    <a:pt x="697" y="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00" name="Google Shape;7900;p9"/>
            <p:cNvSpPr/>
            <p:nvPr/>
          </p:nvSpPr>
          <p:spPr>
            <a:xfrm>
              <a:off x="5708500" y="4883550"/>
              <a:ext cx="7475" cy="33350"/>
            </a:xfrm>
            <a:custGeom>
              <a:avLst/>
              <a:gdLst/>
              <a:ahLst/>
              <a:cxnLst/>
              <a:rect l="l" t="t" r="r" b="b"/>
              <a:pathLst>
                <a:path w="299" h="1334" extrusionOk="0">
                  <a:moveTo>
                    <a:pt x="169" y="1"/>
                  </a:moveTo>
                  <a:cubicBezTo>
                    <a:pt x="145" y="1"/>
                    <a:pt x="120" y="21"/>
                    <a:pt x="100" y="61"/>
                  </a:cubicBezTo>
                  <a:cubicBezTo>
                    <a:pt x="80" y="140"/>
                    <a:pt x="80" y="180"/>
                    <a:pt x="40" y="260"/>
                  </a:cubicBezTo>
                  <a:cubicBezTo>
                    <a:pt x="140" y="598"/>
                    <a:pt x="0" y="976"/>
                    <a:pt x="239" y="1334"/>
                  </a:cubicBezTo>
                  <a:cubicBezTo>
                    <a:pt x="279" y="1075"/>
                    <a:pt x="279" y="836"/>
                    <a:pt x="299" y="578"/>
                  </a:cubicBezTo>
                  <a:cubicBezTo>
                    <a:pt x="279" y="459"/>
                    <a:pt x="279" y="359"/>
                    <a:pt x="279" y="240"/>
                  </a:cubicBezTo>
                  <a:cubicBezTo>
                    <a:pt x="279" y="240"/>
                    <a:pt x="299" y="240"/>
                    <a:pt x="299" y="180"/>
                  </a:cubicBezTo>
                  <a:cubicBezTo>
                    <a:pt x="299" y="140"/>
                    <a:pt x="299" y="81"/>
                    <a:pt x="239" y="61"/>
                  </a:cubicBezTo>
                  <a:cubicBezTo>
                    <a:pt x="219" y="21"/>
                    <a:pt x="194" y="1"/>
                    <a:pt x="16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01" name="Google Shape;7901;p9"/>
            <p:cNvSpPr/>
            <p:nvPr/>
          </p:nvSpPr>
          <p:spPr>
            <a:xfrm>
              <a:off x="5153500" y="4827850"/>
              <a:ext cx="5975" cy="27875"/>
            </a:xfrm>
            <a:custGeom>
              <a:avLst/>
              <a:gdLst/>
              <a:ahLst/>
              <a:cxnLst/>
              <a:rect l="l" t="t" r="r" b="b"/>
              <a:pathLst>
                <a:path w="239" h="1115" extrusionOk="0">
                  <a:moveTo>
                    <a:pt x="199" y="1"/>
                  </a:moveTo>
                  <a:cubicBezTo>
                    <a:pt x="139" y="21"/>
                    <a:pt x="60" y="21"/>
                    <a:pt x="20" y="41"/>
                  </a:cubicBezTo>
                  <a:cubicBezTo>
                    <a:pt x="0" y="100"/>
                    <a:pt x="0" y="140"/>
                    <a:pt x="0" y="200"/>
                  </a:cubicBezTo>
                  <a:cubicBezTo>
                    <a:pt x="0" y="498"/>
                    <a:pt x="0" y="817"/>
                    <a:pt x="20" y="1115"/>
                  </a:cubicBezTo>
                  <a:cubicBezTo>
                    <a:pt x="219" y="876"/>
                    <a:pt x="159" y="538"/>
                    <a:pt x="199" y="240"/>
                  </a:cubicBezTo>
                  <a:cubicBezTo>
                    <a:pt x="239" y="180"/>
                    <a:pt x="239" y="61"/>
                    <a:pt x="1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02" name="Google Shape;7902;p9"/>
            <p:cNvSpPr/>
            <p:nvPr/>
          </p:nvSpPr>
          <p:spPr>
            <a:xfrm>
              <a:off x="5236050" y="5108275"/>
              <a:ext cx="26875" cy="6575"/>
            </a:xfrm>
            <a:custGeom>
              <a:avLst/>
              <a:gdLst/>
              <a:ahLst/>
              <a:cxnLst/>
              <a:rect l="l" t="t" r="r" b="b"/>
              <a:pathLst>
                <a:path w="1075" h="263" extrusionOk="0">
                  <a:moveTo>
                    <a:pt x="499" y="1"/>
                  </a:moveTo>
                  <a:cubicBezTo>
                    <a:pt x="323" y="1"/>
                    <a:pt x="153" y="29"/>
                    <a:pt x="0" y="143"/>
                  </a:cubicBezTo>
                  <a:cubicBezTo>
                    <a:pt x="20" y="163"/>
                    <a:pt x="40" y="222"/>
                    <a:pt x="80" y="242"/>
                  </a:cubicBezTo>
                  <a:cubicBezTo>
                    <a:pt x="120" y="242"/>
                    <a:pt x="140" y="222"/>
                    <a:pt x="199" y="202"/>
                  </a:cubicBezTo>
                  <a:lnTo>
                    <a:pt x="338" y="202"/>
                  </a:lnTo>
                  <a:cubicBezTo>
                    <a:pt x="597" y="143"/>
                    <a:pt x="876" y="262"/>
                    <a:pt x="1075" y="23"/>
                  </a:cubicBezTo>
                  <a:lnTo>
                    <a:pt x="1075" y="23"/>
                  </a:lnTo>
                  <a:cubicBezTo>
                    <a:pt x="1049" y="25"/>
                    <a:pt x="1023" y="25"/>
                    <a:pt x="998" y="25"/>
                  </a:cubicBezTo>
                  <a:cubicBezTo>
                    <a:pt x="834" y="25"/>
                    <a:pt x="664" y="1"/>
                    <a:pt x="4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03" name="Google Shape;7903;p9"/>
            <p:cNvSpPr/>
            <p:nvPr/>
          </p:nvSpPr>
          <p:spPr>
            <a:xfrm>
              <a:off x="5644350" y="4900725"/>
              <a:ext cx="21900" cy="7725"/>
            </a:xfrm>
            <a:custGeom>
              <a:avLst/>
              <a:gdLst/>
              <a:ahLst/>
              <a:cxnLst/>
              <a:rect l="l" t="t" r="r" b="b"/>
              <a:pathLst>
                <a:path w="876" h="309" extrusionOk="0">
                  <a:moveTo>
                    <a:pt x="290" y="1"/>
                  </a:moveTo>
                  <a:cubicBezTo>
                    <a:pt x="191" y="1"/>
                    <a:pt x="95" y="22"/>
                    <a:pt x="0" y="90"/>
                  </a:cubicBezTo>
                  <a:cubicBezTo>
                    <a:pt x="120" y="309"/>
                    <a:pt x="358" y="249"/>
                    <a:pt x="557" y="289"/>
                  </a:cubicBezTo>
                  <a:cubicBezTo>
                    <a:pt x="657" y="269"/>
                    <a:pt x="776" y="269"/>
                    <a:pt x="876" y="249"/>
                  </a:cubicBezTo>
                  <a:lnTo>
                    <a:pt x="876" y="70"/>
                  </a:lnTo>
                  <a:cubicBezTo>
                    <a:pt x="861" y="71"/>
                    <a:pt x="846" y="71"/>
                    <a:pt x="832" y="71"/>
                  </a:cubicBezTo>
                  <a:cubicBezTo>
                    <a:pt x="649" y="71"/>
                    <a:pt x="467" y="1"/>
                    <a:pt x="29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04" name="Google Shape;7904;p9"/>
            <p:cNvSpPr/>
            <p:nvPr/>
          </p:nvSpPr>
          <p:spPr>
            <a:xfrm>
              <a:off x="5490675" y="4969100"/>
              <a:ext cx="23900" cy="8675"/>
            </a:xfrm>
            <a:custGeom>
              <a:avLst/>
              <a:gdLst/>
              <a:ahLst/>
              <a:cxnLst/>
              <a:rect l="l" t="t" r="r" b="b"/>
              <a:pathLst>
                <a:path w="956" h="347" extrusionOk="0">
                  <a:moveTo>
                    <a:pt x="876" y="1"/>
                  </a:moveTo>
                  <a:cubicBezTo>
                    <a:pt x="637" y="219"/>
                    <a:pt x="239" y="40"/>
                    <a:pt x="0" y="339"/>
                  </a:cubicBezTo>
                  <a:cubicBezTo>
                    <a:pt x="42" y="333"/>
                    <a:pt x="85" y="331"/>
                    <a:pt x="129" y="331"/>
                  </a:cubicBezTo>
                  <a:cubicBezTo>
                    <a:pt x="247" y="331"/>
                    <a:pt x="368" y="346"/>
                    <a:pt x="487" y="346"/>
                  </a:cubicBezTo>
                  <a:cubicBezTo>
                    <a:pt x="632" y="346"/>
                    <a:pt x="773" y="323"/>
                    <a:pt x="896" y="219"/>
                  </a:cubicBezTo>
                  <a:cubicBezTo>
                    <a:pt x="896" y="219"/>
                    <a:pt x="935" y="199"/>
                    <a:pt x="935" y="140"/>
                  </a:cubicBezTo>
                  <a:cubicBezTo>
                    <a:pt x="955" y="100"/>
                    <a:pt x="935" y="40"/>
                    <a:pt x="8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05" name="Google Shape;7905;p9"/>
            <p:cNvSpPr/>
            <p:nvPr/>
          </p:nvSpPr>
          <p:spPr>
            <a:xfrm>
              <a:off x="5280300" y="5098300"/>
              <a:ext cx="21425" cy="6475"/>
            </a:xfrm>
            <a:custGeom>
              <a:avLst/>
              <a:gdLst/>
              <a:ahLst/>
              <a:cxnLst/>
              <a:rect l="l" t="t" r="r" b="b"/>
              <a:pathLst>
                <a:path w="857" h="259" extrusionOk="0">
                  <a:moveTo>
                    <a:pt x="561" y="0"/>
                  </a:moveTo>
                  <a:cubicBezTo>
                    <a:pt x="355" y="0"/>
                    <a:pt x="164" y="94"/>
                    <a:pt x="1" y="243"/>
                  </a:cubicBezTo>
                  <a:cubicBezTo>
                    <a:pt x="22" y="242"/>
                    <a:pt x="44" y="241"/>
                    <a:pt x="66" y="241"/>
                  </a:cubicBezTo>
                  <a:cubicBezTo>
                    <a:pt x="183" y="241"/>
                    <a:pt x="302" y="259"/>
                    <a:pt x="416" y="259"/>
                  </a:cubicBezTo>
                  <a:cubicBezTo>
                    <a:pt x="576" y="259"/>
                    <a:pt x="727" y="225"/>
                    <a:pt x="856" y="64"/>
                  </a:cubicBezTo>
                  <a:cubicBezTo>
                    <a:pt x="755" y="20"/>
                    <a:pt x="657" y="0"/>
                    <a:pt x="56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06" name="Google Shape;7906;p9"/>
            <p:cNvSpPr/>
            <p:nvPr/>
          </p:nvSpPr>
          <p:spPr>
            <a:xfrm>
              <a:off x="5188300" y="5121775"/>
              <a:ext cx="21400" cy="5100"/>
            </a:xfrm>
            <a:custGeom>
              <a:avLst/>
              <a:gdLst/>
              <a:ahLst/>
              <a:cxnLst/>
              <a:rect l="l" t="t" r="r" b="b"/>
              <a:pathLst>
                <a:path w="856" h="204" extrusionOk="0">
                  <a:moveTo>
                    <a:pt x="406" y="1"/>
                  </a:moveTo>
                  <a:cubicBezTo>
                    <a:pt x="259" y="1"/>
                    <a:pt x="120" y="30"/>
                    <a:pt x="1" y="180"/>
                  </a:cubicBezTo>
                  <a:cubicBezTo>
                    <a:pt x="133" y="180"/>
                    <a:pt x="270" y="203"/>
                    <a:pt x="402" y="203"/>
                  </a:cubicBezTo>
                  <a:cubicBezTo>
                    <a:pt x="566" y="203"/>
                    <a:pt x="723" y="166"/>
                    <a:pt x="856" y="1"/>
                  </a:cubicBezTo>
                  <a:lnTo>
                    <a:pt x="856" y="1"/>
                  </a:lnTo>
                  <a:cubicBezTo>
                    <a:pt x="806" y="11"/>
                    <a:pt x="756" y="14"/>
                    <a:pt x="706" y="14"/>
                  </a:cubicBezTo>
                  <a:cubicBezTo>
                    <a:pt x="605" y="14"/>
                    <a:pt x="504" y="1"/>
                    <a:pt x="40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07" name="Google Shape;7907;p9"/>
            <p:cNvSpPr/>
            <p:nvPr/>
          </p:nvSpPr>
          <p:spPr>
            <a:xfrm>
              <a:off x="5214175" y="5090950"/>
              <a:ext cx="22400" cy="4500"/>
            </a:xfrm>
            <a:custGeom>
              <a:avLst/>
              <a:gdLst/>
              <a:ahLst/>
              <a:cxnLst/>
              <a:rect l="l" t="t" r="r" b="b"/>
              <a:pathLst>
                <a:path w="896" h="180" extrusionOk="0">
                  <a:moveTo>
                    <a:pt x="440" y="0"/>
                  </a:moveTo>
                  <a:cubicBezTo>
                    <a:pt x="288" y="0"/>
                    <a:pt x="139" y="30"/>
                    <a:pt x="0" y="159"/>
                  </a:cubicBezTo>
                  <a:cubicBezTo>
                    <a:pt x="136" y="159"/>
                    <a:pt x="275" y="180"/>
                    <a:pt x="414" y="180"/>
                  </a:cubicBezTo>
                  <a:cubicBezTo>
                    <a:pt x="580" y="180"/>
                    <a:pt x="743" y="150"/>
                    <a:pt x="895" y="20"/>
                  </a:cubicBezTo>
                  <a:lnTo>
                    <a:pt x="895" y="20"/>
                  </a:lnTo>
                  <a:cubicBezTo>
                    <a:pt x="874" y="22"/>
                    <a:pt x="852" y="22"/>
                    <a:pt x="831" y="22"/>
                  </a:cubicBezTo>
                  <a:cubicBezTo>
                    <a:pt x="702" y="22"/>
                    <a:pt x="570" y="0"/>
                    <a:pt x="44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08" name="Google Shape;7908;p9"/>
            <p:cNvSpPr/>
            <p:nvPr/>
          </p:nvSpPr>
          <p:spPr>
            <a:xfrm>
              <a:off x="5227100" y="5143650"/>
              <a:ext cx="13950" cy="8550"/>
            </a:xfrm>
            <a:custGeom>
              <a:avLst/>
              <a:gdLst/>
              <a:ahLst/>
              <a:cxnLst/>
              <a:rect l="l" t="t" r="r" b="b"/>
              <a:pathLst>
                <a:path w="558" h="342" extrusionOk="0">
                  <a:moveTo>
                    <a:pt x="398" y="1"/>
                  </a:moveTo>
                  <a:cubicBezTo>
                    <a:pt x="279" y="100"/>
                    <a:pt x="159" y="200"/>
                    <a:pt x="0" y="299"/>
                  </a:cubicBezTo>
                  <a:cubicBezTo>
                    <a:pt x="94" y="324"/>
                    <a:pt x="182" y="341"/>
                    <a:pt x="259" y="341"/>
                  </a:cubicBezTo>
                  <a:cubicBezTo>
                    <a:pt x="427" y="341"/>
                    <a:pt x="544" y="260"/>
                    <a:pt x="55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09" name="Google Shape;7909;p9"/>
            <p:cNvSpPr/>
            <p:nvPr/>
          </p:nvSpPr>
          <p:spPr>
            <a:xfrm>
              <a:off x="5169900" y="5126150"/>
              <a:ext cx="18425" cy="8575"/>
            </a:xfrm>
            <a:custGeom>
              <a:avLst/>
              <a:gdLst/>
              <a:ahLst/>
              <a:cxnLst/>
              <a:rect l="l" t="t" r="r" b="b"/>
              <a:pathLst>
                <a:path w="737" h="343" extrusionOk="0">
                  <a:moveTo>
                    <a:pt x="618" y="0"/>
                  </a:moveTo>
                  <a:cubicBezTo>
                    <a:pt x="366" y="0"/>
                    <a:pt x="138" y="67"/>
                    <a:pt x="1" y="343"/>
                  </a:cubicBezTo>
                  <a:cubicBezTo>
                    <a:pt x="279" y="303"/>
                    <a:pt x="558" y="223"/>
                    <a:pt x="737" y="5"/>
                  </a:cubicBezTo>
                  <a:cubicBezTo>
                    <a:pt x="697" y="2"/>
                    <a:pt x="657" y="0"/>
                    <a:pt x="61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10" name="Google Shape;7910;p9"/>
            <p:cNvSpPr/>
            <p:nvPr/>
          </p:nvSpPr>
          <p:spPr>
            <a:xfrm>
              <a:off x="5131600" y="4927425"/>
              <a:ext cx="17450" cy="10300"/>
            </a:xfrm>
            <a:custGeom>
              <a:avLst/>
              <a:gdLst/>
              <a:ahLst/>
              <a:cxnLst/>
              <a:rect l="l" t="t" r="r" b="b"/>
              <a:pathLst>
                <a:path w="698" h="412" extrusionOk="0">
                  <a:moveTo>
                    <a:pt x="93" y="1"/>
                  </a:moveTo>
                  <a:cubicBezTo>
                    <a:pt x="51" y="1"/>
                    <a:pt x="15" y="38"/>
                    <a:pt x="1" y="96"/>
                  </a:cubicBezTo>
                  <a:cubicBezTo>
                    <a:pt x="1" y="176"/>
                    <a:pt x="21" y="275"/>
                    <a:pt x="21" y="375"/>
                  </a:cubicBezTo>
                  <a:cubicBezTo>
                    <a:pt x="113" y="391"/>
                    <a:pt x="212" y="412"/>
                    <a:pt x="311" y="412"/>
                  </a:cubicBezTo>
                  <a:cubicBezTo>
                    <a:pt x="447" y="412"/>
                    <a:pt x="582" y="373"/>
                    <a:pt x="697" y="235"/>
                  </a:cubicBezTo>
                  <a:cubicBezTo>
                    <a:pt x="664" y="227"/>
                    <a:pt x="629" y="225"/>
                    <a:pt x="592" y="225"/>
                  </a:cubicBezTo>
                  <a:cubicBezTo>
                    <a:pt x="547" y="225"/>
                    <a:pt x="501" y="228"/>
                    <a:pt x="455" y="228"/>
                  </a:cubicBezTo>
                  <a:cubicBezTo>
                    <a:pt x="358" y="228"/>
                    <a:pt x="264" y="213"/>
                    <a:pt x="200" y="116"/>
                  </a:cubicBezTo>
                  <a:cubicBezTo>
                    <a:pt x="180" y="96"/>
                    <a:pt x="180" y="36"/>
                    <a:pt x="140" y="16"/>
                  </a:cubicBezTo>
                  <a:cubicBezTo>
                    <a:pt x="124" y="6"/>
                    <a:pt x="108" y="1"/>
                    <a:pt x="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11" name="Google Shape;7911;p9"/>
            <p:cNvSpPr/>
            <p:nvPr/>
          </p:nvSpPr>
          <p:spPr>
            <a:xfrm>
              <a:off x="5203725" y="4923350"/>
              <a:ext cx="15925" cy="9475"/>
            </a:xfrm>
            <a:custGeom>
              <a:avLst/>
              <a:gdLst/>
              <a:ahLst/>
              <a:cxnLst/>
              <a:rect l="l" t="t" r="r" b="b"/>
              <a:pathLst>
                <a:path w="637" h="379" extrusionOk="0">
                  <a:moveTo>
                    <a:pt x="174" y="0"/>
                  </a:moveTo>
                  <a:cubicBezTo>
                    <a:pt x="145" y="0"/>
                    <a:pt x="120" y="20"/>
                    <a:pt x="100" y="60"/>
                  </a:cubicBezTo>
                  <a:cubicBezTo>
                    <a:pt x="0" y="179"/>
                    <a:pt x="0" y="279"/>
                    <a:pt x="120" y="378"/>
                  </a:cubicBezTo>
                  <a:cubicBezTo>
                    <a:pt x="299" y="358"/>
                    <a:pt x="478" y="299"/>
                    <a:pt x="637" y="259"/>
                  </a:cubicBezTo>
                  <a:cubicBezTo>
                    <a:pt x="577" y="80"/>
                    <a:pt x="418" y="60"/>
                    <a:pt x="279" y="60"/>
                  </a:cubicBezTo>
                  <a:cubicBezTo>
                    <a:pt x="239" y="20"/>
                    <a:pt x="204" y="0"/>
                    <a:pt x="17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12" name="Google Shape;7912;p9"/>
            <p:cNvSpPr/>
            <p:nvPr/>
          </p:nvSpPr>
          <p:spPr>
            <a:xfrm>
              <a:off x="5266875" y="4797625"/>
              <a:ext cx="19925" cy="4900"/>
            </a:xfrm>
            <a:custGeom>
              <a:avLst/>
              <a:gdLst/>
              <a:ahLst/>
              <a:cxnLst/>
              <a:rect l="l" t="t" r="r" b="b"/>
              <a:pathLst>
                <a:path w="797" h="196" extrusionOk="0">
                  <a:moveTo>
                    <a:pt x="423" y="1"/>
                  </a:moveTo>
                  <a:cubicBezTo>
                    <a:pt x="275" y="1"/>
                    <a:pt x="129" y="35"/>
                    <a:pt x="1" y="195"/>
                  </a:cubicBezTo>
                  <a:cubicBezTo>
                    <a:pt x="279" y="156"/>
                    <a:pt x="558" y="195"/>
                    <a:pt x="796" y="16"/>
                  </a:cubicBezTo>
                  <a:lnTo>
                    <a:pt x="796" y="16"/>
                  </a:lnTo>
                  <a:cubicBezTo>
                    <a:pt x="778" y="18"/>
                    <a:pt x="759" y="18"/>
                    <a:pt x="740" y="18"/>
                  </a:cubicBezTo>
                  <a:cubicBezTo>
                    <a:pt x="637" y="18"/>
                    <a:pt x="530" y="1"/>
                    <a:pt x="4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13" name="Google Shape;7913;p9"/>
            <p:cNvSpPr/>
            <p:nvPr/>
          </p:nvSpPr>
          <p:spPr>
            <a:xfrm>
              <a:off x="5262900" y="5102600"/>
              <a:ext cx="12950" cy="6275"/>
            </a:xfrm>
            <a:custGeom>
              <a:avLst/>
              <a:gdLst/>
              <a:ahLst/>
              <a:cxnLst/>
              <a:rect l="l" t="t" r="r" b="b"/>
              <a:pathLst>
                <a:path w="518" h="251" extrusionOk="0">
                  <a:moveTo>
                    <a:pt x="330" y="1"/>
                  </a:moveTo>
                  <a:cubicBezTo>
                    <a:pt x="191" y="1"/>
                    <a:pt x="101" y="136"/>
                    <a:pt x="1" y="250"/>
                  </a:cubicBezTo>
                  <a:cubicBezTo>
                    <a:pt x="199" y="250"/>
                    <a:pt x="359" y="250"/>
                    <a:pt x="518" y="71"/>
                  </a:cubicBezTo>
                  <a:cubicBezTo>
                    <a:pt x="445" y="21"/>
                    <a:pt x="384" y="1"/>
                    <a:pt x="33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14" name="Google Shape;7914;p9"/>
            <p:cNvSpPr/>
            <p:nvPr/>
          </p:nvSpPr>
          <p:spPr>
            <a:xfrm>
              <a:off x="5503100" y="4863150"/>
              <a:ext cx="13950" cy="5925"/>
            </a:xfrm>
            <a:custGeom>
              <a:avLst/>
              <a:gdLst/>
              <a:ahLst/>
              <a:cxnLst/>
              <a:rect l="l" t="t" r="r" b="b"/>
              <a:pathLst>
                <a:path w="558" h="237" extrusionOk="0">
                  <a:moveTo>
                    <a:pt x="449" y="1"/>
                  </a:moveTo>
                  <a:cubicBezTo>
                    <a:pt x="288" y="1"/>
                    <a:pt x="131" y="14"/>
                    <a:pt x="1" y="161"/>
                  </a:cubicBezTo>
                  <a:cubicBezTo>
                    <a:pt x="72" y="215"/>
                    <a:pt x="134" y="237"/>
                    <a:pt x="190" y="237"/>
                  </a:cubicBezTo>
                  <a:cubicBezTo>
                    <a:pt x="338" y="237"/>
                    <a:pt x="442" y="88"/>
                    <a:pt x="558" y="1"/>
                  </a:cubicBezTo>
                  <a:cubicBezTo>
                    <a:pt x="522" y="1"/>
                    <a:pt x="485" y="1"/>
                    <a:pt x="4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15" name="Google Shape;7915;p9"/>
            <p:cNvSpPr/>
            <p:nvPr/>
          </p:nvSpPr>
          <p:spPr>
            <a:xfrm>
              <a:off x="5219125" y="5113325"/>
              <a:ext cx="18925" cy="5000"/>
            </a:xfrm>
            <a:custGeom>
              <a:avLst/>
              <a:gdLst/>
              <a:ahLst/>
              <a:cxnLst/>
              <a:rect l="l" t="t" r="r" b="b"/>
              <a:pathLst>
                <a:path w="757" h="200" extrusionOk="0">
                  <a:moveTo>
                    <a:pt x="677" y="0"/>
                  </a:moveTo>
                  <a:cubicBezTo>
                    <a:pt x="637" y="8"/>
                    <a:pt x="594" y="10"/>
                    <a:pt x="549" y="10"/>
                  </a:cubicBezTo>
                  <a:cubicBezTo>
                    <a:pt x="501" y="10"/>
                    <a:pt x="450" y="7"/>
                    <a:pt x="400" y="7"/>
                  </a:cubicBezTo>
                  <a:cubicBezTo>
                    <a:pt x="249" y="7"/>
                    <a:pt x="99" y="29"/>
                    <a:pt x="1" y="199"/>
                  </a:cubicBezTo>
                  <a:cubicBezTo>
                    <a:pt x="220" y="160"/>
                    <a:pt x="419" y="160"/>
                    <a:pt x="657" y="140"/>
                  </a:cubicBezTo>
                  <a:cubicBezTo>
                    <a:pt x="717" y="120"/>
                    <a:pt x="757" y="60"/>
                    <a:pt x="697" y="20"/>
                  </a:cubicBezTo>
                  <a:lnTo>
                    <a:pt x="67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16" name="Google Shape;7916;p9"/>
            <p:cNvSpPr/>
            <p:nvPr/>
          </p:nvSpPr>
          <p:spPr>
            <a:xfrm>
              <a:off x="5294225" y="4946725"/>
              <a:ext cx="11975" cy="8300"/>
            </a:xfrm>
            <a:custGeom>
              <a:avLst/>
              <a:gdLst/>
              <a:ahLst/>
              <a:cxnLst/>
              <a:rect l="l" t="t" r="r" b="b"/>
              <a:pathLst>
                <a:path w="479" h="332" extrusionOk="0">
                  <a:moveTo>
                    <a:pt x="478" y="0"/>
                  </a:moveTo>
                  <a:lnTo>
                    <a:pt x="478" y="0"/>
                  </a:lnTo>
                  <a:cubicBezTo>
                    <a:pt x="438" y="20"/>
                    <a:pt x="339" y="40"/>
                    <a:pt x="259" y="120"/>
                  </a:cubicBezTo>
                  <a:cubicBezTo>
                    <a:pt x="200" y="160"/>
                    <a:pt x="1" y="160"/>
                    <a:pt x="160" y="319"/>
                  </a:cubicBezTo>
                  <a:cubicBezTo>
                    <a:pt x="176" y="327"/>
                    <a:pt x="213" y="332"/>
                    <a:pt x="252" y="332"/>
                  </a:cubicBezTo>
                  <a:cubicBezTo>
                    <a:pt x="308" y="332"/>
                    <a:pt x="367" y="322"/>
                    <a:pt x="379" y="299"/>
                  </a:cubicBezTo>
                  <a:cubicBezTo>
                    <a:pt x="438" y="219"/>
                    <a:pt x="458" y="100"/>
                    <a:pt x="4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17" name="Google Shape;7917;p9"/>
            <p:cNvSpPr/>
            <p:nvPr/>
          </p:nvSpPr>
          <p:spPr>
            <a:xfrm>
              <a:off x="5696075" y="4713675"/>
              <a:ext cx="18425" cy="4975"/>
            </a:xfrm>
            <a:custGeom>
              <a:avLst/>
              <a:gdLst/>
              <a:ahLst/>
              <a:cxnLst/>
              <a:rect l="l" t="t" r="r" b="b"/>
              <a:pathLst>
                <a:path w="737" h="199" extrusionOk="0">
                  <a:moveTo>
                    <a:pt x="503" y="1"/>
                  </a:moveTo>
                  <a:cubicBezTo>
                    <a:pt x="325" y="1"/>
                    <a:pt x="153" y="33"/>
                    <a:pt x="0" y="172"/>
                  </a:cubicBezTo>
                  <a:cubicBezTo>
                    <a:pt x="100" y="180"/>
                    <a:pt x="207" y="199"/>
                    <a:pt x="314" y="199"/>
                  </a:cubicBezTo>
                  <a:cubicBezTo>
                    <a:pt x="462" y="199"/>
                    <a:pt x="609" y="163"/>
                    <a:pt x="736" y="13"/>
                  </a:cubicBezTo>
                  <a:cubicBezTo>
                    <a:pt x="658" y="7"/>
                    <a:pt x="580" y="1"/>
                    <a:pt x="50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18" name="Google Shape;7918;p9"/>
            <p:cNvSpPr/>
            <p:nvPr/>
          </p:nvSpPr>
          <p:spPr>
            <a:xfrm>
              <a:off x="5209700" y="4954875"/>
              <a:ext cx="13450" cy="9275"/>
            </a:xfrm>
            <a:custGeom>
              <a:avLst/>
              <a:gdLst/>
              <a:ahLst/>
              <a:cxnLst/>
              <a:rect l="l" t="t" r="r" b="b"/>
              <a:pathLst>
                <a:path w="538" h="371" extrusionOk="0">
                  <a:moveTo>
                    <a:pt x="341" y="1"/>
                  </a:moveTo>
                  <a:cubicBezTo>
                    <a:pt x="227" y="1"/>
                    <a:pt x="114" y="14"/>
                    <a:pt x="0" y="52"/>
                  </a:cubicBezTo>
                  <a:lnTo>
                    <a:pt x="0" y="331"/>
                  </a:lnTo>
                  <a:cubicBezTo>
                    <a:pt x="60" y="331"/>
                    <a:pt x="139" y="371"/>
                    <a:pt x="179" y="371"/>
                  </a:cubicBezTo>
                  <a:lnTo>
                    <a:pt x="537" y="13"/>
                  </a:lnTo>
                  <a:cubicBezTo>
                    <a:pt x="472" y="5"/>
                    <a:pt x="406" y="1"/>
                    <a:pt x="34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19" name="Google Shape;7919;p9"/>
            <p:cNvSpPr/>
            <p:nvPr/>
          </p:nvSpPr>
          <p:spPr>
            <a:xfrm>
              <a:off x="5222125" y="5179375"/>
              <a:ext cx="6475" cy="3700"/>
            </a:xfrm>
            <a:custGeom>
              <a:avLst/>
              <a:gdLst/>
              <a:ahLst/>
              <a:cxnLst/>
              <a:rect l="l" t="t" r="r" b="b"/>
              <a:pathLst>
                <a:path w="259" h="148" extrusionOk="0">
                  <a:moveTo>
                    <a:pt x="123" y="0"/>
                  </a:moveTo>
                  <a:cubicBezTo>
                    <a:pt x="88" y="0"/>
                    <a:pt x="52" y="47"/>
                    <a:pt x="0" y="64"/>
                  </a:cubicBezTo>
                  <a:cubicBezTo>
                    <a:pt x="60" y="84"/>
                    <a:pt x="80" y="143"/>
                    <a:pt x="140" y="143"/>
                  </a:cubicBezTo>
                  <a:cubicBezTo>
                    <a:pt x="142" y="146"/>
                    <a:pt x="146" y="147"/>
                    <a:pt x="149" y="147"/>
                  </a:cubicBezTo>
                  <a:cubicBezTo>
                    <a:pt x="171" y="147"/>
                    <a:pt x="208" y="101"/>
                    <a:pt x="259" y="84"/>
                  </a:cubicBezTo>
                  <a:cubicBezTo>
                    <a:pt x="239" y="44"/>
                    <a:pt x="179" y="4"/>
                    <a:pt x="140" y="4"/>
                  </a:cubicBezTo>
                  <a:cubicBezTo>
                    <a:pt x="134" y="1"/>
                    <a:pt x="128" y="0"/>
                    <a:pt x="12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20" name="Google Shape;7920;p9"/>
            <p:cNvSpPr/>
            <p:nvPr/>
          </p:nvSpPr>
          <p:spPr>
            <a:xfrm>
              <a:off x="5169900" y="5143950"/>
              <a:ext cx="13950" cy="4300"/>
            </a:xfrm>
            <a:custGeom>
              <a:avLst/>
              <a:gdLst/>
              <a:ahLst/>
              <a:cxnLst/>
              <a:rect l="l" t="t" r="r" b="b"/>
              <a:pathLst>
                <a:path w="558" h="172" extrusionOk="0">
                  <a:moveTo>
                    <a:pt x="409" y="0"/>
                  </a:moveTo>
                  <a:cubicBezTo>
                    <a:pt x="262" y="0"/>
                    <a:pt x="120" y="34"/>
                    <a:pt x="1" y="168"/>
                  </a:cubicBezTo>
                  <a:cubicBezTo>
                    <a:pt x="57" y="168"/>
                    <a:pt x="114" y="171"/>
                    <a:pt x="170" y="171"/>
                  </a:cubicBezTo>
                  <a:cubicBezTo>
                    <a:pt x="310" y="171"/>
                    <a:pt x="444" y="151"/>
                    <a:pt x="558" y="9"/>
                  </a:cubicBezTo>
                  <a:cubicBezTo>
                    <a:pt x="508" y="4"/>
                    <a:pt x="458" y="0"/>
                    <a:pt x="40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21" name="Google Shape;7921;p9"/>
            <p:cNvSpPr/>
            <p:nvPr/>
          </p:nvSpPr>
          <p:spPr>
            <a:xfrm>
              <a:off x="5165925" y="5118200"/>
              <a:ext cx="12950" cy="3625"/>
            </a:xfrm>
            <a:custGeom>
              <a:avLst/>
              <a:gdLst/>
              <a:ahLst/>
              <a:cxnLst/>
              <a:rect l="l" t="t" r="r" b="b"/>
              <a:pathLst>
                <a:path w="518" h="145" extrusionOk="0">
                  <a:moveTo>
                    <a:pt x="340" y="1"/>
                  </a:moveTo>
                  <a:cubicBezTo>
                    <a:pt x="212" y="1"/>
                    <a:pt x="97" y="20"/>
                    <a:pt x="0" y="144"/>
                  </a:cubicBezTo>
                  <a:cubicBezTo>
                    <a:pt x="40" y="144"/>
                    <a:pt x="80" y="144"/>
                    <a:pt x="119" y="144"/>
                  </a:cubicBezTo>
                  <a:cubicBezTo>
                    <a:pt x="276" y="144"/>
                    <a:pt x="422" y="132"/>
                    <a:pt x="518" y="4"/>
                  </a:cubicBezTo>
                  <a:cubicBezTo>
                    <a:pt x="456" y="4"/>
                    <a:pt x="397" y="1"/>
                    <a:pt x="34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22" name="Google Shape;7922;p9"/>
            <p:cNvSpPr/>
            <p:nvPr/>
          </p:nvSpPr>
          <p:spPr>
            <a:xfrm>
              <a:off x="5192275" y="5201050"/>
              <a:ext cx="13950" cy="4525"/>
            </a:xfrm>
            <a:custGeom>
              <a:avLst/>
              <a:gdLst/>
              <a:ahLst/>
              <a:cxnLst/>
              <a:rect l="l" t="t" r="r" b="b"/>
              <a:pathLst>
                <a:path w="558" h="181" extrusionOk="0">
                  <a:moveTo>
                    <a:pt x="375" y="0"/>
                  </a:moveTo>
                  <a:cubicBezTo>
                    <a:pt x="234" y="0"/>
                    <a:pt x="98" y="33"/>
                    <a:pt x="1" y="172"/>
                  </a:cubicBezTo>
                  <a:cubicBezTo>
                    <a:pt x="50" y="177"/>
                    <a:pt x="100" y="180"/>
                    <a:pt x="149" y="180"/>
                  </a:cubicBezTo>
                  <a:cubicBezTo>
                    <a:pt x="297" y="180"/>
                    <a:pt x="438" y="147"/>
                    <a:pt x="558" y="12"/>
                  </a:cubicBezTo>
                  <a:cubicBezTo>
                    <a:pt x="498" y="6"/>
                    <a:pt x="436" y="0"/>
                    <a:pt x="3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23" name="Google Shape;7923;p9"/>
            <p:cNvSpPr/>
            <p:nvPr/>
          </p:nvSpPr>
          <p:spPr>
            <a:xfrm>
              <a:off x="5196250" y="5108825"/>
              <a:ext cx="13450" cy="4175"/>
            </a:xfrm>
            <a:custGeom>
              <a:avLst/>
              <a:gdLst/>
              <a:ahLst/>
              <a:cxnLst/>
              <a:rect l="l" t="t" r="r" b="b"/>
              <a:pathLst>
                <a:path w="538" h="167" extrusionOk="0">
                  <a:moveTo>
                    <a:pt x="419" y="1"/>
                  </a:moveTo>
                  <a:cubicBezTo>
                    <a:pt x="262" y="1"/>
                    <a:pt x="112" y="13"/>
                    <a:pt x="1" y="141"/>
                  </a:cubicBezTo>
                  <a:cubicBezTo>
                    <a:pt x="72" y="155"/>
                    <a:pt x="143" y="167"/>
                    <a:pt x="212" y="167"/>
                  </a:cubicBezTo>
                  <a:cubicBezTo>
                    <a:pt x="335" y="167"/>
                    <a:pt x="449" y="129"/>
                    <a:pt x="538" y="1"/>
                  </a:cubicBezTo>
                  <a:cubicBezTo>
                    <a:pt x="498" y="1"/>
                    <a:pt x="458" y="1"/>
                    <a:pt x="4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24" name="Google Shape;7924;p9"/>
            <p:cNvSpPr/>
            <p:nvPr/>
          </p:nvSpPr>
          <p:spPr>
            <a:xfrm>
              <a:off x="5214175" y="5103875"/>
              <a:ext cx="13950" cy="4775"/>
            </a:xfrm>
            <a:custGeom>
              <a:avLst/>
              <a:gdLst/>
              <a:ahLst/>
              <a:cxnLst/>
              <a:rect l="l" t="t" r="r" b="b"/>
              <a:pathLst>
                <a:path w="558" h="191" extrusionOk="0">
                  <a:moveTo>
                    <a:pt x="557" y="0"/>
                  </a:moveTo>
                  <a:cubicBezTo>
                    <a:pt x="358" y="0"/>
                    <a:pt x="159" y="0"/>
                    <a:pt x="0" y="179"/>
                  </a:cubicBezTo>
                  <a:cubicBezTo>
                    <a:pt x="57" y="185"/>
                    <a:pt x="115" y="191"/>
                    <a:pt x="171" y="191"/>
                  </a:cubicBezTo>
                  <a:cubicBezTo>
                    <a:pt x="311" y="191"/>
                    <a:pt x="444" y="156"/>
                    <a:pt x="5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25" name="Google Shape;7925;p9"/>
            <p:cNvSpPr/>
            <p:nvPr/>
          </p:nvSpPr>
          <p:spPr>
            <a:xfrm>
              <a:off x="5206200" y="5195375"/>
              <a:ext cx="14450" cy="5500"/>
            </a:xfrm>
            <a:custGeom>
              <a:avLst/>
              <a:gdLst/>
              <a:ahLst/>
              <a:cxnLst/>
              <a:rect l="l" t="t" r="r" b="b"/>
              <a:pathLst>
                <a:path w="578" h="220" extrusionOk="0">
                  <a:moveTo>
                    <a:pt x="498" y="1"/>
                  </a:moveTo>
                  <a:cubicBezTo>
                    <a:pt x="319" y="41"/>
                    <a:pt x="100" y="1"/>
                    <a:pt x="1" y="220"/>
                  </a:cubicBezTo>
                  <a:cubicBezTo>
                    <a:pt x="180" y="220"/>
                    <a:pt x="319" y="200"/>
                    <a:pt x="498" y="200"/>
                  </a:cubicBezTo>
                  <a:lnTo>
                    <a:pt x="578" y="120"/>
                  </a:lnTo>
                  <a:lnTo>
                    <a:pt x="538" y="41"/>
                  </a:lnTo>
                  <a:lnTo>
                    <a:pt x="49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26" name="Google Shape;7926;p9"/>
            <p:cNvSpPr/>
            <p:nvPr/>
          </p:nvSpPr>
          <p:spPr>
            <a:xfrm>
              <a:off x="5178850" y="4924500"/>
              <a:ext cx="14450" cy="4400"/>
            </a:xfrm>
            <a:custGeom>
              <a:avLst/>
              <a:gdLst/>
              <a:ahLst/>
              <a:cxnLst/>
              <a:rect l="l" t="t" r="r" b="b"/>
              <a:pathLst>
                <a:path w="578" h="176" extrusionOk="0">
                  <a:moveTo>
                    <a:pt x="325" y="0"/>
                  </a:moveTo>
                  <a:cubicBezTo>
                    <a:pt x="213" y="0"/>
                    <a:pt x="103" y="31"/>
                    <a:pt x="1" y="133"/>
                  </a:cubicBezTo>
                  <a:cubicBezTo>
                    <a:pt x="83" y="158"/>
                    <a:pt x="164" y="176"/>
                    <a:pt x="245" y="176"/>
                  </a:cubicBezTo>
                  <a:cubicBezTo>
                    <a:pt x="360" y="176"/>
                    <a:pt x="472" y="139"/>
                    <a:pt x="578" y="34"/>
                  </a:cubicBezTo>
                  <a:cubicBezTo>
                    <a:pt x="493" y="17"/>
                    <a:pt x="408" y="0"/>
                    <a:pt x="3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27" name="Google Shape;7927;p9"/>
            <p:cNvSpPr/>
            <p:nvPr/>
          </p:nvSpPr>
          <p:spPr>
            <a:xfrm>
              <a:off x="5196250" y="4924850"/>
              <a:ext cx="9975" cy="8475"/>
            </a:xfrm>
            <a:custGeom>
              <a:avLst/>
              <a:gdLst/>
              <a:ahLst/>
              <a:cxnLst/>
              <a:rect l="l" t="t" r="r" b="b"/>
              <a:pathLst>
                <a:path w="399" h="339" extrusionOk="0">
                  <a:moveTo>
                    <a:pt x="379" y="0"/>
                  </a:moveTo>
                  <a:cubicBezTo>
                    <a:pt x="240" y="0"/>
                    <a:pt x="120" y="0"/>
                    <a:pt x="1" y="20"/>
                  </a:cubicBezTo>
                  <a:cubicBezTo>
                    <a:pt x="80" y="119"/>
                    <a:pt x="120" y="239"/>
                    <a:pt x="200" y="338"/>
                  </a:cubicBezTo>
                  <a:cubicBezTo>
                    <a:pt x="279" y="318"/>
                    <a:pt x="319" y="318"/>
                    <a:pt x="399" y="318"/>
                  </a:cubicBezTo>
                  <a:cubicBezTo>
                    <a:pt x="379" y="219"/>
                    <a:pt x="379" y="100"/>
                    <a:pt x="3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28" name="Google Shape;7928;p9"/>
            <p:cNvSpPr/>
            <p:nvPr/>
          </p:nvSpPr>
          <p:spPr>
            <a:xfrm>
              <a:off x="5156975" y="4928775"/>
              <a:ext cx="13950" cy="4275"/>
            </a:xfrm>
            <a:custGeom>
              <a:avLst/>
              <a:gdLst/>
              <a:ahLst/>
              <a:cxnLst/>
              <a:rect l="l" t="t" r="r" b="b"/>
              <a:pathLst>
                <a:path w="558" h="171" extrusionOk="0">
                  <a:moveTo>
                    <a:pt x="367" y="1"/>
                  </a:moveTo>
                  <a:cubicBezTo>
                    <a:pt x="235" y="1"/>
                    <a:pt x="109" y="40"/>
                    <a:pt x="0" y="161"/>
                  </a:cubicBezTo>
                  <a:cubicBezTo>
                    <a:pt x="52" y="167"/>
                    <a:pt x="104" y="170"/>
                    <a:pt x="156" y="170"/>
                  </a:cubicBezTo>
                  <a:cubicBezTo>
                    <a:pt x="301" y="170"/>
                    <a:pt x="440" y="140"/>
                    <a:pt x="557" y="22"/>
                  </a:cubicBezTo>
                  <a:cubicBezTo>
                    <a:pt x="494" y="9"/>
                    <a:pt x="430" y="1"/>
                    <a:pt x="3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29" name="Google Shape;7929;p9"/>
            <p:cNvSpPr/>
            <p:nvPr/>
          </p:nvSpPr>
          <p:spPr>
            <a:xfrm>
              <a:off x="5144050" y="4942500"/>
              <a:ext cx="13450" cy="4150"/>
            </a:xfrm>
            <a:custGeom>
              <a:avLst/>
              <a:gdLst/>
              <a:ahLst/>
              <a:cxnLst/>
              <a:rect l="l" t="t" r="r" b="b"/>
              <a:pathLst>
                <a:path w="538" h="166" extrusionOk="0">
                  <a:moveTo>
                    <a:pt x="375" y="1"/>
                  </a:moveTo>
                  <a:cubicBezTo>
                    <a:pt x="234" y="1"/>
                    <a:pt x="101" y="29"/>
                    <a:pt x="0" y="130"/>
                  </a:cubicBezTo>
                  <a:cubicBezTo>
                    <a:pt x="73" y="151"/>
                    <a:pt x="146" y="165"/>
                    <a:pt x="216" y="165"/>
                  </a:cubicBezTo>
                  <a:cubicBezTo>
                    <a:pt x="337" y="165"/>
                    <a:pt x="449" y="124"/>
                    <a:pt x="537" y="10"/>
                  </a:cubicBezTo>
                  <a:cubicBezTo>
                    <a:pt x="483" y="5"/>
                    <a:pt x="428" y="1"/>
                    <a:pt x="37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30" name="Google Shape;7930;p9"/>
            <p:cNvSpPr/>
            <p:nvPr/>
          </p:nvSpPr>
          <p:spPr>
            <a:xfrm>
              <a:off x="5578700" y="4910925"/>
              <a:ext cx="12450" cy="5975"/>
            </a:xfrm>
            <a:custGeom>
              <a:avLst/>
              <a:gdLst/>
              <a:ahLst/>
              <a:cxnLst/>
              <a:rect l="l" t="t" r="r" b="b"/>
              <a:pathLst>
                <a:path w="498" h="239" extrusionOk="0">
                  <a:moveTo>
                    <a:pt x="319" y="0"/>
                  </a:moveTo>
                  <a:cubicBezTo>
                    <a:pt x="219" y="0"/>
                    <a:pt x="120" y="0"/>
                    <a:pt x="0" y="40"/>
                  </a:cubicBezTo>
                  <a:cubicBezTo>
                    <a:pt x="60" y="179"/>
                    <a:pt x="219" y="199"/>
                    <a:pt x="339" y="239"/>
                  </a:cubicBezTo>
                  <a:cubicBezTo>
                    <a:pt x="398" y="199"/>
                    <a:pt x="438" y="199"/>
                    <a:pt x="498" y="179"/>
                  </a:cubicBezTo>
                  <a:lnTo>
                    <a:pt x="31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31" name="Google Shape;7931;p9"/>
            <p:cNvSpPr/>
            <p:nvPr/>
          </p:nvSpPr>
          <p:spPr>
            <a:xfrm>
              <a:off x="5626925" y="5009425"/>
              <a:ext cx="7500" cy="6950"/>
            </a:xfrm>
            <a:custGeom>
              <a:avLst/>
              <a:gdLst/>
              <a:ahLst/>
              <a:cxnLst/>
              <a:rect l="l" t="t" r="r" b="b"/>
              <a:pathLst>
                <a:path w="300" h="278" extrusionOk="0">
                  <a:moveTo>
                    <a:pt x="108" y="1"/>
                  </a:moveTo>
                  <a:cubicBezTo>
                    <a:pt x="1" y="1"/>
                    <a:pt x="1" y="160"/>
                    <a:pt x="1" y="277"/>
                  </a:cubicBezTo>
                  <a:lnTo>
                    <a:pt x="120" y="277"/>
                  </a:lnTo>
                  <a:cubicBezTo>
                    <a:pt x="160" y="198"/>
                    <a:pt x="299" y="78"/>
                    <a:pt x="180" y="19"/>
                  </a:cubicBezTo>
                  <a:cubicBezTo>
                    <a:pt x="152" y="6"/>
                    <a:pt x="128" y="1"/>
                    <a:pt x="10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32" name="Google Shape;7932;p9"/>
            <p:cNvSpPr/>
            <p:nvPr/>
          </p:nvSpPr>
          <p:spPr>
            <a:xfrm>
              <a:off x="5232075" y="4806775"/>
              <a:ext cx="10950" cy="3375"/>
            </a:xfrm>
            <a:custGeom>
              <a:avLst/>
              <a:gdLst/>
              <a:ahLst/>
              <a:cxnLst/>
              <a:rect l="l" t="t" r="r" b="b"/>
              <a:pathLst>
                <a:path w="438" h="135" extrusionOk="0">
                  <a:moveTo>
                    <a:pt x="259" y="0"/>
                  </a:moveTo>
                  <a:cubicBezTo>
                    <a:pt x="170" y="0"/>
                    <a:pt x="85" y="31"/>
                    <a:pt x="0" y="128"/>
                  </a:cubicBezTo>
                  <a:cubicBezTo>
                    <a:pt x="36" y="132"/>
                    <a:pt x="71" y="135"/>
                    <a:pt x="105" y="135"/>
                  </a:cubicBezTo>
                  <a:cubicBezTo>
                    <a:pt x="222" y="135"/>
                    <a:pt x="330" y="106"/>
                    <a:pt x="438" y="28"/>
                  </a:cubicBezTo>
                  <a:cubicBezTo>
                    <a:pt x="376" y="13"/>
                    <a:pt x="317" y="0"/>
                    <a:pt x="2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33" name="Google Shape;7933;p9"/>
            <p:cNvSpPr/>
            <p:nvPr/>
          </p:nvSpPr>
          <p:spPr>
            <a:xfrm>
              <a:off x="5205700" y="4810450"/>
              <a:ext cx="10475" cy="3875"/>
            </a:xfrm>
            <a:custGeom>
              <a:avLst/>
              <a:gdLst/>
              <a:ahLst/>
              <a:cxnLst/>
              <a:rect l="l" t="t" r="r" b="b"/>
              <a:pathLst>
                <a:path w="419" h="155" extrusionOk="0">
                  <a:moveTo>
                    <a:pt x="1" y="1"/>
                  </a:moveTo>
                  <a:lnTo>
                    <a:pt x="1" y="140"/>
                  </a:lnTo>
                  <a:cubicBezTo>
                    <a:pt x="36" y="150"/>
                    <a:pt x="72" y="155"/>
                    <a:pt x="108" y="155"/>
                  </a:cubicBezTo>
                  <a:cubicBezTo>
                    <a:pt x="217" y="155"/>
                    <a:pt x="329" y="110"/>
                    <a:pt x="419" y="21"/>
                  </a:cubicBezTo>
                  <a:cubicBezTo>
                    <a:pt x="259" y="21"/>
                    <a:pt x="140" y="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34" name="Google Shape;7934;p9"/>
            <p:cNvSpPr/>
            <p:nvPr/>
          </p:nvSpPr>
          <p:spPr>
            <a:xfrm>
              <a:off x="5152500" y="5122275"/>
              <a:ext cx="9475" cy="4000"/>
            </a:xfrm>
            <a:custGeom>
              <a:avLst/>
              <a:gdLst/>
              <a:ahLst/>
              <a:cxnLst/>
              <a:rect l="l" t="t" r="r" b="b"/>
              <a:pathLst>
                <a:path w="379" h="160" extrusionOk="0">
                  <a:moveTo>
                    <a:pt x="378" y="0"/>
                  </a:moveTo>
                  <a:cubicBezTo>
                    <a:pt x="239" y="0"/>
                    <a:pt x="100" y="40"/>
                    <a:pt x="0" y="160"/>
                  </a:cubicBezTo>
                  <a:cubicBezTo>
                    <a:pt x="159" y="160"/>
                    <a:pt x="279" y="140"/>
                    <a:pt x="3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35" name="Google Shape;7935;p9"/>
            <p:cNvSpPr/>
            <p:nvPr/>
          </p:nvSpPr>
          <p:spPr>
            <a:xfrm>
              <a:off x="5210675" y="5117950"/>
              <a:ext cx="8475" cy="4350"/>
            </a:xfrm>
            <a:custGeom>
              <a:avLst/>
              <a:gdLst/>
              <a:ahLst/>
              <a:cxnLst/>
              <a:rect l="l" t="t" r="r" b="b"/>
              <a:pathLst>
                <a:path w="339" h="174" extrusionOk="0">
                  <a:moveTo>
                    <a:pt x="241" y="0"/>
                  </a:moveTo>
                  <a:cubicBezTo>
                    <a:pt x="138" y="0"/>
                    <a:pt x="46" y="52"/>
                    <a:pt x="1" y="173"/>
                  </a:cubicBezTo>
                  <a:cubicBezTo>
                    <a:pt x="120" y="154"/>
                    <a:pt x="259" y="134"/>
                    <a:pt x="339" y="14"/>
                  </a:cubicBezTo>
                  <a:cubicBezTo>
                    <a:pt x="306" y="5"/>
                    <a:pt x="273" y="0"/>
                    <a:pt x="2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36" name="Google Shape;7936;p9"/>
            <p:cNvSpPr/>
            <p:nvPr/>
          </p:nvSpPr>
          <p:spPr>
            <a:xfrm>
              <a:off x="5134775" y="4922150"/>
              <a:ext cx="10275" cy="7675"/>
            </a:xfrm>
            <a:custGeom>
              <a:avLst/>
              <a:gdLst/>
              <a:ahLst/>
              <a:cxnLst/>
              <a:rect l="l" t="t" r="r" b="b"/>
              <a:pathLst>
                <a:path w="411" h="307" extrusionOk="0">
                  <a:moveTo>
                    <a:pt x="170" y="0"/>
                  </a:moveTo>
                  <a:cubicBezTo>
                    <a:pt x="71" y="0"/>
                    <a:pt x="0" y="47"/>
                    <a:pt x="13" y="227"/>
                  </a:cubicBezTo>
                  <a:lnTo>
                    <a:pt x="73" y="307"/>
                  </a:lnTo>
                  <a:cubicBezTo>
                    <a:pt x="192" y="247"/>
                    <a:pt x="292" y="188"/>
                    <a:pt x="411" y="128"/>
                  </a:cubicBezTo>
                  <a:cubicBezTo>
                    <a:pt x="391" y="108"/>
                    <a:pt x="371" y="88"/>
                    <a:pt x="351" y="29"/>
                  </a:cubicBezTo>
                  <a:cubicBezTo>
                    <a:pt x="288" y="14"/>
                    <a:pt x="225" y="0"/>
                    <a:pt x="1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37" name="Google Shape;7937;p9"/>
            <p:cNvSpPr/>
            <p:nvPr/>
          </p:nvSpPr>
          <p:spPr>
            <a:xfrm>
              <a:off x="5597100" y="5054650"/>
              <a:ext cx="2500" cy="2625"/>
            </a:xfrm>
            <a:custGeom>
              <a:avLst/>
              <a:gdLst/>
              <a:ahLst/>
              <a:cxnLst/>
              <a:rect l="l" t="t" r="r" b="b"/>
              <a:pathLst>
                <a:path w="100" h="105" extrusionOk="0">
                  <a:moveTo>
                    <a:pt x="20" y="0"/>
                  </a:moveTo>
                  <a:cubicBezTo>
                    <a:pt x="0" y="20"/>
                    <a:pt x="0" y="60"/>
                    <a:pt x="20" y="60"/>
                  </a:cubicBezTo>
                  <a:cubicBezTo>
                    <a:pt x="20" y="90"/>
                    <a:pt x="35" y="105"/>
                    <a:pt x="53" y="105"/>
                  </a:cubicBezTo>
                  <a:cubicBezTo>
                    <a:pt x="70" y="105"/>
                    <a:pt x="90" y="90"/>
                    <a:pt x="100" y="60"/>
                  </a:cubicBezTo>
                  <a:cubicBezTo>
                    <a:pt x="100" y="60"/>
                    <a:pt x="80" y="20"/>
                    <a:pt x="8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38" name="Google Shape;7938;p9"/>
            <p:cNvSpPr/>
            <p:nvPr/>
          </p:nvSpPr>
          <p:spPr>
            <a:xfrm>
              <a:off x="5129625" y="4999775"/>
              <a:ext cx="9975" cy="3550"/>
            </a:xfrm>
            <a:custGeom>
              <a:avLst/>
              <a:gdLst/>
              <a:ahLst/>
              <a:cxnLst/>
              <a:rect l="l" t="t" r="r" b="b"/>
              <a:pathLst>
                <a:path w="399" h="142" extrusionOk="0">
                  <a:moveTo>
                    <a:pt x="308" y="0"/>
                  </a:moveTo>
                  <a:cubicBezTo>
                    <a:pt x="200" y="0"/>
                    <a:pt x="94" y="33"/>
                    <a:pt x="0" y="126"/>
                  </a:cubicBezTo>
                  <a:cubicBezTo>
                    <a:pt x="40" y="136"/>
                    <a:pt x="79" y="141"/>
                    <a:pt x="116" y="141"/>
                  </a:cubicBezTo>
                  <a:cubicBezTo>
                    <a:pt x="227" y="141"/>
                    <a:pt x="324" y="96"/>
                    <a:pt x="398" y="7"/>
                  </a:cubicBezTo>
                  <a:cubicBezTo>
                    <a:pt x="368" y="3"/>
                    <a:pt x="338" y="0"/>
                    <a:pt x="30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39" name="Google Shape;7939;p9"/>
            <p:cNvSpPr/>
            <p:nvPr/>
          </p:nvSpPr>
          <p:spPr>
            <a:xfrm>
              <a:off x="5293225" y="479305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1" y="1"/>
                  </a:moveTo>
                  <a:cubicBezTo>
                    <a:pt x="1" y="40"/>
                    <a:pt x="1" y="100"/>
                    <a:pt x="21" y="140"/>
                  </a:cubicBezTo>
                  <a:lnTo>
                    <a:pt x="100" y="180"/>
                  </a:lnTo>
                  <a:lnTo>
                    <a:pt x="180" y="140"/>
                  </a:lnTo>
                  <a:cubicBezTo>
                    <a:pt x="120" y="100"/>
                    <a:pt x="41" y="40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40" name="Google Shape;7940;p9"/>
            <p:cNvSpPr/>
            <p:nvPr/>
          </p:nvSpPr>
          <p:spPr>
            <a:xfrm>
              <a:off x="5158475" y="4827850"/>
              <a:ext cx="3500" cy="6000"/>
            </a:xfrm>
            <a:custGeom>
              <a:avLst/>
              <a:gdLst/>
              <a:ahLst/>
              <a:cxnLst/>
              <a:rect l="l" t="t" r="r" b="b"/>
              <a:pathLst>
                <a:path w="140" h="240" extrusionOk="0">
                  <a:moveTo>
                    <a:pt x="0" y="1"/>
                  </a:moveTo>
                  <a:lnTo>
                    <a:pt x="0" y="240"/>
                  </a:lnTo>
                  <a:cubicBezTo>
                    <a:pt x="100" y="140"/>
                    <a:pt x="139" y="81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41" name="Google Shape;7941;p9"/>
            <p:cNvSpPr/>
            <p:nvPr/>
          </p:nvSpPr>
          <p:spPr>
            <a:xfrm>
              <a:off x="5206200" y="4920850"/>
              <a:ext cx="5000" cy="4025"/>
            </a:xfrm>
            <a:custGeom>
              <a:avLst/>
              <a:gdLst/>
              <a:ahLst/>
              <a:cxnLst/>
              <a:rect l="l" t="t" r="r" b="b"/>
              <a:pathLst>
                <a:path w="200" h="161" extrusionOk="0">
                  <a:moveTo>
                    <a:pt x="200" y="1"/>
                  </a:moveTo>
                  <a:cubicBezTo>
                    <a:pt x="100" y="1"/>
                    <a:pt x="21" y="61"/>
                    <a:pt x="1" y="160"/>
                  </a:cubicBezTo>
                  <a:lnTo>
                    <a:pt x="180" y="160"/>
                  </a:lnTo>
                  <a:cubicBezTo>
                    <a:pt x="180" y="100"/>
                    <a:pt x="180" y="61"/>
                    <a:pt x="2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42" name="Google Shape;7942;p9"/>
            <p:cNvSpPr/>
            <p:nvPr/>
          </p:nvSpPr>
          <p:spPr>
            <a:xfrm>
              <a:off x="5669200" y="4858700"/>
              <a:ext cx="5500" cy="4000"/>
            </a:xfrm>
            <a:custGeom>
              <a:avLst/>
              <a:gdLst/>
              <a:ahLst/>
              <a:cxnLst/>
              <a:rect l="l" t="t" r="r" b="b"/>
              <a:pathLst>
                <a:path w="220" h="160" extrusionOk="0">
                  <a:moveTo>
                    <a:pt x="220" y="0"/>
                  </a:moveTo>
                  <a:lnTo>
                    <a:pt x="1" y="159"/>
                  </a:lnTo>
                  <a:cubicBezTo>
                    <a:pt x="100" y="159"/>
                    <a:pt x="180" y="100"/>
                    <a:pt x="22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43" name="Google Shape;7943;p9"/>
            <p:cNvSpPr/>
            <p:nvPr/>
          </p:nvSpPr>
          <p:spPr>
            <a:xfrm>
              <a:off x="5183825" y="5205825"/>
              <a:ext cx="5500" cy="3000"/>
            </a:xfrm>
            <a:custGeom>
              <a:avLst/>
              <a:gdLst/>
              <a:ahLst/>
              <a:cxnLst/>
              <a:rect l="l" t="t" r="r" b="b"/>
              <a:pathLst>
                <a:path w="220" h="120" extrusionOk="0">
                  <a:moveTo>
                    <a:pt x="219" y="0"/>
                  </a:moveTo>
                  <a:cubicBezTo>
                    <a:pt x="120" y="0"/>
                    <a:pt x="40" y="40"/>
                    <a:pt x="1" y="120"/>
                  </a:cubicBezTo>
                  <a:cubicBezTo>
                    <a:pt x="100" y="120"/>
                    <a:pt x="180" y="80"/>
                    <a:pt x="2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44" name="Google Shape;7944;p9"/>
            <p:cNvSpPr/>
            <p:nvPr/>
          </p:nvSpPr>
          <p:spPr>
            <a:xfrm>
              <a:off x="5206200" y="5190025"/>
              <a:ext cx="3500" cy="1900"/>
            </a:xfrm>
            <a:custGeom>
              <a:avLst/>
              <a:gdLst/>
              <a:ahLst/>
              <a:cxnLst/>
              <a:rect l="l" t="t" r="r" b="b"/>
              <a:pathLst>
                <a:path w="140" h="76" extrusionOk="0">
                  <a:moveTo>
                    <a:pt x="70" y="1"/>
                  </a:moveTo>
                  <a:cubicBezTo>
                    <a:pt x="46" y="1"/>
                    <a:pt x="21" y="26"/>
                    <a:pt x="1" y="75"/>
                  </a:cubicBezTo>
                  <a:lnTo>
                    <a:pt x="140" y="75"/>
                  </a:lnTo>
                  <a:cubicBezTo>
                    <a:pt x="120" y="26"/>
                    <a:pt x="95" y="1"/>
                    <a:pt x="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45" name="Google Shape;7945;p9"/>
            <p:cNvSpPr/>
            <p:nvPr/>
          </p:nvSpPr>
          <p:spPr>
            <a:xfrm>
              <a:off x="5161950" y="5194500"/>
              <a:ext cx="4500" cy="1900"/>
            </a:xfrm>
            <a:custGeom>
              <a:avLst/>
              <a:gdLst/>
              <a:ahLst/>
              <a:cxnLst/>
              <a:rect l="l" t="t" r="r" b="b"/>
              <a:pathLst>
                <a:path w="180" h="76" extrusionOk="0">
                  <a:moveTo>
                    <a:pt x="82" y="1"/>
                  </a:moveTo>
                  <a:cubicBezTo>
                    <a:pt x="55" y="1"/>
                    <a:pt x="30" y="26"/>
                    <a:pt x="0" y="76"/>
                  </a:cubicBezTo>
                  <a:lnTo>
                    <a:pt x="179" y="76"/>
                  </a:lnTo>
                  <a:cubicBezTo>
                    <a:pt x="140" y="26"/>
                    <a:pt x="110" y="1"/>
                    <a:pt x="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46" name="Google Shape;7946;p9"/>
            <p:cNvSpPr/>
            <p:nvPr/>
          </p:nvSpPr>
          <p:spPr>
            <a:xfrm>
              <a:off x="5156975" y="5196875"/>
              <a:ext cx="5000" cy="4000"/>
            </a:xfrm>
            <a:custGeom>
              <a:avLst/>
              <a:gdLst/>
              <a:ahLst/>
              <a:cxnLst/>
              <a:rect l="l" t="t" r="r" b="b"/>
              <a:pathLst>
                <a:path w="200" h="160" extrusionOk="0">
                  <a:moveTo>
                    <a:pt x="199" y="0"/>
                  </a:moveTo>
                  <a:cubicBezTo>
                    <a:pt x="100" y="0"/>
                    <a:pt x="20" y="60"/>
                    <a:pt x="0" y="160"/>
                  </a:cubicBezTo>
                  <a:cubicBezTo>
                    <a:pt x="80" y="100"/>
                    <a:pt x="120" y="40"/>
                    <a:pt x="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47" name="Google Shape;7947;p9"/>
            <p:cNvSpPr/>
            <p:nvPr/>
          </p:nvSpPr>
          <p:spPr>
            <a:xfrm>
              <a:off x="5166425" y="5196375"/>
              <a:ext cx="4500" cy="1900"/>
            </a:xfrm>
            <a:custGeom>
              <a:avLst/>
              <a:gdLst/>
              <a:ahLst/>
              <a:cxnLst/>
              <a:rect l="l" t="t" r="r" b="b"/>
              <a:pathLst>
                <a:path w="180" h="76" extrusionOk="0">
                  <a:moveTo>
                    <a:pt x="0" y="1"/>
                  </a:moveTo>
                  <a:cubicBezTo>
                    <a:pt x="20" y="50"/>
                    <a:pt x="45" y="75"/>
                    <a:pt x="75" y="75"/>
                  </a:cubicBezTo>
                  <a:cubicBezTo>
                    <a:pt x="105" y="75"/>
                    <a:pt x="140" y="50"/>
                    <a:pt x="1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48" name="Google Shape;7948;p9"/>
            <p:cNvSpPr/>
            <p:nvPr/>
          </p:nvSpPr>
          <p:spPr>
            <a:xfrm>
              <a:off x="5135100" y="5007900"/>
              <a:ext cx="5000" cy="4000"/>
            </a:xfrm>
            <a:custGeom>
              <a:avLst/>
              <a:gdLst/>
              <a:ahLst/>
              <a:cxnLst/>
              <a:rect l="l" t="t" r="r" b="b"/>
              <a:pathLst>
                <a:path w="200" h="160" extrusionOk="0">
                  <a:moveTo>
                    <a:pt x="0" y="159"/>
                  </a:moveTo>
                  <a:cubicBezTo>
                    <a:pt x="80" y="100"/>
                    <a:pt x="139" y="60"/>
                    <a:pt x="199" y="0"/>
                  </a:cubicBezTo>
                  <a:cubicBezTo>
                    <a:pt x="139" y="60"/>
                    <a:pt x="80" y="100"/>
                    <a:pt x="0" y="1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49" name="Google Shape;7949;p9"/>
            <p:cNvSpPr/>
            <p:nvPr/>
          </p:nvSpPr>
          <p:spPr>
            <a:xfrm>
              <a:off x="5512550" y="4968100"/>
              <a:ext cx="4500" cy="6000"/>
            </a:xfrm>
            <a:custGeom>
              <a:avLst/>
              <a:gdLst/>
              <a:ahLst/>
              <a:cxnLst/>
              <a:rect l="l" t="t" r="r" b="b"/>
              <a:pathLst>
                <a:path w="180" h="240" extrusionOk="0">
                  <a:moveTo>
                    <a:pt x="1" y="1"/>
                  </a:moveTo>
                  <a:lnTo>
                    <a:pt x="1" y="1"/>
                  </a:lnTo>
                  <a:cubicBezTo>
                    <a:pt x="21" y="80"/>
                    <a:pt x="21" y="160"/>
                    <a:pt x="21" y="239"/>
                  </a:cubicBezTo>
                  <a:cubicBezTo>
                    <a:pt x="80" y="200"/>
                    <a:pt x="120" y="200"/>
                    <a:pt x="180" y="18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50" name="Google Shape;7950;p9"/>
            <p:cNvSpPr/>
            <p:nvPr/>
          </p:nvSpPr>
          <p:spPr>
            <a:xfrm>
              <a:off x="5187300" y="5113325"/>
              <a:ext cx="5000" cy="3500"/>
            </a:xfrm>
            <a:custGeom>
              <a:avLst/>
              <a:gdLst/>
              <a:ahLst/>
              <a:cxnLst/>
              <a:rect l="l" t="t" r="r" b="b"/>
              <a:pathLst>
                <a:path w="200" h="140" extrusionOk="0">
                  <a:moveTo>
                    <a:pt x="200" y="0"/>
                  </a:moveTo>
                  <a:lnTo>
                    <a:pt x="200" y="0"/>
                  </a:lnTo>
                  <a:cubicBezTo>
                    <a:pt x="176" y="16"/>
                    <a:pt x="153" y="35"/>
                    <a:pt x="128" y="55"/>
                  </a:cubicBezTo>
                  <a:lnTo>
                    <a:pt x="128" y="55"/>
                  </a:lnTo>
                  <a:cubicBezTo>
                    <a:pt x="157" y="35"/>
                    <a:pt x="182" y="18"/>
                    <a:pt x="200" y="0"/>
                  </a:cubicBezTo>
                  <a:close/>
                  <a:moveTo>
                    <a:pt x="128" y="55"/>
                  </a:moveTo>
                  <a:cubicBezTo>
                    <a:pt x="90" y="79"/>
                    <a:pt x="45" y="106"/>
                    <a:pt x="1" y="140"/>
                  </a:cubicBezTo>
                  <a:cubicBezTo>
                    <a:pt x="49" y="116"/>
                    <a:pt x="90" y="84"/>
                    <a:pt x="128" y="5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51" name="Google Shape;7951;p9"/>
            <p:cNvSpPr/>
            <p:nvPr/>
          </p:nvSpPr>
          <p:spPr>
            <a:xfrm>
              <a:off x="5746800" y="5020525"/>
              <a:ext cx="43775" cy="13250"/>
            </a:xfrm>
            <a:custGeom>
              <a:avLst/>
              <a:gdLst/>
              <a:ahLst/>
              <a:cxnLst/>
              <a:rect l="l" t="t" r="r" b="b"/>
              <a:pathLst>
                <a:path w="1751" h="530" extrusionOk="0">
                  <a:moveTo>
                    <a:pt x="1264" y="0"/>
                  </a:moveTo>
                  <a:cubicBezTo>
                    <a:pt x="1163" y="0"/>
                    <a:pt x="1061" y="22"/>
                    <a:pt x="955" y="52"/>
                  </a:cubicBezTo>
                  <a:cubicBezTo>
                    <a:pt x="840" y="94"/>
                    <a:pt x="724" y="120"/>
                    <a:pt x="609" y="120"/>
                  </a:cubicBezTo>
                  <a:cubicBezTo>
                    <a:pt x="505" y="120"/>
                    <a:pt x="402" y="99"/>
                    <a:pt x="299" y="52"/>
                  </a:cubicBezTo>
                  <a:cubicBezTo>
                    <a:pt x="239" y="92"/>
                    <a:pt x="179" y="132"/>
                    <a:pt x="100" y="172"/>
                  </a:cubicBezTo>
                  <a:cubicBezTo>
                    <a:pt x="0" y="291"/>
                    <a:pt x="0" y="390"/>
                    <a:pt x="100" y="530"/>
                  </a:cubicBezTo>
                  <a:lnTo>
                    <a:pt x="637" y="530"/>
                  </a:lnTo>
                  <a:cubicBezTo>
                    <a:pt x="764" y="385"/>
                    <a:pt x="920" y="364"/>
                    <a:pt x="1086" y="364"/>
                  </a:cubicBezTo>
                  <a:cubicBezTo>
                    <a:pt x="1154" y="364"/>
                    <a:pt x="1224" y="368"/>
                    <a:pt x="1294" y="368"/>
                  </a:cubicBezTo>
                  <a:cubicBezTo>
                    <a:pt x="1451" y="368"/>
                    <a:pt x="1609" y="350"/>
                    <a:pt x="1751" y="231"/>
                  </a:cubicBezTo>
                  <a:cubicBezTo>
                    <a:pt x="1590" y="58"/>
                    <a:pt x="1430" y="0"/>
                    <a:pt x="126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52" name="Google Shape;7952;p9"/>
            <p:cNvSpPr/>
            <p:nvPr/>
          </p:nvSpPr>
          <p:spPr>
            <a:xfrm>
              <a:off x="5713475" y="5012875"/>
              <a:ext cx="35825" cy="22825"/>
            </a:xfrm>
            <a:custGeom>
              <a:avLst/>
              <a:gdLst/>
              <a:ahLst/>
              <a:cxnLst/>
              <a:rect l="l" t="t" r="r" b="b"/>
              <a:pathLst>
                <a:path w="1433" h="913" extrusionOk="0">
                  <a:moveTo>
                    <a:pt x="577" y="0"/>
                  </a:moveTo>
                  <a:cubicBezTo>
                    <a:pt x="537" y="139"/>
                    <a:pt x="537" y="239"/>
                    <a:pt x="537" y="358"/>
                  </a:cubicBezTo>
                  <a:cubicBezTo>
                    <a:pt x="577" y="358"/>
                    <a:pt x="577" y="358"/>
                    <a:pt x="597" y="398"/>
                  </a:cubicBezTo>
                  <a:cubicBezTo>
                    <a:pt x="617" y="438"/>
                    <a:pt x="597" y="478"/>
                    <a:pt x="537" y="497"/>
                  </a:cubicBezTo>
                  <a:cubicBezTo>
                    <a:pt x="0" y="657"/>
                    <a:pt x="736" y="696"/>
                    <a:pt x="577" y="836"/>
                  </a:cubicBezTo>
                  <a:cubicBezTo>
                    <a:pt x="735" y="888"/>
                    <a:pt x="881" y="913"/>
                    <a:pt x="1028" y="913"/>
                  </a:cubicBezTo>
                  <a:cubicBezTo>
                    <a:pt x="1160" y="913"/>
                    <a:pt x="1292" y="893"/>
                    <a:pt x="1433" y="855"/>
                  </a:cubicBezTo>
                  <a:lnTo>
                    <a:pt x="1433" y="497"/>
                  </a:lnTo>
                  <a:cubicBezTo>
                    <a:pt x="1386" y="504"/>
                    <a:pt x="1342" y="508"/>
                    <a:pt x="1302" y="508"/>
                  </a:cubicBezTo>
                  <a:cubicBezTo>
                    <a:pt x="1004" y="508"/>
                    <a:pt x="895" y="316"/>
                    <a:pt x="89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53" name="Google Shape;7953;p9"/>
            <p:cNvSpPr/>
            <p:nvPr/>
          </p:nvSpPr>
          <p:spPr>
            <a:xfrm>
              <a:off x="5726400" y="5021325"/>
              <a:ext cx="4000" cy="4000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20" y="0"/>
                  </a:moveTo>
                  <a:cubicBezTo>
                    <a:pt x="20" y="40"/>
                    <a:pt x="20" y="100"/>
                    <a:pt x="1" y="159"/>
                  </a:cubicBezTo>
                  <a:cubicBezTo>
                    <a:pt x="160" y="120"/>
                    <a:pt x="160" y="60"/>
                    <a:pt x="2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54" name="Google Shape;7954;p9"/>
            <p:cNvSpPr/>
            <p:nvPr/>
          </p:nvSpPr>
          <p:spPr>
            <a:xfrm>
              <a:off x="5042100" y="4036075"/>
              <a:ext cx="313825" cy="31775"/>
            </a:xfrm>
            <a:custGeom>
              <a:avLst/>
              <a:gdLst/>
              <a:ahLst/>
              <a:cxnLst/>
              <a:rect l="l" t="t" r="r" b="b"/>
              <a:pathLst>
                <a:path w="12553" h="1271" extrusionOk="0">
                  <a:moveTo>
                    <a:pt x="437" y="0"/>
                  </a:moveTo>
                  <a:cubicBezTo>
                    <a:pt x="316" y="0"/>
                    <a:pt x="202" y="39"/>
                    <a:pt x="100" y="142"/>
                  </a:cubicBezTo>
                  <a:cubicBezTo>
                    <a:pt x="0" y="261"/>
                    <a:pt x="139" y="381"/>
                    <a:pt x="239" y="480"/>
                  </a:cubicBezTo>
                  <a:cubicBezTo>
                    <a:pt x="418" y="639"/>
                    <a:pt x="617" y="619"/>
                    <a:pt x="816" y="639"/>
                  </a:cubicBezTo>
                  <a:cubicBezTo>
                    <a:pt x="1775" y="717"/>
                    <a:pt x="2747" y="770"/>
                    <a:pt x="3720" y="770"/>
                  </a:cubicBezTo>
                  <a:cubicBezTo>
                    <a:pt x="4483" y="770"/>
                    <a:pt x="5247" y="738"/>
                    <a:pt x="6008" y="659"/>
                  </a:cubicBezTo>
                  <a:cubicBezTo>
                    <a:pt x="6317" y="712"/>
                    <a:pt x="6631" y="723"/>
                    <a:pt x="6947" y="723"/>
                  </a:cubicBezTo>
                  <a:cubicBezTo>
                    <a:pt x="7192" y="723"/>
                    <a:pt x="7438" y="716"/>
                    <a:pt x="7683" y="716"/>
                  </a:cubicBezTo>
                  <a:cubicBezTo>
                    <a:pt x="8200" y="716"/>
                    <a:pt x="8714" y="747"/>
                    <a:pt x="9210" y="938"/>
                  </a:cubicBezTo>
                  <a:cubicBezTo>
                    <a:pt x="9847" y="1137"/>
                    <a:pt x="10523" y="938"/>
                    <a:pt x="11120" y="1256"/>
                  </a:cubicBezTo>
                  <a:cubicBezTo>
                    <a:pt x="11160" y="1266"/>
                    <a:pt x="11200" y="1271"/>
                    <a:pt x="11242" y="1271"/>
                  </a:cubicBezTo>
                  <a:cubicBezTo>
                    <a:pt x="11284" y="1271"/>
                    <a:pt x="11329" y="1266"/>
                    <a:pt x="11379" y="1256"/>
                  </a:cubicBezTo>
                  <a:cubicBezTo>
                    <a:pt x="11584" y="1000"/>
                    <a:pt x="11701" y="670"/>
                    <a:pt x="12057" y="670"/>
                  </a:cubicBezTo>
                  <a:cubicBezTo>
                    <a:pt x="12116" y="670"/>
                    <a:pt x="12181" y="679"/>
                    <a:pt x="12254" y="699"/>
                  </a:cubicBezTo>
                  <a:cubicBezTo>
                    <a:pt x="12271" y="703"/>
                    <a:pt x="12287" y="705"/>
                    <a:pt x="12303" y="705"/>
                  </a:cubicBezTo>
                  <a:cubicBezTo>
                    <a:pt x="12434" y="705"/>
                    <a:pt x="12517" y="565"/>
                    <a:pt x="12552" y="440"/>
                  </a:cubicBezTo>
                  <a:cubicBezTo>
                    <a:pt x="12456" y="316"/>
                    <a:pt x="12312" y="297"/>
                    <a:pt x="12166" y="297"/>
                  </a:cubicBezTo>
                  <a:cubicBezTo>
                    <a:pt x="12102" y="297"/>
                    <a:pt x="12037" y="301"/>
                    <a:pt x="11976" y="301"/>
                  </a:cubicBezTo>
                  <a:lnTo>
                    <a:pt x="796" y="82"/>
                  </a:lnTo>
                  <a:cubicBezTo>
                    <a:pt x="671" y="34"/>
                    <a:pt x="551" y="0"/>
                    <a:pt x="4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55" name="Google Shape;7955;p9"/>
            <p:cNvSpPr/>
            <p:nvPr/>
          </p:nvSpPr>
          <p:spPr>
            <a:xfrm>
              <a:off x="5321575" y="4044800"/>
              <a:ext cx="142775" cy="24250"/>
            </a:xfrm>
            <a:custGeom>
              <a:avLst/>
              <a:gdLst/>
              <a:ahLst/>
              <a:cxnLst/>
              <a:rect l="l" t="t" r="r" b="b"/>
              <a:pathLst>
                <a:path w="5711" h="970" extrusionOk="0">
                  <a:moveTo>
                    <a:pt x="2280" y="1"/>
                  </a:moveTo>
                  <a:cubicBezTo>
                    <a:pt x="1979" y="1"/>
                    <a:pt x="1677" y="20"/>
                    <a:pt x="1373" y="72"/>
                  </a:cubicBezTo>
                  <a:cubicBezTo>
                    <a:pt x="1257" y="181"/>
                    <a:pt x="1136" y="215"/>
                    <a:pt x="1008" y="215"/>
                  </a:cubicBezTo>
                  <a:cubicBezTo>
                    <a:pt x="799" y="215"/>
                    <a:pt x="572" y="124"/>
                    <a:pt x="321" y="124"/>
                  </a:cubicBezTo>
                  <a:cubicBezTo>
                    <a:pt x="281" y="124"/>
                    <a:pt x="241" y="126"/>
                    <a:pt x="200" y="131"/>
                  </a:cubicBezTo>
                  <a:cubicBezTo>
                    <a:pt x="578" y="330"/>
                    <a:pt x="1" y="529"/>
                    <a:pt x="279" y="768"/>
                  </a:cubicBezTo>
                  <a:cubicBezTo>
                    <a:pt x="367" y="914"/>
                    <a:pt x="478" y="969"/>
                    <a:pt x="600" y="969"/>
                  </a:cubicBezTo>
                  <a:cubicBezTo>
                    <a:pt x="726" y="969"/>
                    <a:pt x="863" y="909"/>
                    <a:pt x="995" y="827"/>
                  </a:cubicBezTo>
                  <a:cubicBezTo>
                    <a:pt x="1160" y="691"/>
                    <a:pt x="1332" y="650"/>
                    <a:pt x="1508" y="650"/>
                  </a:cubicBezTo>
                  <a:cubicBezTo>
                    <a:pt x="1714" y="650"/>
                    <a:pt x="1925" y="706"/>
                    <a:pt x="2129" y="728"/>
                  </a:cubicBezTo>
                  <a:cubicBezTo>
                    <a:pt x="2189" y="728"/>
                    <a:pt x="2269" y="708"/>
                    <a:pt x="2348" y="688"/>
                  </a:cubicBezTo>
                  <a:cubicBezTo>
                    <a:pt x="2388" y="629"/>
                    <a:pt x="2433" y="599"/>
                    <a:pt x="2480" y="599"/>
                  </a:cubicBezTo>
                  <a:cubicBezTo>
                    <a:pt x="2527" y="599"/>
                    <a:pt x="2577" y="629"/>
                    <a:pt x="2627" y="688"/>
                  </a:cubicBezTo>
                  <a:cubicBezTo>
                    <a:pt x="2697" y="712"/>
                    <a:pt x="2760" y="721"/>
                    <a:pt x="2824" y="721"/>
                  </a:cubicBezTo>
                  <a:cubicBezTo>
                    <a:pt x="2869" y="721"/>
                    <a:pt x="2915" y="716"/>
                    <a:pt x="2965" y="708"/>
                  </a:cubicBezTo>
                  <a:cubicBezTo>
                    <a:pt x="3071" y="671"/>
                    <a:pt x="3175" y="658"/>
                    <a:pt x="3279" y="658"/>
                  </a:cubicBezTo>
                  <a:cubicBezTo>
                    <a:pt x="3528" y="658"/>
                    <a:pt x="3770" y="733"/>
                    <a:pt x="4012" y="733"/>
                  </a:cubicBezTo>
                  <a:cubicBezTo>
                    <a:pt x="4048" y="733"/>
                    <a:pt x="4083" y="732"/>
                    <a:pt x="4119" y="728"/>
                  </a:cubicBezTo>
                  <a:cubicBezTo>
                    <a:pt x="4178" y="728"/>
                    <a:pt x="4258" y="688"/>
                    <a:pt x="4318" y="629"/>
                  </a:cubicBezTo>
                  <a:cubicBezTo>
                    <a:pt x="4455" y="468"/>
                    <a:pt x="4613" y="428"/>
                    <a:pt x="4785" y="428"/>
                  </a:cubicBezTo>
                  <a:cubicBezTo>
                    <a:pt x="4960" y="428"/>
                    <a:pt x="5150" y="469"/>
                    <a:pt x="5349" y="469"/>
                  </a:cubicBezTo>
                  <a:cubicBezTo>
                    <a:pt x="5467" y="469"/>
                    <a:pt x="5587" y="455"/>
                    <a:pt x="5710" y="410"/>
                  </a:cubicBezTo>
                  <a:cubicBezTo>
                    <a:pt x="5499" y="288"/>
                    <a:pt x="5307" y="265"/>
                    <a:pt x="5127" y="265"/>
                  </a:cubicBezTo>
                  <a:cubicBezTo>
                    <a:pt x="5017" y="265"/>
                    <a:pt x="4911" y="273"/>
                    <a:pt x="4808" y="273"/>
                  </a:cubicBezTo>
                  <a:cubicBezTo>
                    <a:pt x="4777" y="273"/>
                    <a:pt x="4746" y="272"/>
                    <a:pt x="4715" y="270"/>
                  </a:cubicBezTo>
                  <a:cubicBezTo>
                    <a:pt x="4658" y="259"/>
                    <a:pt x="4599" y="256"/>
                    <a:pt x="4539" y="256"/>
                  </a:cubicBezTo>
                  <a:cubicBezTo>
                    <a:pt x="4450" y="256"/>
                    <a:pt x="4358" y="263"/>
                    <a:pt x="4269" y="263"/>
                  </a:cubicBezTo>
                  <a:cubicBezTo>
                    <a:pt x="4104" y="263"/>
                    <a:pt x="3945" y="237"/>
                    <a:pt x="3820" y="91"/>
                  </a:cubicBezTo>
                  <a:cubicBezTo>
                    <a:pt x="3296" y="54"/>
                    <a:pt x="2788" y="1"/>
                    <a:pt x="22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56" name="Google Shape;7956;p9"/>
            <p:cNvSpPr/>
            <p:nvPr/>
          </p:nvSpPr>
          <p:spPr>
            <a:xfrm>
              <a:off x="5031650" y="4033650"/>
              <a:ext cx="29850" cy="14450"/>
            </a:xfrm>
            <a:custGeom>
              <a:avLst/>
              <a:gdLst/>
              <a:ahLst/>
              <a:cxnLst/>
              <a:rect l="l" t="t" r="r" b="b"/>
              <a:pathLst>
                <a:path w="1194" h="578" extrusionOk="0">
                  <a:moveTo>
                    <a:pt x="836" y="0"/>
                  </a:moveTo>
                  <a:cubicBezTo>
                    <a:pt x="597" y="0"/>
                    <a:pt x="358" y="40"/>
                    <a:pt x="120" y="40"/>
                  </a:cubicBezTo>
                  <a:cubicBezTo>
                    <a:pt x="20" y="80"/>
                    <a:pt x="0" y="179"/>
                    <a:pt x="20" y="279"/>
                  </a:cubicBezTo>
                  <a:cubicBezTo>
                    <a:pt x="20" y="358"/>
                    <a:pt x="60" y="398"/>
                    <a:pt x="120" y="438"/>
                  </a:cubicBezTo>
                  <a:cubicBezTo>
                    <a:pt x="199" y="458"/>
                    <a:pt x="239" y="478"/>
                    <a:pt x="299" y="537"/>
                  </a:cubicBezTo>
                  <a:cubicBezTo>
                    <a:pt x="418" y="557"/>
                    <a:pt x="518" y="557"/>
                    <a:pt x="637" y="577"/>
                  </a:cubicBezTo>
                  <a:cubicBezTo>
                    <a:pt x="544" y="246"/>
                    <a:pt x="645" y="184"/>
                    <a:pt x="791" y="184"/>
                  </a:cubicBezTo>
                  <a:cubicBezTo>
                    <a:pt x="878" y="184"/>
                    <a:pt x="981" y="206"/>
                    <a:pt x="1069" y="206"/>
                  </a:cubicBezTo>
                  <a:cubicBezTo>
                    <a:pt x="1117" y="206"/>
                    <a:pt x="1160" y="200"/>
                    <a:pt x="1194" y="179"/>
                  </a:cubicBezTo>
                  <a:cubicBezTo>
                    <a:pt x="1055" y="140"/>
                    <a:pt x="935" y="80"/>
                    <a:pt x="8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57" name="Google Shape;7957;p9"/>
            <p:cNvSpPr/>
            <p:nvPr/>
          </p:nvSpPr>
          <p:spPr>
            <a:xfrm>
              <a:off x="5363350" y="4025700"/>
              <a:ext cx="5000" cy="1875"/>
            </a:xfrm>
            <a:custGeom>
              <a:avLst/>
              <a:gdLst/>
              <a:ahLst/>
              <a:cxnLst/>
              <a:rect l="l" t="t" r="r" b="b"/>
              <a:pathLst>
                <a:path w="200" h="75" extrusionOk="0">
                  <a:moveTo>
                    <a:pt x="1" y="0"/>
                  </a:moveTo>
                  <a:cubicBezTo>
                    <a:pt x="31" y="50"/>
                    <a:pt x="61" y="75"/>
                    <a:pt x="93" y="75"/>
                  </a:cubicBezTo>
                  <a:cubicBezTo>
                    <a:pt x="125" y="75"/>
                    <a:pt x="160" y="50"/>
                    <a:pt x="2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58" name="Google Shape;7958;p9"/>
            <p:cNvSpPr/>
            <p:nvPr/>
          </p:nvSpPr>
          <p:spPr>
            <a:xfrm>
              <a:off x="5013250" y="3828750"/>
              <a:ext cx="154200" cy="44975"/>
            </a:xfrm>
            <a:custGeom>
              <a:avLst/>
              <a:gdLst/>
              <a:ahLst/>
              <a:cxnLst/>
              <a:rect l="l" t="t" r="r" b="b"/>
              <a:pathLst>
                <a:path w="6168" h="1799" extrusionOk="0">
                  <a:moveTo>
                    <a:pt x="5769" y="1"/>
                  </a:moveTo>
                  <a:cubicBezTo>
                    <a:pt x="4874" y="199"/>
                    <a:pt x="3979" y="339"/>
                    <a:pt x="3124" y="617"/>
                  </a:cubicBezTo>
                  <a:cubicBezTo>
                    <a:pt x="2646" y="776"/>
                    <a:pt x="2129" y="776"/>
                    <a:pt x="1731" y="1075"/>
                  </a:cubicBezTo>
                  <a:cubicBezTo>
                    <a:pt x="1651" y="1114"/>
                    <a:pt x="1592" y="1194"/>
                    <a:pt x="1492" y="1194"/>
                  </a:cubicBezTo>
                  <a:cubicBezTo>
                    <a:pt x="1353" y="1214"/>
                    <a:pt x="1174" y="1214"/>
                    <a:pt x="1035" y="1234"/>
                  </a:cubicBezTo>
                  <a:cubicBezTo>
                    <a:pt x="955" y="1294"/>
                    <a:pt x="896" y="1373"/>
                    <a:pt x="796" y="1373"/>
                  </a:cubicBezTo>
                  <a:cubicBezTo>
                    <a:pt x="657" y="1373"/>
                    <a:pt x="478" y="1393"/>
                    <a:pt x="339" y="1413"/>
                  </a:cubicBezTo>
                  <a:cubicBezTo>
                    <a:pt x="259" y="1473"/>
                    <a:pt x="179" y="1512"/>
                    <a:pt x="160" y="1512"/>
                  </a:cubicBezTo>
                  <a:cubicBezTo>
                    <a:pt x="100" y="1512"/>
                    <a:pt x="60" y="1512"/>
                    <a:pt x="0" y="1532"/>
                  </a:cubicBezTo>
                  <a:cubicBezTo>
                    <a:pt x="31" y="1735"/>
                    <a:pt x="103" y="1798"/>
                    <a:pt x="195" y="1798"/>
                  </a:cubicBezTo>
                  <a:cubicBezTo>
                    <a:pt x="283" y="1798"/>
                    <a:pt x="391" y="1740"/>
                    <a:pt x="498" y="1691"/>
                  </a:cubicBezTo>
                  <a:lnTo>
                    <a:pt x="537" y="1691"/>
                  </a:lnTo>
                  <a:cubicBezTo>
                    <a:pt x="697" y="1572"/>
                    <a:pt x="915" y="1671"/>
                    <a:pt x="1094" y="1572"/>
                  </a:cubicBezTo>
                  <a:lnTo>
                    <a:pt x="1174" y="1572"/>
                  </a:lnTo>
                  <a:cubicBezTo>
                    <a:pt x="1224" y="1592"/>
                    <a:pt x="1269" y="1602"/>
                    <a:pt x="1313" y="1602"/>
                  </a:cubicBezTo>
                  <a:cubicBezTo>
                    <a:pt x="1358" y="1602"/>
                    <a:pt x="1403" y="1592"/>
                    <a:pt x="1453" y="1572"/>
                  </a:cubicBezTo>
                  <a:cubicBezTo>
                    <a:pt x="1463" y="1577"/>
                    <a:pt x="1475" y="1580"/>
                    <a:pt x="1488" y="1580"/>
                  </a:cubicBezTo>
                  <a:cubicBezTo>
                    <a:pt x="1523" y="1580"/>
                    <a:pt x="1563" y="1561"/>
                    <a:pt x="1592" y="1532"/>
                  </a:cubicBezTo>
                  <a:cubicBezTo>
                    <a:pt x="1651" y="1492"/>
                    <a:pt x="1691" y="1433"/>
                    <a:pt x="1771" y="1393"/>
                  </a:cubicBezTo>
                  <a:cubicBezTo>
                    <a:pt x="3243" y="1035"/>
                    <a:pt x="4715" y="637"/>
                    <a:pt x="6167" y="199"/>
                  </a:cubicBezTo>
                  <a:cubicBezTo>
                    <a:pt x="6068" y="20"/>
                    <a:pt x="5869" y="120"/>
                    <a:pt x="576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59" name="Google Shape;7959;p9"/>
            <p:cNvSpPr/>
            <p:nvPr/>
          </p:nvSpPr>
          <p:spPr>
            <a:xfrm>
              <a:off x="4879475" y="3988925"/>
              <a:ext cx="83575" cy="40275"/>
            </a:xfrm>
            <a:custGeom>
              <a:avLst/>
              <a:gdLst/>
              <a:ahLst/>
              <a:cxnLst/>
              <a:rect l="l" t="t" r="r" b="b"/>
              <a:pathLst>
                <a:path w="3343" h="1611" extrusionOk="0">
                  <a:moveTo>
                    <a:pt x="1586" y="1"/>
                  </a:moveTo>
                  <a:cubicBezTo>
                    <a:pt x="1355" y="1"/>
                    <a:pt x="1241" y="263"/>
                    <a:pt x="1114" y="437"/>
                  </a:cubicBezTo>
                  <a:cubicBezTo>
                    <a:pt x="1018" y="539"/>
                    <a:pt x="927" y="574"/>
                    <a:pt x="839" y="574"/>
                  </a:cubicBezTo>
                  <a:cubicBezTo>
                    <a:pt x="650" y="574"/>
                    <a:pt x="473" y="414"/>
                    <a:pt x="282" y="414"/>
                  </a:cubicBezTo>
                  <a:cubicBezTo>
                    <a:pt x="268" y="414"/>
                    <a:pt x="253" y="415"/>
                    <a:pt x="239" y="417"/>
                  </a:cubicBezTo>
                  <a:cubicBezTo>
                    <a:pt x="219" y="437"/>
                    <a:pt x="219" y="476"/>
                    <a:pt x="140" y="516"/>
                  </a:cubicBezTo>
                  <a:cubicBezTo>
                    <a:pt x="120" y="874"/>
                    <a:pt x="0" y="1312"/>
                    <a:pt x="438" y="1551"/>
                  </a:cubicBezTo>
                  <a:lnTo>
                    <a:pt x="677" y="1551"/>
                  </a:lnTo>
                  <a:cubicBezTo>
                    <a:pt x="995" y="1451"/>
                    <a:pt x="1433" y="1610"/>
                    <a:pt x="1651" y="1173"/>
                  </a:cubicBezTo>
                  <a:lnTo>
                    <a:pt x="1572" y="1033"/>
                  </a:lnTo>
                  <a:cubicBezTo>
                    <a:pt x="1505" y="922"/>
                    <a:pt x="1532" y="885"/>
                    <a:pt x="1582" y="885"/>
                  </a:cubicBezTo>
                  <a:cubicBezTo>
                    <a:pt x="1622" y="885"/>
                    <a:pt x="1676" y="908"/>
                    <a:pt x="1711" y="934"/>
                  </a:cubicBezTo>
                  <a:cubicBezTo>
                    <a:pt x="1970" y="1113"/>
                    <a:pt x="2169" y="1431"/>
                    <a:pt x="2507" y="1531"/>
                  </a:cubicBezTo>
                  <a:cubicBezTo>
                    <a:pt x="2785" y="1431"/>
                    <a:pt x="3342" y="1471"/>
                    <a:pt x="2845" y="934"/>
                  </a:cubicBezTo>
                  <a:cubicBezTo>
                    <a:pt x="2785" y="874"/>
                    <a:pt x="2726" y="834"/>
                    <a:pt x="2666" y="775"/>
                  </a:cubicBezTo>
                  <a:cubicBezTo>
                    <a:pt x="2527" y="516"/>
                    <a:pt x="2129" y="516"/>
                    <a:pt x="1970" y="238"/>
                  </a:cubicBezTo>
                  <a:cubicBezTo>
                    <a:pt x="1890" y="178"/>
                    <a:pt x="1850" y="118"/>
                    <a:pt x="1791" y="59"/>
                  </a:cubicBezTo>
                  <a:cubicBezTo>
                    <a:pt x="1713" y="18"/>
                    <a:pt x="1646" y="1"/>
                    <a:pt x="158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60" name="Google Shape;7960;p9"/>
            <p:cNvSpPr/>
            <p:nvPr/>
          </p:nvSpPr>
          <p:spPr>
            <a:xfrm>
              <a:off x="5069450" y="3797925"/>
              <a:ext cx="94500" cy="25875"/>
            </a:xfrm>
            <a:custGeom>
              <a:avLst/>
              <a:gdLst/>
              <a:ahLst/>
              <a:cxnLst/>
              <a:rect l="l" t="t" r="r" b="b"/>
              <a:pathLst>
                <a:path w="3780" h="1035" extrusionOk="0">
                  <a:moveTo>
                    <a:pt x="3700" y="0"/>
                  </a:moveTo>
                  <a:cubicBezTo>
                    <a:pt x="2427" y="100"/>
                    <a:pt x="1234" y="557"/>
                    <a:pt x="0" y="836"/>
                  </a:cubicBezTo>
                  <a:cubicBezTo>
                    <a:pt x="20" y="915"/>
                    <a:pt x="80" y="955"/>
                    <a:pt x="140" y="975"/>
                  </a:cubicBezTo>
                  <a:cubicBezTo>
                    <a:pt x="176" y="988"/>
                    <a:pt x="210" y="993"/>
                    <a:pt x="242" y="993"/>
                  </a:cubicBezTo>
                  <a:cubicBezTo>
                    <a:pt x="300" y="993"/>
                    <a:pt x="353" y="979"/>
                    <a:pt x="403" y="979"/>
                  </a:cubicBezTo>
                  <a:cubicBezTo>
                    <a:pt x="449" y="979"/>
                    <a:pt x="493" y="990"/>
                    <a:pt x="537" y="1035"/>
                  </a:cubicBezTo>
                  <a:cubicBezTo>
                    <a:pt x="1612" y="1015"/>
                    <a:pt x="2566" y="458"/>
                    <a:pt x="3601" y="318"/>
                  </a:cubicBezTo>
                  <a:cubicBezTo>
                    <a:pt x="3621" y="318"/>
                    <a:pt x="3680" y="239"/>
                    <a:pt x="3700" y="199"/>
                  </a:cubicBezTo>
                  <a:cubicBezTo>
                    <a:pt x="3720" y="199"/>
                    <a:pt x="3720" y="159"/>
                    <a:pt x="3760" y="120"/>
                  </a:cubicBezTo>
                  <a:cubicBezTo>
                    <a:pt x="3780" y="60"/>
                    <a:pt x="3760" y="40"/>
                    <a:pt x="37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61" name="Google Shape;7961;p9"/>
            <p:cNvSpPr/>
            <p:nvPr/>
          </p:nvSpPr>
          <p:spPr>
            <a:xfrm>
              <a:off x="5025175" y="3775625"/>
              <a:ext cx="94525" cy="18375"/>
            </a:xfrm>
            <a:custGeom>
              <a:avLst/>
              <a:gdLst/>
              <a:ahLst/>
              <a:cxnLst/>
              <a:rect l="l" t="t" r="r" b="b"/>
              <a:pathLst>
                <a:path w="3781" h="735" extrusionOk="0">
                  <a:moveTo>
                    <a:pt x="3278" y="1"/>
                  </a:moveTo>
                  <a:cubicBezTo>
                    <a:pt x="2170" y="1"/>
                    <a:pt x="1078" y="320"/>
                    <a:pt x="1" y="514"/>
                  </a:cubicBezTo>
                  <a:cubicBezTo>
                    <a:pt x="21" y="634"/>
                    <a:pt x="100" y="713"/>
                    <a:pt x="220" y="733"/>
                  </a:cubicBezTo>
                  <a:cubicBezTo>
                    <a:pt x="273" y="734"/>
                    <a:pt x="326" y="735"/>
                    <a:pt x="379" y="735"/>
                  </a:cubicBezTo>
                  <a:cubicBezTo>
                    <a:pt x="1157" y="735"/>
                    <a:pt x="1902" y="601"/>
                    <a:pt x="2647" y="415"/>
                  </a:cubicBezTo>
                  <a:cubicBezTo>
                    <a:pt x="2985" y="315"/>
                    <a:pt x="3383" y="395"/>
                    <a:pt x="3701" y="156"/>
                  </a:cubicBezTo>
                  <a:cubicBezTo>
                    <a:pt x="3741" y="156"/>
                    <a:pt x="3761" y="136"/>
                    <a:pt x="3761" y="116"/>
                  </a:cubicBezTo>
                  <a:cubicBezTo>
                    <a:pt x="3780" y="96"/>
                    <a:pt x="3761" y="37"/>
                    <a:pt x="3701" y="17"/>
                  </a:cubicBezTo>
                  <a:cubicBezTo>
                    <a:pt x="3560" y="6"/>
                    <a:pt x="3419" y="1"/>
                    <a:pt x="327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62" name="Google Shape;7962;p9"/>
            <p:cNvSpPr/>
            <p:nvPr/>
          </p:nvSpPr>
          <p:spPr>
            <a:xfrm>
              <a:off x="4927700" y="4012250"/>
              <a:ext cx="69150" cy="35850"/>
            </a:xfrm>
            <a:custGeom>
              <a:avLst/>
              <a:gdLst/>
              <a:ahLst/>
              <a:cxnLst/>
              <a:rect l="l" t="t" r="r" b="b"/>
              <a:pathLst>
                <a:path w="2766" h="1434" extrusionOk="0">
                  <a:moveTo>
                    <a:pt x="936" y="1"/>
                  </a:moveTo>
                  <a:cubicBezTo>
                    <a:pt x="1175" y="379"/>
                    <a:pt x="816" y="399"/>
                    <a:pt x="637" y="518"/>
                  </a:cubicBezTo>
                  <a:cubicBezTo>
                    <a:pt x="419" y="518"/>
                    <a:pt x="200" y="518"/>
                    <a:pt x="80" y="677"/>
                  </a:cubicBezTo>
                  <a:cubicBezTo>
                    <a:pt x="1" y="876"/>
                    <a:pt x="100" y="996"/>
                    <a:pt x="240" y="1115"/>
                  </a:cubicBezTo>
                  <a:cubicBezTo>
                    <a:pt x="319" y="1135"/>
                    <a:pt x="419" y="1194"/>
                    <a:pt x="498" y="1194"/>
                  </a:cubicBezTo>
                  <a:cubicBezTo>
                    <a:pt x="584" y="1208"/>
                    <a:pt x="671" y="1213"/>
                    <a:pt x="758" y="1213"/>
                  </a:cubicBezTo>
                  <a:cubicBezTo>
                    <a:pt x="1036" y="1213"/>
                    <a:pt x="1321" y="1162"/>
                    <a:pt x="1600" y="1162"/>
                  </a:cubicBezTo>
                  <a:cubicBezTo>
                    <a:pt x="1886" y="1162"/>
                    <a:pt x="2166" y="1215"/>
                    <a:pt x="2428" y="1433"/>
                  </a:cubicBezTo>
                  <a:cubicBezTo>
                    <a:pt x="2766" y="1294"/>
                    <a:pt x="2706" y="1035"/>
                    <a:pt x="2666" y="777"/>
                  </a:cubicBezTo>
                  <a:cubicBezTo>
                    <a:pt x="2607" y="637"/>
                    <a:pt x="2487" y="578"/>
                    <a:pt x="2368" y="518"/>
                  </a:cubicBezTo>
                  <a:cubicBezTo>
                    <a:pt x="2070" y="200"/>
                    <a:pt x="1592" y="299"/>
                    <a:pt x="129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63" name="Google Shape;7963;p9"/>
            <p:cNvSpPr/>
            <p:nvPr/>
          </p:nvSpPr>
          <p:spPr>
            <a:xfrm>
              <a:off x="4903350" y="3792450"/>
              <a:ext cx="109925" cy="30900"/>
            </a:xfrm>
            <a:custGeom>
              <a:avLst/>
              <a:gdLst/>
              <a:ahLst/>
              <a:cxnLst/>
              <a:rect l="l" t="t" r="r" b="b"/>
              <a:pathLst>
                <a:path w="4397" h="1236" extrusionOk="0">
                  <a:moveTo>
                    <a:pt x="3879" y="0"/>
                  </a:moveTo>
                  <a:cubicBezTo>
                    <a:pt x="2586" y="319"/>
                    <a:pt x="1273" y="657"/>
                    <a:pt x="0" y="1055"/>
                  </a:cubicBezTo>
                  <a:cubicBezTo>
                    <a:pt x="0" y="1154"/>
                    <a:pt x="100" y="1174"/>
                    <a:pt x="179" y="1234"/>
                  </a:cubicBezTo>
                  <a:cubicBezTo>
                    <a:pt x="206" y="1235"/>
                    <a:pt x="233" y="1236"/>
                    <a:pt x="259" y="1236"/>
                  </a:cubicBezTo>
                  <a:cubicBezTo>
                    <a:pt x="921" y="1236"/>
                    <a:pt x="1499" y="775"/>
                    <a:pt x="2168" y="756"/>
                  </a:cubicBezTo>
                  <a:cubicBezTo>
                    <a:pt x="2964" y="716"/>
                    <a:pt x="3660" y="358"/>
                    <a:pt x="4396" y="219"/>
                  </a:cubicBezTo>
                  <a:cubicBezTo>
                    <a:pt x="4327" y="110"/>
                    <a:pt x="4227" y="110"/>
                    <a:pt x="4130" y="110"/>
                  </a:cubicBezTo>
                  <a:cubicBezTo>
                    <a:pt x="4033" y="110"/>
                    <a:pt x="3939" y="110"/>
                    <a:pt x="38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64" name="Google Shape;7964;p9"/>
            <p:cNvSpPr/>
            <p:nvPr/>
          </p:nvSpPr>
          <p:spPr>
            <a:xfrm>
              <a:off x="4727300" y="3810850"/>
              <a:ext cx="66650" cy="49400"/>
            </a:xfrm>
            <a:custGeom>
              <a:avLst/>
              <a:gdLst/>
              <a:ahLst/>
              <a:cxnLst/>
              <a:rect l="l" t="t" r="r" b="b"/>
              <a:pathLst>
                <a:path w="2666" h="1976" extrusionOk="0">
                  <a:moveTo>
                    <a:pt x="358" y="0"/>
                  </a:moveTo>
                  <a:cubicBezTo>
                    <a:pt x="199" y="0"/>
                    <a:pt x="80" y="20"/>
                    <a:pt x="0" y="179"/>
                  </a:cubicBezTo>
                  <a:cubicBezTo>
                    <a:pt x="0" y="199"/>
                    <a:pt x="20" y="239"/>
                    <a:pt x="20" y="259"/>
                  </a:cubicBezTo>
                  <a:cubicBezTo>
                    <a:pt x="60" y="339"/>
                    <a:pt x="100" y="398"/>
                    <a:pt x="159" y="438"/>
                  </a:cubicBezTo>
                  <a:cubicBezTo>
                    <a:pt x="279" y="537"/>
                    <a:pt x="418" y="677"/>
                    <a:pt x="557" y="796"/>
                  </a:cubicBezTo>
                  <a:lnTo>
                    <a:pt x="696" y="935"/>
                  </a:lnTo>
                  <a:cubicBezTo>
                    <a:pt x="855" y="1114"/>
                    <a:pt x="1054" y="1194"/>
                    <a:pt x="1253" y="1234"/>
                  </a:cubicBezTo>
                  <a:cubicBezTo>
                    <a:pt x="1293" y="1293"/>
                    <a:pt x="1373" y="1313"/>
                    <a:pt x="1432" y="1333"/>
                  </a:cubicBezTo>
                  <a:cubicBezTo>
                    <a:pt x="1492" y="1393"/>
                    <a:pt x="1592" y="1433"/>
                    <a:pt x="1651" y="1512"/>
                  </a:cubicBezTo>
                  <a:cubicBezTo>
                    <a:pt x="1731" y="1632"/>
                    <a:pt x="1850" y="1691"/>
                    <a:pt x="1950" y="1771"/>
                  </a:cubicBezTo>
                  <a:cubicBezTo>
                    <a:pt x="1967" y="1763"/>
                    <a:pt x="1986" y="1760"/>
                    <a:pt x="2004" y="1760"/>
                  </a:cubicBezTo>
                  <a:cubicBezTo>
                    <a:pt x="2150" y="1760"/>
                    <a:pt x="2301" y="1976"/>
                    <a:pt x="2445" y="1976"/>
                  </a:cubicBezTo>
                  <a:cubicBezTo>
                    <a:pt x="2522" y="1976"/>
                    <a:pt x="2596" y="1916"/>
                    <a:pt x="2666" y="1731"/>
                  </a:cubicBezTo>
                  <a:cubicBezTo>
                    <a:pt x="2586" y="1691"/>
                    <a:pt x="2546" y="1632"/>
                    <a:pt x="2467" y="1592"/>
                  </a:cubicBezTo>
                  <a:lnTo>
                    <a:pt x="2268" y="1393"/>
                  </a:lnTo>
                  <a:cubicBezTo>
                    <a:pt x="2109" y="1293"/>
                    <a:pt x="2009" y="1194"/>
                    <a:pt x="1910" y="1075"/>
                  </a:cubicBezTo>
                  <a:lnTo>
                    <a:pt x="1890" y="1035"/>
                  </a:lnTo>
                  <a:cubicBezTo>
                    <a:pt x="1810" y="935"/>
                    <a:pt x="1651" y="975"/>
                    <a:pt x="1592" y="816"/>
                  </a:cubicBezTo>
                  <a:cubicBezTo>
                    <a:pt x="1273" y="577"/>
                    <a:pt x="975" y="299"/>
                    <a:pt x="597" y="140"/>
                  </a:cubicBezTo>
                  <a:cubicBezTo>
                    <a:pt x="497" y="140"/>
                    <a:pt x="418" y="60"/>
                    <a:pt x="3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65" name="Google Shape;7965;p9"/>
            <p:cNvSpPr/>
            <p:nvPr/>
          </p:nvSpPr>
          <p:spPr>
            <a:xfrm>
              <a:off x="5256925" y="3794425"/>
              <a:ext cx="71150" cy="20000"/>
            </a:xfrm>
            <a:custGeom>
              <a:avLst/>
              <a:gdLst/>
              <a:ahLst/>
              <a:cxnLst/>
              <a:rect l="l" t="t" r="r" b="b"/>
              <a:pathLst>
                <a:path w="2846" h="800" extrusionOk="0">
                  <a:moveTo>
                    <a:pt x="2647" y="1"/>
                  </a:moveTo>
                  <a:cubicBezTo>
                    <a:pt x="1771" y="180"/>
                    <a:pt x="856" y="299"/>
                    <a:pt x="1" y="637"/>
                  </a:cubicBezTo>
                  <a:cubicBezTo>
                    <a:pt x="77" y="736"/>
                    <a:pt x="173" y="760"/>
                    <a:pt x="274" y="760"/>
                  </a:cubicBezTo>
                  <a:cubicBezTo>
                    <a:pt x="365" y="760"/>
                    <a:pt x="459" y="741"/>
                    <a:pt x="547" y="741"/>
                  </a:cubicBezTo>
                  <a:cubicBezTo>
                    <a:pt x="617" y="741"/>
                    <a:pt x="682" y="753"/>
                    <a:pt x="737" y="797"/>
                  </a:cubicBezTo>
                  <a:cubicBezTo>
                    <a:pt x="767" y="799"/>
                    <a:pt x="796" y="800"/>
                    <a:pt x="826" y="800"/>
                  </a:cubicBezTo>
                  <a:cubicBezTo>
                    <a:pt x="1372" y="800"/>
                    <a:pt x="1874" y="478"/>
                    <a:pt x="2440" y="478"/>
                  </a:cubicBezTo>
                  <a:cubicBezTo>
                    <a:pt x="2456" y="478"/>
                    <a:pt x="2472" y="478"/>
                    <a:pt x="2487" y="478"/>
                  </a:cubicBezTo>
                  <a:cubicBezTo>
                    <a:pt x="2587" y="379"/>
                    <a:pt x="2826" y="359"/>
                    <a:pt x="2845" y="140"/>
                  </a:cubicBezTo>
                  <a:cubicBezTo>
                    <a:pt x="2766" y="80"/>
                    <a:pt x="2686" y="1"/>
                    <a:pt x="264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66" name="Google Shape;7966;p9"/>
            <p:cNvSpPr/>
            <p:nvPr/>
          </p:nvSpPr>
          <p:spPr>
            <a:xfrm>
              <a:off x="4924225" y="3766375"/>
              <a:ext cx="78100" cy="17650"/>
            </a:xfrm>
            <a:custGeom>
              <a:avLst/>
              <a:gdLst/>
              <a:ahLst/>
              <a:cxnLst/>
              <a:rect l="l" t="t" r="r" b="b"/>
              <a:pathLst>
                <a:path w="3124" h="706" extrusionOk="0">
                  <a:moveTo>
                    <a:pt x="2717" y="0"/>
                  </a:moveTo>
                  <a:cubicBezTo>
                    <a:pt x="2100" y="0"/>
                    <a:pt x="1481" y="103"/>
                    <a:pt x="936" y="307"/>
                  </a:cubicBezTo>
                  <a:cubicBezTo>
                    <a:pt x="888" y="321"/>
                    <a:pt x="839" y="327"/>
                    <a:pt x="789" y="327"/>
                  </a:cubicBezTo>
                  <a:cubicBezTo>
                    <a:pt x="636" y="327"/>
                    <a:pt x="478" y="275"/>
                    <a:pt x="337" y="275"/>
                  </a:cubicBezTo>
                  <a:cubicBezTo>
                    <a:pt x="203" y="275"/>
                    <a:pt x="84" y="322"/>
                    <a:pt x="1" y="506"/>
                  </a:cubicBezTo>
                  <a:cubicBezTo>
                    <a:pt x="60" y="586"/>
                    <a:pt x="120" y="626"/>
                    <a:pt x="180" y="626"/>
                  </a:cubicBezTo>
                  <a:cubicBezTo>
                    <a:pt x="214" y="629"/>
                    <a:pt x="248" y="630"/>
                    <a:pt x="282" y="630"/>
                  </a:cubicBezTo>
                  <a:cubicBezTo>
                    <a:pt x="333" y="630"/>
                    <a:pt x="384" y="628"/>
                    <a:pt x="433" y="628"/>
                  </a:cubicBezTo>
                  <a:cubicBezTo>
                    <a:pt x="536" y="628"/>
                    <a:pt x="637" y="638"/>
                    <a:pt x="737" y="705"/>
                  </a:cubicBezTo>
                  <a:cubicBezTo>
                    <a:pt x="1373" y="606"/>
                    <a:pt x="1990" y="327"/>
                    <a:pt x="2666" y="327"/>
                  </a:cubicBezTo>
                  <a:cubicBezTo>
                    <a:pt x="2766" y="228"/>
                    <a:pt x="3124" y="367"/>
                    <a:pt x="3024" y="9"/>
                  </a:cubicBezTo>
                  <a:cubicBezTo>
                    <a:pt x="2922" y="3"/>
                    <a:pt x="2819" y="0"/>
                    <a:pt x="271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67" name="Google Shape;7967;p9"/>
            <p:cNvSpPr/>
            <p:nvPr/>
          </p:nvSpPr>
          <p:spPr>
            <a:xfrm>
              <a:off x="4990875" y="3761400"/>
              <a:ext cx="74625" cy="14225"/>
            </a:xfrm>
            <a:custGeom>
              <a:avLst/>
              <a:gdLst/>
              <a:ahLst/>
              <a:cxnLst/>
              <a:rect l="l" t="t" r="r" b="b"/>
              <a:pathLst>
                <a:path w="2985" h="569" extrusionOk="0">
                  <a:moveTo>
                    <a:pt x="2389" y="0"/>
                  </a:moveTo>
                  <a:cubicBezTo>
                    <a:pt x="1994" y="0"/>
                    <a:pt x="1605" y="36"/>
                    <a:pt x="1234" y="89"/>
                  </a:cubicBezTo>
                  <a:cubicBezTo>
                    <a:pt x="1211" y="92"/>
                    <a:pt x="1188" y="93"/>
                    <a:pt x="1164" y="93"/>
                  </a:cubicBezTo>
                  <a:cubicBezTo>
                    <a:pt x="1018" y="93"/>
                    <a:pt x="856" y="40"/>
                    <a:pt x="703" y="40"/>
                  </a:cubicBezTo>
                  <a:cubicBezTo>
                    <a:pt x="577" y="40"/>
                    <a:pt x="457" y="76"/>
                    <a:pt x="358" y="208"/>
                  </a:cubicBezTo>
                  <a:cubicBezTo>
                    <a:pt x="239" y="307"/>
                    <a:pt x="139" y="427"/>
                    <a:pt x="0" y="526"/>
                  </a:cubicBezTo>
                  <a:cubicBezTo>
                    <a:pt x="137" y="556"/>
                    <a:pt x="272" y="569"/>
                    <a:pt x="407" y="569"/>
                  </a:cubicBezTo>
                  <a:cubicBezTo>
                    <a:pt x="901" y="569"/>
                    <a:pt x="1386" y="401"/>
                    <a:pt x="1870" y="307"/>
                  </a:cubicBezTo>
                  <a:cubicBezTo>
                    <a:pt x="2228" y="228"/>
                    <a:pt x="2666" y="387"/>
                    <a:pt x="2984" y="29"/>
                  </a:cubicBezTo>
                  <a:cubicBezTo>
                    <a:pt x="2785" y="9"/>
                    <a:pt x="2586" y="0"/>
                    <a:pt x="238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68" name="Google Shape;7968;p9"/>
            <p:cNvSpPr/>
            <p:nvPr/>
          </p:nvSpPr>
          <p:spPr>
            <a:xfrm>
              <a:off x="5065475" y="3750000"/>
              <a:ext cx="70125" cy="12225"/>
            </a:xfrm>
            <a:custGeom>
              <a:avLst/>
              <a:gdLst/>
              <a:ahLst/>
              <a:cxnLst/>
              <a:rect l="l" t="t" r="r" b="b"/>
              <a:pathLst>
                <a:path w="2805" h="489" extrusionOk="0">
                  <a:moveTo>
                    <a:pt x="2182" y="1"/>
                  </a:moveTo>
                  <a:cubicBezTo>
                    <a:pt x="1454" y="1"/>
                    <a:pt x="727" y="109"/>
                    <a:pt x="0" y="326"/>
                  </a:cubicBezTo>
                  <a:cubicBezTo>
                    <a:pt x="139" y="485"/>
                    <a:pt x="378" y="346"/>
                    <a:pt x="517" y="485"/>
                  </a:cubicBezTo>
                  <a:cubicBezTo>
                    <a:pt x="572" y="488"/>
                    <a:pt x="627" y="489"/>
                    <a:pt x="682" y="489"/>
                  </a:cubicBezTo>
                  <a:cubicBezTo>
                    <a:pt x="1418" y="489"/>
                    <a:pt x="2120" y="250"/>
                    <a:pt x="2805" y="27"/>
                  </a:cubicBezTo>
                  <a:cubicBezTo>
                    <a:pt x="2597" y="10"/>
                    <a:pt x="2389" y="1"/>
                    <a:pt x="21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69" name="Google Shape;7969;p9"/>
            <p:cNvSpPr/>
            <p:nvPr/>
          </p:nvSpPr>
          <p:spPr>
            <a:xfrm>
              <a:off x="5194275" y="3781000"/>
              <a:ext cx="53725" cy="17175"/>
            </a:xfrm>
            <a:custGeom>
              <a:avLst/>
              <a:gdLst/>
              <a:ahLst/>
              <a:cxnLst/>
              <a:rect l="l" t="t" r="r" b="b"/>
              <a:pathLst>
                <a:path w="2149" h="687" extrusionOk="0">
                  <a:moveTo>
                    <a:pt x="2049" y="1"/>
                  </a:moveTo>
                  <a:cubicBezTo>
                    <a:pt x="1393" y="180"/>
                    <a:pt x="716" y="180"/>
                    <a:pt x="100" y="399"/>
                  </a:cubicBezTo>
                  <a:cubicBezTo>
                    <a:pt x="0" y="498"/>
                    <a:pt x="0" y="578"/>
                    <a:pt x="100" y="677"/>
                  </a:cubicBezTo>
                  <a:cubicBezTo>
                    <a:pt x="174" y="684"/>
                    <a:pt x="248" y="687"/>
                    <a:pt x="320" y="687"/>
                  </a:cubicBezTo>
                  <a:cubicBezTo>
                    <a:pt x="928" y="687"/>
                    <a:pt x="1481" y="479"/>
                    <a:pt x="2049" y="319"/>
                  </a:cubicBezTo>
                  <a:cubicBezTo>
                    <a:pt x="2149" y="200"/>
                    <a:pt x="2149" y="100"/>
                    <a:pt x="20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70" name="Google Shape;7970;p9"/>
            <p:cNvSpPr/>
            <p:nvPr/>
          </p:nvSpPr>
          <p:spPr>
            <a:xfrm>
              <a:off x="4798400" y="3802900"/>
              <a:ext cx="57725" cy="29850"/>
            </a:xfrm>
            <a:custGeom>
              <a:avLst/>
              <a:gdLst/>
              <a:ahLst/>
              <a:cxnLst/>
              <a:rect l="l" t="t" r="r" b="b"/>
              <a:pathLst>
                <a:path w="2309" h="1194" extrusionOk="0">
                  <a:moveTo>
                    <a:pt x="1930" y="0"/>
                  </a:moveTo>
                  <a:cubicBezTo>
                    <a:pt x="1234" y="259"/>
                    <a:pt x="498" y="517"/>
                    <a:pt x="1" y="1194"/>
                  </a:cubicBezTo>
                  <a:cubicBezTo>
                    <a:pt x="777" y="855"/>
                    <a:pt x="1532" y="517"/>
                    <a:pt x="2308" y="159"/>
                  </a:cubicBezTo>
                  <a:cubicBezTo>
                    <a:pt x="2229" y="0"/>
                    <a:pt x="2030" y="80"/>
                    <a:pt x="19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71" name="Google Shape;7971;p9"/>
            <p:cNvSpPr/>
            <p:nvPr/>
          </p:nvSpPr>
          <p:spPr>
            <a:xfrm>
              <a:off x="4929700" y="3889925"/>
              <a:ext cx="34825" cy="23900"/>
            </a:xfrm>
            <a:custGeom>
              <a:avLst/>
              <a:gdLst/>
              <a:ahLst/>
              <a:cxnLst/>
              <a:rect l="l" t="t" r="r" b="b"/>
              <a:pathLst>
                <a:path w="1393" h="956" extrusionOk="0">
                  <a:moveTo>
                    <a:pt x="1214" y="0"/>
                  </a:moveTo>
                  <a:cubicBezTo>
                    <a:pt x="299" y="140"/>
                    <a:pt x="60" y="319"/>
                    <a:pt x="0" y="955"/>
                  </a:cubicBezTo>
                  <a:cubicBezTo>
                    <a:pt x="458" y="756"/>
                    <a:pt x="935" y="557"/>
                    <a:pt x="1393" y="358"/>
                  </a:cubicBezTo>
                  <a:cubicBezTo>
                    <a:pt x="1393" y="319"/>
                    <a:pt x="1393" y="299"/>
                    <a:pt x="1353" y="259"/>
                  </a:cubicBezTo>
                  <a:cubicBezTo>
                    <a:pt x="1333" y="159"/>
                    <a:pt x="1254" y="60"/>
                    <a:pt x="121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72" name="Google Shape;7972;p9"/>
            <p:cNvSpPr/>
            <p:nvPr/>
          </p:nvSpPr>
          <p:spPr>
            <a:xfrm>
              <a:off x="5025175" y="3818800"/>
              <a:ext cx="53750" cy="18925"/>
            </a:xfrm>
            <a:custGeom>
              <a:avLst/>
              <a:gdLst/>
              <a:ahLst/>
              <a:cxnLst/>
              <a:rect l="l" t="t" r="r" b="b"/>
              <a:pathLst>
                <a:path w="2150" h="757" extrusionOk="0">
                  <a:moveTo>
                    <a:pt x="1771" y="1"/>
                  </a:moveTo>
                  <a:cubicBezTo>
                    <a:pt x="1155" y="80"/>
                    <a:pt x="518" y="120"/>
                    <a:pt x="1" y="518"/>
                  </a:cubicBezTo>
                  <a:cubicBezTo>
                    <a:pt x="21" y="657"/>
                    <a:pt x="120" y="677"/>
                    <a:pt x="200" y="757"/>
                  </a:cubicBezTo>
                  <a:cubicBezTo>
                    <a:pt x="816" y="518"/>
                    <a:pt x="1513" y="498"/>
                    <a:pt x="2149" y="219"/>
                  </a:cubicBezTo>
                  <a:cubicBezTo>
                    <a:pt x="2090" y="80"/>
                    <a:pt x="1891" y="160"/>
                    <a:pt x="1811" y="60"/>
                  </a:cubicBezTo>
                  <a:lnTo>
                    <a:pt x="17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73" name="Google Shape;7973;p9"/>
            <p:cNvSpPr/>
            <p:nvPr/>
          </p:nvSpPr>
          <p:spPr>
            <a:xfrm>
              <a:off x="4897875" y="3850625"/>
              <a:ext cx="60200" cy="21925"/>
            </a:xfrm>
            <a:custGeom>
              <a:avLst/>
              <a:gdLst/>
              <a:ahLst/>
              <a:cxnLst/>
              <a:rect l="l" t="t" r="r" b="b"/>
              <a:pathLst>
                <a:path w="2408" h="877" extrusionOk="0">
                  <a:moveTo>
                    <a:pt x="2109" y="1"/>
                  </a:moveTo>
                  <a:cubicBezTo>
                    <a:pt x="1433" y="299"/>
                    <a:pt x="637" y="299"/>
                    <a:pt x="0" y="697"/>
                  </a:cubicBezTo>
                  <a:cubicBezTo>
                    <a:pt x="80" y="836"/>
                    <a:pt x="239" y="796"/>
                    <a:pt x="378" y="876"/>
                  </a:cubicBezTo>
                  <a:cubicBezTo>
                    <a:pt x="975" y="518"/>
                    <a:pt x="1691" y="578"/>
                    <a:pt x="2308" y="319"/>
                  </a:cubicBezTo>
                  <a:cubicBezTo>
                    <a:pt x="2407" y="120"/>
                    <a:pt x="2208" y="80"/>
                    <a:pt x="210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74" name="Google Shape;7974;p9"/>
            <p:cNvSpPr/>
            <p:nvPr/>
          </p:nvSpPr>
          <p:spPr>
            <a:xfrm>
              <a:off x="4962025" y="3873000"/>
              <a:ext cx="45275" cy="25900"/>
            </a:xfrm>
            <a:custGeom>
              <a:avLst/>
              <a:gdLst/>
              <a:ahLst/>
              <a:cxnLst/>
              <a:rect l="l" t="t" r="r" b="b"/>
              <a:pathLst>
                <a:path w="1811" h="1036" extrusionOk="0">
                  <a:moveTo>
                    <a:pt x="1532" y="1"/>
                  </a:moveTo>
                  <a:cubicBezTo>
                    <a:pt x="995" y="61"/>
                    <a:pt x="557" y="399"/>
                    <a:pt x="120" y="697"/>
                  </a:cubicBezTo>
                  <a:cubicBezTo>
                    <a:pt x="0" y="797"/>
                    <a:pt x="20" y="896"/>
                    <a:pt x="100" y="996"/>
                  </a:cubicBezTo>
                  <a:lnTo>
                    <a:pt x="120" y="1035"/>
                  </a:lnTo>
                  <a:cubicBezTo>
                    <a:pt x="637" y="797"/>
                    <a:pt x="1154" y="578"/>
                    <a:pt x="1691" y="319"/>
                  </a:cubicBezTo>
                  <a:cubicBezTo>
                    <a:pt x="1811" y="120"/>
                    <a:pt x="1612" y="81"/>
                    <a:pt x="15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75" name="Google Shape;7975;p9"/>
            <p:cNvSpPr/>
            <p:nvPr/>
          </p:nvSpPr>
          <p:spPr>
            <a:xfrm>
              <a:off x="5213675" y="3810050"/>
              <a:ext cx="53225" cy="13725"/>
            </a:xfrm>
            <a:custGeom>
              <a:avLst/>
              <a:gdLst/>
              <a:ahLst/>
              <a:cxnLst/>
              <a:rect l="l" t="t" r="r" b="b"/>
              <a:pathLst>
                <a:path w="2129" h="549" extrusionOk="0">
                  <a:moveTo>
                    <a:pt x="1228" y="1"/>
                  </a:moveTo>
                  <a:cubicBezTo>
                    <a:pt x="789" y="1"/>
                    <a:pt x="380" y="158"/>
                    <a:pt x="0" y="331"/>
                  </a:cubicBezTo>
                  <a:cubicBezTo>
                    <a:pt x="20" y="450"/>
                    <a:pt x="120" y="450"/>
                    <a:pt x="199" y="530"/>
                  </a:cubicBezTo>
                  <a:cubicBezTo>
                    <a:pt x="311" y="543"/>
                    <a:pt x="422" y="549"/>
                    <a:pt x="532" y="549"/>
                  </a:cubicBezTo>
                  <a:cubicBezTo>
                    <a:pt x="1085" y="549"/>
                    <a:pt x="1614" y="394"/>
                    <a:pt x="2129" y="211"/>
                  </a:cubicBezTo>
                  <a:cubicBezTo>
                    <a:pt x="2047" y="130"/>
                    <a:pt x="1948" y="118"/>
                    <a:pt x="1847" y="118"/>
                  </a:cubicBezTo>
                  <a:cubicBezTo>
                    <a:pt x="1808" y="118"/>
                    <a:pt x="1770" y="120"/>
                    <a:pt x="1732" y="120"/>
                  </a:cubicBezTo>
                  <a:cubicBezTo>
                    <a:pt x="1624" y="120"/>
                    <a:pt x="1519" y="108"/>
                    <a:pt x="1432" y="12"/>
                  </a:cubicBezTo>
                  <a:cubicBezTo>
                    <a:pt x="1364" y="5"/>
                    <a:pt x="1295" y="1"/>
                    <a:pt x="122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76" name="Google Shape;7976;p9"/>
            <p:cNvSpPr/>
            <p:nvPr/>
          </p:nvSpPr>
          <p:spPr>
            <a:xfrm>
              <a:off x="5165925" y="3818425"/>
              <a:ext cx="52750" cy="15325"/>
            </a:xfrm>
            <a:custGeom>
              <a:avLst/>
              <a:gdLst/>
              <a:ahLst/>
              <a:cxnLst/>
              <a:rect l="l" t="t" r="r" b="b"/>
              <a:pathLst>
                <a:path w="2110" h="613" extrusionOk="0">
                  <a:moveTo>
                    <a:pt x="1654" y="1"/>
                  </a:moveTo>
                  <a:cubicBezTo>
                    <a:pt x="1076" y="1"/>
                    <a:pt x="538" y="218"/>
                    <a:pt x="0" y="374"/>
                  </a:cubicBezTo>
                  <a:cubicBezTo>
                    <a:pt x="20" y="493"/>
                    <a:pt x="140" y="513"/>
                    <a:pt x="219" y="593"/>
                  </a:cubicBezTo>
                  <a:lnTo>
                    <a:pt x="299" y="612"/>
                  </a:lnTo>
                  <a:lnTo>
                    <a:pt x="359" y="612"/>
                  </a:lnTo>
                  <a:cubicBezTo>
                    <a:pt x="390" y="570"/>
                    <a:pt x="417" y="550"/>
                    <a:pt x="447" y="550"/>
                  </a:cubicBezTo>
                  <a:cubicBezTo>
                    <a:pt x="472" y="550"/>
                    <a:pt x="501" y="565"/>
                    <a:pt x="538" y="593"/>
                  </a:cubicBezTo>
                  <a:cubicBezTo>
                    <a:pt x="1095" y="593"/>
                    <a:pt x="1552" y="234"/>
                    <a:pt x="2109" y="215"/>
                  </a:cubicBezTo>
                  <a:lnTo>
                    <a:pt x="1910" y="16"/>
                  </a:lnTo>
                  <a:cubicBezTo>
                    <a:pt x="1824" y="5"/>
                    <a:pt x="1738" y="1"/>
                    <a:pt x="165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77" name="Google Shape;7977;p9"/>
            <p:cNvSpPr/>
            <p:nvPr/>
          </p:nvSpPr>
          <p:spPr>
            <a:xfrm>
              <a:off x="4848150" y="3819800"/>
              <a:ext cx="48250" cy="21900"/>
            </a:xfrm>
            <a:custGeom>
              <a:avLst/>
              <a:gdLst/>
              <a:ahLst/>
              <a:cxnLst/>
              <a:rect l="l" t="t" r="r" b="b"/>
              <a:pathLst>
                <a:path w="1930" h="876" extrusionOk="0">
                  <a:moveTo>
                    <a:pt x="1870" y="0"/>
                  </a:moveTo>
                  <a:cubicBezTo>
                    <a:pt x="1233" y="179"/>
                    <a:pt x="637" y="359"/>
                    <a:pt x="99" y="677"/>
                  </a:cubicBezTo>
                  <a:cubicBezTo>
                    <a:pt x="20" y="717"/>
                    <a:pt x="0" y="756"/>
                    <a:pt x="20" y="816"/>
                  </a:cubicBezTo>
                  <a:lnTo>
                    <a:pt x="99" y="876"/>
                  </a:lnTo>
                  <a:cubicBezTo>
                    <a:pt x="696" y="677"/>
                    <a:pt x="1373" y="657"/>
                    <a:pt x="1870" y="160"/>
                  </a:cubicBezTo>
                  <a:lnTo>
                    <a:pt x="1910" y="100"/>
                  </a:lnTo>
                  <a:cubicBezTo>
                    <a:pt x="1930" y="80"/>
                    <a:pt x="1910" y="40"/>
                    <a:pt x="18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78" name="Google Shape;7978;p9"/>
            <p:cNvSpPr/>
            <p:nvPr/>
          </p:nvSpPr>
          <p:spPr>
            <a:xfrm>
              <a:off x="4983900" y="3831725"/>
              <a:ext cx="46275" cy="17550"/>
            </a:xfrm>
            <a:custGeom>
              <a:avLst/>
              <a:gdLst/>
              <a:ahLst/>
              <a:cxnLst/>
              <a:rect l="l" t="t" r="r" b="b"/>
              <a:pathLst>
                <a:path w="1851" h="702" extrusionOk="0">
                  <a:moveTo>
                    <a:pt x="1652" y="1"/>
                  </a:moveTo>
                  <a:cubicBezTo>
                    <a:pt x="1154" y="200"/>
                    <a:pt x="578" y="100"/>
                    <a:pt x="100" y="359"/>
                  </a:cubicBezTo>
                  <a:cubicBezTo>
                    <a:pt x="1" y="478"/>
                    <a:pt x="1" y="578"/>
                    <a:pt x="100" y="697"/>
                  </a:cubicBezTo>
                  <a:cubicBezTo>
                    <a:pt x="166" y="697"/>
                    <a:pt x="233" y="702"/>
                    <a:pt x="298" y="702"/>
                  </a:cubicBezTo>
                  <a:cubicBezTo>
                    <a:pt x="427" y="702"/>
                    <a:pt x="551" y="684"/>
                    <a:pt x="657" y="578"/>
                  </a:cubicBezTo>
                  <a:cubicBezTo>
                    <a:pt x="675" y="481"/>
                    <a:pt x="715" y="455"/>
                    <a:pt x="764" y="455"/>
                  </a:cubicBezTo>
                  <a:cubicBezTo>
                    <a:pt x="825" y="455"/>
                    <a:pt x="900" y="498"/>
                    <a:pt x="956" y="498"/>
                  </a:cubicBezTo>
                  <a:lnTo>
                    <a:pt x="1851" y="200"/>
                  </a:lnTo>
                  <a:lnTo>
                    <a:pt x="165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79" name="Google Shape;7979;p9"/>
            <p:cNvSpPr/>
            <p:nvPr/>
          </p:nvSpPr>
          <p:spPr>
            <a:xfrm>
              <a:off x="4885925" y="3779025"/>
              <a:ext cx="41300" cy="14925"/>
            </a:xfrm>
            <a:custGeom>
              <a:avLst/>
              <a:gdLst/>
              <a:ahLst/>
              <a:cxnLst/>
              <a:rect l="l" t="t" r="r" b="b"/>
              <a:pathLst>
                <a:path w="1652" h="597" extrusionOk="0">
                  <a:moveTo>
                    <a:pt x="1552" y="0"/>
                  </a:moveTo>
                  <a:cubicBezTo>
                    <a:pt x="1115" y="299"/>
                    <a:pt x="498" y="80"/>
                    <a:pt x="1" y="597"/>
                  </a:cubicBezTo>
                  <a:cubicBezTo>
                    <a:pt x="110" y="576"/>
                    <a:pt x="217" y="569"/>
                    <a:pt x="321" y="569"/>
                  </a:cubicBezTo>
                  <a:cubicBezTo>
                    <a:pt x="513" y="569"/>
                    <a:pt x="697" y="592"/>
                    <a:pt x="869" y="592"/>
                  </a:cubicBezTo>
                  <a:cubicBezTo>
                    <a:pt x="1135" y="592"/>
                    <a:pt x="1373" y="537"/>
                    <a:pt x="1572" y="259"/>
                  </a:cubicBezTo>
                  <a:cubicBezTo>
                    <a:pt x="1592" y="259"/>
                    <a:pt x="1592" y="219"/>
                    <a:pt x="1612" y="199"/>
                  </a:cubicBezTo>
                  <a:cubicBezTo>
                    <a:pt x="1652" y="139"/>
                    <a:pt x="1652" y="120"/>
                    <a:pt x="1592" y="80"/>
                  </a:cubicBezTo>
                  <a:lnTo>
                    <a:pt x="155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80" name="Google Shape;7980;p9"/>
            <p:cNvSpPr/>
            <p:nvPr/>
          </p:nvSpPr>
          <p:spPr>
            <a:xfrm>
              <a:off x="5161950" y="3790450"/>
              <a:ext cx="34825" cy="12500"/>
            </a:xfrm>
            <a:custGeom>
              <a:avLst/>
              <a:gdLst/>
              <a:ahLst/>
              <a:cxnLst/>
              <a:rect l="l" t="t" r="r" b="b"/>
              <a:pathLst>
                <a:path w="1393" h="500" extrusionOk="0">
                  <a:moveTo>
                    <a:pt x="1393" y="1"/>
                  </a:moveTo>
                  <a:cubicBezTo>
                    <a:pt x="915" y="80"/>
                    <a:pt x="418" y="21"/>
                    <a:pt x="0" y="279"/>
                  </a:cubicBezTo>
                  <a:lnTo>
                    <a:pt x="0" y="458"/>
                  </a:lnTo>
                  <a:cubicBezTo>
                    <a:pt x="156" y="484"/>
                    <a:pt x="311" y="500"/>
                    <a:pt x="465" y="500"/>
                  </a:cubicBezTo>
                  <a:cubicBezTo>
                    <a:pt x="785" y="500"/>
                    <a:pt x="1098" y="434"/>
                    <a:pt x="1393" y="259"/>
                  </a:cubicBezTo>
                  <a:lnTo>
                    <a:pt x="139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81" name="Google Shape;7981;p9"/>
            <p:cNvSpPr/>
            <p:nvPr/>
          </p:nvSpPr>
          <p:spPr>
            <a:xfrm>
              <a:off x="4951075" y="3841175"/>
              <a:ext cx="34850" cy="17450"/>
            </a:xfrm>
            <a:custGeom>
              <a:avLst/>
              <a:gdLst/>
              <a:ahLst/>
              <a:cxnLst/>
              <a:rect l="l" t="t" r="r" b="b"/>
              <a:pathLst>
                <a:path w="1394" h="698" extrusionOk="0">
                  <a:moveTo>
                    <a:pt x="1393" y="1"/>
                  </a:moveTo>
                  <a:cubicBezTo>
                    <a:pt x="936" y="100"/>
                    <a:pt x="478" y="220"/>
                    <a:pt x="1" y="359"/>
                  </a:cubicBezTo>
                  <a:cubicBezTo>
                    <a:pt x="60" y="478"/>
                    <a:pt x="140" y="578"/>
                    <a:pt x="180" y="697"/>
                  </a:cubicBezTo>
                  <a:cubicBezTo>
                    <a:pt x="578" y="578"/>
                    <a:pt x="995" y="478"/>
                    <a:pt x="1393" y="359"/>
                  </a:cubicBezTo>
                  <a:lnTo>
                    <a:pt x="139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82" name="Google Shape;7982;p9"/>
            <p:cNvSpPr/>
            <p:nvPr/>
          </p:nvSpPr>
          <p:spPr>
            <a:xfrm>
              <a:off x="5320100" y="3795025"/>
              <a:ext cx="33825" cy="11375"/>
            </a:xfrm>
            <a:custGeom>
              <a:avLst/>
              <a:gdLst/>
              <a:ahLst/>
              <a:cxnLst/>
              <a:rect l="l" t="t" r="r" b="b"/>
              <a:pathLst>
                <a:path w="1353" h="455" extrusionOk="0">
                  <a:moveTo>
                    <a:pt x="662" y="1"/>
                  </a:moveTo>
                  <a:cubicBezTo>
                    <a:pt x="557" y="1"/>
                    <a:pt x="450" y="30"/>
                    <a:pt x="338" y="116"/>
                  </a:cubicBezTo>
                  <a:cubicBezTo>
                    <a:pt x="199" y="156"/>
                    <a:pt x="60" y="275"/>
                    <a:pt x="0" y="454"/>
                  </a:cubicBezTo>
                  <a:cubicBezTo>
                    <a:pt x="458" y="454"/>
                    <a:pt x="915" y="315"/>
                    <a:pt x="1353" y="116"/>
                  </a:cubicBezTo>
                  <a:lnTo>
                    <a:pt x="1353" y="116"/>
                  </a:lnTo>
                  <a:cubicBezTo>
                    <a:pt x="1332" y="119"/>
                    <a:pt x="1312" y="120"/>
                    <a:pt x="1292" y="120"/>
                  </a:cubicBezTo>
                  <a:cubicBezTo>
                    <a:pt x="1080" y="120"/>
                    <a:pt x="875" y="1"/>
                    <a:pt x="66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83" name="Google Shape;7983;p9"/>
            <p:cNvSpPr/>
            <p:nvPr/>
          </p:nvSpPr>
          <p:spPr>
            <a:xfrm>
              <a:off x="5272850" y="3775775"/>
              <a:ext cx="37825" cy="7300"/>
            </a:xfrm>
            <a:custGeom>
              <a:avLst/>
              <a:gdLst/>
              <a:ahLst/>
              <a:cxnLst/>
              <a:rect l="l" t="t" r="r" b="b"/>
              <a:pathLst>
                <a:path w="1513" h="292" extrusionOk="0">
                  <a:moveTo>
                    <a:pt x="823" y="1"/>
                  </a:moveTo>
                  <a:cubicBezTo>
                    <a:pt x="582" y="1"/>
                    <a:pt x="319" y="31"/>
                    <a:pt x="0" y="130"/>
                  </a:cubicBezTo>
                  <a:cubicBezTo>
                    <a:pt x="219" y="249"/>
                    <a:pt x="409" y="291"/>
                    <a:pt x="579" y="291"/>
                  </a:cubicBezTo>
                  <a:cubicBezTo>
                    <a:pt x="949" y="291"/>
                    <a:pt x="1226" y="92"/>
                    <a:pt x="1512" y="51"/>
                  </a:cubicBezTo>
                  <a:cubicBezTo>
                    <a:pt x="1283" y="31"/>
                    <a:pt x="1065" y="1"/>
                    <a:pt x="8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84" name="Google Shape;7984;p9"/>
            <p:cNvSpPr/>
            <p:nvPr/>
          </p:nvSpPr>
          <p:spPr>
            <a:xfrm>
              <a:off x="4846650" y="3796525"/>
              <a:ext cx="35825" cy="10375"/>
            </a:xfrm>
            <a:custGeom>
              <a:avLst/>
              <a:gdLst/>
              <a:ahLst/>
              <a:cxnLst/>
              <a:rect l="l" t="t" r="r" b="b"/>
              <a:pathLst>
                <a:path w="1433" h="415" extrusionOk="0">
                  <a:moveTo>
                    <a:pt x="1201" y="0"/>
                  </a:moveTo>
                  <a:cubicBezTo>
                    <a:pt x="743" y="0"/>
                    <a:pt x="394" y="187"/>
                    <a:pt x="0" y="255"/>
                  </a:cubicBezTo>
                  <a:cubicBezTo>
                    <a:pt x="100" y="374"/>
                    <a:pt x="239" y="394"/>
                    <a:pt x="378" y="414"/>
                  </a:cubicBezTo>
                  <a:cubicBezTo>
                    <a:pt x="697" y="374"/>
                    <a:pt x="1094" y="414"/>
                    <a:pt x="1433" y="16"/>
                  </a:cubicBezTo>
                  <a:cubicBezTo>
                    <a:pt x="1352" y="5"/>
                    <a:pt x="1275" y="0"/>
                    <a:pt x="120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85" name="Google Shape;7985;p9"/>
            <p:cNvSpPr/>
            <p:nvPr/>
          </p:nvSpPr>
          <p:spPr>
            <a:xfrm>
              <a:off x="4813825" y="3879475"/>
              <a:ext cx="21400" cy="18925"/>
            </a:xfrm>
            <a:custGeom>
              <a:avLst/>
              <a:gdLst/>
              <a:ahLst/>
              <a:cxnLst/>
              <a:rect l="l" t="t" r="r" b="b"/>
              <a:pathLst>
                <a:path w="856" h="757" extrusionOk="0">
                  <a:moveTo>
                    <a:pt x="478" y="1"/>
                  </a:moveTo>
                  <a:cubicBezTo>
                    <a:pt x="120" y="160"/>
                    <a:pt x="0" y="379"/>
                    <a:pt x="279" y="697"/>
                  </a:cubicBezTo>
                  <a:cubicBezTo>
                    <a:pt x="378" y="737"/>
                    <a:pt x="478" y="737"/>
                    <a:pt x="577" y="756"/>
                  </a:cubicBezTo>
                  <a:cubicBezTo>
                    <a:pt x="697" y="756"/>
                    <a:pt x="776" y="677"/>
                    <a:pt x="856" y="558"/>
                  </a:cubicBezTo>
                  <a:cubicBezTo>
                    <a:pt x="856" y="359"/>
                    <a:pt x="717" y="239"/>
                    <a:pt x="597" y="80"/>
                  </a:cubicBezTo>
                  <a:cubicBezTo>
                    <a:pt x="577" y="40"/>
                    <a:pt x="518" y="1"/>
                    <a:pt x="47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86" name="Google Shape;7986;p9"/>
            <p:cNvSpPr/>
            <p:nvPr/>
          </p:nvSpPr>
          <p:spPr>
            <a:xfrm>
              <a:off x="4986400" y="4020750"/>
              <a:ext cx="26875" cy="13825"/>
            </a:xfrm>
            <a:custGeom>
              <a:avLst/>
              <a:gdLst/>
              <a:ahLst/>
              <a:cxnLst/>
              <a:rect l="l" t="t" r="r" b="b"/>
              <a:pathLst>
                <a:path w="1075" h="553" extrusionOk="0">
                  <a:moveTo>
                    <a:pt x="627" y="1"/>
                  </a:moveTo>
                  <a:cubicBezTo>
                    <a:pt x="426" y="1"/>
                    <a:pt x="210" y="121"/>
                    <a:pt x="0" y="198"/>
                  </a:cubicBezTo>
                  <a:lnTo>
                    <a:pt x="179" y="377"/>
                  </a:lnTo>
                  <a:cubicBezTo>
                    <a:pt x="331" y="485"/>
                    <a:pt x="489" y="552"/>
                    <a:pt x="652" y="552"/>
                  </a:cubicBezTo>
                  <a:cubicBezTo>
                    <a:pt x="789" y="552"/>
                    <a:pt x="929" y="506"/>
                    <a:pt x="1074" y="397"/>
                  </a:cubicBezTo>
                  <a:lnTo>
                    <a:pt x="1074" y="317"/>
                  </a:lnTo>
                  <a:cubicBezTo>
                    <a:pt x="941" y="78"/>
                    <a:pt x="789" y="1"/>
                    <a:pt x="62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87" name="Google Shape;7987;p9"/>
            <p:cNvSpPr/>
            <p:nvPr/>
          </p:nvSpPr>
          <p:spPr>
            <a:xfrm>
              <a:off x="4999825" y="3868050"/>
              <a:ext cx="25375" cy="13000"/>
            </a:xfrm>
            <a:custGeom>
              <a:avLst/>
              <a:gdLst/>
              <a:ahLst/>
              <a:cxnLst/>
              <a:rect l="l" t="t" r="r" b="b"/>
              <a:pathLst>
                <a:path w="1015" h="520" extrusionOk="0">
                  <a:moveTo>
                    <a:pt x="517" y="0"/>
                  </a:moveTo>
                  <a:cubicBezTo>
                    <a:pt x="338" y="40"/>
                    <a:pt x="179" y="119"/>
                    <a:pt x="0" y="179"/>
                  </a:cubicBezTo>
                  <a:cubicBezTo>
                    <a:pt x="80" y="298"/>
                    <a:pt x="120" y="398"/>
                    <a:pt x="179" y="517"/>
                  </a:cubicBezTo>
                  <a:cubicBezTo>
                    <a:pt x="203" y="519"/>
                    <a:pt x="227" y="519"/>
                    <a:pt x="251" y="519"/>
                  </a:cubicBezTo>
                  <a:cubicBezTo>
                    <a:pt x="557" y="519"/>
                    <a:pt x="812" y="398"/>
                    <a:pt x="1015" y="139"/>
                  </a:cubicBezTo>
                  <a:cubicBezTo>
                    <a:pt x="948" y="139"/>
                    <a:pt x="878" y="148"/>
                    <a:pt x="810" y="148"/>
                  </a:cubicBezTo>
                  <a:cubicBezTo>
                    <a:pt x="698" y="148"/>
                    <a:pt x="592" y="124"/>
                    <a:pt x="51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88" name="Google Shape;7988;p9"/>
            <p:cNvSpPr/>
            <p:nvPr/>
          </p:nvSpPr>
          <p:spPr>
            <a:xfrm>
              <a:off x="4895875" y="3985825"/>
              <a:ext cx="29375" cy="14025"/>
            </a:xfrm>
            <a:custGeom>
              <a:avLst/>
              <a:gdLst/>
              <a:ahLst/>
              <a:cxnLst/>
              <a:rect l="l" t="t" r="r" b="b"/>
              <a:pathLst>
                <a:path w="1175" h="561" extrusionOk="0">
                  <a:moveTo>
                    <a:pt x="815" y="1"/>
                  </a:moveTo>
                  <a:cubicBezTo>
                    <a:pt x="763" y="1"/>
                    <a:pt x="710" y="4"/>
                    <a:pt x="657" y="4"/>
                  </a:cubicBezTo>
                  <a:cubicBezTo>
                    <a:pt x="597" y="163"/>
                    <a:pt x="418" y="163"/>
                    <a:pt x="319" y="262"/>
                  </a:cubicBezTo>
                  <a:cubicBezTo>
                    <a:pt x="1" y="541"/>
                    <a:pt x="279" y="501"/>
                    <a:pt x="478" y="561"/>
                  </a:cubicBezTo>
                  <a:cubicBezTo>
                    <a:pt x="757" y="541"/>
                    <a:pt x="876" y="183"/>
                    <a:pt x="1174" y="183"/>
                  </a:cubicBezTo>
                  <a:cubicBezTo>
                    <a:pt x="1087" y="22"/>
                    <a:pt x="957" y="1"/>
                    <a:pt x="81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89" name="Google Shape;7989;p9"/>
            <p:cNvSpPr/>
            <p:nvPr/>
          </p:nvSpPr>
          <p:spPr>
            <a:xfrm>
              <a:off x="4999825" y="3788175"/>
              <a:ext cx="30850" cy="10275"/>
            </a:xfrm>
            <a:custGeom>
              <a:avLst/>
              <a:gdLst/>
              <a:ahLst/>
              <a:cxnLst/>
              <a:rect l="l" t="t" r="r" b="b"/>
              <a:pathLst>
                <a:path w="1234" h="411" extrusionOk="0">
                  <a:moveTo>
                    <a:pt x="874" y="0"/>
                  </a:moveTo>
                  <a:cubicBezTo>
                    <a:pt x="583" y="0"/>
                    <a:pt x="292" y="143"/>
                    <a:pt x="0" y="211"/>
                  </a:cubicBezTo>
                  <a:cubicBezTo>
                    <a:pt x="140" y="410"/>
                    <a:pt x="338" y="350"/>
                    <a:pt x="537" y="390"/>
                  </a:cubicBezTo>
                  <a:lnTo>
                    <a:pt x="697" y="390"/>
                  </a:lnTo>
                  <a:cubicBezTo>
                    <a:pt x="876" y="231"/>
                    <a:pt x="1094" y="350"/>
                    <a:pt x="1234" y="231"/>
                  </a:cubicBezTo>
                  <a:lnTo>
                    <a:pt x="1015" y="12"/>
                  </a:lnTo>
                  <a:cubicBezTo>
                    <a:pt x="968" y="4"/>
                    <a:pt x="921" y="0"/>
                    <a:pt x="87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90" name="Google Shape;7990;p9"/>
            <p:cNvSpPr/>
            <p:nvPr/>
          </p:nvSpPr>
          <p:spPr>
            <a:xfrm>
              <a:off x="4959525" y="4012750"/>
              <a:ext cx="26400" cy="12975"/>
            </a:xfrm>
            <a:custGeom>
              <a:avLst/>
              <a:gdLst/>
              <a:ahLst/>
              <a:cxnLst/>
              <a:rect l="l" t="t" r="r" b="b"/>
              <a:pathLst>
                <a:path w="1056" h="519" extrusionOk="0">
                  <a:moveTo>
                    <a:pt x="1" y="1"/>
                  </a:moveTo>
                  <a:lnTo>
                    <a:pt x="1" y="1"/>
                  </a:lnTo>
                  <a:cubicBezTo>
                    <a:pt x="260" y="379"/>
                    <a:pt x="697" y="379"/>
                    <a:pt x="1055" y="518"/>
                  </a:cubicBezTo>
                  <a:cubicBezTo>
                    <a:pt x="1055" y="379"/>
                    <a:pt x="1016" y="220"/>
                    <a:pt x="836" y="200"/>
                  </a:cubicBezTo>
                  <a:cubicBezTo>
                    <a:pt x="538" y="120"/>
                    <a:pt x="260" y="80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91" name="Google Shape;7991;p9"/>
            <p:cNvSpPr/>
            <p:nvPr/>
          </p:nvSpPr>
          <p:spPr>
            <a:xfrm>
              <a:off x="4865050" y="3872525"/>
              <a:ext cx="22900" cy="11650"/>
            </a:xfrm>
            <a:custGeom>
              <a:avLst/>
              <a:gdLst/>
              <a:ahLst/>
              <a:cxnLst/>
              <a:rect l="l" t="t" r="r" b="b"/>
              <a:pathLst>
                <a:path w="916" h="466" extrusionOk="0">
                  <a:moveTo>
                    <a:pt x="657" y="0"/>
                  </a:moveTo>
                  <a:cubicBezTo>
                    <a:pt x="458" y="119"/>
                    <a:pt x="160" y="100"/>
                    <a:pt x="0" y="358"/>
                  </a:cubicBezTo>
                  <a:cubicBezTo>
                    <a:pt x="97" y="437"/>
                    <a:pt x="183" y="465"/>
                    <a:pt x="264" y="465"/>
                  </a:cubicBezTo>
                  <a:cubicBezTo>
                    <a:pt x="453" y="465"/>
                    <a:pt x="611" y="315"/>
                    <a:pt x="791" y="315"/>
                  </a:cubicBezTo>
                  <a:cubicBezTo>
                    <a:pt x="806" y="315"/>
                    <a:pt x="821" y="316"/>
                    <a:pt x="836" y="318"/>
                  </a:cubicBezTo>
                  <a:cubicBezTo>
                    <a:pt x="915" y="139"/>
                    <a:pt x="756" y="100"/>
                    <a:pt x="6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92" name="Google Shape;7992;p9"/>
            <p:cNvSpPr/>
            <p:nvPr/>
          </p:nvSpPr>
          <p:spPr>
            <a:xfrm>
              <a:off x="4881450" y="3867050"/>
              <a:ext cx="25900" cy="13450"/>
            </a:xfrm>
            <a:custGeom>
              <a:avLst/>
              <a:gdLst/>
              <a:ahLst/>
              <a:cxnLst/>
              <a:rect l="l" t="t" r="r" b="b"/>
              <a:pathLst>
                <a:path w="1036" h="538" extrusionOk="0">
                  <a:moveTo>
                    <a:pt x="657" y="0"/>
                  </a:moveTo>
                  <a:cubicBezTo>
                    <a:pt x="458" y="159"/>
                    <a:pt x="220" y="179"/>
                    <a:pt x="1" y="239"/>
                  </a:cubicBezTo>
                  <a:cubicBezTo>
                    <a:pt x="80" y="338"/>
                    <a:pt x="140" y="438"/>
                    <a:pt x="180" y="537"/>
                  </a:cubicBezTo>
                  <a:lnTo>
                    <a:pt x="339" y="537"/>
                  </a:lnTo>
                  <a:cubicBezTo>
                    <a:pt x="379" y="478"/>
                    <a:pt x="458" y="458"/>
                    <a:pt x="538" y="418"/>
                  </a:cubicBezTo>
                  <a:cubicBezTo>
                    <a:pt x="697" y="338"/>
                    <a:pt x="856" y="259"/>
                    <a:pt x="1035" y="179"/>
                  </a:cubicBezTo>
                  <a:cubicBezTo>
                    <a:pt x="956" y="60"/>
                    <a:pt x="797" y="40"/>
                    <a:pt x="6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93" name="Google Shape;7993;p9"/>
            <p:cNvSpPr/>
            <p:nvPr/>
          </p:nvSpPr>
          <p:spPr>
            <a:xfrm>
              <a:off x="5245500" y="3781000"/>
              <a:ext cx="25375" cy="8000"/>
            </a:xfrm>
            <a:custGeom>
              <a:avLst/>
              <a:gdLst/>
              <a:ahLst/>
              <a:cxnLst/>
              <a:rect l="l" t="t" r="r" b="b"/>
              <a:pathLst>
                <a:path w="1015" h="320" extrusionOk="0">
                  <a:moveTo>
                    <a:pt x="0" y="1"/>
                  </a:moveTo>
                  <a:lnTo>
                    <a:pt x="0" y="319"/>
                  </a:lnTo>
                  <a:cubicBezTo>
                    <a:pt x="299" y="200"/>
                    <a:pt x="657" y="279"/>
                    <a:pt x="101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94" name="Google Shape;7994;p9"/>
            <p:cNvSpPr/>
            <p:nvPr/>
          </p:nvSpPr>
          <p:spPr>
            <a:xfrm>
              <a:off x="4835200" y="3836700"/>
              <a:ext cx="15950" cy="10125"/>
            </a:xfrm>
            <a:custGeom>
              <a:avLst/>
              <a:gdLst/>
              <a:ahLst/>
              <a:cxnLst/>
              <a:rect l="l" t="t" r="r" b="b"/>
              <a:pathLst>
                <a:path w="638" h="405" extrusionOk="0">
                  <a:moveTo>
                    <a:pt x="458" y="1"/>
                  </a:moveTo>
                  <a:cubicBezTo>
                    <a:pt x="220" y="41"/>
                    <a:pt x="21" y="80"/>
                    <a:pt x="1" y="399"/>
                  </a:cubicBezTo>
                  <a:cubicBezTo>
                    <a:pt x="43" y="402"/>
                    <a:pt x="86" y="405"/>
                    <a:pt x="128" y="405"/>
                  </a:cubicBezTo>
                  <a:cubicBezTo>
                    <a:pt x="303" y="405"/>
                    <a:pt x="473" y="364"/>
                    <a:pt x="617" y="220"/>
                  </a:cubicBezTo>
                  <a:lnTo>
                    <a:pt x="637" y="160"/>
                  </a:lnTo>
                  <a:cubicBezTo>
                    <a:pt x="598" y="100"/>
                    <a:pt x="518" y="60"/>
                    <a:pt x="45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95" name="Google Shape;7995;p9"/>
            <p:cNvSpPr/>
            <p:nvPr/>
          </p:nvSpPr>
          <p:spPr>
            <a:xfrm>
              <a:off x="5117675" y="3771425"/>
              <a:ext cx="20925" cy="8125"/>
            </a:xfrm>
            <a:custGeom>
              <a:avLst/>
              <a:gdLst/>
              <a:ahLst/>
              <a:cxnLst/>
              <a:rect l="l" t="t" r="r" b="b"/>
              <a:pathLst>
                <a:path w="837" h="325" extrusionOk="0">
                  <a:moveTo>
                    <a:pt x="375" y="0"/>
                  </a:moveTo>
                  <a:cubicBezTo>
                    <a:pt x="228" y="0"/>
                    <a:pt x="106" y="48"/>
                    <a:pt x="1" y="185"/>
                  </a:cubicBezTo>
                  <a:lnTo>
                    <a:pt x="1" y="324"/>
                  </a:lnTo>
                  <a:cubicBezTo>
                    <a:pt x="259" y="264"/>
                    <a:pt x="478" y="185"/>
                    <a:pt x="836" y="85"/>
                  </a:cubicBezTo>
                  <a:cubicBezTo>
                    <a:pt x="658" y="39"/>
                    <a:pt x="506" y="0"/>
                    <a:pt x="3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96" name="Google Shape;7996;p9"/>
            <p:cNvSpPr/>
            <p:nvPr/>
          </p:nvSpPr>
          <p:spPr>
            <a:xfrm>
              <a:off x="5248975" y="3808850"/>
              <a:ext cx="26375" cy="6500"/>
            </a:xfrm>
            <a:custGeom>
              <a:avLst/>
              <a:gdLst/>
              <a:ahLst/>
              <a:cxnLst/>
              <a:rect l="l" t="t" r="r" b="b"/>
              <a:pathLst>
                <a:path w="1055" h="260" extrusionOk="0">
                  <a:moveTo>
                    <a:pt x="319" y="41"/>
                  </a:moveTo>
                  <a:cubicBezTo>
                    <a:pt x="199" y="41"/>
                    <a:pt x="100" y="80"/>
                    <a:pt x="1" y="80"/>
                  </a:cubicBezTo>
                  <a:cubicBezTo>
                    <a:pt x="86" y="223"/>
                    <a:pt x="204" y="252"/>
                    <a:pt x="327" y="252"/>
                  </a:cubicBezTo>
                  <a:cubicBezTo>
                    <a:pt x="411" y="252"/>
                    <a:pt x="497" y="239"/>
                    <a:pt x="578" y="239"/>
                  </a:cubicBezTo>
                  <a:cubicBezTo>
                    <a:pt x="627" y="239"/>
                    <a:pt x="674" y="244"/>
                    <a:pt x="717" y="259"/>
                  </a:cubicBezTo>
                  <a:lnTo>
                    <a:pt x="1055" y="240"/>
                  </a:lnTo>
                  <a:cubicBezTo>
                    <a:pt x="856" y="1"/>
                    <a:pt x="558" y="140"/>
                    <a:pt x="319" y="4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97" name="Google Shape;7997;p9"/>
            <p:cNvSpPr/>
            <p:nvPr/>
          </p:nvSpPr>
          <p:spPr>
            <a:xfrm>
              <a:off x="4828750" y="3882450"/>
              <a:ext cx="14450" cy="13575"/>
            </a:xfrm>
            <a:custGeom>
              <a:avLst/>
              <a:gdLst/>
              <a:ahLst/>
              <a:cxnLst/>
              <a:rect l="l" t="t" r="r" b="b"/>
              <a:pathLst>
                <a:path w="578" h="543" extrusionOk="0">
                  <a:moveTo>
                    <a:pt x="0" y="1"/>
                  </a:moveTo>
                  <a:lnTo>
                    <a:pt x="0" y="1"/>
                  </a:lnTo>
                  <a:cubicBezTo>
                    <a:pt x="60" y="140"/>
                    <a:pt x="120" y="319"/>
                    <a:pt x="179" y="458"/>
                  </a:cubicBezTo>
                  <a:cubicBezTo>
                    <a:pt x="240" y="519"/>
                    <a:pt x="301" y="543"/>
                    <a:pt x="367" y="543"/>
                  </a:cubicBezTo>
                  <a:cubicBezTo>
                    <a:pt x="408" y="543"/>
                    <a:pt x="451" y="534"/>
                    <a:pt x="498" y="518"/>
                  </a:cubicBezTo>
                  <a:lnTo>
                    <a:pt x="577" y="439"/>
                  </a:lnTo>
                  <a:cubicBezTo>
                    <a:pt x="438" y="200"/>
                    <a:pt x="279" y="41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98" name="Google Shape;7998;p9"/>
            <p:cNvSpPr/>
            <p:nvPr/>
          </p:nvSpPr>
          <p:spPr>
            <a:xfrm>
              <a:off x="4925225" y="3780250"/>
              <a:ext cx="16925" cy="5250"/>
            </a:xfrm>
            <a:custGeom>
              <a:avLst/>
              <a:gdLst/>
              <a:ahLst/>
              <a:cxnLst/>
              <a:rect l="l" t="t" r="r" b="b"/>
              <a:pathLst>
                <a:path w="677" h="210" extrusionOk="0">
                  <a:moveTo>
                    <a:pt x="363" y="1"/>
                  </a:moveTo>
                  <a:cubicBezTo>
                    <a:pt x="249" y="1"/>
                    <a:pt x="130" y="31"/>
                    <a:pt x="20" y="31"/>
                  </a:cubicBezTo>
                  <a:cubicBezTo>
                    <a:pt x="0" y="71"/>
                    <a:pt x="0" y="150"/>
                    <a:pt x="0" y="210"/>
                  </a:cubicBezTo>
                  <a:cubicBezTo>
                    <a:pt x="219" y="170"/>
                    <a:pt x="438" y="170"/>
                    <a:pt x="677" y="150"/>
                  </a:cubicBezTo>
                  <a:cubicBezTo>
                    <a:pt x="587" y="31"/>
                    <a:pt x="478" y="1"/>
                    <a:pt x="36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99" name="Google Shape;7999;p9"/>
            <p:cNvSpPr/>
            <p:nvPr/>
          </p:nvSpPr>
          <p:spPr>
            <a:xfrm>
              <a:off x="5362375" y="3792050"/>
              <a:ext cx="7975" cy="5950"/>
            </a:xfrm>
            <a:custGeom>
              <a:avLst/>
              <a:gdLst/>
              <a:ahLst/>
              <a:cxnLst/>
              <a:rect l="l" t="t" r="r" b="b"/>
              <a:pathLst>
                <a:path w="319" h="238" extrusionOk="0">
                  <a:moveTo>
                    <a:pt x="239" y="0"/>
                  </a:moveTo>
                  <a:cubicBezTo>
                    <a:pt x="208" y="0"/>
                    <a:pt x="172" y="8"/>
                    <a:pt x="139" y="16"/>
                  </a:cubicBezTo>
                  <a:cubicBezTo>
                    <a:pt x="60" y="56"/>
                    <a:pt x="0" y="76"/>
                    <a:pt x="0" y="175"/>
                  </a:cubicBezTo>
                  <a:cubicBezTo>
                    <a:pt x="32" y="218"/>
                    <a:pt x="70" y="238"/>
                    <a:pt x="110" y="238"/>
                  </a:cubicBezTo>
                  <a:cubicBezTo>
                    <a:pt x="145" y="238"/>
                    <a:pt x="182" y="223"/>
                    <a:pt x="219" y="195"/>
                  </a:cubicBezTo>
                  <a:cubicBezTo>
                    <a:pt x="259" y="175"/>
                    <a:pt x="318" y="96"/>
                    <a:pt x="318" y="76"/>
                  </a:cubicBezTo>
                  <a:cubicBezTo>
                    <a:pt x="318" y="17"/>
                    <a:pt x="284" y="0"/>
                    <a:pt x="2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00" name="Google Shape;8000;p9"/>
            <p:cNvSpPr/>
            <p:nvPr/>
          </p:nvSpPr>
          <p:spPr>
            <a:xfrm>
              <a:off x="5070450" y="3819475"/>
              <a:ext cx="11950" cy="4825"/>
            </a:xfrm>
            <a:custGeom>
              <a:avLst/>
              <a:gdLst/>
              <a:ahLst/>
              <a:cxnLst/>
              <a:rect l="l" t="t" r="r" b="b"/>
              <a:pathLst>
                <a:path w="478" h="193" extrusionOk="0">
                  <a:moveTo>
                    <a:pt x="172" y="1"/>
                  </a:moveTo>
                  <a:cubicBezTo>
                    <a:pt x="115" y="1"/>
                    <a:pt x="57" y="7"/>
                    <a:pt x="0" y="13"/>
                  </a:cubicBezTo>
                  <a:cubicBezTo>
                    <a:pt x="60" y="173"/>
                    <a:pt x="199" y="173"/>
                    <a:pt x="338" y="192"/>
                  </a:cubicBezTo>
                  <a:cubicBezTo>
                    <a:pt x="378" y="192"/>
                    <a:pt x="438" y="173"/>
                    <a:pt x="477" y="153"/>
                  </a:cubicBezTo>
                  <a:cubicBezTo>
                    <a:pt x="409" y="30"/>
                    <a:pt x="295" y="1"/>
                    <a:pt x="17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01" name="Google Shape;8001;p9"/>
            <p:cNvSpPr/>
            <p:nvPr/>
          </p:nvSpPr>
          <p:spPr>
            <a:xfrm>
              <a:off x="4894875" y="3819300"/>
              <a:ext cx="12475" cy="5000"/>
            </a:xfrm>
            <a:custGeom>
              <a:avLst/>
              <a:gdLst/>
              <a:ahLst/>
              <a:cxnLst/>
              <a:rect l="l" t="t" r="r" b="b"/>
              <a:pathLst>
                <a:path w="499" h="200" extrusionOk="0">
                  <a:moveTo>
                    <a:pt x="319" y="1"/>
                  </a:moveTo>
                  <a:cubicBezTo>
                    <a:pt x="220" y="1"/>
                    <a:pt x="100" y="20"/>
                    <a:pt x="1" y="20"/>
                  </a:cubicBezTo>
                  <a:lnTo>
                    <a:pt x="1" y="199"/>
                  </a:lnTo>
                  <a:cubicBezTo>
                    <a:pt x="140" y="180"/>
                    <a:pt x="319" y="180"/>
                    <a:pt x="498" y="180"/>
                  </a:cubicBezTo>
                  <a:lnTo>
                    <a:pt x="31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02" name="Google Shape;8002;p9"/>
            <p:cNvSpPr/>
            <p:nvPr/>
          </p:nvSpPr>
          <p:spPr>
            <a:xfrm>
              <a:off x="5017225" y="4010700"/>
              <a:ext cx="7975" cy="5575"/>
            </a:xfrm>
            <a:custGeom>
              <a:avLst/>
              <a:gdLst/>
              <a:ahLst/>
              <a:cxnLst/>
              <a:rect l="l" t="t" r="r" b="b"/>
              <a:pathLst>
                <a:path w="319" h="223" extrusionOk="0">
                  <a:moveTo>
                    <a:pt x="118" y="0"/>
                  </a:moveTo>
                  <a:cubicBezTo>
                    <a:pt x="86" y="0"/>
                    <a:pt x="48" y="13"/>
                    <a:pt x="1" y="43"/>
                  </a:cubicBezTo>
                  <a:cubicBezTo>
                    <a:pt x="40" y="182"/>
                    <a:pt x="180" y="222"/>
                    <a:pt x="319" y="222"/>
                  </a:cubicBezTo>
                  <a:cubicBezTo>
                    <a:pt x="257" y="160"/>
                    <a:pt x="231" y="0"/>
                    <a:pt x="11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03" name="Google Shape;8003;p9"/>
            <p:cNvSpPr/>
            <p:nvPr/>
          </p:nvSpPr>
          <p:spPr>
            <a:xfrm>
              <a:off x="5156975" y="3827750"/>
              <a:ext cx="13950" cy="6000"/>
            </a:xfrm>
            <a:custGeom>
              <a:avLst/>
              <a:gdLst/>
              <a:ahLst/>
              <a:cxnLst/>
              <a:rect l="l" t="t" r="r" b="b"/>
              <a:pathLst>
                <a:path w="558" h="240" extrusionOk="0">
                  <a:moveTo>
                    <a:pt x="319" y="1"/>
                  </a:moveTo>
                  <a:cubicBezTo>
                    <a:pt x="219" y="1"/>
                    <a:pt x="120" y="21"/>
                    <a:pt x="0" y="41"/>
                  </a:cubicBezTo>
                  <a:cubicBezTo>
                    <a:pt x="100" y="220"/>
                    <a:pt x="259" y="220"/>
                    <a:pt x="398" y="239"/>
                  </a:cubicBezTo>
                  <a:lnTo>
                    <a:pt x="478" y="239"/>
                  </a:lnTo>
                  <a:lnTo>
                    <a:pt x="557" y="220"/>
                  </a:lnTo>
                  <a:lnTo>
                    <a:pt x="31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04" name="Google Shape;8004;p9"/>
            <p:cNvSpPr/>
            <p:nvPr/>
          </p:nvSpPr>
          <p:spPr>
            <a:xfrm>
              <a:off x="4999325" y="4011700"/>
              <a:ext cx="13450" cy="5200"/>
            </a:xfrm>
            <a:custGeom>
              <a:avLst/>
              <a:gdLst/>
              <a:ahLst/>
              <a:cxnLst/>
              <a:rect l="l" t="t" r="r" b="b"/>
              <a:pathLst>
                <a:path w="538" h="208" extrusionOk="0">
                  <a:moveTo>
                    <a:pt x="378" y="0"/>
                  </a:moveTo>
                  <a:cubicBezTo>
                    <a:pt x="230" y="0"/>
                    <a:pt x="104" y="64"/>
                    <a:pt x="0" y="182"/>
                  </a:cubicBezTo>
                  <a:cubicBezTo>
                    <a:pt x="69" y="196"/>
                    <a:pt x="140" y="207"/>
                    <a:pt x="209" y="207"/>
                  </a:cubicBezTo>
                  <a:cubicBezTo>
                    <a:pt x="338" y="207"/>
                    <a:pt x="459" y="166"/>
                    <a:pt x="537" y="23"/>
                  </a:cubicBezTo>
                  <a:cubicBezTo>
                    <a:pt x="482" y="8"/>
                    <a:pt x="428" y="0"/>
                    <a:pt x="3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05" name="Google Shape;8005;p9"/>
            <p:cNvSpPr/>
            <p:nvPr/>
          </p:nvSpPr>
          <p:spPr>
            <a:xfrm>
              <a:off x="4955150" y="3888925"/>
              <a:ext cx="9375" cy="8600"/>
            </a:xfrm>
            <a:custGeom>
              <a:avLst/>
              <a:gdLst/>
              <a:ahLst/>
              <a:cxnLst/>
              <a:rect l="l" t="t" r="r" b="b"/>
              <a:pathLst>
                <a:path w="375" h="344" extrusionOk="0">
                  <a:moveTo>
                    <a:pt x="176" y="1"/>
                  </a:moveTo>
                  <a:cubicBezTo>
                    <a:pt x="122" y="164"/>
                    <a:pt x="1" y="344"/>
                    <a:pt x="252" y="344"/>
                  </a:cubicBezTo>
                  <a:cubicBezTo>
                    <a:pt x="276" y="344"/>
                    <a:pt x="304" y="342"/>
                    <a:pt x="335" y="339"/>
                  </a:cubicBezTo>
                  <a:cubicBezTo>
                    <a:pt x="375" y="219"/>
                    <a:pt x="375" y="120"/>
                    <a:pt x="375" y="40"/>
                  </a:cubicBezTo>
                  <a:cubicBezTo>
                    <a:pt x="315" y="40"/>
                    <a:pt x="236" y="40"/>
                    <a:pt x="1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06" name="Google Shape;8006;p9"/>
            <p:cNvSpPr/>
            <p:nvPr/>
          </p:nvSpPr>
          <p:spPr>
            <a:xfrm>
              <a:off x="5025675" y="3867925"/>
              <a:ext cx="14450" cy="3725"/>
            </a:xfrm>
            <a:custGeom>
              <a:avLst/>
              <a:gdLst/>
              <a:ahLst/>
              <a:cxnLst/>
              <a:rect l="l" t="t" r="r" b="b"/>
              <a:pathLst>
                <a:path w="578" h="149" extrusionOk="0">
                  <a:moveTo>
                    <a:pt x="320" y="1"/>
                  </a:moveTo>
                  <a:cubicBezTo>
                    <a:pt x="204" y="1"/>
                    <a:pt x="92" y="30"/>
                    <a:pt x="1" y="144"/>
                  </a:cubicBezTo>
                  <a:cubicBezTo>
                    <a:pt x="67" y="144"/>
                    <a:pt x="138" y="149"/>
                    <a:pt x="208" y="149"/>
                  </a:cubicBezTo>
                  <a:cubicBezTo>
                    <a:pt x="348" y="149"/>
                    <a:pt x="485" y="131"/>
                    <a:pt x="578" y="25"/>
                  </a:cubicBezTo>
                  <a:cubicBezTo>
                    <a:pt x="493" y="16"/>
                    <a:pt x="405" y="1"/>
                    <a:pt x="32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07" name="Google Shape;8007;p9"/>
            <p:cNvSpPr/>
            <p:nvPr/>
          </p:nvSpPr>
          <p:spPr>
            <a:xfrm>
              <a:off x="4998325" y="3841775"/>
              <a:ext cx="9475" cy="4400"/>
            </a:xfrm>
            <a:custGeom>
              <a:avLst/>
              <a:gdLst/>
              <a:ahLst/>
              <a:cxnLst/>
              <a:rect l="l" t="t" r="r" b="b"/>
              <a:pathLst>
                <a:path w="379" h="176" extrusionOk="0">
                  <a:moveTo>
                    <a:pt x="170" y="0"/>
                  </a:moveTo>
                  <a:cubicBezTo>
                    <a:pt x="119" y="0"/>
                    <a:pt x="63" y="18"/>
                    <a:pt x="1" y="56"/>
                  </a:cubicBezTo>
                  <a:cubicBezTo>
                    <a:pt x="1" y="56"/>
                    <a:pt x="60" y="116"/>
                    <a:pt x="80" y="176"/>
                  </a:cubicBezTo>
                  <a:cubicBezTo>
                    <a:pt x="180" y="156"/>
                    <a:pt x="279" y="156"/>
                    <a:pt x="379" y="116"/>
                  </a:cubicBezTo>
                  <a:cubicBezTo>
                    <a:pt x="318" y="43"/>
                    <a:pt x="250" y="0"/>
                    <a:pt x="1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08" name="Google Shape;8008;p9"/>
            <p:cNvSpPr/>
            <p:nvPr/>
          </p:nvSpPr>
          <p:spPr>
            <a:xfrm>
              <a:off x="4775525" y="3837700"/>
              <a:ext cx="8475" cy="7975"/>
            </a:xfrm>
            <a:custGeom>
              <a:avLst/>
              <a:gdLst/>
              <a:ahLst/>
              <a:cxnLst/>
              <a:rect l="l" t="t" r="r" b="b"/>
              <a:pathLst>
                <a:path w="339" h="319" extrusionOk="0">
                  <a:moveTo>
                    <a:pt x="1" y="1"/>
                  </a:moveTo>
                  <a:lnTo>
                    <a:pt x="1" y="1"/>
                  </a:lnTo>
                  <a:cubicBezTo>
                    <a:pt x="21" y="219"/>
                    <a:pt x="140" y="319"/>
                    <a:pt x="339" y="319"/>
                  </a:cubicBezTo>
                  <a:cubicBezTo>
                    <a:pt x="319" y="140"/>
                    <a:pt x="140" y="100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09" name="Google Shape;8009;p9"/>
            <p:cNvSpPr/>
            <p:nvPr/>
          </p:nvSpPr>
          <p:spPr>
            <a:xfrm>
              <a:off x="4946100" y="3732200"/>
              <a:ext cx="9475" cy="4575"/>
            </a:xfrm>
            <a:custGeom>
              <a:avLst/>
              <a:gdLst/>
              <a:ahLst/>
              <a:cxnLst/>
              <a:rect l="l" t="t" r="r" b="b"/>
              <a:pathLst>
                <a:path w="379" h="183" extrusionOk="0">
                  <a:moveTo>
                    <a:pt x="143" y="0"/>
                  </a:moveTo>
                  <a:cubicBezTo>
                    <a:pt x="129" y="0"/>
                    <a:pt x="115" y="1"/>
                    <a:pt x="100" y="3"/>
                  </a:cubicBezTo>
                  <a:cubicBezTo>
                    <a:pt x="61" y="3"/>
                    <a:pt x="41" y="83"/>
                    <a:pt x="1" y="103"/>
                  </a:cubicBezTo>
                  <a:cubicBezTo>
                    <a:pt x="100" y="123"/>
                    <a:pt x="180" y="162"/>
                    <a:pt x="259" y="182"/>
                  </a:cubicBezTo>
                  <a:lnTo>
                    <a:pt x="299" y="182"/>
                  </a:lnTo>
                  <a:lnTo>
                    <a:pt x="379" y="162"/>
                  </a:lnTo>
                  <a:cubicBezTo>
                    <a:pt x="343" y="73"/>
                    <a:pt x="260" y="0"/>
                    <a:pt x="14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10" name="Google Shape;8010;p9"/>
            <p:cNvSpPr/>
            <p:nvPr/>
          </p:nvSpPr>
          <p:spPr>
            <a:xfrm>
              <a:off x="5065475" y="3757950"/>
              <a:ext cx="13450" cy="4175"/>
            </a:xfrm>
            <a:custGeom>
              <a:avLst/>
              <a:gdLst/>
              <a:ahLst/>
              <a:cxnLst/>
              <a:rect l="l" t="t" r="r" b="b"/>
              <a:pathLst>
                <a:path w="538" h="167" extrusionOk="0">
                  <a:moveTo>
                    <a:pt x="208" y="0"/>
                  </a:moveTo>
                  <a:cubicBezTo>
                    <a:pt x="141" y="0"/>
                    <a:pt x="70" y="8"/>
                    <a:pt x="0" y="8"/>
                  </a:cubicBezTo>
                  <a:lnTo>
                    <a:pt x="0" y="167"/>
                  </a:lnTo>
                  <a:lnTo>
                    <a:pt x="537" y="167"/>
                  </a:lnTo>
                  <a:cubicBezTo>
                    <a:pt x="447" y="25"/>
                    <a:pt x="332" y="0"/>
                    <a:pt x="20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11" name="Google Shape;8011;p9"/>
            <p:cNvSpPr/>
            <p:nvPr/>
          </p:nvSpPr>
          <p:spPr>
            <a:xfrm>
              <a:off x="5148525" y="3749175"/>
              <a:ext cx="8975" cy="4275"/>
            </a:xfrm>
            <a:custGeom>
              <a:avLst/>
              <a:gdLst/>
              <a:ahLst/>
              <a:cxnLst/>
              <a:rect l="l" t="t" r="r" b="b"/>
              <a:pathLst>
                <a:path w="359" h="171" extrusionOk="0">
                  <a:moveTo>
                    <a:pt x="358" y="1"/>
                  </a:moveTo>
                  <a:cubicBezTo>
                    <a:pt x="259" y="1"/>
                    <a:pt x="199" y="1"/>
                    <a:pt x="120" y="21"/>
                  </a:cubicBezTo>
                  <a:cubicBezTo>
                    <a:pt x="60" y="21"/>
                    <a:pt x="0" y="80"/>
                    <a:pt x="0" y="80"/>
                  </a:cubicBezTo>
                  <a:cubicBezTo>
                    <a:pt x="14" y="149"/>
                    <a:pt x="66" y="170"/>
                    <a:pt x="123" y="170"/>
                  </a:cubicBezTo>
                  <a:cubicBezTo>
                    <a:pt x="148" y="170"/>
                    <a:pt x="175" y="166"/>
                    <a:pt x="199" y="160"/>
                  </a:cubicBezTo>
                  <a:cubicBezTo>
                    <a:pt x="239" y="120"/>
                    <a:pt x="318" y="60"/>
                    <a:pt x="35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12" name="Google Shape;8012;p9"/>
            <p:cNvSpPr/>
            <p:nvPr/>
          </p:nvSpPr>
          <p:spPr>
            <a:xfrm>
              <a:off x="5017225" y="3793225"/>
              <a:ext cx="13450" cy="4375"/>
            </a:xfrm>
            <a:custGeom>
              <a:avLst/>
              <a:gdLst/>
              <a:ahLst/>
              <a:cxnLst/>
              <a:rect l="l" t="t" r="r" b="b"/>
              <a:pathLst>
                <a:path w="538" h="175" extrusionOk="0">
                  <a:moveTo>
                    <a:pt x="317" y="1"/>
                  </a:moveTo>
                  <a:cubicBezTo>
                    <a:pt x="198" y="1"/>
                    <a:pt x="88" y="24"/>
                    <a:pt x="1" y="148"/>
                  </a:cubicBezTo>
                  <a:cubicBezTo>
                    <a:pt x="72" y="163"/>
                    <a:pt x="143" y="174"/>
                    <a:pt x="212" y="174"/>
                  </a:cubicBezTo>
                  <a:cubicBezTo>
                    <a:pt x="334" y="174"/>
                    <a:pt x="448" y="137"/>
                    <a:pt x="538" y="9"/>
                  </a:cubicBezTo>
                  <a:cubicBezTo>
                    <a:pt x="463" y="9"/>
                    <a:pt x="388" y="1"/>
                    <a:pt x="31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13" name="Google Shape;8013;p9"/>
            <p:cNvSpPr/>
            <p:nvPr/>
          </p:nvSpPr>
          <p:spPr>
            <a:xfrm>
              <a:off x="4768075" y="3831725"/>
              <a:ext cx="7475" cy="6000"/>
            </a:xfrm>
            <a:custGeom>
              <a:avLst/>
              <a:gdLst/>
              <a:ahLst/>
              <a:cxnLst/>
              <a:rect l="l" t="t" r="r" b="b"/>
              <a:pathLst>
                <a:path w="299" h="240" extrusionOk="0">
                  <a:moveTo>
                    <a:pt x="0" y="1"/>
                  </a:moveTo>
                  <a:cubicBezTo>
                    <a:pt x="20" y="160"/>
                    <a:pt x="140" y="200"/>
                    <a:pt x="299" y="240"/>
                  </a:cubicBezTo>
                  <a:cubicBezTo>
                    <a:pt x="239" y="61"/>
                    <a:pt x="120" y="1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14" name="Google Shape;8014;p9"/>
            <p:cNvSpPr/>
            <p:nvPr/>
          </p:nvSpPr>
          <p:spPr>
            <a:xfrm>
              <a:off x="5157475" y="3747200"/>
              <a:ext cx="2500" cy="2000"/>
            </a:xfrm>
            <a:custGeom>
              <a:avLst/>
              <a:gdLst/>
              <a:ahLst/>
              <a:cxnLst/>
              <a:rect l="l" t="t" r="r" b="b"/>
              <a:pathLst>
                <a:path w="100" h="80" extrusionOk="0">
                  <a:moveTo>
                    <a:pt x="60" y="0"/>
                  </a:moveTo>
                  <a:cubicBezTo>
                    <a:pt x="40" y="0"/>
                    <a:pt x="40" y="60"/>
                    <a:pt x="0" y="80"/>
                  </a:cubicBezTo>
                  <a:cubicBezTo>
                    <a:pt x="80" y="60"/>
                    <a:pt x="100" y="40"/>
                    <a:pt x="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15" name="Google Shape;8015;p9"/>
            <p:cNvSpPr/>
            <p:nvPr/>
          </p:nvSpPr>
          <p:spPr>
            <a:xfrm>
              <a:off x="4889900" y="3877475"/>
              <a:ext cx="5000" cy="3025"/>
            </a:xfrm>
            <a:custGeom>
              <a:avLst/>
              <a:gdLst/>
              <a:ahLst/>
              <a:cxnLst/>
              <a:rect l="l" t="t" r="r" b="b"/>
              <a:pathLst>
                <a:path w="200" h="121" extrusionOk="0">
                  <a:moveTo>
                    <a:pt x="200" y="1"/>
                  </a:moveTo>
                  <a:cubicBezTo>
                    <a:pt x="140" y="41"/>
                    <a:pt x="61" y="61"/>
                    <a:pt x="1" y="120"/>
                  </a:cubicBezTo>
                  <a:cubicBezTo>
                    <a:pt x="100" y="120"/>
                    <a:pt x="140" y="61"/>
                    <a:pt x="2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16" name="Google Shape;8016;p9"/>
            <p:cNvSpPr/>
            <p:nvPr/>
          </p:nvSpPr>
          <p:spPr>
            <a:xfrm>
              <a:off x="5042100" y="3868525"/>
              <a:ext cx="6975" cy="1725"/>
            </a:xfrm>
            <a:custGeom>
              <a:avLst/>
              <a:gdLst/>
              <a:ahLst/>
              <a:cxnLst/>
              <a:rect l="l" t="t" r="r" b="b"/>
              <a:pathLst>
                <a:path w="279" h="69" extrusionOk="0">
                  <a:moveTo>
                    <a:pt x="0" y="1"/>
                  </a:moveTo>
                  <a:cubicBezTo>
                    <a:pt x="47" y="48"/>
                    <a:pt x="90" y="68"/>
                    <a:pt x="132" y="68"/>
                  </a:cubicBezTo>
                  <a:cubicBezTo>
                    <a:pt x="179" y="68"/>
                    <a:pt x="226" y="43"/>
                    <a:pt x="2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17" name="Google Shape;8017;p9"/>
            <p:cNvSpPr/>
            <p:nvPr/>
          </p:nvSpPr>
          <p:spPr>
            <a:xfrm>
              <a:off x="5033150" y="3860075"/>
              <a:ext cx="5975" cy="3025"/>
            </a:xfrm>
            <a:custGeom>
              <a:avLst/>
              <a:gdLst/>
              <a:ahLst/>
              <a:cxnLst/>
              <a:rect l="l" t="t" r="r" b="b"/>
              <a:pathLst>
                <a:path w="239" h="121" extrusionOk="0">
                  <a:moveTo>
                    <a:pt x="239" y="1"/>
                  </a:moveTo>
                  <a:lnTo>
                    <a:pt x="239" y="1"/>
                  </a:lnTo>
                  <a:cubicBezTo>
                    <a:pt x="159" y="21"/>
                    <a:pt x="80" y="60"/>
                    <a:pt x="0" y="120"/>
                  </a:cubicBezTo>
                  <a:cubicBezTo>
                    <a:pt x="100" y="120"/>
                    <a:pt x="179" y="60"/>
                    <a:pt x="23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18" name="Google Shape;8018;p9"/>
            <p:cNvSpPr/>
            <p:nvPr/>
          </p:nvSpPr>
          <p:spPr>
            <a:xfrm>
              <a:off x="5050550" y="3855600"/>
              <a:ext cx="6000" cy="3025"/>
            </a:xfrm>
            <a:custGeom>
              <a:avLst/>
              <a:gdLst/>
              <a:ahLst/>
              <a:cxnLst/>
              <a:rect l="l" t="t" r="r" b="b"/>
              <a:pathLst>
                <a:path w="240" h="121" extrusionOk="0">
                  <a:moveTo>
                    <a:pt x="239" y="1"/>
                  </a:moveTo>
                  <a:lnTo>
                    <a:pt x="239" y="1"/>
                  </a:lnTo>
                  <a:cubicBezTo>
                    <a:pt x="159" y="21"/>
                    <a:pt x="80" y="80"/>
                    <a:pt x="0" y="120"/>
                  </a:cubicBezTo>
                  <a:cubicBezTo>
                    <a:pt x="100" y="120"/>
                    <a:pt x="179" y="60"/>
                    <a:pt x="23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19" name="Google Shape;8019;p9"/>
            <p:cNvSpPr/>
            <p:nvPr/>
          </p:nvSpPr>
          <p:spPr>
            <a:xfrm>
              <a:off x="4788950" y="3850625"/>
              <a:ext cx="5000" cy="3525"/>
            </a:xfrm>
            <a:custGeom>
              <a:avLst/>
              <a:gdLst/>
              <a:ahLst/>
              <a:cxnLst/>
              <a:rect l="l" t="t" r="r" b="b"/>
              <a:pathLst>
                <a:path w="200" h="141" extrusionOk="0">
                  <a:moveTo>
                    <a:pt x="1" y="1"/>
                  </a:moveTo>
                  <a:cubicBezTo>
                    <a:pt x="80" y="41"/>
                    <a:pt x="120" y="100"/>
                    <a:pt x="200" y="140"/>
                  </a:cubicBezTo>
                  <a:cubicBezTo>
                    <a:pt x="180" y="41"/>
                    <a:pt x="100" y="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20" name="Google Shape;8020;p9"/>
            <p:cNvSpPr/>
            <p:nvPr/>
          </p:nvSpPr>
          <p:spPr>
            <a:xfrm>
              <a:off x="4846150" y="3837250"/>
              <a:ext cx="4500" cy="3950"/>
            </a:xfrm>
            <a:custGeom>
              <a:avLst/>
              <a:gdLst/>
              <a:ahLst/>
              <a:cxnLst/>
              <a:rect l="l" t="t" r="r" b="b"/>
              <a:pathLst>
                <a:path w="180" h="158" extrusionOk="0">
                  <a:moveTo>
                    <a:pt x="120" y="1"/>
                  </a:moveTo>
                  <a:cubicBezTo>
                    <a:pt x="80" y="1"/>
                    <a:pt x="40" y="19"/>
                    <a:pt x="0" y="19"/>
                  </a:cubicBezTo>
                  <a:cubicBezTo>
                    <a:pt x="20" y="78"/>
                    <a:pt x="80" y="158"/>
                    <a:pt x="179" y="158"/>
                  </a:cubicBezTo>
                  <a:lnTo>
                    <a:pt x="179" y="19"/>
                  </a:lnTo>
                  <a:cubicBezTo>
                    <a:pt x="160" y="5"/>
                    <a:pt x="140" y="1"/>
                    <a:pt x="12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21" name="Google Shape;8021;p9"/>
            <p:cNvSpPr/>
            <p:nvPr/>
          </p:nvSpPr>
          <p:spPr>
            <a:xfrm>
              <a:off x="5052050" y="3863550"/>
              <a:ext cx="4500" cy="3525"/>
            </a:xfrm>
            <a:custGeom>
              <a:avLst/>
              <a:gdLst/>
              <a:ahLst/>
              <a:cxnLst/>
              <a:rect l="l" t="t" r="r" b="b"/>
              <a:pathLst>
                <a:path w="180" h="141" extrusionOk="0">
                  <a:moveTo>
                    <a:pt x="179" y="1"/>
                  </a:moveTo>
                  <a:lnTo>
                    <a:pt x="179" y="1"/>
                  </a:lnTo>
                  <a:cubicBezTo>
                    <a:pt x="119" y="61"/>
                    <a:pt x="40" y="100"/>
                    <a:pt x="0" y="140"/>
                  </a:cubicBezTo>
                  <a:cubicBezTo>
                    <a:pt x="99" y="140"/>
                    <a:pt x="179" y="81"/>
                    <a:pt x="1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22" name="Google Shape;8022;p9"/>
            <p:cNvSpPr/>
            <p:nvPr/>
          </p:nvSpPr>
          <p:spPr>
            <a:xfrm>
              <a:off x="5016725" y="3864075"/>
              <a:ext cx="5000" cy="3000"/>
            </a:xfrm>
            <a:custGeom>
              <a:avLst/>
              <a:gdLst/>
              <a:ahLst/>
              <a:cxnLst/>
              <a:rect l="l" t="t" r="r" b="b"/>
              <a:pathLst>
                <a:path w="200" h="120" extrusionOk="0">
                  <a:moveTo>
                    <a:pt x="199" y="0"/>
                  </a:moveTo>
                  <a:cubicBezTo>
                    <a:pt x="120" y="60"/>
                    <a:pt x="60" y="80"/>
                    <a:pt x="1" y="119"/>
                  </a:cubicBezTo>
                  <a:cubicBezTo>
                    <a:pt x="40" y="99"/>
                    <a:pt x="120" y="60"/>
                    <a:pt x="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23" name="Google Shape;8023;p9"/>
            <p:cNvSpPr/>
            <p:nvPr/>
          </p:nvSpPr>
          <p:spPr>
            <a:xfrm>
              <a:off x="5442925" y="3777900"/>
              <a:ext cx="4500" cy="1650"/>
            </a:xfrm>
            <a:custGeom>
              <a:avLst/>
              <a:gdLst/>
              <a:ahLst/>
              <a:cxnLst/>
              <a:rect l="l" t="t" r="r" b="b"/>
              <a:pathLst>
                <a:path w="180" h="66" extrusionOk="0">
                  <a:moveTo>
                    <a:pt x="81" y="1"/>
                  </a:moveTo>
                  <a:cubicBezTo>
                    <a:pt x="58" y="1"/>
                    <a:pt x="33" y="13"/>
                    <a:pt x="1" y="45"/>
                  </a:cubicBezTo>
                  <a:lnTo>
                    <a:pt x="100" y="65"/>
                  </a:lnTo>
                  <a:lnTo>
                    <a:pt x="180" y="65"/>
                  </a:lnTo>
                  <a:cubicBezTo>
                    <a:pt x="144" y="29"/>
                    <a:pt x="115" y="1"/>
                    <a:pt x="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24" name="Google Shape;8024;p9"/>
            <p:cNvSpPr/>
            <p:nvPr/>
          </p:nvSpPr>
          <p:spPr>
            <a:xfrm>
              <a:off x="5174875" y="3830275"/>
              <a:ext cx="4500" cy="2975"/>
            </a:xfrm>
            <a:custGeom>
              <a:avLst/>
              <a:gdLst/>
              <a:ahLst/>
              <a:cxnLst/>
              <a:rect l="l" t="t" r="r" b="b"/>
              <a:pathLst>
                <a:path w="180" h="119" extrusionOk="0">
                  <a:moveTo>
                    <a:pt x="92" y="0"/>
                  </a:moveTo>
                  <a:cubicBezTo>
                    <a:pt x="61" y="0"/>
                    <a:pt x="34" y="41"/>
                    <a:pt x="1" y="119"/>
                  </a:cubicBezTo>
                  <a:cubicBezTo>
                    <a:pt x="60" y="119"/>
                    <a:pt x="140" y="119"/>
                    <a:pt x="180" y="79"/>
                  </a:cubicBezTo>
                  <a:cubicBezTo>
                    <a:pt x="144" y="26"/>
                    <a:pt x="117" y="0"/>
                    <a:pt x="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25" name="Google Shape;8025;p9"/>
            <p:cNvSpPr/>
            <p:nvPr/>
          </p:nvSpPr>
          <p:spPr>
            <a:xfrm>
              <a:off x="4736750" y="3810850"/>
              <a:ext cx="6475" cy="3500"/>
            </a:xfrm>
            <a:custGeom>
              <a:avLst/>
              <a:gdLst/>
              <a:ahLst/>
              <a:cxnLst/>
              <a:rect l="l" t="t" r="r" b="b"/>
              <a:pathLst>
                <a:path w="259" h="140" extrusionOk="0">
                  <a:moveTo>
                    <a:pt x="0" y="0"/>
                  </a:moveTo>
                  <a:cubicBezTo>
                    <a:pt x="60" y="100"/>
                    <a:pt x="159" y="140"/>
                    <a:pt x="259" y="140"/>
                  </a:cubicBezTo>
                  <a:cubicBezTo>
                    <a:pt x="159" y="100"/>
                    <a:pt x="80" y="4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26" name="Google Shape;8026;p9"/>
            <p:cNvSpPr/>
            <p:nvPr/>
          </p:nvSpPr>
          <p:spPr>
            <a:xfrm>
              <a:off x="4987875" y="4008275"/>
              <a:ext cx="3025" cy="4500"/>
            </a:xfrm>
            <a:custGeom>
              <a:avLst/>
              <a:gdLst/>
              <a:ahLst/>
              <a:cxnLst/>
              <a:rect l="l" t="t" r="r" b="b"/>
              <a:pathLst>
                <a:path w="121" h="180" extrusionOk="0">
                  <a:moveTo>
                    <a:pt x="120" y="1"/>
                  </a:moveTo>
                  <a:lnTo>
                    <a:pt x="120" y="1"/>
                  </a:lnTo>
                  <a:cubicBezTo>
                    <a:pt x="1" y="41"/>
                    <a:pt x="1" y="100"/>
                    <a:pt x="100" y="180"/>
                  </a:cubicBezTo>
                  <a:cubicBezTo>
                    <a:pt x="120" y="140"/>
                    <a:pt x="120" y="60"/>
                    <a:pt x="12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27" name="Google Shape;8027;p9"/>
            <p:cNvSpPr/>
            <p:nvPr/>
          </p:nvSpPr>
          <p:spPr>
            <a:xfrm>
              <a:off x="4947100" y="4008275"/>
              <a:ext cx="4000" cy="4000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1" y="1"/>
                  </a:moveTo>
                  <a:lnTo>
                    <a:pt x="1" y="1"/>
                  </a:lnTo>
                  <a:cubicBezTo>
                    <a:pt x="21" y="80"/>
                    <a:pt x="60" y="160"/>
                    <a:pt x="160" y="160"/>
                  </a:cubicBezTo>
                  <a:cubicBezTo>
                    <a:pt x="120" y="100"/>
                    <a:pt x="40" y="60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28" name="Google Shape;8028;p9"/>
            <p:cNvSpPr/>
            <p:nvPr/>
          </p:nvSpPr>
          <p:spPr>
            <a:xfrm>
              <a:off x="4990875" y="4012250"/>
              <a:ext cx="5000" cy="4500"/>
            </a:xfrm>
            <a:custGeom>
              <a:avLst/>
              <a:gdLst/>
              <a:ahLst/>
              <a:cxnLst/>
              <a:rect l="l" t="t" r="r" b="b"/>
              <a:pathLst>
                <a:path w="200" h="180" extrusionOk="0">
                  <a:moveTo>
                    <a:pt x="0" y="1"/>
                  </a:moveTo>
                  <a:lnTo>
                    <a:pt x="0" y="1"/>
                  </a:lnTo>
                  <a:cubicBezTo>
                    <a:pt x="40" y="100"/>
                    <a:pt x="80" y="140"/>
                    <a:pt x="199" y="180"/>
                  </a:cubicBezTo>
                  <a:cubicBezTo>
                    <a:pt x="139" y="120"/>
                    <a:pt x="80" y="41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29" name="Google Shape;8029;p9"/>
            <p:cNvSpPr/>
            <p:nvPr/>
          </p:nvSpPr>
          <p:spPr>
            <a:xfrm>
              <a:off x="5054525" y="3931425"/>
              <a:ext cx="2025" cy="1775"/>
            </a:xfrm>
            <a:custGeom>
              <a:avLst/>
              <a:gdLst/>
              <a:ahLst/>
              <a:cxnLst/>
              <a:rect l="l" t="t" r="r" b="b"/>
              <a:pathLst>
                <a:path w="81" h="71" extrusionOk="0">
                  <a:moveTo>
                    <a:pt x="21" y="0"/>
                  </a:moveTo>
                  <a:cubicBezTo>
                    <a:pt x="14" y="0"/>
                    <a:pt x="7" y="5"/>
                    <a:pt x="0" y="11"/>
                  </a:cubicBezTo>
                  <a:cubicBezTo>
                    <a:pt x="0" y="51"/>
                    <a:pt x="40" y="51"/>
                    <a:pt x="80" y="71"/>
                  </a:cubicBezTo>
                  <a:cubicBezTo>
                    <a:pt x="54" y="18"/>
                    <a:pt x="36" y="0"/>
                    <a:pt x="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30" name="Google Shape;8030;p9"/>
            <p:cNvSpPr/>
            <p:nvPr/>
          </p:nvSpPr>
          <p:spPr>
            <a:xfrm>
              <a:off x="4925225" y="399037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0" y="1"/>
                  </a:moveTo>
                  <a:cubicBezTo>
                    <a:pt x="0" y="120"/>
                    <a:pt x="80" y="140"/>
                    <a:pt x="179" y="180"/>
                  </a:cubicBezTo>
                  <a:cubicBezTo>
                    <a:pt x="140" y="80"/>
                    <a:pt x="100" y="21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31" name="Google Shape;8031;p9"/>
            <p:cNvSpPr/>
            <p:nvPr/>
          </p:nvSpPr>
          <p:spPr>
            <a:xfrm>
              <a:off x="5427525" y="5099125"/>
              <a:ext cx="134775" cy="46550"/>
            </a:xfrm>
            <a:custGeom>
              <a:avLst/>
              <a:gdLst/>
              <a:ahLst/>
              <a:cxnLst/>
              <a:rect l="l" t="t" r="r" b="b"/>
              <a:pathLst>
                <a:path w="5391" h="1862" extrusionOk="0">
                  <a:moveTo>
                    <a:pt x="5173" y="0"/>
                  </a:moveTo>
                  <a:cubicBezTo>
                    <a:pt x="5095" y="0"/>
                    <a:pt x="5020" y="18"/>
                    <a:pt x="4953" y="71"/>
                  </a:cubicBezTo>
                  <a:cubicBezTo>
                    <a:pt x="4926" y="53"/>
                    <a:pt x="4904" y="43"/>
                    <a:pt x="4881" y="43"/>
                  </a:cubicBezTo>
                  <a:cubicBezTo>
                    <a:pt x="4854" y="43"/>
                    <a:pt x="4827" y="58"/>
                    <a:pt x="4794" y="91"/>
                  </a:cubicBezTo>
                  <a:cubicBezTo>
                    <a:pt x="4613" y="124"/>
                    <a:pt x="4445" y="294"/>
                    <a:pt x="4234" y="294"/>
                  </a:cubicBezTo>
                  <a:cubicBezTo>
                    <a:pt x="4190" y="294"/>
                    <a:pt x="4145" y="287"/>
                    <a:pt x="4098" y="270"/>
                  </a:cubicBezTo>
                  <a:cubicBezTo>
                    <a:pt x="3262" y="429"/>
                    <a:pt x="2427" y="708"/>
                    <a:pt x="1631" y="1006"/>
                  </a:cubicBezTo>
                  <a:cubicBezTo>
                    <a:pt x="1114" y="1205"/>
                    <a:pt x="497" y="1185"/>
                    <a:pt x="80" y="1623"/>
                  </a:cubicBezTo>
                  <a:cubicBezTo>
                    <a:pt x="0" y="1702"/>
                    <a:pt x="0" y="1782"/>
                    <a:pt x="80" y="1861"/>
                  </a:cubicBezTo>
                  <a:cubicBezTo>
                    <a:pt x="995" y="1822"/>
                    <a:pt x="1790" y="1364"/>
                    <a:pt x="2666" y="1265"/>
                  </a:cubicBezTo>
                  <a:cubicBezTo>
                    <a:pt x="3282" y="867"/>
                    <a:pt x="3959" y="728"/>
                    <a:pt x="4655" y="608"/>
                  </a:cubicBezTo>
                  <a:cubicBezTo>
                    <a:pt x="4754" y="529"/>
                    <a:pt x="4874" y="489"/>
                    <a:pt x="4993" y="409"/>
                  </a:cubicBezTo>
                  <a:cubicBezTo>
                    <a:pt x="5073" y="230"/>
                    <a:pt x="5291" y="330"/>
                    <a:pt x="5371" y="210"/>
                  </a:cubicBezTo>
                  <a:cubicBezTo>
                    <a:pt x="5391" y="131"/>
                    <a:pt x="5371" y="71"/>
                    <a:pt x="5291" y="11"/>
                  </a:cubicBezTo>
                  <a:cubicBezTo>
                    <a:pt x="5252" y="5"/>
                    <a:pt x="5212" y="0"/>
                    <a:pt x="517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32" name="Google Shape;8032;p9"/>
            <p:cNvSpPr/>
            <p:nvPr/>
          </p:nvSpPr>
          <p:spPr>
            <a:xfrm>
              <a:off x="5387725" y="5139175"/>
              <a:ext cx="41800" cy="17450"/>
            </a:xfrm>
            <a:custGeom>
              <a:avLst/>
              <a:gdLst/>
              <a:ahLst/>
              <a:cxnLst/>
              <a:rect l="l" t="t" r="r" b="b"/>
              <a:pathLst>
                <a:path w="1672" h="698" extrusionOk="0">
                  <a:moveTo>
                    <a:pt x="1672" y="1"/>
                  </a:moveTo>
                  <a:cubicBezTo>
                    <a:pt x="1075" y="1"/>
                    <a:pt x="478" y="61"/>
                    <a:pt x="1" y="498"/>
                  </a:cubicBezTo>
                  <a:cubicBezTo>
                    <a:pt x="140" y="518"/>
                    <a:pt x="319" y="538"/>
                    <a:pt x="418" y="697"/>
                  </a:cubicBezTo>
                  <a:cubicBezTo>
                    <a:pt x="816" y="498"/>
                    <a:pt x="1314" y="538"/>
                    <a:pt x="1672" y="220"/>
                  </a:cubicBezTo>
                  <a:lnTo>
                    <a:pt x="167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33" name="Google Shape;8033;p9"/>
            <p:cNvSpPr/>
            <p:nvPr/>
          </p:nvSpPr>
          <p:spPr>
            <a:xfrm>
              <a:off x="4687500" y="3798425"/>
              <a:ext cx="35825" cy="23575"/>
            </a:xfrm>
            <a:custGeom>
              <a:avLst/>
              <a:gdLst/>
              <a:ahLst/>
              <a:cxnLst/>
              <a:rect l="l" t="t" r="r" b="b"/>
              <a:pathLst>
                <a:path w="1433" h="943" extrusionOk="0">
                  <a:moveTo>
                    <a:pt x="379" y="0"/>
                  </a:moveTo>
                  <a:cubicBezTo>
                    <a:pt x="299" y="119"/>
                    <a:pt x="160" y="139"/>
                    <a:pt x="1" y="179"/>
                  </a:cubicBezTo>
                  <a:cubicBezTo>
                    <a:pt x="299" y="477"/>
                    <a:pt x="776" y="517"/>
                    <a:pt x="1055" y="895"/>
                  </a:cubicBezTo>
                  <a:cubicBezTo>
                    <a:pt x="1134" y="919"/>
                    <a:pt x="1210" y="943"/>
                    <a:pt x="1273" y="943"/>
                  </a:cubicBezTo>
                  <a:cubicBezTo>
                    <a:pt x="1368" y="943"/>
                    <a:pt x="1433" y="888"/>
                    <a:pt x="1433" y="696"/>
                  </a:cubicBezTo>
                  <a:cubicBezTo>
                    <a:pt x="1373" y="617"/>
                    <a:pt x="1314" y="557"/>
                    <a:pt x="1254" y="537"/>
                  </a:cubicBezTo>
                  <a:cubicBezTo>
                    <a:pt x="1135" y="497"/>
                    <a:pt x="975" y="458"/>
                    <a:pt x="936" y="318"/>
                  </a:cubicBezTo>
                  <a:cubicBezTo>
                    <a:pt x="876" y="139"/>
                    <a:pt x="757" y="20"/>
                    <a:pt x="5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34" name="Google Shape;8034;p9"/>
            <p:cNvSpPr/>
            <p:nvPr/>
          </p:nvSpPr>
          <p:spPr>
            <a:xfrm>
              <a:off x="4701425" y="3790950"/>
              <a:ext cx="20425" cy="15450"/>
            </a:xfrm>
            <a:custGeom>
              <a:avLst/>
              <a:gdLst/>
              <a:ahLst/>
              <a:cxnLst/>
              <a:rect l="l" t="t" r="r" b="b"/>
              <a:pathLst>
                <a:path w="817" h="618" extrusionOk="0">
                  <a:moveTo>
                    <a:pt x="319" y="1"/>
                  </a:moveTo>
                  <a:cubicBezTo>
                    <a:pt x="140" y="21"/>
                    <a:pt x="40" y="140"/>
                    <a:pt x="1" y="299"/>
                  </a:cubicBezTo>
                  <a:cubicBezTo>
                    <a:pt x="120" y="399"/>
                    <a:pt x="239" y="518"/>
                    <a:pt x="379" y="617"/>
                  </a:cubicBezTo>
                  <a:cubicBezTo>
                    <a:pt x="816" y="379"/>
                    <a:pt x="518" y="180"/>
                    <a:pt x="3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35" name="Google Shape;8035;p9"/>
            <p:cNvSpPr/>
            <p:nvPr/>
          </p:nvSpPr>
          <p:spPr>
            <a:xfrm>
              <a:off x="4691975" y="3793950"/>
              <a:ext cx="4500" cy="4000"/>
            </a:xfrm>
            <a:custGeom>
              <a:avLst/>
              <a:gdLst/>
              <a:ahLst/>
              <a:cxnLst/>
              <a:rect l="l" t="t" r="r" b="b"/>
              <a:pathLst>
                <a:path w="180" h="160" extrusionOk="0">
                  <a:moveTo>
                    <a:pt x="1" y="0"/>
                  </a:moveTo>
                  <a:lnTo>
                    <a:pt x="1" y="0"/>
                  </a:lnTo>
                  <a:cubicBezTo>
                    <a:pt x="80" y="60"/>
                    <a:pt x="120" y="99"/>
                    <a:pt x="180" y="159"/>
                  </a:cubicBezTo>
                  <a:cubicBezTo>
                    <a:pt x="180" y="80"/>
                    <a:pt x="100" y="2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36" name="Google Shape;8036;p9"/>
            <p:cNvSpPr/>
            <p:nvPr/>
          </p:nvSpPr>
          <p:spPr>
            <a:xfrm>
              <a:off x="4713850" y="3815325"/>
              <a:ext cx="49275" cy="31050"/>
            </a:xfrm>
            <a:custGeom>
              <a:avLst/>
              <a:gdLst/>
              <a:ahLst/>
              <a:cxnLst/>
              <a:rect l="l" t="t" r="r" b="b"/>
              <a:pathLst>
                <a:path w="1971" h="1242" extrusionOk="0">
                  <a:moveTo>
                    <a:pt x="379" y="0"/>
                  </a:moveTo>
                  <a:cubicBezTo>
                    <a:pt x="299" y="140"/>
                    <a:pt x="140" y="160"/>
                    <a:pt x="1" y="199"/>
                  </a:cubicBezTo>
                  <a:cubicBezTo>
                    <a:pt x="21" y="239"/>
                    <a:pt x="21" y="299"/>
                    <a:pt x="21" y="339"/>
                  </a:cubicBezTo>
                  <a:cubicBezTo>
                    <a:pt x="240" y="458"/>
                    <a:pt x="498" y="557"/>
                    <a:pt x="717" y="697"/>
                  </a:cubicBezTo>
                  <a:cubicBezTo>
                    <a:pt x="1089" y="752"/>
                    <a:pt x="1269" y="1242"/>
                    <a:pt x="1680" y="1242"/>
                  </a:cubicBezTo>
                  <a:cubicBezTo>
                    <a:pt x="1709" y="1242"/>
                    <a:pt x="1740" y="1239"/>
                    <a:pt x="1771" y="1234"/>
                  </a:cubicBezTo>
                  <a:lnTo>
                    <a:pt x="1831" y="1214"/>
                  </a:lnTo>
                  <a:cubicBezTo>
                    <a:pt x="1871" y="1154"/>
                    <a:pt x="1911" y="1134"/>
                    <a:pt x="1931" y="1095"/>
                  </a:cubicBezTo>
                  <a:lnTo>
                    <a:pt x="1970" y="1015"/>
                  </a:lnTo>
                  <a:cubicBezTo>
                    <a:pt x="1771" y="836"/>
                    <a:pt x="1473" y="816"/>
                    <a:pt x="1234" y="697"/>
                  </a:cubicBezTo>
                  <a:cubicBezTo>
                    <a:pt x="1175" y="657"/>
                    <a:pt x="1175" y="597"/>
                    <a:pt x="1214" y="538"/>
                  </a:cubicBezTo>
                  <a:cubicBezTo>
                    <a:pt x="1135" y="319"/>
                    <a:pt x="876" y="319"/>
                    <a:pt x="717" y="160"/>
                  </a:cubicBezTo>
                  <a:cubicBezTo>
                    <a:pt x="677" y="100"/>
                    <a:pt x="598" y="40"/>
                    <a:pt x="5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37" name="Google Shape;8037;p9"/>
            <p:cNvSpPr/>
            <p:nvPr/>
          </p:nvSpPr>
          <p:spPr>
            <a:xfrm>
              <a:off x="4718825" y="3811350"/>
              <a:ext cx="4500" cy="4000"/>
            </a:xfrm>
            <a:custGeom>
              <a:avLst/>
              <a:gdLst/>
              <a:ahLst/>
              <a:cxnLst/>
              <a:rect l="l" t="t" r="r" b="b"/>
              <a:pathLst>
                <a:path w="180" h="160" extrusionOk="0">
                  <a:moveTo>
                    <a:pt x="1" y="0"/>
                  </a:moveTo>
                  <a:cubicBezTo>
                    <a:pt x="41" y="60"/>
                    <a:pt x="120" y="100"/>
                    <a:pt x="180" y="159"/>
                  </a:cubicBezTo>
                  <a:cubicBezTo>
                    <a:pt x="140" y="60"/>
                    <a:pt x="100" y="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38" name="Google Shape;8038;p9"/>
            <p:cNvSpPr/>
            <p:nvPr/>
          </p:nvSpPr>
          <p:spPr>
            <a:xfrm>
              <a:off x="5427025" y="4187150"/>
              <a:ext cx="199450" cy="33625"/>
            </a:xfrm>
            <a:custGeom>
              <a:avLst/>
              <a:gdLst/>
              <a:ahLst/>
              <a:cxnLst/>
              <a:rect l="l" t="t" r="r" b="b"/>
              <a:pathLst>
                <a:path w="7978" h="1345" extrusionOk="0">
                  <a:moveTo>
                    <a:pt x="6824" y="0"/>
                  </a:moveTo>
                  <a:cubicBezTo>
                    <a:pt x="6114" y="0"/>
                    <a:pt x="5421" y="174"/>
                    <a:pt x="4720" y="174"/>
                  </a:cubicBezTo>
                  <a:cubicBezTo>
                    <a:pt x="4639" y="174"/>
                    <a:pt x="4557" y="172"/>
                    <a:pt x="4476" y="166"/>
                  </a:cubicBezTo>
                  <a:lnTo>
                    <a:pt x="3601" y="166"/>
                  </a:lnTo>
                  <a:cubicBezTo>
                    <a:pt x="3491" y="97"/>
                    <a:pt x="3372" y="82"/>
                    <a:pt x="3250" y="82"/>
                  </a:cubicBezTo>
                  <a:cubicBezTo>
                    <a:pt x="3159" y="82"/>
                    <a:pt x="3066" y="90"/>
                    <a:pt x="2975" y="90"/>
                  </a:cubicBezTo>
                  <a:cubicBezTo>
                    <a:pt x="2945" y="90"/>
                    <a:pt x="2914" y="89"/>
                    <a:pt x="2885" y="87"/>
                  </a:cubicBezTo>
                  <a:cubicBezTo>
                    <a:pt x="2308" y="266"/>
                    <a:pt x="1691" y="286"/>
                    <a:pt x="1094" y="286"/>
                  </a:cubicBezTo>
                  <a:cubicBezTo>
                    <a:pt x="716" y="306"/>
                    <a:pt x="318" y="226"/>
                    <a:pt x="40" y="584"/>
                  </a:cubicBezTo>
                  <a:cubicBezTo>
                    <a:pt x="20" y="684"/>
                    <a:pt x="0" y="783"/>
                    <a:pt x="0" y="882"/>
                  </a:cubicBezTo>
                  <a:cubicBezTo>
                    <a:pt x="20" y="1101"/>
                    <a:pt x="139" y="1260"/>
                    <a:pt x="338" y="1320"/>
                  </a:cubicBezTo>
                  <a:cubicBezTo>
                    <a:pt x="538" y="1337"/>
                    <a:pt x="737" y="1344"/>
                    <a:pt x="935" y="1344"/>
                  </a:cubicBezTo>
                  <a:cubicBezTo>
                    <a:pt x="2632" y="1344"/>
                    <a:pt x="4276" y="795"/>
                    <a:pt x="5968" y="723"/>
                  </a:cubicBezTo>
                  <a:cubicBezTo>
                    <a:pt x="6054" y="720"/>
                    <a:pt x="6138" y="718"/>
                    <a:pt x="6222" y="718"/>
                  </a:cubicBezTo>
                  <a:cubicBezTo>
                    <a:pt x="6657" y="718"/>
                    <a:pt x="7053" y="777"/>
                    <a:pt x="7420" y="1061"/>
                  </a:cubicBezTo>
                  <a:lnTo>
                    <a:pt x="7480" y="1061"/>
                  </a:lnTo>
                  <a:cubicBezTo>
                    <a:pt x="7520" y="1121"/>
                    <a:pt x="7579" y="1181"/>
                    <a:pt x="7659" y="1221"/>
                  </a:cubicBezTo>
                  <a:cubicBezTo>
                    <a:pt x="7699" y="1221"/>
                    <a:pt x="7758" y="1221"/>
                    <a:pt x="7798" y="1260"/>
                  </a:cubicBezTo>
                  <a:cubicBezTo>
                    <a:pt x="7957" y="1201"/>
                    <a:pt x="7977" y="1081"/>
                    <a:pt x="7957" y="942"/>
                  </a:cubicBezTo>
                  <a:cubicBezTo>
                    <a:pt x="7898" y="803"/>
                    <a:pt x="7818" y="703"/>
                    <a:pt x="7778" y="584"/>
                  </a:cubicBezTo>
                  <a:cubicBezTo>
                    <a:pt x="7599" y="405"/>
                    <a:pt x="7420" y="246"/>
                    <a:pt x="7281" y="27"/>
                  </a:cubicBezTo>
                  <a:cubicBezTo>
                    <a:pt x="7128" y="8"/>
                    <a:pt x="6976" y="0"/>
                    <a:pt x="6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39" name="Google Shape;8039;p9"/>
            <p:cNvSpPr/>
            <p:nvPr/>
          </p:nvSpPr>
          <p:spPr>
            <a:xfrm>
              <a:off x="5385250" y="4186825"/>
              <a:ext cx="116400" cy="24375"/>
            </a:xfrm>
            <a:custGeom>
              <a:avLst/>
              <a:gdLst/>
              <a:ahLst/>
              <a:cxnLst/>
              <a:rect l="l" t="t" r="r" b="b"/>
              <a:pathLst>
                <a:path w="4656" h="975" extrusionOk="0">
                  <a:moveTo>
                    <a:pt x="3163" y="0"/>
                  </a:moveTo>
                  <a:cubicBezTo>
                    <a:pt x="2885" y="20"/>
                    <a:pt x="2586" y="20"/>
                    <a:pt x="2308" y="60"/>
                  </a:cubicBezTo>
                  <a:cubicBezTo>
                    <a:pt x="2129" y="179"/>
                    <a:pt x="1910" y="80"/>
                    <a:pt x="1731" y="179"/>
                  </a:cubicBezTo>
                  <a:cubicBezTo>
                    <a:pt x="1174" y="319"/>
                    <a:pt x="577" y="458"/>
                    <a:pt x="0" y="597"/>
                  </a:cubicBezTo>
                  <a:cubicBezTo>
                    <a:pt x="127" y="928"/>
                    <a:pt x="368" y="966"/>
                    <a:pt x="619" y="966"/>
                  </a:cubicBezTo>
                  <a:cubicBezTo>
                    <a:pt x="694" y="966"/>
                    <a:pt x="770" y="962"/>
                    <a:pt x="844" y="962"/>
                  </a:cubicBezTo>
                  <a:cubicBezTo>
                    <a:pt x="910" y="962"/>
                    <a:pt x="974" y="965"/>
                    <a:pt x="1035" y="975"/>
                  </a:cubicBezTo>
                  <a:cubicBezTo>
                    <a:pt x="1293" y="975"/>
                    <a:pt x="1532" y="915"/>
                    <a:pt x="1731" y="716"/>
                  </a:cubicBezTo>
                  <a:cubicBezTo>
                    <a:pt x="1903" y="601"/>
                    <a:pt x="2085" y="570"/>
                    <a:pt x="2264" y="570"/>
                  </a:cubicBezTo>
                  <a:cubicBezTo>
                    <a:pt x="2458" y="570"/>
                    <a:pt x="2650" y="607"/>
                    <a:pt x="2825" y="617"/>
                  </a:cubicBezTo>
                  <a:cubicBezTo>
                    <a:pt x="2929" y="627"/>
                    <a:pt x="3032" y="632"/>
                    <a:pt x="3134" y="632"/>
                  </a:cubicBezTo>
                  <a:cubicBezTo>
                    <a:pt x="3655" y="632"/>
                    <a:pt x="4143" y="502"/>
                    <a:pt x="4575" y="219"/>
                  </a:cubicBezTo>
                  <a:cubicBezTo>
                    <a:pt x="4595" y="219"/>
                    <a:pt x="4595" y="199"/>
                    <a:pt x="4615" y="179"/>
                  </a:cubicBezTo>
                  <a:cubicBezTo>
                    <a:pt x="4655" y="120"/>
                    <a:pt x="4615" y="100"/>
                    <a:pt x="4556" y="80"/>
                  </a:cubicBezTo>
                  <a:cubicBezTo>
                    <a:pt x="4078" y="60"/>
                    <a:pt x="3621" y="20"/>
                    <a:pt x="316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40" name="Google Shape;8040;p9"/>
            <p:cNvSpPr/>
            <p:nvPr/>
          </p:nvSpPr>
          <p:spPr>
            <a:xfrm>
              <a:off x="5499125" y="4187875"/>
              <a:ext cx="17425" cy="4450"/>
            </a:xfrm>
            <a:custGeom>
              <a:avLst/>
              <a:gdLst/>
              <a:ahLst/>
              <a:cxnLst/>
              <a:rect l="l" t="t" r="r" b="b"/>
              <a:pathLst>
                <a:path w="697" h="178" extrusionOk="0">
                  <a:moveTo>
                    <a:pt x="356" y="0"/>
                  </a:moveTo>
                  <a:cubicBezTo>
                    <a:pt x="239" y="0"/>
                    <a:pt x="115" y="28"/>
                    <a:pt x="1" y="38"/>
                  </a:cubicBezTo>
                  <a:cubicBezTo>
                    <a:pt x="20" y="78"/>
                    <a:pt x="20" y="137"/>
                    <a:pt x="20" y="177"/>
                  </a:cubicBezTo>
                  <a:cubicBezTo>
                    <a:pt x="239" y="177"/>
                    <a:pt x="458" y="157"/>
                    <a:pt x="697" y="157"/>
                  </a:cubicBezTo>
                  <a:cubicBezTo>
                    <a:pt x="604" y="33"/>
                    <a:pt x="484" y="0"/>
                    <a:pt x="35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41" name="Google Shape;8041;p9"/>
            <p:cNvSpPr/>
            <p:nvPr/>
          </p:nvSpPr>
          <p:spPr>
            <a:xfrm>
              <a:off x="5410100" y="4402150"/>
              <a:ext cx="45775" cy="9275"/>
            </a:xfrm>
            <a:custGeom>
              <a:avLst/>
              <a:gdLst/>
              <a:ahLst/>
              <a:cxnLst/>
              <a:rect l="l" t="t" r="r" b="b"/>
              <a:pathLst>
                <a:path w="1831" h="371" extrusionOk="0">
                  <a:moveTo>
                    <a:pt x="1294" y="1"/>
                  </a:moveTo>
                  <a:cubicBezTo>
                    <a:pt x="876" y="200"/>
                    <a:pt x="399" y="120"/>
                    <a:pt x="1" y="339"/>
                  </a:cubicBezTo>
                  <a:cubicBezTo>
                    <a:pt x="162" y="359"/>
                    <a:pt x="321" y="370"/>
                    <a:pt x="478" y="370"/>
                  </a:cubicBezTo>
                  <a:cubicBezTo>
                    <a:pt x="940" y="370"/>
                    <a:pt x="1385" y="273"/>
                    <a:pt x="1831" y="21"/>
                  </a:cubicBezTo>
                  <a:cubicBezTo>
                    <a:pt x="1632" y="21"/>
                    <a:pt x="1473" y="1"/>
                    <a:pt x="129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42" name="Google Shape;8042;p9"/>
            <p:cNvSpPr/>
            <p:nvPr/>
          </p:nvSpPr>
          <p:spPr>
            <a:xfrm>
              <a:off x="5452875" y="4428475"/>
              <a:ext cx="12950" cy="25650"/>
            </a:xfrm>
            <a:custGeom>
              <a:avLst/>
              <a:gdLst/>
              <a:ahLst/>
              <a:cxnLst/>
              <a:rect l="l" t="t" r="r" b="b"/>
              <a:pathLst>
                <a:path w="518" h="1026" extrusionOk="0">
                  <a:moveTo>
                    <a:pt x="367" y="0"/>
                  </a:moveTo>
                  <a:cubicBezTo>
                    <a:pt x="305" y="0"/>
                    <a:pt x="195" y="145"/>
                    <a:pt x="120" y="201"/>
                  </a:cubicBezTo>
                  <a:cubicBezTo>
                    <a:pt x="120" y="261"/>
                    <a:pt x="100" y="301"/>
                    <a:pt x="100" y="360"/>
                  </a:cubicBezTo>
                  <a:cubicBezTo>
                    <a:pt x="1" y="539"/>
                    <a:pt x="1" y="738"/>
                    <a:pt x="100" y="897"/>
                  </a:cubicBezTo>
                  <a:cubicBezTo>
                    <a:pt x="169" y="955"/>
                    <a:pt x="251" y="1025"/>
                    <a:pt x="312" y="1025"/>
                  </a:cubicBezTo>
                  <a:cubicBezTo>
                    <a:pt x="357" y="1025"/>
                    <a:pt x="390" y="987"/>
                    <a:pt x="398" y="877"/>
                  </a:cubicBezTo>
                  <a:cubicBezTo>
                    <a:pt x="418" y="698"/>
                    <a:pt x="378" y="539"/>
                    <a:pt x="478" y="380"/>
                  </a:cubicBezTo>
                  <a:cubicBezTo>
                    <a:pt x="458" y="261"/>
                    <a:pt x="518" y="82"/>
                    <a:pt x="378" y="2"/>
                  </a:cubicBezTo>
                  <a:cubicBezTo>
                    <a:pt x="375" y="1"/>
                    <a:pt x="371" y="0"/>
                    <a:pt x="36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43" name="Google Shape;8043;p9"/>
            <p:cNvSpPr/>
            <p:nvPr/>
          </p:nvSpPr>
          <p:spPr>
            <a:xfrm>
              <a:off x="5463325" y="4398175"/>
              <a:ext cx="23400" cy="5075"/>
            </a:xfrm>
            <a:custGeom>
              <a:avLst/>
              <a:gdLst/>
              <a:ahLst/>
              <a:cxnLst/>
              <a:rect l="l" t="t" r="r" b="b"/>
              <a:pathLst>
                <a:path w="936" h="203" extrusionOk="0">
                  <a:moveTo>
                    <a:pt x="768" y="0"/>
                  </a:moveTo>
                  <a:cubicBezTo>
                    <a:pt x="492" y="0"/>
                    <a:pt x="232" y="14"/>
                    <a:pt x="0" y="180"/>
                  </a:cubicBezTo>
                  <a:cubicBezTo>
                    <a:pt x="19" y="178"/>
                    <a:pt x="38" y="178"/>
                    <a:pt x="57" y="178"/>
                  </a:cubicBezTo>
                  <a:cubicBezTo>
                    <a:pt x="185" y="178"/>
                    <a:pt x="323" y="202"/>
                    <a:pt x="458" y="202"/>
                  </a:cubicBezTo>
                  <a:cubicBezTo>
                    <a:pt x="626" y="202"/>
                    <a:pt x="791" y="165"/>
                    <a:pt x="935" y="1"/>
                  </a:cubicBezTo>
                  <a:cubicBezTo>
                    <a:pt x="879" y="1"/>
                    <a:pt x="823" y="0"/>
                    <a:pt x="76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44" name="Google Shape;8044;p9"/>
            <p:cNvSpPr/>
            <p:nvPr/>
          </p:nvSpPr>
          <p:spPr>
            <a:xfrm>
              <a:off x="5600075" y="5067850"/>
              <a:ext cx="48275" cy="21625"/>
            </a:xfrm>
            <a:custGeom>
              <a:avLst/>
              <a:gdLst/>
              <a:ahLst/>
              <a:cxnLst/>
              <a:rect l="l" t="t" r="r" b="b"/>
              <a:pathLst>
                <a:path w="1931" h="865" extrusionOk="0">
                  <a:moveTo>
                    <a:pt x="1679" y="1"/>
                  </a:moveTo>
                  <a:cubicBezTo>
                    <a:pt x="1601" y="1"/>
                    <a:pt x="1506" y="25"/>
                    <a:pt x="1393" y="69"/>
                  </a:cubicBezTo>
                  <a:cubicBezTo>
                    <a:pt x="936" y="228"/>
                    <a:pt x="399" y="228"/>
                    <a:pt x="1" y="586"/>
                  </a:cubicBezTo>
                  <a:cubicBezTo>
                    <a:pt x="31" y="805"/>
                    <a:pt x="120" y="865"/>
                    <a:pt x="230" y="865"/>
                  </a:cubicBezTo>
                  <a:cubicBezTo>
                    <a:pt x="339" y="865"/>
                    <a:pt x="468" y="805"/>
                    <a:pt x="578" y="785"/>
                  </a:cubicBezTo>
                  <a:cubicBezTo>
                    <a:pt x="621" y="788"/>
                    <a:pt x="663" y="790"/>
                    <a:pt x="705" y="790"/>
                  </a:cubicBezTo>
                  <a:cubicBezTo>
                    <a:pt x="1147" y="790"/>
                    <a:pt x="1531" y="605"/>
                    <a:pt x="1930" y="387"/>
                  </a:cubicBezTo>
                  <a:cubicBezTo>
                    <a:pt x="1930" y="115"/>
                    <a:pt x="1846" y="1"/>
                    <a:pt x="16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45" name="Google Shape;8045;p9"/>
            <p:cNvSpPr/>
            <p:nvPr/>
          </p:nvSpPr>
          <p:spPr>
            <a:xfrm>
              <a:off x="5564775" y="5082000"/>
              <a:ext cx="49750" cy="22400"/>
            </a:xfrm>
            <a:custGeom>
              <a:avLst/>
              <a:gdLst/>
              <a:ahLst/>
              <a:cxnLst/>
              <a:rect l="l" t="t" r="r" b="b"/>
              <a:pathLst>
                <a:path w="1990" h="896" extrusionOk="0">
                  <a:moveTo>
                    <a:pt x="1413" y="0"/>
                  </a:moveTo>
                  <a:cubicBezTo>
                    <a:pt x="896" y="60"/>
                    <a:pt x="458" y="279"/>
                    <a:pt x="0" y="478"/>
                  </a:cubicBezTo>
                  <a:cubicBezTo>
                    <a:pt x="0" y="517"/>
                    <a:pt x="0" y="597"/>
                    <a:pt x="20" y="657"/>
                  </a:cubicBezTo>
                  <a:cubicBezTo>
                    <a:pt x="80" y="716"/>
                    <a:pt x="120" y="796"/>
                    <a:pt x="199" y="836"/>
                  </a:cubicBezTo>
                  <a:cubicBezTo>
                    <a:pt x="239" y="875"/>
                    <a:pt x="319" y="875"/>
                    <a:pt x="378" y="895"/>
                  </a:cubicBezTo>
                  <a:cubicBezTo>
                    <a:pt x="915" y="677"/>
                    <a:pt x="1433" y="418"/>
                    <a:pt x="1990" y="199"/>
                  </a:cubicBezTo>
                  <a:cubicBezTo>
                    <a:pt x="1791" y="179"/>
                    <a:pt x="1552" y="219"/>
                    <a:pt x="141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46" name="Google Shape;8046;p9"/>
            <p:cNvSpPr/>
            <p:nvPr/>
          </p:nvSpPr>
          <p:spPr>
            <a:xfrm>
              <a:off x="5663750" y="5053150"/>
              <a:ext cx="33325" cy="19425"/>
            </a:xfrm>
            <a:custGeom>
              <a:avLst/>
              <a:gdLst/>
              <a:ahLst/>
              <a:cxnLst/>
              <a:rect l="l" t="t" r="r" b="b"/>
              <a:pathLst>
                <a:path w="1333" h="777" extrusionOk="0">
                  <a:moveTo>
                    <a:pt x="1050" y="0"/>
                  </a:moveTo>
                  <a:cubicBezTo>
                    <a:pt x="917" y="0"/>
                    <a:pt x="762" y="70"/>
                    <a:pt x="617" y="80"/>
                  </a:cubicBezTo>
                  <a:cubicBezTo>
                    <a:pt x="418" y="160"/>
                    <a:pt x="100" y="60"/>
                    <a:pt x="80" y="438"/>
                  </a:cubicBezTo>
                  <a:cubicBezTo>
                    <a:pt x="100" y="557"/>
                    <a:pt x="0" y="677"/>
                    <a:pt x="100" y="776"/>
                  </a:cubicBezTo>
                  <a:cubicBezTo>
                    <a:pt x="577" y="736"/>
                    <a:pt x="915" y="458"/>
                    <a:pt x="1333" y="279"/>
                  </a:cubicBezTo>
                  <a:cubicBezTo>
                    <a:pt x="1276" y="59"/>
                    <a:pt x="1172" y="0"/>
                    <a:pt x="10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47" name="Google Shape;8047;p9"/>
            <p:cNvSpPr/>
            <p:nvPr/>
          </p:nvSpPr>
          <p:spPr>
            <a:xfrm>
              <a:off x="5679150" y="5051150"/>
              <a:ext cx="41300" cy="8975"/>
            </a:xfrm>
            <a:custGeom>
              <a:avLst/>
              <a:gdLst/>
              <a:ahLst/>
              <a:cxnLst/>
              <a:rect l="l" t="t" r="r" b="b"/>
              <a:pathLst>
                <a:path w="1652" h="359" extrusionOk="0">
                  <a:moveTo>
                    <a:pt x="621" y="1"/>
                  </a:moveTo>
                  <a:cubicBezTo>
                    <a:pt x="408" y="1"/>
                    <a:pt x="200" y="33"/>
                    <a:pt x="1" y="160"/>
                  </a:cubicBezTo>
                  <a:cubicBezTo>
                    <a:pt x="259" y="240"/>
                    <a:pt x="558" y="100"/>
                    <a:pt x="717" y="359"/>
                  </a:cubicBezTo>
                  <a:lnTo>
                    <a:pt x="1075" y="359"/>
                  </a:lnTo>
                  <a:cubicBezTo>
                    <a:pt x="1093" y="332"/>
                    <a:pt x="1119" y="321"/>
                    <a:pt x="1148" y="321"/>
                  </a:cubicBezTo>
                  <a:cubicBezTo>
                    <a:pt x="1182" y="321"/>
                    <a:pt x="1221" y="337"/>
                    <a:pt x="1254" y="359"/>
                  </a:cubicBezTo>
                  <a:cubicBezTo>
                    <a:pt x="1413" y="339"/>
                    <a:pt x="1652" y="359"/>
                    <a:pt x="1592" y="1"/>
                  </a:cubicBezTo>
                  <a:lnTo>
                    <a:pt x="1592" y="1"/>
                  </a:lnTo>
                  <a:cubicBezTo>
                    <a:pt x="1485" y="25"/>
                    <a:pt x="1376" y="33"/>
                    <a:pt x="1268" y="33"/>
                  </a:cubicBezTo>
                  <a:cubicBezTo>
                    <a:pt x="1051" y="33"/>
                    <a:pt x="834" y="1"/>
                    <a:pt x="62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48" name="Google Shape;8048;p9"/>
            <p:cNvSpPr/>
            <p:nvPr/>
          </p:nvSpPr>
          <p:spPr>
            <a:xfrm>
              <a:off x="5635900" y="5064100"/>
              <a:ext cx="34325" cy="13450"/>
            </a:xfrm>
            <a:custGeom>
              <a:avLst/>
              <a:gdLst/>
              <a:ahLst/>
              <a:cxnLst/>
              <a:rect l="l" t="t" r="r" b="b"/>
              <a:pathLst>
                <a:path w="1373" h="538" extrusionOk="0">
                  <a:moveTo>
                    <a:pt x="1194" y="0"/>
                  </a:moveTo>
                  <a:cubicBezTo>
                    <a:pt x="1113" y="7"/>
                    <a:pt x="1033" y="9"/>
                    <a:pt x="954" y="9"/>
                  </a:cubicBezTo>
                  <a:cubicBezTo>
                    <a:pt x="867" y="9"/>
                    <a:pt x="782" y="7"/>
                    <a:pt x="698" y="7"/>
                  </a:cubicBezTo>
                  <a:cubicBezTo>
                    <a:pt x="445" y="7"/>
                    <a:pt x="207" y="28"/>
                    <a:pt x="0" y="199"/>
                  </a:cubicBezTo>
                  <a:cubicBezTo>
                    <a:pt x="219" y="219"/>
                    <a:pt x="418" y="298"/>
                    <a:pt x="517" y="537"/>
                  </a:cubicBezTo>
                  <a:cubicBezTo>
                    <a:pt x="736" y="497"/>
                    <a:pt x="995" y="418"/>
                    <a:pt x="1214" y="378"/>
                  </a:cubicBezTo>
                  <a:cubicBezTo>
                    <a:pt x="1253" y="239"/>
                    <a:pt x="1373" y="100"/>
                    <a:pt x="119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49" name="Google Shape;8049;p9"/>
            <p:cNvSpPr/>
            <p:nvPr/>
          </p:nvSpPr>
          <p:spPr>
            <a:xfrm>
              <a:off x="5529950" y="5100625"/>
              <a:ext cx="17450" cy="7125"/>
            </a:xfrm>
            <a:custGeom>
              <a:avLst/>
              <a:gdLst/>
              <a:ahLst/>
              <a:cxnLst/>
              <a:rect l="l" t="t" r="r" b="b"/>
              <a:pathLst>
                <a:path w="698" h="285" extrusionOk="0">
                  <a:moveTo>
                    <a:pt x="570" y="1"/>
                  </a:moveTo>
                  <a:cubicBezTo>
                    <a:pt x="374" y="1"/>
                    <a:pt x="181" y="72"/>
                    <a:pt x="1" y="170"/>
                  </a:cubicBezTo>
                  <a:cubicBezTo>
                    <a:pt x="90" y="253"/>
                    <a:pt x="170" y="285"/>
                    <a:pt x="244" y="285"/>
                  </a:cubicBezTo>
                  <a:cubicBezTo>
                    <a:pt x="418" y="285"/>
                    <a:pt x="558" y="109"/>
                    <a:pt x="697" y="11"/>
                  </a:cubicBezTo>
                  <a:cubicBezTo>
                    <a:pt x="655" y="4"/>
                    <a:pt x="613" y="1"/>
                    <a:pt x="5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50" name="Google Shape;8050;p9"/>
            <p:cNvSpPr/>
            <p:nvPr/>
          </p:nvSpPr>
          <p:spPr>
            <a:xfrm>
              <a:off x="5551350" y="5094425"/>
              <a:ext cx="13950" cy="6300"/>
            </a:xfrm>
            <a:custGeom>
              <a:avLst/>
              <a:gdLst/>
              <a:ahLst/>
              <a:cxnLst/>
              <a:rect l="l" t="t" r="r" b="b"/>
              <a:pathLst>
                <a:path w="558" h="252" extrusionOk="0">
                  <a:moveTo>
                    <a:pt x="517" y="0"/>
                  </a:moveTo>
                  <a:cubicBezTo>
                    <a:pt x="319" y="20"/>
                    <a:pt x="140" y="60"/>
                    <a:pt x="0" y="199"/>
                  </a:cubicBezTo>
                  <a:cubicBezTo>
                    <a:pt x="140" y="199"/>
                    <a:pt x="259" y="219"/>
                    <a:pt x="398" y="219"/>
                  </a:cubicBezTo>
                  <a:cubicBezTo>
                    <a:pt x="437" y="242"/>
                    <a:pt x="467" y="251"/>
                    <a:pt x="489" y="251"/>
                  </a:cubicBezTo>
                  <a:cubicBezTo>
                    <a:pt x="547" y="251"/>
                    <a:pt x="557" y="186"/>
                    <a:pt x="557" y="100"/>
                  </a:cubicBezTo>
                  <a:cubicBezTo>
                    <a:pt x="557" y="60"/>
                    <a:pt x="537" y="20"/>
                    <a:pt x="51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51" name="Google Shape;8051;p9"/>
            <p:cNvSpPr/>
            <p:nvPr/>
          </p:nvSpPr>
          <p:spPr>
            <a:xfrm>
              <a:off x="5644350" y="5095925"/>
              <a:ext cx="12950" cy="3925"/>
            </a:xfrm>
            <a:custGeom>
              <a:avLst/>
              <a:gdLst/>
              <a:ahLst/>
              <a:cxnLst/>
              <a:rect l="l" t="t" r="r" b="b"/>
              <a:pathLst>
                <a:path w="518" h="157" extrusionOk="0">
                  <a:moveTo>
                    <a:pt x="517" y="0"/>
                  </a:moveTo>
                  <a:cubicBezTo>
                    <a:pt x="319" y="0"/>
                    <a:pt x="120" y="0"/>
                    <a:pt x="0" y="139"/>
                  </a:cubicBezTo>
                  <a:cubicBezTo>
                    <a:pt x="73" y="147"/>
                    <a:pt x="145" y="157"/>
                    <a:pt x="214" y="157"/>
                  </a:cubicBezTo>
                  <a:cubicBezTo>
                    <a:pt x="334" y="157"/>
                    <a:pt x="442" y="127"/>
                    <a:pt x="51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52" name="Google Shape;8052;p9"/>
            <p:cNvSpPr/>
            <p:nvPr/>
          </p:nvSpPr>
          <p:spPr>
            <a:xfrm>
              <a:off x="5629425" y="5099800"/>
              <a:ext cx="14450" cy="4625"/>
            </a:xfrm>
            <a:custGeom>
              <a:avLst/>
              <a:gdLst/>
              <a:ahLst/>
              <a:cxnLst/>
              <a:rect l="l" t="t" r="r" b="b"/>
              <a:pathLst>
                <a:path w="578" h="185" extrusionOk="0">
                  <a:moveTo>
                    <a:pt x="502" y="1"/>
                  </a:moveTo>
                  <a:cubicBezTo>
                    <a:pt x="328" y="1"/>
                    <a:pt x="157" y="59"/>
                    <a:pt x="0" y="163"/>
                  </a:cubicBezTo>
                  <a:cubicBezTo>
                    <a:pt x="85" y="171"/>
                    <a:pt x="167" y="185"/>
                    <a:pt x="245" y="185"/>
                  </a:cubicBezTo>
                  <a:cubicBezTo>
                    <a:pt x="367" y="185"/>
                    <a:pt x="480" y="151"/>
                    <a:pt x="577" y="4"/>
                  </a:cubicBezTo>
                  <a:cubicBezTo>
                    <a:pt x="552" y="2"/>
                    <a:pt x="527" y="1"/>
                    <a:pt x="50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53" name="Google Shape;8053;p9"/>
            <p:cNvSpPr/>
            <p:nvPr/>
          </p:nvSpPr>
          <p:spPr>
            <a:xfrm>
              <a:off x="5705525" y="5057500"/>
              <a:ext cx="4000" cy="2625"/>
            </a:xfrm>
            <a:custGeom>
              <a:avLst/>
              <a:gdLst/>
              <a:ahLst/>
              <a:cxnLst/>
              <a:rect l="l" t="t" r="r" b="b"/>
              <a:pathLst>
                <a:path w="160" h="105" extrusionOk="0">
                  <a:moveTo>
                    <a:pt x="72" y="0"/>
                  </a:moveTo>
                  <a:cubicBezTo>
                    <a:pt x="45" y="0"/>
                    <a:pt x="20" y="35"/>
                    <a:pt x="0" y="105"/>
                  </a:cubicBezTo>
                  <a:lnTo>
                    <a:pt x="159" y="105"/>
                  </a:lnTo>
                  <a:cubicBezTo>
                    <a:pt x="129" y="35"/>
                    <a:pt x="99" y="0"/>
                    <a:pt x="7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54" name="Google Shape;8054;p9"/>
            <p:cNvSpPr/>
            <p:nvPr/>
          </p:nvSpPr>
          <p:spPr>
            <a:xfrm>
              <a:off x="4784475" y="5157075"/>
              <a:ext cx="23900" cy="10550"/>
            </a:xfrm>
            <a:custGeom>
              <a:avLst/>
              <a:gdLst/>
              <a:ahLst/>
              <a:cxnLst/>
              <a:rect l="l" t="t" r="r" b="b"/>
              <a:pathLst>
                <a:path w="956" h="422" extrusionOk="0">
                  <a:moveTo>
                    <a:pt x="1" y="1"/>
                  </a:moveTo>
                  <a:lnTo>
                    <a:pt x="1" y="299"/>
                  </a:lnTo>
                  <a:cubicBezTo>
                    <a:pt x="100" y="319"/>
                    <a:pt x="239" y="319"/>
                    <a:pt x="339" y="359"/>
                  </a:cubicBezTo>
                  <a:cubicBezTo>
                    <a:pt x="424" y="402"/>
                    <a:pt x="515" y="421"/>
                    <a:pt x="609" y="421"/>
                  </a:cubicBezTo>
                  <a:cubicBezTo>
                    <a:pt x="690" y="421"/>
                    <a:pt x="773" y="407"/>
                    <a:pt x="856" y="379"/>
                  </a:cubicBezTo>
                  <a:cubicBezTo>
                    <a:pt x="956" y="299"/>
                    <a:pt x="956" y="240"/>
                    <a:pt x="876" y="160"/>
                  </a:cubicBezTo>
                  <a:cubicBezTo>
                    <a:pt x="578" y="160"/>
                    <a:pt x="279" y="160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55" name="Google Shape;8055;p9"/>
            <p:cNvSpPr/>
            <p:nvPr/>
          </p:nvSpPr>
          <p:spPr>
            <a:xfrm>
              <a:off x="4776025" y="5161575"/>
              <a:ext cx="4500" cy="3000"/>
            </a:xfrm>
            <a:custGeom>
              <a:avLst/>
              <a:gdLst/>
              <a:ahLst/>
              <a:cxnLst/>
              <a:rect l="l" t="t" r="r" b="b"/>
              <a:pathLst>
                <a:path w="180" h="120" extrusionOk="0">
                  <a:moveTo>
                    <a:pt x="1" y="0"/>
                  </a:moveTo>
                  <a:lnTo>
                    <a:pt x="1" y="0"/>
                  </a:lnTo>
                  <a:cubicBezTo>
                    <a:pt x="40" y="60"/>
                    <a:pt x="100" y="80"/>
                    <a:pt x="180" y="119"/>
                  </a:cubicBezTo>
                  <a:cubicBezTo>
                    <a:pt x="120" y="80"/>
                    <a:pt x="40" y="2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56" name="Google Shape;8056;p9"/>
            <p:cNvSpPr/>
            <p:nvPr/>
          </p:nvSpPr>
          <p:spPr>
            <a:xfrm>
              <a:off x="4806375" y="5167650"/>
              <a:ext cx="13450" cy="6875"/>
            </a:xfrm>
            <a:custGeom>
              <a:avLst/>
              <a:gdLst/>
              <a:ahLst/>
              <a:cxnLst/>
              <a:rect l="l" t="t" r="r" b="b"/>
              <a:pathLst>
                <a:path w="538" h="275" extrusionOk="0">
                  <a:moveTo>
                    <a:pt x="179" y="1"/>
                  </a:moveTo>
                  <a:cubicBezTo>
                    <a:pt x="124" y="1"/>
                    <a:pt x="70" y="26"/>
                    <a:pt x="20" y="75"/>
                  </a:cubicBezTo>
                  <a:cubicBezTo>
                    <a:pt x="20" y="155"/>
                    <a:pt x="0" y="215"/>
                    <a:pt x="0" y="274"/>
                  </a:cubicBezTo>
                  <a:cubicBezTo>
                    <a:pt x="199" y="274"/>
                    <a:pt x="378" y="254"/>
                    <a:pt x="537" y="254"/>
                  </a:cubicBezTo>
                  <a:cubicBezTo>
                    <a:pt x="477" y="215"/>
                    <a:pt x="418" y="135"/>
                    <a:pt x="338" y="75"/>
                  </a:cubicBezTo>
                  <a:cubicBezTo>
                    <a:pt x="288" y="26"/>
                    <a:pt x="234" y="1"/>
                    <a:pt x="1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57" name="Google Shape;8057;p9"/>
            <p:cNvSpPr/>
            <p:nvPr/>
          </p:nvSpPr>
          <p:spPr>
            <a:xfrm>
              <a:off x="4804375" y="5161075"/>
              <a:ext cx="10975" cy="8475"/>
            </a:xfrm>
            <a:custGeom>
              <a:avLst/>
              <a:gdLst/>
              <a:ahLst/>
              <a:cxnLst/>
              <a:rect l="l" t="t" r="r" b="b"/>
              <a:pathLst>
                <a:path w="439" h="339" extrusionOk="0">
                  <a:moveTo>
                    <a:pt x="239" y="0"/>
                  </a:moveTo>
                  <a:cubicBezTo>
                    <a:pt x="179" y="0"/>
                    <a:pt x="140" y="20"/>
                    <a:pt x="80" y="20"/>
                  </a:cubicBezTo>
                  <a:lnTo>
                    <a:pt x="80" y="199"/>
                  </a:lnTo>
                  <a:cubicBezTo>
                    <a:pt x="80" y="199"/>
                    <a:pt x="60" y="199"/>
                    <a:pt x="40" y="239"/>
                  </a:cubicBezTo>
                  <a:cubicBezTo>
                    <a:pt x="0" y="279"/>
                    <a:pt x="40" y="318"/>
                    <a:pt x="100" y="338"/>
                  </a:cubicBezTo>
                  <a:lnTo>
                    <a:pt x="438" y="338"/>
                  </a:lnTo>
                  <a:cubicBezTo>
                    <a:pt x="378" y="219"/>
                    <a:pt x="299" y="119"/>
                    <a:pt x="2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58" name="Google Shape;8058;p9"/>
            <p:cNvSpPr/>
            <p:nvPr/>
          </p:nvSpPr>
          <p:spPr>
            <a:xfrm>
              <a:off x="4825250" y="5160575"/>
              <a:ext cx="10475" cy="4700"/>
            </a:xfrm>
            <a:custGeom>
              <a:avLst/>
              <a:gdLst/>
              <a:ahLst/>
              <a:cxnLst/>
              <a:rect l="l" t="t" r="r" b="b"/>
              <a:pathLst>
                <a:path w="419" h="188" extrusionOk="0">
                  <a:moveTo>
                    <a:pt x="1" y="0"/>
                  </a:moveTo>
                  <a:lnTo>
                    <a:pt x="1" y="0"/>
                  </a:lnTo>
                  <a:cubicBezTo>
                    <a:pt x="31" y="151"/>
                    <a:pt x="142" y="188"/>
                    <a:pt x="280" y="188"/>
                  </a:cubicBezTo>
                  <a:cubicBezTo>
                    <a:pt x="324" y="188"/>
                    <a:pt x="371" y="184"/>
                    <a:pt x="419" y="179"/>
                  </a:cubicBezTo>
                  <a:cubicBezTo>
                    <a:pt x="260" y="120"/>
                    <a:pt x="140" y="6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59" name="Google Shape;8059;p9"/>
            <p:cNvSpPr/>
            <p:nvPr/>
          </p:nvSpPr>
          <p:spPr>
            <a:xfrm>
              <a:off x="4819800" y="5157075"/>
              <a:ext cx="5975" cy="3525"/>
            </a:xfrm>
            <a:custGeom>
              <a:avLst/>
              <a:gdLst/>
              <a:ahLst/>
              <a:cxnLst/>
              <a:rect l="l" t="t" r="r" b="b"/>
              <a:pathLst>
                <a:path w="239" h="141" extrusionOk="0">
                  <a:moveTo>
                    <a:pt x="0" y="1"/>
                  </a:moveTo>
                  <a:cubicBezTo>
                    <a:pt x="60" y="100"/>
                    <a:pt x="139" y="140"/>
                    <a:pt x="239" y="140"/>
                  </a:cubicBezTo>
                  <a:cubicBezTo>
                    <a:pt x="239" y="81"/>
                    <a:pt x="219" y="41"/>
                    <a:pt x="15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60" name="Google Shape;8060;p9"/>
            <p:cNvSpPr/>
            <p:nvPr/>
          </p:nvSpPr>
          <p:spPr>
            <a:xfrm>
              <a:off x="4811325" y="5155225"/>
              <a:ext cx="4500" cy="1875"/>
            </a:xfrm>
            <a:custGeom>
              <a:avLst/>
              <a:gdLst/>
              <a:ahLst/>
              <a:cxnLst/>
              <a:rect l="l" t="t" r="r" b="b"/>
              <a:pathLst>
                <a:path w="180" h="75" extrusionOk="0">
                  <a:moveTo>
                    <a:pt x="83" y="0"/>
                  </a:moveTo>
                  <a:cubicBezTo>
                    <a:pt x="56" y="0"/>
                    <a:pt x="31" y="25"/>
                    <a:pt x="1" y="75"/>
                  </a:cubicBezTo>
                  <a:cubicBezTo>
                    <a:pt x="41" y="75"/>
                    <a:pt x="81" y="66"/>
                    <a:pt x="120" y="66"/>
                  </a:cubicBezTo>
                  <a:cubicBezTo>
                    <a:pt x="140" y="66"/>
                    <a:pt x="160" y="68"/>
                    <a:pt x="180" y="75"/>
                  </a:cubicBezTo>
                  <a:cubicBezTo>
                    <a:pt x="140" y="25"/>
                    <a:pt x="110" y="0"/>
                    <a:pt x="8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61" name="Google Shape;8061;p9"/>
            <p:cNvSpPr/>
            <p:nvPr/>
          </p:nvSpPr>
          <p:spPr>
            <a:xfrm>
              <a:off x="4792925" y="5166050"/>
              <a:ext cx="13475" cy="4800"/>
            </a:xfrm>
            <a:custGeom>
              <a:avLst/>
              <a:gdLst/>
              <a:ahLst/>
              <a:cxnLst/>
              <a:rect l="l" t="t" r="r" b="b"/>
              <a:pathLst>
                <a:path w="539" h="192" extrusionOk="0">
                  <a:moveTo>
                    <a:pt x="538" y="0"/>
                  </a:moveTo>
                  <a:cubicBezTo>
                    <a:pt x="359" y="0"/>
                    <a:pt x="200" y="0"/>
                    <a:pt x="1" y="20"/>
                  </a:cubicBezTo>
                  <a:cubicBezTo>
                    <a:pt x="98" y="159"/>
                    <a:pt x="225" y="191"/>
                    <a:pt x="360" y="191"/>
                  </a:cubicBezTo>
                  <a:cubicBezTo>
                    <a:pt x="418" y="191"/>
                    <a:pt x="478" y="185"/>
                    <a:pt x="538" y="179"/>
                  </a:cubicBezTo>
                  <a:lnTo>
                    <a:pt x="53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62" name="Google Shape;8062;p9"/>
            <p:cNvSpPr/>
            <p:nvPr/>
          </p:nvSpPr>
          <p:spPr>
            <a:xfrm>
              <a:off x="5188800" y="4088600"/>
              <a:ext cx="129325" cy="21650"/>
            </a:xfrm>
            <a:custGeom>
              <a:avLst/>
              <a:gdLst/>
              <a:ahLst/>
              <a:cxnLst/>
              <a:rect l="l" t="t" r="r" b="b"/>
              <a:pathLst>
                <a:path w="5173" h="866" extrusionOk="0">
                  <a:moveTo>
                    <a:pt x="4267" y="0"/>
                  </a:moveTo>
                  <a:cubicBezTo>
                    <a:pt x="4118" y="0"/>
                    <a:pt x="3969" y="30"/>
                    <a:pt x="3820" y="90"/>
                  </a:cubicBezTo>
                  <a:cubicBezTo>
                    <a:pt x="3661" y="130"/>
                    <a:pt x="3482" y="130"/>
                    <a:pt x="3303" y="150"/>
                  </a:cubicBezTo>
                  <a:cubicBezTo>
                    <a:pt x="3183" y="229"/>
                    <a:pt x="3064" y="209"/>
                    <a:pt x="2965" y="249"/>
                  </a:cubicBezTo>
                  <a:cubicBezTo>
                    <a:pt x="2870" y="241"/>
                    <a:pt x="2776" y="238"/>
                    <a:pt x="2683" y="238"/>
                  </a:cubicBezTo>
                  <a:cubicBezTo>
                    <a:pt x="1921" y="238"/>
                    <a:pt x="1182" y="475"/>
                    <a:pt x="432" y="475"/>
                  </a:cubicBezTo>
                  <a:cubicBezTo>
                    <a:pt x="361" y="475"/>
                    <a:pt x="290" y="473"/>
                    <a:pt x="219" y="468"/>
                  </a:cubicBezTo>
                  <a:cubicBezTo>
                    <a:pt x="120" y="508"/>
                    <a:pt x="20" y="528"/>
                    <a:pt x="1" y="647"/>
                  </a:cubicBezTo>
                  <a:cubicBezTo>
                    <a:pt x="140" y="866"/>
                    <a:pt x="378" y="786"/>
                    <a:pt x="577" y="846"/>
                  </a:cubicBezTo>
                  <a:cubicBezTo>
                    <a:pt x="774" y="858"/>
                    <a:pt x="968" y="863"/>
                    <a:pt x="1162" y="863"/>
                  </a:cubicBezTo>
                  <a:cubicBezTo>
                    <a:pt x="1949" y="863"/>
                    <a:pt x="2719" y="771"/>
                    <a:pt x="3502" y="627"/>
                  </a:cubicBezTo>
                  <a:cubicBezTo>
                    <a:pt x="3586" y="581"/>
                    <a:pt x="3678" y="574"/>
                    <a:pt x="3773" y="574"/>
                  </a:cubicBezTo>
                  <a:cubicBezTo>
                    <a:pt x="3821" y="574"/>
                    <a:pt x="3870" y="576"/>
                    <a:pt x="3919" y="576"/>
                  </a:cubicBezTo>
                  <a:cubicBezTo>
                    <a:pt x="4023" y="576"/>
                    <a:pt x="4126" y="566"/>
                    <a:pt x="4218" y="508"/>
                  </a:cubicBezTo>
                  <a:cubicBezTo>
                    <a:pt x="4307" y="418"/>
                    <a:pt x="4392" y="373"/>
                    <a:pt x="4474" y="373"/>
                  </a:cubicBezTo>
                  <a:cubicBezTo>
                    <a:pt x="4556" y="373"/>
                    <a:pt x="4636" y="418"/>
                    <a:pt x="4715" y="508"/>
                  </a:cubicBezTo>
                  <a:lnTo>
                    <a:pt x="4755" y="468"/>
                  </a:lnTo>
                  <a:cubicBezTo>
                    <a:pt x="4795" y="528"/>
                    <a:pt x="4874" y="548"/>
                    <a:pt x="4954" y="548"/>
                  </a:cubicBezTo>
                  <a:cubicBezTo>
                    <a:pt x="5013" y="548"/>
                    <a:pt x="5093" y="508"/>
                    <a:pt x="5153" y="448"/>
                  </a:cubicBezTo>
                  <a:cubicBezTo>
                    <a:pt x="5173" y="329"/>
                    <a:pt x="5173" y="229"/>
                    <a:pt x="5073" y="130"/>
                  </a:cubicBezTo>
                  <a:cubicBezTo>
                    <a:pt x="4954" y="130"/>
                    <a:pt x="4854" y="90"/>
                    <a:pt x="4715" y="90"/>
                  </a:cubicBezTo>
                  <a:cubicBezTo>
                    <a:pt x="4566" y="30"/>
                    <a:pt x="4417" y="0"/>
                    <a:pt x="426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63" name="Google Shape;8063;p9"/>
            <p:cNvSpPr/>
            <p:nvPr/>
          </p:nvSpPr>
          <p:spPr>
            <a:xfrm>
              <a:off x="5333525" y="4082875"/>
              <a:ext cx="87550" cy="17500"/>
            </a:xfrm>
            <a:custGeom>
              <a:avLst/>
              <a:gdLst/>
              <a:ahLst/>
              <a:cxnLst/>
              <a:rect l="l" t="t" r="r" b="b"/>
              <a:pathLst>
                <a:path w="3502" h="700" extrusionOk="0">
                  <a:moveTo>
                    <a:pt x="2447" y="21"/>
                  </a:moveTo>
                  <a:cubicBezTo>
                    <a:pt x="1671" y="80"/>
                    <a:pt x="915" y="160"/>
                    <a:pt x="159" y="200"/>
                  </a:cubicBezTo>
                  <a:cubicBezTo>
                    <a:pt x="100" y="239"/>
                    <a:pt x="60" y="279"/>
                    <a:pt x="0" y="359"/>
                  </a:cubicBezTo>
                  <a:lnTo>
                    <a:pt x="0" y="558"/>
                  </a:lnTo>
                  <a:cubicBezTo>
                    <a:pt x="20" y="597"/>
                    <a:pt x="80" y="657"/>
                    <a:pt x="120" y="697"/>
                  </a:cubicBezTo>
                  <a:cubicBezTo>
                    <a:pt x="203" y="698"/>
                    <a:pt x="286" y="699"/>
                    <a:pt x="369" y="699"/>
                  </a:cubicBezTo>
                  <a:cubicBezTo>
                    <a:pt x="1434" y="699"/>
                    <a:pt x="2468" y="582"/>
                    <a:pt x="3501" y="379"/>
                  </a:cubicBezTo>
                  <a:cubicBezTo>
                    <a:pt x="3243" y="1"/>
                    <a:pt x="2765" y="220"/>
                    <a:pt x="2447" y="2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64" name="Google Shape;8064;p9"/>
            <p:cNvSpPr/>
            <p:nvPr/>
          </p:nvSpPr>
          <p:spPr>
            <a:xfrm>
              <a:off x="5395175" y="4076900"/>
              <a:ext cx="65175" cy="14950"/>
            </a:xfrm>
            <a:custGeom>
              <a:avLst/>
              <a:gdLst/>
              <a:ahLst/>
              <a:cxnLst/>
              <a:rect l="l" t="t" r="r" b="b"/>
              <a:pathLst>
                <a:path w="2607" h="598" extrusionOk="0">
                  <a:moveTo>
                    <a:pt x="1712" y="1"/>
                  </a:moveTo>
                  <a:cubicBezTo>
                    <a:pt x="1672" y="1"/>
                    <a:pt x="1612" y="1"/>
                    <a:pt x="1573" y="21"/>
                  </a:cubicBezTo>
                  <a:cubicBezTo>
                    <a:pt x="1445" y="156"/>
                    <a:pt x="1309" y="192"/>
                    <a:pt x="1171" y="192"/>
                  </a:cubicBezTo>
                  <a:cubicBezTo>
                    <a:pt x="1013" y="192"/>
                    <a:pt x="851" y="144"/>
                    <a:pt x="697" y="144"/>
                  </a:cubicBezTo>
                  <a:cubicBezTo>
                    <a:pt x="629" y="144"/>
                    <a:pt x="563" y="154"/>
                    <a:pt x="498" y="180"/>
                  </a:cubicBezTo>
                  <a:cubicBezTo>
                    <a:pt x="319" y="200"/>
                    <a:pt x="180" y="220"/>
                    <a:pt x="1" y="240"/>
                  </a:cubicBezTo>
                  <a:cubicBezTo>
                    <a:pt x="279" y="558"/>
                    <a:pt x="677" y="558"/>
                    <a:pt x="1075" y="598"/>
                  </a:cubicBezTo>
                  <a:cubicBezTo>
                    <a:pt x="1573" y="538"/>
                    <a:pt x="2090" y="478"/>
                    <a:pt x="2607" y="379"/>
                  </a:cubicBezTo>
                  <a:cubicBezTo>
                    <a:pt x="2368" y="140"/>
                    <a:pt x="2010" y="100"/>
                    <a:pt x="171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65" name="Google Shape;8065;p9"/>
            <p:cNvSpPr/>
            <p:nvPr/>
          </p:nvSpPr>
          <p:spPr>
            <a:xfrm>
              <a:off x="5477750" y="4081775"/>
              <a:ext cx="52225" cy="9075"/>
            </a:xfrm>
            <a:custGeom>
              <a:avLst/>
              <a:gdLst/>
              <a:ahLst/>
              <a:cxnLst/>
              <a:rect l="l" t="t" r="r" b="b"/>
              <a:pathLst>
                <a:path w="2089" h="363" extrusionOk="0">
                  <a:moveTo>
                    <a:pt x="1241" y="0"/>
                  </a:moveTo>
                  <a:cubicBezTo>
                    <a:pt x="823" y="0"/>
                    <a:pt x="408" y="48"/>
                    <a:pt x="0" y="204"/>
                  </a:cubicBezTo>
                  <a:cubicBezTo>
                    <a:pt x="299" y="204"/>
                    <a:pt x="617" y="204"/>
                    <a:pt x="955" y="184"/>
                  </a:cubicBezTo>
                  <a:cubicBezTo>
                    <a:pt x="997" y="186"/>
                    <a:pt x="1039" y="187"/>
                    <a:pt x="1081" y="187"/>
                  </a:cubicBezTo>
                  <a:cubicBezTo>
                    <a:pt x="1196" y="187"/>
                    <a:pt x="1310" y="181"/>
                    <a:pt x="1422" y="181"/>
                  </a:cubicBezTo>
                  <a:cubicBezTo>
                    <a:pt x="1657" y="181"/>
                    <a:pt x="1884" y="206"/>
                    <a:pt x="2089" y="363"/>
                  </a:cubicBezTo>
                  <a:cubicBezTo>
                    <a:pt x="2089" y="283"/>
                    <a:pt x="2069" y="144"/>
                    <a:pt x="2069" y="45"/>
                  </a:cubicBezTo>
                  <a:cubicBezTo>
                    <a:pt x="1793" y="21"/>
                    <a:pt x="1516" y="0"/>
                    <a:pt x="12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66" name="Google Shape;8066;p9"/>
            <p:cNvSpPr/>
            <p:nvPr/>
          </p:nvSpPr>
          <p:spPr>
            <a:xfrm>
              <a:off x="5462825" y="4104275"/>
              <a:ext cx="39300" cy="10325"/>
            </a:xfrm>
            <a:custGeom>
              <a:avLst/>
              <a:gdLst/>
              <a:ahLst/>
              <a:cxnLst/>
              <a:rect l="l" t="t" r="r" b="b"/>
              <a:pathLst>
                <a:path w="1572" h="413" extrusionOk="0">
                  <a:moveTo>
                    <a:pt x="1472" y="0"/>
                  </a:moveTo>
                  <a:cubicBezTo>
                    <a:pt x="1075" y="298"/>
                    <a:pt x="518" y="20"/>
                    <a:pt x="0" y="338"/>
                  </a:cubicBezTo>
                  <a:cubicBezTo>
                    <a:pt x="177" y="393"/>
                    <a:pt x="340" y="412"/>
                    <a:pt x="495" y="412"/>
                  </a:cubicBezTo>
                  <a:cubicBezTo>
                    <a:pt x="847" y="412"/>
                    <a:pt x="1155" y="312"/>
                    <a:pt x="1472" y="298"/>
                  </a:cubicBezTo>
                  <a:cubicBezTo>
                    <a:pt x="1572" y="219"/>
                    <a:pt x="1572" y="119"/>
                    <a:pt x="147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67" name="Google Shape;8067;p9"/>
            <p:cNvSpPr/>
            <p:nvPr/>
          </p:nvSpPr>
          <p:spPr>
            <a:xfrm>
              <a:off x="5309150" y="4093025"/>
              <a:ext cx="28375" cy="11300"/>
            </a:xfrm>
            <a:custGeom>
              <a:avLst/>
              <a:gdLst/>
              <a:ahLst/>
              <a:cxnLst/>
              <a:rect l="l" t="t" r="r" b="b"/>
              <a:pathLst>
                <a:path w="1135" h="452" extrusionOk="0">
                  <a:moveTo>
                    <a:pt x="841" y="0"/>
                  </a:moveTo>
                  <a:cubicBezTo>
                    <a:pt x="630" y="0"/>
                    <a:pt x="454" y="145"/>
                    <a:pt x="259" y="271"/>
                  </a:cubicBezTo>
                  <a:cubicBezTo>
                    <a:pt x="180" y="271"/>
                    <a:pt x="80" y="291"/>
                    <a:pt x="1" y="291"/>
                  </a:cubicBezTo>
                  <a:lnTo>
                    <a:pt x="40" y="371"/>
                  </a:lnTo>
                  <a:cubicBezTo>
                    <a:pt x="168" y="427"/>
                    <a:pt x="298" y="451"/>
                    <a:pt x="429" y="451"/>
                  </a:cubicBezTo>
                  <a:cubicBezTo>
                    <a:pt x="665" y="451"/>
                    <a:pt x="904" y="373"/>
                    <a:pt x="1134" y="271"/>
                  </a:cubicBezTo>
                  <a:lnTo>
                    <a:pt x="1134" y="92"/>
                  </a:lnTo>
                  <a:cubicBezTo>
                    <a:pt x="1027" y="27"/>
                    <a:pt x="931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68" name="Google Shape;8068;p9"/>
            <p:cNvSpPr/>
            <p:nvPr/>
          </p:nvSpPr>
          <p:spPr>
            <a:xfrm>
              <a:off x="5499625" y="4104750"/>
              <a:ext cx="17425" cy="7000"/>
            </a:xfrm>
            <a:custGeom>
              <a:avLst/>
              <a:gdLst/>
              <a:ahLst/>
              <a:cxnLst/>
              <a:rect l="l" t="t" r="r" b="b"/>
              <a:pathLst>
                <a:path w="697" h="280" extrusionOk="0">
                  <a:moveTo>
                    <a:pt x="0" y="1"/>
                  </a:moveTo>
                  <a:lnTo>
                    <a:pt x="0" y="279"/>
                  </a:lnTo>
                  <a:cubicBezTo>
                    <a:pt x="239" y="260"/>
                    <a:pt x="478" y="200"/>
                    <a:pt x="697" y="160"/>
                  </a:cubicBezTo>
                  <a:lnTo>
                    <a:pt x="69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69" name="Google Shape;8069;p9"/>
            <p:cNvSpPr/>
            <p:nvPr/>
          </p:nvSpPr>
          <p:spPr>
            <a:xfrm>
              <a:off x="5275825" y="4100325"/>
              <a:ext cx="17925" cy="4350"/>
            </a:xfrm>
            <a:custGeom>
              <a:avLst/>
              <a:gdLst/>
              <a:ahLst/>
              <a:cxnLst/>
              <a:rect l="l" t="t" r="r" b="b"/>
              <a:pathLst>
                <a:path w="717" h="174" extrusionOk="0">
                  <a:moveTo>
                    <a:pt x="390" y="0"/>
                  </a:moveTo>
                  <a:cubicBezTo>
                    <a:pt x="250" y="0"/>
                    <a:pt x="113" y="35"/>
                    <a:pt x="1" y="158"/>
                  </a:cubicBezTo>
                  <a:cubicBezTo>
                    <a:pt x="107" y="158"/>
                    <a:pt x="221" y="174"/>
                    <a:pt x="332" y="174"/>
                  </a:cubicBezTo>
                  <a:cubicBezTo>
                    <a:pt x="471" y="174"/>
                    <a:pt x="606" y="149"/>
                    <a:pt x="717" y="39"/>
                  </a:cubicBezTo>
                  <a:cubicBezTo>
                    <a:pt x="612" y="21"/>
                    <a:pt x="500" y="0"/>
                    <a:pt x="39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70" name="Google Shape;8070;p9"/>
            <p:cNvSpPr/>
            <p:nvPr/>
          </p:nvSpPr>
          <p:spPr>
            <a:xfrm>
              <a:off x="5293725" y="4095425"/>
              <a:ext cx="12475" cy="4875"/>
            </a:xfrm>
            <a:custGeom>
              <a:avLst/>
              <a:gdLst/>
              <a:ahLst/>
              <a:cxnLst/>
              <a:rect l="l" t="t" r="r" b="b"/>
              <a:pathLst>
                <a:path w="499" h="195" extrusionOk="0">
                  <a:moveTo>
                    <a:pt x="240" y="1"/>
                  </a:moveTo>
                  <a:cubicBezTo>
                    <a:pt x="164" y="1"/>
                    <a:pt x="87" y="61"/>
                    <a:pt x="1" y="195"/>
                  </a:cubicBezTo>
                  <a:lnTo>
                    <a:pt x="498" y="195"/>
                  </a:lnTo>
                  <a:cubicBezTo>
                    <a:pt x="405" y="71"/>
                    <a:pt x="323" y="1"/>
                    <a:pt x="24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71" name="Google Shape;8071;p9"/>
            <p:cNvSpPr/>
            <p:nvPr/>
          </p:nvSpPr>
          <p:spPr>
            <a:xfrm>
              <a:off x="5444925" y="4133375"/>
              <a:ext cx="2000" cy="1750"/>
            </a:xfrm>
            <a:custGeom>
              <a:avLst/>
              <a:gdLst/>
              <a:ahLst/>
              <a:cxnLst/>
              <a:rect l="l" t="t" r="r" b="b"/>
              <a:pathLst>
                <a:path w="80" h="70" extrusionOk="0">
                  <a:moveTo>
                    <a:pt x="22" y="0"/>
                  </a:moveTo>
                  <a:cubicBezTo>
                    <a:pt x="14" y="0"/>
                    <a:pt x="7" y="9"/>
                    <a:pt x="0" y="30"/>
                  </a:cubicBezTo>
                  <a:cubicBezTo>
                    <a:pt x="0" y="50"/>
                    <a:pt x="40" y="50"/>
                    <a:pt x="80" y="69"/>
                  </a:cubicBezTo>
                  <a:cubicBezTo>
                    <a:pt x="54" y="31"/>
                    <a:pt x="36" y="0"/>
                    <a:pt x="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72" name="Google Shape;8072;p9"/>
            <p:cNvSpPr/>
            <p:nvPr/>
          </p:nvSpPr>
          <p:spPr>
            <a:xfrm>
              <a:off x="5520025" y="4100275"/>
              <a:ext cx="5475" cy="3325"/>
            </a:xfrm>
            <a:custGeom>
              <a:avLst/>
              <a:gdLst/>
              <a:ahLst/>
              <a:cxnLst/>
              <a:rect l="l" t="t" r="r" b="b"/>
              <a:pathLst>
                <a:path w="219" h="133" extrusionOk="0">
                  <a:moveTo>
                    <a:pt x="219" y="1"/>
                  </a:moveTo>
                  <a:cubicBezTo>
                    <a:pt x="119" y="1"/>
                    <a:pt x="60" y="61"/>
                    <a:pt x="0" y="120"/>
                  </a:cubicBezTo>
                  <a:cubicBezTo>
                    <a:pt x="26" y="129"/>
                    <a:pt x="48" y="133"/>
                    <a:pt x="69" y="133"/>
                  </a:cubicBezTo>
                  <a:cubicBezTo>
                    <a:pt x="144" y="133"/>
                    <a:pt x="188" y="79"/>
                    <a:pt x="2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73" name="Google Shape;8073;p9"/>
            <p:cNvSpPr/>
            <p:nvPr/>
          </p:nvSpPr>
          <p:spPr>
            <a:xfrm>
              <a:off x="5306675" y="4099800"/>
              <a:ext cx="3500" cy="2500"/>
            </a:xfrm>
            <a:custGeom>
              <a:avLst/>
              <a:gdLst/>
              <a:ahLst/>
              <a:cxnLst/>
              <a:rect l="l" t="t" r="r" b="b"/>
              <a:pathLst>
                <a:path w="140" h="100" extrusionOk="0">
                  <a:moveTo>
                    <a:pt x="0" y="0"/>
                  </a:moveTo>
                  <a:lnTo>
                    <a:pt x="0" y="0"/>
                  </a:lnTo>
                  <a:cubicBezTo>
                    <a:pt x="40" y="80"/>
                    <a:pt x="60" y="100"/>
                    <a:pt x="139" y="100"/>
                  </a:cubicBezTo>
                  <a:lnTo>
                    <a:pt x="100" y="20"/>
                  </a:lnTo>
                  <a:cubicBezTo>
                    <a:pt x="80" y="20"/>
                    <a:pt x="40" y="2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74" name="Google Shape;8074;p9"/>
            <p:cNvSpPr/>
            <p:nvPr/>
          </p:nvSpPr>
          <p:spPr>
            <a:xfrm>
              <a:off x="5403150" y="4459425"/>
              <a:ext cx="48250" cy="9900"/>
            </a:xfrm>
            <a:custGeom>
              <a:avLst/>
              <a:gdLst/>
              <a:ahLst/>
              <a:cxnLst/>
              <a:rect l="l" t="t" r="r" b="b"/>
              <a:pathLst>
                <a:path w="1930" h="396" extrusionOk="0">
                  <a:moveTo>
                    <a:pt x="1636" y="1"/>
                  </a:moveTo>
                  <a:cubicBezTo>
                    <a:pt x="1057" y="1"/>
                    <a:pt x="529" y="191"/>
                    <a:pt x="0" y="395"/>
                  </a:cubicBezTo>
                  <a:cubicBezTo>
                    <a:pt x="617" y="356"/>
                    <a:pt x="1273" y="356"/>
                    <a:pt x="1910" y="356"/>
                  </a:cubicBezTo>
                  <a:cubicBezTo>
                    <a:pt x="1910" y="236"/>
                    <a:pt x="1910" y="117"/>
                    <a:pt x="1930" y="17"/>
                  </a:cubicBezTo>
                  <a:cubicBezTo>
                    <a:pt x="1830" y="6"/>
                    <a:pt x="1733" y="1"/>
                    <a:pt x="163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75" name="Google Shape;8075;p9"/>
            <p:cNvSpPr/>
            <p:nvPr/>
          </p:nvSpPr>
          <p:spPr>
            <a:xfrm>
              <a:off x="5448900" y="4437475"/>
              <a:ext cx="6475" cy="14450"/>
            </a:xfrm>
            <a:custGeom>
              <a:avLst/>
              <a:gdLst/>
              <a:ahLst/>
              <a:cxnLst/>
              <a:rect l="l" t="t" r="r" b="b"/>
              <a:pathLst>
                <a:path w="259" h="578" extrusionOk="0">
                  <a:moveTo>
                    <a:pt x="259" y="0"/>
                  </a:moveTo>
                  <a:cubicBezTo>
                    <a:pt x="219" y="0"/>
                    <a:pt x="160" y="20"/>
                    <a:pt x="100" y="80"/>
                  </a:cubicBezTo>
                  <a:cubicBezTo>
                    <a:pt x="80" y="199"/>
                    <a:pt x="60" y="299"/>
                    <a:pt x="40" y="418"/>
                  </a:cubicBezTo>
                  <a:cubicBezTo>
                    <a:pt x="0" y="478"/>
                    <a:pt x="0" y="517"/>
                    <a:pt x="40" y="577"/>
                  </a:cubicBezTo>
                  <a:lnTo>
                    <a:pt x="80" y="537"/>
                  </a:lnTo>
                  <a:lnTo>
                    <a:pt x="259" y="537"/>
                  </a:lnTo>
                  <a:lnTo>
                    <a:pt x="25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76" name="Google Shape;8076;p9"/>
            <p:cNvSpPr/>
            <p:nvPr/>
          </p:nvSpPr>
          <p:spPr>
            <a:xfrm>
              <a:off x="5395850" y="4511575"/>
              <a:ext cx="42625" cy="15375"/>
            </a:xfrm>
            <a:custGeom>
              <a:avLst/>
              <a:gdLst/>
              <a:ahLst/>
              <a:cxnLst/>
              <a:rect l="l" t="t" r="r" b="b"/>
              <a:pathLst>
                <a:path w="1705" h="615" extrusionOk="0">
                  <a:moveTo>
                    <a:pt x="1578" y="0"/>
                  </a:moveTo>
                  <a:cubicBezTo>
                    <a:pt x="1521" y="0"/>
                    <a:pt x="1456" y="20"/>
                    <a:pt x="1406" y="20"/>
                  </a:cubicBezTo>
                  <a:lnTo>
                    <a:pt x="989" y="20"/>
                  </a:lnTo>
                  <a:cubicBezTo>
                    <a:pt x="670" y="20"/>
                    <a:pt x="392" y="120"/>
                    <a:pt x="113" y="219"/>
                  </a:cubicBezTo>
                  <a:cubicBezTo>
                    <a:pt x="1" y="444"/>
                    <a:pt x="12" y="599"/>
                    <a:pt x="298" y="599"/>
                  </a:cubicBezTo>
                  <a:cubicBezTo>
                    <a:pt x="315" y="599"/>
                    <a:pt x="333" y="598"/>
                    <a:pt x="352" y="597"/>
                  </a:cubicBezTo>
                  <a:cubicBezTo>
                    <a:pt x="433" y="609"/>
                    <a:pt x="513" y="614"/>
                    <a:pt x="591" y="614"/>
                  </a:cubicBezTo>
                  <a:cubicBezTo>
                    <a:pt x="916" y="614"/>
                    <a:pt x="1217" y="519"/>
                    <a:pt x="1506" y="358"/>
                  </a:cubicBezTo>
                  <a:cubicBezTo>
                    <a:pt x="1585" y="259"/>
                    <a:pt x="1705" y="159"/>
                    <a:pt x="1705" y="100"/>
                  </a:cubicBezTo>
                  <a:cubicBezTo>
                    <a:pt x="1685" y="20"/>
                    <a:pt x="1635" y="0"/>
                    <a:pt x="15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77" name="Google Shape;8077;p9"/>
            <p:cNvSpPr/>
            <p:nvPr/>
          </p:nvSpPr>
          <p:spPr>
            <a:xfrm>
              <a:off x="5709500" y="4805975"/>
              <a:ext cx="11950" cy="30375"/>
            </a:xfrm>
            <a:custGeom>
              <a:avLst/>
              <a:gdLst/>
              <a:ahLst/>
              <a:cxnLst/>
              <a:rect l="l" t="t" r="r" b="b"/>
              <a:pathLst>
                <a:path w="478" h="1215" extrusionOk="0">
                  <a:moveTo>
                    <a:pt x="199" y="1"/>
                  </a:moveTo>
                  <a:cubicBezTo>
                    <a:pt x="199" y="200"/>
                    <a:pt x="239" y="399"/>
                    <a:pt x="40" y="518"/>
                  </a:cubicBezTo>
                  <a:cubicBezTo>
                    <a:pt x="0" y="597"/>
                    <a:pt x="0" y="657"/>
                    <a:pt x="0" y="697"/>
                  </a:cubicBezTo>
                  <a:cubicBezTo>
                    <a:pt x="199" y="816"/>
                    <a:pt x="40" y="1095"/>
                    <a:pt x="199" y="1214"/>
                  </a:cubicBezTo>
                  <a:cubicBezTo>
                    <a:pt x="478" y="816"/>
                    <a:pt x="478" y="399"/>
                    <a:pt x="1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78" name="Google Shape;8078;p9"/>
            <p:cNvSpPr/>
            <p:nvPr/>
          </p:nvSpPr>
          <p:spPr>
            <a:xfrm>
              <a:off x="5709500" y="4823375"/>
              <a:ext cx="5975" cy="27525"/>
            </a:xfrm>
            <a:custGeom>
              <a:avLst/>
              <a:gdLst/>
              <a:ahLst/>
              <a:cxnLst/>
              <a:rect l="l" t="t" r="r" b="b"/>
              <a:pathLst>
                <a:path w="239" h="1101" extrusionOk="0">
                  <a:moveTo>
                    <a:pt x="0" y="1"/>
                  </a:moveTo>
                  <a:lnTo>
                    <a:pt x="0" y="1"/>
                  </a:lnTo>
                  <a:cubicBezTo>
                    <a:pt x="40" y="379"/>
                    <a:pt x="40" y="717"/>
                    <a:pt x="60" y="1055"/>
                  </a:cubicBezTo>
                  <a:cubicBezTo>
                    <a:pt x="80" y="1085"/>
                    <a:pt x="105" y="1100"/>
                    <a:pt x="129" y="1100"/>
                  </a:cubicBezTo>
                  <a:cubicBezTo>
                    <a:pt x="154" y="1100"/>
                    <a:pt x="179" y="1085"/>
                    <a:pt x="199" y="1055"/>
                  </a:cubicBezTo>
                  <a:lnTo>
                    <a:pt x="199" y="518"/>
                  </a:lnTo>
                  <a:cubicBezTo>
                    <a:pt x="179" y="319"/>
                    <a:pt x="239" y="120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79" name="Google Shape;8079;p9"/>
            <p:cNvSpPr/>
            <p:nvPr/>
          </p:nvSpPr>
          <p:spPr>
            <a:xfrm>
              <a:off x="5710475" y="4861675"/>
              <a:ext cx="3525" cy="11600"/>
            </a:xfrm>
            <a:custGeom>
              <a:avLst/>
              <a:gdLst/>
              <a:ahLst/>
              <a:cxnLst/>
              <a:rect l="l" t="t" r="r" b="b"/>
              <a:pathLst>
                <a:path w="141" h="464" extrusionOk="0">
                  <a:moveTo>
                    <a:pt x="71" y="1"/>
                  </a:moveTo>
                  <a:cubicBezTo>
                    <a:pt x="46" y="1"/>
                    <a:pt x="21" y="21"/>
                    <a:pt x="1" y="60"/>
                  </a:cubicBezTo>
                  <a:lnTo>
                    <a:pt x="1" y="418"/>
                  </a:lnTo>
                  <a:cubicBezTo>
                    <a:pt x="21" y="448"/>
                    <a:pt x="46" y="463"/>
                    <a:pt x="71" y="463"/>
                  </a:cubicBezTo>
                  <a:cubicBezTo>
                    <a:pt x="95" y="463"/>
                    <a:pt x="120" y="448"/>
                    <a:pt x="140" y="418"/>
                  </a:cubicBezTo>
                  <a:lnTo>
                    <a:pt x="140" y="60"/>
                  </a:lnTo>
                  <a:cubicBezTo>
                    <a:pt x="120" y="21"/>
                    <a:pt x="95" y="1"/>
                    <a:pt x="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80" name="Google Shape;8080;p9"/>
            <p:cNvSpPr/>
            <p:nvPr/>
          </p:nvSpPr>
          <p:spPr>
            <a:xfrm>
              <a:off x="5709500" y="4850250"/>
              <a:ext cx="4500" cy="6000"/>
            </a:xfrm>
            <a:custGeom>
              <a:avLst/>
              <a:gdLst/>
              <a:ahLst/>
              <a:cxnLst/>
              <a:rect l="l" t="t" r="r" b="b"/>
              <a:pathLst>
                <a:path w="180" h="240" extrusionOk="0">
                  <a:moveTo>
                    <a:pt x="40" y="0"/>
                  </a:moveTo>
                  <a:cubicBezTo>
                    <a:pt x="0" y="40"/>
                    <a:pt x="0" y="100"/>
                    <a:pt x="60" y="159"/>
                  </a:cubicBezTo>
                  <a:cubicBezTo>
                    <a:pt x="71" y="215"/>
                    <a:pt x="95" y="240"/>
                    <a:pt x="121" y="240"/>
                  </a:cubicBezTo>
                  <a:cubicBezTo>
                    <a:pt x="141" y="240"/>
                    <a:pt x="162" y="225"/>
                    <a:pt x="179" y="199"/>
                  </a:cubicBezTo>
                  <a:lnTo>
                    <a:pt x="17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81" name="Google Shape;8081;p9"/>
            <p:cNvSpPr/>
            <p:nvPr/>
          </p:nvSpPr>
          <p:spPr>
            <a:xfrm>
              <a:off x="5710475" y="4854725"/>
              <a:ext cx="3525" cy="5500"/>
            </a:xfrm>
            <a:custGeom>
              <a:avLst/>
              <a:gdLst/>
              <a:ahLst/>
              <a:cxnLst/>
              <a:rect l="l" t="t" r="r" b="b"/>
              <a:pathLst>
                <a:path w="141" h="220" extrusionOk="0">
                  <a:moveTo>
                    <a:pt x="21" y="0"/>
                  </a:moveTo>
                  <a:cubicBezTo>
                    <a:pt x="21" y="40"/>
                    <a:pt x="21" y="120"/>
                    <a:pt x="1" y="159"/>
                  </a:cubicBezTo>
                  <a:cubicBezTo>
                    <a:pt x="21" y="199"/>
                    <a:pt x="46" y="219"/>
                    <a:pt x="71" y="219"/>
                  </a:cubicBezTo>
                  <a:cubicBezTo>
                    <a:pt x="95" y="219"/>
                    <a:pt x="120" y="199"/>
                    <a:pt x="140" y="159"/>
                  </a:cubicBezTo>
                  <a:lnTo>
                    <a:pt x="140" y="20"/>
                  </a:lnTo>
                  <a:cubicBezTo>
                    <a:pt x="120" y="0"/>
                    <a:pt x="61" y="0"/>
                    <a:pt x="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82" name="Google Shape;8082;p9"/>
            <p:cNvSpPr/>
            <p:nvPr/>
          </p:nvSpPr>
          <p:spPr>
            <a:xfrm>
              <a:off x="5710475" y="4875350"/>
              <a:ext cx="3525" cy="6750"/>
            </a:xfrm>
            <a:custGeom>
              <a:avLst/>
              <a:gdLst/>
              <a:ahLst/>
              <a:cxnLst/>
              <a:rect l="l" t="t" r="r" b="b"/>
              <a:pathLst>
                <a:path w="141" h="270" extrusionOk="0">
                  <a:moveTo>
                    <a:pt x="71" y="1"/>
                  </a:moveTo>
                  <a:cubicBezTo>
                    <a:pt x="46" y="1"/>
                    <a:pt x="21" y="11"/>
                    <a:pt x="1" y="31"/>
                  </a:cubicBezTo>
                  <a:lnTo>
                    <a:pt x="1" y="210"/>
                  </a:lnTo>
                  <a:cubicBezTo>
                    <a:pt x="31" y="249"/>
                    <a:pt x="61" y="269"/>
                    <a:pt x="85" y="269"/>
                  </a:cubicBezTo>
                  <a:cubicBezTo>
                    <a:pt x="110" y="269"/>
                    <a:pt x="130" y="249"/>
                    <a:pt x="140" y="210"/>
                  </a:cubicBezTo>
                  <a:lnTo>
                    <a:pt x="140" y="31"/>
                  </a:lnTo>
                  <a:cubicBezTo>
                    <a:pt x="120" y="11"/>
                    <a:pt x="95" y="1"/>
                    <a:pt x="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83" name="Google Shape;8083;p9"/>
            <p:cNvSpPr/>
            <p:nvPr/>
          </p:nvSpPr>
          <p:spPr>
            <a:xfrm>
              <a:off x="5709500" y="488057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40" y="1"/>
                  </a:moveTo>
                  <a:cubicBezTo>
                    <a:pt x="0" y="80"/>
                    <a:pt x="0" y="120"/>
                    <a:pt x="40" y="180"/>
                  </a:cubicBezTo>
                  <a:lnTo>
                    <a:pt x="179" y="180"/>
                  </a:lnTo>
                  <a:lnTo>
                    <a:pt x="17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84" name="Google Shape;8084;p9"/>
            <p:cNvSpPr/>
            <p:nvPr/>
          </p:nvSpPr>
          <p:spPr>
            <a:xfrm>
              <a:off x="5713975" y="4885050"/>
              <a:ext cx="2500" cy="4500"/>
            </a:xfrm>
            <a:custGeom>
              <a:avLst/>
              <a:gdLst/>
              <a:ahLst/>
              <a:cxnLst/>
              <a:rect l="l" t="t" r="r" b="b"/>
              <a:pathLst>
                <a:path w="100" h="180" extrusionOk="0">
                  <a:moveTo>
                    <a:pt x="0" y="1"/>
                  </a:moveTo>
                  <a:cubicBezTo>
                    <a:pt x="0" y="40"/>
                    <a:pt x="20" y="120"/>
                    <a:pt x="20" y="180"/>
                  </a:cubicBezTo>
                  <a:cubicBezTo>
                    <a:pt x="60" y="140"/>
                    <a:pt x="100" y="120"/>
                    <a:pt x="80" y="120"/>
                  </a:cubicBezTo>
                  <a:cubicBezTo>
                    <a:pt x="60" y="80"/>
                    <a:pt x="20" y="40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85" name="Google Shape;8085;p9"/>
            <p:cNvSpPr/>
            <p:nvPr/>
          </p:nvSpPr>
          <p:spPr>
            <a:xfrm>
              <a:off x="5709500" y="48587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40" y="0"/>
                  </a:moveTo>
                  <a:cubicBezTo>
                    <a:pt x="0" y="60"/>
                    <a:pt x="0" y="100"/>
                    <a:pt x="40" y="179"/>
                  </a:cubicBez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86" name="Google Shape;8086;p9"/>
            <p:cNvSpPr/>
            <p:nvPr/>
          </p:nvSpPr>
          <p:spPr>
            <a:xfrm>
              <a:off x="5709500" y="4872125"/>
              <a:ext cx="5000" cy="4000"/>
            </a:xfrm>
            <a:custGeom>
              <a:avLst/>
              <a:gdLst/>
              <a:ahLst/>
              <a:cxnLst/>
              <a:rect l="l" t="t" r="r" b="b"/>
              <a:pathLst>
                <a:path w="200" h="160" extrusionOk="0">
                  <a:moveTo>
                    <a:pt x="40" y="0"/>
                  </a:moveTo>
                  <a:cubicBezTo>
                    <a:pt x="0" y="40"/>
                    <a:pt x="0" y="120"/>
                    <a:pt x="40" y="160"/>
                  </a:cubicBezTo>
                  <a:lnTo>
                    <a:pt x="179" y="160"/>
                  </a:lnTo>
                  <a:cubicBezTo>
                    <a:pt x="179" y="120"/>
                    <a:pt x="179" y="40"/>
                    <a:pt x="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87" name="Google Shape;8087;p9"/>
            <p:cNvSpPr/>
            <p:nvPr/>
          </p:nvSpPr>
          <p:spPr>
            <a:xfrm>
              <a:off x="3894275" y="3911300"/>
              <a:ext cx="5000" cy="4000"/>
            </a:xfrm>
            <a:custGeom>
              <a:avLst/>
              <a:gdLst/>
              <a:ahLst/>
              <a:cxnLst/>
              <a:rect l="l" t="t" r="r" b="b"/>
              <a:pathLst>
                <a:path w="200" h="160" extrusionOk="0">
                  <a:moveTo>
                    <a:pt x="1" y="1"/>
                  </a:moveTo>
                  <a:cubicBezTo>
                    <a:pt x="41" y="100"/>
                    <a:pt x="100" y="160"/>
                    <a:pt x="200" y="160"/>
                  </a:cubicBezTo>
                  <a:lnTo>
                    <a:pt x="180" y="80"/>
                  </a:lnTo>
                  <a:cubicBezTo>
                    <a:pt x="100" y="60"/>
                    <a:pt x="60" y="40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88" name="Google Shape;8088;p9"/>
            <p:cNvSpPr/>
            <p:nvPr/>
          </p:nvSpPr>
          <p:spPr>
            <a:xfrm>
              <a:off x="3881350" y="3918775"/>
              <a:ext cx="4500" cy="5975"/>
            </a:xfrm>
            <a:custGeom>
              <a:avLst/>
              <a:gdLst/>
              <a:ahLst/>
              <a:cxnLst/>
              <a:rect l="l" t="t" r="r" b="b"/>
              <a:pathLst>
                <a:path w="180" h="239" extrusionOk="0">
                  <a:moveTo>
                    <a:pt x="120" y="0"/>
                  </a:moveTo>
                  <a:cubicBezTo>
                    <a:pt x="1" y="20"/>
                    <a:pt x="21" y="139"/>
                    <a:pt x="21" y="199"/>
                  </a:cubicBezTo>
                  <a:cubicBezTo>
                    <a:pt x="80" y="239"/>
                    <a:pt x="120" y="239"/>
                    <a:pt x="180" y="239"/>
                  </a:cubicBezTo>
                  <a:cubicBezTo>
                    <a:pt x="160" y="159"/>
                    <a:pt x="120" y="0"/>
                    <a:pt x="12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89" name="Google Shape;8089;p9"/>
            <p:cNvSpPr/>
            <p:nvPr/>
          </p:nvSpPr>
          <p:spPr>
            <a:xfrm>
              <a:off x="5565275" y="4323575"/>
              <a:ext cx="9475" cy="4075"/>
            </a:xfrm>
            <a:custGeom>
              <a:avLst/>
              <a:gdLst/>
              <a:ahLst/>
              <a:cxnLst/>
              <a:rect l="l" t="t" r="r" b="b"/>
              <a:pathLst>
                <a:path w="379" h="163" extrusionOk="0">
                  <a:moveTo>
                    <a:pt x="0" y="1"/>
                  </a:moveTo>
                  <a:cubicBezTo>
                    <a:pt x="54" y="90"/>
                    <a:pt x="123" y="163"/>
                    <a:pt x="223" y="163"/>
                  </a:cubicBezTo>
                  <a:cubicBezTo>
                    <a:pt x="234" y="163"/>
                    <a:pt x="246" y="162"/>
                    <a:pt x="259" y="160"/>
                  </a:cubicBezTo>
                  <a:cubicBezTo>
                    <a:pt x="299" y="160"/>
                    <a:pt x="338" y="100"/>
                    <a:pt x="378" y="80"/>
                  </a:cubicBezTo>
                  <a:cubicBezTo>
                    <a:pt x="358" y="60"/>
                    <a:pt x="299" y="1"/>
                    <a:pt x="25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90" name="Google Shape;8090;p9"/>
            <p:cNvSpPr/>
            <p:nvPr/>
          </p:nvSpPr>
          <p:spPr>
            <a:xfrm>
              <a:off x="5500125" y="4253925"/>
              <a:ext cx="79100" cy="17950"/>
            </a:xfrm>
            <a:custGeom>
              <a:avLst/>
              <a:gdLst/>
              <a:ahLst/>
              <a:cxnLst/>
              <a:rect l="l" t="t" r="r" b="b"/>
              <a:pathLst>
                <a:path w="3164" h="718" extrusionOk="0">
                  <a:moveTo>
                    <a:pt x="2021" y="1"/>
                  </a:moveTo>
                  <a:cubicBezTo>
                    <a:pt x="1295" y="1"/>
                    <a:pt x="676" y="306"/>
                    <a:pt x="0" y="479"/>
                  </a:cubicBezTo>
                  <a:cubicBezTo>
                    <a:pt x="337" y="479"/>
                    <a:pt x="685" y="515"/>
                    <a:pt x="1032" y="515"/>
                  </a:cubicBezTo>
                  <a:cubicBezTo>
                    <a:pt x="1321" y="515"/>
                    <a:pt x="1610" y="490"/>
                    <a:pt x="1890" y="400"/>
                  </a:cubicBezTo>
                  <a:cubicBezTo>
                    <a:pt x="2045" y="351"/>
                    <a:pt x="2220" y="303"/>
                    <a:pt x="2397" y="303"/>
                  </a:cubicBezTo>
                  <a:cubicBezTo>
                    <a:pt x="2582" y="303"/>
                    <a:pt x="2771" y="356"/>
                    <a:pt x="2944" y="519"/>
                  </a:cubicBezTo>
                  <a:cubicBezTo>
                    <a:pt x="2905" y="579"/>
                    <a:pt x="2885" y="618"/>
                    <a:pt x="2905" y="718"/>
                  </a:cubicBezTo>
                  <a:lnTo>
                    <a:pt x="2984" y="718"/>
                  </a:lnTo>
                  <a:cubicBezTo>
                    <a:pt x="3163" y="579"/>
                    <a:pt x="3123" y="380"/>
                    <a:pt x="3123" y="201"/>
                  </a:cubicBezTo>
                  <a:cubicBezTo>
                    <a:pt x="3104" y="181"/>
                    <a:pt x="3084" y="121"/>
                    <a:pt x="3064" y="101"/>
                  </a:cubicBezTo>
                  <a:cubicBezTo>
                    <a:pt x="2982" y="36"/>
                    <a:pt x="2895" y="15"/>
                    <a:pt x="2804" y="15"/>
                  </a:cubicBezTo>
                  <a:cubicBezTo>
                    <a:pt x="2649" y="15"/>
                    <a:pt x="2486" y="76"/>
                    <a:pt x="2332" y="76"/>
                  </a:cubicBezTo>
                  <a:cubicBezTo>
                    <a:pt x="2247" y="76"/>
                    <a:pt x="2166" y="58"/>
                    <a:pt x="2089" y="2"/>
                  </a:cubicBezTo>
                  <a:cubicBezTo>
                    <a:pt x="2066" y="1"/>
                    <a:pt x="2044" y="1"/>
                    <a:pt x="202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91" name="Google Shape;8091;p9"/>
            <p:cNvSpPr/>
            <p:nvPr/>
          </p:nvSpPr>
          <p:spPr>
            <a:xfrm>
              <a:off x="5575225" y="4248475"/>
              <a:ext cx="9475" cy="9975"/>
            </a:xfrm>
            <a:custGeom>
              <a:avLst/>
              <a:gdLst/>
              <a:ahLst/>
              <a:cxnLst/>
              <a:rect l="l" t="t" r="r" b="b"/>
              <a:pathLst>
                <a:path w="379" h="399" extrusionOk="0">
                  <a:moveTo>
                    <a:pt x="100" y="1"/>
                  </a:moveTo>
                  <a:lnTo>
                    <a:pt x="100" y="1"/>
                  </a:lnTo>
                  <a:cubicBezTo>
                    <a:pt x="0" y="140"/>
                    <a:pt x="40" y="279"/>
                    <a:pt x="139" y="399"/>
                  </a:cubicBezTo>
                  <a:cubicBezTo>
                    <a:pt x="239" y="339"/>
                    <a:pt x="378" y="279"/>
                    <a:pt x="358" y="120"/>
                  </a:cubicBezTo>
                  <a:cubicBezTo>
                    <a:pt x="358" y="81"/>
                    <a:pt x="199" y="41"/>
                    <a:pt x="1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92" name="Google Shape;8092;p9"/>
            <p:cNvSpPr/>
            <p:nvPr/>
          </p:nvSpPr>
          <p:spPr>
            <a:xfrm>
              <a:off x="5576700" y="4231575"/>
              <a:ext cx="9975" cy="5000"/>
            </a:xfrm>
            <a:custGeom>
              <a:avLst/>
              <a:gdLst/>
              <a:ahLst/>
              <a:cxnLst/>
              <a:rect l="l" t="t" r="r" b="b"/>
              <a:pathLst>
                <a:path w="399" h="200" extrusionOk="0">
                  <a:moveTo>
                    <a:pt x="80" y="1"/>
                  </a:moveTo>
                  <a:cubicBezTo>
                    <a:pt x="21" y="60"/>
                    <a:pt x="1" y="120"/>
                    <a:pt x="41" y="200"/>
                  </a:cubicBezTo>
                  <a:lnTo>
                    <a:pt x="100" y="180"/>
                  </a:lnTo>
                  <a:cubicBezTo>
                    <a:pt x="200" y="160"/>
                    <a:pt x="299" y="160"/>
                    <a:pt x="399" y="160"/>
                  </a:cubicBezTo>
                  <a:cubicBezTo>
                    <a:pt x="319" y="21"/>
                    <a:pt x="200" y="1"/>
                    <a:pt x="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93" name="Google Shape;8093;p9"/>
            <p:cNvSpPr/>
            <p:nvPr/>
          </p:nvSpPr>
          <p:spPr>
            <a:xfrm>
              <a:off x="5560800" y="5096900"/>
              <a:ext cx="8975" cy="9050"/>
            </a:xfrm>
            <a:custGeom>
              <a:avLst/>
              <a:gdLst/>
              <a:ahLst/>
              <a:cxnLst/>
              <a:rect l="l" t="t" r="r" b="b"/>
              <a:pathLst>
                <a:path w="359" h="362" extrusionOk="0">
                  <a:moveTo>
                    <a:pt x="219" y="1"/>
                  </a:moveTo>
                  <a:cubicBezTo>
                    <a:pt x="139" y="21"/>
                    <a:pt x="80" y="81"/>
                    <a:pt x="20" y="120"/>
                  </a:cubicBezTo>
                  <a:lnTo>
                    <a:pt x="0" y="299"/>
                  </a:lnTo>
                  <a:cubicBezTo>
                    <a:pt x="32" y="342"/>
                    <a:pt x="64" y="362"/>
                    <a:pt x="96" y="362"/>
                  </a:cubicBezTo>
                  <a:cubicBezTo>
                    <a:pt x="124" y="362"/>
                    <a:pt x="152" y="347"/>
                    <a:pt x="179" y="319"/>
                  </a:cubicBezTo>
                  <a:cubicBezTo>
                    <a:pt x="259" y="319"/>
                    <a:pt x="319" y="299"/>
                    <a:pt x="358" y="279"/>
                  </a:cubicBezTo>
                  <a:cubicBezTo>
                    <a:pt x="358" y="180"/>
                    <a:pt x="358" y="61"/>
                    <a:pt x="2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94" name="Google Shape;8094;p9"/>
            <p:cNvSpPr/>
            <p:nvPr/>
          </p:nvSpPr>
          <p:spPr>
            <a:xfrm>
              <a:off x="5552350" y="5103875"/>
              <a:ext cx="12950" cy="5000"/>
            </a:xfrm>
            <a:custGeom>
              <a:avLst/>
              <a:gdLst/>
              <a:ahLst/>
              <a:cxnLst/>
              <a:rect l="l" t="t" r="r" b="b"/>
              <a:pathLst>
                <a:path w="518" h="200" extrusionOk="0">
                  <a:moveTo>
                    <a:pt x="358" y="0"/>
                  </a:moveTo>
                  <a:cubicBezTo>
                    <a:pt x="199" y="20"/>
                    <a:pt x="60" y="40"/>
                    <a:pt x="0" y="199"/>
                  </a:cubicBezTo>
                  <a:cubicBezTo>
                    <a:pt x="179" y="179"/>
                    <a:pt x="378" y="179"/>
                    <a:pt x="517" y="20"/>
                  </a:cubicBezTo>
                  <a:cubicBezTo>
                    <a:pt x="477" y="20"/>
                    <a:pt x="398" y="0"/>
                    <a:pt x="3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95" name="Google Shape;8095;p9"/>
            <p:cNvSpPr/>
            <p:nvPr/>
          </p:nvSpPr>
          <p:spPr>
            <a:xfrm>
              <a:off x="5472700" y="4538925"/>
              <a:ext cx="4575" cy="4500"/>
            </a:xfrm>
            <a:custGeom>
              <a:avLst/>
              <a:gdLst/>
              <a:ahLst/>
              <a:cxnLst/>
              <a:rect l="l" t="t" r="r" b="b"/>
              <a:pathLst>
                <a:path w="183" h="180" extrusionOk="0">
                  <a:moveTo>
                    <a:pt x="23" y="0"/>
                  </a:moveTo>
                  <a:lnTo>
                    <a:pt x="23" y="0"/>
                  </a:lnTo>
                  <a:cubicBezTo>
                    <a:pt x="72" y="49"/>
                    <a:pt x="0" y="180"/>
                    <a:pt x="84" y="180"/>
                  </a:cubicBezTo>
                  <a:cubicBezTo>
                    <a:pt x="102" y="180"/>
                    <a:pt x="127" y="174"/>
                    <a:pt x="162" y="159"/>
                  </a:cubicBezTo>
                  <a:cubicBezTo>
                    <a:pt x="182" y="140"/>
                    <a:pt x="103" y="40"/>
                    <a:pt x="2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96" name="Google Shape;8096;p9"/>
            <p:cNvSpPr/>
            <p:nvPr/>
          </p:nvSpPr>
          <p:spPr>
            <a:xfrm>
              <a:off x="5427025" y="4569250"/>
              <a:ext cx="45275" cy="35850"/>
            </a:xfrm>
            <a:custGeom>
              <a:avLst/>
              <a:gdLst/>
              <a:ahLst/>
              <a:cxnLst/>
              <a:rect l="l" t="t" r="r" b="b"/>
              <a:pathLst>
                <a:path w="1811" h="1434" extrusionOk="0">
                  <a:moveTo>
                    <a:pt x="1492" y="1"/>
                  </a:moveTo>
                  <a:cubicBezTo>
                    <a:pt x="1054" y="399"/>
                    <a:pt x="398" y="220"/>
                    <a:pt x="0" y="697"/>
                  </a:cubicBezTo>
                  <a:cubicBezTo>
                    <a:pt x="91" y="727"/>
                    <a:pt x="179" y="740"/>
                    <a:pt x="263" y="740"/>
                  </a:cubicBezTo>
                  <a:cubicBezTo>
                    <a:pt x="674" y="740"/>
                    <a:pt x="1013" y="438"/>
                    <a:pt x="1393" y="438"/>
                  </a:cubicBezTo>
                  <a:cubicBezTo>
                    <a:pt x="1631" y="777"/>
                    <a:pt x="1253" y="1294"/>
                    <a:pt x="1810" y="1433"/>
                  </a:cubicBezTo>
                  <a:cubicBezTo>
                    <a:pt x="1611" y="976"/>
                    <a:pt x="1790" y="419"/>
                    <a:pt x="14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97" name="Google Shape;8097;p9"/>
            <p:cNvSpPr/>
            <p:nvPr/>
          </p:nvSpPr>
          <p:spPr>
            <a:xfrm>
              <a:off x="5288275" y="4620850"/>
              <a:ext cx="211875" cy="97125"/>
            </a:xfrm>
            <a:custGeom>
              <a:avLst/>
              <a:gdLst/>
              <a:ahLst/>
              <a:cxnLst/>
              <a:rect l="l" t="t" r="r" b="b"/>
              <a:pathLst>
                <a:path w="8475" h="3885" extrusionOk="0">
                  <a:moveTo>
                    <a:pt x="7818" y="1"/>
                  </a:moveTo>
                  <a:cubicBezTo>
                    <a:pt x="7738" y="1"/>
                    <a:pt x="7659" y="45"/>
                    <a:pt x="7579" y="145"/>
                  </a:cubicBezTo>
                  <a:cubicBezTo>
                    <a:pt x="7440" y="304"/>
                    <a:pt x="7241" y="364"/>
                    <a:pt x="7042" y="443"/>
                  </a:cubicBezTo>
                  <a:cubicBezTo>
                    <a:pt x="6207" y="463"/>
                    <a:pt x="5610" y="1040"/>
                    <a:pt x="4874" y="1299"/>
                  </a:cubicBezTo>
                  <a:cubicBezTo>
                    <a:pt x="3322" y="1796"/>
                    <a:pt x="1810" y="2333"/>
                    <a:pt x="418" y="3208"/>
                  </a:cubicBezTo>
                  <a:lnTo>
                    <a:pt x="119" y="3427"/>
                  </a:lnTo>
                  <a:cubicBezTo>
                    <a:pt x="60" y="3487"/>
                    <a:pt x="20" y="3547"/>
                    <a:pt x="0" y="3626"/>
                  </a:cubicBezTo>
                  <a:cubicBezTo>
                    <a:pt x="0" y="3785"/>
                    <a:pt x="100" y="3845"/>
                    <a:pt x="219" y="3885"/>
                  </a:cubicBezTo>
                  <a:cubicBezTo>
                    <a:pt x="338" y="3805"/>
                    <a:pt x="438" y="3745"/>
                    <a:pt x="557" y="3706"/>
                  </a:cubicBezTo>
                  <a:cubicBezTo>
                    <a:pt x="696" y="3626"/>
                    <a:pt x="816" y="3646"/>
                    <a:pt x="935" y="3586"/>
                  </a:cubicBezTo>
                  <a:cubicBezTo>
                    <a:pt x="1393" y="3507"/>
                    <a:pt x="1731" y="3228"/>
                    <a:pt x="2109" y="3029"/>
                  </a:cubicBezTo>
                  <a:cubicBezTo>
                    <a:pt x="2686" y="2751"/>
                    <a:pt x="3223" y="2433"/>
                    <a:pt x="3839" y="2313"/>
                  </a:cubicBezTo>
                  <a:cubicBezTo>
                    <a:pt x="3939" y="2293"/>
                    <a:pt x="3998" y="2214"/>
                    <a:pt x="4078" y="2194"/>
                  </a:cubicBezTo>
                  <a:cubicBezTo>
                    <a:pt x="4098" y="2134"/>
                    <a:pt x="4178" y="2134"/>
                    <a:pt x="4217" y="2134"/>
                  </a:cubicBezTo>
                  <a:cubicBezTo>
                    <a:pt x="4834" y="1895"/>
                    <a:pt x="5490" y="1657"/>
                    <a:pt x="6147" y="1418"/>
                  </a:cubicBezTo>
                  <a:lnTo>
                    <a:pt x="6167" y="1418"/>
                  </a:lnTo>
                  <a:cubicBezTo>
                    <a:pt x="6286" y="1338"/>
                    <a:pt x="6445" y="1358"/>
                    <a:pt x="6545" y="1299"/>
                  </a:cubicBezTo>
                  <a:cubicBezTo>
                    <a:pt x="6585" y="1259"/>
                    <a:pt x="6644" y="1259"/>
                    <a:pt x="6684" y="1259"/>
                  </a:cubicBezTo>
                  <a:cubicBezTo>
                    <a:pt x="7261" y="1020"/>
                    <a:pt x="7838" y="801"/>
                    <a:pt x="8375" y="602"/>
                  </a:cubicBezTo>
                  <a:cubicBezTo>
                    <a:pt x="8474" y="324"/>
                    <a:pt x="8196" y="244"/>
                    <a:pt x="8057" y="125"/>
                  </a:cubicBezTo>
                  <a:cubicBezTo>
                    <a:pt x="7977" y="45"/>
                    <a:pt x="7897" y="1"/>
                    <a:pt x="781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98" name="Google Shape;8098;p9"/>
            <p:cNvSpPr/>
            <p:nvPr/>
          </p:nvSpPr>
          <p:spPr>
            <a:xfrm>
              <a:off x="5261900" y="4626450"/>
              <a:ext cx="202450" cy="94525"/>
            </a:xfrm>
            <a:custGeom>
              <a:avLst/>
              <a:gdLst/>
              <a:ahLst/>
              <a:cxnLst/>
              <a:rect l="l" t="t" r="r" b="b"/>
              <a:pathLst>
                <a:path w="8098" h="3781" extrusionOk="0">
                  <a:moveTo>
                    <a:pt x="7858" y="0"/>
                  </a:moveTo>
                  <a:cubicBezTo>
                    <a:pt x="7560" y="40"/>
                    <a:pt x="7301" y="140"/>
                    <a:pt x="7043" y="299"/>
                  </a:cubicBezTo>
                  <a:cubicBezTo>
                    <a:pt x="6327" y="717"/>
                    <a:pt x="5531" y="975"/>
                    <a:pt x="4735" y="1234"/>
                  </a:cubicBezTo>
                  <a:cubicBezTo>
                    <a:pt x="3144" y="1512"/>
                    <a:pt x="1831" y="2467"/>
                    <a:pt x="379" y="3104"/>
                  </a:cubicBezTo>
                  <a:cubicBezTo>
                    <a:pt x="180" y="3183"/>
                    <a:pt x="41" y="3323"/>
                    <a:pt x="1" y="3561"/>
                  </a:cubicBezTo>
                  <a:cubicBezTo>
                    <a:pt x="80" y="3601"/>
                    <a:pt x="140" y="3661"/>
                    <a:pt x="180" y="3700"/>
                  </a:cubicBezTo>
                  <a:cubicBezTo>
                    <a:pt x="239" y="3760"/>
                    <a:pt x="299" y="3780"/>
                    <a:pt x="379" y="3780"/>
                  </a:cubicBezTo>
                  <a:cubicBezTo>
                    <a:pt x="677" y="3760"/>
                    <a:pt x="876" y="3561"/>
                    <a:pt x="1075" y="3382"/>
                  </a:cubicBezTo>
                  <a:cubicBezTo>
                    <a:pt x="1135" y="3323"/>
                    <a:pt x="1174" y="3323"/>
                    <a:pt x="1234" y="3323"/>
                  </a:cubicBezTo>
                  <a:cubicBezTo>
                    <a:pt x="1294" y="3283"/>
                    <a:pt x="1353" y="3223"/>
                    <a:pt x="1413" y="3203"/>
                  </a:cubicBezTo>
                  <a:cubicBezTo>
                    <a:pt x="2249" y="2766"/>
                    <a:pt x="3064" y="2308"/>
                    <a:pt x="3939" y="1970"/>
                  </a:cubicBezTo>
                  <a:cubicBezTo>
                    <a:pt x="5332" y="1393"/>
                    <a:pt x="6744" y="896"/>
                    <a:pt x="8097" y="179"/>
                  </a:cubicBezTo>
                  <a:cubicBezTo>
                    <a:pt x="8037" y="100"/>
                    <a:pt x="7958" y="40"/>
                    <a:pt x="78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99" name="Google Shape;8099;p9"/>
            <p:cNvSpPr/>
            <p:nvPr/>
          </p:nvSpPr>
          <p:spPr>
            <a:xfrm>
              <a:off x="5476975" y="4614375"/>
              <a:ext cx="18200" cy="9125"/>
            </a:xfrm>
            <a:custGeom>
              <a:avLst/>
              <a:gdLst/>
              <a:ahLst/>
              <a:cxnLst/>
              <a:rect l="l" t="t" r="r" b="b"/>
              <a:pathLst>
                <a:path w="728" h="365" extrusionOk="0">
                  <a:moveTo>
                    <a:pt x="320" y="1"/>
                  </a:moveTo>
                  <a:cubicBezTo>
                    <a:pt x="7" y="1"/>
                    <a:pt x="1" y="62"/>
                    <a:pt x="51" y="364"/>
                  </a:cubicBezTo>
                  <a:cubicBezTo>
                    <a:pt x="210" y="324"/>
                    <a:pt x="389" y="324"/>
                    <a:pt x="528" y="324"/>
                  </a:cubicBezTo>
                  <a:cubicBezTo>
                    <a:pt x="727" y="205"/>
                    <a:pt x="628" y="105"/>
                    <a:pt x="528" y="6"/>
                  </a:cubicBezTo>
                  <a:cubicBezTo>
                    <a:pt x="447" y="3"/>
                    <a:pt x="378" y="1"/>
                    <a:pt x="32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00" name="Google Shape;8100;p9"/>
            <p:cNvSpPr/>
            <p:nvPr/>
          </p:nvSpPr>
          <p:spPr>
            <a:xfrm>
              <a:off x="3942525" y="3960050"/>
              <a:ext cx="25375" cy="13450"/>
            </a:xfrm>
            <a:custGeom>
              <a:avLst/>
              <a:gdLst/>
              <a:ahLst/>
              <a:cxnLst/>
              <a:rect l="l" t="t" r="r" b="b"/>
              <a:pathLst>
                <a:path w="1015" h="538" extrusionOk="0">
                  <a:moveTo>
                    <a:pt x="358" y="0"/>
                  </a:moveTo>
                  <a:cubicBezTo>
                    <a:pt x="239" y="20"/>
                    <a:pt x="120" y="20"/>
                    <a:pt x="0" y="20"/>
                  </a:cubicBezTo>
                  <a:cubicBezTo>
                    <a:pt x="120" y="139"/>
                    <a:pt x="239" y="239"/>
                    <a:pt x="358" y="358"/>
                  </a:cubicBezTo>
                  <a:cubicBezTo>
                    <a:pt x="498" y="438"/>
                    <a:pt x="597" y="498"/>
                    <a:pt x="717" y="537"/>
                  </a:cubicBezTo>
                  <a:cubicBezTo>
                    <a:pt x="743" y="531"/>
                    <a:pt x="765" y="528"/>
                    <a:pt x="785" y="528"/>
                  </a:cubicBezTo>
                  <a:cubicBezTo>
                    <a:pt x="825" y="528"/>
                    <a:pt x="856" y="537"/>
                    <a:pt x="896" y="537"/>
                  </a:cubicBezTo>
                  <a:cubicBezTo>
                    <a:pt x="1015" y="139"/>
                    <a:pt x="697" y="120"/>
                    <a:pt x="458" y="20"/>
                  </a:cubicBezTo>
                  <a:cubicBezTo>
                    <a:pt x="438" y="0"/>
                    <a:pt x="398" y="0"/>
                    <a:pt x="3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01" name="Google Shape;8101;p9"/>
            <p:cNvSpPr/>
            <p:nvPr/>
          </p:nvSpPr>
          <p:spPr>
            <a:xfrm>
              <a:off x="3903725" y="3924725"/>
              <a:ext cx="21925" cy="12475"/>
            </a:xfrm>
            <a:custGeom>
              <a:avLst/>
              <a:gdLst/>
              <a:ahLst/>
              <a:cxnLst/>
              <a:rect l="l" t="t" r="r" b="b"/>
              <a:pathLst>
                <a:path w="877" h="499" extrusionOk="0">
                  <a:moveTo>
                    <a:pt x="1" y="1"/>
                  </a:moveTo>
                  <a:lnTo>
                    <a:pt x="1" y="1"/>
                  </a:lnTo>
                  <a:cubicBezTo>
                    <a:pt x="180" y="319"/>
                    <a:pt x="478" y="458"/>
                    <a:pt x="836" y="498"/>
                  </a:cubicBezTo>
                  <a:cubicBezTo>
                    <a:pt x="836" y="438"/>
                    <a:pt x="876" y="359"/>
                    <a:pt x="876" y="319"/>
                  </a:cubicBezTo>
                  <a:cubicBezTo>
                    <a:pt x="777" y="319"/>
                    <a:pt x="717" y="259"/>
                    <a:pt x="697" y="160"/>
                  </a:cubicBezTo>
                  <a:cubicBezTo>
                    <a:pt x="458" y="120"/>
                    <a:pt x="220" y="60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02" name="Google Shape;8102;p9"/>
            <p:cNvSpPr/>
            <p:nvPr/>
          </p:nvSpPr>
          <p:spPr>
            <a:xfrm>
              <a:off x="3951475" y="3955575"/>
              <a:ext cx="9475" cy="6300"/>
            </a:xfrm>
            <a:custGeom>
              <a:avLst/>
              <a:gdLst/>
              <a:ahLst/>
              <a:cxnLst/>
              <a:rect l="l" t="t" r="r" b="b"/>
              <a:pathLst>
                <a:path w="379" h="252" extrusionOk="0">
                  <a:moveTo>
                    <a:pt x="0" y="0"/>
                  </a:moveTo>
                  <a:lnTo>
                    <a:pt x="0" y="179"/>
                  </a:lnTo>
                  <a:cubicBezTo>
                    <a:pt x="67" y="227"/>
                    <a:pt x="129" y="251"/>
                    <a:pt x="188" y="251"/>
                  </a:cubicBezTo>
                  <a:cubicBezTo>
                    <a:pt x="254" y="251"/>
                    <a:pt x="316" y="222"/>
                    <a:pt x="378" y="159"/>
                  </a:cubicBezTo>
                  <a:cubicBezTo>
                    <a:pt x="279" y="60"/>
                    <a:pt x="160" y="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03" name="Google Shape;8103;p9"/>
            <p:cNvSpPr/>
            <p:nvPr/>
          </p:nvSpPr>
          <p:spPr>
            <a:xfrm>
              <a:off x="5723425" y="4705500"/>
              <a:ext cx="18425" cy="4225"/>
            </a:xfrm>
            <a:custGeom>
              <a:avLst/>
              <a:gdLst/>
              <a:ahLst/>
              <a:cxnLst/>
              <a:rect l="l" t="t" r="r" b="b"/>
              <a:pathLst>
                <a:path w="737" h="169" extrusionOk="0">
                  <a:moveTo>
                    <a:pt x="381" y="1"/>
                  </a:moveTo>
                  <a:cubicBezTo>
                    <a:pt x="241" y="1"/>
                    <a:pt x="109" y="30"/>
                    <a:pt x="0" y="161"/>
                  </a:cubicBezTo>
                  <a:cubicBezTo>
                    <a:pt x="90" y="161"/>
                    <a:pt x="185" y="169"/>
                    <a:pt x="280" y="169"/>
                  </a:cubicBezTo>
                  <a:cubicBezTo>
                    <a:pt x="439" y="169"/>
                    <a:pt x="599" y="146"/>
                    <a:pt x="736" y="21"/>
                  </a:cubicBezTo>
                  <a:cubicBezTo>
                    <a:pt x="619" y="21"/>
                    <a:pt x="497" y="1"/>
                    <a:pt x="3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04" name="Google Shape;8104;p9"/>
            <p:cNvSpPr/>
            <p:nvPr/>
          </p:nvSpPr>
          <p:spPr>
            <a:xfrm>
              <a:off x="4414975" y="3620250"/>
              <a:ext cx="1525" cy="2150"/>
            </a:xfrm>
            <a:custGeom>
              <a:avLst/>
              <a:gdLst/>
              <a:ahLst/>
              <a:cxnLst/>
              <a:rect l="l" t="t" r="r" b="b"/>
              <a:pathLst>
                <a:path w="61" h="86" extrusionOk="0">
                  <a:moveTo>
                    <a:pt x="9" y="0"/>
                  </a:moveTo>
                  <a:cubicBezTo>
                    <a:pt x="3" y="0"/>
                    <a:pt x="0" y="10"/>
                    <a:pt x="0" y="25"/>
                  </a:cubicBezTo>
                  <a:cubicBezTo>
                    <a:pt x="0" y="65"/>
                    <a:pt x="40" y="65"/>
                    <a:pt x="60" y="85"/>
                  </a:cubicBezTo>
                  <a:cubicBezTo>
                    <a:pt x="36" y="24"/>
                    <a:pt x="19" y="0"/>
                    <a:pt x="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05" name="Google Shape;8105;p9"/>
            <p:cNvSpPr/>
            <p:nvPr/>
          </p:nvSpPr>
          <p:spPr>
            <a:xfrm>
              <a:off x="4065350" y="5002425"/>
              <a:ext cx="54250" cy="9975"/>
            </a:xfrm>
            <a:custGeom>
              <a:avLst/>
              <a:gdLst/>
              <a:ahLst/>
              <a:cxnLst/>
              <a:rect l="l" t="t" r="r" b="b"/>
              <a:pathLst>
                <a:path w="2170" h="399" extrusionOk="0">
                  <a:moveTo>
                    <a:pt x="399" y="0"/>
                  </a:moveTo>
                  <a:cubicBezTo>
                    <a:pt x="279" y="0"/>
                    <a:pt x="120" y="20"/>
                    <a:pt x="1" y="20"/>
                  </a:cubicBezTo>
                  <a:cubicBezTo>
                    <a:pt x="120" y="358"/>
                    <a:pt x="458" y="299"/>
                    <a:pt x="697" y="398"/>
                  </a:cubicBezTo>
                  <a:lnTo>
                    <a:pt x="1911" y="398"/>
                  </a:lnTo>
                  <a:cubicBezTo>
                    <a:pt x="1990" y="398"/>
                    <a:pt x="2090" y="378"/>
                    <a:pt x="2169" y="378"/>
                  </a:cubicBezTo>
                  <a:cubicBezTo>
                    <a:pt x="1592" y="159"/>
                    <a:pt x="996" y="100"/>
                    <a:pt x="3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06" name="Google Shape;8106;p9"/>
            <p:cNvSpPr/>
            <p:nvPr/>
          </p:nvSpPr>
          <p:spPr>
            <a:xfrm>
              <a:off x="3960425" y="410925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1" y="0"/>
                  </a:moveTo>
                  <a:lnTo>
                    <a:pt x="180" y="179"/>
                  </a:lnTo>
                  <a:cubicBezTo>
                    <a:pt x="120" y="100"/>
                    <a:pt x="40" y="4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07" name="Google Shape;8107;p9"/>
            <p:cNvSpPr/>
            <p:nvPr/>
          </p:nvSpPr>
          <p:spPr>
            <a:xfrm>
              <a:off x="5514550" y="4226900"/>
              <a:ext cx="29850" cy="14650"/>
            </a:xfrm>
            <a:custGeom>
              <a:avLst/>
              <a:gdLst/>
              <a:ahLst/>
              <a:cxnLst/>
              <a:rect l="l" t="t" r="r" b="b"/>
              <a:pathLst>
                <a:path w="1194" h="586" extrusionOk="0">
                  <a:moveTo>
                    <a:pt x="760" y="0"/>
                  </a:moveTo>
                  <a:cubicBezTo>
                    <a:pt x="534" y="0"/>
                    <a:pt x="311" y="36"/>
                    <a:pt x="100" y="188"/>
                  </a:cubicBezTo>
                  <a:cubicBezTo>
                    <a:pt x="0" y="347"/>
                    <a:pt x="0" y="446"/>
                    <a:pt x="100" y="585"/>
                  </a:cubicBezTo>
                  <a:cubicBezTo>
                    <a:pt x="166" y="576"/>
                    <a:pt x="233" y="573"/>
                    <a:pt x="301" y="573"/>
                  </a:cubicBezTo>
                  <a:cubicBezTo>
                    <a:pt x="385" y="573"/>
                    <a:pt x="470" y="577"/>
                    <a:pt x="553" y="577"/>
                  </a:cubicBezTo>
                  <a:cubicBezTo>
                    <a:pt x="801" y="577"/>
                    <a:pt x="1032" y="538"/>
                    <a:pt x="1194" y="227"/>
                  </a:cubicBezTo>
                  <a:lnTo>
                    <a:pt x="975" y="9"/>
                  </a:lnTo>
                  <a:cubicBezTo>
                    <a:pt x="903" y="4"/>
                    <a:pt x="832" y="0"/>
                    <a:pt x="7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08" name="Google Shape;8108;p9"/>
            <p:cNvSpPr/>
            <p:nvPr/>
          </p:nvSpPr>
          <p:spPr>
            <a:xfrm>
              <a:off x="5614000" y="421417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1" y="0"/>
                  </a:moveTo>
                  <a:lnTo>
                    <a:pt x="1" y="0"/>
                  </a:lnTo>
                  <a:cubicBezTo>
                    <a:pt x="21" y="80"/>
                    <a:pt x="80" y="160"/>
                    <a:pt x="180" y="179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09" name="Google Shape;8109;p9"/>
            <p:cNvSpPr/>
            <p:nvPr/>
          </p:nvSpPr>
          <p:spPr>
            <a:xfrm>
              <a:off x="4036025" y="3634800"/>
              <a:ext cx="9475" cy="6975"/>
            </a:xfrm>
            <a:custGeom>
              <a:avLst/>
              <a:gdLst/>
              <a:ahLst/>
              <a:cxnLst/>
              <a:rect l="l" t="t" r="r" b="b"/>
              <a:pathLst>
                <a:path w="379" h="279" extrusionOk="0">
                  <a:moveTo>
                    <a:pt x="199" y="0"/>
                  </a:moveTo>
                  <a:cubicBezTo>
                    <a:pt x="100" y="0"/>
                    <a:pt x="20" y="20"/>
                    <a:pt x="20" y="120"/>
                  </a:cubicBezTo>
                  <a:cubicBezTo>
                    <a:pt x="0" y="219"/>
                    <a:pt x="80" y="279"/>
                    <a:pt x="179" y="279"/>
                  </a:cubicBezTo>
                  <a:cubicBezTo>
                    <a:pt x="259" y="279"/>
                    <a:pt x="338" y="259"/>
                    <a:pt x="358" y="159"/>
                  </a:cubicBezTo>
                  <a:cubicBezTo>
                    <a:pt x="378" y="60"/>
                    <a:pt x="279" y="20"/>
                    <a:pt x="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10" name="Google Shape;8110;p9"/>
            <p:cNvSpPr/>
            <p:nvPr/>
          </p:nvSpPr>
          <p:spPr>
            <a:xfrm>
              <a:off x="3972350" y="3966400"/>
              <a:ext cx="72650" cy="37425"/>
            </a:xfrm>
            <a:custGeom>
              <a:avLst/>
              <a:gdLst/>
              <a:ahLst/>
              <a:cxnLst/>
              <a:rect l="l" t="t" r="r" b="b"/>
              <a:pathLst>
                <a:path w="2906" h="1497" extrusionOk="0">
                  <a:moveTo>
                    <a:pt x="201" y="1"/>
                  </a:moveTo>
                  <a:cubicBezTo>
                    <a:pt x="116" y="1"/>
                    <a:pt x="48" y="58"/>
                    <a:pt x="1" y="164"/>
                  </a:cubicBezTo>
                  <a:cubicBezTo>
                    <a:pt x="1" y="244"/>
                    <a:pt x="41" y="303"/>
                    <a:pt x="120" y="363"/>
                  </a:cubicBezTo>
                  <a:cubicBezTo>
                    <a:pt x="160" y="383"/>
                    <a:pt x="180" y="383"/>
                    <a:pt x="240" y="403"/>
                  </a:cubicBezTo>
                  <a:cubicBezTo>
                    <a:pt x="299" y="403"/>
                    <a:pt x="339" y="442"/>
                    <a:pt x="399" y="462"/>
                  </a:cubicBezTo>
                  <a:cubicBezTo>
                    <a:pt x="459" y="502"/>
                    <a:pt x="518" y="562"/>
                    <a:pt x="618" y="582"/>
                  </a:cubicBezTo>
                  <a:cubicBezTo>
                    <a:pt x="1254" y="840"/>
                    <a:pt x="1811" y="1278"/>
                    <a:pt x="2488" y="1497"/>
                  </a:cubicBezTo>
                  <a:cubicBezTo>
                    <a:pt x="2587" y="1338"/>
                    <a:pt x="2746" y="1318"/>
                    <a:pt x="2905" y="1278"/>
                  </a:cubicBezTo>
                  <a:cubicBezTo>
                    <a:pt x="2050" y="920"/>
                    <a:pt x="1214" y="562"/>
                    <a:pt x="399" y="84"/>
                  </a:cubicBezTo>
                  <a:cubicBezTo>
                    <a:pt x="326" y="28"/>
                    <a:pt x="260" y="1"/>
                    <a:pt x="20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11" name="Google Shape;8111;p9"/>
            <p:cNvSpPr/>
            <p:nvPr/>
          </p:nvSpPr>
          <p:spPr>
            <a:xfrm>
              <a:off x="3951475" y="3959550"/>
              <a:ext cx="30850" cy="15375"/>
            </a:xfrm>
            <a:custGeom>
              <a:avLst/>
              <a:gdLst/>
              <a:ahLst/>
              <a:cxnLst/>
              <a:rect l="l" t="t" r="r" b="b"/>
              <a:pathLst>
                <a:path w="1234" h="615" extrusionOk="0">
                  <a:moveTo>
                    <a:pt x="378" y="0"/>
                  </a:moveTo>
                  <a:cubicBezTo>
                    <a:pt x="259" y="20"/>
                    <a:pt x="140" y="20"/>
                    <a:pt x="0" y="20"/>
                  </a:cubicBezTo>
                  <a:cubicBezTo>
                    <a:pt x="140" y="239"/>
                    <a:pt x="478" y="259"/>
                    <a:pt x="538" y="557"/>
                  </a:cubicBezTo>
                  <a:cubicBezTo>
                    <a:pt x="594" y="595"/>
                    <a:pt x="650" y="615"/>
                    <a:pt x="707" y="615"/>
                  </a:cubicBezTo>
                  <a:cubicBezTo>
                    <a:pt x="770" y="615"/>
                    <a:pt x="833" y="590"/>
                    <a:pt x="896" y="537"/>
                  </a:cubicBezTo>
                  <a:cubicBezTo>
                    <a:pt x="916" y="338"/>
                    <a:pt x="1095" y="398"/>
                    <a:pt x="1234" y="358"/>
                  </a:cubicBezTo>
                  <a:lnTo>
                    <a:pt x="1234" y="199"/>
                  </a:lnTo>
                  <a:cubicBezTo>
                    <a:pt x="1220" y="200"/>
                    <a:pt x="1206" y="201"/>
                    <a:pt x="1192" y="201"/>
                  </a:cubicBezTo>
                  <a:cubicBezTo>
                    <a:pt x="911" y="201"/>
                    <a:pt x="663" y="19"/>
                    <a:pt x="3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12" name="Google Shape;8112;p9"/>
            <p:cNvSpPr/>
            <p:nvPr/>
          </p:nvSpPr>
          <p:spPr>
            <a:xfrm>
              <a:off x="3972850" y="3976175"/>
              <a:ext cx="5500" cy="5775"/>
            </a:xfrm>
            <a:custGeom>
              <a:avLst/>
              <a:gdLst/>
              <a:ahLst/>
              <a:cxnLst/>
              <a:rect l="l" t="t" r="r" b="b"/>
              <a:pathLst>
                <a:path w="220" h="231" extrusionOk="0">
                  <a:moveTo>
                    <a:pt x="98" y="1"/>
                  </a:moveTo>
                  <a:cubicBezTo>
                    <a:pt x="58" y="1"/>
                    <a:pt x="23" y="27"/>
                    <a:pt x="1" y="71"/>
                  </a:cubicBezTo>
                  <a:cubicBezTo>
                    <a:pt x="61" y="131"/>
                    <a:pt x="120" y="171"/>
                    <a:pt x="200" y="230"/>
                  </a:cubicBezTo>
                  <a:cubicBezTo>
                    <a:pt x="200" y="151"/>
                    <a:pt x="220" y="91"/>
                    <a:pt x="200" y="32"/>
                  </a:cubicBezTo>
                  <a:lnTo>
                    <a:pt x="200" y="51"/>
                  </a:lnTo>
                  <a:cubicBezTo>
                    <a:pt x="165" y="17"/>
                    <a:pt x="130" y="1"/>
                    <a:pt x="9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13" name="Google Shape;8113;p9"/>
            <p:cNvSpPr/>
            <p:nvPr/>
          </p:nvSpPr>
          <p:spPr>
            <a:xfrm>
              <a:off x="3982300" y="3977950"/>
              <a:ext cx="5500" cy="3000"/>
            </a:xfrm>
            <a:custGeom>
              <a:avLst/>
              <a:gdLst/>
              <a:ahLst/>
              <a:cxnLst/>
              <a:rect l="l" t="t" r="r" b="b"/>
              <a:pathLst>
                <a:path w="220" h="120" extrusionOk="0">
                  <a:moveTo>
                    <a:pt x="1" y="0"/>
                  </a:moveTo>
                  <a:lnTo>
                    <a:pt x="1" y="0"/>
                  </a:lnTo>
                  <a:cubicBezTo>
                    <a:pt x="61" y="60"/>
                    <a:pt x="140" y="100"/>
                    <a:pt x="220" y="120"/>
                  </a:cubicBezTo>
                  <a:cubicBezTo>
                    <a:pt x="140" y="80"/>
                    <a:pt x="61" y="2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14" name="Google Shape;8114;p9"/>
            <p:cNvSpPr/>
            <p:nvPr/>
          </p:nvSpPr>
          <p:spPr>
            <a:xfrm>
              <a:off x="4201625" y="4044100"/>
              <a:ext cx="22900" cy="15425"/>
            </a:xfrm>
            <a:custGeom>
              <a:avLst/>
              <a:gdLst/>
              <a:ahLst/>
              <a:cxnLst/>
              <a:rect l="l" t="t" r="r" b="b"/>
              <a:pathLst>
                <a:path w="916" h="617" extrusionOk="0">
                  <a:moveTo>
                    <a:pt x="717" y="0"/>
                  </a:moveTo>
                  <a:cubicBezTo>
                    <a:pt x="538" y="40"/>
                    <a:pt x="339" y="60"/>
                    <a:pt x="180" y="119"/>
                  </a:cubicBezTo>
                  <a:cubicBezTo>
                    <a:pt x="100" y="199"/>
                    <a:pt x="40" y="239"/>
                    <a:pt x="1" y="259"/>
                  </a:cubicBezTo>
                  <a:cubicBezTo>
                    <a:pt x="140" y="338"/>
                    <a:pt x="199" y="458"/>
                    <a:pt x="180" y="617"/>
                  </a:cubicBezTo>
                  <a:cubicBezTo>
                    <a:pt x="299" y="597"/>
                    <a:pt x="438" y="537"/>
                    <a:pt x="577" y="517"/>
                  </a:cubicBezTo>
                  <a:cubicBezTo>
                    <a:pt x="697" y="497"/>
                    <a:pt x="816" y="458"/>
                    <a:pt x="916" y="338"/>
                  </a:cubicBezTo>
                  <a:cubicBezTo>
                    <a:pt x="916" y="199"/>
                    <a:pt x="816" y="100"/>
                    <a:pt x="71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15" name="Google Shape;8115;p9"/>
            <p:cNvSpPr/>
            <p:nvPr/>
          </p:nvSpPr>
          <p:spPr>
            <a:xfrm>
              <a:off x="4060875" y="4021275"/>
              <a:ext cx="4500" cy="4450"/>
            </a:xfrm>
            <a:custGeom>
              <a:avLst/>
              <a:gdLst/>
              <a:ahLst/>
              <a:cxnLst/>
              <a:rect l="l" t="t" r="r" b="b"/>
              <a:pathLst>
                <a:path w="180" h="178" extrusionOk="0">
                  <a:moveTo>
                    <a:pt x="74" y="0"/>
                  </a:moveTo>
                  <a:cubicBezTo>
                    <a:pt x="52" y="0"/>
                    <a:pt x="27" y="5"/>
                    <a:pt x="1" y="18"/>
                  </a:cubicBezTo>
                  <a:lnTo>
                    <a:pt x="180" y="177"/>
                  </a:lnTo>
                  <a:lnTo>
                    <a:pt x="180" y="18"/>
                  </a:lnTo>
                  <a:cubicBezTo>
                    <a:pt x="153" y="18"/>
                    <a:pt x="118" y="0"/>
                    <a:pt x="7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16" name="Google Shape;8116;p9"/>
            <p:cNvSpPr/>
            <p:nvPr/>
          </p:nvSpPr>
          <p:spPr>
            <a:xfrm>
              <a:off x="4692475" y="3980350"/>
              <a:ext cx="13450" cy="6575"/>
            </a:xfrm>
            <a:custGeom>
              <a:avLst/>
              <a:gdLst/>
              <a:ahLst/>
              <a:cxnLst/>
              <a:rect l="l" t="t" r="r" b="b"/>
              <a:pathLst>
                <a:path w="538" h="263" extrusionOk="0">
                  <a:moveTo>
                    <a:pt x="137" y="0"/>
                  </a:moveTo>
                  <a:cubicBezTo>
                    <a:pt x="26" y="0"/>
                    <a:pt x="1" y="112"/>
                    <a:pt x="1" y="223"/>
                  </a:cubicBezTo>
                  <a:cubicBezTo>
                    <a:pt x="100" y="223"/>
                    <a:pt x="239" y="262"/>
                    <a:pt x="339" y="262"/>
                  </a:cubicBezTo>
                  <a:cubicBezTo>
                    <a:pt x="538" y="83"/>
                    <a:pt x="339" y="63"/>
                    <a:pt x="239" y="24"/>
                  </a:cubicBezTo>
                  <a:cubicBezTo>
                    <a:pt x="199" y="8"/>
                    <a:pt x="165" y="0"/>
                    <a:pt x="1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17" name="Google Shape;8117;p9"/>
            <p:cNvSpPr/>
            <p:nvPr/>
          </p:nvSpPr>
          <p:spPr>
            <a:xfrm>
              <a:off x="4674325" y="3968500"/>
              <a:ext cx="5250" cy="3725"/>
            </a:xfrm>
            <a:custGeom>
              <a:avLst/>
              <a:gdLst/>
              <a:ahLst/>
              <a:cxnLst/>
              <a:rect l="l" t="t" r="r" b="b"/>
              <a:pathLst>
                <a:path w="210" h="149" extrusionOk="0">
                  <a:moveTo>
                    <a:pt x="209" y="0"/>
                  </a:moveTo>
                  <a:cubicBezTo>
                    <a:pt x="192" y="13"/>
                    <a:pt x="172" y="17"/>
                    <a:pt x="150" y="17"/>
                  </a:cubicBezTo>
                  <a:cubicBezTo>
                    <a:pt x="122" y="17"/>
                    <a:pt x="92" y="10"/>
                    <a:pt x="68" y="10"/>
                  </a:cubicBezTo>
                  <a:cubicBezTo>
                    <a:pt x="25" y="10"/>
                    <a:pt x="1" y="30"/>
                    <a:pt x="30" y="140"/>
                  </a:cubicBezTo>
                  <a:cubicBezTo>
                    <a:pt x="37" y="146"/>
                    <a:pt x="45" y="149"/>
                    <a:pt x="54" y="149"/>
                  </a:cubicBezTo>
                  <a:cubicBezTo>
                    <a:pt x="105" y="149"/>
                    <a:pt x="193" y="67"/>
                    <a:pt x="20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18" name="Google Shape;8118;p9"/>
            <p:cNvSpPr/>
            <p:nvPr/>
          </p:nvSpPr>
          <p:spPr>
            <a:xfrm>
              <a:off x="4692475" y="3964525"/>
              <a:ext cx="5000" cy="1500"/>
            </a:xfrm>
            <a:custGeom>
              <a:avLst/>
              <a:gdLst/>
              <a:ahLst/>
              <a:cxnLst/>
              <a:rect l="l" t="t" r="r" b="b"/>
              <a:pathLst>
                <a:path w="200" h="60" extrusionOk="0">
                  <a:moveTo>
                    <a:pt x="1" y="0"/>
                  </a:moveTo>
                  <a:cubicBezTo>
                    <a:pt x="30" y="40"/>
                    <a:pt x="60" y="60"/>
                    <a:pt x="93" y="60"/>
                  </a:cubicBezTo>
                  <a:cubicBezTo>
                    <a:pt x="125" y="60"/>
                    <a:pt x="160" y="40"/>
                    <a:pt x="2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19" name="Google Shape;8119;p9"/>
            <p:cNvSpPr/>
            <p:nvPr/>
          </p:nvSpPr>
          <p:spPr>
            <a:xfrm>
              <a:off x="4761750" y="3955275"/>
              <a:ext cx="45125" cy="22200"/>
            </a:xfrm>
            <a:custGeom>
              <a:avLst/>
              <a:gdLst/>
              <a:ahLst/>
              <a:cxnLst/>
              <a:rect l="l" t="t" r="r" b="b"/>
              <a:pathLst>
                <a:path w="1805" h="888" extrusionOk="0">
                  <a:moveTo>
                    <a:pt x="254" y="1"/>
                  </a:moveTo>
                  <a:cubicBezTo>
                    <a:pt x="188" y="1"/>
                    <a:pt x="122" y="5"/>
                    <a:pt x="54" y="12"/>
                  </a:cubicBezTo>
                  <a:lnTo>
                    <a:pt x="54" y="191"/>
                  </a:lnTo>
                  <a:cubicBezTo>
                    <a:pt x="1" y="316"/>
                    <a:pt x="11" y="393"/>
                    <a:pt x="158" y="393"/>
                  </a:cubicBezTo>
                  <a:cubicBezTo>
                    <a:pt x="175" y="393"/>
                    <a:pt x="193" y="392"/>
                    <a:pt x="214" y="390"/>
                  </a:cubicBezTo>
                  <a:cubicBezTo>
                    <a:pt x="373" y="390"/>
                    <a:pt x="512" y="410"/>
                    <a:pt x="591" y="549"/>
                  </a:cubicBezTo>
                  <a:cubicBezTo>
                    <a:pt x="608" y="668"/>
                    <a:pt x="654" y="845"/>
                    <a:pt x="754" y="845"/>
                  </a:cubicBezTo>
                  <a:cubicBezTo>
                    <a:pt x="771" y="845"/>
                    <a:pt x="790" y="839"/>
                    <a:pt x="810" y="828"/>
                  </a:cubicBezTo>
                  <a:cubicBezTo>
                    <a:pt x="914" y="770"/>
                    <a:pt x="1013" y="749"/>
                    <a:pt x="1109" y="749"/>
                  </a:cubicBezTo>
                  <a:cubicBezTo>
                    <a:pt x="1343" y="749"/>
                    <a:pt x="1559" y="873"/>
                    <a:pt x="1785" y="887"/>
                  </a:cubicBezTo>
                  <a:cubicBezTo>
                    <a:pt x="1805" y="629"/>
                    <a:pt x="1666" y="569"/>
                    <a:pt x="1467" y="529"/>
                  </a:cubicBezTo>
                  <a:cubicBezTo>
                    <a:pt x="1119" y="182"/>
                    <a:pt x="710" y="1"/>
                    <a:pt x="25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20" name="Google Shape;8120;p9"/>
            <p:cNvSpPr/>
            <p:nvPr/>
          </p:nvSpPr>
          <p:spPr>
            <a:xfrm>
              <a:off x="4860075" y="3981850"/>
              <a:ext cx="20900" cy="19050"/>
            </a:xfrm>
            <a:custGeom>
              <a:avLst/>
              <a:gdLst/>
              <a:ahLst/>
              <a:cxnLst/>
              <a:rect l="l" t="t" r="r" b="b"/>
              <a:pathLst>
                <a:path w="836" h="762" extrusionOk="0">
                  <a:moveTo>
                    <a:pt x="487" y="0"/>
                  </a:moveTo>
                  <a:cubicBezTo>
                    <a:pt x="432" y="0"/>
                    <a:pt x="376" y="3"/>
                    <a:pt x="319" y="3"/>
                  </a:cubicBezTo>
                  <a:lnTo>
                    <a:pt x="100" y="3"/>
                  </a:lnTo>
                  <a:cubicBezTo>
                    <a:pt x="0" y="222"/>
                    <a:pt x="40" y="441"/>
                    <a:pt x="100" y="660"/>
                  </a:cubicBezTo>
                  <a:cubicBezTo>
                    <a:pt x="219" y="732"/>
                    <a:pt x="310" y="762"/>
                    <a:pt x="383" y="762"/>
                  </a:cubicBezTo>
                  <a:cubicBezTo>
                    <a:pt x="651" y="762"/>
                    <a:pt x="660" y="359"/>
                    <a:pt x="816" y="202"/>
                  </a:cubicBezTo>
                  <a:lnTo>
                    <a:pt x="836" y="163"/>
                  </a:lnTo>
                  <a:cubicBezTo>
                    <a:pt x="751" y="21"/>
                    <a:pt x="625" y="0"/>
                    <a:pt x="48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21" name="Google Shape;8121;p9"/>
            <p:cNvSpPr/>
            <p:nvPr/>
          </p:nvSpPr>
          <p:spPr>
            <a:xfrm>
              <a:off x="4851125" y="3980050"/>
              <a:ext cx="19425" cy="14825"/>
            </a:xfrm>
            <a:custGeom>
              <a:avLst/>
              <a:gdLst/>
              <a:ahLst/>
              <a:cxnLst/>
              <a:rect l="l" t="t" r="r" b="b"/>
              <a:pathLst>
                <a:path w="777" h="593" extrusionOk="0">
                  <a:moveTo>
                    <a:pt x="134" y="1"/>
                  </a:moveTo>
                  <a:cubicBezTo>
                    <a:pt x="56" y="1"/>
                    <a:pt x="0" y="51"/>
                    <a:pt x="0" y="235"/>
                  </a:cubicBezTo>
                  <a:lnTo>
                    <a:pt x="20" y="314"/>
                  </a:lnTo>
                  <a:cubicBezTo>
                    <a:pt x="60" y="374"/>
                    <a:pt x="80" y="394"/>
                    <a:pt x="120" y="434"/>
                  </a:cubicBezTo>
                  <a:cubicBezTo>
                    <a:pt x="179" y="493"/>
                    <a:pt x="219" y="513"/>
                    <a:pt x="279" y="533"/>
                  </a:cubicBezTo>
                  <a:cubicBezTo>
                    <a:pt x="319" y="573"/>
                    <a:pt x="398" y="593"/>
                    <a:pt x="458" y="593"/>
                  </a:cubicBezTo>
                  <a:lnTo>
                    <a:pt x="518" y="593"/>
                  </a:lnTo>
                  <a:cubicBezTo>
                    <a:pt x="776" y="414"/>
                    <a:pt x="577" y="235"/>
                    <a:pt x="498" y="75"/>
                  </a:cubicBezTo>
                  <a:cubicBezTo>
                    <a:pt x="487" y="78"/>
                    <a:pt x="475" y="79"/>
                    <a:pt x="463" y="79"/>
                  </a:cubicBezTo>
                  <a:cubicBezTo>
                    <a:pt x="362" y="79"/>
                    <a:pt x="231" y="1"/>
                    <a:pt x="13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22" name="Google Shape;8122;p9"/>
            <p:cNvSpPr/>
            <p:nvPr/>
          </p:nvSpPr>
          <p:spPr>
            <a:xfrm>
              <a:off x="4818300" y="3977450"/>
              <a:ext cx="19925" cy="12950"/>
            </a:xfrm>
            <a:custGeom>
              <a:avLst/>
              <a:gdLst/>
              <a:ahLst/>
              <a:cxnLst/>
              <a:rect l="l" t="t" r="r" b="b"/>
              <a:pathLst>
                <a:path w="797" h="518" extrusionOk="0">
                  <a:moveTo>
                    <a:pt x="0" y="0"/>
                  </a:moveTo>
                  <a:lnTo>
                    <a:pt x="0" y="0"/>
                  </a:lnTo>
                  <a:cubicBezTo>
                    <a:pt x="100" y="398"/>
                    <a:pt x="398" y="378"/>
                    <a:pt x="597" y="518"/>
                  </a:cubicBezTo>
                  <a:cubicBezTo>
                    <a:pt x="677" y="478"/>
                    <a:pt x="736" y="418"/>
                    <a:pt x="796" y="319"/>
                  </a:cubicBezTo>
                  <a:cubicBezTo>
                    <a:pt x="577" y="120"/>
                    <a:pt x="299" y="10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23" name="Google Shape;8123;p9"/>
            <p:cNvSpPr/>
            <p:nvPr/>
          </p:nvSpPr>
          <p:spPr>
            <a:xfrm>
              <a:off x="4833725" y="3985400"/>
              <a:ext cx="18925" cy="4875"/>
            </a:xfrm>
            <a:custGeom>
              <a:avLst/>
              <a:gdLst/>
              <a:ahLst/>
              <a:cxnLst/>
              <a:rect l="l" t="t" r="r" b="b"/>
              <a:pathLst>
                <a:path w="757" h="195" extrusionOk="0">
                  <a:moveTo>
                    <a:pt x="159" y="1"/>
                  </a:moveTo>
                  <a:cubicBezTo>
                    <a:pt x="100" y="80"/>
                    <a:pt x="60" y="120"/>
                    <a:pt x="0" y="180"/>
                  </a:cubicBezTo>
                  <a:cubicBezTo>
                    <a:pt x="110" y="190"/>
                    <a:pt x="224" y="195"/>
                    <a:pt x="338" y="195"/>
                  </a:cubicBezTo>
                  <a:cubicBezTo>
                    <a:pt x="453" y="195"/>
                    <a:pt x="567" y="190"/>
                    <a:pt x="676" y="180"/>
                  </a:cubicBezTo>
                  <a:lnTo>
                    <a:pt x="756" y="100"/>
                  </a:lnTo>
                  <a:lnTo>
                    <a:pt x="676" y="21"/>
                  </a:lnTo>
                  <a:lnTo>
                    <a:pt x="67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24" name="Google Shape;8124;p9"/>
            <p:cNvSpPr/>
            <p:nvPr/>
          </p:nvSpPr>
          <p:spPr>
            <a:xfrm>
              <a:off x="4728275" y="3954875"/>
              <a:ext cx="38825" cy="22100"/>
            </a:xfrm>
            <a:custGeom>
              <a:avLst/>
              <a:gdLst/>
              <a:ahLst/>
              <a:cxnLst/>
              <a:rect l="l" t="t" r="r" b="b"/>
              <a:pathLst>
                <a:path w="1553" h="884" extrusionOk="0">
                  <a:moveTo>
                    <a:pt x="361" y="1"/>
                  </a:moveTo>
                  <a:cubicBezTo>
                    <a:pt x="265" y="1"/>
                    <a:pt x="167" y="11"/>
                    <a:pt x="75" y="11"/>
                  </a:cubicBezTo>
                  <a:cubicBezTo>
                    <a:pt x="50" y="11"/>
                    <a:pt x="25" y="10"/>
                    <a:pt x="1" y="8"/>
                  </a:cubicBezTo>
                  <a:lnTo>
                    <a:pt x="1" y="187"/>
                  </a:lnTo>
                  <a:cubicBezTo>
                    <a:pt x="44" y="179"/>
                    <a:pt x="84" y="175"/>
                    <a:pt x="120" y="175"/>
                  </a:cubicBezTo>
                  <a:cubicBezTo>
                    <a:pt x="527" y="175"/>
                    <a:pt x="586" y="646"/>
                    <a:pt x="896" y="884"/>
                  </a:cubicBezTo>
                  <a:cubicBezTo>
                    <a:pt x="1055" y="585"/>
                    <a:pt x="1393" y="605"/>
                    <a:pt x="1553" y="386"/>
                  </a:cubicBezTo>
                  <a:cubicBezTo>
                    <a:pt x="1493" y="327"/>
                    <a:pt x="1433" y="247"/>
                    <a:pt x="1393" y="207"/>
                  </a:cubicBezTo>
                  <a:cubicBezTo>
                    <a:pt x="1382" y="206"/>
                    <a:pt x="1370" y="206"/>
                    <a:pt x="1358" y="206"/>
                  </a:cubicBezTo>
                  <a:cubicBezTo>
                    <a:pt x="1228" y="206"/>
                    <a:pt x="1104" y="262"/>
                    <a:pt x="987" y="262"/>
                  </a:cubicBezTo>
                  <a:cubicBezTo>
                    <a:pt x="900" y="262"/>
                    <a:pt x="817" y="232"/>
                    <a:pt x="737" y="128"/>
                  </a:cubicBezTo>
                  <a:cubicBezTo>
                    <a:pt x="631" y="22"/>
                    <a:pt x="498" y="1"/>
                    <a:pt x="36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25" name="Google Shape;8125;p9"/>
            <p:cNvSpPr/>
            <p:nvPr/>
          </p:nvSpPr>
          <p:spPr>
            <a:xfrm>
              <a:off x="4728275" y="3975450"/>
              <a:ext cx="2525" cy="3025"/>
            </a:xfrm>
            <a:custGeom>
              <a:avLst/>
              <a:gdLst/>
              <a:ahLst/>
              <a:cxnLst/>
              <a:rect l="l" t="t" r="r" b="b"/>
              <a:pathLst>
                <a:path w="101" h="121" extrusionOk="0">
                  <a:moveTo>
                    <a:pt x="61" y="1"/>
                  </a:moveTo>
                  <a:cubicBezTo>
                    <a:pt x="21" y="61"/>
                    <a:pt x="1" y="100"/>
                    <a:pt x="41" y="120"/>
                  </a:cubicBezTo>
                  <a:cubicBezTo>
                    <a:pt x="61" y="120"/>
                    <a:pt x="100" y="100"/>
                    <a:pt x="100" y="80"/>
                  </a:cubicBezTo>
                  <a:cubicBezTo>
                    <a:pt x="100" y="61"/>
                    <a:pt x="61" y="21"/>
                    <a:pt x="6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26" name="Google Shape;8126;p9"/>
            <p:cNvSpPr/>
            <p:nvPr/>
          </p:nvSpPr>
          <p:spPr>
            <a:xfrm>
              <a:off x="4740225" y="4025050"/>
              <a:ext cx="84075" cy="13275"/>
            </a:xfrm>
            <a:custGeom>
              <a:avLst/>
              <a:gdLst/>
              <a:ahLst/>
              <a:cxnLst/>
              <a:rect l="l" t="t" r="r" b="b"/>
              <a:pathLst>
                <a:path w="3363" h="531" extrusionOk="0">
                  <a:moveTo>
                    <a:pt x="2208" y="1"/>
                  </a:moveTo>
                  <a:cubicBezTo>
                    <a:pt x="1828" y="1"/>
                    <a:pt x="1464" y="33"/>
                    <a:pt x="1075" y="66"/>
                  </a:cubicBezTo>
                  <a:cubicBezTo>
                    <a:pt x="776" y="364"/>
                    <a:pt x="299" y="86"/>
                    <a:pt x="0" y="384"/>
                  </a:cubicBezTo>
                  <a:cubicBezTo>
                    <a:pt x="40" y="404"/>
                    <a:pt x="40" y="424"/>
                    <a:pt x="60" y="464"/>
                  </a:cubicBezTo>
                  <a:cubicBezTo>
                    <a:pt x="140" y="464"/>
                    <a:pt x="179" y="464"/>
                    <a:pt x="239" y="404"/>
                  </a:cubicBezTo>
                  <a:lnTo>
                    <a:pt x="358" y="404"/>
                  </a:lnTo>
                  <a:cubicBezTo>
                    <a:pt x="450" y="397"/>
                    <a:pt x="536" y="390"/>
                    <a:pt x="620" y="390"/>
                  </a:cubicBezTo>
                  <a:cubicBezTo>
                    <a:pt x="774" y="390"/>
                    <a:pt x="920" y="413"/>
                    <a:pt x="1075" y="503"/>
                  </a:cubicBezTo>
                  <a:cubicBezTo>
                    <a:pt x="1111" y="522"/>
                    <a:pt x="1150" y="531"/>
                    <a:pt x="1189" y="531"/>
                  </a:cubicBezTo>
                  <a:cubicBezTo>
                    <a:pt x="1276" y="531"/>
                    <a:pt x="1364" y="486"/>
                    <a:pt x="1433" y="404"/>
                  </a:cubicBezTo>
                  <a:cubicBezTo>
                    <a:pt x="1679" y="277"/>
                    <a:pt x="1935" y="248"/>
                    <a:pt x="2195" y="248"/>
                  </a:cubicBezTo>
                  <a:cubicBezTo>
                    <a:pt x="2407" y="248"/>
                    <a:pt x="2621" y="267"/>
                    <a:pt x="2834" y="267"/>
                  </a:cubicBezTo>
                  <a:cubicBezTo>
                    <a:pt x="3012" y="267"/>
                    <a:pt x="3189" y="254"/>
                    <a:pt x="3362" y="205"/>
                  </a:cubicBezTo>
                  <a:cubicBezTo>
                    <a:pt x="3183" y="26"/>
                    <a:pt x="2937" y="4"/>
                    <a:pt x="2699" y="4"/>
                  </a:cubicBezTo>
                  <a:cubicBezTo>
                    <a:pt x="2620" y="4"/>
                    <a:pt x="2542" y="6"/>
                    <a:pt x="2467" y="6"/>
                  </a:cubicBezTo>
                  <a:cubicBezTo>
                    <a:pt x="2379" y="2"/>
                    <a:pt x="2293" y="1"/>
                    <a:pt x="220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27" name="Google Shape;8127;p9"/>
            <p:cNvSpPr/>
            <p:nvPr/>
          </p:nvSpPr>
          <p:spPr>
            <a:xfrm>
              <a:off x="4850625" y="3985900"/>
              <a:ext cx="38325" cy="21225"/>
            </a:xfrm>
            <a:custGeom>
              <a:avLst/>
              <a:gdLst/>
              <a:ahLst/>
              <a:cxnLst/>
              <a:rect l="l" t="t" r="r" b="b"/>
              <a:pathLst>
                <a:path w="1533" h="849" extrusionOk="0">
                  <a:moveTo>
                    <a:pt x="1194" y="1"/>
                  </a:moveTo>
                  <a:cubicBezTo>
                    <a:pt x="1015" y="1"/>
                    <a:pt x="896" y="80"/>
                    <a:pt x="836" y="279"/>
                  </a:cubicBezTo>
                  <a:cubicBezTo>
                    <a:pt x="813" y="406"/>
                    <a:pt x="763" y="480"/>
                    <a:pt x="694" y="480"/>
                  </a:cubicBezTo>
                  <a:cubicBezTo>
                    <a:pt x="644" y="480"/>
                    <a:pt x="584" y="442"/>
                    <a:pt x="518" y="359"/>
                  </a:cubicBezTo>
                  <a:cubicBezTo>
                    <a:pt x="478" y="299"/>
                    <a:pt x="418" y="279"/>
                    <a:pt x="339" y="239"/>
                  </a:cubicBezTo>
                  <a:cubicBezTo>
                    <a:pt x="279" y="200"/>
                    <a:pt x="219" y="180"/>
                    <a:pt x="180" y="180"/>
                  </a:cubicBezTo>
                  <a:cubicBezTo>
                    <a:pt x="120" y="140"/>
                    <a:pt x="40" y="140"/>
                    <a:pt x="0" y="140"/>
                  </a:cubicBezTo>
                  <a:cubicBezTo>
                    <a:pt x="165" y="377"/>
                    <a:pt x="111" y="848"/>
                    <a:pt x="546" y="848"/>
                  </a:cubicBezTo>
                  <a:cubicBezTo>
                    <a:pt x="585" y="848"/>
                    <a:pt x="629" y="844"/>
                    <a:pt x="677" y="836"/>
                  </a:cubicBezTo>
                  <a:cubicBezTo>
                    <a:pt x="717" y="836"/>
                    <a:pt x="776" y="796"/>
                    <a:pt x="816" y="796"/>
                  </a:cubicBezTo>
                  <a:cubicBezTo>
                    <a:pt x="1035" y="796"/>
                    <a:pt x="1274" y="697"/>
                    <a:pt x="1393" y="498"/>
                  </a:cubicBezTo>
                  <a:cubicBezTo>
                    <a:pt x="1433" y="438"/>
                    <a:pt x="1492" y="379"/>
                    <a:pt x="1532" y="299"/>
                  </a:cubicBezTo>
                  <a:cubicBezTo>
                    <a:pt x="1413" y="200"/>
                    <a:pt x="1313" y="100"/>
                    <a:pt x="119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28" name="Google Shape;8128;p9"/>
            <p:cNvSpPr/>
            <p:nvPr/>
          </p:nvSpPr>
          <p:spPr>
            <a:xfrm>
              <a:off x="4876475" y="4024200"/>
              <a:ext cx="41300" cy="15475"/>
            </a:xfrm>
            <a:custGeom>
              <a:avLst/>
              <a:gdLst/>
              <a:ahLst/>
              <a:cxnLst/>
              <a:rect l="l" t="t" r="r" b="b"/>
              <a:pathLst>
                <a:path w="1652" h="619" extrusionOk="0">
                  <a:moveTo>
                    <a:pt x="289" y="1"/>
                  </a:moveTo>
                  <a:cubicBezTo>
                    <a:pt x="252" y="1"/>
                    <a:pt x="215" y="11"/>
                    <a:pt x="180" y="40"/>
                  </a:cubicBezTo>
                  <a:cubicBezTo>
                    <a:pt x="140" y="60"/>
                    <a:pt x="61" y="60"/>
                    <a:pt x="1" y="60"/>
                  </a:cubicBezTo>
                  <a:cubicBezTo>
                    <a:pt x="41" y="219"/>
                    <a:pt x="41" y="378"/>
                    <a:pt x="41" y="557"/>
                  </a:cubicBezTo>
                  <a:lnTo>
                    <a:pt x="359" y="557"/>
                  </a:lnTo>
                  <a:cubicBezTo>
                    <a:pt x="403" y="535"/>
                    <a:pt x="446" y="527"/>
                    <a:pt x="488" y="527"/>
                  </a:cubicBezTo>
                  <a:cubicBezTo>
                    <a:pt x="627" y="527"/>
                    <a:pt x="761" y="619"/>
                    <a:pt x="904" y="619"/>
                  </a:cubicBezTo>
                  <a:cubicBezTo>
                    <a:pt x="915" y="619"/>
                    <a:pt x="925" y="618"/>
                    <a:pt x="936" y="617"/>
                  </a:cubicBezTo>
                  <a:cubicBezTo>
                    <a:pt x="1055" y="617"/>
                    <a:pt x="1175" y="617"/>
                    <a:pt x="1294" y="577"/>
                  </a:cubicBezTo>
                  <a:cubicBezTo>
                    <a:pt x="1433" y="557"/>
                    <a:pt x="1533" y="537"/>
                    <a:pt x="1632" y="438"/>
                  </a:cubicBezTo>
                  <a:cubicBezTo>
                    <a:pt x="1652" y="358"/>
                    <a:pt x="1652" y="279"/>
                    <a:pt x="1632" y="219"/>
                  </a:cubicBezTo>
                  <a:cubicBezTo>
                    <a:pt x="1453" y="60"/>
                    <a:pt x="1234" y="80"/>
                    <a:pt x="1055" y="20"/>
                  </a:cubicBezTo>
                  <a:cubicBezTo>
                    <a:pt x="1012" y="13"/>
                    <a:pt x="965" y="8"/>
                    <a:pt x="919" y="8"/>
                  </a:cubicBezTo>
                  <a:cubicBezTo>
                    <a:pt x="839" y="8"/>
                    <a:pt x="760" y="22"/>
                    <a:pt x="697" y="60"/>
                  </a:cubicBezTo>
                  <a:lnTo>
                    <a:pt x="538" y="60"/>
                  </a:lnTo>
                  <a:cubicBezTo>
                    <a:pt x="468" y="60"/>
                    <a:pt x="378" y="1"/>
                    <a:pt x="28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29" name="Google Shape;8129;p9"/>
            <p:cNvSpPr/>
            <p:nvPr/>
          </p:nvSpPr>
          <p:spPr>
            <a:xfrm>
              <a:off x="4871025" y="3999825"/>
              <a:ext cx="19900" cy="28075"/>
            </a:xfrm>
            <a:custGeom>
              <a:avLst/>
              <a:gdLst/>
              <a:ahLst/>
              <a:cxnLst/>
              <a:rect l="l" t="t" r="r" b="b"/>
              <a:pathLst>
                <a:path w="796" h="1123" extrusionOk="0">
                  <a:moveTo>
                    <a:pt x="577" y="1"/>
                  </a:moveTo>
                  <a:lnTo>
                    <a:pt x="577" y="1"/>
                  </a:lnTo>
                  <a:cubicBezTo>
                    <a:pt x="358" y="20"/>
                    <a:pt x="159" y="120"/>
                    <a:pt x="0" y="299"/>
                  </a:cubicBezTo>
                  <a:cubicBezTo>
                    <a:pt x="318" y="418"/>
                    <a:pt x="458" y="657"/>
                    <a:pt x="398" y="1015"/>
                  </a:cubicBezTo>
                  <a:cubicBezTo>
                    <a:pt x="465" y="1029"/>
                    <a:pt x="541" y="1123"/>
                    <a:pt x="625" y="1123"/>
                  </a:cubicBezTo>
                  <a:cubicBezTo>
                    <a:pt x="667" y="1123"/>
                    <a:pt x="710" y="1100"/>
                    <a:pt x="756" y="1035"/>
                  </a:cubicBezTo>
                  <a:cubicBezTo>
                    <a:pt x="418" y="737"/>
                    <a:pt x="796" y="299"/>
                    <a:pt x="57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30" name="Google Shape;8130;p9"/>
            <p:cNvSpPr/>
            <p:nvPr/>
          </p:nvSpPr>
          <p:spPr>
            <a:xfrm>
              <a:off x="4822775" y="4046575"/>
              <a:ext cx="175075" cy="23575"/>
            </a:xfrm>
            <a:custGeom>
              <a:avLst/>
              <a:gdLst/>
              <a:ahLst/>
              <a:cxnLst/>
              <a:rect l="l" t="t" r="r" b="b"/>
              <a:pathLst>
                <a:path w="7003" h="943" extrusionOk="0">
                  <a:moveTo>
                    <a:pt x="3382" y="1"/>
                  </a:moveTo>
                  <a:cubicBezTo>
                    <a:pt x="3024" y="1"/>
                    <a:pt x="2706" y="120"/>
                    <a:pt x="2348" y="219"/>
                  </a:cubicBezTo>
                  <a:lnTo>
                    <a:pt x="637" y="219"/>
                  </a:lnTo>
                  <a:cubicBezTo>
                    <a:pt x="498" y="219"/>
                    <a:pt x="339" y="219"/>
                    <a:pt x="239" y="60"/>
                  </a:cubicBezTo>
                  <a:cubicBezTo>
                    <a:pt x="160" y="40"/>
                    <a:pt x="120" y="40"/>
                    <a:pt x="60" y="40"/>
                  </a:cubicBezTo>
                  <a:lnTo>
                    <a:pt x="60" y="219"/>
                  </a:lnTo>
                  <a:cubicBezTo>
                    <a:pt x="0" y="259"/>
                    <a:pt x="0" y="339"/>
                    <a:pt x="40" y="418"/>
                  </a:cubicBezTo>
                  <a:cubicBezTo>
                    <a:pt x="359" y="617"/>
                    <a:pt x="756" y="617"/>
                    <a:pt x="1114" y="737"/>
                  </a:cubicBezTo>
                  <a:cubicBezTo>
                    <a:pt x="2094" y="912"/>
                    <a:pt x="3088" y="943"/>
                    <a:pt x="4083" y="943"/>
                  </a:cubicBezTo>
                  <a:cubicBezTo>
                    <a:pt x="4638" y="943"/>
                    <a:pt x="5194" y="933"/>
                    <a:pt x="5749" y="933"/>
                  </a:cubicBezTo>
                  <a:cubicBezTo>
                    <a:pt x="5895" y="933"/>
                    <a:pt x="6041" y="934"/>
                    <a:pt x="6187" y="935"/>
                  </a:cubicBezTo>
                  <a:cubicBezTo>
                    <a:pt x="6565" y="935"/>
                    <a:pt x="6784" y="756"/>
                    <a:pt x="6923" y="438"/>
                  </a:cubicBezTo>
                  <a:cubicBezTo>
                    <a:pt x="7003" y="120"/>
                    <a:pt x="6764" y="160"/>
                    <a:pt x="6585" y="140"/>
                  </a:cubicBezTo>
                  <a:cubicBezTo>
                    <a:pt x="6308" y="50"/>
                    <a:pt x="6030" y="31"/>
                    <a:pt x="5754" y="31"/>
                  </a:cubicBezTo>
                  <a:cubicBezTo>
                    <a:pt x="5542" y="31"/>
                    <a:pt x="5331" y="42"/>
                    <a:pt x="5121" y="42"/>
                  </a:cubicBezTo>
                  <a:cubicBezTo>
                    <a:pt x="4938" y="42"/>
                    <a:pt x="4756" y="33"/>
                    <a:pt x="45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31" name="Google Shape;8131;p9"/>
            <p:cNvSpPr/>
            <p:nvPr/>
          </p:nvSpPr>
          <p:spPr>
            <a:xfrm>
              <a:off x="4881450" y="4039975"/>
              <a:ext cx="31850" cy="11600"/>
            </a:xfrm>
            <a:custGeom>
              <a:avLst/>
              <a:gdLst/>
              <a:ahLst/>
              <a:cxnLst/>
              <a:rect l="l" t="t" r="r" b="b"/>
              <a:pathLst>
                <a:path w="1274" h="464" extrusionOk="0">
                  <a:moveTo>
                    <a:pt x="904" y="0"/>
                  </a:moveTo>
                  <a:cubicBezTo>
                    <a:pt x="705" y="0"/>
                    <a:pt x="525" y="149"/>
                    <a:pt x="319" y="265"/>
                  </a:cubicBezTo>
                  <a:cubicBezTo>
                    <a:pt x="220" y="284"/>
                    <a:pt x="100" y="304"/>
                    <a:pt x="1" y="324"/>
                  </a:cubicBezTo>
                  <a:lnTo>
                    <a:pt x="1" y="463"/>
                  </a:lnTo>
                  <a:lnTo>
                    <a:pt x="1055" y="463"/>
                  </a:lnTo>
                  <a:cubicBezTo>
                    <a:pt x="1155" y="404"/>
                    <a:pt x="1274" y="364"/>
                    <a:pt x="1254" y="165"/>
                  </a:cubicBezTo>
                  <a:cubicBezTo>
                    <a:pt x="1127" y="45"/>
                    <a:pt x="1013" y="0"/>
                    <a:pt x="90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32" name="Google Shape;8132;p9"/>
            <p:cNvSpPr/>
            <p:nvPr/>
          </p:nvSpPr>
          <p:spPr>
            <a:xfrm>
              <a:off x="4885425" y="4028175"/>
              <a:ext cx="48000" cy="22650"/>
            </a:xfrm>
            <a:custGeom>
              <a:avLst/>
              <a:gdLst/>
              <a:ahLst/>
              <a:cxnLst/>
              <a:rect l="l" t="t" r="r" b="b"/>
              <a:pathLst>
                <a:path w="1920" h="906" extrusionOk="0">
                  <a:moveTo>
                    <a:pt x="1533" y="0"/>
                  </a:moveTo>
                  <a:cubicBezTo>
                    <a:pt x="1374" y="0"/>
                    <a:pt x="1294" y="160"/>
                    <a:pt x="1214" y="279"/>
                  </a:cubicBezTo>
                  <a:lnTo>
                    <a:pt x="876" y="279"/>
                  </a:lnTo>
                  <a:cubicBezTo>
                    <a:pt x="824" y="321"/>
                    <a:pt x="771" y="346"/>
                    <a:pt x="713" y="346"/>
                  </a:cubicBezTo>
                  <a:cubicBezTo>
                    <a:pt x="661" y="346"/>
                    <a:pt x="604" y="326"/>
                    <a:pt x="538" y="279"/>
                  </a:cubicBezTo>
                  <a:cubicBezTo>
                    <a:pt x="472" y="272"/>
                    <a:pt x="405" y="266"/>
                    <a:pt x="341" y="266"/>
                  </a:cubicBezTo>
                  <a:cubicBezTo>
                    <a:pt x="213" y="266"/>
                    <a:pt x="94" y="292"/>
                    <a:pt x="1" y="398"/>
                  </a:cubicBezTo>
                  <a:cubicBezTo>
                    <a:pt x="120" y="478"/>
                    <a:pt x="180" y="597"/>
                    <a:pt x="180" y="756"/>
                  </a:cubicBezTo>
                  <a:cubicBezTo>
                    <a:pt x="230" y="786"/>
                    <a:pt x="280" y="798"/>
                    <a:pt x="331" y="798"/>
                  </a:cubicBezTo>
                  <a:cubicBezTo>
                    <a:pt x="508" y="798"/>
                    <a:pt x="690" y="656"/>
                    <a:pt x="868" y="656"/>
                  </a:cubicBezTo>
                  <a:cubicBezTo>
                    <a:pt x="945" y="656"/>
                    <a:pt x="1020" y="682"/>
                    <a:pt x="1095" y="756"/>
                  </a:cubicBezTo>
                  <a:cubicBezTo>
                    <a:pt x="1267" y="767"/>
                    <a:pt x="1496" y="905"/>
                    <a:pt x="1668" y="905"/>
                  </a:cubicBezTo>
                  <a:cubicBezTo>
                    <a:pt x="1815" y="905"/>
                    <a:pt x="1920" y="805"/>
                    <a:pt x="1911" y="438"/>
                  </a:cubicBezTo>
                  <a:cubicBezTo>
                    <a:pt x="1851" y="339"/>
                    <a:pt x="1791" y="199"/>
                    <a:pt x="1732" y="100"/>
                  </a:cubicBezTo>
                  <a:cubicBezTo>
                    <a:pt x="1692" y="60"/>
                    <a:pt x="1612" y="0"/>
                    <a:pt x="153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33" name="Google Shape;8133;p9"/>
            <p:cNvSpPr/>
            <p:nvPr/>
          </p:nvSpPr>
          <p:spPr>
            <a:xfrm>
              <a:off x="4223000" y="4034150"/>
              <a:ext cx="45300" cy="17925"/>
            </a:xfrm>
            <a:custGeom>
              <a:avLst/>
              <a:gdLst/>
              <a:ahLst/>
              <a:cxnLst/>
              <a:rect l="l" t="t" r="r" b="b"/>
              <a:pathLst>
                <a:path w="1812" h="717" extrusionOk="0">
                  <a:moveTo>
                    <a:pt x="1572" y="0"/>
                  </a:moveTo>
                  <a:cubicBezTo>
                    <a:pt x="1035" y="20"/>
                    <a:pt x="478" y="100"/>
                    <a:pt x="1" y="358"/>
                  </a:cubicBezTo>
                  <a:cubicBezTo>
                    <a:pt x="160" y="438"/>
                    <a:pt x="160" y="557"/>
                    <a:pt x="220" y="716"/>
                  </a:cubicBezTo>
                  <a:cubicBezTo>
                    <a:pt x="777" y="696"/>
                    <a:pt x="1274" y="398"/>
                    <a:pt x="1811" y="219"/>
                  </a:cubicBezTo>
                  <a:lnTo>
                    <a:pt x="1751" y="159"/>
                  </a:lnTo>
                  <a:cubicBezTo>
                    <a:pt x="1692" y="120"/>
                    <a:pt x="1652" y="100"/>
                    <a:pt x="1632" y="40"/>
                  </a:cubicBezTo>
                  <a:lnTo>
                    <a:pt x="15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34" name="Google Shape;8134;p9"/>
            <p:cNvSpPr/>
            <p:nvPr/>
          </p:nvSpPr>
          <p:spPr>
            <a:xfrm>
              <a:off x="4219025" y="4043100"/>
              <a:ext cx="11975" cy="9975"/>
            </a:xfrm>
            <a:custGeom>
              <a:avLst/>
              <a:gdLst/>
              <a:ahLst/>
              <a:cxnLst/>
              <a:rect l="l" t="t" r="r" b="b"/>
              <a:pathLst>
                <a:path w="479" h="399" extrusionOk="0">
                  <a:moveTo>
                    <a:pt x="160" y="0"/>
                  </a:moveTo>
                  <a:cubicBezTo>
                    <a:pt x="120" y="0"/>
                    <a:pt x="80" y="40"/>
                    <a:pt x="1" y="60"/>
                  </a:cubicBezTo>
                  <a:cubicBezTo>
                    <a:pt x="1" y="199"/>
                    <a:pt x="41" y="338"/>
                    <a:pt x="200" y="398"/>
                  </a:cubicBezTo>
                  <a:cubicBezTo>
                    <a:pt x="239" y="398"/>
                    <a:pt x="299" y="378"/>
                    <a:pt x="339" y="358"/>
                  </a:cubicBezTo>
                  <a:cubicBezTo>
                    <a:pt x="478" y="159"/>
                    <a:pt x="478" y="0"/>
                    <a:pt x="1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35" name="Google Shape;8135;p9"/>
            <p:cNvSpPr/>
            <p:nvPr/>
          </p:nvSpPr>
          <p:spPr>
            <a:xfrm>
              <a:off x="4376675" y="4010400"/>
              <a:ext cx="4500" cy="1875"/>
            </a:xfrm>
            <a:custGeom>
              <a:avLst/>
              <a:gdLst/>
              <a:ahLst/>
              <a:cxnLst/>
              <a:rect l="l" t="t" r="r" b="b"/>
              <a:pathLst>
                <a:path w="180" h="75" extrusionOk="0">
                  <a:moveTo>
                    <a:pt x="83" y="0"/>
                  </a:moveTo>
                  <a:cubicBezTo>
                    <a:pt x="55" y="0"/>
                    <a:pt x="31" y="25"/>
                    <a:pt x="1" y="75"/>
                  </a:cubicBezTo>
                  <a:lnTo>
                    <a:pt x="180" y="75"/>
                  </a:lnTo>
                  <a:cubicBezTo>
                    <a:pt x="140" y="25"/>
                    <a:pt x="110" y="0"/>
                    <a:pt x="8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36" name="Google Shape;8136;p9"/>
            <p:cNvSpPr/>
            <p:nvPr/>
          </p:nvSpPr>
          <p:spPr>
            <a:xfrm>
              <a:off x="4420450" y="4003800"/>
              <a:ext cx="5000" cy="4000"/>
            </a:xfrm>
            <a:custGeom>
              <a:avLst/>
              <a:gdLst/>
              <a:ahLst/>
              <a:cxnLst/>
              <a:rect l="l" t="t" r="r" b="b"/>
              <a:pathLst>
                <a:path w="200" h="160" extrusionOk="0">
                  <a:moveTo>
                    <a:pt x="199" y="1"/>
                  </a:moveTo>
                  <a:cubicBezTo>
                    <a:pt x="120" y="60"/>
                    <a:pt x="60" y="100"/>
                    <a:pt x="0" y="160"/>
                  </a:cubicBezTo>
                  <a:cubicBezTo>
                    <a:pt x="60" y="120"/>
                    <a:pt x="140" y="60"/>
                    <a:pt x="1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37" name="Google Shape;8137;p9"/>
            <p:cNvSpPr/>
            <p:nvPr/>
          </p:nvSpPr>
          <p:spPr>
            <a:xfrm>
              <a:off x="4609425" y="4044575"/>
              <a:ext cx="91525" cy="29900"/>
            </a:xfrm>
            <a:custGeom>
              <a:avLst/>
              <a:gdLst/>
              <a:ahLst/>
              <a:cxnLst/>
              <a:rect l="l" t="t" r="r" b="b"/>
              <a:pathLst>
                <a:path w="3661" h="1196" extrusionOk="0">
                  <a:moveTo>
                    <a:pt x="3382" y="1"/>
                  </a:moveTo>
                  <a:cubicBezTo>
                    <a:pt x="2427" y="180"/>
                    <a:pt x="1512" y="339"/>
                    <a:pt x="597" y="518"/>
                  </a:cubicBezTo>
                  <a:lnTo>
                    <a:pt x="1" y="817"/>
                  </a:lnTo>
                  <a:cubicBezTo>
                    <a:pt x="193" y="913"/>
                    <a:pt x="237" y="1195"/>
                    <a:pt x="510" y="1195"/>
                  </a:cubicBezTo>
                  <a:cubicBezTo>
                    <a:pt x="519" y="1195"/>
                    <a:pt x="528" y="1195"/>
                    <a:pt x="538" y="1195"/>
                  </a:cubicBezTo>
                  <a:cubicBezTo>
                    <a:pt x="719" y="1041"/>
                    <a:pt x="910" y="927"/>
                    <a:pt x="1117" y="927"/>
                  </a:cubicBezTo>
                  <a:cubicBezTo>
                    <a:pt x="1206" y="927"/>
                    <a:pt x="1298" y="948"/>
                    <a:pt x="1393" y="996"/>
                  </a:cubicBezTo>
                  <a:cubicBezTo>
                    <a:pt x="1473" y="936"/>
                    <a:pt x="1512" y="896"/>
                    <a:pt x="1592" y="836"/>
                  </a:cubicBezTo>
                  <a:cubicBezTo>
                    <a:pt x="1646" y="772"/>
                    <a:pt x="1705" y="736"/>
                    <a:pt x="1768" y="736"/>
                  </a:cubicBezTo>
                  <a:cubicBezTo>
                    <a:pt x="1821" y="736"/>
                    <a:pt x="1875" y="762"/>
                    <a:pt x="1930" y="817"/>
                  </a:cubicBezTo>
                  <a:cubicBezTo>
                    <a:pt x="2129" y="737"/>
                    <a:pt x="2328" y="717"/>
                    <a:pt x="2507" y="638"/>
                  </a:cubicBezTo>
                  <a:cubicBezTo>
                    <a:pt x="2811" y="519"/>
                    <a:pt x="3058" y="430"/>
                    <a:pt x="3235" y="430"/>
                  </a:cubicBezTo>
                  <a:cubicBezTo>
                    <a:pt x="3266" y="430"/>
                    <a:pt x="3296" y="433"/>
                    <a:pt x="3323" y="439"/>
                  </a:cubicBezTo>
                  <a:cubicBezTo>
                    <a:pt x="3382" y="399"/>
                    <a:pt x="3442" y="339"/>
                    <a:pt x="3561" y="319"/>
                  </a:cubicBezTo>
                  <a:cubicBezTo>
                    <a:pt x="3661" y="120"/>
                    <a:pt x="3502" y="61"/>
                    <a:pt x="33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38" name="Google Shape;8138;p9"/>
            <p:cNvSpPr/>
            <p:nvPr/>
          </p:nvSpPr>
          <p:spPr>
            <a:xfrm>
              <a:off x="4713850" y="4034075"/>
              <a:ext cx="29375" cy="9050"/>
            </a:xfrm>
            <a:custGeom>
              <a:avLst/>
              <a:gdLst/>
              <a:ahLst/>
              <a:cxnLst/>
              <a:rect l="l" t="t" r="r" b="b"/>
              <a:pathLst>
                <a:path w="1175" h="362" extrusionOk="0">
                  <a:moveTo>
                    <a:pt x="539" y="1"/>
                  </a:moveTo>
                  <a:cubicBezTo>
                    <a:pt x="351" y="1"/>
                    <a:pt x="168" y="27"/>
                    <a:pt x="1" y="162"/>
                  </a:cubicBezTo>
                  <a:cubicBezTo>
                    <a:pt x="299" y="202"/>
                    <a:pt x="618" y="202"/>
                    <a:pt x="896" y="361"/>
                  </a:cubicBezTo>
                  <a:cubicBezTo>
                    <a:pt x="936" y="341"/>
                    <a:pt x="1016" y="341"/>
                    <a:pt x="1075" y="341"/>
                  </a:cubicBezTo>
                  <a:cubicBezTo>
                    <a:pt x="1175" y="262"/>
                    <a:pt x="1175" y="142"/>
                    <a:pt x="1095" y="23"/>
                  </a:cubicBezTo>
                  <a:lnTo>
                    <a:pt x="1055" y="3"/>
                  </a:lnTo>
                  <a:cubicBezTo>
                    <a:pt x="1003" y="9"/>
                    <a:pt x="951" y="11"/>
                    <a:pt x="899" y="11"/>
                  </a:cubicBezTo>
                  <a:cubicBezTo>
                    <a:pt x="779" y="11"/>
                    <a:pt x="658" y="1"/>
                    <a:pt x="53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39" name="Google Shape;8139;p9"/>
            <p:cNvSpPr/>
            <p:nvPr/>
          </p:nvSpPr>
          <p:spPr>
            <a:xfrm>
              <a:off x="4692475" y="4038075"/>
              <a:ext cx="21400" cy="14000"/>
            </a:xfrm>
            <a:custGeom>
              <a:avLst/>
              <a:gdLst/>
              <a:ahLst/>
              <a:cxnLst/>
              <a:rect l="l" t="t" r="r" b="b"/>
              <a:pathLst>
                <a:path w="856" h="560" extrusionOk="0">
                  <a:moveTo>
                    <a:pt x="804" y="1"/>
                  </a:moveTo>
                  <a:cubicBezTo>
                    <a:pt x="525" y="1"/>
                    <a:pt x="263" y="147"/>
                    <a:pt x="1" y="241"/>
                  </a:cubicBezTo>
                  <a:cubicBezTo>
                    <a:pt x="80" y="341"/>
                    <a:pt x="120" y="460"/>
                    <a:pt x="180" y="559"/>
                  </a:cubicBezTo>
                  <a:cubicBezTo>
                    <a:pt x="438" y="380"/>
                    <a:pt x="697" y="261"/>
                    <a:pt x="856" y="2"/>
                  </a:cubicBezTo>
                  <a:cubicBezTo>
                    <a:pt x="839" y="1"/>
                    <a:pt x="822" y="1"/>
                    <a:pt x="80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40" name="Google Shape;8140;p9"/>
            <p:cNvSpPr/>
            <p:nvPr/>
          </p:nvSpPr>
          <p:spPr>
            <a:xfrm>
              <a:off x="4372700" y="4122250"/>
              <a:ext cx="13950" cy="4425"/>
            </a:xfrm>
            <a:custGeom>
              <a:avLst/>
              <a:gdLst/>
              <a:ahLst/>
              <a:cxnLst/>
              <a:rect l="l" t="t" r="r" b="b"/>
              <a:pathLst>
                <a:path w="558" h="177" extrusionOk="0">
                  <a:moveTo>
                    <a:pt x="347" y="1"/>
                  </a:moveTo>
                  <a:cubicBezTo>
                    <a:pt x="216" y="1"/>
                    <a:pt x="91" y="34"/>
                    <a:pt x="1" y="176"/>
                  </a:cubicBezTo>
                  <a:cubicBezTo>
                    <a:pt x="140" y="176"/>
                    <a:pt x="319" y="156"/>
                    <a:pt x="458" y="156"/>
                  </a:cubicBezTo>
                  <a:cubicBezTo>
                    <a:pt x="498" y="97"/>
                    <a:pt x="518" y="57"/>
                    <a:pt x="558" y="17"/>
                  </a:cubicBezTo>
                  <a:cubicBezTo>
                    <a:pt x="488" y="10"/>
                    <a:pt x="417" y="1"/>
                    <a:pt x="34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41" name="Google Shape;8141;p9"/>
            <p:cNvSpPr/>
            <p:nvPr/>
          </p:nvSpPr>
          <p:spPr>
            <a:xfrm>
              <a:off x="4390600" y="4118150"/>
              <a:ext cx="10475" cy="4150"/>
            </a:xfrm>
            <a:custGeom>
              <a:avLst/>
              <a:gdLst/>
              <a:ahLst/>
              <a:cxnLst/>
              <a:rect l="l" t="t" r="r" b="b"/>
              <a:pathLst>
                <a:path w="419" h="166" extrusionOk="0">
                  <a:moveTo>
                    <a:pt x="254" y="1"/>
                  </a:moveTo>
                  <a:cubicBezTo>
                    <a:pt x="146" y="1"/>
                    <a:pt x="55" y="40"/>
                    <a:pt x="1" y="161"/>
                  </a:cubicBezTo>
                  <a:cubicBezTo>
                    <a:pt x="19" y="164"/>
                    <a:pt x="37" y="165"/>
                    <a:pt x="56" y="165"/>
                  </a:cubicBezTo>
                  <a:cubicBezTo>
                    <a:pt x="180" y="165"/>
                    <a:pt x="315" y="109"/>
                    <a:pt x="418" y="22"/>
                  </a:cubicBezTo>
                  <a:cubicBezTo>
                    <a:pt x="361" y="9"/>
                    <a:pt x="306" y="1"/>
                    <a:pt x="25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42" name="Google Shape;8142;p9"/>
            <p:cNvSpPr/>
            <p:nvPr/>
          </p:nvSpPr>
          <p:spPr>
            <a:xfrm>
              <a:off x="4407525" y="4115425"/>
              <a:ext cx="4000" cy="1800"/>
            </a:xfrm>
            <a:custGeom>
              <a:avLst/>
              <a:gdLst/>
              <a:ahLst/>
              <a:cxnLst/>
              <a:rect l="l" t="t" r="r" b="b"/>
              <a:pathLst>
                <a:path w="160" h="72" extrusionOk="0">
                  <a:moveTo>
                    <a:pt x="74" y="1"/>
                  </a:moveTo>
                  <a:cubicBezTo>
                    <a:pt x="45" y="1"/>
                    <a:pt x="22" y="27"/>
                    <a:pt x="0" y="71"/>
                  </a:cubicBezTo>
                  <a:cubicBezTo>
                    <a:pt x="60" y="71"/>
                    <a:pt x="119" y="51"/>
                    <a:pt x="159" y="51"/>
                  </a:cubicBezTo>
                  <a:cubicBezTo>
                    <a:pt x="124" y="17"/>
                    <a:pt x="97" y="1"/>
                    <a:pt x="7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43" name="Google Shape;8143;p9"/>
            <p:cNvSpPr/>
            <p:nvPr/>
          </p:nvSpPr>
          <p:spPr>
            <a:xfrm>
              <a:off x="4306550" y="4147025"/>
              <a:ext cx="24400" cy="9650"/>
            </a:xfrm>
            <a:custGeom>
              <a:avLst/>
              <a:gdLst/>
              <a:ahLst/>
              <a:cxnLst/>
              <a:rect l="l" t="t" r="r" b="b"/>
              <a:pathLst>
                <a:path w="976" h="386" extrusionOk="0">
                  <a:moveTo>
                    <a:pt x="558" y="1"/>
                  </a:moveTo>
                  <a:cubicBezTo>
                    <a:pt x="458" y="21"/>
                    <a:pt x="319" y="21"/>
                    <a:pt x="220" y="41"/>
                  </a:cubicBezTo>
                  <a:cubicBezTo>
                    <a:pt x="160" y="100"/>
                    <a:pt x="100" y="140"/>
                    <a:pt x="21" y="180"/>
                  </a:cubicBezTo>
                  <a:lnTo>
                    <a:pt x="21" y="220"/>
                  </a:lnTo>
                  <a:cubicBezTo>
                    <a:pt x="21" y="279"/>
                    <a:pt x="1" y="319"/>
                    <a:pt x="1" y="379"/>
                  </a:cubicBezTo>
                  <a:cubicBezTo>
                    <a:pt x="25" y="384"/>
                    <a:pt x="49" y="386"/>
                    <a:pt x="73" y="386"/>
                  </a:cubicBezTo>
                  <a:cubicBezTo>
                    <a:pt x="240" y="386"/>
                    <a:pt x="386" y="274"/>
                    <a:pt x="578" y="240"/>
                  </a:cubicBezTo>
                  <a:cubicBezTo>
                    <a:pt x="677" y="220"/>
                    <a:pt x="797" y="220"/>
                    <a:pt x="896" y="200"/>
                  </a:cubicBezTo>
                  <a:lnTo>
                    <a:pt x="976" y="120"/>
                  </a:lnTo>
                  <a:cubicBezTo>
                    <a:pt x="956" y="80"/>
                    <a:pt x="916" y="41"/>
                    <a:pt x="896" y="21"/>
                  </a:cubicBezTo>
                  <a:cubicBezTo>
                    <a:pt x="797" y="21"/>
                    <a:pt x="677" y="1"/>
                    <a:pt x="55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44" name="Google Shape;8144;p9"/>
            <p:cNvSpPr/>
            <p:nvPr/>
          </p:nvSpPr>
          <p:spPr>
            <a:xfrm>
              <a:off x="4306550" y="4149025"/>
              <a:ext cx="5000" cy="3000"/>
            </a:xfrm>
            <a:custGeom>
              <a:avLst/>
              <a:gdLst/>
              <a:ahLst/>
              <a:cxnLst/>
              <a:rect l="l" t="t" r="r" b="b"/>
              <a:pathLst>
                <a:path w="200" h="120" extrusionOk="0">
                  <a:moveTo>
                    <a:pt x="200" y="0"/>
                  </a:moveTo>
                  <a:lnTo>
                    <a:pt x="200" y="0"/>
                  </a:lnTo>
                  <a:cubicBezTo>
                    <a:pt x="120" y="20"/>
                    <a:pt x="80" y="80"/>
                    <a:pt x="1" y="120"/>
                  </a:cubicBezTo>
                  <a:cubicBezTo>
                    <a:pt x="80" y="80"/>
                    <a:pt x="120" y="40"/>
                    <a:pt x="2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45" name="Google Shape;8145;p9"/>
            <p:cNvSpPr/>
            <p:nvPr/>
          </p:nvSpPr>
          <p:spPr>
            <a:xfrm>
              <a:off x="4622350" y="4064750"/>
              <a:ext cx="21425" cy="9200"/>
            </a:xfrm>
            <a:custGeom>
              <a:avLst/>
              <a:gdLst/>
              <a:ahLst/>
              <a:cxnLst/>
              <a:rect l="l" t="t" r="r" b="b"/>
              <a:pathLst>
                <a:path w="857" h="368" extrusionOk="0">
                  <a:moveTo>
                    <a:pt x="370" y="1"/>
                  </a:moveTo>
                  <a:cubicBezTo>
                    <a:pt x="214" y="1"/>
                    <a:pt x="128" y="114"/>
                    <a:pt x="1" y="368"/>
                  </a:cubicBezTo>
                  <a:cubicBezTo>
                    <a:pt x="279" y="308"/>
                    <a:pt x="578" y="228"/>
                    <a:pt x="856" y="169"/>
                  </a:cubicBezTo>
                  <a:cubicBezTo>
                    <a:pt x="630" y="60"/>
                    <a:pt x="482" y="1"/>
                    <a:pt x="3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46" name="Google Shape;8146;p9"/>
            <p:cNvSpPr/>
            <p:nvPr/>
          </p:nvSpPr>
          <p:spPr>
            <a:xfrm>
              <a:off x="4508475" y="4101325"/>
              <a:ext cx="5425" cy="3450"/>
            </a:xfrm>
            <a:custGeom>
              <a:avLst/>
              <a:gdLst/>
              <a:ahLst/>
              <a:cxnLst/>
              <a:rect l="l" t="t" r="r" b="b"/>
              <a:pathLst>
                <a:path w="217" h="138" extrusionOk="0">
                  <a:moveTo>
                    <a:pt x="157" y="0"/>
                  </a:moveTo>
                  <a:cubicBezTo>
                    <a:pt x="119" y="0"/>
                    <a:pt x="47" y="75"/>
                    <a:pt x="0" y="138"/>
                  </a:cubicBezTo>
                  <a:cubicBezTo>
                    <a:pt x="13" y="126"/>
                    <a:pt x="31" y="122"/>
                    <a:pt x="52" y="122"/>
                  </a:cubicBezTo>
                  <a:cubicBezTo>
                    <a:pt x="84" y="122"/>
                    <a:pt x="122" y="131"/>
                    <a:pt x="151" y="131"/>
                  </a:cubicBezTo>
                  <a:cubicBezTo>
                    <a:pt x="193" y="131"/>
                    <a:pt x="217" y="112"/>
                    <a:pt x="179" y="19"/>
                  </a:cubicBezTo>
                  <a:cubicBezTo>
                    <a:pt x="175" y="6"/>
                    <a:pt x="167" y="0"/>
                    <a:pt x="1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47" name="Google Shape;8147;p9"/>
            <p:cNvSpPr/>
            <p:nvPr/>
          </p:nvSpPr>
          <p:spPr>
            <a:xfrm>
              <a:off x="4648725" y="4061475"/>
              <a:ext cx="8475" cy="4025"/>
            </a:xfrm>
            <a:custGeom>
              <a:avLst/>
              <a:gdLst/>
              <a:ahLst/>
              <a:cxnLst/>
              <a:rect l="l" t="t" r="r" b="b"/>
              <a:pathLst>
                <a:path w="339" h="161" extrusionOk="0">
                  <a:moveTo>
                    <a:pt x="170" y="1"/>
                  </a:moveTo>
                  <a:cubicBezTo>
                    <a:pt x="110" y="1"/>
                    <a:pt x="52" y="56"/>
                    <a:pt x="0" y="160"/>
                  </a:cubicBezTo>
                  <a:cubicBezTo>
                    <a:pt x="119" y="141"/>
                    <a:pt x="239" y="141"/>
                    <a:pt x="338" y="141"/>
                  </a:cubicBezTo>
                  <a:cubicBezTo>
                    <a:pt x="282" y="46"/>
                    <a:pt x="225" y="1"/>
                    <a:pt x="1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48" name="Google Shape;8148;p9"/>
            <p:cNvSpPr/>
            <p:nvPr/>
          </p:nvSpPr>
          <p:spPr>
            <a:xfrm>
              <a:off x="4692475" y="4051550"/>
              <a:ext cx="4500" cy="4000"/>
            </a:xfrm>
            <a:custGeom>
              <a:avLst/>
              <a:gdLst/>
              <a:ahLst/>
              <a:cxnLst/>
              <a:rect l="l" t="t" r="r" b="b"/>
              <a:pathLst>
                <a:path w="180" h="160" extrusionOk="0">
                  <a:moveTo>
                    <a:pt x="180" y="0"/>
                  </a:moveTo>
                  <a:lnTo>
                    <a:pt x="1" y="160"/>
                  </a:lnTo>
                  <a:cubicBezTo>
                    <a:pt x="60" y="120"/>
                    <a:pt x="120" y="60"/>
                    <a:pt x="18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49" name="Google Shape;8149;p9"/>
            <p:cNvSpPr/>
            <p:nvPr/>
          </p:nvSpPr>
          <p:spPr>
            <a:xfrm>
              <a:off x="4657675" y="4187325"/>
              <a:ext cx="16425" cy="5000"/>
            </a:xfrm>
            <a:custGeom>
              <a:avLst/>
              <a:gdLst/>
              <a:ahLst/>
              <a:cxnLst/>
              <a:rect l="l" t="t" r="r" b="b"/>
              <a:pathLst>
                <a:path w="657" h="200" extrusionOk="0">
                  <a:moveTo>
                    <a:pt x="358" y="0"/>
                  </a:moveTo>
                  <a:cubicBezTo>
                    <a:pt x="199" y="40"/>
                    <a:pt x="80" y="60"/>
                    <a:pt x="0" y="179"/>
                  </a:cubicBezTo>
                  <a:cubicBezTo>
                    <a:pt x="17" y="178"/>
                    <a:pt x="34" y="177"/>
                    <a:pt x="51" y="177"/>
                  </a:cubicBezTo>
                  <a:cubicBezTo>
                    <a:pt x="153" y="177"/>
                    <a:pt x="255" y="199"/>
                    <a:pt x="351" y="199"/>
                  </a:cubicBezTo>
                  <a:cubicBezTo>
                    <a:pt x="463" y="199"/>
                    <a:pt x="567" y="169"/>
                    <a:pt x="657" y="40"/>
                  </a:cubicBezTo>
                  <a:cubicBezTo>
                    <a:pt x="557" y="40"/>
                    <a:pt x="458" y="0"/>
                    <a:pt x="3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50" name="Google Shape;8150;p9"/>
            <p:cNvSpPr/>
            <p:nvPr/>
          </p:nvSpPr>
          <p:spPr>
            <a:xfrm>
              <a:off x="4328450" y="4144050"/>
              <a:ext cx="14450" cy="6375"/>
            </a:xfrm>
            <a:custGeom>
              <a:avLst/>
              <a:gdLst/>
              <a:ahLst/>
              <a:cxnLst/>
              <a:rect l="l" t="t" r="r" b="b"/>
              <a:pathLst>
                <a:path w="578" h="255" extrusionOk="0">
                  <a:moveTo>
                    <a:pt x="0" y="0"/>
                  </a:moveTo>
                  <a:lnTo>
                    <a:pt x="0" y="180"/>
                  </a:lnTo>
                  <a:cubicBezTo>
                    <a:pt x="60" y="229"/>
                    <a:pt x="120" y="254"/>
                    <a:pt x="177" y="254"/>
                  </a:cubicBezTo>
                  <a:cubicBezTo>
                    <a:pt x="234" y="254"/>
                    <a:pt x="289" y="229"/>
                    <a:pt x="338" y="180"/>
                  </a:cubicBezTo>
                  <a:cubicBezTo>
                    <a:pt x="398" y="180"/>
                    <a:pt x="438" y="140"/>
                    <a:pt x="497" y="140"/>
                  </a:cubicBezTo>
                  <a:cubicBezTo>
                    <a:pt x="517" y="140"/>
                    <a:pt x="517" y="120"/>
                    <a:pt x="537" y="100"/>
                  </a:cubicBezTo>
                  <a:cubicBezTo>
                    <a:pt x="577" y="80"/>
                    <a:pt x="537" y="40"/>
                    <a:pt x="497" y="20"/>
                  </a:cubicBezTo>
                  <a:cubicBezTo>
                    <a:pt x="318" y="20"/>
                    <a:pt x="179" y="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51" name="Google Shape;8151;p9"/>
            <p:cNvSpPr/>
            <p:nvPr/>
          </p:nvSpPr>
          <p:spPr>
            <a:xfrm>
              <a:off x="4327950" y="4148525"/>
              <a:ext cx="8975" cy="3500"/>
            </a:xfrm>
            <a:custGeom>
              <a:avLst/>
              <a:gdLst/>
              <a:ahLst/>
              <a:cxnLst/>
              <a:rect l="l" t="t" r="r" b="b"/>
              <a:pathLst>
                <a:path w="359" h="140" extrusionOk="0">
                  <a:moveTo>
                    <a:pt x="20" y="1"/>
                  </a:moveTo>
                  <a:cubicBezTo>
                    <a:pt x="40" y="40"/>
                    <a:pt x="40" y="120"/>
                    <a:pt x="0" y="140"/>
                  </a:cubicBezTo>
                  <a:cubicBezTo>
                    <a:pt x="140" y="140"/>
                    <a:pt x="299" y="120"/>
                    <a:pt x="35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52" name="Google Shape;8152;p9"/>
            <p:cNvSpPr/>
            <p:nvPr/>
          </p:nvSpPr>
          <p:spPr>
            <a:xfrm>
              <a:off x="4390600" y="4131125"/>
              <a:ext cx="3500" cy="4000"/>
            </a:xfrm>
            <a:custGeom>
              <a:avLst/>
              <a:gdLst/>
              <a:ahLst/>
              <a:cxnLst/>
              <a:rect l="l" t="t" r="r" b="b"/>
              <a:pathLst>
                <a:path w="140" h="160" extrusionOk="0">
                  <a:moveTo>
                    <a:pt x="140" y="0"/>
                  </a:moveTo>
                  <a:cubicBezTo>
                    <a:pt x="21" y="40"/>
                    <a:pt x="1" y="120"/>
                    <a:pt x="140" y="159"/>
                  </a:cubicBezTo>
                  <a:lnTo>
                    <a:pt x="14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53" name="Google Shape;8153;p9"/>
            <p:cNvSpPr/>
            <p:nvPr/>
          </p:nvSpPr>
          <p:spPr>
            <a:xfrm>
              <a:off x="4341375" y="4145050"/>
              <a:ext cx="3000" cy="3500"/>
            </a:xfrm>
            <a:custGeom>
              <a:avLst/>
              <a:gdLst/>
              <a:ahLst/>
              <a:cxnLst/>
              <a:rect l="l" t="t" r="r" b="b"/>
              <a:pathLst>
                <a:path w="120" h="140" extrusionOk="0">
                  <a:moveTo>
                    <a:pt x="0" y="0"/>
                  </a:moveTo>
                  <a:lnTo>
                    <a:pt x="0" y="140"/>
                  </a:lnTo>
                  <a:cubicBezTo>
                    <a:pt x="20" y="100"/>
                    <a:pt x="80" y="80"/>
                    <a:pt x="120" y="60"/>
                  </a:cubicBezTo>
                  <a:cubicBezTo>
                    <a:pt x="80" y="60"/>
                    <a:pt x="60" y="4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54" name="Google Shape;8154;p9"/>
            <p:cNvSpPr/>
            <p:nvPr/>
          </p:nvSpPr>
          <p:spPr>
            <a:xfrm>
              <a:off x="3964900" y="3972975"/>
              <a:ext cx="13450" cy="5000"/>
            </a:xfrm>
            <a:custGeom>
              <a:avLst/>
              <a:gdLst/>
              <a:ahLst/>
              <a:cxnLst/>
              <a:rect l="l" t="t" r="r" b="b"/>
              <a:pathLst>
                <a:path w="538" h="200" extrusionOk="0">
                  <a:moveTo>
                    <a:pt x="359" y="0"/>
                  </a:moveTo>
                  <a:cubicBezTo>
                    <a:pt x="239" y="20"/>
                    <a:pt x="120" y="20"/>
                    <a:pt x="1" y="20"/>
                  </a:cubicBezTo>
                  <a:cubicBezTo>
                    <a:pt x="60" y="179"/>
                    <a:pt x="200" y="199"/>
                    <a:pt x="339" y="199"/>
                  </a:cubicBezTo>
                  <a:cubicBezTo>
                    <a:pt x="418" y="199"/>
                    <a:pt x="458" y="179"/>
                    <a:pt x="538" y="179"/>
                  </a:cubicBezTo>
                  <a:cubicBezTo>
                    <a:pt x="518" y="80"/>
                    <a:pt x="458" y="20"/>
                    <a:pt x="3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55" name="Google Shape;8155;p9"/>
            <p:cNvSpPr/>
            <p:nvPr/>
          </p:nvSpPr>
          <p:spPr>
            <a:xfrm>
              <a:off x="5183325" y="3947100"/>
              <a:ext cx="8975" cy="4025"/>
            </a:xfrm>
            <a:custGeom>
              <a:avLst/>
              <a:gdLst/>
              <a:ahLst/>
              <a:cxnLst/>
              <a:rect l="l" t="t" r="r" b="b"/>
              <a:pathLst>
                <a:path w="359" h="161" extrusionOk="0">
                  <a:moveTo>
                    <a:pt x="359" y="1"/>
                  </a:moveTo>
                  <a:cubicBezTo>
                    <a:pt x="220" y="1"/>
                    <a:pt x="100" y="21"/>
                    <a:pt x="1" y="160"/>
                  </a:cubicBezTo>
                  <a:cubicBezTo>
                    <a:pt x="140" y="160"/>
                    <a:pt x="299" y="140"/>
                    <a:pt x="35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56" name="Google Shape;8156;p9"/>
            <p:cNvSpPr/>
            <p:nvPr/>
          </p:nvSpPr>
          <p:spPr>
            <a:xfrm>
              <a:off x="4164825" y="4424525"/>
              <a:ext cx="41300" cy="17450"/>
            </a:xfrm>
            <a:custGeom>
              <a:avLst/>
              <a:gdLst/>
              <a:ahLst/>
              <a:cxnLst/>
              <a:rect l="l" t="t" r="r" b="b"/>
              <a:pathLst>
                <a:path w="1652" h="698" extrusionOk="0">
                  <a:moveTo>
                    <a:pt x="955" y="1"/>
                  </a:moveTo>
                  <a:cubicBezTo>
                    <a:pt x="677" y="100"/>
                    <a:pt x="378" y="1"/>
                    <a:pt x="0" y="260"/>
                  </a:cubicBezTo>
                  <a:cubicBezTo>
                    <a:pt x="617" y="319"/>
                    <a:pt x="1075" y="459"/>
                    <a:pt x="1492" y="697"/>
                  </a:cubicBezTo>
                  <a:cubicBezTo>
                    <a:pt x="1552" y="558"/>
                    <a:pt x="1592" y="459"/>
                    <a:pt x="1652" y="339"/>
                  </a:cubicBezTo>
                  <a:cubicBezTo>
                    <a:pt x="1453" y="200"/>
                    <a:pt x="1114" y="220"/>
                    <a:pt x="95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57" name="Google Shape;8157;p9"/>
            <p:cNvSpPr/>
            <p:nvPr/>
          </p:nvSpPr>
          <p:spPr>
            <a:xfrm>
              <a:off x="4120075" y="4383750"/>
              <a:ext cx="12950" cy="38325"/>
            </a:xfrm>
            <a:custGeom>
              <a:avLst/>
              <a:gdLst/>
              <a:ahLst/>
              <a:cxnLst/>
              <a:rect l="l" t="t" r="r" b="b"/>
              <a:pathLst>
                <a:path w="518" h="1533" extrusionOk="0">
                  <a:moveTo>
                    <a:pt x="219" y="1"/>
                  </a:moveTo>
                  <a:lnTo>
                    <a:pt x="219" y="1"/>
                  </a:lnTo>
                  <a:cubicBezTo>
                    <a:pt x="0" y="538"/>
                    <a:pt x="20" y="1035"/>
                    <a:pt x="279" y="1533"/>
                  </a:cubicBezTo>
                  <a:cubicBezTo>
                    <a:pt x="517" y="1254"/>
                    <a:pt x="458" y="896"/>
                    <a:pt x="458" y="578"/>
                  </a:cubicBezTo>
                  <a:cubicBezTo>
                    <a:pt x="279" y="438"/>
                    <a:pt x="478" y="160"/>
                    <a:pt x="2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58" name="Google Shape;8158;p9"/>
            <p:cNvSpPr/>
            <p:nvPr/>
          </p:nvSpPr>
          <p:spPr>
            <a:xfrm>
              <a:off x="4130000" y="4358625"/>
              <a:ext cx="38825" cy="12825"/>
            </a:xfrm>
            <a:custGeom>
              <a:avLst/>
              <a:gdLst/>
              <a:ahLst/>
              <a:cxnLst/>
              <a:rect l="l" t="t" r="r" b="b"/>
              <a:pathLst>
                <a:path w="1553" h="513" extrusionOk="0">
                  <a:moveTo>
                    <a:pt x="542" y="0"/>
                  </a:moveTo>
                  <a:cubicBezTo>
                    <a:pt x="495" y="0"/>
                    <a:pt x="447" y="3"/>
                    <a:pt x="399" y="11"/>
                  </a:cubicBezTo>
                  <a:cubicBezTo>
                    <a:pt x="299" y="150"/>
                    <a:pt x="120" y="51"/>
                    <a:pt x="21" y="150"/>
                  </a:cubicBezTo>
                  <a:cubicBezTo>
                    <a:pt x="1" y="150"/>
                    <a:pt x="1" y="170"/>
                    <a:pt x="1" y="210"/>
                  </a:cubicBezTo>
                  <a:cubicBezTo>
                    <a:pt x="1" y="270"/>
                    <a:pt x="1" y="310"/>
                    <a:pt x="61" y="349"/>
                  </a:cubicBezTo>
                  <a:cubicBezTo>
                    <a:pt x="108" y="343"/>
                    <a:pt x="156" y="340"/>
                    <a:pt x="204" y="340"/>
                  </a:cubicBezTo>
                  <a:cubicBezTo>
                    <a:pt x="581" y="340"/>
                    <a:pt x="959" y="513"/>
                    <a:pt x="1350" y="513"/>
                  </a:cubicBezTo>
                  <a:cubicBezTo>
                    <a:pt x="1384" y="513"/>
                    <a:pt x="1419" y="511"/>
                    <a:pt x="1453" y="508"/>
                  </a:cubicBezTo>
                  <a:cubicBezTo>
                    <a:pt x="1553" y="409"/>
                    <a:pt x="1553" y="290"/>
                    <a:pt x="1453" y="190"/>
                  </a:cubicBezTo>
                  <a:cubicBezTo>
                    <a:pt x="1141" y="156"/>
                    <a:pt x="859" y="0"/>
                    <a:pt x="54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59" name="Google Shape;8159;p9"/>
            <p:cNvSpPr/>
            <p:nvPr/>
          </p:nvSpPr>
          <p:spPr>
            <a:xfrm>
              <a:off x="4166825" y="4362900"/>
              <a:ext cx="39300" cy="9950"/>
            </a:xfrm>
            <a:custGeom>
              <a:avLst/>
              <a:gdLst/>
              <a:ahLst/>
              <a:cxnLst/>
              <a:rect l="l" t="t" r="r" b="b"/>
              <a:pathLst>
                <a:path w="1572" h="398" extrusionOk="0">
                  <a:moveTo>
                    <a:pt x="259" y="1"/>
                  </a:moveTo>
                  <a:cubicBezTo>
                    <a:pt x="174" y="1"/>
                    <a:pt x="87" y="6"/>
                    <a:pt x="0" y="19"/>
                  </a:cubicBezTo>
                  <a:lnTo>
                    <a:pt x="0" y="337"/>
                  </a:lnTo>
                  <a:cubicBezTo>
                    <a:pt x="338" y="377"/>
                    <a:pt x="676" y="377"/>
                    <a:pt x="1034" y="377"/>
                  </a:cubicBezTo>
                  <a:cubicBezTo>
                    <a:pt x="1213" y="337"/>
                    <a:pt x="1432" y="397"/>
                    <a:pt x="1572" y="198"/>
                  </a:cubicBezTo>
                  <a:cubicBezTo>
                    <a:pt x="1122" y="148"/>
                    <a:pt x="700" y="1"/>
                    <a:pt x="25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60" name="Google Shape;8160;p9"/>
            <p:cNvSpPr/>
            <p:nvPr/>
          </p:nvSpPr>
          <p:spPr>
            <a:xfrm>
              <a:off x="4125525" y="4373225"/>
              <a:ext cx="10475" cy="24975"/>
            </a:xfrm>
            <a:custGeom>
              <a:avLst/>
              <a:gdLst/>
              <a:ahLst/>
              <a:cxnLst/>
              <a:rect l="l" t="t" r="r" b="b"/>
              <a:pathLst>
                <a:path w="419" h="999" extrusionOk="0">
                  <a:moveTo>
                    <a:pt x="269" y="1"/>
                  </a:moveTo>
                  <a:cubicBezTo>
                    <a:pt x="187" y="1"/>
                    <a:pt x="136" y="70"/>
                    <a:pt x="100" y="123"/>
                  </a:cubicBezTo>
                  <a:cubicBezTo>
                    <a:pt x="61" y="223"/>
                    <a:pt x="61" y="362"/>
                    <a:pt x="41" y="462"/>
                  </a:cubicBezTo>
                  <a:cubicBezTo>
                    <a:pt x="80" y="621"/>
                    <a:pt x="1" y="879"/>
                    <a:pt x="240" y="999"/>
                  </a:cubicBezTo>
                  <a:cubicBezTo>
                    <a:pt x="279" y="720"/>
                    <a:pt x="359" y="462"/>
                    <a:pt x="419" y="203"/>
                  </a:cubicBezTo>
                  <a:cubicBezTo>
                    <a:pt x="419" y="104"/>
                    <a:pt x="379" y="24"/>
                    <a:pt x="299" y="4"/>
                  </a:cubicBezTo>
                  <a:cubicBezTo>
                    <a:pt x="289" y="2"/>
                    <a:pt x="279" y="1"/>
                    <a:pt x="26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61" name="Google Shape;8161;p9"/>
            <p:cNvSpPr/>
            <p:nvPr/>
          </p:nvSpPr>
          <p:spPr>
            <a:xfrm>
              <a:off x="4261800" y="4349950"/>
              <a:ext cx="27375" cy="9950"/>
            </a:xfrm>
            <a:custGeom>
              <a:avLst/>
              <a:gdLst/>
              <a:ahLst/>
              <a:cxnLst/>
              <a:rect l="l" t="t" r="r" b="b"/>
              <a:pathLst>
                <a:path w="1095" h="398" extrusionOk="0">
                  <a:moveTo>
                    <a:pt x="199" y="0"/>
                  </a:moveTo>
                  <a:cubicBezTo>
                    <a:pt x="1" y="259"/>
                    <a:pt x="398" y="199"/>
                    <a:pt x="398" y="338"/>
                  </a:cubicBezTo>
                  <a:cubicBezTo>
                    <a:pt x="498" y="338"/>
                    <a:pt x="617" y="358"/>
                    <a:pt x="717" y="358"/>
                  </a:cubicBezTo>
                  <a:cubicBezTo>
                    <a:pt x="796" y="318"/>
                    <a:pt x="1095" y="398"/>
                    <a:pt x="856" y="159"/>
                  </a:cubicBezTo>
                  <a:cubicBezTo>
                    <a:pt x="677" y="20"/>
                    <a:pt x="418" y="0"/>
                    <a:pt x="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62" name="Google Shape;8162;p9"/>
            <p:cNvSpPr/>
            <p:nvPr/>
          </p:nvSpPr>
          <p:spPr>
            <a:xfrm>
              <a:off x="4166825" y="4446975"/>
              <a:ext cx="17425" cy="5375"/>
            </a:xfrm>
            <a:custGeom>
              <a:avLst/>
              <a:gdLst/>
              <a:ahLst/>
              <a:cxnLst/>
              <a:rect l="l" t="t" r="r" b="b"/>
              <a:pathLst>
                <a:path w="697" h="215" extrusionOk="0">
                  <a:moveTo>
                    <a:pt x="265" y="1"/>
                  </a:moveTo>
                  <a:cubicBezTo>
                    <a:pt x="177" y="1"/>
                    <a:pt x="87" y="11"/>
                    <a:pt x="0" y="18"/>
                  </a:cubicBezTo>
                  <a:cubicBezTo>
                    <a:pt x="155" y="117"/>
                    <a:pt x="300" y="215"/>
                    <a:pt x="470" y="215"/>
                  </a:cubicBezTo>
                  <a:cubicBezTo>
                    <a:pt x="540" y="215"/>
                    <a:pt x="615" y="198"/>
                    <a:pt x="696" y="157"/>
                  </a:cubicBezTo>
                  <a:cubicBezTo>
                    <a:pt x="570" y="31"/>
                    <a:pt x="419" y="1"/>
                    <a:pt x="26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63" name="Google Shape;8163;p9"/>
            <p:cNvSpPr/>
            <p:nvPr/>
          </p:nvSpPr>
          <p:spPr>
            <a:xfrm>
              <a:off x="4125525" y="4355975"/>
              <a:ext cx="10475" cy="11900"/>
            </a:xfrm>
            <a:custGeom>
              <a:avLst/>
              <a:gdLst/>
              <a:ahLst/>
              <a:cxnLst/>
              <a:rect l="l" t="t" r="r" b="b"/>
              <a:pathLst>
                <a:path w="419" h="476" extrusionOk="0">
                  <a:moveTo>
                    <a:pt x="242" y="0"/>
                  </a:moveTo>
                  <a:cubicBezTo>
                    <a:pt x="179" y="0"/>
                    <a:pt x="122" y="35"/>
                    <a:pt x="80" y="117"/>
                  </a:cubicBezTo>
                  <a:cubicBezTo>
                    <a:pt x="1" y="276"/>
                    <a:pt x="80" y="396"/>
                    <a:pt x="240" y="475"/>
                  </a:cubicBezTo>
                  <a:lnTo>
                    <a:pt x="240" y="296"/>
                  </a:lnTo>
                  <a:cubicBezTo>
                    <a:pt x="299" y="217"/>
                    <a:pt x="419" y="197"/>
                    <a:pt x="419" y="77"/>
                  </a:cubicBezTo>
                  <a:cubicBezTo>
                    <a:pt x="361" y="30"/>
                    <a:pt x="299" y="0"/>
                    <a:pt x="24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64" name="Google Shape;8164;p9"/>
            <p:cNvSpPr/>
            <p:nvPr/>
          </p:nvSpPr>
          <p:spPr>
            <a:xfrm>
              <a:off x="4131500" y="4357900"/>
              <a:ext cx="8475" cy="5500"/>
            </a:xfrm>
            <a:custGeom>
              <a:avLst/>
              <a:gdLst/>
              <a:ahLst/>
              <a:cxnLst/>
              <a:rect l="l" t="t" r="r" b="b"/>
              <a:pathLst>
                <a:path w="339" h="220" extrusionOk="0">
                  <a:moveTo>
                    <a:pt x="180" y="0"/>
                  </a:moveTo>
                  <a:cubicBezTo>
                    <a:pt x="120" y="80"/>
                    <a:pt x="60" y="140"/>
                    <a:pt x="1" y="219"/>
                  </a:cubicBezTo>
                  <a:cubicBezTo>
                    <a:pt x="140" y="219"/>
                    <a:pt x="259" y="199"/>
                    <a:pt x="339" y="40"/>
                  </a:cubicBezTo>
                  <a:cubicBezTo>
                    <a:pt x="279" y="20"/>
                    <a:pt x="239" y="0"/>
                    <a:pt x="18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65" name="Google Shape;8165;p9"/>
            <p:cNvSpPr/>
            <p:nvPr/>
          </p:nvSpPr>
          <p:spPr>
            <a:xfrm>
              <a:off x="4934675" y="4088850"/>
              <a:ext cx="25375" cy="7975"/>
            </a:xfrm>
            <a:custGeom>
              <a:avLst/>
              <a:gdLst/>
              <a:ahLst/>
              <a:cxnLst/>
              <a:rect l="l" t="t" r="r" b="b"/>
              <a:pathLst>
                <a:path w="1015" h="319" extrusionOk="0">
                  <a:moveTo>
                    <a:pt x="518" y="0"/>
                  </a:moveTo>
                  <a:cubicBezTo>
                    <a:pt x="458" y="0"/>
                    <a:pt x="398" y="40"/>
                    <a:pt x="339" y="80"/>
                  </a:cubicBezTo>
                  <a:cubicBezTo>
                    <a:pt x="179" y="120"/>
                    <a:pt x="60" y="120"/>
                    <a:pt x="0" y="259"/>
                  </a:cubicBezTo>
                  <a:cubicBezTo>
                    <a:pt x="159" y="259"/>
                    <a:pt x="319" y="299"/>
                    <a:pt x="498" y="299"/>
                  </a:cubicBezTo>
                  <a:cubicBezTo>
                    <a:pt x="657" y="259"/>
                    <a:pt x="896" y="319"/>
                    <a:pt x="1015" y="120"/>
                  </a:cubicBezTo>
                  <a:cubicBezTo>
                    <a:pt x="955" y="30"/>
                    <a:pt x="873" y="19"/>
                    <a:pt x="802" y="19"/>
                  </a:cubicBezTo>
                  <a:cubicBezTo>
                    <a:pt x="779" y="19"/>
                    <a:pt x="756" y="20"/>
                    <a:pt x="736" y="20"/>
                  </a:cubicBezTo>
                  <a:cubicBezTo>
                    <a:pt x="657" y="0"/>
                    <a:pt x="577" y="0"/>
                    <a:pt x="51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66" name="Google Shape;8166;p9"/>
            <p:cNvSpPr/>
            <p:nvPr/>
          </p:nvSpPr>
          <p:spPr>
            <a:xfrm>
              <a:off x="5198750" y="4055025"/>
              <a:ext cx="125350" cy="27875"/>
            </a:xfrm>
            <a:custGeom>
              <a:avLst/>
              <a:gdLst/>
              <a:ahLst/>
              <a:cxnLst/>
              <a:rect l="l" t="t" r="r" b="b"/>
              <a:pathLst>
                <a:path w="5014" h="1115" extrusionOk="0">
                  <a:moveTo>
                    <a:pt x="3104" y="21"/>
                  </a:moveTo>
                  <a:cubicBezTo>
                    <a:pt x="3064" y="21"/>
                    <a:pt x="3024" y="40"/>
                    <a:pt x="2984" y="40"/>
                  </a:cubicBezTo>
                  <a:cubicBezTo>
                    <a:pt x="2706" y="80"/>
                    <a:pt x="2407" y="1"/>
                    <a:pt x="2189" y="220"/>
                  </a:cubicBezTo>
                  <a:cubicBezTo>
                    <a:pt x="1572" y="478"/>
                    <a:pt x="816" y="299"/>
                    <a:pt x="239" y="717"/>
                  </a:cubicBezTo>
                  <a:cubicBezTo>
                    <a:pt x="199" y="856"/>
                    <a:pt x="0" y="916"/>
                    <a:pt x="100" y="1115"/>
                  </a:cubicBezTo>
                  <a:cubicBezTo>
                    <a:pt x="339" y="1055"/>
                    <a:pt x="597" y="956"/>
                    <a:pt x="836" y="916"/>
                  </a:cubicBezTo>
                  <a:cubicBezTo>
                    <a:pt x="1993" y="822"/>
                    <a:pt x="3080" y="554"/>
                    <a:pt x="4228" y="554"/>
                  </a:cubicBezTo>
                  <a:cubicBezTo>
                    <a:pt x="4304" y="554"/>
                    <a:pt x="4380" y="555"/>
                    <a:pt x="4456" y="558"/>
                  </a:cubicBezTo>
                  <a:cubicBezTo>
                    <a:pt x="4492" y="558"/>
                    <a:pt x="4529" y="558"/>
                    <a:pt x="4566" y="558"/>
                  </a:cubicBezTo>
                  <a:cubicBezTo>
                    <a:pt x="4732" y="558"/>
                    <a:pt x="4899" y="545"/>
                    <a:pt x="5013" y="399"/>
                  </a:cubicBezTo>
                  <a:cubicBezTo>
                    <a:pt x="4679" y="76"/>
                    <a:pt x="4275" y="48"/>
                    <a:pt x="3859" y="48"/>
                  </a:cubicBezTo>
                  <a:cubicBezTo>
                    <a:pt x="3768" y="48"/>
                    <a:pt x="3677" y="49"/>
                    <a:pt x="3585" y="49"/>
                  </a:cubicBezTo>
                  <a:cubicBezTo>
                    <a:pt x="3424" y="49"/>
                    <a:pt x="3262" y="45"/>
                    <a:pt x="3104" y="2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67" name="Google Shape;8167;p9"/>
            <p:cNvSpPr/>
            <p:nvPr/>
          </p:nvSpPr>
          <p:spPr>
            <a:xfrm>
              <a:off x="4985400" y="4030175"/>
              <a:ext cx="51250" cy="26875"/>
            </a:xfrm>
            <a:custGeom>
              <a:avLst/>
              <a:gdLst/>
              <a:ahLst/>
              <a:cxnLst/>
              <a:rect l="l" t="t" r="r" b="b"/>
              <a:pathLst>
                <a:path w="2050" h="1075" extrusionOk="0">
                  <a:moveTo>
                    <a:pt x="259" y="0"/>
                  </a:moveTo>
                  <a:cubicBezTo>
                    <a:pt x="219" y="219"/>
                    <a:pt x="319" y="497"/>
                    <a:pt x="100" y="696"/>
                  </a:cubicBezTo>
                  <a:cubicBezTo>
                    <a:pt x="20" y="716"/>
                    <a:pt x="0" y="776"/>
                    <a:pt x="60" y="855"/>
                  </a:cubicBezTo>
                  <a:cubicBezTo>
                    <a:pt x="199" y="875"/>
                    <a:pt x="358" y="915"/>
                    <a:pt x="418" y="1074"/>
                  </a:cubicBezTo>
                  <a:cubicBezTo>
                    <a:pt x="542" y="826"/>
                    <a:pt x="642" y="542"/>
                    <a:pt x="916" y="542"/>
                  </a:cubicBezTo>
                  <a:cubicBezTo>
                    <a:pt x="993" y="542"/>
                    <a:pt x="1084" y="564"/>
                    <a:pt x="1194" y="617"/>
                  </a:cubicBezTo>
                  <a:cubicBezTo>
                    <a:pt x="1328" y="678"/>
                    <a:pt x="1492" y="701"/>
                    <a:pt x="1658" y="701"/>
                  </a:cubicBezTo>
                  <a:cubicBezTo>
                    <a:pt x="1763" y="701"/>
                    <a:pt x="1870" y="692"/>
                    <a:pt x="1970" y="676"/>
                  </a:cubicBezTo>
                  <a:cubicBezTo>
                    <a:pt x="1990" y="676"/>
                    <a:pt x="1990" y="657"/>
                    <a:pt x="2010" y="617"/>
                  </a:cubicBezTo>
                  <a:cubicBezTo>
                    <a:pt x="2049" y="597"/>
                    <a:pt x="2049" y="557"/>
                    <a:pt x="1990" y="517"/>
                  </a:cubicBezTo>
                  <a:cubicBezTo>
                    <a:pt x="1870" y="458"/>
                    <a:pt x="1870" y="318"/>
                    <a:pt x="1811" y="199"/>
                  </a:cubicBezTo>
                  <a:cubicBezTo>
                    <a:pt x="1592" y="119"/>
                    <a:pt x="1313" y="179"/>
                    <a:pt x="1114" y="20"/>
                  </a:cubicBezTo>
                  <a:cubicBezTo>
                    <a:pt x="816" y="0"/>
                    <a:pt x="557" y="0"/>
                    <a:pt x="2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68" name="Google Shape;8168;p9"/>
            <p:cNvSpPr/>
            <p:nvPr/>
          </p:nvSpPr>
          <p:spPr>
            <a:xfrm>
              <a:off x="5099775" y="4076900"/>
              <a:ext cx="73625" cy="17050"/>
            </a:xfrm>
            <a:custGeom>
              <a:avLst/>
              <a:gdLst/>
              <a:ahLst/>
              <a:cxnLst/>
              <a:rect l="l" t="t" r="r" b="b"/>
              <a:pathLst>
                <a:path w="2945" h="682" extrusionOk="0">
                  <a:moveTo>
                    <a:pt x="2666" y="81"/>
                  </a:moveTo>
                  <a:cubicBezTo>
                    <a:pt x="1771" y="200"/>
                    <a:pt x="856" y="1"/>
                    <a:pt x="1" y="399"/>
                  </a:cubicBezTo>
                  <a:cubicBezTo>
                    <a:pt x="125" y="568"/>
                    <a:pt x="294" y="584"/>
                    <a:pt x="467" y="584"/>
                  </a:cubicBezTo>
                  <a:cubicBezTo>
                    <a:pt x="507" y="584"/>
                    <a:pt x="547" y="583"/>
                    <a:pt x="586" y="583"/>
                  </a:cubicBezTo>
                  <a:cubicBezTo>
                    <a:pt x="679" y="583"/>
                    <a:pt x="771" y="587"/>
                    <a:pt x="856" y="618"/>
                  </a:cubicBezTo>
                  <a:cubicBezTo>
                    <a:pt x="1125" y="631"/>
                    <a:pt x="1377" y="681"/>
                    <a:pt x="1628" y="681"/>
                  </a:cubicBezTo>
                  <a:cubicBezTo>
                    <a:pt x="1748" y="681"/>
                    <a:pt x="1868" y="670"/>
                    <a:pt x="1990" y="638"/>
                  </a:cubicBezTo>
                  <a:cubicBezTo>
                    <a:pt x="2249" y="478"/>
                    <a:pt x="2567" y="578"/>
                    <a:pt x="2845" y="419"/>
                  </a:cubicBezTo>
                  <a:cubicBezTo>
                    <a:pt x="2945" y="220"/>
                    <a:pt x="2806" y="140"/>
                    <a:pt x="2666" y="8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69" name="Google Shape;8169;p9"/>
            <p:cNvSpPr/>
            <p:nvPr/>
          </p:nvSpPr>
          <p:spPr>
            <a:xfrm>
              <a:off x="5166425" y="4071450"/>
              <a:ext cx="39300" cy="15950"/>
            </a:xfrm>
            <a:custGeom>
              <a:avLst/>
              <a:gdLst/>
              <a:ahLst/>
              <a:cxnLst/>
              <a:rect l="l" t="t" r="r" b="b"/>
              <a:pathLst>
                <a:path w="1572" h="638" extrusionOk="0">
                  <a:moveTo>
                    <a:pt x="1572" y="60"/>
                  </a:moveTo>
                  <a:lnTo>
                    <a:pt x="1572" y="60"/>
                  </a:lnTo>
                  <a:cubicBezTo>
                    <a:pt x="1035" y="120"/>
                    <a:pt x="498" y="0"/>
                    <a:pt x="0" y="299"/>
                  </a:cubicBezTo>
                  <a:cubicBezTo>
                    <a:pt x="40" y="418"/>
                    <a:pt x="120" y="517"/>
                    <a:pt x="179" y="637"/>
                  </a:cubicBezTo>
                  <a:cubicBezTo>
                    <a:pt x="238" y="631"/>
                    <a:pt x="297" y="629"/>
                    <a:pt x="357" y="629"/>
                  </a:cubicBezTo>
                  <a:cubicBezTo>
                    <a:pt x="482" y="629"/>
                    <a:pt x="609" y="637"/>
                    <a:pt x="737" y="637"/>
                  </a:cubicBezTo>
                  <a:cubicBezTo>
                    <a:pt x="965" y="637"/>
                    <a:pt x="1195" y="610"/>
                    <a:pt x="1413" y="458"/>
                  </a:cubicBezTo>
                  <a:cubicBezTo>
                    <a:pt x="1472" y="338"/>
                    <a:pt x="1512" y="199"/>
                    <a:pt x="1572" y="6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70" name="Google Shape;8170;p9"/>
            <p:cNvSpPr/>
            <p:nvPr/>
          </p:nvSpPr>
          <p:spPr>
            <a:xfrm>
              <a:off x="5192275" y="4051600"/>
              <a:ext cx="84575" cy="7175"/>
            </a:xfrm>
            <a:custGeom>
              <a:avLst/>
              <a:gdLst/>
              <a:ahLst/>
              <a:cxnLst/>
              <a:rect l="l" t="t" r="r" b="b"/>
              <a:pathLst>
                <a:path w="3383" h="287" extrusionOk="0">
                  <a:moveTo>
                    <a:pt x="1762" y="1"/>
                  </a:moveTo>
                  <a:cubicBezTo>
                    <a:pt x="1177" y="1"/>
                    <a:pt x="589" y="38"/>
                    <a:pt x="1" y="38"/>
                  </a:cubicBezTo>
                  <a:cubicBezTo>
                    <a:pt x="399" y="168"/>
                    <a:pt x="811" y="187"/>
                    <a:pt x="1227" y="187"/>
                  </a:cubicBezTo>
                  <a:cubicBezTo>
                    <a:pt x="1411" y="187"/>
                    <a:pt x="1596" y="183"/>
                    <a:pt x="1781" y="183"/>
                  </a:cubicBezTo>
                  <a:cubicBezTo>
                    <a:pt x="2011" y="183"/>
                    <a:pt x="2241" y="190"/>
                    <a:pt x="2467" y="217"/>
                  </a:cubicBezTo>
                  <a:cubicBezTo>
                    <a:pt x="2607" y="267"/>
                    <a:pt x="2746" y="287"/>
                    <a:pt x="2883" y="287"/>
                  </a:cubicBezTo>
                  <a:cubicBezTo>
                    <a:pt x="3019" y="287"/>
                    <a:pt x="3154" y="267"/>
                    <a:pt x="3283" y="237"/>
                  </a:cubicBezTo>
                  <a:cubicBezTo>
                    <a:pt x="3323" y="217"/>
                    <a:pt x="3363" y="197"/>
                    <a:pt x="3383" y="158"/>
                  </a:cubicBezTo>
                  <a:cubicBezTo>
                    <a:pt x="2846" y="33"/>
                    <a:pt x="2305" y="1"/>
                    <a:pt x="176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71" name="Google Shape;8171;p9"/>
            <p:cNvSpPr/>
            <p:nvPr/>
          </p:nvSpPr>
          <p:spPr>
            <a:xfrm>
              <a:off x="5052050" y="4083775"/>
              <a:ext cx="44275" cy="12550"/>
            </a:xfrm>
            <a:custGeom>
              <a:avLst/>
              <a:gdLst/>
              <a:ahLst/>
              <a:cxnLst/>
              <a:rect l="l" t="t" r="r" b="b"/>
              <a:pathLst>
                <a:path w="1771" h="502" extrusionOk="0">
                  <a:moveTo>
                    <a:pt x="1544" y="0"/>
                  </a:moveTo>
                  <a:cubicBezTo>
                    <a:pt x="1512" y="0"/>
                    <a:pt x="1480" y="7"/>
                    <a:pt x="1452" y="24"/>
                  </a:cubicBezTo>
                  <a:cubicBezTo>
                    <a:pt x="1214" y="148"/>
                    <a:pt x="966" y="181"/>
                    <a:pt x="712" y="181"/>
                  </a:cubicBezTo>
                  <a:cubicBezTo>
                    <a:pt x="478" y="181"/>
                    <a:pt x="239" y="153"/>
                    <a:pt x="0" y="144"/>
                  </a:cubicBezTo>
                  <a:lnTo>
                    <a:pt x="0" y="462"/>
                  </a:lnTo>
                  <a:cubicBezTo>
                    <a:pt x="477" y="462"/>
                    <a:pt x="935" y="502"/>
                    <a:pt x="1412" y="502"/>
                  </a:cubicBezTo>
                  <a:cubicBezTo>
                    <a:pt x="1472" y="462"/>
                    <a:pt x="1512" y="462"/>
                    <a:pt x="1572" y="462"/>
                  </a:cubicBezTo>
                  <a:cubicBezTo>
                    <a:pt x="1611" y="442"/>
                    <a:pt x="1671" y="402"/>
                    <a:pt x="1691" y="343"/>
                  </a:cubicBezTo>
                  <a:cubicBezTo>
                    <a:pt x="1731" y="263"/>
                    <a:pt x="1770" y="203"/>
                    <a:pt x="1770" y="104"/>
                  </a:cubicBezTo>
                  <a:cubicBezTo>
                    <a:pt x="1713" y="47"/>
                    <a:pt x="1626" y="0"/>
                    <a:pt x="154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72" name="Google Shape;8172;p9"/>
            <p:cNvSpPr/>
            <p:nvPr/>
          </p:nvSpPr>
          <p:spPr>
            <a:xfrm>
              <a:off x="4916275" y="4082300"/>
              <a:ext cx="35825" cy="8550"/>
            </a:xfrm>
            <a:custGeom>
              <a:avLst/>
              <a:gdLst/>
              <a:ahLst/>
              <a:cxnLst/>
              <a:rect l="l" t="t" r="r" b="b"/>
              <a:pathLst>
                <a:path w="1433" h="342" extrusionOk="0">
                  <a:moveTo>
                    <a:pt x="788" y="0"/>
                  </a:moveTo>
                  <a:cubicBezTo>
                    <a:pt x="585" y="0"/>
                    <a:pt x="380" y="34"/>
                    <a:pt x="177" y="34"/>
                  </a:cubicBezTo>
                  <a:cubicBezTo>
                    <a:pt x="118" y="34"/>
                    <a:pt x="59" y="31"/>
                    <a:pt x="0" y="24"/>
                  </a:cubicBezTo>
                  <a:lnTo>
                    <a:pt x="0" y="24"/>
                  </a:lnTo>
                  <a:cubicBezTo>
                    <a:pt x="150" y="183"/>
                    <a:pt x="343" y="183"/>
                    <a:pt x="537" y="183"/>
                  </a:cubicBezTo>
                  <a:cubicBezTo>
                    <a:pt x="731" y="183"/>
                    <a:pt x="925" y="183"/>
                    <a:pt x="1075" y="342"/>
                  </a:cubicBezTo>
                  <a:lnTo>
                    <a:pt x="1234" y="342"/>
                  </a:lnTo>
                  <a:cubicBezTo>
                    <a:pt x="1273" y="302"/>
                    <a:pt x="1333" y="282"/>
                    <a:pt x="1393" y="282"/>
                  </a:cubicBezTo>
                  <a:cubicBezTo>
                    <a:pt x="1393" y="262"/>
                    <a:pt x="1433" y="223"/>
                    <a:pt x="1433" y="203"/>
                  </a:cubicBezTo>
                  <a:cubicBezTo>
                    <a:pt x="1224" y="39"/>
                    <a:pt x="1007" y="0"/>
                    <a:pt x="78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73" name="Google Shape;8173;p9"/>
            <p:cNvSpPr/>
            <p:nvPr/>
          </p:nvSpPr>
          <p:spPr>
            <a:xfrm>
              <a:off x="4950100" y="4086400"/>
              <a:ext cx="40800" cy="5450"/>
            </a:xfrm>
            <a:custGeom>
              <a:avLst/>
              <a:gdLst/>
              <a:ahLst/>
              <a:cxnLst/>
              <a:rect l="l" t="t" r="r" b="b"/>
              <a:pathLst>
                <a:path w="1632" h="218" extrusionOk="0">
                  <a:moveTo>
                    <a:pt x="941" y="0"/>
                  </a:moveTo>
                  <a:cubicBezTo>
                    <a:pt x="724" y="0"/>
                    <a:pt x="504" y="30"/>
                    <a:pt x="287" y="30"/>
                  </a:cubicBezTo>
                  <a:cubicBezTo>
                    <a:pt x="218" y="30"/>
                    <a:pt x="148" y="27"/>
                    <a:pt x="80" y="19"/>
                  </a:cubicBezTo>
                  <a:lnTo>
                    <a:pt x="40" y="39"/>
                  </a:lnTo>
                  <a:cubicBezTo>
                    <a:pt x="40" y="39"/>
                    <a:pt x="20" y="59"/>
                    <a:pt x="20" y="98"/>
                  </a:cubicBezTo>
                  <a:cubicBezTo>
                    <a:pt x="0" y="118"/>
                    <a:pt x="20" y="138"/>
                    <a:pt x="80" y="158"/>
                  </a:cubicBezTo>
                  <a:cubicBezTo>
                    <a:pt x="179" y="178"/>
                    <a:pt x="298" y="178"/>
                    <a:pt x="398" y="218"/>
                  </a:cubicBezTo>
                  <a:cubicBezTo>
                    <a:pt x="796" y="218"/>
                    <a:pt x="1213" y="218"/>
                    <a:pt x="1631" y="178"/>
                  </a:cubicBezTo>
                  <a:cubicBezTo>
                    <a:pt x="1407" y="35"/>
                    <a:pt x="1175" y="0"/>
                    <a:pt x="9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74" name="Google Shape;8174;p9"/>
            <p:cNvSpPr/>
            <p:nvPr/>
          </p:nvSpPr>
          <p:spPr>
            <a:xfrm>
              <a:off x="5091825" y="4086850"/>
              <a:ext cx="30350" cy="8475"/>
            </a:xfrm>
            <a:custGeom>
              <a:avLst/>
              <a:gdLst/>
              <a:ahLst/>
              <a:cxnLst/>
              <a:rect l="l" t="t" r="r" b="b"/>
              <a:pathLst>
                <a:path w="1214" h="339" extrusionOk="0">
                  <a:moveTo>
                    <a:pt x="199" y="1"/>
                  </a:moveTo>
                  <a:cubicBezTo>
                    <a:pt x="120" y="41"/>
                    <a:pt x="80" y="120"/>
                    <a:pt x="0" y="200"/>
                  </a:cubicBezTo>
                  <a:cubicBezTo>
                    <a:pt x="89" y="272"/>
                    <a:pt x="187" y="286"/>
                    <a:pt x="289" y="286"/>
                  </a:cubicBezTo>
                  <a:cubicBezTo>
                    <a:pt x="351" y="286"/>
                    <a:pt x="415" y="281"/>
                    <a:pt x="479" y="281"/>
                  </a:cubicBezTo>
                  <a:cubicBezTo>
                    <a:pt x="567" y="281"/>
                    <a:pt x="654" y="291"/>
                    <a:pt x="736" y="339"/>
                  </a:cubicBezTo>
                  <a:lnTo>
                    <a:pt x="1015" y="339"/>
                  </a:lnTo>
                  <a:cubicBezTo>
                    <a:pt x="1095" y="299"/>
                    <a:pt x="1194" y="299"/>
                    <a:pt x="1214" y="180"/>
                  </a:cubicBezTo>
                  <a:cubicBezTo>
                    <a:pt x="1101" y="48"/>
                    <a:pt x="960" y="23"/>
                    <a:pt x="812" y="23"/>
                  </a:cubicBezTo>
                  <a:cubicBezTo>
                    <a:pt x="725" y="23"/>
                    <a:pt x="634" y="32"/>
                    <a:pt x="545" y="32"/>
                  </a:cubicBezTo>
                  <a:cubicBezTo>
                    <a:pt x="468" y="32"/>
                    <a:pt x="392" y="25"/>
                    <a:pt x="3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75" name="Google Shape;8175;p9"/>
            <p:cNvSpPr/>
            <p:nvPr/>
          </p:nvSpPr>
          <p:spPr>
            <a:xfrm>
              <a:off x="4823775" y="4056700"/>
              <a:ext cx="26875" cy="8475"/>
            </a:xfrm>
            <a:custGeom>
              <a:avLst/>
              <a:gdLst/>
              <a:ahLst/>
              <a:cxnLst/>
              <a:rect l="l" t="t" r="r" b="b"/>
              <a:pathLst>
                <a:path w="1075" h="339" extrusionOk="0">
                  <a:moveTo>
                    <a:pt x="170" y="1"/>
                  </a:moveTo>
                  <a:cubicBezTo>
                    <a:pt x="114" y="1"/>
                    <a:pt x="58" y="5"/>
                    <a:pt x="0" y="13"/>
                  </a:cubicBezTo>
                  <a:cubicBezTo>
                    <a:pt x="185" y="297"/>
                    <a:pt x="451" y="338"/>
                    <a:pt x="733" y="338"/>
                  </a:cubicBezTo>
                  <a:cubicBezTo>
                    <a:pt x="846" y="338"/>
                    <a:pt x="961" y="332"/>
                    <a:pt x="1074" y="332"/>
                  </a:cubicBezTo>
                  <a:cubicBezTo>
                    <a:pt x="802" y="144"/>
                    <a:pt x="500" y="1"/>
                    <a:pt x="1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76" name="Google Shape;8176;p9"/>
            <p:cNvSpPr/>
            <p:nvPr/>
          </p:nvSpPr>
          <p:spPr>
            <a:xfrm>
              <a:off x="5253950" y="4057025"/>
              <a:ext cx="20425" cy="3700"/>
            </a:xfrm>
            <a:custGeom>
              <a:avLst/>
              <a:gdLst/>
              <a:ahLst/>
              <a:cxnLst/>
              <a:rect l="l" t="t" r="r" b="b"/>
              <a:pathLst>
                <a:path w="817" h="148" extrusionOk="0">
                  <a:moveTo>
                    <a:pt x="0" y="0"/>
                  </a:moveTo>
                  <a:lnTo>
                    <a:pt x="0" y="140"/>
                  </a:lnTo>
                  <a:cubicBezTo>
                    <a:pt x="29" y="138"/>
                    <a:pt x="57" y="137"/>
                    <a:pt x="86" y="137"/>
                  </a:cubicBezTo>
                  <a:cubicBezTo>
                    <a:pt x="190" y="137"/>
                    <a:pt x="295" y="147"/>
                    <a:pt x="398" y="147"/>
                  </a:cubicBezTo>
                  <a:cubicBezTo>
                    <a:pt x="546" y="147"/>
                    <a:pt x="690" y="126"/>
                    <a:pt x="816" y="20"/>
                  </a:cubicBezTo>
                  <a:cubicBezTo>
                    <a:pt x="557" y="20"/>
                    <a:pt x="279" y="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77" name="Google Shape;8177;p9"/>
            <p:cNvSpPr/>
            <p:nvPr/>
          </p:nvSpPr>
          <p:spPr>
            <a:xfrm>
              <a:off x="4815325" y="4047575"/>
              <a:ext cx="3500" cy="5000"/>
            </a:xfrm>
            <a:custGeom>
              <a:avLst/>
              <a:gdLst/>
              <a:ahLst/>
              <a:cxnLst/>
              <a:rect l="l" t="t" r="r" b="b"/>
              <a:pathLst>
                <a:path w="140" h="200" extrusionOk="0">
                  <a:moveTo>
                    <a:pt x="20" y="0"/>
                  </a:moveTo>
                  <a:lnTo>
                    <a:pt x="20" y="0"/>
                  </a:lnTo>
                  <a:cubicBezTo>
                    <a:pt x="0" y="100"/>
                    <a:pt x="60" y="179"/>
                    <a:pt x="139" y="199"/>
                  </a:cubicBezTo>
                  <a:cubicBezTo>
                    <a:pt x="139" y="100"/>
                    <a:pt x="100" y="60"/>
                    <a:pt x="2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78" name="Google Shape;8178;p9"/>
            <p:cNvSpPr/>
            <p:nvPr/>
          </p:nvSpPr>
          <p:spPr>
            <a:xfrm>
              <a:off x="5034625" y="40431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1" y="0"/>
                  </a:moveTo>
                  <a:lnTo>
                    <a:pt x="1" y="159"/>
                  </a:lnTo>
                  <a:cubicBezTo>
                    <a:pt x="41" y="159"/>
                    <a:pt x="120" y="159"/>
                    <a:pt x="180" y="179"/>
                  </a:cubicBezTo>
                  <a:cubicBezTo>
                    <a:pt x="120" y="100"/>
                    <a:pt x="41" y="6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79" name="Google Shape;8179;p9"/>
            <p:cNvSpPr/>
            <p:nvPr/>
          </p:nvSpPr>
          <p:spPr>
            <a:xfrm>
              <a:off x="4819300" y="4052050"/>
              <a:ext cx="5000" cy="5000"/>
            </a:xfrm>
            <a:custGeom>
              <a:avLst/>
              <a:gdLst/>
              <a:ahLst/>
              <a:cxnLst/>
              <a:rect l="l" t="t" r="r" b="b"/>
              <a:pathLst>
                <a:path w="200" h="200" extrusionOk="0">
                  <a:moveTo>
                    <a:pt x="199" y="0"/>
                  </a:moveTo>
                  <a:cubicBezTo>
                    <a:pt x="139" y="0"/>
                    <a:pt x="60" y="20"/>
                    <a:pt x="0" y="20"/>
                  </a:cubicBezTo>
                  <a:cubicBezTo>
                    <a:pt x="0" y="120"/>
                    <a:pt x="80" y="199"/>
                    <a:pt x="179" y="199"/>
                  </a:cubicBezTo>
                  <a:cubicBezTo>
                    <a:pt x="199" y="120"/>
                    <a:pt x="199" y="60"/>
                    <a:pt x="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80" name="Google Shape;8180;p9"/>
            <p:cNvSpPr/>
            <p:nvPr/>
          </p:nvSpPr>
          <p:spPr>
            <a:xfrm>
              <a:off x="4855100" y="4395950"/>
              <a:ext cx="25875" cy="6725"/>
            </a:xfrm>
            <a:custGeom>
              <a:avLst/>
              <a:gdLst/>
              <a:ahLst/>
              <a:cxnLst/>
              <a:rect l="l" t="t" r="r" b="b"/>
              <a:pathLst>
                <a:path w="1035" h="269" extrusionOk="0">
                  <a:moveTo>
                    <a:pt x="577" y="0"/>
                  </a:moveTo>
                  <a:cubicBezTo>
                    <a:pt x="493" y="0"/>
                    <a:pt x="408" y="30"/>
                    <a:pt x="319" y="90"/>
                  </a:cubicBezTo>
                  <a:cubicBezTo>
                    <a:pt x="199" y="90"/>
                    <a:pt x="60" y="90"/>
                    <a:pt x="1" y="249"/>
                  </a:cubicBezTo>
                  <a:cubicBezTo>
                    <a:pt x="339" y="269"/>
                    <a:pt x="697" y="269"/>
                    <a:pt x="1035" y="269"/>
                  </a:cubicBezTo>
                  <a:cubicBezTo>
                    <a:pt x="995" y="209"/>
                    <a:pt x="935" y="169"/>
                    <a:pt x="836" y="90"/>
                  </a:cubicBezTo>
                  <a:cubicBezTo>
                    <a:pt x="746" y="30"/>
                    <a:pt x="662" y="0"/>
                    <a:pt x="57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81" name="Google Shape;8181;p9"/>
            <p:cNvSpPr/>
            <p:nvPr/>
          </p:nvSpPr>
          <p:spPr>
            <a:xfrm>
              <a:off x="4863550" y="4393700"/>
              <a:ext cx="12950" cy="4500"/>
            </a:xfrm>
            <a:custGeom>
              <a:avLst/>
              <a:gdLst/>
              <a:ahLst/>
              <a:cxnLst/>
              <a:rect l="l" t="t" r="r" b="b"/>
              <a:pathLst>
                <a:path w="518" h="180" extrusionOk="0">
                  <a:moveTo>
                    <a:pt x="1" y="1"/>
                  </a:moveTo>
                  <a:lnTo>
                    <a:pt x="1" y="180"/>
                  </a:lnTo>
                  <a:lnTo>
                    <a:pt x="518" y="180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82" name="Google Shape;8182;p9"/>
            <p:cNvSpPr/>
            <p:nvPr/>
          </p:nvSpPr>
          <p:spPr>
            <a:xfrm>
              <a:off x="4626325" y="4356525"/>
              <a:ext cx="5500" cy="1900"/>
            </a:xfrm>
            <a:custGeom>
              <a:avLst/>
              <a:gdLst/>
              <a:ahLst/>
              <a:cxnLst/>
              <a:rect l="l" t="t" r="r" b="b"/>
              <a:pathLst>
                <a:path w="220" h="76" extrusionOk="0">
                  <a:moveTo>
                    <a:pt x="103" y="1"/>
                  </a:moveTo>
                  <a:cubicBezTo>
                    <a:pt x="66" y="1"/>
                    <a:pt x="31" y="26"/>
                    <a:pt x="1" y="75"/>
                  </a:cubicBezTo>
                  <a:lnTo>
                    <a:pt x="220" y="75"/>
                  </a:lnTo>
                  <a:cubicBezTo>
                    <a:pt x="180" y="26"/>
                    <a:pt x="140" y="1"/>
                    <a:pt x="10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83" name="Google Shape;8183;p9"/>
            <p:cNvSpPr/>
            <p:nvPr/>
          </p:nvSpPr>
          <p:spPr>
            <a:xfrm>
              <a:off x="4850625" y="4391650"/>
              <a:ext cx="5000" cy="2075"/>
            </a:xfrm>
            <a:custGeom>
              <a:avLst/>
              <a:gdLst/>
              <a:ahLst/>
              <a:cxnLst/>
              <a:rect l="l" t="t" r="r" b="b"/>
              <a:pathLst>
                <a:path w="200" h="83" extrusionOk="0">
                  <a:moveTo>
                    <a:pt x="104" y="0"/>
                  </a:moveTo>
                  <a:cubicBezTo>
                    <a:pt x="73" y="0"/>
                    <a:pt x="42" y="31"/>
                    <a:pt x="0" y="83"/>
                  </a:cubicBezTo>
                  <a:lnTo>
                    <a:pt x="199" y="83"/>
                  </a:lnTo>
                  <a:cubicBezTo>
                    <a:pt x="161" y="26"/>
                    <a:pt x="132" y="0"/>
                    <a:pt x="10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84" name="Google Shape;8184;p9"/>
            <p:cNvSpPr/>
            <p:nvPr/>
          </p:nvSpPr>
          <p:spPr>
            <a:xfrm>
              <a:off x="5392200" y="4230850"/>
              <a:ext cx="125350" cy="19650"/>
            </a:xfrm>
            <a:custGeom>
              <a:avLst/>
              <a:gdLst/>
              <a:ahLst/>
              <a:cxnLst/>
              <a:rect l="l" t="t" r="r" b="b"/>
              <a:pathLst>
                <a:path w="5014" h="786" extrusionOk="0">
                  <a:moveTo>
                    <a:pt x="4381" y="0"/>
                  </a:moveTo>
                  <a:cubicBezTo>
                    <a:pt x="2987" y="0"/>
                    <a:pt x="1626" y="423"/>
                    <a:pt x="219" y="527"/>
                  </a:cubicBezTo>
                  <a:cubicBezTo>
                    <a:pt x="140" y="547"/>
                    <a:pt x="100" y="567"/>
                    <a:pt x="40" y="607"/>
                  </a:cubicBezTo>
                  <a:cubicBezTo>
                    <a:pt x="40" y="607"/>
                    <a:pt x="21" y="607"/>
                    <a:pt x="1" y="646"/>
                  </a:cubicBezTo>
                  <a:cubicBezTo>
                    <a:pt x="1" y="706"/>
                    <a:pt x="21" y="726"/>
                    <a:pt x="60" y="786"/>
                  </a:cubicBezTo>
                  <a:lnTo>
                    <a:pt x="597" y="786"/>
                  </a:lnTo>
                  <a:cubicBezTo>
                    <a:pt x="717" y="696"/>
                    <a:pt x="847" y="676"/>
                    <a:pt x="981" y="676"/>
                  </a:cubicBezTo>
                  <a:cubicBezTo>
                    <a:pt x="1084" y="676"/>
                    <a:pt x="1190" y="688"/>
                    <a:pt x="1293" y="688"/>
                  </a:cubicBezTo>
                  <a:cubicBezTo>
                    <a:pt x="1411" y="688"/>
                    <a:pt x="1526" y="673"/>
                    <a:pt x="1632" y="607"/>
                  </a:cubicBezTo>
                  <a:cubicBezTo>
                    <a:pt x="2030" y="607"/>
                    <a:pt x="2428" y="547"/>
                    <a:pt x="2805" y="368"/>
                  </a:cubicBezTo>
                  <a:cubicBezTo>
                    <a:pt x="3054" y="275"/>
                    <a:pt x="3313" y="208"/>
                    <a:pt x="3572" y="208"/>
                  </a:cubicBezTo>
                  <a:cubicBezTo>
                    <a:pt x="3811" y="208"/>
                    <a:pt x="4049" y="265"/>
                    <a:pt x="4278" y="408"/>
                  </a:cubicBezTo>
                  <a:cubicBezTo>
                    <a:pt x="4238" y="408"/>
                    <a:pt x="4238" y="408"/>
                    <a:pt x="4218" y="447"/>
                  </a:cubicBezTo>
                  <a:cubicBezTo>
                    <a:pt x="4218" y="487"/>
                    <a:pt x="4238" y="527"/>
                    <a:pt x="4297" y="547"/>
                  </a:cubicBezTo>
                  <a:cubicBezTo>
                    <a:pt x="4371" y="547"/>
                    <a:pt x="4446" y="551"/>
                    <a:pt x="4522" y="551"/>
                  </a:cubicBezTo>
                  <a:cubicBezTo>
                    <a:pt x="4692" y="551"/>
                    <a:pt x="4862" y="532"/>
                    <a:pt x="5014" y="408"/>
                  </a:cubicBezTo>
                  <a:cubicBezTo>
                    <a:pt x="4994" y="288"/>
                    <a:pt x="4994" y="149"/>
                    <a:pt x="4994" y="30"/>
                  </a:cubicBezTo>
                  <a:cubicBezTo>
                    <a:pt x="4789" y="9"/>
                    <a:pt x="4585" y="0"/>
                    <a:pt x="438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85" name="Google Shape;8185;p9"/>
            <p:cNvSpPr/>
            <p:nvPr/>
          </p:nvSpPr>
          <p:spPr>
            <a:xfrm>
              <a:off x="5551850" y="4248200"/>
              <a:ext cx="25875" cy="9775"/>
            </a:xfrm>
            <a:custGeom>
              <a:avLst/>
              <a:gdLst/>
              <a:ahLst/>
              <a:cxnLst/>
              <a:rect l="l" t="t" r="r" b="b"/>
              <a:pathLst>
                <a:path w="1035" h="391" extrusionOk="0">
                  <a:moveTo>
                    <a:pt x="885" y="1"/>
                  </a:moveTo>
                  <a:cubicBezTo>
                    <a:pt x="590" y="1"/>
                    <a:pt x="295" y="159"/>
                    <a:pt x="0" y="211"/>
                  </a:cubicBezTo>
                  <a:cubicBezTo>
                    <a:pt x="138" y="358"/>
                    <a:pt x="298" y="391"/>
                    <a:pt x="463" y="391"/>
                  </a:cubicBezTo>
                  <a:cubicBezTo>
                    <a:pt x="591" y="391"/>
                    <a:pt x="723" y="371"/>
                    <a:pt x="850" y="371"/>
                  </a:cubicBezTo>
                  <a:cubicBezTo>
                    <a:pt x="913" y="371"/>
                    <a:pt x="975" y="376"/>
                    <a:pt x="1035" y="390"/>
                  </a:cubicBezTo>
                  <a:cubicBezTo>
                    <a:pt x="1035" y="251"/>
                    <a:pt x="1015" y="131"/>
                    <a:pt x="1015" y="12"/>
                  </a:cubicBezTo>
                  <a:cubicBezTo>
                    <a:pt x="971" y="4"/>
                    <a:pt x="928" y="1"/>
                    <a:pt x="88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86" name="Google Shape;8186;p9"/>
            <p:cNvSpPr/>
            <p:nvPr/>
          </p:nvSpPr>
          <p:spPr>
            <a:xfrm>
              <a:off x="5464325" y="4242825"/>
              <a:ext cx="23400" cy="6675"/>
            </a:xfrm>
            <a:custGeom>
              <a:avLst/>
              <a:gdLst/>
              <a:ahLst/>
              <a:cxnLst/>
              <a:rect l="l" t="t" r="r" b="b"/>
              <a:pathLst>
                <a:path w="936" h="267" extrusionOk="0">
                  <a:moveTo>
                    <a:pt x="570" y="1"/>
                  </a:moveTo>
                  <a:cubicBezTo>
                    <a:pt x="361" y="1"/>
                    <a:pt x="165" y="90"/>
                    <a:pt x="0" y="267"/>
                  </a:cubicBezTo>
                  <a:cubicBezTo>
                    <a:pt x="298" y="267"/>
                    <a:pt x="597" y="247"/>
                    <a:pt x="855" y="227"/>
                  </a:cubicBezTo>
                  <a:cubicBezTo>
                    <a:pt x="875" y="167"/>
                    <a:pt x="915" y="147"/>
                    <a:pt x="935" y="88"/>
                  </a:cubicBezTo>
                  <a:cubicBezTo>
                    <a:pt x="812" y="30"/>
                    <a:pt x="689" y="1"/>
                    <a:pt x="5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87" name="Google Shape;8187;p9"/>
            <p:cNvSpPr/>
            <p:nvPr/>
          </p:nvSpPr>
          <p:spPr>
            <a:xfrm>
              <a:off x="5450875" y="4249475"/>
              <a:ext cx="10975" cy="4100"/>
            </a:xfrm>
            <a:custGeom>
              <a:avLst/>
              <a:gdLst/>
              <a:ahLst/>
              <a:cxnLst/>
              <a:rect l="l" t="t" r="r" b="b"/>
              <a:pathLst>
                <a:path w="439" h="164" extrusionOk="0">
                  <a:moveTo>
                    <a:pt x="439" y="1"/>
                  </a:moveTo>
                  <a:cubicBezTo>
                    <a:pt x="279" y="1"/>
                    <a:pt x="100" y="1"/>
                    <a:pt x="1" y="160"/>
                  </a:cubicBezTo>
                  <a:cubicBezTo>
                    <a:pt x="24" y="162"/>
                    <a:pt x="46" y="164"/>
                    <a:pt x="68" y="164"/>
                  </a:cubicBezTo>
                  <a:cubicBezTo>
                    <a:pt x="219" y="164"/>
                    <a:pt x="352" y="105"/>
                    <a:pt x="43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88" name="Google Shape;8188;p9"/>
            <p:cNvSpPr/>
            <p:nvPr/>
          </p:nvSpPr>
          <p:spPr>
            <a:xfrm>
              <a:off x="5490175" y="4240025"/>
              <a:ext cx="8975" cy="6000"/>
            </a:xfrm>
            <a:custGeom>
              <a:avLst/>
              <a:gdLst/>
              <a:ahLst/>
              <a:cxnLst/>
              <a:rect l="l" t="t" r="r" b="b"/>
              <a:pathLst>
                <a:path w="359" h="240" extrusionOk="0">
                  <a:moveTo>
                    <a:pt x="359" y="1"/>
                  </a:moveTo>
                  <a:cubicBezTo>
                    <a:pt x="199" y="1"/>
                    <a:pt x="80" y="60"/>
                    <a:pt x="0" y="240"/>
                  </a:cubicBezTo>
                  <a:cubicBezTo>
                    <a:pt x="100" y="220"/>
                    <a:pt x="219" y="180"/>
                    <a:pt x="359" y="180"/>
                  </a:cubicBezTo>
                  <a:lnTo>
                    <a:pt x="35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89" name="Google Shape;8189;p9"/>
            <p:cNvSpPr/>
            <p:nvPr/>
          </p:nvSpPr>
          <p:spPr>
            <a:xfrm>
              <a:off x="4292625" y="4414575"/>
              <a:ext cx="95025" cy="66175"/>
            </a:xfrm>
            <a:custGeom>
              <a:avLst/>
              <a:gdLst/>
              <a:ahLst/>
              <a:cxnLst/>
              <a:rect l="l" t="t" r="r" b="b"/>
              <a:pathLst>
                <a:path w="3801" h="2647" extrusionOk="0">
                  <a:moveTo>
                    <a:pt x="220" y="0"/>
                  </a:moveTo>
                  <a:cubicBezTo>
                    <a:pt x="166" y="0"/>
                    <a:pt x="113" y="17"/>
                    <a:pt x="61" y="61"/>
                  </a:cubicBezTo>
                  <a:cubicBezTo>
                    <a:pt x="1" y="439"/>
                    <a:pt x="41" y="817"/>
                    <a:pt x="61" y="1175"/>
                  </a:cubicBezTo>
                  <a:cubicBezTo>
                    <a:pt x="79" y="1530"/>
                    <a:pt x="238" y="1815"/>
                    <a:pt x="621" y="1815"/>
                  </a:cubicBezTo>
                  <a:cubicBezTo>
                    <a:pt x="645" y="1815"/>
                    <a:pt x="671" y="1814"/>
                    <a:pt x="697" y="1811"/>
                  </a:cubicBezTo>
                  <a:cubicBezTo>
                    <a:pt x="748" y="1805"/>
                    <a:pt x="798" y="1802"/>
                    <a:pt x="848" y="1802"/>
                  </a:cubicBezTo>
                  <a:cubicBezTo>
                    <a:pt x="1166" y="1802"/>
                    <a:pt x="1468" y="1913"/>
                    <a:pt x="1773" y="1913"/>
                  </a:cubicBezTo>
                  <a:cubicBezTo>
                    <a:pt x="1872" y="1913"/>
                    <a:pt x="1970" y="1901"/>
                    <a:pt x="2070" y="1871"/>
                  </a:cubicBezTo>
                  <a:cubicBezTo>
                    <a:pt x="2099" y="1864"/>
                    <a:pt x="2127" y="1861"/>
                    <a:pt x="2153" y="1861"/>
                  </a:cubicBezTo>
                  <a:cubicBezTo>
                    <a:pt x="2359" y="1861"/>
                    <a:pt x="2479" y="2057"/>
                    <a:pt x="2567" y="2269"/>
                  </a:cubicBezTo>
                  <a:cubicBezTo>
                    <a:pt x="2368" y="2309"/>
                    <a:pt x="2169" y="2309"/>
                    <a:pt x="1970" y="2329"/>
                  </a:cubicBezTo>
                  <a:cubicBezTo>
                    <a:pt x="1970" y="2388"/>
                    <a:pt x="2010" y="2428"/>
                    <a:pt x="2030" y="2488"/>
                  </a:cubicBezTo>
                  <a:cubicBezTo>
                    <a:pt x="2567" y="2528"/>
                    <a:pt x="3144" y="2607"/>
                    <a:pt x="3721" y="2647"/>
                  </a:cubicBezTo>
                  <a:lnTo>
                    <a:pt x="3721" y="2528"/>
                  </a:lnTo>
                  <a:cubicBezTo>
                    <a:pt x="3681" y="2528"/>
                    <a:pt x="3681" y="2528"/>
                    <a:pt x="3661" y="2468"/>
                  </a:cubicBezTo>
                  <a:cubicBezTo>
                    <a:pt x="3661" y="2428"/>
                    <a:pt x="3661" y="2408"/>
                    <a:pt x="3721" y="2348"/>
                  </a:cubicBezTo>
                  <a:cubicBezTo>
                    <a:pt x="3800" y="2309"/>
                    <a:pt x="3800" y="2229"/>
                    <a:pt x="3741" y="2150"/>
                  </a:cubicBezTo>
                  <a:cubicBezTo>
                    <a:pt x="3669" y="2107"/>
                    <a:pt x="3587" y="2074"/>
                    <a:pt x="3502" y="2074"/>
                  </a:cubicBezTo>
                  <a:cubicBezTo>
                    <a:pt x="3469" y="2074"/>
                    <a:pt x="3436" y="2079"/>
                    <a:pt x="3403" y="2090"/>
                  </a:cubicBezTo>
                  <a:cubicBezTo>
                    <a:pt x="3337" y="2104"/>
                    <a:pt x="3269" y="2119"/>
                    <a:pt x="3208" y="2119"/>
                  </a:cubicBezTo>
                  <a:cubicBezTo>
                    <a:pt x="3102" y="2119"/>
                    <a:pt x="3017" y="2075"/>
                    <a:pt x="3005" y="1911"/>
                  </a:cubicBezTo>
                  <a:cubicBezTo>
                    <a:pt x="2766" y="1612"/>
                    <a:pt x="2448" y="1453"/>
                    <a:pt x="2109" y="1453"/>
                  </a:cubicBezTo>
                  <a:cubicBezTo>
                    <a:pt x="1155" y="1453"/>
                    <a:pt x="399" y="1234"/>
                    <a:pt x="439" y="61"/>
                  </a:cubicBezTo>
                  <a:cubicBezTo>
                    <a:pt x="361" y="27"/>
                    <a:pt x="289" y="0"/>
                    <a:pt x="22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90" name="Google Shape;8190;p9"/>
            <p:cNvSpPr/>
            <p:nvPr/>
          </p:nvSpPr>
          <p:spPr>
            <a:xfrm>
              <a:off x="4333900" y="4494150"/>
              <a:ext cx="100000" cy="16225"/>
            </a:xfrm>
            <a:custGeom>
              <a:avLst/>
              <a:gdLst/>
              <a:ahLst/>
              <a:cxnLst/>
              <a:rect l="l" t="t" r="r" b="b"/>
              <a:pathLst>
                <a:path w="4000" h="649" extrusionOk="0">
                  <a:moveTo>
                    <a:pt x="1950" y="1"/>
                  </a:moveTo>
                  <a:cubicBezTo>
                    <a:pt x="1830" y="64"/>
                    <a:pt x="1704" y="84"/>
                    <a:pt x="1576" y="84"/>
                  </a:cubicBezTo>
                  <a:cubicBezTo>
                    <a:pt x="1333" y="84"/>
                    <a:pt x="1081" y="10"/>
                    <a:pt x="836" y="10"/>
                  </a:cubicBezTo>
                  <a:cubicBezTo>
                    <a:pt x="680" y="10"/>
                    <a:pt x="526" y="40"/>
                    <a:pt x="379" y="140"/>
                  </a:cubicBezTo>
                  <a:cubicBezTo>
                    <a:pt x="260" y="160"/>
                    <a:pt x="100" y="200"/>
                    <a:pt x="1" y="339"/>
                  </a:cubicBezTo>
                  <a:cubicBezTo>
                    <a:pt x="61" y="439"/>
                    <a:pt x="120" y="498"/>
                    <a:pt x="220" y="518"/>
                  </a:cubicBezTo>
                  <a:cubicBezTo>
                    <a:pt x="657" y="598"/>
                    <a:pt x="1075" y="518"/>
                    <a:pt x="1493" y="638"/>
                  </a:cubicBezTo>
                  <a:cubicBezTo>
                    <a:pt x="1550" y="635"/>
                    <a:pt x="1608" y="634"/>
                    <a:pt x="1666" y="634"/>
                  </a:cubicBezTo>
                  <a:cubicBezTo>
                    <a:pt x="1894" y="634"/>
                    <a:pt x="2126" y="649"/>
                    <a:pt x="2356" y="649"/>
                  </a:cubicBezTo>
                  <a:cubicBezTo>
                    <a:pt x="2554" y="649"/>
                    <a:pt x="2751" y="638"/>
                    <a:pt x="2945" y="598"/>
                  </a:cubicBezTo>
                  <a:cubicBezTo>
                    <a:pt x="3283" y="598"/>
                    <a:pt x="3661" y="558"/>
                    <a:pt x="3999" y="538"/>
                  </a:cubicBezTo>
                  <a:cubicBezTo>
                    <a:pt x="3363" y="100"/>
                    <a:pt x="2607" y="200"/>
                    <a:pt x="195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91" name="Google Shape;8191;p9"/>
            <p:cNvSpPr/>
            <p:nvPr/>
          </p:nvSpPr>
          <p:spPr>
            <a:xfrm>
              <a:off x="4257325" y="4486200"/>
              <a:ext cx="101975" cy="11050"/>
            </a:xfrm>
            <a:custGeom>
              <a:avLst/>
              <a:gdLst/>
              <a:ahLst/>
              <a:cxnLst/>
              <a:rect l="l" t="t" r="r" b="b"/>
              <a:pathLst>
                <a:path w="4079" h="442" extrusionOk="0">
                  <a:moveTo>
                    <a:pt x="528" y="0"/>
                  </a:moveTo>
                  <a:cubicBezTo>
                    <a:pt x="353" y="0"/>
                    <a:pt x="177" y="7"/>
                    <a:pt x="0" y="21"/>
                  </a:cubicBezTo>
                  <a:cubicBezTo>
                    <a:pt x="1095" y="339"/>
                    <a:pt x="2228" y="339"/>
                    <a:pt x="3362" y="359"/>
                  </a:cubicBezTo>
                  <a:cubicBezTo>
                    <a:pt x="3510" y="369"/>
                    <a:pt x="3664" y="442"/>
                    <a:pt x="3796" y="442"/>
                  </a:cubicBezTo>
                  <a:cubicBezTo>
                    <a:pt x="3913" y="442"/>
                    <a:pt x="4013" y="385"/>
                    <a:pt x="4078" y="180"/>
                  </a:cubicBezTo>
                  <a:cubicBezTo>
                    <a:pt x="3904" y="151"/>
                    <a:pt x="3708" y="132"/>
                    <a:pt x="3506" y="132"/>
                  </a:cubicBezTo>
                  <a:cubicBezTo>
                    <a:pt x="3432" y="132"/>
                    <a:pt x="3357" y="135"/>
                    <a:pt x="3283" y="140"/>
                  </a:cubicBezTo>
                  <a:cubicBezTo>
                    <a:pt x="3052" y="154"/>
                    <a:pt x="2812" y="186"/>
                    <a:pt x="2575" y="186"/>
                  </a:cubicBezTo>
                  <a:cubicBezTo>
                    <a:pt x="2465" y="186"/>
                    <a:pt x="2356" y="179"/>
                    <a:pt x="2248" y="160"/>
                  </a:cubicBezTo>
                  <a:cubicBezTo>
                    <a:pt x="1669" y="68"/>
                    <a:pt x="1102" y="0"/>
                    <a:pt x="52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92" name="Google Shape;8192;p9"/>
            <p:cNvSpPr/>
            <p:nvPr/>
          </p:nvSpPr>
          <p:spPr>
            <a:xfrm>
              <a:off x="4341375" y="4490675"/>
              <a:ext cx="40300" cy="8775"/>
            </a:xfrm>
            <a:custGeom>
              <a:avLst/>
              <a:gdLst/>
              <a:ahLst/>
              <a:cxnLst/>
              <a:rect l="l" t="t" r="r" b="b"/>
              <a:pathLst>
                <a:path w="1612" h="351" extrusionOk="0">
                  <a:moveTo>
                    <a:pt x="716" y="1"/>
                  </a:moveTo>
                  <a:cubicBezTo>
                    <a:pt x="605" y="146"/>
                    <a:pt x="468" y="166"/>
                    <a:pt x="327" y="166"/>
                  </a:cubicBezTo>
                  <a:cubicBezTo>
                    <a:pt x="275" y="166"/>
                    <a:pt x="221" y="163"/>
                    <a:pt x="168" y="163"/>
                  </a:cubicBezTo>
                  <a:cubicBezTo>
                    <a:pt x="111" y="163"/>
                    <a:pt x="55" y="166"/>
                    <a:pt x="0" y="180"/>
                  </a:cubicBezTo>
                  <a:cubicBezTo>
                    <a:pt x="0" y="239"/>
                    <a:pt x="20" y="259"/>
                    <a:pt x="60" y="299"/>
                  </a:cubicBezTo>
                  <a:cubicBezTo>
                    <a:pt x="83" y="298"/>
                    <a:pt x="107" y="298"/>
                    <a:pt x="130" y="298"/>
                  </a:cubicBezTo>
                  <a:cubicBezTo>
                    <a:pt x="395" y="298"/>
                    <a:pt x="664" y="351"/>
                    <a:pt x="929" y="351"/>
                  </a:cubicBezTo>
                  <a:cubicBezTo>
                    <a:pt x="1161" y="351"/>
                    <a:pt x="1390" y="310"/>
                    <a:pt x="1612" y="160"/>
                  </a:cubicBezTo>
                  <a:lnTo>
                    <a:pt x="71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93" name="Google Shape;8193;p9"/>
            <p:cNvSpPr/>
            <p:nvPr/>
          </p:nvSpPr>
          <p:spPr>
            <a:xfrm>
              <a:off x="5166425" y="4525375"/>
              <a:ext cx="194475" cy="34125"/>
            </a:xfrm>
            <a:custGeom>
              <a:avLst/>
              <a:gdLst/>
              <a:ahLst/>
              <a:cxnLst/>
              <a:rect l="l" t="t" r="r" b="b"/>
              <a:pathLst>
                <a:path w="7779" h="1365" extrusionOk="0">
                  <a:moveTo>
                    <a:pt x="7233" y="0"/>
                  </a:moveTo>
                  <a:cubicBezTo>
                    <a:pt x="7072" y="0"/>
                    <a:pt x="6904" y="77"/>
                    <a:pt x="6734" y="77"/>
                  </a:cubicBezTo>
                  <a:cubicBezTo>
                    <a:pt x="6652" y="77"/>
                    <a:pt x="6568" y="59"/>
                    <a:pt x="6485" y="5"/>
                  </a:cubicBezTo>
                  <a:lnTo>
                    <a:pt x="6207" y="5"/>
                  </a:lnTo>
                  <a:cubicBezTo>
                    <a:pt x="6177" y="5"/>
                    <a:pt x="6148" y="4"/>
                    <a:pt x="6119" y="4"/>
                  </a:cubicBezTo>
                  <a:cubicBezTo>
                    <a:pt x="5057" y="4"/>
                    <a:pt x="4049" y="346"/>
                    <a:pt x="3004" y="443"/>
                  </a:cubicBezTo>
                  <a:cubicBezTo>
                    <a:pt x="2010" y="662"/>
                    <a:pt x="915" y="503"/>
                    <a:pt x="0" y="1060"/>
                  </a:cubicBezTo>
                  <a:cubicBezTo>
                    <a:pt x="29" y="1291"/>
                    <a:pt x="132" y="1365"/>
                    <a:pt x="293" y="1365"/>
                  </a:cubicBezTo>
                  <a:cubicBezTo>
                    <a:pt x="353" y="1365"/>
                    <a:pt x="422" y="1354"/>
                    <a:pt x="498" y="1338"/>
                  </a:cubicBezTo>
                  <a:cubicBezTo>
                    <a:pt x="911" y="1229"/>
                    <a:pt x="1317" y="1149"/>
                    <a:pt x="1725" y="1149"/>
                  </a:cubicBezTo>
                  <a:cubicBezTo>
                    <a:pt x="1984" y="1149"/>
                    <a:pt x="2244" y="1181"/>
                    <a:pt x="2507" y="1258"/>
                  </a:cubicBezTo>
                  <a:cubicBezTo>
                    <a:pt x="2765" y="1258"/>
                    <a:pt x="3024" y="1258"/>
                    <a:pt x="3283" y="1199"/>
                  </a:cubicBezTo>
                  <a:cubicBezTo>
                    <a:pt x="4755" y="940"/>
                    <a:pt x="6247" y="662"/>
                    <a:pt x="7699" y="383"/>
                  </a:cubicBezTo>
                  <a:cubicBezTo>
                    <a:pt x="7778" y="5"/>
                    <a:pt x="7500" y="65"/>
                    <a:pt x="7301" y="5"/>
                  </a:cubicBezTo>
                  <a:cubicBezTo>
                    <a:pt x="7279" y="2"/>
                    <a:pt x="7256" y="0"/>
                    <a:pt x="723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94" name="Google Shape;8194;p9"/>
            <p:cNvSpPr/>
            <p:nvPr/>
          </p:nvSpPr>
          <p:spPr>
            <a:xfrm>
              <a:off x="5159950" y="4532950"/>
              <a:ext cx="81600" cy="19425"/>
            </a:xfrm>
            <a:custGeom>
              <a:avLst/>
              <a:gdLst/>
              <a:ahLst/>
              <a:cxnLst/>
              <a:rect l="l" t="t" r="r" b="b"/>
              <a:pathLst>
                <a:path w="3264" h="777" extrusionOk="0">
                  <a:moveTo>
                    <a:pt x="2348" y="60"/>
                  </a:moveTo>
                  <a:cubicBezTo>
                    <a:pt x="2288" y="140"/>
                    <a:pt x="2249" y="180"/>
                    <a:pt x="2169" y="239"/>
                  </a:cubicBezTo>
                  <a:cubicBezTo>
                    <a:pt x="1453" y="239"/>
                    <a:pt x="757" y="339"/>
                    <a:pt x="80" y="577"/>
                  </a:cubicBezTo>
                  <a:lnTo>
                    <a:pt x="21" y="637"/>
                  </a:lnTo>
                  <a:cubicBezTo>
                    <a:pt x="1" y="677"/>
                    <a:pt x="21" y="697"/>
                    <a:pt x="80" y="757"/>
                  </a:cubicBezTo>
                  <a:cubicBezTo>
                    <a:pt x="140" y="757"/>
                    <a:pt x="200" y="776"/>
                    <a:pt x="259" y="776"/>
                  </a:cubicBezTo>
                  <a:cubicBezTo>
                    <a:pt x="578" y="657"/>
                    <a:pt x="936" y="637"/>
                    <a:pt x="1254" y="558"/>
                  </a:cubicBezTo>
                  <a:cubicBezTo>
                    <a:pt x="1930" y="379"/>
                    <a:pt x="2627" y="498"/>
                    <a:pt x="3263" y="259"/>
                  </a:cubicBezTo>
                  <a:cubicBezTo>
                    <a:pt x="3064" y="1"/>
                    <a:pt x="2766" y="160"/>
                    <a:pt x="2527" y="6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95" name="Google Shape;8195;p9"/>
            <p:cNvSpPr/>
            <p:nvPr/>
          </p:nvSpPr>
          <p:spPr>
            <a:xfrm>
              <a:off x="5142050" y="4546875"/>
              <a:ext cx="19925" cy="7475"/>
            </a:xfrm>
            <a:custGeom>
              <a:avLst/>
              <a:gdLst/>
              <a:ahLst/>
              <a:cxnLst/>
              <a:rect l="l" t="t" r="r" b="b"/>
              <a:pathLst>
                <a:path w="797" h="299" extrusionOk="0">
                  <a:moveTo>
                    <a:pt x="796" y="1"/>
                  </a:moveTo>
                  <a:cubicBezTo>
                    <a:pt x="642" y="15"/>
                    <a:pt x="487" y="29"/>
                    <a:pt x="339" y="29"/>
                  </a:cubicBezTo>
                  <a:cubicBezTo>
                    <a:pt x="278" y="29"/>
                    <a:pt x="218" y="26"/>
                    <a:pt x="160" y="20"/>
                  </a:cubicBezTo>
                  <a:cubicBezTo>
                    <a:pt x="1" y="40"/>
                    <a:pt x="1" y="120"/>
                    <a:pt x="100" y="200"/>
                  </a:cubicBezTo>
                  <a:lnTo>
                    <a:pt x="100" y="299"/>
                  </a:lnTo>
                  <a:cubicBezTo>
                    <a:pt x="319" y="279"/>
                    <a:pt x="577" y="219"/>
                    <a:pt x="796" y="180"/>
                  </a:cubicBezTo>
                  <a:lnTo>
                    <a:pt x="79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96" name="Google Shape;8196;p9"/>
            <p:cNvSpPr/>
            <p:nvPr/>
          </p:nvSpPr>
          <p:spPr>
            <a:xfrm>
              <a:off x="5010750" y="4537925"/>
              <a:ext cx="139275" cy="27700"/>
            </a:xfrm>
            <a:custGeom>
              <a:avLst/>
              <a:gdLst/>
              <a:ahLst/>
              <a:cxnLst/>
              <a:rect l="l" t="t" r="r" b="b"/>
              <a:pathLst>
                <a:path w="5571" h="1108" extrusionOk="0">
                  <a:moveTo>
                    <a:pt x="5471" y="1"/>
                  </a:moveTo>
                  <a:cubicBezTo>
                    <a:pt x="4238" y="160"/>
                    <a:pt x="3025" y="259"/>
                    <a:pt x="1771" y="398"/>
                  </a:cubicBezTo>
                  <a:cubicBezTo>
                    <a:pt x="1194" y="458"/>
                    <a:pt x="558" y="438"/>
                    <a:pt x="1" y="697"/>
                  </a:cubicBezTo>
                  <a:cubicBezTo>
                    <a:pt x="38" y="720"/>
                    <a:pt x="91" y="725"/>
                    <a:pt x="147" y="725"/>
                  </a:cubicBezTo>
                  <a:cubicBezTo>
                    <a:pt x="185" y="725"/>
                    <a:pt x="226" y="723"/>
                    <a:pt x="264" y="723"/>
                  </a:cubicBezTo>
                  <a:cubicBezTo>
                    <a:pt x="407" y="723"/>
                    <a:pt x="519" y="754"/>
                    <a:pt x="399" y="1055"/>
                  </a:cubicBezTo>
                  <a:cubicBezTo>
                    <a:pt x="597" y="1088"/>
                    <a:pt x="794" y="1107"/>
                    <a:pt x="988" y="1107"/>
                  </a:cubicBezTo>
                  <a:cubicBezTo>
                    <a:pt x="1261" y="1107"/>
                    <a:pt x="1527" y="1069"/>
                    <a:pt x="1771" y="975"/>
                  </a:cubicBezTo>
                  <a:cubicBezTo>
                    <a:pt x="2735" y="632"/>
                    <a:pt x="3712" y="571"/>
                    <a:pt x="4691" y="571"/>
                  </a:cubicBezTo>
                  <a:cubicBezTo>
                    <a:pt x="4905" y="571"/>
                    <a:pt x="5118" y="574"/>
                    <a:pt x="5332" y="577"/>
                  </a:cubicBezTo>
                  <a:cubicBezTo>
                    <a:pt x="5332" y="498"/>
                    <a:pt x="5352" y="458"/>
                    <a:pt x="5372" y="398"/>
                  </a:cubicBezTo>
                  <a:cubicBezTo>
                    <a:pt x="5113" y="180"/>
                    <a:pt x="5571" y="160"/>
                    <a:pt x="5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97" name="Google Shape;8197;p9"/>
            <p:cNvSpPr/>
            <p:nvPr/>
          </p:nvSpPr>
          <p:spPr>
            <a:xfrm>
              <a:off x="5002800" y="4490175"/>
              <a:ext cx="67175" cy="17725"/>
            </a:xfrm>
            <a:custGeom>
              <a:avLst/>
              <a:gdLst/>
              <a:ahLst/>
              <a:cxnLst/>
              <a:rect l="l" t="t" r="r" b="b"/>
              <a:pathLst>
                <a:path w="2687" h="709" extrusionOk="0">
                  <a:moveTo>
                    <a:pt x="2686" y="1"/>
                  </a:moveTo>
                  <a:cubicBezTo>
                    <a:pt x="2348" y="21"/>
                    <a:pt x="1990" y="21"/>
                    <a:pt x="1612" y="21"/>
                  </a:cubicBezTo>
                  <a:cubicBezTo>
                    <a:pt x="1512" y="100"/>
                    <a:pt x="1413" y="100"/>
                    <a:pt x="1314" y="100"/>
                  </a:cubicBezTo>
                  <a:cubicBezTo>
                    <a:pt x="1196" y="86"/>
                    <a:pt x="1069" y="39"/>
                    <a:pt x="938" y="39"/>
                  </a:cubicBezTo>
                  <a:cubicBezTo>
                    <a:pt x="891" y="39"/>
                    <a:pt x="844" y="45"/>
                    <a:pt x="796" y="61"/>
                  </a:cubicBezTo>
                  <a:cubicBezTo>
                    <a:pt x="717" y="61"/>
                    <a:pt x="677" y="100"/>
                    <a:pt x="597" y="120"/>
                  </a:cubicBezTo>
                  <a:cubicBezTo>
                    <a:pt x="379" y="220"/>
                    <a:pt x="21" y="100"/>
                    <a:pt x="1" y="498"/>
                  </a:cubicBezTo>
                  <a:cubicBezTo>
                    <a:pt x="80" y="558"/>
                    <a:pt x="120" y="618"/>
                    <a:pt x="200" y="677"/>
                  </a:cubicBezTo>
                  <a:cubicBezTo>
                    <a:pt x="284" y="699"/>
                    <a:pt x="366" y="709"/>
                    <a:pt x="447" y="709"/>
                  </a:cubicBezTo>
                  <a:cubicBezTo>
                    <a:pt x="729" y="709"/>
                    <a:pt x="996" y="595"/>
                    <a:pt x="1274" y="518"/>
                  </a:cubicBezTo>
                  <a:cubicBezTo>
                    <a:pt x="1672" y="160"/>
                    <a:pt x="2288" y="379"/>
                    <a:pt x="268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98" name="Google Shape;8198;p9"/>
            <p:cNvSpPr/>
            <p:nvPr/>
          </p:nvSpPr>
          <p:spPr>
            <a:xfrm>
              <a:off x="4997325" y="4502950"/>
              <a:ext cx="37825" cy="14125"/>
            </a:xfrm>
            <a:custGeom>
              <a:avLst/>
              <a:gdLst/>
              <a:ahLst/>
              <a:cxnLst/>
              <a:rect l="l" t="t" r="r" b="b"/>
              <a:pathLst>
                <a:path w="1513" h="565" extrusionOk="0">
                  <a:moveTo>
                    <a:pt x="1290" y="1"/>
                  </a:moveTo>
                  <a:cubicBezTo>
                    <a:pt x="999" y="1"/>
                    <a:pt x="725" y="39"/>
                    <a:pt x="438" y="166"/>
                  </a:cubicBezTo>
                  <a:cubicBezTo>
                    <a:pt x="240" y="246"/>
                    <a:pt x="1" y="286"/>
                    <a:pt x="299" y="564"/>
                  </a:cubicBezTo>
                  <a:cubicBezTo>
                    <a:pt x="677" y="305"/>
                    <a:pt x="1115" y="286"/>
                    <a:pt x="1513" y="166"/>
                  </a:cubicBezTo>
                  <a:lnTo>
                    <a:pt x="1513" y="7"/>
                  </a:lnTo>
                  <a:cubicBezTo>
                    <a:pt x="1437" y="3"/>
                    <a:pt x="1363" y="1"/>
                    <a:pt x="129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99" name="Google Shape;8199;p9"/>
            <p:cNvSpPr/>
            <p:nvPr/>
          </p:nvSpPr>
          <p:spPr>
            <a:xfrm>
              <a:off x="4994350" y="4480725"/>
              <a:ext cx="27375" cy="21925"/>
            </a:xfrm>
            <a:custGeom>
              <a:avLst/>
              <a:gdLst/>
              <a:ahLst/>
              <a:cxnLst/>
              <a:rect l="l" t="t" r="r" b="b"/>
              <a:pathLst>
                <a:path w="1095" h="877" extrusionOk="0">
                  <a:moveTo>
                    <a:pt x="199" y="1"/>
                  </a:moveTo>
                  <a:cubicBezTo>
                    <a:pt x="60" y="1"/>
                    <a:pt x="0" y="61"/>
                    <a:pt x="20" y="200"/>
                  </a:cubicBezTo>
                  <a:lnTo>
                    <a:pt x="20" y="876"/>
                  </a:lnTo>
                  <a:lnTo>
                    <a:pt x="359" y="876"/>
                  </a:lnTo>
                  <a:cubicBezTo>
                    <a:pt x="538" y="637"/>
                    <a:pt x="916" y="836"/>
                    <a:pt x="1095" y="558"/>
                  </a:cubicBezTo>
                  <a:cubicBezTo>
                    <a:pt x="988" y="487"/>
                    <a:pt x="886" y="460"/>
                    <a:pt x="786" y="460"/>
                  </a:cubicBezTo>
                  <a:cubicBezTo>
                    <a:pt x="661" y="460"/>
                    <a:pt x="540" y="503"/>
                    <a:pt x="418" y="558"/>
                  </a:cubicBezTo>
                  <a:cubicBezTo>
                    <a:pt x="160" y="458"/>
                    <a:pt x="219" y="259"/>
                    <a:pt x="219" y="80"/>
                  </a:cubicBezTo>
                  <a:lnTo>
                    <a:pt x="19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00" name="Google Shape;8200;p9"/>
            <p:cNvSpPr/>
            <p:nvPr/>
          </p:nvSpPr>
          <p:spPr>
            <a:xfrm>
              <a:off x="5252950" y="4214125"/>
              <a:ext cx="50750" cy="16725"/>
            </a:xfrm>
            <a:custGeom>
              <a:avLst/>
              <a:gdLst/>
              <a:ahLst/>
              <a:cxnLst/>
              <a:rect l="l" t="t" r="r" b="b"/>
              <a:pathLst>
                <a:path w="2030" h="669" extrusionOk="0">
                  <a:moveTo>
                    <a:pt x="1662" y="1"/>
                  </a:moveTo>
                  <a:cubicBezTo>
                    <a:pt x="1126" y="1"/>
                    <a:pt x="597" y="201"/>
                    <a:pt x="40" y="201"/>
                  </a:cubicBezTo>
                  <a:cubicBezTo>
                    <a:pt x="1" y="400"/>
                    <a:pt x="140" y="460"/>
                    <a:pt x="259" y="539"/>
                  </a:cubicBezTo>
                  <a:cubicBezTo>
                    <a:pt x="359" y="579"/>
                    <a:pt x="498" y="619"/>
                    <a:pt x="597" y="639"/>
                  </a:cubicBezTo>
                  <a:cubicBezTo>
                    <a:pt x="647" y="659"/>
                    <a:pt x="702" y="669"/>
                    <a:pt x="757" y="669"/>
                  </a:cubicBezTo>
                  <a:cubicBezTo>
                    <a:pt x="811" y="669"/>
                    <a:pt x="866" y="659"/>
                    <a:pt x="916" y="639"/>
                  </a:cubicBezTo>
                  <a:cubicBezTo>
                    <a:pt x="1154" y="539"/>
                    <a:pt x="1413" y="539"/>
                    <a:pt x="1652" y="500"/>
                  </a:cubicBezTo>
                  <a:cubicBezTo>
                    <a:pt x="1731" y="480"/>
                    <a:pt x="1811" y="460"/>
                    <a:pt x="1851" y="400"/>
                  </a:cubicBezTo>
                  <a:cubicBezTo>
                    <a:pt x="1930" y="341"/>
                    <a:pt x="1950" y="301"/>
                    <a:pt x="2010" y="221"/>
                  </a:cubicBezTo>
                  <a:cubicBezTo>
                    <a:pt x="2030" y="142"/>
                    <a:pt x="2010" y="82"/>
                    <a:pt x="1950" y="22"/>
                  </a:cubicBezTo>
                  <a:cubicBezTo>
                    <a:pt x="1854" y="7"/>
                    <a:pt x="1758" y="1"/>
                    <a:pt x="166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01" name="Google Shape;8201;p9"/>
            <p:cNvSpPr/>
            <p:nvPr/>
          </p:nvSpPr>
          <p:spPr>
            <a:xfrm>
              <a:off x="5301700" y="4210125"/>
              <a:ext cx="54225" cy="14925"/>
            </a:xfrm>
            <a:custGeom>
              <a:avLst/>
              <a:gdLst/>
              <a:ahLst/>
              <a:cxnLst/>
              <a:rect l="l" t="t" r="r" b="b"/>
              <a:pathLst>
                <a:path w="2169" h="597" extrusionOk="0">
                  <a:moveTo>
                    <a:pt x="1783" y="0"/>
                  </a:moveTo>
                  <a:cubicBezTo>
                    <a:pt x="1719" y="0"/>
                    <a:pt x="1654" y="9"/>
                    <a:pt x="1592" y="23"/>
                  </a:cubicBezTo>
                  <a:cubicBezTo>
                    <a:pt x="1074" y="63"/>
                    <a:pt x="537" y="123"/>
                    <a:pt x="0" y="162"/>
                  </a:cubicBezTo>
                  <a:lnTo>
                    <a:pt x="0" y="322"/>
                  </a:lnTo>
                  <a:cubicBezTo>
                    <a:pt x="251" y="538"/>
                    <a:pt x="521" y="596"/>
                    <a:pt x="797" y="596"/>
                  </a:cubicBezTo>
                  <a:cubicBezTo>
                    <a:pt x="1118" y="596"/>
                    <a:pt x="1446" y="517"/>
                    <a:pt x="1762" y="517"/>
                  </a:cubicBezTo>
                  <a:cubicBezTo>
                    <a:pt x="1798" y="517"/>
                    <a:pt x="1834" y="518"/>
                    <a:pt x="1870" y="520"/>
                  </a:cubicBezTo>
                  <a:cubicBezTo>
                    <a:pt x="1950" y="481"/>
                    <a:pt x="2049" y="441"/>
                    <a:pt x="2129" y="381"/>
                  </a:cubicBezTo>
                  <a:cubicBezTo>
                    <a:pt x="2168" y="282"/>
                    <a:pt x="2168" y="202"/>
                    <a:pt x="2129" y="123"/>
                  </a:cubicBezTo>
                  <a:cubicBezTo>
                    <a:pt x="2025" y="32"/>
                    <a:pt x="1904" y="0"/>
                    <a:pt x="178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02" name="Google Shape;8202;p9"/>
            <p:cNvSpPr/>
            <p:nvPr/>
          </p:nvSpPr>
          <p:spPr>
            <a:xfrm>
              <a:off x="5209200" y="4217150"/>
              <a:ext cx="54725" cy="14950"/>
            </a:xfrm>
            <a:custGeom>
              <a:avLst/>
              <a:gdLst/>
              <a:ahLst/>
              <a:cxnLst/>
              <a:rect l="l" t="t" r="r" b="b"/>
              <a:pathLst>
                <a:path w="2189" h="598" extrusionOk="0">
                  <a:moveTo>
                    <a:pt x="1592" y="1"/>
                  </a:moveTo>
                  <a:cubicBezTo>
                    <a:pt x="1552" y="1"/>
                    <a:pt x="1472" y="41"/>
                    <a:pt x="1412" y="41"/>
                  </a:cubicBezTo>
                  <a:cubicBezTo>
                    <a:pt x="995" y="259"/>
                    <a:pt x="497" y="160"/>
                    <a:pt x="60" y="259"/>
                  </a:cubicBezTo>
                  <a:cubicBezTo>
                    <a:pt x="0" y="399"/>
                    <a:pt x="100" y="478"/>
                    <a:pt x="219" y="538"/>
                  </a:cubicBezTo>
                  <a:cubicBezTo>
                    <a:pt x="458" y="598"/>
                    <a:pt x="696" y="598"/>
                    <a:pt x="955" y="598"/>
                  </a:cubicBezTo>
                  <a:lnTo>
                    <a:pt x="1452" y="598"/>
                  </a:lnTo>
                  <a:cubicBezTo>
                    <a:pt x="1651" y="598"/>
                    <a:pt x="1810" y="598"/>
                    <a:pt x="2009" y="538"/>
                  </a:cubicBezTo>
                  <a:cubicBezTo>
                    <a:pt x="2089" y="498"/>
                    <a:pt x="2149" y="458"/>
                    <a:pt x="2188" y="379"/>
                  </a:cubicBezTo>
                  <a:cubicBezTo>
                    <a:pt x="2188" y="339"/>
                    <a:pt x="2168" y="299"/>
                    <a:pt x="2168" y="259"/>
                  </a:cubicBezTo>
                  <a:cubicBezTo>
                    <a:pt x="2049" y="239"/>
                    <a:pt x="1890" y="239"/>
                    <a:pt x="1790" y="80"/>
                  </a:cubicBezTo>
                  <a:cubicBezTo>
                    <a:pt x="1751" y="60"/>
                    <a:pt x="1671" y="60"/>
                    <a:pt x="15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03" name="Google Shape;8203;p9"/>
            <p:cNvSpPr/>
            <p:nvPr/>
          </p:nvSpPr>
          <p:spPr>
            <a:xfrm>
              <a:off x="5370825" y="4201675"/>
              <a:ext cx="42775" cy="12525"/>
            </a:xfrm>
            <a:custGeom>
              <a:avLst/>
              <a:gdLst/>
              <a:ahLst/>
              <a:cxnLst/>
              <a:rect l="l" t="t" r="r" b="b"/>
              <a:pathLst>
                <a:path w="1711" h="501" extrusionOk="0">
                  <a:moveTo>
                    <a:pt x="545" y="0"/>
                  </a:moveTo>
                  <a:cubicBezTo>
                    <a:pt x="367" y="0"/>
                    <a:pt x="205" y="90"/>
                    <a:pt x="60" y="162"/>
                  </a:cubicBezTo>
                  <a:cubicBezTo>
                    <a:pt x="0" y="301"/>
                    <a:pt x="100" y="381"/>
                    <a:pt x="199" y="421"/>
                  </a:cubicBezTo>
                  <a:cubicBezTo>
                    <a:pt x="378" y="500"/>
                    <a:pt x="577" y="500"/>
                    <a:pt x="776" y="500"/>
                  </a:cubicBezTo>
                  <a:lnTo>
                    <a:pt x="1214" y="500"/>
                  </a:lnTo>
                  <a:cubicBezTo>
                    <a:pt x="1293" y="500"/>
                    <a:pt x="1373" y="500"/>
                    <a:pt x="1452" y="480"/>
                  </a:cubicBezTo>
                  <a:cubicBezTo>
                    <a:pt x="1512" y="461"/>
                    <a:pt x="1592" y="421"/>
                    <a:pt x="1631" y="381"/>
                  </a:cubicBezTo>
                  <a:cubicBezTo>
                    <a:pt x="1691" y="321"/>
                    <a:pt x="1711" y="262"/>
                    <a:pt x="1691" y="182"/>
                  </a:cubicBezTo>
                  <a:cubicBezTo>
                    <a:pt x="1609" y="158"/>
                    <a:pt x="1520" y="151"/>
                    <a:pt x="1429" y="151"/>
                  </a:cubicBezTo>
                  <a:cubicBezTo>
                    <a:pt x="1324" y="151"/>
                    <a:pt x="1215" y="160"/>
                    <a:pt x="1108" y="160"/>
                  </a:cubicBezTo>
                  <a:cubicBezTo>
                    <a:pt x="926" y="160"/>
                    <a:pt x="748" y="135"/>
                    <a:pt x="597" y="3"/>
                  </a:cubicBezTo>
                  <a:cubicBezTo>
                    <a:pt x="580" y="1"/>
                    <a:pt x="562" y="0"/>
                    <a:pt x="54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04" name="Google Shape;8204;p9"/>
            <p:cNvSpPr/>
            <p:nvPr/>
          </p:nvSpPr>
          <p:spPr>
            <a:xfrm>
              <a:off x="5341475" y="4206225"/>
              <a:ext cx="36825" cy="12950"/>
            </a:xfrm>
            <a:custGeom>
              <a:avLst/>
              <a:gdLst/>
              <a:ahLst/>
              <a:cxnLst/>
              <a:rect l="l" t="t" r="r" b="b"/>
              <a:pathLst>
                <a:path w="1473" h="518" extrusionOk="0">
                  <a:moveTo>
                    <a:pt x="1254" y="0"/>
                  </a:moveTo>
                  <a:cubicBezTo>
                    <a:pt x="1075" y="0"/>
                    <a:pt x="936" y="0"/>
                    <a:pt x="796" y="20"/>
                  </a:cubicBezTo>
                  <a:cubicBezTo>
                    <a:pt x="558" y="139"/>
                    <a:pt x="259" y="20"/>
                    <a:pt x="1" y="159"/>
                  </a:cubicBezTo>
                  <a:lnTo>
                    <a:pt x="40" y="219"/>
                  </a:lnTo>
                  <a:cubicBezTo>
                    <a:pt x="180" y="398"/>
                    <a:pt x="379" y="318"/>
                    <a:pt x="577" y="358"/>
                  </a:cubicBezTo>
                  <a:cubicBezTo>
                    <a:pt x="697" y="497"/>
                    <a:pt x="856" y="517"/>
                    <a:pt x="1035" y="517"/>
                  </a:cubicBezTo>
                  <a:cubicBezTo>
                    <a:pt x="1154" y="497"/>
                    <a:pt x="1274" y="458"/>
                    <a:pt x="1373" y="398"/>
                  </a:cubicBezTo>
                  <a:cubicBezTo>
                    <a:pt x="1453" y="318"/>
                    <a:pt x="1473" y="239"/>
                    <a:pt x="1453" y="179"/>
                  </a:cubicBezTo>
                  <a:cubicBezTo>
                    <a:pt x="1373" y="100"/>
                    <a:pt x="1333" y="40"/>
                    <a:pt x="12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05" name="Google Shape;8205;p9"/>
            <p:cNvSpPr/>
            <p:nvPr/>
          </p:nvSpPr>
          <p:spPr>
            <a:xfrm>
              <a:off x="5340975" y="4205350"/>
              <a:ext cx="19925" cy="4375"/>
            </a:xfrm>
            <a:custGeom>
              <a:avLst/>
              <a:gdLst/>
              <a:ahLst/>
              <a:cxnLst/>
              <a:rect l="l" t="t" r="r" b="b"/>
              <a:pathLst>
                <a:path w="797" h="175" extrusionOk="0">
                  <a:moveTo>
                    <a:pt x="406" y="0"/>
                  </a:moveTo>
                  <a:cubicBezTo>
                    <a:pt x="269" y="0"/>
                    <a:pt x="130" y="35"/>
                    <a:pt x="1" y="174"/>
                  </a:cubicBezTo>
                  <a:cubicBezTo>
                    <a:pt x="38" y="172"/>
                    <a:pt x="76" y="171"/>
                    <a:pt x="114" y="171"/>
                  </a:cubicBezTo>
                  <a:cubicBezTo>
                    <a:pt x="186" y="171"/>
                    <a:pt x="260" y="174"/>
                    <a:pt x="331" y="174"/>
                  </a:cubicBezTo>
                  <a:cubicBezTo>
                    <a:pt x="501" y="174"/>
                    <a:pt x="663" y="156"/>
                    <a:pt x="796" y="35"/>
                  </a:cubicBezTo>
                  <a:cubicBezTo>
                    <a:pt x="677" y="35"/>
                    <a:pt x="543" y="0"/>
                    <a:pt x="4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06" name="Google Shape;8206;p9"/>
            <p:cNvSpPr/>
            <p:nvPr/>
          </p:nvSpPr>
          <p:spPr>
            <a:xfrm>
              <a:off x="5428500" y="4187325"/>
              <a:ext cx="14450" cy="4325"/>
            </a:xfrm>
            <a:custGeom>
              <a:avLst/>
              <a:gdLst/>
              <a:ahLst/>
              <a:cxnLst/>
              <a:rect l="l" t="t" r="r" b="b"/>
              <a:pathLst>
                <a:path w="578" h="173" extrusionOk="0">
                  <a:moveTo>
                    <a:pt x="41" y="0"/>
                  </a:moveTo>
                  <a:cubicBezTo>
                    <a:pt x="1" y="60"/>
                    <a:pt x="1" y="100"/>
                    <a:pt x="1" y="159"/>
                  </a:cubicBezTo>
                  <a:cubicBezTo>
                    <a:pt x="80" y="166"/>
                    <a:pt x="156" y="173"/>
                    <a:pt x="226" y="173"/>
                  </a:cubicBezTo>
                  <a:cubicBezTo>
                    <a:pt x="365" y="173"/>
                    <a:pt x="485" y="146"/>
                    <a:pt x="578" y="40"/>
                  </a:cubicBezTo>
                  <a:cubicBezTo>
                    <a:pt x="399" y="40"/>
                    <a:pt x="200" y="40"/>
                    <a:pt x="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07" name="Google Shape;8207;p9"/>
            <p:cNvSpPr/>
            <p:nvPr/>
          </p:nvSpPr>
          <p:spPr>
            <a:xfrm>
              <a:off x="5331025" y="4424650"/>
              <a:ext cx="14950" cy="4875"/>
            </a:xfrm>
            <a:custGeom>
              <a:avLst/>
              <a:gdLst/>
              <a:ahLst/>
              <a:cxnLst/>
              <a:rect l="l" t="t" r="r" b="b"/>
              <a:pathLst>
                <a:path w="598" h="195" extrusionOk="0">
                  <a:moveTo>
                    <a:pt x="303" y="1"/>
                  </a:moveTo>
                  <a:cubicBezTo>
                    <a:pt x="214" y="1"/>
                    <a:pt x="113" y="35"/>
                    <a:pt x="1" y="95"/>
                  </a:cubicBezTo>
                  <a:cubicBezTo>
                    <a:pt x="100" y="165"/>
                    <a:pt x="205" y="175"/>
                    <a:pt x="307" y="175"/>
                  </a:cubicBezTo>
                  <a:cubicBezTo>
                    <a:pt x="347" y="175"/>
                    <a:pt x="388" y="173"/>
                    <a:pt x="427" y="173"/>
                  </a:cubicBezTo>
                  <a:cubicBezTo>
                    <a:pt x="487" y="173"/>
                    <a:pt x="544" y="177"/>
                    <a:pt x="598" y="195"/>
                  </a:cubicBezTo>
                  <a:cubicBezTo>
                    <a:pt x="519" y="60"/>
                    <a:pt x="421" y="1"/>
                    <a:pt x="30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08" name="Google Shape;8208;p9"/>
            <p:cNvSpPr/>
            <p:nvPr/>
          </p:nvSpPr>
          <p:spPr>
            <a:xfrm>
              <a:off x="5152850" y="4224125"/>
              <a:ext cx="63325" cy="17725"/>
            </a:xfrm>
            <a:custGeom>
              <a:avLst/>
              <a:gdLst/>
              <a:ahLst/>
              <a:cxnLst/>
              <a:rect l="l" t="t" r="r" b="b"/>
              <a:pathLst>
                <a:path w="2533" h="709" extrusionOk="0">
                  <a:moveTo>
                    <a:pt x="2334" y="0"/>
                  </a:moveTo>
                  <a:cubicBezTo>
                    <a:pt x="1677" y="219"/>
                    <a:pt x="981" y="80"/>
                    <a:pt x="384" y="299"/>
                  </a:cubicBezTo>
                  <a:cubicBezTo>
                    <a:pt x="304" y="262"/>
                    <a:pt x="229" y="239"/>
                    <a:pt x="169" y="239"/>
                  </a:cubicBezTo>
                  <a:cubicBezTo>
                    <a:pt x="64" y="239"/>
                    <a:pt x="1" y="308"/>
                    <a:pt x="26" y="498"/>
                  </a:cubicBezTo>
                  <a:cubicBezTo>
                    <a:pt x="253" y="668"/>
                    <a:pt x="499" y="708"/>
                    <a:pt x="753" y="708"/>
                  </a:cubicBezTo>
                  <a:cubicBezTo>
                    <a:pt x="945" y="708"/>
                    <a:pt x="1142" y="685"/>
                    <a:pt x="1339" y="677"/>
                  </a:cubicBezTo>
                  <a:cubicBezTo>
                    <a:pt x="1419" y="677"/>
                    <a:pt x="1518" y="657"/>
                    <a:pt x="1578" y="617"/>
                  </a:cubicBezTo>
                  <a:cubicBezTo>
                    <a:pt x="1816" y="557"/>
                    <a:pt x="2055" y="498"/>
                    <a:pt x="2274" y="478"/>
                  </a:cubicBezTo>
                  <a:cubicBezTo>
                    <a:pt x="2354" y="458"/>
                    <a:pt x="2413" y="418"/>
                    <a:pt x="2473" y="378"/>
                  </a:cubicBezTo>
                  <a:cubicBezTo>
                    <a:pt x="2533" y="319"/>
                    <a:pt x="2533" y="259"/>
                    <a:pt x="2513" y="179"/>
                  </a:cubicBezTo>
                  <a:cubicBezTo>
                    <a:pt x="2453" y="100"/>
                    <a:pt x="2373" y="60"/>
                    <a:pt x="23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09" name="Google Shape;8209;p9"/>
            <p:cNvSpPr/>
            <p:nvPr/>
          </p:nvSpPr>
          <p:spPr>
            <a:xfrm>
              <a:off x="5052525" y="4240675"/>
              <a:ext cx="52750" cy="11275"/>
            </a:xfrm>
            <a:custGeom>
              <a:avLst/>
              <a:gdLst/>
              <a:ahLst/>
              <a:cxnLst/>
              <a:rect l="l" t="t" r="r" b="b"/>
              <a:pathLst>
                <a:path w="2110" h="451" extrusionOk="0">
                  <a:moveTo>
                    <a:pt x="1466" y="0"/>
                  </a:moveTo>
                  <a:cubicBezTo>
                    <a:pt x="977" y="0"/>
                    <a:pt x="484" y="71"/>
                    <a:pt x="1" y="214"/>
                  </a:cubicBezTo>
                  <a:cubicBezTo>
                    <a:pt x="10" y="406"/>
                    <a:pt x="87" y="451"/>
                    <a:pt x="182" y="451"/>
                  </a:cubicBezTo>
                  <a:cubicBezTo>
                    <a:pt x="265" y="451"/>
                    <a:pt x="362" y="417"/>
                    <a:pt x="442" y="417"/>
                  </a:cubicBezTo>
                  <a:cubicBezTo>
                    <a:pt x="470" y="417"/>
                    <a:pt x="496" y="421"/>
                    <a:pt x="518" y="432"/>
                  </a:cubicBezTo>
                  <a:cubicBezTo>
                    <a:pt x="550" y="430"/>
                    <a:pt x="582" y="429"/>
                    <a:pt x="613" y="429"/>
                  </a:cubicBezTo>
                  <a:cubicBezTo>
                    <a:pt x="707" y="429"/>
                    <a:pt x="795" y="437"/>
                    <a:pt x="881" y="437"/>
                  </a:cubicBezTo>
                  <a:cubicBezTo>
                    <a:pt x="996" y="437"/>
                    <a:pt x="1105" y="422"/>
                    <a:pt x="1214" y="353"/>
                  </a:cubicBezTo>
                  <a:cubicBezTo>
                    <a:pt x="1274" y="333"/>
                    <a:pt x="1314" y="333"/>
                    <a:pt x="1374" y="333"/>
                  </a:cubicBezTo>
                  <a:cubicBezTo>
                    <a:pt x="1458" y="276"/>
                    <a:pt x="1538" y="256"/>
                    <a:pt x="1616" y="256"/>
                  </a:cubicBezTo>
                  <a:cubicBezTo>
                    <a:pt x="1703" y="256"/>
                    <a:pt x="1787" y="282"/>
                    <a:pt x="1871" y="313"/>
                  </a:cubicBezTo>
                  <a:cubicBezTo>
                    <a:pt x="1950" y="313"/>
                    <a:pt x="2010" y="293"/>
                    <a:pt x="2070" y="233"/>
                  </a:cubicBezTo>
                  <a:cubicBezTo>
                    <a:pt x="2070" y="233"/>
                    <a:pt x="2090" y="214"/>
                    <a:pt x="2090" y="154"/>
                  </a:cubicBezTo>
                  <a:cubicBezTo>
                    <a:pt x="2110" y="114"/>
                    <a:pt x="2090" y="54"/>
                    <a:pt x="2050" y="34"/>
                  </a:cubicBezTo>
                  <a:cubicBezTo>
                    <a:pt x="1857" y="12"/>
                    <a:pt x="1662" y="0"/>
                    <a:pt x="146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10" name="Google Shape;8210;p9"/>
            <p:cNvSpPr/>
            <p:nvPr/>
          </p:nvSpPr>
          <p:spPr>
            <a:xfrm>
              <a:off x="5104250" y="4234200"/>
              <a:ext cx="31850" cy="15100"/>
            </a:xfrm>
            <a:custGeom>
              <a:avLst/>
              <a:gdLst/>
              <a:ahLst/>
              <a:cxnLst/>
              <a:rect l="l" t="t" r="r" b="b"/>
              <a:pathLst>
                <a:path w="1274" h="604" extrusionOk="0">
                  <a:moveTo>
                    <a:pt x="1077" y="0"/>
                  </a:moveTo>
                  <a:cubicBezTo>
                    <a:pt x="1015" y="0"/>
                    <a:pt x="956" y="25"/>
                    <a:pt x="896" y="75"/>
                  </a:cubicBezTo>
                  <a:cubicBezTo>
                    <a:pt x="836" y="71"/>
                    <a:pt x="777" y="69"/>
                    <a:pt x="718" y="69"/>
                  </a:cubicBezTo>
                  <a:cubicBezTo>
                    <a:pt x="466" y="69"/>
                    <a:pt x="227" y="112"/>
                    <a:pt x="1" y="274"/>
                  </a:cubicBezTo>
                  <a:lnTo>
                    <a:pt x="1" y="393"/>
                  </a:lnTo>
                  <a:cubicBezTo>
                    <a:pt x="125" y="563"/>
                    <a:pt x="276" y="604"/>
                    <a:pt x="434" y="604"/>
                  </a:cubicBezTo>
                  <a:cubicBezTo>
                    <a:pt x="553" y="604"/>
                    <a:pt x="677" y="581"/>
                    <a:pt x="796" y="572"/>
                  </a:cubicBezTo>
                  <a:cubicBezTo>
                    <a:pt x="1035" y="473"/>
                    <a:pt x="1274" y="373"/>
                    <a:pt x="1274" y="75"/>
                  </a:cubicBezTo>
                  <a:cubicBezTo>
                    <a:pt x="1204" y="25"/>
                    <a:pt x="1140" y="0"/>
                    <a:pt x="107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11" name="Google Shape;8211;p9"/>
            <p:cNvSpPr/>
            <p:nvPr/>
          </p:nvSpPr>
          <p:spPr>
            <a:xfrm>
              <a:off x="5040600" y="4244500"/>
              <a:ext cx="26375" cy="8475"/>
            </a:xfrm>
            <a:custGeom>
              <a:avLst/>
              <a:gdLst/>
              <a:ahLst/>
              <a:cxnLst/>
              <a:rect l="l" t="t" r="r" b="b"/>
              <a:pathLst>
                <a:path w="1055" h="339" extrusionOk="0">
                  <a:moveTo>
                    <a:pt x="160" y="1"/>
                  </a:moveTo>
                  <a:cubicBezTo>
                    <a:pt x="0" y="200"/>
                    <a:pt x="199" y="259"/>
                    <a:pt x="299" y="339"/>
                  </a:cubicBezTo>
                  <a:lnTo>
                    <a:pt x="975" y="339"/>
                  </a:lnTo>
                  <a:cubicBezTo>
                    <a:pt x="975" y="339"/>
                    <a:pt x="995" y="339"/>
                    <a:pt x="1035" y="299"/>
                  </a:cubicBezTo>
                  <a:cubicBezTo>
                    <a:pt x="1055" y="279"/>
                    <a:pt x="1055" y="259"/>
                    <a:pt x="995" y="200"/>
                  </a:cubicBezTo>
                  <a:cubicBezTo>
                    <a:pt x="816" y="180"/>
                    <a:pt x="637" y="240"/>
                    <a:pt x="498" y="41"/>
                  </a:cubicBezTo>
                  <a:cubicBezTo>
                    <a:pt x="378" y="41"/>
                    <a:pt x="259" y="41"/>
                    <a:pt x="16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12" name="Google Shape;8212;p9"/>
            <p:cNvSpPr/>
            <p:nvPr/>
          </p:nvSpPr>
          <p:spPr>
            <a:xfrm>
              <a:off x="5144050" y="4227050"/>
              <a:ext cx="17425" cy="9250"/>
            </a:xfrm>
            <a:custGeom>
              <a:avLst/>
              <a:gdLst/>
              <a:ahLst/>
              <a:cxnLst/>
              <a:rect l="l" t="t" r="r" b="b"/>
              <a:pathLst>
                <a:path w="697" h="370" extrusionOk="0">
                  <a:moveTo>
                    <a:pt x="363" y="0"/>
                  </a:moveTo>
                  <a:cubicBezTo>
                    <a:pt x="244" y="0"/>
                    <a:pt x="122" y="60"/>
                    <a:pt x="0" y="182"/>
                  </a:cubicBezTo>
                  <a:cubicBezTo>
                    <a:pt x="20" y="202"/>
                    <a:pt x="20" y="261"/>
                    <a:pt x="40" y="281"/>
                  </a:cubicBezTo>
                  <a:cubicBezTo>
                    <a:pt x="106" y="334"/>
                    <a:pt x="173" y="369"/>
                    <a:pt x="251" y="369"/>
                  </a:cubicBezTo>
                  <a:cubicBezTo>
                    <a:pt x="290" y="369"/>
                    <a:pt x="332" y="361"/>
                    <a:pt x="378" y="341"/>
                  </a:cubicBezTo>
                  <a:cubicBezTo>
                    <a:pt x="438" y="202"/>
                    <a:pt x="577" y="202"/>
                    <a:pt x="696" y="162"/>
                  </a:cubicBezTo>
                  <a:cubicBezTo>
                    <a:pt x="589" y="55"/>
                    <a:pt x="478" y="0"/>
                    <a:pt x="36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13" name="Google Shape;8213;p9"/>
            <p:cNvSpPr/>
            <p:nvPr/>
          </p:nvSpPr>
          <p:spPr>
            <a:xfrm>
              <a:off x="5029150" y="4245500"/>
              <a:ext cx="18425" cy="7975"/>
            </a:xfrm>
            <a:custGeom>
              <a:avLst/>
              <a:gdLst/>
              <a:ahLst/>
              <a:cxnLst/>
              <a:rect l="l" t="t" r="r" b="b"/>
              <a:pathLst>
                <a:path w="737" h="319" extrusionOk="0">
                  <a:moveTo>
                    <a:pt x="598" y="1"/>
                  </a:moveTo>
                  <a:cubicBezTo>
                    <a:pt x="419" y="40"/>
                    <a:pt x="220" y="120"/>
                    <a:pt x="1" y="160"/>
                  </a:cubicBezTo>
                  <a:cubicBezTo>
                    <a:pt x="21" y="219"/>
                    <a:pt x="21" y="259"/>
                    <a:pt x="21" y="319"/>
                  </a:cubicBezTo>
                  <a:lnTo>
                    <a:pt x="737" y="319"/>
                  </a:lnTo>
                  <a:cubicBezTo>
                    <a:pt x="697" y="200"/>
                    <a:pt x="638" y="100"/>
                    <a:pt x="59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14" name="Google Shape;8214;p9"/>
            <p:cNvSpPr/>
            <p:nvPr/>
          </p:nvSpPr>
          <p:spPr>
            <a:xfrm>
              <a:off x="5126625" y="4231500"/>
              <a:ext cx="17450" cy="6700"/>
            </a:xfrm>
            <a:custGeom>
              <a:avLst/>
              <a:gdLst/>
              <a:ahLst/>
              <a:cxnLst/>
              <a:rect l="l" t="t" r="r" b="b"/>
              <a:pathLst>
                <a:path w="698" h="268" extrusionOk="0">
                  <a:moveTo>
                    <a:pt x="396" y="1"/>
                  </a:moveTo>
                  <a:cubicBezTo>
                    <a:pt x="247" y="1"/>
                    <a:pt x="109" y="26"/>
                    <a:pt x="1" y="183"/>
                  </a:cubicBezTo>
                  <a:cubicBezTo>
                    <a:pt x="100" y="183"/>
                    <a:pt x="200" y="203"/>
                    <a:pt x="299" y="203"/>
                  </a:cubicBezTo>
                  <a:cubicBezTo>
                    <a:pt x="376" y="241"/>
                    <a:pt x="452" y="267"/>
                    <a:pt x="518" y="267"/>
                  </a:cubicBezTo>
                  <a:cubicBezTo>
                    <a:pt x="622" y="267"/>
                    <a:pt x="697" y="199"/>
                    <a:pt x="697" y="4"/>
                  </a:cubicBezTo>
                  <a:lnTo>
                    <a:pt x="697" y="4"/>
                  </a:lnTo>
                  <a:cubicBezTo>
                    <a:pt x="670" y="6"/>
                    <a:pt x="643" y="6"/>
                    <a:pt x="615" y="6"/>
                  </a:cubicBezTo>
                  <a:cubicBezTo>
                    <a:pt x="541" y="6"/>
                    <a:pt x="467" y="1"/>
                    <a:pt x="3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15" name="Google Shape;8215;p9"/>
            <p:cNvSpPr/>
            <p:nvPr/>
          </p:nvSpPr>
          <p:spPr>
            <a:xfrm>
              <a:off x="4745700" y="4204725"/>
              <a:ext cx="15925" cy="6000"/>
            </a:xfrm>
            <a:custGeom>
              <a:avLst/>
              <a:gdLst/>
              <a:ahLst/>
              <a:cxnLst/>
              <a:rect l="l" t="t" r="r" b="b"/>
              <a:pathLst>
                <a:path w="637" h="240" extrusionOk="0">
                  <a:moveTo>
                    <a:pt x="139" y="0"/>
                  </a:moveTo>
                  <a:cubicBezTo>
                    <a:pt x="100" y="60"/>
                    <a:pt x="40" y="120"/>
                    <a:pt x="0" y="179"/>
                  </a:cubicBezTo>
                  <a:cubicBezTo>
                    <a:pt x="100" y="199"/>
                    <a:pt x="219" y="199"/>
                    <a:pt x="318" y="239"/>
                  </a:cubicBezTo>
                  <a:cubicBezTo>
                    <a:pt x="458" y="199"/>
                    <a:pt x="597" y="199"/>
                    <a:pt x="637" y="60"/>
                  </a:cubicBezTo>
                  <a:cubicBezTo>
                    <a:pt x="458" y="20"/>
                    <a:pt x="318" y="20"/>
                    <a:pt x="1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16" name="Google Shape;8216;p9"/>
            <p:cNvSpPr/>
            <p:nvPr/>
          </p:nvSpPr>
          <p:spPr>
            <a:xfrm>
              <a:off x="4709375" y="4217925"/>
              <a:ext cx="10975" cy="8700"/>
            </a:xfrm>
            <a:custGeom>
              <a:avLst/>
              <a:gdLst/>
              <a:ahLst/>
              <a:cxnLst/>
              <a:rect l="l" t="t" r="r" b="b"/>
              <a:pathLst>
                <a:path w="439" h="348" extrusionOk="0">
                  <a:moveTo>
                    <a:pt x="186" y="1"/>
                  </a:moveTo>
                  <a:cubicBezTo>
                    <a:pt x="113" y="1"/>
                    <a:pt x="46" y="79"/>
                    <a:pt x="1" y="169"/>
                  </a:cubicBezTo>
                  <a:lnTo>
                    <a:pt x="180" y="348"/>
                  </a:lnTo>
                  <a:cubicBezTo>
                    <a:pt x="200" y="248"/>
                    <a:pt x="439" y="169"/>
                    <a:pt x="260" y="29"/>
                  </a:cubicBezTo>
                  <a:cubicBezTo>
                    <a:pt x="235" y="10"/>
                    <a:pt x="210" y="1"/>
                    <a:pt x="18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17" name="Google Shape;8217;p9"/>
            <p:cNvSpPr/>
            <p:nvPr/>
          </p:nvSpPr>
          <p:spPr>
            <a:xfrm>
              <a:off x="4469100" y="4104350"/>
              <a:ext cx="30450" cy="11000"/>
            </a:xfrm>
            <a:custGeom>
              <a:avLst/>
              <a:gdLst/>
              <a:ahLst/>
              <a:cxnLst/>
              <a:rect l="l" t="t" r="r" b="b"/>
              <a:pathLst>
                <a:path w="1218" h="440" extrusionOk="0">
                  <a:moveTo>
                    <a:pt x="1035" y="1"/>
                  </a:moveTo>
                  <a:cubicBezTo>
                    <a:pt x="677" y="1"/>
                    <a:pt x="365" y="179"/>
                    <a:pt x="24" y="196"/>
                  </a:cubicBezTo>
                  <a:cubicBezTo>
                    <a:pt x="1" y="390"/>
                    <a:pt x="56" y="440"/>
                    <a:pt x="142" y="440"/>
                  </a:cubicBezTo>
                  <a:cubicBezTo>
                    <a:pt x="205" y="440"/>
                    <a:pt x="285" y="412"/>
                    <a:pt x="362" y="395"/>
                  </a:cubicBezTo>
                  <a:cubicBezTo>
                    <a:pt x="481" y="375"/>
                    <a:pt x="581" y="375"/>
                    <a:pt x="680" y="335"/>
                  </a:cubicBezTo>
                  <a:cubicBezTo>
                    <a:pt x="760" y="295"/>
                    <a:pt x="819" y="236"/>
                    <a:pt x="879" y="196"/>
                  </a:cubicBezTo>
                  <a:cubicBezTo>
                    <a:pt x="1018" y="176"/>
                    <a:pt x="1158" y="196"/>
                    <a:pt x="1217" y="17"/>
                  </a:cubicBezTo>
                  <a:cubicBezTo>
                    <a:pt x="1155" y="6"/>
                    <a:pt x="1095" y="1"/>
                    <a:pt x="103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18" name="Google Shape;8218;p9"/>
            <p:cNvSpPr/>
            <p:nvPr/>
          </p:nvSpPr>
          <p:spPr>
            <a:xfrm>
              <a:off x="4460225" y="4109250"/>
              <a:ext cx="17925" cy="8750"/>
            </a:xfrm>
            <a:custGeom>
              <a:avLst/>
              <a:gdLst/>
              <a:ahLst/>
              <a:cxnLst/>
              <a:rect l="l" t="t" r="r" b="b"/>
              <a:pathLst>
                <a:path w="717" h="350" extrusionOk="0">
                  <a:moveTo>
                    <a:pt x="379" y="0"/>
                  </a:moveTo>
                  <a:cubicBezTo>
                    <a:pt x="220" y="40"/>
                    <a:pt x="40" y="99"/>
                    <a:pt x="1" y="298"/>
                  </a:cubicBezTo>
                  <a:cubicBezTo>
                    <a:pt x="90" y="339"/>
                    <a:pt x="182" y="350"/>
                    <a:pt x="277" y="350"/>
                  </a:cubicBezTo>
                  <a:cubicBezTo>
                    <a:pt x="388" y="350"/>
                    <a:pt x="504" y="335"/>
                    <a:pt x="624" y="335"/>
                  </a:cubicBezTo>
                  <a:cubicBezTo>
                    <a:pt x="655" y="335"/>
                    <a:pt x="686" y="336"/>
                    <a:pt x="717" y="338"/>
                  </a:cubicBezTo>
                  <a:cubicBezTo>
                    <a:pt x="697" y="298"/>
                    <a:pt x="717" y="239"/>
                    <a:pt x="717" y="199"/>
                  </a:cubicBezTo>
                  <a:cubicBezTo>
                    <a:pt x="597" y="139"/>
                    <a:pt x="418" y="179"/>
                    <a:pt x="3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19" name="Google Shape;8219;p9"/>
            <p:cNvSpPr/>
            <p:nvPr/>
          </p:nvSpPr>
          <p:spPr>
            <a:xfrm>
              <a:off x="4403525" y="4122675"/>
              <a:ext cx="4500" cy="4000"/>
            </a:xfrm>
            <a:custGeom>
              <a:avLst/>
              <a:gdLst/>
              <a:ahLst/>
              <a:cxnLst/>
              <a:rect l="l" t="t" r="r" b="b"/>
              <a:pathLst>
                <a:path w="180" h="160" extrusionOk="0">
                  <a:moveTo>
                    <a:pt x="180" y="0"/>
                  </a:moveTo>
                  <a:cubicBezTo>
                    <a:pt x="100" y="60"/>
                    <a:pt x="61" y="100"/>
                    <a:pt x="1" y="159"/>
                  </a:cubicBezTo>
                  <a:cubicBezTo>
                    <a:pt x="61" y="100"/>
                    <a:pt x="120" y="60"/>
                    <a:pt x="18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20" name="Google Shape;8220;p9"/>
            <p:cNvSpPr/>
            <p:nvPr/>
          </p:nvSpPr>
          <p:spPr>
            <a:xfrm>
              <a:off x="4885425" y="4394700"/>
              <a:ext cx="9475" cy="3500"/>
            </a:xfrm>
            <a:custGeom>
              <a:avLst/>
              <a:gdLst/>
              <a:ahLst/>
              <a:cxnLst/>
              <a:rect l="l" t="t" r="r" b="b"/>
              <a:pathLst>
                <a:path w="379" h="140" extrusionOk="0">
                  <a:moveTo>
                    <a:pt x="1" y="0"/>
                  </a:moveTo>
                  <a:cubicBezTo>
                    <a:pt x="100" y="120"/>
                    <a:pt x="220" y="140"/>
                    <a:pt x="379" y="140"/>
                  </a:cubicBezTo>
                  <a:cubicBezTo>
                    <a:pt x="279" y="20"/>
                    <a:pt x="140" y="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21" name="Google Shape;8221;p9"/>
            <p:cNvSpPr/>
            <p:nvPr/>
          </p:nvSpPr>
          <p:spPr>
            <a:xfrm>
              <a:off x="5315125" y="4249475"/>
              <a:ext cx="54725" cy="13300"/>
            </a:xfrm>
            <a:custGeom>
              <a:avLst/>
              <a:gdLst/>
              <a:ahLst/>
              <a:cxnLst/>
              <a:rect l="l" t="t" r="r" b="b"/>
              <a:pathLst>
                <a:path w="2189" h="532" extrusionOk="0">
                  <a:moveTo>
                    <a:pt x="2109" y="1"/>
                  </a:moveTo>
                  <a:lnTo>
                    <a:pt x="2109" y="1"/>
                  </a:lnTo>
                  <a:cubicBezTo>
                    <a:pt x="1393" y="41"/>
                    <a:pt x="657" y="80"/>
                    <a:pt x="0" y="339"/>
                  </a:cubicBezTo>
                  <a:cubicBezTo>
                    <a:pt x="124" y="432"/>
                    <a:pt x="262" y="452"/>
                    <a:pt x="403" y="452"/>
                  </a:cubicBezTo>
                  <a:cubicBezTo>
                    <a:pt x="517" y="452"/>
                    <a:pt x="633" y="439"/>
                    <a:pt x="743" y="439"/>
                  </a:cubicBezTo>
                  <a:cubicBezTo>
                    <a:pt x="847" y="439"/>
                    <a:pt x="946" y="451"/>
                    <a:pt x="1035" y="498"/>
                  </a:cubicBezTo>
                  <a:cubicBezTo>
                    <a:pt x="1087" y="522"/>
                    <a:pt x="1136" y="532"/>
                    <a:pt x="1182" y="532"/>
                  </a:cubicBezTo>
                  <a:cubicBezTo>
                    <a:pt x="1329" y="532"/>
                    <a:pt x="1446" y="430"/>
                    <a:pt x="1552" y="339"/>
                  </a:cubicBezTo>
                  <a:lnTo>
                    <a:pt x="1751" y="339"/>
                  </a:lnTo>
                  <a:cubicBezTo>
                    <a:pt x="1890" y="239"/>
                    <a:pt x="2188" y="299"/>
                    <a:pt x="210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22" name="Google Shape;8222;p9"/>
            <p:cNvSpPr/>
            <p:nvPr/>
          </p:nvSpPr>
          <p:spPr>
            <a:xfrm>
              <a:off x="5312625" y="4257800"/>
              <a:ext cx="28375" cy="9725"/>
            </a:xfrm>
            <a:custGeom>
              <a:avLst/>
              <a:gdLst/>
              <a:ahLst/>
              <a:cxnLst/>
              <a:rect l="l" t="t" r="r" b="b"/>
              <a:pathLst>
                <a:path w="1135" h="389" extrusionOk="0">
                  <a:moveTo>
                    <a:pt x="722" y="0"/>
                  </a:moveTo>
                  <a:cubicBezTo>
                    <a:pt x="580" y="0"/>
                    <a:pt x="433" y="30"/>
                    <a:pt x="290" y="30"/>
                  </a:cubicBezTo>
                  <a:cubicBezTo>
                    <a:pt x="226" y="30"/>
                    <a:pt x="162" y="24"/>
                    <a:pt x="100" y="6"/>
                  </a:cubicBezTo>
                  <a:cubicBezTo>
                    <a:pt x="1" y="125"/>
                    <a:pt x="1" y="245"/>
                    <a:pt x="100" y="344"/>
                  </a:cubicBezTo>
                  <a:cubicBezTo>
                    <a:pt x="120" y="374"/>
                    <a:pt x="150" y="389"/>
                    <a:pt x="180" y="389"/>
                  </a:cubicBezTo>
                  <a:cubicBezTo>
                    <a:pt x="210" y="389"/>
                    <a:pt x="240" y="374"/>
                    <a:pt x="259" y="344"/>
                  </a:cubicBezTo>
                  <a:cubicBezTo>
                    <a:pt x="366" y="254"/>
                    <a:pt x="486" y="238"/>
                    <a:pt x="610" y="238"/>
                  </a:cubicBezTo>
                  <a:cubicBezTo>
                    <a:pt x="677" y="238"/>
                    <a:pt x="745" y="243"/>
                    <a:pt x="813" y="243"/>
                  </a:cubicBezTo>
                  <a:cubicBezTo>
                    <a:pt x="924" y="243"/>
                    <a:pt x="1033" y="230"/>
                    <a:pt x="1135" y="165"/>
                  </a:cubicBezTo>
                  <a:cubicBezTo>
                    <a:pt x="1010" y="33"/>
                    <a:pt x="869" y="0"/>
                    <a:pt x="7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23" name="Google Shape;8223;p9"/>
            <p:cNvSpPr/>
            <p:nvPr/>
          </p:nvSpPr>
          <p:spPr>
            <a:xfrm>
              <a:off x="5371150" y="4244500"/>
              <a:ext cx="23575" cy="9325"/>
            </a:xfrm>
            <a:custGeom>
              <a:avLst/>
              <a:gdLst/>
              <a:ahLst/>
              <a:cxnLst/>
              <a:rect l="l" t="t" r="r" b="b"/>
              <a:pathLst>
                <a:path w="943" h="373" extrusionOk="0">
                  <a:moveTo>
                    <a:pt x="942" y="1"/>
                  </a:moveTo>
                  <a:cubicBezTo>
                    <a:pt x="604" y="1"/>
                    <a:pt x="306" y="1"/>
                    <a:pt x="47" y="180"/>
                  </a:cubicBezTo>
                  <a:cubicBezTo>
                    <a:pt x="1" y="318"/>
                    <a:pt x="38" y="373"/>
                    <a:pt x="139" y="373"/>
                  </a:cubicBezTo>
                  <a:cubicBezTo>
                    <a:pt x="169" y="373"/>
                    <a:pt x="205" y="368"/>
                    <a:pt x="246" y="359"/>
                  </a:cubicBezTo>
                  <a:cubicBezTo>
                    <a:pt x="465" y="299"/>
                    <a:pt x="703" y="240"/>
                    <a:pt x="942" y="180"/>
                  </a:cubicBezTo>
                  <a:lnTo>
                    <a:pt x="94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24" name="Google Shape;8224;p9"/>
            <p:cNvSpPr/>
            <p:nvPr/>
          </p:nvSpPr>
          <p:spPr>
            <a:xfrm>
              <a:off x="5359875" y="4248975"/>
              <a:ext cx="17425" cy="12925"/>
            </a:xfrm>
            <a:custGeom>
              <a:avLst/>
              <a:gdLst/>
              <a:ahLst/>
              <a:cxnLst/>
              <a:rect l="l" t="t" r="r" b="b"/>
              <a:pathLst>
                <a:path w="697" h="517" extrusionOk="0">
                  <a:moveTo>
                    <a:pt x="498" y="1"/>
                  </a:moveTo>
                  <a:cubicBezTo>
                    <a:pt x="438" y="1"/>
                    <a:pt x="398" y="21"/>
                    <a:pt x="339" y="21"/>
                  </a:cubicBezTo>
                  <a:cubicBezTo>
                    <a:pt x="219" y="120"/>
                    <a:pt x="120" y="259"/>
                    <a:pt x="1" y="359"/>
                  </a:cubicBezTo>
                  <a:cubicBezTo>
                    <a:pt x="136" y="421"/>
                    <a:pt x="281" y="516"/>
                    <a:pt x="410" y="516"/>
                  </a:cubicBezTo>
                  <a:cubicBezTo>
                    <a:pt x="527" y="516"/>
                    <a:pt x="630" y="437"/>
                    <a:pt x="697" y="180"/>
                  </a:cubicBezTo>
                  <a:cubicBezTo>
                    <a:pt x="617" y="120"/>
                    <a:pt x="558" y="61"/>
                    <a:pt x="49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25" name="Google Shape;8225;p9"/>
            <p:cNvSpPr/>
            <p:nvPr/>
          </p:nvSpPr>
          <p:spPr>
            <a:xfrm>
              <a:off x="5407625" y="4244500"/>
              <a:ext cx="25875" cy="4875"/>
            </a:xfrm>
            <a:custGeom>
              <a:avLst/>
              <a:gdLst/>
              <a:ahLst/>
              <a:cxnLst/>
              <a:rect l="l" t="t" r="r" b="b"/>
              <a:pathLst>
                <a:path w="1035" h="195" extrusionOk="0">
                  <a:moveTo>
                    <a:pt x="510" y="1"/>
                  </a:moveTo>
                  <a:cubicBezTo>
                    <a:pt x="334" y="1"/>
                    <a:pt x="159" y="31"/>
                    <a:pt x="0" y="180"/>
                  </a:cubicBezTo>
                  <a:cubicBezTo>
                    <a:pt x="38" y="175"/>
                    <a:pt x="76" y="174"/>
                    <a:pt x="115" y="174"/>
                  </a:cubicBezTo>
                  <a:cubicBezTo>
                    <a:pt x="251" y="174"/>
                    <a:pt x="393" y="195"/>
                    <a:pt x="532" y="195"/>
                  </a:cubicBezTo>
                  <a:cubicBezTo>
                    <a:pt x="711" y="195"/>
                    <a:pt x="886" y="160"/>
                    <a:pt x="1035" y="1"/>
                  </a:cubicBezTo>
                  <a:lnTo>
                    <a:pt x="1035" y="1"/>
                  </a:lnTo>
                  <a:cubicBezTo>
                    <a:pt x="978" y="11"/>
                    <a:pt x="921" y="14"/>
                    <a:pt x="863" y="14"/>
                  </a:cubicBezTo>
                  <a:cubicBezTo>
                    <a:pt x="747" y="14"/>
                    <a:pt x="628" y="1"/>
                    <a:pt x="51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26" name="Google Shape;8226;p9"/>
            <p:cNvSpPr/>
            <p:nvPr/>
          </p:nvSpPr>
          <p:spPr>
            <a:xfrm>
              <a:off x="5341475" y="4257450"/>
              <a:ext cx="13450" cy="9150"/>
            </a:xfrm>
            <a:custGeom>
              <a:avLst/>
              <a:gdLst/>
              <a:ahLst/>
              <a:cxnLst/>
              <a:rect l="l" t="t" r="r" b="b"/>
              <a:pathLst>
                <a:path w="538" h="366" extrusionOk="0">
                  <a:moveTo>
                    <a:pt x="538" y="0"/>
                  </a:moveTo>
                  <a:lnTo>
                    <a:pt x="538" y="0"/>
                  </a:lnTo>
                  <a:cubicBezTo>
                    <a:pt x="359" y="60"/>
                    <a:pt x="180" y="139"/>
                    <a:pt x="1" y="179"/>
                  </a:cubicBezTo>
                  <a:cubicBezTo>
                    <a:pt x="117" y="303"/>
                    <a:pt x="215" y="366"/>
                    <a:pt x="297" y="366"/>
                  </a:cubicBezTo>
                  <a:cubicBezTo>
                    <a:pt x="411" y="366"/>
                    <a:pt x="491" y="244"/>
                    <a:pt x="5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27" name="Google Shape;8227;p9"/>
            <p:cNvSpPr/>
            <p:nvPr/>
          </p:nvSpPr>
          <p:spPr>
            <a:xfrm>
              <a:off x="5315625" y="4266875"/>
              <a:ext cx="4500" cy="4025"/>
            </a:xfrm>
            <a:custGeom>
              <a:avLst/>
              <a:gdLst/>
              <a:ahLst/>
              <a:cxnLst/>
              <a:rect l="l" t="t" r="r" b="b"/>
              <a:pathLst>
                <a:path w="180" h="161" extrusionOk="0">
                  <a:moveTo>
                    <a:pt x="0" y="1"/>
                  </a:moveTo>
                  <a:cubicBezTo>
                    <a:pt x="40" y="61"/>
                    <a:pt x="100" y="100"/>
                    <a:pt x="179" y="160"/>
                  </a:cubicBezTo>
                  <a:lnTo>
                    <a:pt x="17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28" name="Google Shape;8228;p9"/>
            <p:cNvSpPr/>
            <p:nvPr/>
          </p:nvSpPr>
          <p:spPr>
            <a:xfrm>
              <a:off x="5223125" y="4521325"/>
              <a:ext cx="97500" cy="18125"/>
            </a:xfrm>
            <a:custGeom>
              <a:avLst/>
              <a:gdLst/>
              <a:ahLst/>
              <a:cxnLst/>
              <a:rect l="l" t="t" r="r" b="b"/>
              <a:pathLst>
                <a:path w="3900" h="725" extrusionOk="0">
                  <a:moveTo>
                    <a:pt x="3283" y="0"/>
                  </a:moveTo>
                  <a:cubicBezTo>
                    <a:pt x="2990" y="0"/>
                    <a:pt x="2715" y="135"/>
                    <a:pt x="2427" y="167"/>
                  </a:cubicBezTo>
                  <a:cubicBezTo>
                    <a:pt x="2407" y="147"/>
                    <a:pt x="2377" y="137"/>
                    <a:pt x="2345" y="137"/>
                  </a:cubicBezTo>
                  <a:cubicBezTo>
                    <a:pt x="2313" y="137"/>
                    <a:pt x="2278" y="147"/>
                    <a:pt x="2248" y="167"/>
                  </a:cubicBezTo>
                  <a:cubicBezTo>
                    <a:pt x="2149" y="267"/>
                    <a:pt x="2009" y="247"/>
                    <a:pt x="1910" y="326"/>
                  </a:cubicBezTo>
                  <a:lnTo>
                    <a:pt x="1731" y="326"/>
                  </a:lnTo>
                  <a:cubicBezTo>
                    <a:pt x="1552" y="326"/>
                    <a:pt x="1393" y="346"/>
                    <a:pt x="1214" y="346"/>
                  </a:cubicBezTo>
                  <a:cubicBezTo>
                    <a:pt x="1123" y="437"/>
                    <a:pt x="1012" y="444"/>
                    <a:pt x="901" y="444"/>
                  </a:cubicBezTo>
                  <a:cubicBezTo>
                    <a:pt x="882" y="444"/>
                    <a:pt x="864" y="444"/>
                    <a:pt x="845" y="444"/>
                  </a:cubicBezTo>
                  <a:cubicBezTo>
                    <a:pt x="780" y="444"/>
                    <a:pt x="716" y="446"/>
                    <a:pt x="657" y="466"/>
                  </a:cubicBezTo>
                  <a:lnTo>
                    <a:pt x="537" y="466"/>
                  </a:lnTo>
                  <a:cubicBezTo>
                    <a:pt x="458" y="446"/>
                    <a:pt x="398" y="406"/>
                    <a:pt x="338" y="346"/>
                  </a:cubicBezTo>
                  <a:cubicBezTo>
                    <a:pt x="219" y="406"/>
                    <a:pt x="119" y="466"/>
                    <a:pt x="0" y="525"/>
                  </a:cubicBezTo>
                  <a:cubicBezTo>
                    <a:pt x="90" y="682"/>
                    <a:pt x="237" y="700"/>
                    <a:pt x="390" y="700"/>
                  </a:cubicBezTo>
                  <a:cubicBezTo>
                    <a:pt x="435" y="700"/>
                    <a:pt x="481" y="699"/>
                    <a:pt x="527" y="699"/>
                  </a:cubicBezTo>
                  <a:cubicBezTo>
                    <a:pt x="600" y="699"/>
                    <a:pt x="672" y="703"/>
                    <a:pt x="736" y="724"/>
                  </a:cubicBezTo>
                  <a:cubicBezTo>
                    <a:pt x="1830" y="704"/>
                    <a:pt x="2885" y="426"/>
                    <a:pt x="3899" y="207"/>
                  </a:cubicBezTo>
                  <a:cubicBezTo>
                    <a:pt x="3740" y="167"/>
                    <a:pt x="3601" y="167"/>
                    <a:pt x="3501" y="28"/>
                  </a:cubicBezTo>
                  <a:cubicBezTo>
                    <a:pt x="3427" y="8"/>
                    <a:pt x="3354" y="0"/>
                    <a:pt x="328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29" name="Google Shape;8229;p9"/>
            <p:cNvSpPr/>
            <p:nvPr/>
          </p:nvSpPr>
          <p:spPr>
            <a:xfrm>
              <a:off x="5381250" y="4498150"/>
              <a:ext cx="16950" cy="5200"/>
            </a:xfrm>
            <a:custGeom>
              <a:avLst/>
              <a:gdLst/>
              <a:ahLst/>
              <a:cxnLst/>
              <a:rect l="l" t="t" r="r" b="b"/>
              <a:pathLst>
                <a:path w="678" h="208" extrusionOk="0">
                  <a:moveTo>
                    <a:pt x="339" y="0"/>
                  </a:moveTo>
                  <a:cubicBezTo>
                    <a:pt x="200" y="40"/>
                    <a:pt x="100" y="40"/>
                    <a:pt x="1" y="60"/>
                  </a:cubicBezTo>
                  <a:cubicBezTo>
                    <a:pt x="88" y="184"/>
                    <a:pt x="206" y="207"/>
                    <a:pt x="326" y="207"/>
                  </a:cubicBezTo>
                  <a:cubicBezTo>
                    <a:pt x="398" y="207"/>
                    <a:pt x="471" y="199"/>
                    <a:pt x="538" y="199"/>
                  </a:cubicBezTo>
                  <a:cubicBezTo>
                    <a:pt x="578" y="199"/>
                    <a:pt x="618" y="199"/>
                    <a:pt x="677" y="179"/>
                  </a:cubicBezTo>
                  <a:cubicBezTo>
                    <a:pt x="598" y="60"/>
                    <a:pt x="459" y="40"/>
                    <a:pt x="3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30" name="Google Shape;8230;p9"/>
            <p:cNvSpPr/>
            <p:nvPr/>
          </p:nvSpPr>
          <p:spPr>
            <a:xfrm>
              <a:off x="5271350" y="4525500"/>
              <a:ext cx="8975" cy="4150"/>
            </a:xfrm>
            <a:custGeom>
              <a:avLst/>
              <a:gdLst/>
              <a:ahLst/>
              <a:cxnLst/>
              <a:rect l="l" t="t" r="r" b="b"/>
              <a:pathLst>
                <a:path w="359" h="166" extrusionOk="0">
                  <a:moveTo>
                    <a:pt x="359" y="0"/>
                  </a:moveTo>
                  <a:cubicBezTo>
                    <a:pt x="220" y="0"/>
                    <a:pt x="80" y="40"/>
                    <a:pt x="1" y="159"/>
                  </a:cubicBezTo>
                  <a:cubicBezTo>
                    <a:pt x="33" y="163"/>
                    <a:pt x="63" y="166"/>
                    <a:pt x="91" y="166"/>
                  </a:cubicBezTo>
                  <a:cubicBezTo>
                    <a:pt x="206" y="166"/>
                    <a:pt x="295" y="128"/>
                    <a:pt x="3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31" name="Google Shape;8231;p9"/>
            <p:cNvSpPr/>
            <p:nvPr/>
          </p:nvSpPr>
          <p:spPr>
            <a:xfrm>
              <a:off x="5359875" y="4510250"/>
              <a:ext cx="3500" cy="2325"/>
            </a:xfrm>
            <a:custGeom>
              <a:avLst/>
              <a:gdLst/>
              <a:ahLst/>
              <a:cxnLst/>
              <a:rect l="l" t="t" r="r" b="b"/>
              <a:pathLst>
                <a:path w="140" h="93" extrusionOk="0">
                  <a:moveTo>
                    <a:pt x="51" y="1"/>
                  </a:moveTo>
                  <a:cubicBezTo>
                    <a:pt x="27" y="1"/>
                    <a:pt x="11" y="31"/>
                    <a:pt x="1" y="93"/>
                  </a:cubicBezTo>
                  <a:lnTo>
                    <a:pt x="60" y="93"/>
                  </a:lnTo>
                  <a:lnTo>
                    <a:pt x="140" y="73"/>
                  </a:lnTo>
                  <a:cubicBezTo>
                    <a:pt x="102" y="26"/>
                    <a:pt x="73" y="1"/>
                    <a:pt x="5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32" name="Google Shape;8232;p9"/>
            <p:cNvSpPr/>
            <p:nvPr/>
          </p:nvSpPr>
          <p:spPr>
            <a:xfrm>
              <a:off x="5280300" y="4523625"/>
              <a:ext cx="4000" cy="1900"/>
            </a:xfrm>
            <a:custGeom>
              <a:avLst/>
              <a:gdLst/>
              <a:ahLst/>
              <a:cxnLst/>
              <a:rect l="l" t="t" r="r" b="b"/>
              <a:pathLst>
                <a:path w="160" h="76" extrusionOk="0">
                  <a:moveTo>
                    <a:pt x="80" y="1"/>
                  </a:moveTo>
                  <a:cubicBezTo>
                    <a:pt x="50" y="1"/>
                    <a:pt x="21" y="25"/>
                    <a:pt x="1" y="75"/>
                  </a:cubicBezTo>
                  <a:lnTo>
                    <a:pt x="160" y="75"/>
                  </a:lnTo>
                  <a:cubicBezTo>
                    <a:pt x="140" y="25"/>
                    <a:pt x="110" y="1"/>
                    <a:pt x="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33" name="Google Shape;8233;p9"/>
            <p:cNvSpPr/>
            <p:nvPr/>
          </p:nvSpPr>
          <p:spPr>
            <a:xfrm>
              <a:off x="5328550" y="4517000"/>
              <a:ext cx="76100" cy="18225"/>
            </a:xfrm>
            <a:custGeom>
              <a:avLst/>
              <a:gdLst/>
              <a:ahLst/>
              <a:cxnLst/>
              <a:rect l="l" t="t" r="r" b="b"/>
              <a:pathLst>
                <a:path w="3044" h="729" extrusionOk="0">
                  <a:moveTo>
                    <a:pt x="2647" y="0"/>
                  </a:moveTo>
                  <a:cubicBezTo>
                    <a:pt x="1763" y="0"/>
                    <a:pt x="864" y="155"/>
                    <a:pt x="0" y="380"/>
                  </a:cubicBezTo>
                  <a:cubicBezTo>
                    <a:pt x="0" y="639"/>
                    <a:pt x="219" y="519"/>
                    <a:pt x="358" y="579"/>
                  </a:cubicBezTo>
                  <a:cubicBezTo>
                    <a:pt x="400" y="602"/>
                    <a:pt x="446" y="610"/>
                    <a:pt x="493" y="610"/>
                  </a:cubicBezTo>
                  <a:cubicBezTo>
                    <a:pt x="632" y="610"/>
                    <a:pt x="789" y="536"/>
                    <a:pt x="932" y="536"/>
                  </a:cubicBezTo>
                  <a:cubicBezTo>
                    <a:pt x="1038" y="536"/>
                    <a:pt x="1136" y="576"/>
                    <a:pt x="1214" y="718"/>
                  </a:cubicBezTo>
                  <a:cubicBezTo>
                    <a:pt x="1295" y="726"/>
                    <a:pt x="1374" y="729"/>
                    <a:pt x="1453" y="729"/>
                  </a:cubicBezTo>
                  <a:cubicBezTo>
                    <a:pt x="2012" y="729"/>
                    <a:pt x="2521" y="554"/>
                    <a:pt x="3044" y="380"/>
                  </a:cubicBezTo>
                  <a:cubicBezTo>
                    <a:pt x="2885" y="300"/>
                    <a:pt x="2805" y="181"/>
                    <a:pt x="2805" y="2"/>
                  </a:cubicBezTo>
                  <a:cubicBezTo>
                    <a:pt x="2752" y="1"/>
                    <a:pt x="2700" y="0"/>
                    <a:pt x="264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34" name="Google Shape;8234;p9"/>
            <p:cNvSpPr/>
            <p:nvPr/>
          </p:nvSpPr>
          <p:spPr>
            <a:xfrm>
              <a:off x="4290150" y="4394700"/>
              <a:ext cx="15925" cy="20900"/>
            </a:xfrm>
            <a:custGeom>
              <a:avLst/>
              <a:gdLst/>
              <a:ahLst/>
              <a:cxnLst/>
              <a:rect l="l" t="t" r="r" b="b"/>
              <a:pathLst>
                <a:path w="637" h="836" extrusionOk="0">
                  <a:moveTo>
                    <a:pt x="339" y="0"/>
                  </a:moveTo>
                  <a:cubicBezTo>
                    <a:pt x="0" y="239"/>
                    <a:pt x="140" y="538"/>
                    <a:pt x="179" y="836"/>
                  </a:cubicBezTo>
                  <a:lnTo>
                    <a:pt x="458" y="836"/>
                  </a:lnTo>
                  <a:cubicBezTo>
                    <a:pt x="637" y="736"/>
                    <a:pt x="637" y="557"/>
                    <a:pt x="637" y="398"/>
                  </a:cubicBezTo>
                  <a:cubicBezTo>
                    <a:pt x="577" y="219"/>
                    <a:pt x="458" y="120"/>
                    <a:pt x="3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35" name="Google Shape;8235;p9"/>
            <p:cNvSpPr/>
            <p:nvPr/>
          </p:nvSpPr>
          <p:spPr>
            <a:xfrm>
              <a:off x="4298100" y="4393400"/>
              <a:ext cx="12950" cy="11175"/>
            </a:xfrm>
            <a:custGeom>
              <a:avLst/>
              <a:gdLst/>
              <a:ahLst/>
              <a:cxnLst/>
              <a:rect l="l" t="t" r="r" b="b"/>
              <a:pathLst>
                <a:path w="518" h="447" extrusionOk="0">
                  <a:moveTo>
                    <a:pt x="209" y="1"/>
                  </a:moveTo>
                  <a:cubicBezTo>
                    <a:pt x="135" y="1"/>
                    <a:pt x="64" y="15"/>
                    <a:pt x="1" y="52"/>
                  </a:cubicBezTo>
                  <a:cubicBezTo>
                    <a:pt x="1" y="192"/>
                    <a:pt x="40" y="351"/>
                    <a:pt x="200" y="391"/>
                  </a:cubicBezTo>
                  <a:cubicBezTo>
                    <a:pt x="253" y="426"/>
                    <a:pt x="303" y="446"/>
                    <a:pt x="350" y="446"/>
                  </a:cubicBezTo>
                  <a:cubicBezTo>
                    <a:pt x="408" y="446"/>
                    <a:pt x="463" y="417"/>
                    <a:pt x="518" y="351"/>
                  </a:cubicBezTo>
                  <a:cubicBezTo>
                    <a:pt x="458" y="251"/>
                    <a:pt x="399" y="112"/>
                    <a:pt x="339" y="13"/>
                  </a:cubicBezTo>
                  <a:cubicBezTo>
                    <a:pt x="295" y="5"/>
                    <a:pt x="251" y="1"/>
                    <a:pt x="20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36" name="Google Shape;8236;p9"/>
            <p:cNvSpPr/>
            <p:nvPr/>
          </p:nvSpPr>
          <p:spPr>
            <a:xfrm>
              <a:off x="4709375" y="4205050"/>
              <a:ext cx="13950" cy="4225"/>
            </a:xfrm>
            <a:custGeom>
              <a:avLst/>
              <a:gdLst/>
              <a:ahLst/>
              <a:cxnLst/>
              <a:rect l="l" t="t" r="r" b="b"/>
              <a:pathLst>
                <a:path w="558" h="169" extrusionOk="0">
                  <a:moveTo>
                    <a:pt x="222" y="0"/>
                  </a:moveTo>
                  <a:cubicBezTo>
                    <a:pt x="149" y="0"/>
                    <a:pt x="75" y="12"/>
                    <a:pt x="1" y="27"/>
                  </a:cubicBezTo>
                  <a:cubicBezTo>
                    <a:pt x="107" y="133"/>
                    <a:pt x="231" y="169"/>
                    <a:pt x="360" y="169"/>
                  </a:cubicBezTo>
                  <a:cubicBezTo>
                    <a:pt x="425" y="169"/>
                    <a:pt x="492" y="160"/>
                    <a:pt x="558" y="147"/>
                  </a:cubicBezTo>
                  <a:cubicBezTo>
                    <a:pt x="458" y="34"/>
                    <a:pt x="343" y="0"/>
                    <a:pt x="2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37" name="Google Shape;8237;p9"/>
            <p:cNvSpPr/>
            <p:nvPr/>
          </p:nvSpPr>
          <p:spPr>
            <a:xfrm>
              <a:off x="4727300" y="4207575"/>
              <a:ext cx="4500" cy="2150"/>
            </a:xfrm>
            <a:custGeom>
              <a:avLst/>
              <a:gdLst/>
              <a:ahLst/>
              <a:cxnLst/>
              <a:rect l="l" t="t" r="r" b="b"/>
              <a:pathLst>
                <a:path w="180" h="86" extrusionOk="0">
                  <a:moveTo>
                    <a:pt x="96" y="0"/>
                  </a:moveTo>
                  <a:cubicBezTo>
                    <a:pt x="68" y="0"/>
                    <a:pt x="36" y="21"/>
                    <a:pt x="0" y="65"/>
                  </a:cubicBezTo>
                  <a:cubicBezTo>
                    <a:pt x="80" y="65"/>
                    <a:pt x="139" y="85"/>
                    <a:pt x="179" y="85"/>
                  </a:cubicBezTo>
                  <a:cubicBezTo>
                    <a:pt x="157" y="31"/>
                    <a:pt x="129" y="0"/>
                    <a:pt x="9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38" name="Google Shape;8238;p9"/>
            <p:cNvSpPr/>
            <p:nvPr/>
          </p:nvSpPr>
          <p:spPr>
            <a:xfrm>
              <a:off x="5252950" y="4264250"/>
              <a:ext cx="33350" cy="12650"/>
            </a:xfrm>
            <a:custGeom>
              <a:avLst/>
              <a:gdLst/>
              <a:ahLst/>
              <a:cxnLst/>
              <a:rect l="l" t="t" r="r" b="b"/>
              <a:pathLst>
                <a:path w="1334" h="506" extrusionOk="0">
                  <a:moveTo>
                    <a:pt x="969" y="0"/>
                  </a:moveTo>
                  <a:cubicBezTo>
                    <a:pt x="887" y="0"/>
                    <a:pt x="808" y="14"/>
                    <a:pt x="737" y="86"/>
                  </a:cubicBezTo>
                  <a:cubicBezTo>
                    <a:pt x="498" y="166"/>
                    <a:pt x="160" y="7"/>
                    <a:pt x="1" y="345"/>
                  </a:cubicBezTo>
                  <a:cubicBezTo>
                    <a:pt x="153" y="463"/>
                    <a:pt x="301" y="506"/>
                    <a:pt x="447" y="506"/>
                  </a:cubicBezTo>
                  <a:cubicBezTo>
                    <a:pt x="718" y="506"/>
                    <a:pt x="982" y="356"/>
                    <a:pt x="1254" y="265"/>
                  </a:cubicBezTo>
                  <a:cubicBezTo>
                    <a:pt x="1314" y="205"/>
                    <a:pt x="1333" y="166"/>
                    <a:pt x="1314" y="86"/>
                  </a:cubicBezTo>
                  <a:cubicBezTo>
                    <a:pt x="1254" y="46"/>
                    <a:pt x="1214" y="7"/>
                    <a:pt x="1135" y="7"/>
                  </a:cubicBezTo>
                  <a:cubicBezTo>
                    <a:pt x="1079" y="7"/>
                    <a:pt x="1023" y="0"/>
                    <a:pt x="96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39" name="Google Shape;8239;p9"/>
            <p:cNvSpPr/>
            <p:nvPr/>
          </p:nvSpPr>
          <p:spPr>
            <a:xfrm>
              <a:off x="5291750" y="4257350"/>
              <a:ext cx="23400" cy="15525"/>
            </a:xfrm>
            <a:custGeom>
              <a:avLst/>
              <a:gdLst/>
              <a:ahLst/>
              <a:cxnLst/>
              <a:rect l="l" t="t" r="r" b="b"/>
              <a:pathLst>
                <a:path w="936" h="621" extrusionOk="0">
                  <a:moveTo>
                    <a:pt x="702" y="1"/>
                  </a:moveTo>
                  <a:cubicBezTo>
                    <a:pt x="482" y="1"/>
                    <a:pt x="266" y="60"/>
                    <a:pt x="60" y="163"/>
                  </a:cubicBezTo>
                  <a:cubicBezTo>
                    <a:pt x="0" y="621"/>
                    <a:pt x="378" y="462"/>
                    <a:pt x="577" y="541"/>
                  </a:cubicBezTo>
                  <a:cubicBezTo>
                    <a:pt x="697" y="481"/>
                    <a:pt x="796" y="422"/>
                    <a:pt x="935" y="362"/>
                  </a:cubicBezTo>
                  <a:lnTo>
                    <a:pt x="935" y="24"/>
                  </a:lnTo>
                  <a:cubicBezTo>
                    <a:pt x="857" y="8"/>
                    <a:pt x="779" y="1"/>
                    <a:pt x="70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40" name="Google Shape;8240;p9"/>
            <p:cNvSpPr/>
            <p:nvPr/>
          </p:nvSpPr>
          <p:spPr>
            <a:xfrm>
              <a:off x="5281800" y="4261175"/>
              <a:ext cx="24400" cy="14200"/>
            </a:xfrm>
            <a:custGeom>
              <a:avLst/>
              <a:gdLst/>
              <a:ahLst/>
              <a:cxnLst/>
              <a:rect l="l" t="t" r="r" b="b"/>
              <a:pathLst>
                <a:path w="976" h="568" extrusionOk="0">
                  <a:moveTo>
                    <a:pt x="194" y="0"/>
                  </a:moveTo>
                  <a:cubicBezTo>
                    <a:pt x="160" y="0"/>
                    <a:pt x="120" y="10"/>
                    <a:pt x="80" y="30"/>
                  </a:cubicBezTo>
                  <a:cubicBezTo>
                    <a:pt x="60" y="30"/>
                    <a:pt x="60" y="50"/>
                    <a:pt x="40" y="110"/>
                  </a:cubicBezTo>
                  <a:cubicBezTo>
                    <a:pt x="0" y="149"/>
                    <a:pt x="40" y="189"/>
                    <a:pt x="80" y="229"/>
                  </a:cubicBezTo>
                  <a:cubicBezTo>
                    <a:pt x="160" y="289"/>
                    <a:pt x="199" y="348"/>
                    <a:pt x="279" y="388"/>
                  </a:cubicBezTo>
                  <a:cubicBezTo>
                    <a:pt x="458" y="428"/>
                    <a:pt x="597" y="507"/>
                    <a:pt x="776" y="567"/>
                  </a:cubicBezTo>
                  <a:cubicBezTo>
                    <a:pt x="856" y="507"/>
                    <a:pt x="935" y="468"/>
                    <a:pt x="975" y="408"/>
                  </a:cubicBezTo>
                  <a:cubicBezTo>
                    <a:pt x="876" y="149"/>
                    <a:pt x="557" y="249"/>
                    <a:pt x="458" y="30"/>
                  </a:cubicBezTo>
                  <a:cubicBezTo>
                    <a:pt x="428" y="20"/>
                    <a:pt x="403" y="15"/>
                    <a:pt x="376" y="15"/>
                  </a:cubicBezTo>
                  <a:cubicBezTo>
                    <a:pt x="349" y="15"/>
                    <a:pt x="319" y="20"/>
                    <a:pt x="279" y="30"/>
                  </a:cubicBezTo>
                  <a:cubicBezTo>
                    <a:pt x="259" y="10"/>
                    <a:pt x="229" y="0"/>
                    <a:pt x="19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41" name="Google Shape;8241;p9"/>
            <p:cNvSpPr/>
            <p:nvPr/>
          </p:nvSpPr>
          <p:spPr>
            <a:xfrm>
              <a:off x="5271350" y="4261925"/>
              <a:ext cx="12950" cy="4500"/>
            </a:xfrm>
            <a:custGeom>
              <a:avLst/>
              <a:gdLst/>
              <a:ahLst/>
              <a:cxnLst/>
              <a:rect l="l" t="t" r="r" b="b"/>
              <a:pathLst>
                <a:path w="518" h="180" extrusionOk="0">
                  <a:moveTo>
                    <a:pt x="518" y="0"/>
                  </a:moveTo>
                  <a:cubicBezTo>
                    <a:pt x="359" y="0"/>
                    <a:pt x="180" y="40"/>
                    <a:pt x="1" y="40"/>
                  </a:cubicBezTo>
                  <a:lnTo>
                    <a:pt x="1" y="179"/>
                  </a:lnTo>
                  <a:lnTo>
                    <a:pt x="518" y="179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42" name="Google Shape;8242;p9"/>
            <p:cNvSpPr/>
            <p:nvPr/>
          </p:nvSpPr>
          <p:spPr>
            <a:xfrm>
              <a:off x="5236050" y="4262325"/>
              <a:ext cx="9475" cy="3975"/>
            </a:xfrm>
            <a:custGeom>
              <a:avLst/>
              <a:gdLst/>
              <a:ahLst/>
              <a:cxnLst/>
              <a:rect l="l" t="t" r="r" b="b"/>
              <a:pathLst>
                <a:path w="379" h="159" extrusionOk="0">
                  <a:moveTo>
                    <a:pt x="259" y="0"/>
                  </a:moveTo>
                  <a:cubicBezTo>
                    <a:pt x="157" y="0"/>
                    <a:pt x="73" y="56"/>
                    <a:pt x="0" y="143"/>
                  </a:cubicBezTo>
                  <a:cubicBezTo>
                    <a:pt x="35" y="153"/>
                    <a:pt x="70" y="158"/>
                    <a:pt x="104" y="158"/>
                  </a:cubicBezTo>
                  <a:cubicBezTo>
                    <a:pt x="207" y="158"/>
                    <a:pt x="304" y="113"/>
                    <a:pt x="378" y="24"/>
                  </a:cubicBezTo>
                  <a:cubicBezTo>
                    <a:pt x="336" y="8"/>
                    <a:pt x="296" y="0"/>
                    <a:pt x="2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43" name="Google Shape;8243;p9"/>
            <p:cNvSpPr/>
            <p:nvPr/>
          </p:nvSpPr>
          <p:spPr>
            <a:xfrm>
              <a:off x="5284275" y="4266875"/>
              <a:ext cx="5000" cy="4025"/>
            </a:xfrm>
            <a:custGeom>
              <a:avLst/>
              <a:gdLst/>
              <a:ahLst/>
              <a:cxnLst/>
              <a:rect l="l" t="t" r="r" b="b"/>
              <a:pathLst>
                <a:path w="200" h="161" extrusionOk="0">
                  <a:moveTo>
                    <a:pt x="1" y="1"/>
                  </a:moveTo>
                  <a:lnTo>
                    <a:pt x="1" y="160"/>
                  </a:lnTo>
                  <a:lnTo>
                    <a:pt x="200" y="160"/>
                  </a:lnTo>
                  <a:cubicBezTo>
                    <a:pt x="140" y="100"/>
                    <a:pt x="80" y="6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44" name="Google Shape;8244;p9"/>
            <p:cNvSpPr/>
            <p:nvPr/>
          </p:nvSpPr>
          <p:spPr>
            <a:xfrm>
              <a:off x="5223600" y="4264200"/>
              <a:ext cx="4525" cy="2700"/>
            </a:xfrm>
            <a:custGeom>
              <a:avLst/>
              <a:gdLst/>
              <a:ahLst/>
              <a:cxnLst/>
              <a:rect l="l" t="t" r="r" b="b"/>
              <a:pathLst>
                <a:path w="181" h="108" extrusionOk="0">
                  <a:moveTo>
                    <a:pt x="79" y="1"/>
                  </a:moveTo>
                  <a:cubicBezTo>
                    <a:pt x="48" y="1"/>
                    <a:pt x="22" y="36"/>
                    <a:pt x="1" y="108"/>
                  </a:cubicBezTo>
                  <a:cubicBezTo>
                    <a:pt x="41" y="88"/>
                    <a:pt x="120" y="88"/>
                    <a:pt x="180" y="88"/>
                  </a:cubicBezTo>
                  <a:cubicBezTo>
                    <a:pt x="142" y="31"/>
                    <a:pt x="108" y="1"/>
                    <a:pt x="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45" name="Google Shape;8245;p9"/>
            <p:cNvSpPr/>
            <p:nvPr/>
          </p:nvSpPr>
          <p:spPr>
            <a:xfrm>
              <a:off x="5301700" y="4271375"/>
              <a:ext cx="5000" cy="4000"/>
            </a:xfrm>
            <a:custGeom>
              <a:avLst/>
              <a:gdLst/>
              <a:ahLst/>
              <a:cxnLst/>
              <a:rect l="l" t="t" r="r" b="b"/>
              <a:pathLst>
                <a:path w="200" h="160" extrusionOk="0">
                  <a:moveTo>
                    <a:pt x="199" y="0"/>
                  </a:moveTo>
                  <a:lnTo>
                    <a:pt x="199" y="0"/>
                  </a:lnTo>
                  <a:cubicBezTo>
                    <a:pt x="139" y="60"/>
                    <a:pt x="80" y="99"/>
                    <a:pt x="0" y="159"/>
                  </a:cubicBezTo>
                  <a:cubicBezTo>
                    <a:pt x="100" y="119"/>
                    <a:pt x="159" y="80"/>
                    <a:pt x="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46" name="Google Shape;8246;p9"/>
            <p:cNvSpPr/>
            <p:nvPr/>
          </p:nvSpPr>
          <p:spPr>
            <a:xfrm>
              <a:off x="4983400" y="4467775"/>
              <a:ext cx="16450" cy="21800"/>
            </a:xfrm>
            <a:custGeom>
              <a:avLst/>
              <a:gdLst/>
              <a:ahLst/>
              <a:cxnLst/>
              <a:rect l="l" t="t" r="r" b="b"/>
              <a:pathLst>
                <a:path w="658" h="872" extrusionOk="0">
                  <a:moveTo>
                    <a:pt x="432" y="1"/>
                  </a:moveTo>
                  <a:cubicBezTo>
                    <a:pt x="70" y="1"/>
                    <a:pt x="275" y="402"/>
                    <a:pt x="100" y="519"/>
                  </a:cubicBezTo>
                  <a:cubicBezTo>
                    <a:pt x="80" y="598"/>
                    <a:pt x="41" y="678"/>
                    <a:pt x="1" y="758"/>
                  </a:cubicBezTo>
                  <a:cubicBezTo>
                    <a:pt x="59" y="842"/>
                    <a:pt x="111" y="871"/>
                    <a:pt x="160" y="871"/>
                  </a:cubicBezTo>
                  <a:cubicBezTo>
                    <a:pt x="262" y="871"/>
                    <a:pt x="351" y="745"/>
                    <a:pt x="458" y="718"/>
                  </a:cubicBezTo>
                  <a:cubicBezTo>
                    <a:pt x="498" y="678"/>
                    <a:pt x="578" y="598"/>
                    <a:pt x="637" y="519"/>
                  </a:cubicBezTo>
                  <a:cubicBezTo>
                    <a:pt x="637" y="400"/>
                    <a:pt x="657" y="300"/>
                    <a:pt x="657" y="181"/>
                  </a:cubicBezTo>
                  <a:cubicBezTo>
                    <a:pt x="578" y="121"/>
                    <a:pt x="538" y="61"/>
                    <a:pt x="458" y="2"/>
                  </a:cubicBezTo>
                  <a:cubicBezTo>
                    <a:pt x="449" y="1"/>
                    <a:pt x="440" y="1"/>
                    <a:pt x="4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47" name="Google Shape;8247;p9"/>
            <p:cNvSpPr/>
            <p:nvPr/>
          </p:nvSpPr>
          <p:spPr>
            <a:xfrm>
              <a:off x="5188300" y="4380775"/>
              <a:ext cx="4000" cy="8975"/>
            </a:xfrm>
            <a:custGeom>
              <a:avLst/>
              <a:gdLst/>
              <a:ahLst/>
              <a:cxnLst/>
              <a:rect l="l" t="t" r="r" b="b"/>
              <a:pathLst>
                <a:path w="160" h="359" extrusionOk="0">
                  <a:moveTo>
                    <a:pt x="1" y="0"/>
                  </a:moveTo>
                  <a:cubicBezTo>
                    <a:pt x="1" y="160"/>
                    <a:pt x="21" y="279"/>
                    <a:pt x="160" y="359"/>
                  </a:cubicBezTo>
                  <a:cubicBezTo>
                    <a:pt x="160" y="259"/>
                    <a:pt x="140" y="120"/>
                    <a:pt x="140" y="20"/>
                  </a:cubicBezTo>
                  <a:cubicBezTo>
                    <a:pt x="100" y="20"/>
                    <a:pt x="40" y="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48" name="Google Shape;8248;p9"/>
            <p:cNvSpPr/>
            <p:nvPr/>
          </p:nvSpPr>
          <p:spPr>
            <a:xfrm>
              <a:off x="5183325" y="4372325"/>
              <a:ext cx="5000" cy="8475"/>
            </a:xfrm>
            <a:custGeom>
              <a:avLst/>
              <a:gdLst/>
              <a:ahLst/>
              <a:cxnLst/>
              <a:rect l="l" t="t" r="r" b="b"/>
              <a:pathLst>
                <a:path w="200" h="339" extrusionOk="0">
                  <a:moveTo>
                    <a:pt x="200" y="0"/>
                  </a:moveTo>
                  <a:cubicBezTo>
                    <a:pt x="40" y="100"/>
                    <a:pt x="1" y="219"/>
                    <a:pt x="200" y="338"/>
                  </a:cubicBezTo>
                  <a:lnTo>
                    <a:pt x="20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49" name="Google Shape;8249;p9"/>
            <p:cNvSpPr/>
            <p:nvPr/>
          </p:nvSpPr>
          <p:spPr>
            <a:xfrm>
              <a:off x="4448300" y="4411025"/>
              <a:ext cx="69650" cy="26475"/>
            </a:xfrm>
            <a:custGeom>
              <a:avLst/>
              <a:gdLst/>
              <a:ahLst/>
              <a:cxnLst/>
              <a:rect l="l" t="t" r="r" b="b"/>
              <a:pathLst>
                <a:path w="2786" h="1059" extrusionOk="0">
                  <a:moveTo>
                    <a:pt x="369" y="0"/>
                  </a:moveTo>
                  <a:cubicBezTo>
                    <a:pt x="206" y="0"/>
                    <a:pt x="67" y="75"/>
                    <a:pt x="0" y="302"/>
                  </a:cubicBezTo>
                  <a:cubicBezTo>
                    <a:pt x="498" y="382"/>
                    <a:pt x="259" y="800"/>
                    <a:pt x="358" y="1058"/>
                  </a:cubicBezTo>
                  <a:lnTo>
                    <a:pt x="478" y="1058"/>
                  </a:lnTo>
                  <a:cubicBezTo>
                    <a:pt x="586" y="779"/>
                    <a:pt x="707" y="621"/>
                    <a:pt x="980" y="621"/>
                  </a:cubicBezTo>
                  <a:cubicBezTo>
                    <a:pt x="1058" y="621"/>
                    <a:pt x="1148" y="634"/>
                    <a:pt x="1254" y="660"/>
                  </a:cubicBezTo>
                  <a:cubicBezTo>
                    <a:pt x="1572" y="737"/>
                    <a:pt x="1899" y="773"/>
                    <a:pt x="2229" y="773"/>
                  </a:cubicBezTo>
                  <a:cubicBezTo>
                    <a:pt x="2414" y="773"/>
                    <a:pt x="2600" y="761"/>
                    <a:pt x="2785" y="740"/>
                  </a:cubicBezTo>
                  <a:cubicBezTo>
                    <a:pt x="2646" y="442"/>
                    <a:pt x="2248" y="640"/>
                    <a:pt x="2069" y="382"/>
                  </a:cubicBezTo>
                  <a:cubicBezTo>
                    <a:pt x="1711" y="342"/>
                    <a:pt x="1373" y="282"/>
                    <a:pt x="1015" y="282"/>
                  </a:cubicBezTo>
                  <a:cubicBezTo>
                    <a:pt x="796" y="282"/>
                    <a:pt x="677" y="243"/>
                    <a:pt x="617" y="44"/>
                  </a:cubicBezTo>
                  <a:cubicBezTo>
                    <a:pt x="532" y="18"/>
                    <a:pt x="448" y="0"/>
                    <a:pt x="36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50" name="Google Shape;8250;p9"/>
            <p:cNvSpPr/>
            <p:nvPr/>
          </p:nvSpPr>
          <p:spPr>
            <a:xfrm>
              <a:off x="4533325" y="4424525"/>
              <a:ext cx="9975" cy="3775"/>
            </a:xfrm>
            <a:custGeom>
              <a:avLst/>
              <a:gdLst/>
              <a:ahLst/>
              <a:cxnLst/>
              <a:rect l="l" t="t" r="r" b="b"/>
              <a:pathLst>
                <a:path w="399" h="151" extrusionOk="0">
                  <a:moveTo>
                    <a:pt x="399" y="1"/>
                  </a:moveTo>
                  <a:lnTo>
                    <a:pt x="399" y="1"/>
                  </a:lnTo>
                  <a:cubicBezTo>
                    <a:pt x="339" y="21"/>
                    <a:pt x="260" y="21"/>
                    <a:pt x="160" y="21"/>
                  </a:cubicBezTo>
                  <a:cubicBezTo>
                    <a:pt x="100" y="21"/>
                    <a:pt x="1" y="61"/>
                    <a:pt x="1" y="61"/>
                  </a:cubicBezTo>
                  <a:cubicBezTo>
                    <a:pt x="15" y="129"/>
                    <a:pt x="76" y="151"/>
                    <a:pt x="132" y="151"/>
                  </a:cubicBezTo>
                  <a:cubicBezTo>
                    <a:pt x="157" y="151"/>
                    <a:pt x="181" y="146"/>
                    <a:pt x="200" y="140"/>
                  </a:cubicBezTo>
                  <a:cubicBezTo>
                    <a:pt x="279" y="120"/>
                    <a:pt x="359" y="41"/>
                    <a:pt x="3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51" name="Google Shape;8251;p9"/>
            <p:cNvSpPr/>
            <p:nvPr/>
          </p:nvSpPr>
          <p:spPr>
            <a:xfrm>
              <a:off x="4586550" y="4441950"/>
              <a:ext cx="6000" cy="13450"/>
            </a:xfrm>
            <a:custGeom>
              <a:avLst/>
              <a:gdLst/>
              <a:ahLst/>
              <a:cxnLst/>
              <a:rect l="l" t="t" r="r" b="b"/>
              <a:pathLst>
                <a:path w="240" h="538" extrusionOk="0">
                  <a:moveTo>
                    <a:pt x="60" y="0"/>
                  </a:moveTo>
                  <a:lnTo>
                    <a:pt x="60" y="0"/>
                  </a:lnTo>
                  <a:cubicBezTo>
                    <a:pt x="40" y="199"/>
                    <a:pt x="0" y="418"/>
                    <a:pt x="219" y="537"/>
                  </a:cubicBezTo>
                  <a:cubicBezTo>
                    <a:pt x="199" y="338"/>
                    <a:pt x="239" y="139"/>
                    <a:pt x="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52" name="Google Shape;8252;p9"/>
            <p:cNvSpPr/>
            <p:nvPr/>
          </p:nvSpPr>
          <p:spPr>
            <a:xfrm>
              <a:off x="5214175" y="453445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179" y="0"/>
                  </a:moveTo>
                  <a:cubicBezTo>
                    <a:pt x="119" y="40"/>
                    <a:pt x="60" y="100"/>
                    <a:pt x="0" y="179"/>
                  </a:cubicBezTo>
                  <a:cubicBezTo>
                    <a:pt x="80" y="140"/>
                    <a:pt x="159" y="100"/>
                    <a:pt x="1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53" name="Google Shape;8253;p9"/>
            <p:cNvSpPr/>
            <p:nvPr/>
          </p:nvSpPr>
          <p:spPr>
            <a:xfrm>
              <a:off x="5192275" y="4350425"/>
              <a:ext cx="8975" cy="5025"/>
            </a:xfrm>
            <a:custGeom>
              <a:avLst/>
              <a:gdLst/>
              <a:ahLst/>
              <a:cxnLst/>
              <a:rect l="l" t="t" r="r" b="b"/>
              <a:pathLst>
                <a:path w="359" h="201" extrusionOk="0">
                  <a:moveTo>
                    <a:pt x="60" y="1"/>
                  </a:moveTo>
                  <a:cubicBezTo>
                    <a:pt x="41" y="41"/>
                    <a:pt x="41" y="100"/>
                    <a:pt x="1" y="140"/>
                  </a:cubicBezTo>
                  <a:cubicBezTo>
                    <a:pt x="39" y="179"/>
                    <a:pt x="70" y="201"/>
                    <a:pt x="108" y="201"/>
                  </a:cubicBezTo>
                  <a:cubicBezTo>
                    <a:pt x="128" y="201"/>
                    <a:pt x="152" y="194"/>
                    <a:pt x="180" y="180"/>
                  </a:cubicBezTo>
                  <a:cubicBezTo>
                    <a:pt x="239" y="180"/>
                    <a:pt x="299" y="140"/>
                    <a:pt x="359" y="140"/>
                  </a:cubicBezTo>
                  <a:cubicBezTo>
                    <a:pt x="299" y="21"/>
                    <a:pt x="180" y="1"/>
                    <a:pt x="6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54" name="Google Shape;8254;p9"/>
            <p:cNvSpPr/>
            <p:nvPr/>
          </p:nvSpPr>
          <p:spPr>
            <a:xfrm>
              <a:off x="5193275" y="4353925"/>
              <a:ext cx="4000" cy="2975"/>
            </a:xfrm>
            <a:custGeom>
              <a:avLst/>
              <a:gdLst/>
              <a:ahLst/>
              <a:cxnLst/>
              <a:rect l="l" t="t" r="r" b="b"/>
              <a:pathLst>
                <a:path w="160" h="119" extrusionOk="0">
                  <a:moveTo>
                    <a:pt x="1" y="0"/>
                  </a:moveTo>
                  <a:cubicBezTo>
                    <a:pt x="12" y="78"/>
                    <a:pt x="29" y="118"/>
                    <a:pt x="59" y="118"/>
                  </a:cubicBezTo>
                  <a:cubicBezTo>
                    <a:pt x="83" y="118"/>
                    <a:pt x="116" y="93"/>
                    <a:pt x="160" y="40"/>
                  </a:cubicBezTo>
                  <a:cubicBezTo>
                    <a:pt x="100" y="40"/>
                    <a:pt x="40" y="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55" name="Google Shape;8255;p9"/>
            <p:cNvSpPr/>
            <p:nvPr/>
          </p:nvSpPr>
          <p:spPr>
            <a:xfrm>
              <a:off x="5096800" y="4229600"/>
              <a:ext cx="132800" cy="28850"/>
            </a:xfrm>
            <a:custGeom>
              <a:avLst/>
              <a:gdLst/>
              <a:ahLst/>
              <a:cxnLst/>
              <a:rect l="l" t="t" r="r" b="b"/>
              <a:pathLst>
                <a:path w="5312" h="1154" extrusionOk="0">
                  <a:moveTo>
                    <a:pt x="5013" y="0"/>
                  </a:moveTo>
                  <a:cubicBezTo>
                    <a:pt x="4894" y="0"/>
                    <a:pt x="4795" y="0"/>
                    <a:pt x="4695" y="80"/>
                  </a:cubicBezTo>
                  <a:cubicBezTo>
                    <a:pt x="4655" y="80"/>
                    <a:pt x="4596" y="80"/>
                    <a:pt x="4556" y="100"/>
                  </a:cubicBezTo>
                  <a:cubicBezTo>
                    <a:pt x="4453" y="176"/>
                    <a:pt x="4348" y="187"/>
                    <a:pt x="4241" y="187"/>
                  </a:cubicBezTo>
                  <a:cubicBezTo>
                    <a:pt x="4198" y="187"/>
                    <a:pt x="4156" y="185"/>
                    <a:pt x="4113" y="185"/>
                  </a:cubicBezTo>
                  <a:cubicBezTo>
                    <a:pt x="4014" y="185"/>
                    <a:pt x="3915" y="195"/>
                    <a:pt x="3820" y="259"/>
                  </a:cubicBezTo>
                  <a:cubicBezTo>
                    <a:pt x="3540" y="356"/>
                    <a:pt x="3249" y="377"/>
                    <a:pt x="2955" y="377"/>
                  </a:cubicBezTo>
                  <a:cubicBezTo>
                    <a:pt x="2735" y="377"/>
                    <a:pt x="2514" y="366"/>
                    <a:pt x="2294" y="366"/>
                  </a:cubicBezTo>
                  <a:cubicBezTo>
                    <a:pt x="1910" y="366"/>
                    <a:pt x="1531" y="401"/>
                    <a:pt x="1174" y="597"/>
                  </a:cubicBezTo>
                  <a:cubicBezTo>
                    <a:pt x="876" y="577"/>
                    <a:pt x="597" y="577"/>
                    <a:pt x="299" y="577"/>
                  </a:cubicBezTo>
                  <a:cubicBezTo>
                    <a:pt x="239" y="597"/>
                    <a:pt x="199" y="637"/>
                    <a:pt x="179" y="657"/>
                  </a:cubicBezTo>
                  <a:cubicBezTo>
                    <a:pt x="100" y="696"/>
                    <a:pt x="0" y="696"/>
                    <a:pt x="0" y="836"/>
                  </a:cubicBezTo>
                  <a:cubicBezTo>
                    <a:pt x="40" y="955"/>
                    <a:pt x="120" y="1054"/>
                    <a:pt x="179" y="1154"/>
                  </a:cubicBezTo>
                  <a:cubicBezTo>
                    <a:pt x="219" y="1134"/>
                    <a:pt x="299" y="1134"/>
                    <a:pt x="339" y="1134"/>
                  </a:cubicBezTo>
                  <a:cubicBezTo>
                    <a:pt x="537" y="995"/>
                    <a:pt x="736" y="1074"/>
                    <a:pt x="935" y="995"/>
                  </a:cubicBezTo>
                  <a:cubicBezTo>
                    <a:pt x="2109" y="975"/>
                    <a:pt x="3263" y="836"/>
                    <a:pt x="4397" y="597"/>
                  </a:cubicBezTo>
                  <a:cubicBezTo>
                    <a:pt x="4576" y="458"/>
                    <a:pt x="4795" y="577"/>
                    <a:pt x="4974" y="458"/>
                  </a:cubicBezTo>
                  <a:cubicBezTo>
                    <a:pt x="5073" y="418"/>
                    <a:pt x="5172" y="418"/>
                    <a:pt x="5272" y="398"/>
                  </a:cubicBezTo>
                  <a:cubicBezTo>
                    <a:pt x="5312" y="358"/>
                    <a:pt x="5312" y="279"/>
                    <a:pt x="5292" y="199"/>
                  </a:cubicBezTo>
                  <a:cubicBezTo>
                    <a:pt x="5212" y="100"/>
                    <a:pt x="5113" y="40"/>
                    <a:pt x="501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56" name="Google Shape;8256;p9"/>
            <p:cNvSpPr/>
            <p:nvPr/>
          </p:nvSpPr>
          <p:spPr>
            <a:xfrm>
              <a:off x="5064975" y="4249475"/>
              <a:ext cx="17925" cy="4325"/>
            </a:xfrm>
            <a:custGeom>
              <a:avLst/>
              <a:gdLst/>
              <a:ahLst/>
              <a:cxnLst/>
              <a:rect l="l" t="t" r="r" b="b"/>
              <a:pathLst>
                <a:path w="717" h="173" extrusionOk="0">
                  <a:moveTo>
                    <a:pt x="716" y="1"/>
                  </a:moveTo>
                  <a:cubicBezTo>
                    <a:pt x="498" y="1"/>
                    <a:pt x="259" y="41"/>
                    <a:pt x="20" y="41"/>
                  </a:cubicBezTo>
                  <a:cubicBezTo>
                    <a:pt x="20" y="80"/>
                    <a:pt x="0" y="100"/>
                    <a:pt x="0" y="160"/>
                  </a:cubicBezTo>
                  <a:cubicBezTo>
                    <a:pt x="104" y="160"/>
                    <a:pt x="207" y="173"/>
                    <a:pt x="307" y="173"/>
                  </a:cubicBezTo>
                  <a:cubicBezTo>
                    <a:pt x="456" y="173"/>
                    <a:pt x="597" y="144"/>
                    <a:pt x="7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57" name="Google Shape;8257;p9"/>
            <p:cNvSpPr/>
            <p:nvPr/>
          </p:nvSpPr>
          <p:spPr>
            <a:xfrm>
              <a:off x="5086850" y="4245550"/>
              <a:ext cx="13450" cy="4950"/>
            </a:xfrm>
            <a:custGeom>
              <a:avLst/>
              <a:gdLst/>
              <a:ahLst/>
              <a:cxnLst/>
              <a:rect l="l" t="t" r="r" b="b"/>
              <a:pathLst>
                <a:path w="538" h="198" extrusionOk="0">
                  <a:moveTo>
                    <a:pt x="312" y="0"/>
                  </a:moveTo>
                  <a:cubicBezTo>
                    <a:pt x="195" y="0"/>
                    <a:pt x="86" y="28"/>
                    <a:pt x="1" y="138"/>
                  </a:cubicBezTo>
                  <a:cubicBezTo>
                    <a:pt x="120" y="158"/>
                    <a:pt x="239" y="158"/>
                    <a:pt x="378" y="198"/>
                  </a:cubicBezTo>
                  <a:cubicBezTo>
                    <a:pt x="418" y="118"/>
                    <a:pt x="498" y="58"/>
                    <a:pt x="538" y="19"/>
                  </a:cubicBezTo>
                  <a:cubicBezTo>
                    <a:pt x="461" y="11"/>
                    <a:pt x="385" y="0"/>
                    <a:pt x="31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58" name="Google Shape;8258;p9"/>
            <p:cNvSpPr/>
            <p:nvPr/>
          </p:nvSpPr>
          <p:spPr>
            <a:xfrm>
              <a:off x="4381650" y="4472775"/>
              <a:ext cx="4000" cy="5000"/>
            </a:xfrm>
            <a:custGeom>
              <a:avLst/>
              <a:gdLst/>
              <a:ahLst/>
              <a:cxnLst/>
              <a:rect l="l" t="t" r="r" b="b"/>
              <a:pathLst>
                <a:path w="160" h="200" extrusionOk="0">
                  <a:moveTo>
                    <a:pt x="160" y="1"/>
                  </a:moveTo>
                  <a:cubicBezTo>
                    <a:pt x="1" y="80"/>
                    <a:pt x="40" y="160"/>
                    <a:pt x="160" y="200"/>
                  </a:cubicBezTo>
                  <a:lnTo>
                    <a:pt x="16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59" name="Google Shape;8259;p9"/>
            <p:cNvSpPr/>
            <p:nvPr/>
          </p:nvSpPr>
          <p:spPr>
            <a:xfrm>
              <a:off x="4385625" y="44683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1" y="1"/>
                  </a:moveTo>
                  <a:lnTo>
                    <a:pt x="1" y="180"/>
                  </a:lnTo>
                  <a:lnTo>
                    <a:pt x="18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60" name="Google Shape;8260;p9"/>
            <p:cNvSpPr/>
            <p:nvPr/>
          </p:nvSpPr>
          <p:spPr>
            <a:xfrm>
              <a:off x="5429500" y="4446350"/>
              <a:ext cx="20925" cy="4575"/>
            </a:xfrm>
            <a:custGeom>
              <a:avLst/>
              <a:gdLst/>
              <a:ahLst/>
              <a:cxnLst/>
              <a:rect l="l" t="t" r="r" b="b"/>
              <a:pathLst>
                <a:path w="837" h="183" extrusionOk="0">
                  <a:moveTo>
                    <a:pt x="372" y="1"/>
                  </a:moveTo>
                  <a:cubicBezTo>
                    <a:pt x="236" y="1"/>
                    <a:pt x="106" y="38"/>
                    <a:pt x="1" y="182"/>
                  </a:cubicBezTo>
                  <a:lnTo>
                    <a:pt x="816" y="182"/>
                  </a:lnTo>
                  <a:cubicBezTo>
                    <a:pt x="836" y="143"/>
                    <a:pt x="836" y="83"/>
                    <a:pt x="816" y="43"/>
                  </a:cubicBezTo>
                  <a:cubicBezTo>
                    <a:pt x="672" y="43"/>
                    <a:pt x="518" y="1"/>
                    <a:pt x="37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61" name="Google Shape;8261;p9"/>
            <p:cNvSpPr/>
            <p:nvPr/>
          </p:nvSpPr>
          <p:spPr>
            <a:xfrm>
              <a:off x="5165925" y="4100525"/>
              <a:ext cx="27875" cy="4750"/>
            </a:xfrm>
            <a:custGeom>
              <a:avLst/>
              <a:gdLst/>
              <a:ahLst/>
              <a:cxnLst/>
              <a:rect l="l" t="t" r="r" b="b"/>
              <a:pathLst>
                <a:path w="1115" h="190" extrusionOk="0">
                  <a:moveTo>
                    <a:pt x="550" y="1"/>
                  </a:moveTo>
                  <a:cubicBezTo>
                    <a:pt x="363" y="1"/>
                    <a:pt x="179" y="11"/>
                    <a:pt x="0" y="31"/>
                  </a:cubicBezTo>
                  <a:cubicBezTo>
                    <a:pt x="122" y="143"/>
                    <a:pt x="261" y="163"/>
                    <a:pt x="405" y="163"/>
                  </a:cubicBezTo>
                  <a:cubicBezTo>
                    <a:pt x="485" y="163"/>
                    <a:pt x="567" y="157"/>
                    <a:pt x="648" y="157"/>
                  </a:cubicBezTo>
                  <a:cubicBezTo>
                    <a:pt x="732" y="157"/>
                    <a:pt x="815" y="163"/>
                    <a:pt x="896" y="190"/>
                  </a:cubicBezTo>
                  <a:cubicBezTo>
                    <a:pt x="955" y="110"/>
                    <a:pt x="1035" y="71"/>
                    <a:pt x="1114" y="31"/>
                  </a:cubicBezTo>
                  <a:cubicBezTo>
                    <a:pt x="925" y="11"/>
                    <a:pt x="736" y="1"/>
                    <a:pt x="55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62" name="Google Shape;8262;p9"/>
            <p:cNvSpPr/>
            <p:nvPr/>
          </p:nvSpPr>
          <p:spPr>
            <a:xfrm>
              <a:off x="5104750" y="4100100"/>
              <a:ext cx="26875" cy="4675"/>
            </a:xfrm>
            <a:custGeom>
              <a:avLst/>
              <a:gdLst/>
              <a:ahLst/>
              <a:cxnLst/>
              <a:rect l="l" t="t" r="r" b="b"/>
              <a:pathLst>
                <a:path w="1075" h="187" extrusionOk="0">
                  <a:moveTo>
                    <a:pt x="503" y="0"/>
                  </a:moveTo>
                  <a:cubicBezTo>
                    <a:pt x="326" y="0"/>
                    <a:pt x="154" y="34"/>
                    <a:pt x="1" y="187"/>
                  </a:cubicBezTo>
                  <a:cubicBezTo>
                    <a:pt x="359" y="187"/>
                    <a:pt x="677" y="167"/>
                    <a:pt x="1015" y="167"/>
                  </a:cubicBezTo>
                  <a:cubicBezTo>
                    <a:pt x="1015" y="107"/>
                    <a:pt x="1055" y="68"/>
                    <a:pt x="1075" y="8"/>
                  </a:cubicBezTo>
                  <a:lnTo>
                    <a:pt x="1075" y="8"/>
                  </a:lnTo>
                  <a:cubicBezTo>
                    <a:pt x="1022" y="17"/>
                    <a:pt x="968" y="20"/>
                    <a:pt x="913" y="20"/>
                  </a:cubicBezTo>
                  <a:cubicBezTo>
                    <a:pt x="777" y="20"/>
                    <a:pt x="639" y="0"/>
                    <a:pt x="5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63" name="Google Shape;8263;p9"/>
            <p:cNvSpPr/>
            <p:nvPr/>
          </p:nvSpPr>
          <p:spPr>
            <a:xfrm>
              <a:off x="4677550" y="4405150"/>
              <a:ext cx="2025" cy="2000"/>
            </a:xfrm>
            <a:custGeom>
              <a:avLst/>
              <a:gdLst/>
              <a:ahLst/>
              <a:cxnLst/>
              <a:rect l="l" t="t" r="r" b="b"/>
              <a:pathLst>
                <a:path w="81" h="80" extrusionOk="0">
                  <a:moveTo>
                    <a:pt x="1" y="0"/>
                  </a:moveTo>
                  <a:lnTo>
                    <a:pt x="80" y="80"/>
                  </a:lnTo>
                  <a:cubicBezTo>
                    <a:pt x="60" y="40"/>
                    <a:pt x="60" y="20"/>
                    <a:pt x="60" y="20"/>
                  </a:cubicBezTo>
                  <a:cubicBezTo>
                    <a:pt x="60" y="0"/>
                    <a:pt x="41" y="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64" name="Google Shape;8264;p9"/>
            <p:cNvSpPr/>
            <p:nvPr/>
          </p:nvSpPr>
          <p:spPr>
            <a:xfrm>
              <a:off x="4585550" y="4459350"/>
              <a:ext cx="8975" cy="17925"/>
            </a:xfrm>
            <a:custGeom>
              <a:avLst/>
              <a:gdLst/>
              <a:ahLst/>
              <a:cxnLst/>
              <a:rect l="l" t="t" r="r" b="b"/>
              <a:pathLst>
                <a:path w="359" h="717" extrusionOk="0">
                  <a:moveTo>
                    <a:pt x="239" y="0"/>
                  </a:moveTo>
                  <a:cubicBezTo>
                    <a:pt x="1" y="219"/>
                    <a:pt x="100" y="458"/>
                    <a:pt x="60" y="717"/>
                  </a:cubicBezTo>
                  <a:cubicBezTo>
                    <a:pt x="239" y="637"/>
                    <a:pt x="259" y="498"/>
                    <a:pt x="279" y="359"/>
                  </a:cubicBezTo>
                  <a:cubicBezTo>
                    <a:pt x="359" y="239"/>
                    <a:pt x="359" y="140"/>
                    <a:pt x="279" y="40"/>
                  </a:cubicBezTo>
                  <a:lnTo>
                    <a:pt x="23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65" name="Google Shape;8265;p9"/>
            <p:cNvSpPr/>
            <p:nvPr/>
          </p:nvSpPr>
          <p:spPr>
            <a:xfrm>
              <a:off x="4592525" y="4459850"/>
              <a:ext cx="4500" cy="8350"/>
            </a:xfrm>
            <a:custGeom>
              <a:avLst/>
              <a:gdLst/>
              <a:ahLst/>
              <a:cxnLst/>
              <a:rect l="l" t="t" r="r" b="b"/>
              <a:pathLst>
                <a:path w="180" h="334" extrusionOk="0">
                  <a:moveTo>
                    <a:pt x="0" y="0"/>
                  </a:moveTo>
                  <a:lnTo>
                    <a:pt x="0" y="319"/>
                  </a:lnTo>
                  <a:cubicBezTo>
                    <a:pt x="30" y="329"/>
                    <a:pt x="50" y="334"/>
                    <a:pt x="72" y="334"/>
                  </a:cubicBezTo>
                  <a:cubicBezTo>
                    <a:pt x="95" y="334"/>
                    <a:pt x="120" y="329"/>
                    <a:pt x="159" y="319"/>
                  </a:cubicBezTo>
                  <a:cubicBezTo>
                    <a:pt x="159" y="199"/>
                    <a:pt x="179" y="4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66" name="Google Shape;8266;p9"/>
            <p:cNvSpPr/>
            <p:nvPr/>
          </p:nvSpPr>
          <p:spPr>
            <a:xfrm>
              <a:off x="4552725" y="4476750"/>
              <a:ext cx="8475" cy="5000"/>
            </a:xfrm>
            <a:custGeom>
              <a:avLst/>
              <a:gdLst/>
              <a:ahLst/>
              <a:cxnLst/>
              <a:rect l="l" t="t" r="r" b="b"/>
              <a:pathLst>
                <a:path w="339" h="200" extrusionOk="0">
                  <a:moveTo>
                    <a:pt x="1" y="1"/>
                  </a:moveTo>
                  <a:cubicBezTo>
                    <a:pt x="60" y="160"/>
                    <a:pt x="180" y="200"/>
                    <a:pt x="339" y="200"/>
                  </a:cubicBezTo>
                  <a:lnTo>
                    <a:pt x="339" y="21"/>
                  </a:lnTo>
                  <a:cubicBezTo>
                    <a:pt x="220" y="1"/>
                    <a:pt x="120" y="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67" name="Google Shape;8267;p9"/>
            <p:cNvSpPr/>
            <p:nvPr/>
          </p:nvSpPr>
          <p:spPr>
            <a:xfrm>
              <a:off x="4580575" y="4482225"/>
              <a:ext cx="4000" cy="2500"/>
            </a:xfrm>
            <a:custGeom>
              <a:avLst/>
              <a:gdLst/>
              <a:ahLst/>
              <a:cxnLst/>
              <a:rect l="l" t="t" r="r" b="b"/>
              <a:pathLst>
                <a:path w="160" h="100" extrusionOk="0">
                  <a:moveTo>
                    <a:pt x="100" y="1"/>
                  </a:moveTo>
                  <a:cubicBezTo>
                    <a:pt x="41" y="1"/>
                    <a:pt x="1" y="20"/>
                    <a:pt x="41" y="80"/>
                  </a:cubicBezTo>
                  <a:cubicBezTo>
                    <a:pt x="60" y="100"/>
                    <a:pt x="80" y="100"/>
                    <a:pt x="100" y="100"/>
                  </a:cubicBezTo>
                  <a:cubicBezTo>
                    <a:pt x="120" y="100"/>
                    <a:pt x="160" y="80"/>
                    <a:pt x="160" y="40"/>
                  </a:cubicBezTo>
                  <a:cubicBezTo>
                    <a:pt x="140" y="20"/>
                    <a:pt x="140" y="1"/>
                    <a:pt x="1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68" name="Google Shape;8268;p9"/>
            <p:cNvSpPr/>
            <p:nvPr/>
          </p:nvSpPr>
          <p:spPr>
            <a:xfrm>
              <a:off x="5004800" y="4485850"/>
              <a:ext cx="29850" cy="8825"/>
            </a:xfrm>
            <a:custGeom>
              <a:avLst/>
              <a:gdLst/>
              <a:ahLst/>
              <a:cxnLst/>
              <a:rect l="l" t="t" r="r" b="b"/>
              <a:pathLst>
                <a:path w="1194" h="353" extrusionOk="0">
                  <a:moveTo>
                    <a:pt x="793" y="1"/>
                  </a:moveTo>
                  <a:cubicBezTo>
                    <a:pt x="512" y="1"/>
                    <a:pt x="261" y="209"/>
                    <a:pt x="0" y="333"/>
                  </a:cubicBezTo>
                  <a:cubicBezTo>
                    <a:pt x="219" y="333"/>
                    <a:pt x="438" y="353"/>
                    <a:pt x="677" y="353"/>
                  </a:cubicBezTo>
                  <a:cubicBezTo>
                    <a:pt x="796" y="174"/>
                    <a:pt x="1074" y="353"/>
                    <a:pt x="1194" y="154"/>
                  </a:cubicBezTo>
                  <a:cubicBezTo>
                    <a:pt x="1052" y="43"/>
                    <a:pt x="920" y="1"/>
                    <a:pt x="7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69" name="Google Shape;8269;p9"/>
            <p:cNvSpPr/>
            <p:nvPr/>
          </p:nvSpPr>
          <p:spPr>
            <a:xfrm>
              <a:off x="5021700" y="4490175"/>
              <a:ext cx="18425" cy="5000"/>
            </a:xfrm>
            <a:custGeom>
              <a:avLst/>
              <a:gdLst/>
              <a:ahLst/>
              <a:cxnLst/>
              <a:rect l="l" t="t" r="r" b="b"/>
              <a:pathLst>
                <a:path w="737" h="200" extrusionOk="0">
                  <a:moveTo>
                    <a:pt x="518" y="1"/>
                  </a:moveTo>
                  <a:cubicBezTo>
                    <a:pt x="339" y="21"/>
                    <a:pt x="120" y="1"/>
                    <a:pt x="1" y="200"/>
                  </a:cubicBezTo>
                  <a:cubicBezTo>
                    <a:pt x="219" y="180"/>
                    <a:pt x="438" y="180"/>
                    <a:pt x="697" y="180"/>
                  </a:cubicBezTo>
                  <a:cubicBezTo>
                    <a:pt x="717" y="180"/>
                    <a:pt x="717" y="160"/>
                    <a:pt x="737" y="120"/>
                  </a:cubicBezTo>
                  <a:cubicBezTo>
                    <a:pt x="737" y="100"/>
                    <a:pt x="737" y="61"/>
                    <a:pt x="697" y="21"/>
                  </a:cubicBezTo>
                  <a:cubicBezTo>
                    <a:pt x="637" y="21"/>
                    <a:pt x="558" y="1"/>
                    <a:pt x="51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70" name="Google Shape;8270;p9"/>
            <p:cNvSpPr/>
            <p:nvPr/>
          </p:nvSpPr>
          <p:spPr>
            <a:xfrm>
              <a:off x="5039100" y="4490675"/>
              <a:ext cx="5000" cy="4000"/>
            </a:xfrm>
            <a:custGeom>
              <a:avLst/>
              <a:gdLst/>
              <a:ahLst/>
              <a:cxnLst/>
              <a:rect l="l" t="t" r="r" b="b"/>
              <a:pathLst>
                <a:path w="200" h="160" extrusionOk="0">
                  <a:moveTo>
                    <a:pt x="1" y="1"/>
                  </a:moveTo>
                  <a:lnTo>
                    <a:pt x="1" y="160"/>
                  </a:lnTo>
                  <a:cubicBezTo>
                    <a:pt x="100" y="140"/>
                    <a:pt x="140" y="80"/>
                    <a:pt x="2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71" name="Google Shape;8271;p9"/>
            <p:cNvSpPr/>
            <p:nvPr/>
          </p:nvSpPr>
          <p:spPr>
            <a:xfrm>
              <a:off x="4486100" y="4109250"/>
              <a:ext cx="5000" cy="3500"/>
            </a:xfrm>
            <a:custGeom>
              <a:avLst/>
              <a:gdLst/>
              <a:ahLst/>
              <a:cxnLst/>
              <a:rect l="l" t="t" r="r" b="b"/>
              <a:pathLst>
                <a:path w="200" h="140" extrusionOk="0">
                  <a:moveTo>
                    <a:pt x="199" y="0"/>
                  </a:moveTo>
                  <a:lnTo>
                    <a:pt x="199" y="0"/>
                  </a:lnTo>
                  <a:cubicBezTo>
                    <a:pt x="100" y="20"/>
                    <a:pt x="60" y="80"/>
                    <a:pt x="0" y="139"/>
                  </a:cubicBezTo>
                  <a:cubicBezTo>
                    <a:pt x="60" y="99"/>
                    <a:pt x="139" y="40"/>
                    <a:pt x="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72" name="Google Shape;8272;p9"/>
            <p:cNvSpPr/>
            <p:nvPr/>
          </p:nvSpPr>
          <p:spPr>
            <a:xfrm>
              <a:off x="5240525" y="4529950"/>
              <a:ext cx="13450" cy="3850"/>
            </a:xfrm>
            <a:custGeom>
              <a:avLst/>
              <a:gdLst/>
              <a:ahLst/>
              <a:cxnLst/>
              <a:rect l="l" t="t" r="r" b="b"/>
              <a:pathLst>
                <a:path w="538" h="154" extrusionOk="0">
                  <a:moveTo>
                    <a:pt x="405" y="0"/>
                  </a:moveTo>
                  <a:cubicBezTo>
                    <a:pt x="253" y="0"/>
                    <a:pt x="109" y="12"/>
                    <a:pt x="0" y="121"/>
                  </a:cubicBezTo>
                  <a:cubicBezTo>
                    <a:pt x="82" y="137"/>
                    <a:pt x="163" y="153"/>
                    <a:pt x="240" y="153"/>
                  </a:cubicBezTo>
                  <a:cubicBezTo>
                    <a:pt x="352" y="153"/>
                    <a:pt x="455" y="119"/>
                    <a:pt x="537" y="1"/>
                  </a:cubicBezTo>
                  <a:cubicBezTo>
                    <a:pt x="493" y="1"/>
                    <a:pt x="449" y="0"/>
                    <a:pt x="40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73" name="Google Shape;8273;p9"/>
            <p:cNvSpPr/>
            <p:nvPr/>
          </p:nvSpPr>
          <p:spPr>
            <a:xfrm>
              <a:off x="5232075" y="4529975"/>
              <a:ext cx="5000" cy="3000"/>
            </a:xfrm>
            <a:custGeom>
              <a:avLst/>
              <a:gdLst/>
              <a:ahLst/>
              <a:cxnLst/>
              <a:rect l="l" t="t" r="r" b="b"/>
              <a:pathLst>
                <a:path w="200" h="120" extrusionOk="0">
                  <a:moveTo>
                    <a:pt x="0" y="0"/>
                  </a:moveTo>
                  <a:lnTo>
                    <a:pt x="0" y="0"/>
                  </a:lnTo>
                  <a:cubicBezTo>
                    <a:pt x="40" y="100"/>
                    <a:pt x="100" y="120"/>
                    <a:pt x="199" y="120"/>
                  </a:cubicBezTo>
                  <a:cubicBezTo>
                    <a:pt x="139" y="100"/>
                    <a:pt x="60" y="6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74" name="Google Shape;8274;p9"/>
            <p:cNvSpPr/>
            <p:nvPr/>
          </p:nvSpPr>
          <p:spPr>
            <a:xfrm>
              <a:off x="4740725" y="4034650"/>
              <a:ext cx="5000" cy="7975"/>
            </a:xfrm>
            <a:custGeom>
              <a:avLst/>
              <a:gdLst/>
              <a:ahLst/>
              <a:cxnLst/>
              <a:rect l="l" t="t" r="r" b="b"/>
              <a:pathLst>
                <a:path w="200" h="319" extrusionOk="0">
                  <a:moveTo>
                    <a:pt x="20" y="0"/>
                  </a:moveTo>
                  <a:cubicBezTo>
                    <a:pt x="20" y="119"/>
                    <a:pt x="0" y="219"/>
                    <a:pt x="0" y="318"/>
                  </a:cubicBezTo>
                  <a:cubicBezTo>
                    <a:pt x="139" y="259"/>
                    <a:pt x="159" y="139"/>
                    <a:pt x="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75" name="Google Shape;8275;p9"/>
            <p:cNvSpPr/>
            <p:nvPr/>
          </p:nvSpPr>
          <p:spPr>
            <a:xfrm>
              <a:off x="5130375" y="3968925"/>
              <a:ext cx="9225" cy="4100"/>
            </a:xfrm>
            <a:custGeom>
              <a:avLst/>
              <a:gdLst/>
              <a:ahLst/>
              <a:cxnLst/>
              <a:rect l="l" t="t" r="r" b="b"/>
              <a:pathLst>
                <a:path w="369" h="164" extrusionOk="0">
                  <a:moveTo>
                    <a:pt x="126" y="1"/>
                  </a:moveTo>
                  <a:cubicBezTo>
                    <a:pt x="80" y="1"/>
                    <a:pt x="41" y="20"/>
                    <a:pt x="30" y="63"/>
                  </a:cubicBezTo>
                  <a:cubicBezTo>
                    <a:pt x="0" y="152"/>
                    <a:pt x="71" y="164"/>
                    <a:pt x="133" y="164"/>
                  </a:cubicBezTo>
                  <a:cubicBezTo>
                    <a:pt x="154" y="164"/>
                    <a:pt x="174" y="162"/>
                    <a:pt x="189" y="162"/>
                  </a:cubicBezTo>
                  <a:lnTo>
                    <a:pt x="368" y="162"/>
                  </a:lnTo>
                  <a:cubicBezTo>
                    <a:pt x="348" y="123"/>
                    <a:pt x="289" y="63"/>
                    <a:pt x="249" y="43"/>
                  </a:cubicBezTo>
                  <a:cubicBezTo>
                    <a:pt x="212" y="15"/>
                    <a:pt x="166" y="1"/>
                    <a:pt x="12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76" name="Google Shape;8276;p9"/>
            <p:cNvSpPr/>
            <p:nvPr/>
          </p:nvSpPr>
          <p:spPr>
            <a:xfrm>
              <a:off x="5091825" y="3991875"/>
              <a:ext cx="30350" cy="11450"/>
            </a:xfrm>
            <a:custGeom>
              <a:avLst/>
              <a:gdLst/>
              <a:ahLst/>
              <a:cxnLst/>
              <a:rect l="l" t="t" r="r" b="b"/>
              <a:pathLst>
                <a:path w="1214" h="458" extrusionOk="0">
                  <a:moveTo>
                    <a:pt x="717" y="0"/>
                  </a:moveTo>
                  <a:cubicBezTo>
                    <a:pt x="597" y="140"/>
                    <a:pt x="378" y="140"/>
                    <a:pt x="199" y="199"/>
                  </a:cubicBezTo>
                  <a:cubicBezTo>
                    <a:pt x="0" y="239"/>
                    <a:pt x="20" y="358"/>
                    <a:pt x="179" y="458"/>
                  </a:cubicBezTo>
                  <a:cubicBezTo>
                    <a:pt x="296" y="329"/>
                    <a:pt x="434" y="317"/>
                    <a:pt x="576" y="317"/>
                  </a:cubicBezTo>
                  <a:cubicBezTo>
                    <a:pt x="608" y="317"/>
                    <a:pt x="640" y="318"/>
                    <a:pt x="673" y="318"/>
                  </a:cubicBezTo>
                  <a:cubicBezTo>
                    <a:pt x="741" y="318"/>
                    <a:pt x="809" y="315"/>
                    <a:pt x="876" y="299"/>
                  </a:cubicBezTo>
                  <a:cubicBezTo>
                    <a:pt x="975" y="159"/>
                    <a:pt x="1095" y="60"/>
                    <a:pt x="121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77" name="Google Shape;8277;p9"/>
            <p:cNvSpPr/>
            <p:nvPr/>
          </p:nvSpPr>
          <p:spPr>
            <a:xfrm>
              <a:off x="5353400" y="3950950"/>
              <a:ext cx="19925" cy="4775"/>
            </a:xfrm>
            <a:custGeom>
              <a:avLst/>
              <a:gdLst/>
              <a:ahLst/>
              <a:cxnLst/>
              <a:rect l="l" t="t" r="r" b="b"/>
              <a:pathLst>
                <a:path w="797" h="191" extrusionOk="0">
                  <a:moveTo>
                    <a:pt x="437" y="0"/>
                  </a:moveTo>
                  <a:cubicBezTo>
                    <a:pt x="295" y="0"/>
                    <a:pt x="154" y="31"/>
                    <a:pt x="1" y="86"/>
                  </a:cubicBezTo>
                  <a:cubicBezTo>
                    <a:pt x="173" y="132"/>
                    <a:pt x="318" y="191"/>
                    <a:pt x="464" y="191"/>
                  </a:cubicBezTo>
                  <a:cubicBezTo>
                    <a:pt x="571" y="191"/>
                    <a:pt x="679" y="159"/>
                    <a:pt x="797" y="66"/>
                  </a:cubicBezTo>
                  <a:cubicBezTo>
                    <a:pt x="671" y="21"/>
                    <a:pt x="554" y="0"/>
                    <a:pt x="4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78" name="Google Shape;8278;p9"/>
            <p:cNvSpPr/>
            <p:nvPr/>
          </p:nvSpPr>
          <p:spPr>
            <a:xfrm>
              <a:off x="5027300" y="4035125"/>
              <a:ext cx="7350" cy="8150"/>
            </a:xfrm>
            <a:custGeom>
              <a:avLst/>
              <a:gdLst/>
              <a:ahLst/>
              <a:cxnLst/>
              <a:rect l="l" t="t" r="r" b="b"/>
              <a:pathLst>
                <a:path w="294" h="326" extrusionOk="0">
                  <a:moveTo>
                    <a:pt x="115" y="1"/>
                  </a:moveTo>
                  <a:cubicBezTo>
                    <a:pt x="26" y="179"/>
                    <a:pt x="0" y="325"/>
                    <a:pt x="210" y="325"/>
                  </a:cubicBezTo>
                  <a:cubicBezTo>
                    <a:pt x="235" y="325"/>
                    <a:pt x="263" y="323"/>
                    <a:pt x="294" y="319"/>
                  </a:cubicBezTo>
                  <a:lnTo>
                    <a:pt x="294" y="21"/>
                  </a:lnTo>
                  <a:cubicBezTo>
                    <a:pt x="234" y="1"/>
                    <a:pt x="174" y="1"/>
                    <a:pt x="11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79" name="Google Shape;8279;p9"/>
            <p:cNvSpPr/>
            <p:nvPr/>
          </p:nvSpPr>
          <p:spPr>
            <a:xfrm>
              <a:off x="4034525" y="4902450"/>
              <a:ext cx="4000" cy="5075"/>
            </a:xfrm>
            <a:custGeom>
              <a:avLst/>
              <a:gdLst/>
              <a:ahLst/>
              <a:cxnLst/>
              <a:rect l="l" t="t" r="r" b="b"/>
              <a:pathLst>
                <a:path w="160" h="203" extrusionOk="0">
                  <a:moveTo>
                    <a:pt x="1" y="1"/>
                  </a:moveTo>
                  <a:cubicBezTo>
                    <a:pt x="19" y="93"/>
                    <a:pt x="3" y="202"/>
                    <a:pt x="95" y="202"/>
                  </a:cubicBezTo>
                  <a:cubicBezTo>
                    <a:pt x="103" y="202"/>
                    <a:pt x="111" y="201"/>
                    <a:pt x="120" y="200"/>
                  </a:cubicBezTo>
                  <a:cubicBezTo>
                    <a:pt x="140" y="200"/>
                    <a:pt x="140" y="61"/>
                    <a:pt x="16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80" name="Google Shape;8280;p9"/>
            <p:cNvSpPr/>
            <p:nvPr/>
          </p:nvSpPr>
          <p:spPr>
            <a:xfrm>
              <a:off x="5288750" y="4784150"/>
              <a:ext cx="22900" cy="4550"/>
            </a:xfrm>
            <a:custGeom>
              <a:avLst/>
              <a:gdLst/>
              <a:ahLst/>
              <a:cxnLst/>
              <a:rect l="l" t="t" r="r" b="b"/>
              <a:pathLst>
                <a:path w="916" h="182" extrusionOk="0">
                  <a:moveTo>
                    <a:pt x="434" y="1"/>
                  </a:moveTo>
                  <a:cubicBezTo>
                    <a:pt x="283" y="1"/>
                    <a:pt x="135" y="33"/>
                    <a:pt x="1" y="158"/>
                  </a:cubicBezTo>
                  <a:cubicBezTo>
                    <a:pt x="136" y="166"/>
                    <a:pt x="274" y="182"/>
                    <a:pt x="409" y="182"/>
                  </a:cubicBezTo>
                  <a:cubicBezTo>
                    <a:pt x="592" y="182"/>
                    <a:pt x="767" y="153"/>
                    <a:pt x="916" y="38"/>
                  </a:cubicBezTo>
                  <a:cubicBezTo>
                    <a:pt x="761" y="38"/>
                    <a:pt x="596" y="1"/>
                    <a:pt x="43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81" name="Google Shape;8281;p9"/>
            <p:cNvSpPr/>
            <p:nvPr/>
          </p:nvSpPr>
          <p:spPr>
            <a:xfrm>
              <a:off x="5521500" y="4721050"/>
              <a:ext cx="12950" cy="5625"/>
            </a:xfrm>
            <a:custGeom>
              <a:avLst/>
              <a:gdLst/>
              <a:ahLst/>
              <a:cxnLst/>
              <a:rect l="l" t="t" r="r" b="b"/>
              <a:pathLst>
                <a:path w="518" h="225" extrusionOk="0">
                  <a:moveTo>
                    <a:pt x="276" y="0"/>
                  </a:moveTo>
                  <a:cubicBezTo>
                    <a:pt x="165" y="0"/>
                    <a:pt x="72" y="72"/>
                    <a:pt x="1" y="215"/>
                  </a:cubicBezTo>
                  <a:cubicBezTo>
                    <a:pt x="80" y="215"/>
                    <a:pt x="160" y="224"/>
                    <a:pt x="234" y="224"/>
                  </a:cubicBezTo>
                  <a:cubicBezTo>
                    <a:pt x="346" y="224"/>
                    <a:pt x="446" y="203"/>
                    <a:pt x="518" y="96"/>
                  </a:cubicBezTo>
                  <a:cubicBezTo>
                    <a:pt x="430" y="32"/>
                    <a:pt x="349" y="0"/>
                    <a:pt x="2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82" name="Google Shape;8282;p9"/>
            <p:cNvSpPr/>
            <p:nvPr/>
          </p:nvSpPr>
          <p:spPr>
            <a:xfrm>
              <a:off x="5262900" y="4779700"/>
              <a:ext cx="17425" cy="4425"/>
            </a:xfrm>
            <a:custGeom>
              <a:avLst/>
              <a:gdLst/>
              <a:ahLst/>
              <a:cxnLst/>
              <a:rect l="l" t="t" r="r" b="b"/>
              <a:pathLst>
                <a:path w="697" h="177" extrusionOk="0">
                  <a:moveTo>
                    <a:pt x="382" y="0"/>
                  </a:moveTo>
                  <a:cubicBezTo>
                    <a:pt x="244" y="0"/>
                    <a:pt x="116" y="38"/>
                    <a:pt x="1" y="176"/>
                  </a:cubicBezTo>
                  <a:cubicBezTo>
                    <a:pt x="33" y="174"/>
                    <a:pt x="65" y="173"/>
                    <a:pt x="98" y="173"/>
                  </a:cubicBezTo>
                  <a:cubicBezTo>
                    <a:pt x="160" y="173"/>
                    <a:pt x="223" y="176"/>
                    <a:pt x="286" y="176"/>
                  </a:cubicBezTo>
                  <a:cubicBezTo>
                    <a:pt x="433" y="176"/>
                    <a:pt x="576" y="158"/>
                    <a:pt x="697" y="37"/>
                  </a:cubicBezTo>
                  <a:cubicBezTo>
                    <a:pt x="588" y="20"/>
                    <a:pt x="482" y="0"/>
                    <a:pt x="38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83" name="Google Shape;8283;p9"/>
            <p:cNvSpPr/>
            <p:nvPr/>
          </p:nvSpPr>
          <p:spPr>
            <a:xfrm>
              <a:off x="5367325" y="4771350"/>
              <a:ext cx="17950" cy="4325"/>
            </a:xfrm>
            <a:custGeom>
              <a:avLst/>
              <a:gdLst/>
              <a:ahLst/>
              <a:cxnLst/>
              <a:rect l="l" t="t" r="r" b="b"/>
              <a:pathLst>
                <a:path w="718" h="173" extrusionOk="0">
                  <a:moveTo>
                    <a:pt x="478" y="1"/>
                  </a:moveTo>
                  <a:cubicBezTo>
                    <a:pt x="310" y="1"/>
                    <a:pt x="151" y="30"/>
                    <a:pt x="1" y="152"/>
                  </a:cubicBezTo>
                  <a:cubicBezTo>
                    <a:pt x="109" y="152"/>
                    <a:pt x="226" y="173"/>
                    <a:pt x="340" y="173"/>
                  </a:cubicBezTo>
                  <a:cubicBezTo>
                    <a:pt x="476" y="173"/>
                    <a:pt x="609" y="143"/>
                    <a:pt x="717" y="13"/>
                  </a:cubicBezTo>
                  <a:cubicBezTo>
                    <a:pt x="635" y="7"/>
                    <a:pt x="556" y="1"/>
                    <a:pt x="47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84" name="Google Shape;8284;p9"/>
            <p:cNvSpPr/>
            <p:nvPr/>
          </p:nvSpPr>
          <p:spPr>
            <a:xfrm>
              <a:off x="5104750" y="4571250"/>
              <a:ext cx="101975" cy="38800"/>
            </a:xfrm>
            <a:custGeom>
              <a:avLst/>
              <a:gdLst/>
              <a:ahLst/>
              <a:cxnLst/>
              <a:rect l="l" t="t" r="r" b="b"/>
              <a:pathLst>
                <a:path w="4079" h="1552" extrusionOk="0">
                  <a:moveTo>
                    <a:pt x="3860" y="120"/>
                  </a:moveTo>
                  <a:lnTo>
                    <a:pt x="3860" y="120"/>
                  </a:lnTo>
                  <a:cubicBezTo>
                    <a:pt x="3502" y="299"/>
                    <a:pt x="2945" y="0"/>
                    <a:pt x="2786" y="617"/>
                  </a:cubicBezTo>
                  <a:cubicBezTo>
                    <a:pt x="2740" y="717"/>
                    <a:pt x="2690" y="755"/>
                    <a:pt x="2639" y="755"/>
                  </a:cubicBezTo>
                  <a:cubicBezTo>
                    <a:pt x="2577" y="755"/>
                    <a:pt x="2512" y="702"/>
                    <a:pt x="2447" y="637"/>
                  </a:cubicBezTo>
                  <a:lnTo>
                    <a:pt x="2268" y="637"/>
                  </a:lnTo>
                  <a:cubicBezTo>
                    <a:pt x="2249" y="697"/>
                    <a:pt x="2189" y="697"/>
                    <a:pt x="2109" y="716"/>
                  </a:cubicBezTo>
                  <a:cubicBezTo>
                    <a:pt x="1970" y="796"/>
                    <a:pt x="1771" y="836"/>
                    <a:pt x="1652" y="935"/>
                  </a:cubicBezTo>
                  <a:cubicBezTo>
                    <a:pt x="1437" y="1140"/>
                    <a:pt x="1204" y="1228"/>
                    <a:pt x="966" y="1228"/>
                  </a:cubicBezTo>
                  <a:cubicBezTo>
                    <a:pt x="765" y="1228"/>
                    <a:pt x="560" y="1164"/>
                    <a:pt x="359" y="1055"/>
                  </a:cubicBezTo>
                  <a:cubicBezTo>
                    <a:pt x="279" y="1194"/>
                    <a:pt x="120" y="1214"/>
                    <a:pt x="1" y="1234"/>
                  </a:cubicBezTo>
                  <a:cubicBezTo>
                    <a:pt x="132" y="1341"/>
                    <a:pt x="285" y="1363"/>
                    <a:pt x="442" y="1363"/>
                  </a:cubicBezTo>
                  <a:cubicBezTo>
                    <a:pt x="547" y="1363"/>
                    <a:pt x="653" y="1353"/>
                    <a:pt x="757" y="1353"/>
                  </a:cubicBezTo>
                  <a:cubicBezTo>
                    <a:pt x="808" y="1351"/>
                    <a:pt x="859" y="1351"/>
                    <a:pt x="910" y="1351"/>
                  </a:cubicBezTo>
                  <a:cubicBezTo>
                    <a:pt x="1447" y="1351"/>
                    <a:pt x="1940" y="1443"/>
                    <a:pt x="2467" y="1552"/>
                  </a:cubicBezTo>
                  <a:cubicBezTo>
                    <a:pt x="2686" y="1433"/>
                    <a:pt x="2965" y="1393"/>
                    <a:pt x="3164" y="1214"/>
                  </a:cubicBezTo>
                  <a:lnTo>
                    <a:pt x="3164" y="1154"/>
                  </a:lnTo>
                  <a:cubicBezTo>
                    <a:pt x="3243" y="1134"/>
                    <a:pt x="3303" y="1055"/>
                    <a:pt x="3382" y="1035"/>
                  </a:cubicBezTo>
                  <a:cubicBezTo>
                    <a:pt x="3442" y="1035"/>
                    <a:pt x="3462" y="1015"/>
                    <a:pt x="3502" y="995"/>
                  </a:cubicBezTo>
                  <a:cubicBezTo>
                    <a:pt x="3561" y="955"/>
                    <a:pt x="3581" y="935"/>
                    <a:pt x="3581" y="896"/>
                  </a:cubicBezTo>
                  <a:lnTo>
                    <a:pt x="3661" y="836"/>
                  </a:lnTo>
                  <a:lnTo>
                    <a:pt x="3740" y="856"/>
                  </a:lnTo>
                  <a:cubicBezTo>
                    <a:pt x="3900" y="796"/>
                    <a:pt x="4079" y="736"/>
                    <a:pt x="4079" y="498"/>
                  </a:cubicBezTo>
                  <a:cubicBezTo>
                    <a:pt x="3959" y="398"/>
                    <a:pt x="3681" y="358"/>
                    <a:pt x="3860" y="1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85" name="Google Shape;8285;p9"/>
            <p:cNvSpPr/>
            <p:nvPr/>
          </p:nvSpPr>
          <p:spPr>
            <a:xfrm>
              <a:off x="5023700" y="4603725"/>
              <a:ext cx="20400" cy="5975"/>
            </a:xfrm>
            <a:custGeom>
              <a:avLst/>
              <a:gdLst/>
              <a:ahLst/>
              <a:cxnLst/>
              <a:rect l="l" t="t" r="r" b="b"/>
              <a:pathLst>
                <a:path w="816" h="239" extrusionOk="0">
                  <a:moveTo>
                    <a:pt x="467" y="0"/>
                  </a:moveTo>
                  <a:cubicBezTo>
                    <a:pt x="313" y="0"/>
                    <a:pt x="160" y="31"/>
                    <a:pt x="0" y="134"/>
                  </a:cubicBezTo>
                  <a:cubicBezTo>
                    <a:pt x="159" y="213"/>
                    <a:pt x="299" y="238"/>
                    <a:pt x="430" y="238"/>
                  </a:cubicBezTo>
                  <a:cubicBezTo>
                    <a:pt x="562" y="238"/>
                    <a:pt x="686" y="213"/>
                    <a:pt x="816" y="193"/>
                  </a:cubicBezTo>
                  <a:lnTo>
                    <a:pt x="816" y="34"/>
                  </a:lnTo>
                  <a:cubicBezTo>
                    <a:pt x="697" y="17"/>
                    <a:pt x="582" y="0"/>
                    <a:pt x="46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86" name="Google Shape;8286;p9"/>
            <p:cNvSpPr/>
            <p:nvPr/>
          </p:nvSpPr>
          <p:spPr>
            <a:xfrm>
              <a:off x="5122650" y="5098900"/>
              <a:ext cx="12475" cy="62700"/>
            </a:xfrm>
            <a:custGeom>
              <a:avLst/>
              <a:gdLst/>
              <a:ahLst/>
              <a:cxnLst/>
              <a:rect l="l" t="t" r="r" b="b"/>
              <a:pathLst>
                <a:path w="499" h="2508" extrusionOk="0">
                  <a:moveTo>
                    <a:pt x="41" y="1"/>
                  </a:moveTo>
                  <a:cubicBezTo>
                    <a:pt x="60" y="836"/>
                    <a:pt x="1" y="1711"/>
                    <a:pt x="359" y="2507"/>
                  </a:cubicBezTo>
                  <a:cubicBezTo>
                    <a:pt x="399" y="2427"/>
                    <a:pt x="458" y="2388"/>
                    <a:pt x="498" y="2308"/>
                  </a:cubicBezTo>
                  <a:cubicBezTo>
                    <a:pt x="478" y="2268"/>
                    <a:pt x="478" y="2209"/>
                    <a:pt x="478" y="2169"/>
                  </a:cubicBezTo>
                  <a:cubicBezTo>
                    <a:pt x="259" y="1970"/>
                    <a:pt x="299" y="1691"/>
                    <a:pt x="359" y="1433"/>
                  </a:cubicBezTo>
                  <a:cubicBezTo>
                    <a:pt x="339" y="1393"/>
                    <a:pt x="339" y="1333"/>
                    <a:pt x="359" y="1294"/>
                  </a:cubicBezTo>
                  <a:cubicBezTo>
                    <a:pt x="359" y="1115"/>
                    <a:pt x="339" y="975"/>
                    <a:pt x="339" y="796"/>
                  </a:cubicBezTo>
                  <a:cubicBezTo>
                    <a:pt x="180" y="577"/>
                    <a:pt x="359" y="279"/>
                    <a:pt x="180" y="40"/>
                  </a:cubicBezTo>
                  <a:cubicBezTo>
                    <a:pt x="140" y="40"/>
                    <a:pt x="80" y="20"/>
                    <a:pt x="4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87" name="Google Shape;8287;p9"/>
            <p:cNvSpPr/>
            <p:nvPr/>
          </p:nvSpPr>
          <p:spPr>
            <a:xfrm>
              <a:off x="5116700" y="5020325"/>
              <a:ext cx="9950" cy="28375"/>
            </a:xfrm>
            <a:custGeom>
              <a:avLst/>
              <a:gdLst/>
              <a:ahLst/>
              <a:cxnLst/>
              <a:rect l="l" t="t" r="r" b="b"/>
              <a:pathLst>
                <a:path w="398" h="1135" extrusionOk="0">
                  <a:moveTo>
                    <a:pt x="80" y="0"/>
                  </a:moveTo>
                  <a:cubicBezTo>
                    <a:pt x="80" y="140"/>
                    <a:pt x="40" y="259"/>
                    <a:pt x="40" y="378"/>
                  </a:cubicBezTo>
                  <a:cubicBezTo>
                    <a:pt x="20" y="378"/>
                    <a:pt x="20" y="378"/>
                    <a:pt x="0" y="418"/>
                  </a:cubicBezTo>
                  <a:cubicBezTo>
                    <a:pt x="0" y="478"/>
                    <a:pt x="0" y="498"/>
                    <a:pt x="40" y="557"/>
                  </a:cubicBezTo>
                  <a:lnTo>
                    <a:pt x="40" y="1075"/>
                  </a:lnTo>
                  <a:cubicBezTo>
                    <a:pt x="70" y="1114"/>
                    <a:pt x="90" y="1134"/>
                    <a:pt x="109" y="1134"/>
                  </a:cubicBezTo>
                  <a:cubicBezTo>
                    <a:pt x="129" y="1134"/>
                    <a:pt x="149" y="1114"/>
                    <a:pt x="179" y="1075"/>
                  </a:cubicBezTo>
                  <a:cubicBezTo>
                    <a:pt x="119" y="737"/>
                    <a:pt x="398" y="319"/>
                    <a:pt x="8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88" name="Google Shape;8288;p9"/>
            <p:cNvSpPr/>
            <p:nvPr/>
          </p:nvSpPr>
          <p:spPr>
            <a:xfrm>
              <a:off x="5112700" y="5003925"/>
              <a:ext cx="11975" cy="17425"/>
            </a:xfrm>
            <a:custGeom>
              <a:avLst/>
              <a:gdLst/>
              <a:ahLst/>
              <a:cxnLst/>
              <a:rect l="l" t="t" r="r" b="b"/>
              <a:pathLst>
                <a:path w="479" h="697" extrusionOk="0">
                  <a:moveTo>
                    <a:pt x="379" y="0"/>
                  </a:moveTo>
                  <a:lnTo>
                    <a:pt x="379" y="0"/>
                  </a:lnTo>
                  <a:cubicBezTo>
                    <a:pt x="1" y="139"/>
                    <a:pt x="1" y="398"/>
                    <a:pt x="260" y="696"/>
                  </a:cubicBezTo>
                  <a:cubicBezTo>
                    <a:pt x="339" y="458"/>
                    <a:pt x="478" y="239"/>
                    <a:pt x="3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89" name="Google Shape;8289;p9"/>
            <p:cNvSpPr/>
            <p:nvPr/>
          </p:nvSpPr>
          <p:spPr>
            <a:xfrm>
              <a:off x="5114200" y="5051650"/>
              <a:ext cx="9975" cy="18425"/>
            </a:xfrm>
            <a:custGeom>
              <a:avLst/>
              <a:gdLst/>
              <a:ahLst/>
              <a:cxnLst/>
              <a:rect l="l" t="t" r="r" b="b"/>
              <a:pathLst>
                <a:path w="399" h="737" extrusionOk="0">
                  <a:moveTo>
                    <a:pt x="180" y="1"/>
                  </a:moveTo>
                  <a:cubicBezTo>
                    <a:pt x="1" y="239"/>
                    <a:pt x="180" y="498"/>
                    <a:pt x="200" y="737"/>
                  </a:cubicBezTo>
                  <a:cubicBezTo>
                    <a:pt x="319" y="637"/>
                    <a:pt x="319" y="498"/>
                    <a:pt x="339" y="339"/>
                  </a:cubicBezTo>
                  <a:cubicBezTo>
                    <a:pt x="319" y="220"/>
                    <a:pt x="319" y="100"/>
                    <a:pt x="398" y="1"/>
                  </a:cubicBezTo>
                  <a:cubicBezTo>
                    <a:pt x="359" y="1"/>
                    <a:pt x="337" y="10"/>
                    <a:pt x="320" y="10"/>
                  </a:cubicBezTo>
                  <a:cubicBezTo>
                    <a:pt x="312" y="10"/>
                    <a:pt x="306" y="7"/>
                    <a:pt x="2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90" name="Google Shape;8290;p9"/>
            <p:cNvSpPr/>
            <p:nvPr/>
          </p:nvSpPr>
          <p:spPr>
            <a:xfrm>
              <a:off x="5139575" y="5186925"/>
              <a:ext cx="12950" cy="15500"/>
            </a:xfrm>
            <a:custGeom>
              <a:avLst/>
              <a:gdLst/>
              <a:ahLst/>
              <a:cxnLst/>
              <a:rect l="l" t="t" r="r" b="b"/>
              <a:pathLst>
                <a:path w="518" h="620" extrusionOk="0">
                  <a:moveTo>
                    <a:pt x="20" y="1"/>
                  </a:moveTo>
                  <a:cubicBezTo>
                    <a:pt x="0" y="239"/>
                    <a:pt x="119" y="379"/>
                    <a:pt x="179" y="577"/>
                  </a:cubicBezTo>
                  <a:cubicBezTo>
                    <a:pt x="216" y="605"/>
                    <a:pt x="240" y="620"/>
                    <a:pt x="259" y="620"/>
                  </a:cubicBezTo>
                  <a:cubicBezTo>
                    <a:pt x="281" y="620"/>
                    <a:pt x="297" y="600"/>
                    <a:pt x="318" y="558"/>
                  </a:cubicBezTo>
                  <a:cubicBezTo>
                    <a:pt x="517" y="199"/>
                    <a:pt x="199" y="160"/>
                    <a:pt x="2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91" name="Google Shape;8291;p9"/>
            <p:cNvSpPr/>
            <p:nvPr/>
          </p:nvSpPr>
          <p:spPr>
            <a:xfrm>
              <a:off x="5133600" y="5170525"/>
              <a:ext cx="6500" cy="16425"/>
            </a:xfrm>
            <a:custGeom>
              <a:avLst/>
              <a:gdLst/>
              <a:ahLst/>
              <a:cxnLst/>
              <a:rect l="l" t="t" r="r" b="b"/>
              <a:pathLst>
                <a:path w="260" h="657" extrusionOk="0">
                  <a:moveTo>
                    <a:pt x="60" y="0"/>
                  </a:moveTo>
                  <a:cubicBezTo>
                    <a:pt x="100" y="239"/>
                    <a:pt x="0" y="517"/>
                    <a:pt x="259" y="657"/>
                  </a:cubicBezTo>
                  <a:cubicBezTo>
                    <a:pt x="259" y="418"/>
                    <a:pt x="259" y="199"/>
                    <a:pt x="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92" name="Google Shape;8292;p9"/>
            <p:cNvSpPr/>
            <p:nvPr/>
          </p:nvSpPr>
          <p:spPr>
            <a:xfrm>
              <a:off x="5116700" y="5072050"/>
              <a:ext cx="6475" cy="14450"/>
            </a:xfrm>
            <a:custGeom>
              <a:avLst/>
              <a:gdLst/>
              <a:ahLst/>
              <a:cxnLst/>
              <a:rect l="l" t="t" r="r" b="b"/>
              <a:pathLst>
                <a:path w="259" h="578" extrusionOk="0">
                  <a:moveTo>
                    <a:pt x="80" y="0"/>
                  </a:moveTo>
                  <a:cubicBezTo>
                    <a:pt x="80" y="219"/>
                    <a:pt x="0" y="418"/>
                    <a:pt x="219" y="577"/>
                  </a:cubicBezTo>
                  <a:cubicBezTo>
                    <a:pt x="239" y="378"/>
                    <a:pt x="259" y="159"/>
                    <a:pt x="8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93" name="Google Shape;8293;p9"/>
            <p:cNvSpPr/>
            <p:nvPr/>
          </p:nvSpPr>
          <p:spPr>
            <a:xfrm>
              <a:off x="5122150" y="4950200"/>
              <a:ext cx="4025" cy="13950"/>
            </a:xfrm>
            <a:custGeom>
              <a:avLst/>
              <a:gdLst/>
              <a:ahLst/>
              <a:cxnLst/>
              <a:rect l="l" t="t" r="r" b="b"/>
              <a:pathLst>
                <a:path w="161" h="558" extrusionOk="0">
                  <a:moveTo>
                    <a:pt x="160" y="1"/>
                  </a:moveTo>
                  <a:lnTo>
                    <a:pt x="160" y="1"/>
                  </a:lnTo>
                  <a:cubicBezTo>
                    <a:pt x="100" y="21"/>
                    <a:pt x="61" y="21"/>
                    <a:pt x="1" y="21"/>
                  </a:cubicBezTo>
                  <a:lnTo>
                    <a:pt x="1" y="558"/>
                  </a:lnTo>
                  <a:cubicBezTo>
                    <a:pt x="160" y="398"/>
                    <a:pt x="120" y="180"/>
                    <a:pt x="16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94" name="Google Shape;8294;p9"/>
            <p:cNvSpPr/>
            <p:nvPr/>
          </p:nvSpPr>
          <p:spPr>
            <a:xfrm>
              <a:off x="5122150" y="4972575"/>
              <a:ext cx="5000" cy="10975"/>
            </a:xfrm>
            <a:custGeom>
              <a:avLst/>
              <a:gdLst/>
              <a:ahLst/>
              <a:cxnLst/>
              <a:rect l="l" t="t" r="r" b="b"/>
              <a:pathLst>
                <a:path w="200" h="439" extrusionOk="0">
                  <a:moveTo>
                    <a:pt x="21" y="1"/>
                  </a:moveTo>
                  <a:cubicBezTo>
                    <a:pt x="21" y="120"/>
                    <a:pt x="1" y="220"/>
                    <a:pt x="21" y="379"/>
                  </a:cubicBezTo>
                  <a:cubicBezTo>
                    <a:pt x="51" y="419"/>
                    <a:pt x="71" y="438"/>
                    <a:pt x="90" y="438"/>
                  </a:cubicBezTo>
                  <a:cubicBezTo>
                    <a:pt x="110" y="438"/>
                    <a:pt x="130" y="419"/>
                    <a:pt x="160" y="379"/>
                  </a:cubicBezTo>
                  <a:cubicBezTo>
                    <a:pt x="200" y="220"/>
                    <a:pt x="160" y="100"/>
                    <a:pt x="2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95" name="Google Shape;8295;p9"/>
            <p:cNvSpPr/>
            <p:nvPr/>
          </p:nvSpPr>
          <p:spPr>
            <a:xfrm>
              <a:off x="5117675" y="4964125"/>
              <a:ext cx="5000" cy="8475"/>
            </a:xfrm>
            <a:custGeom>
              <a:avLst/>
              <a:gdLst/>
              <a:ahLst/>
              <a:cxnLst/>
              <a:rect l="l" t="t" r="r" b="b"/>
              <a:pathLst>
                <a:path w="200" h="339" extrusionOk="0">
                  <a:moveTo>
                    <a:pt x="180" y="1"/>
                  </a:moveTo>
                  <a:lnTo>
                    <a:pt x="180" y="1"/>
                  </a:lnTo>
                  <a:cubicBezTo>
                    <a:pt x="1" y="120"/>
                    <a:pt x="1" y="239"/>
                    <a:pt x="200" y="339"/>
                  </a:cubicBezTo>
                  <a:cubicBezTo>
                    <a:pt x="180" y="219"/>
                    <a:pt x="180" y="120"/>
                    <a:pt x="1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96" name="Google Shape;8296;p9"/>
            <p:cNvSpPr/>
            <p:nvPr/>
          </p:nvSpPr>
          <p:spPr>
            <a:xfrm>
              <a:off x="5117675" y="4985500"/>
              <a:ext cx="4500" cy="9000"/>
            </a:xfrm>
            <a:custGeom>
              <a:avLst/>
              <a:gdLst/>
              <a:ahLst/>
              <a:cxnLst/>
              <a:rect l="l" t="t" r="r" b="b"/>
              <a:pathLst>
                <a:path w="180" h="360" extrusionOk="0">
                  <a:moveTo>
                    <a:pt x="180" y="1"/>
                  </a:moveTo>
                  <a:lnTo>
                    <a:pt x="180" y="1"/>
                  </a:lnTo>
                  <a:cubicBezTo>
                    <a:pt x="1" y="100"/>
                    <a:pt x="1" y="240"/>
                    <a:pt x="160" y="359"/>
                  </a:cubicBezTo>
                  <a:cubicBezTo>
                    <a:pt x="160" y="240"/>
                    <a:pt x="180" y="140"/>
                    <a:pt x="1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97" name="Google Shape;8297;p9"/>
            <p:cNvSpPr/>
            <p:nvPr/>
          </p:nvSpPr>
          <p:spPr>
            <a:xfrm>
              <a:off x="5131600" y="5164550"/>
              <a:ext cx="3525" cy="6000"/>
            </a:xfrm>
            <a:custGeom>
              <a:avLst/>
              <a:gdLst/>
              <a:ahLst/>
              <a:cxnLst/>
              <a:rect l="l" t="t" r="r" b="b"/>
              <a:pathLst>
                <a:path w="141" h="240" extrusionOk="0">
                  <a:moveTo>
                    <a:pt x="1" y="0"/>
                  </a:moveTo>
                  <a:cubicBezTo>
                    <a:pt x="1" y="100"/>
                    <a:pt x="41" y="179"/>
                    <a:pt x="140" y="239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98" name="Google Shape;8298;p9"/>
            <p:cNvSpPr/>
            <p:nvPr/>
          </p:nvSpPr>
          <p:spPr>
            <a:xfrm>
              <a:off x="5144550" y="5200350"/>
              <a:ext cx="4500" cy="4000"/>
            </a:xfrm>
            <a:custGeom>
              <a:avLst/>
              <a:gdLst/>
              <a:ahLst/>
              <a:cxnLst/>
              <a:rect l="l" t="t" r="r" b="b"/>
              <a:pathLst>
                <a:path w="180" h="160" extrusionOk="0">
                  <a:moveTo>
                    <a:pt x="159" y="1"/>
                  </a:moveTo>
                  <a:cubicBezTo>
                    <a:pt x="100" y="1"/>
                    <a:pt x="60" y="21"/>
                    <a:pt x="0" y="21"/>
                  </a:cubicBezTo>
                  <a:cubicBezTo>
                    <a:pt x="20" y="120"/>
                    <a:pt x="80" y="160"/>
                    <a:pt x="179" y="160"/>
                  </a:cubicBezTo>
                  <a:cubicBezTo>
                    <a:pt x="179" y="120"/>
                    <a:pt x="159" y="40"/>
                    <a:pt x="15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99" name="Google Shape;8299;p9"/>
            <p:cNvSpPr/>
            <p:nvPr/>
          </p:nvSpPr>
          <p:spPr>
            <a:xfrm>
              <a:off x="5149025" y="5205325"/>
              <a:ext cx="5000" cy="4000"/>
            </a:xfrm>
            <a:custGeom>
              <a:avLst/>
              <a:gdLst/>
              <a:ahLst/>
              <a:cxnLst/>
              <a:rect l="l" t="t" r="r" b="b"/>
              <a:pathLst>
                <a:path w="200" h="160" extrusionOk="0">
                  <a:moveTo>
                    <a:pt x="0" y="1"/>
                  </a:moveTo>
                  <a:cubicBezTo>
                    <a:pt x="20" y="100"/>
                    <a:pt x="80" y="160"/>
                    <a:pt x="179" y="160"/>
                  </a:cubicBezTo>
                  <a:cubicBezTo>
                    <a:pt x="199" y="100"/>
                    <a:pt x="199" y="40"/>
                    <a:pt x="1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00" name="Google Shape;8300;p9"/>
            <p:cNvSpPr/>
            <p:nvPr/>
          </p:nvSpPr>
          <p:spPr>
            <a:xfrm>
              <a:off x="5153500" y="5209300"/>
              <a:ext cx="4000" cy="5000"/>
            </a:xfrm>
            <a:custGeom>
              <a:avLst/>
              <a:gdLst/>
              <a:ahLst/>
              <a:cxnLst/>
              <a:rect l="l" t="t" r="r" b="b"/>
              <a:pathLst>
                <a:path w="160" h="200" extrusionOk="0">
                  <a:moveTo>
                    <a:pt x="0" y="1"/>
                  </a:moveTo>
                  <a:lnTo>
                    <a:pt x="0" y="200"/>
                  </a:lnTo>
                  <a:lnTo>
                    <a:pt x="159" y="200"/>
                  </a:lnTo>
                  <a:cubicBezTo>
                    <a:pt x="139" y="100"/>
                    <a:pt x="100" y="41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01" name="Google Shape;8301;p9"/>
            <p:cNvSpPr/>
            <p:nvPr/>
          </p:nvSpPr>
          <p:spPr>
            <a:xfrm>
              <a:off x="5115200" y="5029775"/>
              <a:ext cx="2500" cy="4500"/>
            </a:xfrm>
            <a:custGeom>
              <a:avLst/>
              <a:gdLst/>
              <a:ahLst/>
              <a:cxnLst/>
              <a:rect l="l" t="t" r="r" b="b"/>
              <a:pathLst>
                <a:path w="100" h="180" extrusionOk="0">
                  <a:moveTo>
                    <a:pt x="100" y="0"/>
                  </a:moveTo>
                  <a:cubicBezTo>
                    <a:pt x="80" y="20"/>
                    <a:pt x="60" y="20"/>
                    <a:pt x="40" y="60"/>
                  </a:cubicBezTo>
                  <a:cubicBezTo>
                    <a:pt x="0" y="100"/>
                    <a:pt x="40" y="160"/>
                    <a:pt x="100" y="179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02" name="Google Shape;8302;p9"/>
            <p:cNvSpPr/>
            <p:nvPr/>
          </p:nvSpPr>
          <p:spPr>
            <a:xfrm>
              <a:off x="5122150" y="4981525"/>
              <a:ext cx="4025" cy="4000"/>
            </a:xfrm>
            <a:custGeom>
              <a:avLst/>
              <a:gdLst/>
              <a:ahLst/>
              <a:cxnLst/>
              <a:rect l="l" t="t" r="r" b="b"/>
              <a:pathLst>
                <a:path w="161" h="160" extrusionOk="0">
                  <a:moveTo>
                    <a:pt x="1" y="1"/>
                  </a:moveTo>
                  <a:lnTo>
                    <a:pt x="1" y="160"/>
                  </a:lnTo>
                  <a:cubicBezTo>
                    <a:pt x="61" y="140"/>
                    <a:pt x="80" y="140"/>
                    <a:pt x="120" y="120"/>
                  </a:cubicBezTo>
                  <a:cubicBezTo>
                    <a:pt x="160" y="61"/>
                    <a:pt x="160" y="41"/>
                    <a:pt x="12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03" name="Google Shape;8303;p9"/>
            <p:cNvSpPr/>
            <p:nvPr/>
          </p:nvSpPr>
          <p:spPr>
            <a:xfrm>
              <a:off x="5117675" y="5047675"/>
              <a:ext cx="3525" cy="4500"/>
            </a:xfrm>
            <a:custGeom>
              <a:avLst/>
              <a:gdLst/>
              <a:ahLst/>
              <a:cxnLst/>
              <a:rect l="l" t="t" r="r" b="b"/>
              <a:pathLst>
                <a:path w="141" h="180" extrusionOk="0">
                  <a:moveTo>
                    <a:pt x="1" y="1"/>
                  </a:moveTo>
                  <a:lnTo>
                    <a:pt x="1" y="180"/>
                  </a:lnTo>
                  <a:lnTo>
                    <a:pt x="140" y="180"/>
                  </a:lnTo>
                  <a:lnTo>
                    <a:pt x="1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04" name="Google Shape;8304;p9"/>
            <p:cNvSpPr/>
            <p:nvPr/>
          </p:nvSpPr>
          <p:spPr>
            <a:xfrm>
              <a:off x="5119175" y="5091450"/>
              <a:ext cx="3500" cy="4500"/>
            </a:xfrm>
            <a:custGeom>
              <a:avLst/>
              <a:gdLst/>
              <a:ahLst/>
              <a:cxnLst/>
              <a:rect l="l" t="t" r="r" b="b"/>
              <a:pathLst>
                <a:path w="140" h="180" extrusionOk="0">
                  <a:moveTo>
                    <a:pt x="140" y="0"/>
                  </a:moveTo>
                  <a:cubicBezTo>
                    <a:pt x="1" y="40"/>
                    <a:pt x="20" y="119"/>
                    <a:pt x="140" y="179"/>
                  </a:cubicBezTo>
                  <a:lnTo>
                    <a:pt x="14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05" name="Google Shape;8305;p9"/>
            <p:cNvSpPr/>
            <p:nvPr/>
          </p:nvSpPr>
          <p:spPr>
            <a:xfrm>
              <a:off x="4840675" y="4728775"/>
              <a:ext cx="14950" cy="7125"/>
            </a:xfrm>
            <a:custGeom>
              <a:avLst/>
              <a:gdLst/>
              <a:ahLst/>
              <a:cxnLst/>
              <a:rect l="l" t="t" r="r" b="b"/>
              <a:pathLst>
                <a:path w="598" h="285" extrusionOk="0">
                  <a:moveTo>
                    <a:pt x="403" y="1"/>
                  </a:moveTo>
                  <a:cubicBezTo>
                    <a:pt x="382" y="1"/>
                    <a:pt x="361" y="2"/>
                    <a:pt x="339" y="5"/>
                  </a:cubicBezTo>
                  <a:cubicBezTo>
                    <a:pt x="200" y="25"/>
                    <a:pt x="80" y="65"/>
                    <a:pt x="1" y="264"/>
                  </a:cubicBezTo>
                  <a:cubicBezTo>
                    <a:pt x="120" y="264"/>
                    <a:pt x="239" y="284"/>
                    <a:pt x="339" y="284"/>
                  </a:cubicBezTo>
                  <a:cubicBezTo>
                    <a:pt x="361" y="284"/>
                    <a:pt x="386" y="285"/>
                    <a:pt x="412" y="285"/>
                  </a:cubicBezTo>
                  <a:cubicBezTo>
                    <a:pt x="501" y="285"/>
                    <a:pt x="597" y="273"/>
                    <a:pt x="597" y="164"/>
                  </a:cubicBezTo>
                  <a:cubicBezTo>
                    <a:pt x="597" y="47"/>
                    <a:pt x="513" y="1"/>
                    <a:pt x="40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06" name="Google Shape;8306;p9"/>
            <p:cNvSpPr/>
            <p:nvPr/>
          </p:nvSpPr>
          <p:spPr>
            <a:xfrm>
              <a:off x="5171900" y="4647900"/>
              <a:ext cx="70150" cy="31100"/>
            </a:xfrm>
            <a:custGeom>
              <a:avLst/>
              <a:gdLst/>
              <a:ahLst/>
              <a:cxnLst/>
              <a:rect l="l" t="t" r="r" b="b"/>
              <a:pathLst>
                <a:path w="2806" h="1244" extrusionOk="0">
                  <a:moveTo>
                    <a:pt x="2112" y="1"/>
                  </a:moveTo>
                  <a:cubicBezTo>
                    <a:pt x="2034" y="1"/>
                    <a:pt x="1953" y="12"/>
                    <a:pt x="1870" y="38"/>
                  </a:cubicBezTo>
                  <a:cubicBezTo>
                    <a:pt x="1786" y="135"/>
                    <a:pt x="1694" y="162"/>
                    <a:pt x="1598" y="162"/>
                  </a:cubicBezTo>
                  <a:cubicBezTo>
                    <a:pt x="1470" y="162"/>
                    <a:pt x="1336" y="113"/>
                    <a:pt x="1206" y="113"/>
                  </a:cubicBezTo>
                  <a:cubicBezTo>
                    <a:pt x="1134" y="113"/>
                    <a:pt x="1062" y="129"/>
                    <a:pt x="995" y="177"/>
                  </a:cubicBezTo>
                  <a:cubicBezTo>
                    <a:pt x="782" y="351"/>
                    <a:pt x="701" y="715"/>
                    <a:pt x="328" y="715"/>
                  </a:cubicBezTo>
                  <a:cubicBezTo>
                    <a:pt x="319" y="715"/>
                    <a:pt x="309" y="714"/>
                    <a:pt x="299" y="714"/>
                  </a:cubicBezTo>
                  <a:cubicBezTo>
                    <a:pt x="259" y="734"/>
                    <a:pt x="199" y="734"/>
                    <a:pt x="179" y="754"/>
                  </a:cubicBezTo>
                  <a:cubicBezTo>
                    <a:pt x="60" y="913"/>
                    <a:pt x="0" y="1052"/>
                    <a:pt x="199" y="1172"/>
                  </a:cubicBezTo>
                  <a:cubicBezTo>
                    <a:pt x="338" y="1225"/>
                    <a:pt x="465" y="1244"/>
                    <a:pt x="590" y="1244"/>
                  </a:cubicBezTo>
                  <a:cubicBezTo>
                    <a:pt x="698" y="1244"/>
                    <a:pt x="805" y="1230"/>
                    <a:pt x="915" y="1211"/>
                  </a:cubicBezTo>
                  <a:cubicBezTo>
                    <a:pt x="1174" y="1132"/>
                    <a:pt x="1413" y="1032"/>
                    <a:pt x="1651" y="913"/>
                  </a:cubicBezTo>
                  <a:cubicBezTo>
                    <a:pt x="1691" y="913"/>
                    <a:pt x="1711" y="873"/>
                    <a:pt x="1751" y="853"/>
                  </a:cubicBezTo>
                  <a:cubicBezTo>
                    <a:pt x="1791" y="833"/>
                    <a:pt x="1870" y="774"/>
                    <a:pt x="1910" y="754"/>
                  </a:cubicBezTo>
                  <a:cubicBezTo>
                    <a:pt x="2009" y="714"/>
                    <a:pt x="2109" y="654"/>
                    <a:pt x="2188" y="615"/>
                  </a:cubicBezTo>
                  <a:cubicBezTo>
                    <a:pt x="2248" y="555"/>
                    <a:pt x="2268" y="515"/>
                    <a:pt x="2268" y="435"/>
                  </a:cubicBezTo>
                  <a:cubicBezTo>
                    <a:pt x="2188" y="376"/>
                    <a:pt x="2188" y="356"/>
                    <a:pt x="2248" y="336"/>
                  </a:cubicBezTo>
                  <a:lnTo>
                    <a:pt x="2248" y="336"/>
                  </a:lnTo>
                  <a:cubicBezTo>
                    <a:pt x="2268" y="376"/>
                    <a:pt x="2248" y="455"/>
                    <a:pt x="2308" y="455"/>
                  </a:cubicBezTo>
                  <a:cubicBezTo>
                    <a:pt x="2367" y="475"/>
                    <a:pt x="2447" y="475"/>
                    <a:pt x="2507" y="475"/>
                  </a:cubicBezTo>
                  <a:cubicBezTo>
                    <a:pt x="2666" y="435"/>
                    <a:pt x="2805" y="416"/>
                    <a:pt x="2745" y="177"/>
                  </a:cubicBezTo>
                  <a:cubicBezTo>
                    <a:pt x="2540" y="89"/>
                    <a:pt x="2334" y="1"/>
                    <a:pt x="211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07" name="Google Shape;8307;p9"/>
            <p:cNvSpPr/>
            <p:nvPr/>
          </p:nvSpPr>
          <p:spPr>
            <a:xfrm>
              <a:off x="5200725" y="4573725"/>
              <a:ext cx="58225" cy="32425"/>
            </a:xfrm>
            <a:custGeom>
              <a:avLst/>
              <a:gdLst/>
              <a:ahLst/>
              <a:cxnLst/>
              <a:rect l="l" t="t" r="r" b="b"/>
              <a:pathLst>
                <a:path w="2329" h="1297" extrusionOk="0">
                  <a:moveTo>
                    <a:pt x="1632" y="1"/>
                  </a:moveTo>
                  <a:cubicBezTo>
                    <a:pt x="1294" y="21"/>
                    <a:pt x="956" y="200"/>
                    <a:pt x="638" y="319"/>
                  </a:cubicBezTo>
                  <a:cubicBezTo>
                    <a:pt x="419" y="458"/>
                    <a:pt x="100" y="538"/>
                    <a:pt x="1" y="856"/>
                  </a:cubicBezTo>
                  <a:cubicBezTo>
                    <a:pt x="299" y="936"/>
                    <a:pt x="538" y="1015"/>
                    <a:pt x="737" y="1234"/>
                  </a:cubicBezTo>
                  <a:cubicBezTo>
                    <a:pt x="769" y="1277"/>
                    <a:pt x="795" y="1297"/>
                    <a:pt x="825" y="1297"/>
                  </a:cubicBezTo>
                  <a:cubicBezTo>
                    <a:pt x="851" y="1297"/>
                    <a:pt x="879" y="1282"/>
                    <a:pt x="916" y="1254"/>
                  </a:cubicBezTo>
                  <a:cubicBezTo>
                    <a:pt x="936" y="1214"/>
                    <a:pt x="956" y="1214"/>
                    <a:pt x="1015" y="1214"/>
                  </a:cubicBezTo>
                  <a:cubicBezTo>
                    <a:pt x="1115" y="1194"/>
                    <a:pt x="1194" y="1135"/>
                    <a:pt x="1254" y="1055"/>
                  </a:cubicBezTo>
                  <a:cubicBezTo>
                    <a:pt x="1354" y="936"/>
                    <a:pt x="1533" y="995"/>
                    <a:pt x="1612" y="856"/>
                  </a:cubicBezTo>
                  <a:cubicBezTo>
                    <a:pt x="1652" y="777"/>
                    <a:pt x="1732" y="737"/>
                    <a:pt x="1791" y="697"/>
                  </a:cubicBezTo>
                  <a:cubicBezTo>
                    <a:pt x="1831" y="637"/>
                    <a:pt x="1891" y="558"/>
                    <a:pt x="1990" y="558"/>
                  </a:cubicBezTo>
                  <a:cubicBezTo>
                    <a:pt x="2328" y="100"/>
                    <a:pt x="1990" y="41"/>
                    <a:pt x="16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08" name="Google Shape;8308;p9"/>
            <p:cNvSpPr/>
            <p:nvPr/>
          </p:nvSpPr>
          <p:spPr>
            <a:xfrm>
              <a:off x="5179350" y="4715600"/>
              <a:ext cx="59200" cy="33025"/>
            </a:xfrm>
            <a:custGeom>
              <a:avLst/>
              <a:gdLst/>
              <a:ahLst/>
              <a:cxnLst/>
              <a:rect l="l" t="t" r="r" b="b"/>
              <a:pathLst>
                <a:path w="2368" h="1321" extrusionOk="0">
                  <a:moveTo>
                    <a:pt x="1953" y="0"/>
                  </a:moveTo>
                  <a:cubicBezTo>
                    <a:pt x="1915" y="0"/>
                    <a:pt x="1880" y="5"/>
                    <a:pt x="1851" y="15"/>
                  </a:cubicBezTo>
                  <a:cubicBezTo>
                    <a:pt x="1672" y="55"/>
                    <a:pt x="1473" y="75"/>
                    <a:pt x="1294" y="134"/>
                  </a:cubicBezTo>
                  <a:cubicBezTo>
                    <a:pt x="975" y="254"/>
                    <a:pt x="677" y="413"/>
                    <a:pt x="359" y="512"/>
                  </a:cubicBezTo>
                  <a:cubicBezTo>
                    <a:pt x="199" y="572"/>
                    <a:pt x="100" y="672"/>
                    <a:pt x="20" y="831"/>
                  </a:cubicBezTo>
                  <a:cubicBezTo>
                    <a:pt x="1" y="890"/>
                    <a:pt x="1" y="930"/>
                    <a:pt x="1" y="990"/>
                  </a:cubicBezTo>
                  <a:cubicBezTo>
                    <a:pt x="138" y="1235"/>
                    <a:pt x="290" y="1321"/>
                    <a:pt x="451" y="1321"/>
                  </a:cubicBezTo>
                  <a:cubicBezTo>
                    <a:pt x="617" y="1321"/>
                    <a:pt x="794" y="1230"/>
                    <a:pt x="975" y="1129"/>
                  </a:cubicBezTo>
                  <a:cubicBezTo>
                    <a:pt x="1055" y="1089"/>
                    <a:pt x="1115" y="1050"/>
                    <a:pt x="1194" y="1050"/>
                  </a:cubicBezTo>
                  <a:cubicBezTo>
                    <a:pt x="1473" y="1030"/>
                    <a:pt x="1612" y="831"/>
                    <a:pt x="1771" y="652"/>
                  </a:cubicBezTo>
                  <a:cubicBezTo>
                    <a:pt x="1950" y="592"/>
                    <a:pt x="2089" y="512"/>
                    <a:pt x="2268" y="433"/>
                  </a:cubicBezTo>
                  <a:cubicBezTo>
                    <a:pt x="2348" y="413"/>
                    <a:pt x="2368" y="333"/>
                    <a:pt x="2308" y="234"/>
                  </a:cubicBezTo>
                  <a:cubicBezTo>
                    <a:pt x="2268" y="154"/>
                    <a:pt x="2209" y="115"/>
                    <a:pt x="2169" y="55"/>
                  </a:cubicBezTo>
                  <a:cubicBezTo>
                    <a:pt x="2149" y="35"/>
                    <a:pt x="2089" y="35"/>
                    <a:pt x="2069" y="15"/>
                  </a:cubicBezTo>
                  <a:cubicBezTo>
                    <a:pt x="2030" y="5"/>
                    <a:pt x="1990" y="0"/>
                    <a:pt x="19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09" name="Google Shape;8309;p9"/>
            <p:cNvSpPr/>
            <p:nvPr/>
          </p:nvSpPr>
          <p:spPr>
            <a:xfrm>
              <a:off x="5162450" y="4694075"/>
              <a:ext cx="20900" cy="37600"/>
            </a:xfrm>
            <a:custGeom>
              <a:avLst/>
              <a:gdLst/>
              <a:ahLst/>
              <a:cxnLst/>
              <a:rect l="l" t="t" r="r" b="b"/>
              <a:pathLst>
                <a:path w="836" h="1504" extrusionOk="0">
                  <a:moveTo>
                    <a:pt x="211" y="1"/>
                  </a:moveTo>
                  <a:cubicBezTo>
                    <a:pt x="133" y="1"/>
                    <a:pt x="67" y="27"/>
                    <a:pt x="0" y="80"/>
                  </a:cubicBezTo>
                  <a:cubicBezTo>
                    <a:pt x="40" y="399"/>
                    <a:pt x="60" y="697"/>
                    <a:pt x="100" y="1015"/>
                  </a:cubicBezTo>
                  <a:cubicBezTo>
                    <a:pt x="152" y="1313"/>
                    <a:pt x="267" y="1503"/>
                    <a:pt x="552" y="1503"/>
                  </a:cubicBezTo>
                  <a:cubicBezTo>
                    <a:pt x="590" y="1503"/>
                    <a:pt x="632" y="1500"/>
                    <a:pt x="677" y="1493"/>
                  </a:cubicBezTo>
                  <a:lnTo>
                    <a:pt x="756" y="1413"/>
                  </a:lnTo>
                  <a:cubicBezTo>
                    <a:pt x="796" y="1314"/>
                    <a:pt x="836" y="1194"/>
                    <a:pt x="796" y="1095"/>
                  </a:cubicBezTo>
                  <a:cubicBezTo>
                    <a:pt x="756" y="976"/>
                    <a:pt x="597" y="856"/>
                    <a:pt x="756" y="677"/>
                  </a:cubicBezTo>
                  <a:cubicBezTo>
                    <a:pt x="677" y="419"/>
                    <a:pt x="557" y="200"/>
                    <a:pt x="338" y="21"/>
                  </a:cubicBezTo>
                  <a:cubicBezTo>
                    <a:pt x="292" y="7"/>
                    <a:pt x="250" y="1"/>
                    <a:pt x="21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10" name="Google Shape;8310;p9"/>
            <p:cNvSpPr/>
            <p:nvPr/>
          </p:nvSpPr>
          <p:spPr>
            <a:xfrm>
              <a:off x="5173375" y="4740325"/>
              <a:ext cx="33850" cy="17450"/>
            </a:xfrm>
            <a:custGeom>
              <a:avLst/>
              <a:gdLst/>
              <a:ahLst/>
              <a:cxnLst/>
              <a:rect l="l" t="t" r="r" b="b"/>
              <a:pathLst>
                <a:path w="1354" h="698" extrusionOk="0">
                  <a:moveTo>
                    <a:pt x="240" y="1"/>
                  </a:moveTo>
                  <a:cubicBezTo>
                    <a:pt x="1" y="140"/>
                    <a:pt x="240" y="339"/>
                    <a:pt x="160" y="498"/>
                  </a:cubicBezTo>
                  <a:cubicBezTo>
                    <a:pt x="419" y="558"/>
                    <a:pt x="717" y="439"/>
                    <a:pt x="916" y="697"/>
                  </a:cubicBezTo>
                  <a:lnTo>
                    <a:pt x="1095" y="697"/>
                  </a:lnTo>
                  <a:cubicBezTo>
                    <a:pt x="1194" y="518"/>
                    <a:pt x="1294" y="359"/>
                    <a:pt x="1294" y="160"/>
                  </a:cubicBezTo>
                  <a:cubicBezTo>
                    <a:pt x="1314" y="160"/>
                    <a:pt x="1314" y="140"/>
                    <a:pt x="1334" y="120"/>
                  </a:cubicBezTo>
                  <a:cubicBezTo>
                    <a:pt x="1354" y="100"/>
                    <a:pt x="1334" y="41"/>
                    <a:pt x="1294" y="21"/>
                  </a:cubicBezTo>
                  <a:cubicBezTo>
                    <a:pt x="1284" y="20"/>
                    <a:pt x="1274" y="20"/>
                    <a:pt x="1264" y="20"/>
                  </a:cubicBezTo>
                  <a:cubicBezTo>
                    <a:pt x="1037" y="20"/>
                    <a:pt x="818" y="161"/>
                    <a:pt x="596" y="161"/>
                  </a:cubicBezTo>
                  <a:cubicBezTo>
                    <a:pt x="478" y="161"/>
                    <a:pt x="360" y="121"/>
                    <a:pt x="24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11" name="Google Shape;8311;p9"/>
            <p:cNvSpPr/>
            <p:nvPr/>
          </p:nvSpPr>
          <p:spPr>
            <a:xfrm>
              <a:off x="5192275" y="4569250"/>
              <a:ext cx="36325" cy="25400"/>
            </a:xfrm>
            <a:custGeom>
              <a:avLst/>
              <a:gdLst/>
              <a:ahLst/>
              <a:cxnLst/>
              <a:rect l="l" t="t" r="r" b="b"/>
              <a:pathLst>
                <a:path w="1453" h="1016" extrusionOk="0">
                  <a:moveTo>
                    <a:pt x="757" y="1"/>
                  </a:moveTo>
                  <a:cubicBezTo>
                    <a:pt x="677" y="180"/>
                    <a:pt x="637" y="339"/>
                    <a:pt x="578" y="518"/>
                  </a:cubicBezTo>
                  <a:cubicBezTo>
                    <a:pt x="458" y="717"/>
                    <a:pt x="200" y="737"/>
                    <a:pt x="41" y="876"/>
                  </a:cubicBezTo>
                  <a:cubicBezTo>
                    <a:pt x="1" y="916"/>
                    <a:pt x="1" y="956"/>
                    <a:pt x="1" y="1015"/>
                  </a:cubicBezTo>
                  <a:lnTo>
                    <a:pt x="339" y="1015"/>
                  </a:lnTo>
                  <a:cubicBezTo>
                    <a:pt x="578" y="876"/>
                    <a:pt x="856" y="717"/>
                    <a:pt x="1095" y="578"/>
                  </a:cubicBezTo>
                  <a:cubicBezTo>
                    <a:pt x="1254" y="419"/>
                    <a:pt x="1453" y="279"/>
                    <a:pt x="125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12" name="Google Shape;8312;p9"/>
            <p:cNvSpPr/>
            <p:nvPr/>
          </p:nvSpPr>
          <p:spPr>
            <a:xfrm>
              <a:off x="5159950" y="4669025"/>
              <a:ext cx="22400" cy="27575"/>
            </a:xfrm>
            <a:custGeom>
              <a:avLst/>
              <a:gdLst/>
              <a:ahLst/>
              <a:cxnLst/>
              <a:rect l="l" t="t" r="r" b="b"/>
              <a:pathLst>
                <a:path w="896" h="1103" extrusionOk="0">
                  <a:moveTo>
                    <a:pt x="391" y="1"/>
                  </a:moveTo>
                  <a:cubicBezTo>
                    <a:pt x="341" y="1"/>
                    <a:pt x="289" y="23"/>
                    <a:pt x="259" y="68"/>
                  </a:cubicBezTo>
                  <a:cubicBezTo>
                    <a:pt x="200" y="406"/>
                    <a:pt x="1" y="724"/>
                    <a:pt x="80" y="1102"/>
                  </a:cubicBezTo>
                  <a:lnTo>
                    <a:pt x="399" y="1102"/>
                  </a:lnTo>
                  <a:cubicBezTo>
                    <a:pt x="558" y="1023"/>
                    <a:pt x="637" y="903"/>
                    <a:pt x="697" y="804"/>
                  </a:cubicBezTo>
                  <a:cubicBezTo>
                    <a:pt x="777" y="625"/>
                    <a:pt x="896" y="486"/>
                    <a:pt x="677" y="327"/>
                  </a:cubicBezTo>
                  <a:cubicBezTo>
                    <a:pt x="498" y="307"/>
                    <a:pt x="538" y="108"/>
                    <a:pt x="438" y="8"/>
                  </a:cubicBezTo>
                  <a:cubicBezTo>
                    <a:pt x="423" y="3"/>
                    <a:pt x="407" y="1"/>
                    <a:pt x="3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13" name="Google Shape;8313;p9"/>
            <p:cNvSpPr/>
            <p:nvPr/>
          </p:nvSpPr>
          <p:spPr>
            <a:xfrm>
              <a:off x="5175875" y="4628925"/>
              <a:ext cx="37825" cy="15950"/>
            </a:xfrm>
            <a:custGeom>
              <a:avLst/>
              <a:gdLst/>
              <a:ahLst/>
              <a:cxnLst/>
              <a:rect l="l" t="t" r="r" b="b"/>
              <a:pathLst>
                <a:path w="1513" h="638" extrusionOk="0">
                  <a:moveTo>
                    <a:pt x="1234" y="1"/>
                  </a:moveTo>
                  <a:cubicBezTo>
                    <a:pt x="1094" y="1"/>
                    <a:pt x="955" y="1"/>
                    <a:pt x="836" y="80"/>
                  </a:cubicBezTo>
                  <a:cubicBezTo>
                    <a:pt x="763" y="154"/>
                    <a:pt x="678" y="174"/>
                    <a:pt x="589" y="174"/>
                  </a:cubicBezTo>
                  <a:cubicBezTo>
                    <a:pt x="472" y="174"/>
                    <a:pt x="347" y="138"/>
                    <a:pt x="231" y="138"/>
                  </a:cubicBezTo>
                  <a:cubicBezTo>
                    <a:pt x="148" y="138"/>
                    <a:pt x="69" y="157"/>
                    <a:pt x="0" y="220"/>
                  </a:cubicBezTo>
                  <a:cubicBezTo>
                    <a:pt x="0" y="419"/>
                    <a:pt x="120" y="439"/>
                    <a:pt x="259" y="439"/>
                  </a:cubicBezTo>
                  <a:cubicBezTo>
                    <a:pt x="458" y="439"/>
                    <a:pt x="637" y="518"/>
                    <a:pt x="796" y="637"/>
                  </a:cubicBezTo>
                  <a:lnTo>
                    <a:pt x="995" y="637"/>
                  </a:lnTo>
                  <a:cubicBezTo>
                    <a:pt x="1134" y="598"/>
                    <a:pt x="1254" y="538"/>
                    <a:pt x="1333" y="419"/>
                  </a:cubicBezTo>
                  <a:lnTo>
                    <a:pt x="1353" y="419"/>
                  </a:lnTo>
                  <a:cubicBezTo>
                    <a:pt x="1512" y="220"/>
                    <a:pt x="1433" y="100"/>
                    <a:pt x="123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14" name="Google Shape;8314;p9"/>
            <p:cNvSpPr/>
            <p:nvPr/>
          </p:nvSpPr>
          <p:spPr>
            <a:xfrm>
              <a:off x="5166925" y="4653200"/>
              <a:ext cx="19900" cy="17525"/>
            </a:xfrm>
            <a:custGeom>
              <a:avLst/>
              <a:gdLst/>
              <a:ahLst/>
              <a:cxnLst/>
              <a:rect l="l" t="t" r="r" b="b"/>
              <a:pathLst>
                <a:path w="796" h="701" extrusionOk="0">
                  <a:moveTo>
                    <a:pt x="325" y="0"/>
                  </a:moveTo>
                  <a:cubicBezTo>
                    <a:pt x="185" y="0"/>
                    <a:pt x="64" y="72"/>
                    <a:pt x="20" y="263"/>
                  </a:cubicBezTo>
                  <a:cubicBezTo>
                    <a:pt x="0" y="403"/>
                    <a:pt x="0" y="542"/>
                    <a:pt x="0" y="701"/>
                  </a:cubicBezTo>
                  <a:lnTo>
                    <a:pt x="159" y="701"/>
                  </a:lnTo>
                  <a:cubicBezTo>
                    <a:pt x="279" y="641"/>
                    <a:pt x="398" y="601"/>
                    <a:pt x="517" y="522"/>
                  </a:cubicBezTo>
                  <a:cubicBezTo>
                    <a:pt x="577" y="343"/>
                    <a:pt x="796" y="124"/>
                    <a:pt x="478" y="25"/>
                  </a:cubicBezTo>
                  <a:cubicBezTo>
                    <a:pt x="426" y="9"/>
                    <a:pt x="374" y="0"/>
                    <a:pt x="3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15" name="Google Shape;8315;p9"/>
            <p:cNvSpPr/>
            <p:nvPr/>
          </p:nvSpPr>
          <p:spPr>
            <a:xfrm>
              <a:off x="5195775" y="4643025"/>
              <a:ext cx="22900" cy="14775"/>
            </a:xfrm>
            <a:custGeom>
              <a:avLst/>
              <a:gdLst/>
              <a:ahLst/>
              <a:cxnLst/>
              <a:rect l="l" t="t" r="r" b="b"/>
              <a:pathLst>
                <a:path w="916" h="591" extrusionOk="0">
                  <a:moveTo>
                    <a:pt x="158" y="1"/>
                  </a:moveTo>
                  <a:cubicBezTo>
                    <a:pt x="122" y="1"/>
                    <a:pt x="83" y="11"/>
                    <a:pt x="40" y="34"/>
                  </a:cubicBezTo>
                  <a:lnTo>
                    <a:pt x="0" y="73"/>
                  </a:lnTo>
                  <a:cubicBezTo>
                    <a:pt x="20" y="173"/>
                    <a:pt x="20" y="272"/>
                    <a:pt x="40" y="372"/>
                  </a:cubicBezTo>
                  <a:cubicBezTo>
                    <a:pt x="218" y="450"/>
                    <a:pt x="409" y="590"/>
                    <a:pt x="577" y="590"/>
                  </a:cubicBezTo>
                  <a:cubicBezTo>
                    <a:pt x="709" y="590"/>
                    <a:pt x="828" y="504"/>
                    <a:pt x="915" y="233"/>
                  </a:cubicBezTo>
                  <a:cubicBezTo>
                    <a:pt x="855" y="233"/>
                    <a:pt x="816" y="233"/>
                    <a:pt x="716" y="253"/>
                  </a:cubicBezTo>
                  <a:cubicBezTo>
                    <a:pt x="689" y="262"/>
                    <a:pt x="664" y="266"/>
                    <a:pt x="641" y="266"/>
                  </a:cubicBezTo>
                  <a:cubicBezTo>
                    <a:pt x="453" y="266"/>
                    <a:pt x="347" y="1"/>
                    <a:pt x="15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16" name="Google Shape;8316;p9"/>
            <p:cNvSpPr/>
            <p:nvPr/>
          </p:nvSpPr>
          <p:spPr>
            <a:xfrm>
              <a:off x="5175875" y="4624950"/>
              <a:ext cx="20900" cy="10775"/>
            </a:xfrm>
            <a:custGeom>
              <a:avLst/>
              <a:gdLst/>
              <a:ahLst/>
              <a:cxnLst/>
              <a:rect l="l" t="t" r="r" b="b"/>
              <a:pathLst>
                <a:path w="836" h="431" extrusionOk="0">
                  <a:moveTo>
                    <a:pt x="259" y="1"/>
                  </a:moveTo>
                  <a:cubicBezTo>
                    <a:pt x="60" y="60"/>
                    <a:pt x="0" y="180"/>
                    <a:pt x="0" y="379"/>
                  </a:cubicBezTo>
                  <a:cubicBezTo>
                    <a:pt x="130" y="405"/>
                    <a:pt x="259" y="430"/>
                    <a:pt x="383" y="430"/>
                  </a:cubicBezTo>
                  <a:cubicBezTo>
                    <a:pt x="546" y="430"/>
                    <a:pt x="700" y="386"/>
                    <a:pt x="836" y="239"/>
                  </a:cubicBezTo>
                  <a:cubicBezTo>
                    <a:pt x="617" y="239"/>
                    <a:pt x="418" y="239"/>
                    <a:pt x="25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17" name="Google Shape;8317;p9"/>
            <p:cNvSpPr/>
            <p:nvPr/>
          </p:nvSpPr>
          <p:spPr>
            <a:xfrm>
              <a:off x="5166425" y="4600100"/>
              <a:ext cx="17425" cy="9075"/>
            </a:xfrm>
            <a:custGeom>
              <a:avLst/>
              <a:gdLst/>
              <a:ahLst/>
              <a:cxnLst/>
              <a:rect l="l" t="t" r="r" b="b"/>
              <a:pathLst>
                <a:path w="697" h="363" extrusionOk="0">
                  <a:moveTo>
                    <a:pt x="697" y="0"/>
                  </a:moveTo>
                  <a:lnTo>
                    <a:pt x="697" y="0"/>
                  </a:lnTo>
                  <a:cubicBezTo>
                    <a:pt x="438" y="60"/>
                    <a:pt x="199" y="179"/>
                    <a:pt x="0" y="358"/>
                  </a:cubicBezTo>
                  <a:cubicBezTo>
                    <a:pt x="40" y="361"/>
                    <a:pt x="78" y="362"/>
                    <a:pt x="115" y="362"/>
                  </a:cubicBezTo>
                  <a:cubicBezTo>
                    <a:pt x="360" y="362"/>
                    <a:pt x="558" y="294"/>
                    <a:pt x="6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18" name="Google Shape;8318;p9"/>
            <p:cNvSpPr/>
            <p:nvPr/>
          </p:nvSpPr>
          <p:spPr>
            <a:xfrm>
              <a:off x="5199750" y="4608550"/>
              <a:ext cx="14450" cy="8825"/>
            </a:xfrm>
            <a:custGeom>
              <a:avLst/>
              <a:gdLst/>
              <a:ahLst/>
              <a:cxnLst/>
              <a:rect l="l" t="t" r="r" b="b"/>
              <a:pathLst>
                <a:path w="578" h="353" extrusionOk="0">
                  <a:moveTo>
                    <a:pt x="577" y="0"/>
                  </a:moveTo>
                  <a:cubicBezTo>
                    <a:pt x="299" y="0"/>
                    <a:pt x="159" y="159"/>
                    <a:pt x="0" y="338"/>
                  </a:cubicBezTo>
                  <a:cubicBezTo>
                    <a:pt x="43" y="348"/>
                    <a:pt x="84" y="352"/>
                    <a:pt x="124" y="352"/>
                  </a:cubicBezTo>
                  <a:cubicBezTo>
                    <a:pt x="338" y="352"/>
                    <a:pt x="493" y="219"/>
                    <a:pt x="57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19" name="Google Shape;8319;p9"/>
            <p:cNvSpPr/>
            <p:nvPr/>
          </p:nvSpPr>
          <p:spPr>
            <a:xfrm>
              <a:off x="5178850" y="4729825"/>
              <a:ext cx="9975" cy="6550"/>
            </a:xfrm>
            <a:custGeom>
              <a:avLst/>
              <a:gdLst/>
              <a:ahLst/>
              <a:cxnLst/>
              <a:rect l="l" t="t" r="r" b="b"/>
              <a:pathLst>
                <a:path w="399" h="262" extrusionOk="0">
                  <a:moveTo>
                    <a:pt x="223" y="0"/>
                  </a:moveTo>
                  <a:cubicBezTo>
                    <a:pt x="163" y="0"/>
                    <a:pt x="97" y="26"/>
                    <a:pt x="21" y="83"/>
                  </a:cubicBezTo>
                  <a:lnTo>
                    <a:pt x="1" y="63"/>
                  </a:lnTo>
                  <a:lnTo>
                    <a:pt x="1" y="63"/>
                  </a:lnTo>
                  <a:cubicBezTo>
                    <a:pt x="21" y="142"/>
                    <a:pt x="21" y="182"/>
                    <a:pt x="40" y="262"/>
                  </a:cubicBezTo>
                  <a:cubicBezTo>
                    <a:pt x="180" y="242"/>
                    <a:pt x="319" y="222"/>
                    <a:pt x="399" y="83"/>
                  </a:cubicBezTo>
                  <a:cubicBezTo>
                    <a:pt x="347" y="31"/>
                    <a:pt x="289" y="0"/>
                    <a:pt x="22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20" name="Google Shape;8320;p9"/>
            <p:cNvSpPr/>
            <p:nvPr/>
          </p:nvSpPr>
          <p:spPr>
            <a:xfrm>
              <a:off x="5213675" y="4604075"/>
              <a:ext cx="9475" cy="4650"/>
            </a:xfrm>
            <a:custGeom>
              <a:avLst/>
              <a:gdLst/>
              <a:ahLst/>
              <a:cxnLst/>
              <a:rect l="l" t="t" r="r" b="b"/>
              <a:pathLst>
                <a:path w="379" h="186" extrusionOk="0">
                  <a:moveTo>
                    <a:pt x="199" y="0"/>
                  </a:moveTo>
                  <a:cubicBezTo>
                    <a:pt x="139" y="40"/>
                    <a:pt x="80" y="120"/>
                    <a:pt x="0" y="179"/>
                  </a:cubicBezTo>
                  <a:cubicBezTo>
                    <a:pt x="28" y="183"/>
                    <a:pt x="57" y="186"/>
                    <a:pt x="85" y="186"/>
                  </a:cubicBezTo>
                  <a:cubicBezTo>
                    <a:pt x="200" y="186"/>
                    <a:pt x="314" y="147"/>
                    <a:pt x="378" y="20"/>
                  </a:cubicBezTo>
                  <a:cubicBezTo>
                    <a:pt x="318" y="20"/>
                    <a:pt x="239" y="0"/>
                    <a:pt x="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21" name="Google Shape;8321;p9"/>
            <p:cNvSpPr/>
            <p:nvPr/>
          </p:nvSpPr>
          <p:spPr>
            <a:xfrm>
              <a:off x="5188300" y="4618000"/>
              <a:ext cx="8475" cy="4500"/>
            </a:xfrm>
            <a:custGeom>
              <a:avLst/>
              <a:gdLst/>
              <a:ahLst/>
              <a:cxnLst/>
              <a:rect l="l" t="t" r="r" b="b"/>
              <a:pathLst>
                <a:path w="339" h="180" extrusionOk="0">
                  <a:moveTo>
                    <a:pt x="249" y="0"/>
                  </a:moveTo>
                  <a:cubicBezTo>
                    <a:pt x="154" y="0"/>
                    <a:pt x="77" y="72"/>
                    <a:pt x="1" y="179"/>
                  </a:cubicBezTo>
                  <a:cubicBezTo>
                    <a:pt x="140" y="179"/>
                    <a:pt x="259" y="140"/>
                    <a:pt x="339" y="20"/>
                  </a:cubicBezTo>
                  <a:cubicBezTo>
                    <a:pt x="307" y="6"/>
                    <a:pt x="277" y="0"/>
                    <a:pt x="24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22" name="Google Shape;8322;p9"/>
            <p:cNvSpPr/>
            <p:nvPr/>
          </p:nvSpPr>
          <p:spPr>
            <a:xfrm>
              <a:off x="5183825" y="4596100"/>
              <a:ext cx="5500" cy="3150"/>
            </a:xfrm>
            <a:custGeom>
              <a:avLst/>
              <a:gdLst/>
              <a:ahLst/>
              <a:cxnLst/>
              <a:rect l="l" t="t" r="r" b="b"/>
              <a:pathLst>
                <a:path w="220" h="126" extrusionOk="0">
                  <a:moveTo>
                    <a:pt x="219" y="1"/>
                  </a:moveTo>
                  <a:cubicBezTo>
                    <a:pt x="120" y="1"/>
                    <a:pt x="40" y="41"/>
                    <a:pt x="1" y="120"/>
                  </a:cubicBezTo>
                  <a:cubicBezTo>
                    <a:pt x="14" y="124"/>
                    <a:pt x="27" y="125"/>
                    <a:pt x="39" y="125"/>
                  </a:cubicBezTo>
                  <a:cubicBezTo>
                    <a:pt x="101" y="125"/>
                    <a:pt x="153" y="84"/>
                    <a:pt x="2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23" name="Google Shape;8323;p9"/>
            <p:cNvSpPr/>
            <p:nvPr/>
          </p:nvSpPr>
          <p:spPr>
            <a:xfrm>
              <a:off x="5182325" y="4621975"/>
              <a:ext cx="6000" cy="4000"/>
            </a:xfrm>
            <a:custGeom>
              <a:avLst/>
              <a:gdLst/>
              <a:ahLst/>
              <a:cxnLst/>
              <a:rect l="l" t="t" r="r" b="b"/>
              <a:pathLst>
                <a:path w="240" h="160" extrusionOk="0">
                  <a:moveTo>
                    <a:pt x="240" y="0"/>
                  </a:moveTo>
                  <a:cubicBezTo>
                    <a:pt x="140" y="0"/>
                    <a:pt x="61" y="60"/>
                    <a:pt x="1" y="160"/>
                  </a:cubicBezTo>
                  <a:cubicBezTo>
                    <a:pt x="100" y="160"/>
                    <a:pt x="180" y="100"/>
                    <a:pt x="24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24" name="Google Shape;8324;p9"/>
            <p:cNvSpPr/>
            <p:nvPr/>
          </p:nvSpPr>
          <p:spPr>
            <a:xfrm>
              <a:off x="5043075" y="475375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1" y="1"/>
                  </a:moveTo>
                  <a:lnTo>
                    <a:pt x="180" y="180"/>
                  </a:lnTo>
                  <a:cubicBezTo>
                    <a:pt x="140" y="100"/>
                    <a:pt x="81" y="6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25" name="Google Shape;8325;p9"/>
            <p:cNvSpPr/>
            <p:nvPr/>
          </p:nvSpPr>
          <p:spPr>
            <a:xfrm>
              <a:off x="5218650" y="5196375"/>
              <a:ext cx="4500" cy="4000"/>
            </a:xfrm>
            <a:custGeom>
              <a:avLst/>
              <a:gdLst/>
              <a:ahLst/>
              <a:cxnLst/>
              <a:rect l="l" t="t" r="r" b="b"/>
              <a:pathLst>
                <a:path w="180" h="160" extrusionOk="0">
                  <a:moveTo>
                    <a:pt x="20" y="1"/>
                  </a:moveTo>
                  <a:cubicBezTo>
                    <a:pt x="20" y="60"/>
                    <a:pt x="0" y="100"/>
                    <a:pt x="0" y="160"/>
                  </a:cubicBezTo>
                  <a:cubicBezTo>
                    <a:pt x="40" y="120"/>
                    <a:pt x="119" y="80"/>
                    <a:pt x="179" y="20"/>
                  </a:cubicBezTo>
                  <a:cubicBezTo>
                    <a:pt x="119" y="1"/>
                    <a:pt x="80" y="1"/>
                    <a:pt x="2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26" name="Google Shape;8326;p9"/>
            <p:cNvSpPr/>
            <p:nvPr/>
          </p:nvSpPr>
          <p:spPr>
            <a:xfrm>
              <a:off x="5269375" y="4710375"/>
              <a:ext cx="24375" cy="13575"/>
            </a:xfrm>
            <a:custGeom>
              <a:avLst/>
              <a:gdLst/>
              <a:ahLst/>
              <a:cxnLst/>
              <a:rect l="l" t="t" r="r" b="b"/>
              <a:pathLst>
                <a:path w="975" h="543" extrusionOk="0">
                  <a:moveTo>
                    <a:pt x="730" y="1"/>
                  </a:moveTo>
                  <a:cubicBezTo>
                    <a:pt x="467" y="1"/>
                    <a:pt x="282" y="213"/>
                    <a:pt x="80" y="324"/>
                  </a:cubicBezTo>
                  <a:cubicBezTo>
                    <a:pt x="0" y="403"/>
                    <a:pt x="0" y="463"/>
                    <a:pt x="100" y="542"/>
                  </a:cubicBezTo>
                  <a:cubicBezTo>
                    <a:pt x="199" y="542"/>
                    <a:pt x="338" y="523"/>
                    <a:pt x="458" y="523"/>
                  </a:cubicBezTo>
                  <a:cubicBezTo>
                    <a:pt x="637" y="423"/>
                    <a:pt x="796" y="343"/>
                    <a:pt x="975" y="264"/>
                  </a:cubicBezTo>
                  <a:cubicBezTo>
                    <a:pt x="935" y="164"/>
                    <a:pt x="856" y="105"/>
                    <a:pt x="796" y="5"/>
                  </a:cubicBezTo>
                  <a:cubicBezTo>
                    <a:pt x="773" y="2"/>
                    <a:pt x="751" y="1"/>
                    <a:pt x="73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27" name="Google Shape;8327;p9"/>
            <p:cNvSpPr/>
            <p:nvPr/>
          </p:nvSpPr>
          <p:spPr>
            <a:xfrm>
              <a:off x="5301700" y="4710125"/>
              <a:ext cx="9475" cy="3375"/>
            </a:xfrm>
            <a:custGeom>
              <a:avLst/>
              <a:gdLst/>
              <a:ahLst/>
              <a:cxnLst/>
              <a:rect l="l" t="t" r="r" b="b"/>
              <a:pathLst>
                <a:path w="379" h="135" extrusionOk="0">
                  <a:moveTo>
                    <a:pt x="274" y="0"/>
                  </a:moveTo>
                  <a:cubicBezTo>
                    <a:pt x="172" y="0"/>
                    <a:pt x="75" y="45"/>
                    <a:pt x="0" y="135"/>
                  </a:cubicBezTo>
                  <a:cubicBezTo>
                    <a:pt x="159" y="135"/>
                    <a:pt x="279" y="75"/>
                    <a:pt x="378" y="15"/>
                  </a:cubicBezTo>
                  <a:cubicBezTo>
                    <a:pt x="343" y="5"/>
                    <a:pt x="308" y="0"/>
                    <a:pt x="27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28" name="Google Shape;8328;p9"/>
            <p:cNvSpPr/>
            <p:nvPr/>
          </p:nvSpPr>
          <p:spPr>
            <a:xfrm>
              <a:off x="5384750" y="4675675"/>
              <a:ext cx="5500" cy="3025"/>
            </a:xfrm>
            <a:custGeom>
              <a:avLst/>
              <a:gdLst/>
              <a:ahLst/>
              <a:cxnLst/>
              <a:rect l="l" t="t" r="r" b="b"/>
              <a:pathLst>
                <a:path w="220" h="121" extrusionOk="0">
                  <a:moveTo>
                    <a:pt x="219" y="1"/>
                  </a:moveTo>
                  <a:cubicBezTo>
                    <a:pt x="139" y="41"/>
                    <a:pt x="60" y="61"/>
                    <a:pt x="0" y="120"/>
                  </a:cubicBezTo>
                  <a:cubicBezTo>
                    <a:pt x="60" y="120"/>
                    <a:pt x="139" y="61"/>
                    <a:pt x="2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29" name="Google Shape;8329;p9"/>
            <p:cNvSpPr/>
            <p:nvPr/>
          </p:nvSpPr>
          <p:spPr>
            <a:xfrm>
              <a:off x="5223600" y="4783100"/>
              <a:ext cx="16950" cy="4500"/>
            </a:xfrm>
            <a:custGeom>
              <a:avLst/>
              <a:gdLst/>
              <a:ahLst/>
              <a:cxnLst/>
              <a:rect l="l" t="t" r="r" b="b"/>
              <a:pathLst>
                <a:path w="678" h="180" extrusionOk="0">
                  <a:moveTo>
                    <a:pt x="319" y="1"/>
                  </a:moveTo>
                  <a:cubicBezTo>
                    <a:pt x="200" y="40"/>
                    <a:pt x="100" y="80"/>
                    <a:pt x="1" y="100"/>
                  </a:cubicBezTo>
                  <a:lnTo>
                    <a:pt x="1" y="180"/>
                  </a:lnTo>
                  <a:lnTo>
                    <a:pt x="677" y="180"/>
                  </a:lnTo>
                  <a:cubicBezTo>
                    <a:pt x="598" y="40"/>
                    <a:pt x="439" y="21"/>
                    <a:pt x="3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30" name="Google Shape;8330;p9"/>
            <p:cNvSpPr/>
            <p:nvPr/>
          </p:nvSpPr>
          <p:spPr>
            <a:xfrm>
              <a:off x="4673575" y="4570250"/>
              <a:ext cx="5000" cy="15950"/>
            </a:xfrm>
            <a:custGeom>
              <a:avLst/>
              <a:gdLst/>
              <a:ahLst/>
              <a:cxnLst/>
              <a:rect l="l" t="t" r="r" b="b"/>
              <a:pathLst>
                <a:path w="200" h="638" extrusionOk="0">
                  <a:moveTo>
                    <a:pt x="200" y="1"/>
                  </a:moveTo>
                  <a:cubicBezTo>
                    <a:pt x="21" y="239"/>
                    <a:pt x="1" y="438"/>
                    <a:pt x="200" y="637"/>
                  </a:cubicBezTo>
                  <a:lnTo>
                    <a:pt x="20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31" name="Google Shape;8331;p9"/>
            <p:cNvSpPr/>
            <p:nvPr/>
          </p:nvSpPr>
          <p:spPr>
            <a:xfrm>
              <a:off x="5232075" y="4654975"/>
              <a:ext cx="150200" cy="69900"/>
            </a:xfrm>
            <a:custGeom>
              <a:avLst/>
              <a:gdLst/>
              <a:ahLst/>
              <a:cxnLst/>
              <a:rect l="l" t="t" r="r" b="b"/>
              <a:pathLst>
                <a:path w="6008" h="2796" extrusionOk="0">
                  <a:moveTo>
                    <a:pt x="5467" y="1"/>
                  </a:moveTo>
                  <a:cubicBezTo>
                    <a:pt x="5306" y="1"/>
                    <a:pt x="5144" y="25"/>
                    <a:pt x="4973" y="73"/>
                  </a:cubicBezTo>
                  <a:cubicBezTo>
                    <a:pt x="4536" y="192"/>
                    <a:pt x="4138" y="391"/>
                    <a:pt x="3720" y="590"/>
                  </a:cubicBezTo>
                  <a:cubicBezTo>
                    <a:pt x="3737" y="700"/>
                    <a:pt x="3704" y="724"/>
                    <a:pt x="3655" y="724"/>
                  </a:cubicBezTo>
                  <a:cubicBezTo>
                    <a:pt x="3618" y="724"/>
                    <a:pt x="3573" y="710"/>
                    <a:pt x="3534" y="710"/>
                  </a:cubicBezTo>
                  <a:cubicBezTo>
                    <a:pt x="3504" y="710"/>
                    <a:pt x="3477" y="719"/>
                    <a:pt x="3462" y="749"/>
                  </a:cubicBezTo>
                  <a:cubicBezTo>
                    <a:pt x="2924" y="948"/>
                    <a:pt x="2447" y="1227"/>
                    <a:pt x="1890" y="1386"/>
                  </a:cubicBezTo>
                  <a:cubicBezTo>
                    <a:pt x="1253" y="1764"/>
                    <a:pt x="438" y="1883"/>
                    <a:pt x="0" y="2579"/>
                  </a:cubicBezTo>
                  <a:cubicBezTo>
                    <a:pt x="60" y="2639"/>
                    <a:pt x="139" y="2679"/>
                    <a:pt x="199" y="2739"/>
                  </a:cubicBezTo>
                  <a:cubicBezTo>
                    <a:pt x="246" y="2776"/>
                    <a:pt x="293" y="2796"/>
                    <a:pt x="348" y="2796"/>
                  </a:cubicBezTo>
                  <a:cubicBezTo>
                    <a:pt x="410" y="2796"/>
                    <a:pt x="483" y="2771"/>
                    <a:pt x="577" y="2719"/>
                  </a:cubicBezTo>
                  <a:cubicBezTo>
                    <a:pt x="637" y="2659"/>
                    <a:pt x="677" y="2619"/>
                    <a:pt x="756" y="2579"/>
                  </a:cubicBezTo>
                  <a:cubicBezTo>
                    <a:pt x="935" y="2540"/>
                    <a:pt x="1094" y="2460"/>
                    <a:pt x="1273" y="2420"/>
                  </a:cubicBezTo>
                  <a:cubicBezTo>
                    <a:pt x="2168" y="1943"/>
                    <a:pt x="3064" y="1465"/>
                    <a:pt x="3959" y="1028"/>
                  </a:cubicBezTo>
                  <a:cubicBezTo>
                    <a:pt x="4416" y="789"/>
                    <a:pt x="4854" y="590"/>
                    <a:pt x="5331" y="471"/>
                  </a:cubicBezTo>
                  <a:cubicBezTo>
                    <a:pt x="5570" y="391"/>
                    <a:pt x="5829" y="332"/>
                    <a:pt x="6008" y="93"/>
                  </a:cubicBezTo>
                  <a:cubicBezTo>
                    <a:pt x="5821" y="30"/>
                    <a:pt x="5644" y="1"/>
                    <a:pt x="54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32" name="Google Shape;8332;p9"/>
            <p:cNvSpPr/>
            <p:nvPr/>
          </p:nvSpPr>
          <p:spPr>
            <a:xfrm>
              <a:off x="5243500" y="4718450"/>
              <a:ext cx="27875" cy="16925"/>
            </a:xfrm>
            <a:custGeom>
              <a:avLst/>
              <a:gdLst/>
              <a:ahLst/>
              <a:cxnLst/>
              <a:rect l="l" t="t" r="r" b="b"/>
              <a:pathLst>
                <a:path w="1115" h="677" extrusionOk="0">
                  <a:moveTo>
                    <a:pt x="936" y="1"/>
                  </a:moveTo>
                  <a:cubicBezTo>
                    <a:pt x="717" y="299"/>
                    <a:pt x="239" y="299"/>
                    <a:pt x="1" y="677"/>
                  </a:cubicBezTo>
                  <a:cubicBezTo>
                    <a:pt x="478" y="677"/>
                    <a:pt x="796" y="438"/>
                    <a:pt x="1115" y="219"/>
                  </a:cubicBezTo>
                  <a:lnTo>
                    <a:pt x="111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33" name="Google Shape;8333;p9"/>
            <p:cNvSpPr/>
            <p:nvPr/>
          </p:nvSpPr>
          <p:spPr>
            <a:xfrm>
              <a:off x="5209700" y="4732875"/>
              <a:ext cx="16425" cy="16100"/>
            </a:xfrm>
            <a:custGeom>
              <a:avLst/>
              <a:gdLst/>
              <a:ahLst/>
              <a:cxnLst/>
              <a:rect l="l" t="t" r="r" b="b"/>
              <a:pathLst>
                <a:path w="657" h="644" extrusionOk="0">
                  <a:moveTo>
                    <a:pt x="557" y="0"/>
                  </a:moveTo>
                  <a:lnTo>
                    <a:pt x="557" y="0"/>
                  </a:lnTo>
                  <a:cubicBezTo>
                    <a:pt x="358" y="40"/>
                    <a:pt x="159" y="120"/>
                    <a:pt x="0" y="299"/>
                  </a:cubicBezTo>
                  <a:cubicBezTo>
                    <a:pt x="40" y="339"/>
                    <a:pt x="40" y="418"/>
                    <a:pt x="0" y="458"/>
                  </a:cubicBezTo>
                  <a:cubicBezTo>
                    <a:pt x="93" y="617"/>
                    <a:pt x="212" y="644"/>
                    <a:pt x="340" y="644"/>
                  </a:cubicBezTo>
                  <a:cubicBezTo>
                    <a:pt x="404" y="644"/>
                    <a:pt x="471" y="637"/>
                    <a:pt x="537" y="637"/>
                  </a:cubicBezTo>
                  <a:cubicBezTo>
                    <a:pt x="577" y="597"/>
                    <a:pt x="637" y="518"/>
                    <a:pt x="637" y="438"/>
                  </a:cubicBezTo>
                  <a:cubicBezTo>
                    <a:pt x="656" y="339"/>
                    <a:pt x="637" y="219"/>
                    <a:pt x="537" y="140"/>
                  </a:cubicBezTo>
                  <a:cubicBezTo>
                    <a:pt x="557" y="100"/>
                    <a:pt x="557" y="40"/>
                    <a:pt x="5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34" name="Google Shape;8334;p9"/>
            <p:cNvSpPr/>
            <p:nvPr/>
          </p:nvSpPr>
          <p:spPr>
            <a:xfrm>
              <a:off x="5223125" y="4736350"/>
              <a:ext cx="13500" cy="9975"/>
            </a:xfrm>
            <a:custGeom>
              <a:avLst/>
              <a:gdLst/>
              <a:ahLst/>
              <a:cxnLst/>
              <a:rect l="l" t="t" r="r" b="b"/>
              <a:pathLst>
                <a:path w="540" h="399" extrusionOk="0">
                  <a:moveTo>
                    <a:pt x="0" y="1"/>
                  </a:moveTo>
                  <a:lnTo>
                    <a:pt x="0" y="359"/>
                  </a:lnTo>
                  <a:cubicBezTo>
                    <a:pt x="60" y="399"/>
                    <a:pt x="119" y="399"/>
                    <a:pt x="199" y="399"/>
                  </a:cubicBezTo>
                  <a:lnTo>
                    <a:pt x="259" y="379"/>
                  </a:lnTo>
                  <a:lnTo>
                    <a:pt x="338" y="379"/>
                  </a:lnTo>
                  <a:cubicBezTo>
                    <a:pt x="540" y="61"/>
                    <a:pt x="464" y="3"/>
                    <a:pt x="332" y="3"/>
                  </a:cubicBezTo>
                  <a:cubicBezTo>
                    <a:pt x="255" y="3"/>
                    <a:pt x="160" y="22"/>
                    <a:pt x="88" y="22"/>
                  </a:cubicBezTo>
                  <a:cubicBezTo>
                    <a:pt x="50" y="22"/>
                    <a:pt x="19" y="17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35" name="Google Shape;8335;p9"/>
            <p:cNvSpPr/>
            <p:nvPr/>
          </p:nvSpPr>
          <p:spPr>
            <a:xfrm>
              <a:off x="5236050" y="4722925"/>
              <a:ext cx="9475" cy="3675"/>
            </a:xfrm>
            <a:custGeom>
              <a:avLst/>
              <a:gdLst/>
              <a:ahLst/>
              <a:cxnLst/>
              <a:rect l="l" t="t" r="r" b="b"/>
              <a:pathLst>
                <a:path w="379" h="147" extrusionOk="0">
                  <a:moveTo>
                    <a:pt x="378" y="1"/>
                  </a:moveTo>
                  <a:lnTo>
                    <a:pt x="378" y="1"/>
                  </a:lnTo>
                  <a:cubicBezTo>
                    <a:pt x="279" y="21"/>
                    <a:pt x="140" y="21"/>
                    <a:pt x="40" y="21"/>
                  </a:cubicBezTo>
                  <a:cubicBezTo>
                    <a:pt x="20" y="60"/>
                    <a:pt x="0" y="120"/>
                    <a:pt x="0" y="140"/>
                  </a:cubicBezTo>
                  <a:cubicBezTo>
                    <a:pt x="29" y="144"/>
                    <a:pt x="59" y="146"/>
                    <a:pt x="89" y="146"/>
                  </a:cubicBezTo>
                  <a:cubicBezTo>
                    <a:pt x="202" y="146"/>
                    <a:pt x="315" y="111"/>
                    <a:pt x="37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36" name="Google Shape;8336;p9"/>
            <p:cNvSpPr/>
            <p:nvPr/>
          </p:nvSpPr>
          <p:spPr>
            <a:xfrm>
              <a:off x="5245500" y="4719375"/>
              <a:ext cx="4000" cy="3575"/>
            </a:xfrm>
            <a:custGeom>
              <a:avLst/>
              <a:gdLst/>
              <a:ahLst/>
              <a:cxnLst/>
              <a:rect l="l" t="t" r="r" b="b"/>
              <a:pathLst>
                <a:path w="160" h="143" extrusionOk="0">
                  <a:moveTo>
                    <a:pt x="141" y="0"/>
                  </a:moveTo>
                  <a:cubicBezTo>
                    <a:pt x="87" y="0"/>
                    <a:pt x="36" y="71"/>
                    <a:pt x="0" y="143"/>
                  </a:cubicBezTo>
                  <a:cubicBezTo>
                    <a:pt x="40" y="83"/>
                    <a:pt x="120" y="43"/>
                    <a:pt x="159" y="3"/>
                  </a:cubicBezTo>
                  <a:cubicBezTo>
                    <a:pt x="153" y="1"/>
                    <a:pt x="147" y="0"/>
                    <a:pt x="1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37" name="Google Shape;8337;p9"/>
            <p:cNvSpPr/>
            <p:nvPr/>
          </p:nvSpPr>
          <p:spPr>
            <a:xfrm>
              <a:off x="4533825" y="4624950"/>
              <a:ext cx="6500" cy="6500"/>
            </a:xfrm>
            <a:custGeom>
              <a:avLst/>
              <a:gdLst/>
              <a:ahLst/>
              <a:cxnLst/>
              <a:rect l="l" t="t" r="r" b="b"/>
              <a:pathLst>
                <a:path w="260" h="260" extrusionOk="0">
                  <a:moveTo>
                    <a:pt x="80" y="1"/>
                  </a:moveTo>
                  <a:lnTo>
                    <a:pt x="80" y="1"/>
                  </a:lnTo>
                  <a:cubicBezTo>
                    <a:pt x="61" y="80"/>
                    <a:pt x="41" y="180"/>
                    <a:pt x="1" y="259"/>
                  </a:cubicBezTo>
                  <a:cubicBezTo>
                    <a:pt x="80" y="180"/>
                    <a:pt x="259" y="160"/>
                    <a:pt x="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38" name="Google Shape;8338;p9"/>
            <p:cNvSpPr/>
            <p:nvPr/>
          </p:nvSpPr>
          <p:spPr>
            <a:xfrm>
              <a:off x="5129125" y="4910925"/>
              <a:ext cx="14450" cy="18900"/>
            </a:xfrm>
            <a:custGeom>
              <a:avLst/>
              <a:gdLst/>
              <a:ahLst/>
              <a:cxnLst/>
              <a:rect l="l" t="t" r="r" b="b"/>
              <a:pathLst>
                <a:path w="578" h="756" extrusionOk="0">
                  <a:moveTo>
                    <a:pt x="279" y="0"/>
                  </a:moveTo>
                  <a:cubicBezTo>
                    <a:pt x="0" y="199"/>
                    <a:pt x="120" y="497"/>
                    <a:pt x="100" y="756"/>
                  </a:cubicBezTo>
                  <a:cubicBezTo>
                    <a:pt x="140" y="756"/>
                    <a:pt x="199" y="736"/>
                    <a:pt x="239" y="696"/>
                  </a:cubicBezTo>
                  <a:cubicBezTo>
                    <a:pt x="293" y="571"/>
                    <a:pt x="378" y="494"/>
                    <a:pt x="525" y="494"/>
                  </a:cubicBezTo>
                  <a:cubicBezTo>
                    <a:pt x="542" y="494"/>
                    <a:pt x="559" y="495"/>
                    <a:pt x="577" y="497"/>
                  </a:cubicBezTo>
                  <a:cubicBezTo>
                    <a:pt x="438" y="358"/>
                    <a:pt x="199" y="279"/>
                    <a:pt x="2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39" name="Google Shape;8339;p9"/>
            <p:cNvSpPr/>
            <p:nvPr/>
          </p:nvSpPr>
          <p:spPr>
            <a:xfrm>
              <a:off x="4777025" y="5007900"/>
              <a:ext cx="4000" cy="4500"/>
            </a:xfrm>
            <a:custGeom>
              <a:avLst/>
              <a:gdLst/>
              <a:ahLst/>
              <a:cxnLst/>
              <a:rect l="l" t="t" r="r" b="b"/>
              <a:pathLst>
                <a:path w="160" h="180" extrusionOk="0">
                  <a:moveTo>
                    <a:pt x="159" y="0"/>
                  </a:moveTo>
                  <a:lnTo>
                    <a:pt x="159" y="0"/>
                  </a:lnTo>
                  <a:cubicBezTo>
                    <a:pt x="40" y="60"/>
                    <a:pt x="0" y="100"/>
                    <a:pt x="140" y="179"/>
                  </a:cubicBezTo>
                  <a:cubicBezTo>
                    <a:pt x="159" y="139"/>
                    <a:pt x="159" y="60"/>
                    <a:pt x="1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40" name="Google Shape;8340;p9"/>
            <p:cNvSpPr/>
            <p:nvPr/>
          </p:nvSpPr>
          <p:spPr>
            <a:xfrm>
              <a:off x="4736250" y="5062600"/>
              <a:ext cx="5975" cy="11450"/>
            </a:xfrm>
            <a:custGeom>
              <a:avLst/>
              <a:gdLst/>
              <a:ahLst/>
              <a:cxnLst/>
              <a:rect l="l" t="t" r="r" b="b"/>
              <a:pathLst>
                <a:path w="239" h="458" extrusionOk="0">
                  <a:moveTo>
                    <a:pt x="60" y="0"/>
                  </a:moveTo>
                  <a:lnTo>
                    <a:pt x="60" y="0"/>
                  </a:lnTo>
                  <a:cubicBezTo>
                    <a:pt x="40" y="179"/>
                    <a:pt x="20" y="339"/>
                    <a:pt x="0" y="458"/>
                  </a:cubicBezTo>
                  <a:cubicBezTo>
                    <a:pt x="179" y="358"/>
                    <a:pt x="239" y="239"/>
                    <a:pt x="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41" name="Google Shape;8341;p9"/>
            <p:cNvSpPr/>
            <p:nvPr/>
          </p:nvSpPr>
          <p:spPr>
            <a:xfrm>
              <a:off x="4560700" y="4830600"/>
              <a:ext cx="4500" cy="3000"/>
            </a:xfrm>
            <a:custGeom>
              <a:avLst/>
              <a:gdLst/>
              <a:ahLst/>
              <a:cxnLst/>
              <a:rect l="l" t="t" r="r" b="b"/>
              <a:pathLst>
                <a:path w="180" h="120" extrusionOk="0">
                  <a:moveTo>
                    <a:pt x="82" y="0"/>
                  </a:moveTo>
                  <a:cubicBezTo>
                    <a:pt x="55" y="0"/>
                    <a:pt x="30" y="30"/>
                    <a:pt x="0" y="90"/>
                  </a:cubicBezTo>
                  <a:cubicBezTo>
                    <a:pt x="40" y="110"/>
                    <a:pt x="75" y="120"/>
                    <a:pt x="104" y="120"/>
                  </a:cubicBezTo>
                  <a:cubicBezTo>
                    <a:pt x="134" y="120"/>
                    <a:pt x="159" y="110"/>
                    <a:pt x="179" y="90"/>
                  </a:cubicBezTo>
                  <a:cubicBezTo>
                    <a:pt x="139" y="30"/>
                    <a:pt x="109" y="0"/>
                    <a:pt x="8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42" name="Google Shape;8342;p9"/>
            <p:cNvSpPr/>
            <p:nvPr/>
          </p:nvSpPr>
          <p:spPr>
            <a:xfrm>
              <a:off x="4560700" y="483282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0" y="1"/>
                  </a:moveTo>
                  <a:lnTo>
                    <a:pt x="0" y="180"/>
                  </a:lnTo>
                  <a:lnTo>
                    <a:pt x="179" y="180"/>
                  </a:lnTo>
                  <a:lnTo>
                    <a:pt x="17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43" name="Google Shape;8343;p9"/>
            <p:cNvSpPr/>
            <p:nvPr/>
          </p:nvSpPr>
          <p:spPr>
            <a:xfrm>
              <a:off x="4350825" y="4915400"/>
              <a:ext cx="7475" cy="21900"/>
            </a:xfrm>
            <a:custGeom>
              <a:avLst/>
              <a:gdLst/>
              <a:ahLst/>
              <a:cxnLst/>
              <a:rect l="l" t="t" r="r" b="b"/>
              <a:pathLst>
                <a:path w="299" h="876" extrusionOk="0">
                  <a:moveTo>
                    <a:pt x="0" y="0"/>
                  </a:moveTo>
                  <a:lnTo>
                    <a:pt x="0" y="875"/>
                  </a:lnTo>
                  <a:cubicBezTo>
                    <a:pt x="140" y="577"/>
                    <a:pt x="299" y="259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44" name="Google Shape;8344;p9"/>
            <p:cNvSpPr/>
            <p:nvPr/>
          </p:nvSpPr>
          <p:spPr>
            <a:xfrm>
              <a:off x="5406550" y="4744325"/>
              <a:ext cx="5575" cy="3725"/>
            </a:xfrm>
            <a:custGeom>
              <a:avLst/>
              <a:gdLst/>
              <a:ahLst/>
              <a:cxnLst/>
              <a:rect l="l" t="t" r="r" b="b"/>
              <a:pathLst>
                <a:path w="223" h="149" extrusionOk="0">
                  <a:moveTo>
                    <a:pt x="222" y="0"/>
                  </a:moveTo>
                  <a:lnTo>
                    <a:pt x="222" y="0"/>
                  </a:lnTo>
                  <a:cubicBezTo>
                    <a:pt x="201" y="16"/>
                    <a:pt x="174" y="19"/>
                    <a:pt x="146" y="19"/>
                  </a:cubicBezTo>
                  <a:cubicBezTo>
                    <a:pt x="125" y="19"/>
                    <a:pt x="104" y="17"/>
                    <a:pt x="85" y="17"/>
                  </a:cubicBezTo>
                  <a:cubicBezTo>
                    <a:pt x="33" y="17"/>
                    <a:pt x="0" y="31"/>
                    <a:pt x="43" y="139"/>
                  </a:cubicBezTo>
                  <a:cubicBezTo>
                    <a:pt x="46" y="146"/>
                    <a:pt x="52" y="148"/>
                    <a:pt x="58" y="148"/>
                  </a:cubicBezTo>
                  <a:cubicBezTo>
                    <a:pt x="93" y="148"/>
                    <a:pt x="172" y="67"/>
                    <a:pt x="2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45" name="Google Shape;8345;p9"/>
            <p:cNvSpPr/>
            <p:nvPr/>
          </p:nvSpPr>
          <p:spPr>
            <a:xfrm>
              <a:off x="5067450" y="4637825"/>
              <a:ext cx="11975" cy="29500"/>
            </a:xfrm>
            <a:custGeom>
              <a:avLst/>
              <a:gdLst/>
              <a:ahLst/>
              <a:cxnLst/>
              <a:rect l="l" t="t" r="r" b="b"/>
              <a:pathLst>
                <a:path w="479" h="1180" extrusionOk="0">
                  <a:moveTo>
                    <a:pt x="340" y="1"/>
                  </a:moveTo>
                  <a:cubicBezTo>
                    <a:pt x="308" y="1"/>
                    <a:pt x="264" y="39"/>
                    <a:pt x="200" y="142"/>
                  </a:cubicBezTo>
                  <a:cubicBezTo>
                    <a:pt x="1" y="441"/>
                    <a:pt x="160" y="819"/>
                    <a:pt x="100" y="1137"/>
                  </a:cubicBezTo>
                  <a:cubicBezTo>
                    <a:pt x="137" y="1165"/>
                    <a:pt x="165" y="1179"/>
                    <a:pt x="191" y="1179"/>
                  </a:cubicBezTo>
                  <a:cubicBezTo>
                    <a:pt x="221" y="1179"/>
                    <a:pt x="247" y="1160"/>
                    <a:pt x="279" y="1117"/>
                  </a:cubicBezTo>
                  <a:cubicBezTo>
                    <a:pt x="319" y="838"/>
                    <a:pt x="399" y="540"/>
                    <a:pt x="478" y="262"/>
                  </a:cubicBezTo>
                  <a:cubicBezTo>
                    <a:pt x="424" y="167"/>
                    <a:pt x="407" y="1"/>
                    <a:pt x="34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46" name="Google Shape;8346;p9"/>
            <p:cNvSpPr/>
            <p:nvPr/>
          </p:nvSpPr>
          <p:spPr>
            <a:xfrm>
              <a:off x="5069950" y="4696075"/>
              <a:ext cx="8975" cy="11100"/>
            </a:xfrm>
            <a:custGeom>
              <a:avLst/>
              <a:gdLst/>
              <a:ahLst/>
              <a:cxnLst/>
              <a:rect l="l" t="t" r="r" b="b"/>
              <a:pathLst>
                <a:path w="359" h="444" extrusionOk="0">
                  <a:moveTo>
                    <a:pt x="159" y="0"/>
                  </a:moveTo>
                  <a:cubicBezTo>
                    <a:pt x="20" y="80"/>
                    <a:pt x="0" y="199"/>
                    <a:pt x="0" y="339"/>
                  </a:cubicBezTo>
                  <a:cubicBezTo>
                    <a:pt x="66" y="378"/>
                    <a:pt x="131" y="443"/>
                    <a:pt x="191" y="443"/>
                  </a:cubicBezTo>
                  <a:cubicBezTo>
                    <a:pt x="222" y="443"/>
                    <a:pt x="252" y="426"/>
                    <a:pt x="279" y="378"/>
                  </a:cubicBezTo>
                  <a:cubicBezTo>
                    <a:pt x="358" y="239"/>
                    <a:pt x="179" y="120"/>
                    <a:pt x="1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47" name="Google Shape;8347;p9"/>
            <p:cNvSpPr/>
            <p:nvPr/>
          </p:nvSpPr>
          <p:spPr>
            <a:xfrm>
              <a:off x="5064475" y="4665725"/>
              <a:ext cx="9475" cy="26400"/>
            </a:xfrm>
            <a:custGeom>
              <a:avLst/>
              <a:gdLst/>
              <a:ahLst/>
              <a:cxnLst/>
              <a:rect l="l" t="t" r="r" b="b"/>
              <a:pathLst>
                <a:path w="379" h="1056" extrusionOk="0">
                  <a:moveTo>
                    <a:pt x="378" y="1"/>
                  </a:moveTo>
                  <a:cubicBezTo>
                    <a:pt x="319" y="1"/>
                    <a:pt x="239" y="21"/>
                    <a:pt x="199" y="21"/>
                  </a:cubicBezTo>
                  <a:cubicBezTo>
                    <a:pt x="0" y="339"/>
                    <a:pt x="20" y="697"/>
                    <a:pt x="20" y="1055"/>
                  </a:cubicBezTo>
                  <a:lnTo>
                    <a:pt x="378" y="1055"/>
                  </a:lnTo>
                  <a:lnTo>
                    <a:pt x="37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48" name="Google Shape;8348;p9"/>
            <p:cNvSpPr/>
            <p:nvPr/>
          </p:nvSpPr>
          <p:spPr>
            <a:xfrm>
              <a:off x="5192275" y="475825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180" y="0"/>
                  </a:moveTo>
                  <a:cubicBezTo>
                    <a:pt x="140" y="40"/>
                    <a:pt x="60" y="99"/>
                    <a:pt x="1" y="179"/>
                  </a:cubicBezTo>
                  <a:cubicBezTo>
                    <a:pt x="100" y="139"/>
                    <a:pt x="160" y="99"/>
                    <a:pt x="18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49" name="Google Shape;8349;p9"/>
            <p:cNvSpPr/>
            <p:nvPr/>
          </p:nvSpPr>
          <p:spPr>
            <a:xfrm>
              <a:off x="5206200" y="4740325"/>
              <a:ext cx="8000" cy="5000"/>
            </a:xfrm>
            <a:custGeom>
              <a:avLst/>
              <a:gdLst/>
              <a:ahLst/>
              <a:cxnLst/>
              <a:rect l="l" t="t" r="r" b="b"/>
              <a:pathLst>
                <a:path w="320" h="200" extrusionOk="0">
                  <a:moveTo>
                    <a:pt x="140" y="1"/>
                  </a:moveTo>
                  <a:cubicBezTo>
                    <a:pt x="100" y="1"/>
                    <a:pt x="41" y="21"/>
                    <a:pt x="1" y="41"/>
                  </a:cubicBezTo>
                  <a:lnTo>
                    <a:pt x="1" y="200"/>
                  </a:lnTo>
                  <a:lnTo>
                    <a:pt x="180" y="200"/>
                  </a:lnTo>
                  <a:cubicBezTo>
                    <a:pt x="319" y="120"/>
                    <a:pt x="239" y="41"/>
                    <a:pt x="14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50" name="Google Shape;8350;p9"/>
            <p:cNvSpPr/>
            <p:nvPr/>
          </p:nvSpPr>
          <p:spPr>
            <a:xfrm>
              <a:off x="4254850" y="4675675"/>
              <a:ext cx="3500" cy="3025"/>
            </a:xfrm>
            <a:custGeom>
              <a:avLst/>
              <a:gdLst/>
              <a:ahLst/>
              <a:cxnLst/>
              <a:rect l="l" t="t" r="r" b="b"/>
              <a:pathLst>
                <a:path w="140" h="121" extrusionOk="0">
                  <a:moveTo>
                    <a:pt x="0" y="1"/>
                  </a:moveTo>
                  <a:cubicBezTo>
                    <a:pt x="0" y="61"/>
                    <a:pt x="60" y="120"/>
                    <a:pt x="139" y="120"/>
                  </a:cubicBezTo>
                  <a:cubicBezTo>
                    <a:pt x="139" y="41"/>
                    <a:pt x="80" y="1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51" name="Google Shape;8351;p9"/>
            <p:cNvSpPr/>
            <p:nvPr/>
          </p:nvSpPr>
          <p:spPr>
            <a:xfrm>
              <a:off x="4408000" y="4687575"/>
              <a:ext cx="8000" cy="6600"/>
            </a:xfrm>
            <a:custGeom>
              <a:avLst/>
              <a:gdLst/>
              <a:ahLst/>
              <a:cxnLst/>
              <a:rect l="l" t="t" r="r" b="b"/>
              <a:pathLst>
                <a:path w="320" h="264" extrusionOk="0">
                  <a:moveTo>
                    <a:pt x="166" y="0"/>
                  </a:moveTo>
                  <a:cubicBezTo>
                    <a:pt x="112" y="0"/>
                    <a:pt x="53" y="27"/>
                    <a:pt x="1" y="62"/>
                  </a:cubicBezTo>
                  <a:cubicBezTo>
                    <a:pt x="1" y="215"/>
                    <a:pt x="43" y="263"/>
                    <a:pt x="105" y="263"/>
                  </a:cubicBezTo>
                  <a:cubicBezTo>
                    <a:pt x="164" y="263"/>
                    <a:pt x="242" y="220"/>
                    <a:pt x="319" y="181"/>
                  </a:cubicBezTo>
                  <a:cubicBezTo>
                    <a:pt x="297" y="46"/>
                    <a:pt x="236" y="0"/>
                    <a:pt x="16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52" name="Google Shape;8352;p9"/>
            <p:cNvSpPr/>
            <p:nvPr/>
          </p:nvSpPr>
          <p:spPr>
            <a:xfrm>
              <a:off x="5442425" y="4652750"/>
              <a:ext cx="9475" cy="3925"/>
            </a:xfrm>
            <a:custGeom>
              <a:avLst/>
              <a:gdLst/>
              <a:ahLst/>
              <a:cxnLst/>
              <a:rect l="l" t="t" r="r" b="b"/>
              <a:pathLst>
                <a:path w="379" h="157" extrusionOk="0">
                  <a:moveTo>
                    <a:pt x="228" y="1"/>
                  </a:moveTo>
                  <a:cubicBezTo>
                    <a:pt x="133" y="1"/>
                    <a:pt x="54" y="36"/>
                    <a:pt x="1" y="142"/>
                  </a:cubicBezTo>
                  <a:cubicBezTo>
                    <a:pt x="36" y="152"/>
                    <a:pt x="70" y="157"/>
                    <a:pt x="105" y="157"/>
                  </a:cubicBezTo>
                  <a:cubicBezTo>
                    <a:pt x="207" y="157"/>
                    <a:pt x="304" y="112"/>
                    <a:pt x="379" y="23"/>
                  </a:cubicBezTo>
                  <a:cubicBezTo>
                    <a:pt x="326" y="9"/>
                    <a:pt x="275" y="1"/>
                    <a:pt x="22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53" name="Google Shape;8353;p9"/>
            <p:cNvSpPr/>
            <p:nvPr/>
          </p:nvSpPr>
          <p:spPr>
            <a:xfrm>
              <a:off x="5222125" y="4745300"/>
              <a:ext cx="5000" cy="3525"/>
            </a:xfrm>
            <a:custGeom>
              <a:avLst/>
              <a:gdLst/>
              <a:ahLst/>
              <a:cxnLst/>
              <a:rect l="l" t="t" r="r" b="b"/>
              <a:pathLst>
                <a:path w="200" h="141" extrusionOk="0">
                  <a:moveTo>
                    <a:pt x="40" y="1"/>
                  </a:moveTo>
                  <a:cubicBezTo>
                    <a:pt x="40" y="41"/>
                    <a:pt x="40" y="100"/>
                    <a:pt x="0" y="140"/>
                  </a:cubicBezTo>
                  <a:cubicBezTo>
                    <a:pt x="80" y="100"/>
                    <a:pt x="140" y="60"/>
                    <a:pt x="199" y="21"/>
                  </a:cubicBezTo>
                  <a:cubicBezTo>
                    <a:pt x="159" y="21"/>
                    <a:pt x="80" y="1"/>
                    <a:pt x="4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54" name="Google Shape;8354;p9"/>
            <p:cNvSpPr/>
            <p:nvPr/>
          </p:nvSpPr>
          <p:spPr>
            <a:xfrm>
              <a:off x="4249875" y="3793450"/>
              <a:ext cx="19900" cy="4250"/>
            </a:xfrm>
            <a:custGeom>
              <a:avLst/>
              <a:gdLst/>
              <a:ahLst/>
              <a:cxnLst/>
              <a:rect l="l" t="t" r="r" b="b"/>
              <a:pathLst>
                <a:path w="796" h="170" extrusionOk="0">
                  <a:moveTo>
                    <a:pt x="0" y="0"/>
                  </a:moveTo>
                  <a:cubicBezTo>
                    <a:pt x="100" y="119"/>
                    <a:pt x="204" y="169"/>
                    <a:pt x="331" y="169"/>
                  </a:cubicBezTo>
                  <a:cubicBezTo>
                    <a:pt x="458" y="169"/>
                    <a:pt x="607" y="119"/>
                    <a:pt x="796" y="40"/>
                  </a:cubicBezTo>
                  <a:cubicBezTo>
                    <a:pt x="577" y="20"/>
                    <a:pt x="458" y="20"/>
                    <a:pt x="3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55" name="Google Shape;8355;p9"/>
            <p:cNvSpPr/>
            <p:nvPr/>
          </p:nvSpPr>
          <p:spPr>
            <a:xfrm>
              <a:off x="4793925" y="3870525"/>
              <a:ext cx="15450" cy="15450"/>
            </a:xfrm>
            <a:custGeom>
              <a:avLst/>
              <a:gdLst/>
              <a:ahLst/>
              <a:cxnLst/>
              <a:rect l="l" t="t" r="r" b="b"/>
              <a:pathLst>
                <a:path w="618" h="618" extrusionOk="0">
                  <a:moveTo>
                    <a:pt x="259" y="0"/>
                  </a:moveTo>
                  <a:cubicBezTo>
                    <a:pt x="1" y="219"/>
                    <a:pt x="80" y="418"/>
                    <a:pt x="120" y="617"/>
                  </a:cubicBezTo>
                  <a:cubicBezTo>
                    <a:pt x="279" y="597"/>
                    <a:pt x="418" y="577"/>
                    <a:pt x="617" y="538"/>
                  </a:cubicBezTo>
                  <a:cubicBezTo>
                    <a:pt x="478" y="319"/>
                    <a:pt x="379" y="180"/>
                    <a:pt x="2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56" name="Google Shape;8356;p9"/>
            <p:cNvSpPr/>
            <p:nvPr/>
          </p:nvSpPr>
          <p:spPr>
            <a:xfrm>
              <a:off x="4758125" y="3841175"/>
              <a:ext cx="17925" cy="14450"/>
            </a:xfrm>
            <a:custGeom>
              <a:avLst/>
              <a:gdLst/>
              <a:ahLst/>
              <a:cxnLst/>
              <a:rect l="l" t="t" r="r" b="b"/>
              <a:pathLst>
                <a:path w="717" h="578" extrusionOk="0">
                  <a:moveTo>
                    <a:pt x="199" y="1"/>
                  </a:moveTo>
                  <a:lnTo>
                    <a:pt x="140" y="41"/>
                  </a:lnTo>
                  <a:cubicBezTo>
                    <a:pt x="120" y="80"/>
                    <a:pt x="100" y="120"/>
                    <a:pt x="40" y="140"/>
                  </a:cubicBezTo>
                  <a:lnTo>
                    <a:pt x="0" y="200"/>
                  </a:lnTo>
                  <a:cubicBezTo>
                    <a:pt x="20" y="259"/>
                    <a:pt x="20" y="279"/>
                    <a:pt x="20" y="319"/>
                  </a:cubicBezTo>
                  <a:cubicBezTo>
                    <a:pt x="160" y="419"/>
                    <a:pt x="339" y="498"/>
                    <a:pt x="518" y="578"/>
                  </a:cubicBezTo>
                  <a:cubicBezTo>
                    <a:pt x="597" y="578"/>
                    <a:pt x="637" y="538"/>
                    <a:pt x="717" y="538"/>
                  </a:cubicBezTo>
                  <a:cubicBezTo>
                    <a:pt x="637" y="458"/>
                    <a:pt x="597" y="319"/>
                    <a:pt x="518" y="220"/>
                  </a:cubicBezTo>
                  <a:cubicBezTo>
                    <a:pt x="458" y="160"/>
                    <a:pt x="418" y="80"/>
                    <a:pt x="339" y="21"/>
                  </a:cubicBezTo>
                  <a:cubicBezTo>
                    <a:pt x="299" y="21"/>
                    <a:pt x="239" y="1"/>
                    <a:pt x="1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57" name="Google Shape;8357;p9"/>
            <p:cNvSpPr/>
            <p:nvPr/>
          </p:nvSpPr>
          <p:spPr>
            <a:xfrm>
              <a:off x="4790950" y="3870025"/>
              <a:ext cx="1025" cy="525"/>
            </a:xfrm>
            <a:custGeom>
              <a:avLst/>
              <a:gdLst/>
              <a:ahLst/>
              <a:cxnLst/>
              <a:rect l="l" t="t" r="r" b="b"/>
              <a:pathLst>
                <a:path w="41" h="21" extrusionOk="0">
                  <a:moveTo>
                    <a:pt x="0" y="1"/>
                  </a:moveTo>
                  <a:lnTo>
                    <a:pt x="20" y="20"/>
                  </a:lnTo>
                  <a:lnTo>
                    <a:pt x="4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58" name="Google Shape;8358;p9"/>
            <p:cNvSpPr/>
            <p:nvPr/>
          </p:nvSpPr>
          <p:spPr>
            <a:xfrm>
              <a:off x="4652700" y="3868050"/>
              <a:ext cx="8975" cy="4500"/>
            </a:xfrm>
            <a:custGeom>
              <a:avLst/>
              <a:gdLst/>
              <a:ahLst/>
              <a:cxnLst/>
              <a:rect l="l" t="t" r="r" b="b"/>
              <a:pathLst>
                <a:path w="359" h="180" extrusionOk="0">
                  <a:moveTo>
                    <a:pt x="0" y="0"/>
                  </a:moveTo>
                  <a:cubicBezTo>
                    <a:pt x="80" y="99"/>
                    <a:pt x="199" y="139"/>
                    <a:pt x="358" y="179"/>
                  </a:cubicBezTo>
                  <a:cubicBezTo>
                    <a:pt x="299" y="20"/>
                    <a:pt x="159" y="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59" name="Google Shape;8359;p9"/>
            <p:cNvSpPr/>
            <p:nvPr/>
          </p:nvSpPr>
          <p:spPr>
            <a:xfrm>
              <a:off x="4652200" y="3788975"/>
              <a:ext cx="13950" cy="8075"/>
            </a:xfrm>
            <a:custGeom>
              <a:avLst/>
              <a:gdLst/>
              <a:ahLst/>
              <a:cxnLst/>
              <a:rect l="l" t="t" r="r" b="b"/>
              <a:pathLst>
                <a:path w="558" h="323" extrusionOk="0">
                  <a:moveTo>
                    <a:pt x="358" y="0"/>
                  </a:moveTo>
                  <a:cubicBezTo>
                    <a:pt x="199" y="60"/>
                    <a:pt x="0" y="80"/>
                    <a:pt x="100" y="318"/>
                  </a:cubicBezTo>
                  <a:cubicBezTo>
                    <a:pt x="155" y="318"/>
                    <a:pt x="210" y="322"/>
                    <a:pt x="263" y="322"/>
                  </a:cubicBezTo>
                  <a:cubicBezTo>
                    <a:pt x="381" y="322"/>
                    <a:pt x="488" y="303"/>
                    <a:pt x="557" y="179"/>
                  </a:cubicBezTo>
                  <a:cubicBezTo>
                    <a:pt x="518" y="100"/>
                    <a:pt x="458" y="60"/>
                    <a:pt x="3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60" name="Google Shape;8360;p9"/>
            <p:cNvSpPr/>
            <p:nvPr/>
          </p:nvSpPr>
          <p:spPr>
            <a:xfrm>
              <a:off x="4398575" y="3912300"/>
              <a:ext cx="4500" cy="4000"/>
            </a:xfrm>
            <a:custGeom>
              <a:avLst/>
              <a:gdLst/>
              <a:ahLst/>
              <a:cxnLst/>
              <a:rect l="l" t="t" r="r" b="b"/>
              <a:pathLst>
                <a:path w="180" h="160" extrusionOk="0">
                  <a:moveTo>
                    <a:pt x="0" y="0"/>
                  </a:moveTo>
                  <a:lnTo>
                    <a:pt x="179" y="160"/>
                  </a:lnTo>
                  <a:cubicBezTo>
                    <a:pt x="119" y="100"/>
                    <a:pt x="80" y="4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61" name="Google Shape;8361;p9"/>
            <p:cNvSpPr/>
            <p:nvPr/>
          </p:nvSpPr>
          <p:spPr>
            <a:xfrm>
              <a:off x="4705900" y="3946125"/>
              <a:ext cx="13950" cy="4625"/>
            </a:xfrm>
            <a:custGeom>
              <a:avLst/>
              <a:gdLst/>
              <a:ahLst/>
              <a:cxnLst/>
              <a:rect l="l" t="t" r="r" b="b"/>
              <a:pathLst>
                <a:path w="558" h="185" extrusionOk="0">
                  <a:moveTo>
                    <a:pt x="1" y="0"/>
                  </a:moveTo>
                  <a:cubicBezTo>
                    <a:pt x="84" y="125"/>
                    <a:pt x="178" y="185"/>
                    <a:pt x="277" y="185"/>
                  </a:cubicBezTo>
                  <a:cubicBezTo>
                    <a:pt x="368" y="185"/>
                    <a:pt x="463" y="135"/>
                    <a:pt x="558" y="40"/>
                  </a:cubicBezTo>
                  <a:cubicBezTo>
                    <a:pt x="359" y="40"/>
                    <a:pt x="200" y="4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62" name="Google Shape;8362;p9"/>
            <p:cNvSpPr/>
            <p:nvPr/>
          </p:nvSpPr>
          <p:spPr>
            <a:xfrm>
              <a:off x="4709875" y="3938150"/>
              <a:ext cx="14950" cy="5000"/>
            </a:xfrm>
            <a:custGeom>
              <a:avLst/>
              <a:gdLst/>
              <a:ahLst/>
              <a:cxnLst/>
              <a:rect l="l" t="t" r="r" b="b"/>
              <a:pathLst>
                <a:path w="598" h="200" extrusionOk="0">
                  <a:moveTo>
                    <a:pt x="1" y="1"/>
                  </a:moveTo>
                  <a:cubicBezTo>
                    <a:pt x="160" y="200"/>
                    <a:pt x="359" y="140"/>
                    <a:pt x="538" y="180"/>
                  </a:cubicBezTo>
                  <a:cubicBezTo>
                    <a:pt x="558" y="180"/>
                    <a:pt x="558" y="180"/>
                    <a:pt x="578" y="120"/>
                  </a:cubicBezTo>
                  <a:cubicBezTo>
                    <a:pt x="598" y="80"/>
                    <a:pt x="578" y="21"/>
                    <a:pt x="5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63" name="Google Shape;8363;p9"/>
            <p:cNvSpPr/>
            <p:nvPr/>
          </p:nvSpPr>
          <p:spPr>
            <a:xfrm>
              <a:off x="4723800" y="3937675"/>
              <a:ext cx="8975" cy="4425"/>
            </a:xfrm>
            <a:custGeom>
              <a:avLst/>
              <a:gdLst/>
              <a:ahLst/>
              <a:cxnLst/>
              <a:rect l="l" t="t" r="r" b="b"/>
              <a:pathLst>
                <a:path w="359" h="177" extrusionOk="0">
                  <a:moveTo>
                    <a:pt x="1" y="0"/>
                  </a:moveTo>
                  <a:lnTo>
                    <a:pt x="1" y="159"/>
                  </a:lnTo>
                  <a:cubicBezTo>
                    <a:pt x="27" y="159"/>
                    <a:pt x="63" y="177"/>
                    <a:pt x="107" y="177"/>
                  </a:cubicBezTo>
                  <a:cubicBezTo>
                    <a:pt x="129" y="177"/>
                    <a:pt x="153" y="172"/>
                    <a:pt x="180" y="159"/>
                  </a:cubicBezTo>
                  <a:cubicBezTo>
                    <a:pt x="240" y="159"/>
                    <a:pt x="339" y="159"/>
                    <a:pt x="359" y="60"/>
                  </a:cubicBezTo>
                  <a:cubicBezTo>
                    <a:pt x="359" y="40"/>
                    <a:pt x="240" y="20"/>
                    <a:pt x="18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64" name="Google Shape;8364;p9"/>
            <p:cNvSpPr/>
            <p:nvPr/>
          </p:nvSpPr>
          <p:spPr>
            <a:xfrm>
              <a:off x="4684025" y="3811625"/>
              <a:ext cx="5300" cy="3725"/>
            </a:xfrm>
            <a:custGeom>
              <a:avLst/>
              <a:gdLst/>
              <a:ahLst/>
              <a:cxnLst/>
              <a:rect l="l" t="t" r="r" b="b"/>
              <a:pathLst>
                <a:path w="212" h="149" extrusionOk="0">
                  <a:moveTo>
                    <a:pt x="157" y="0"/>
                  </a:moveTo>
                  <a:cubicBezTo>
                    <a:pt x="110" y="0"/>
                    <a:pt x="34" y="81"/>
                    <a:pt x="0" y="148"/>
                  </a:cubicBezTo>
                  <a:cubicBezTo>
                    <a:pt x="11" y="133"/>
                    <a:pt x="32" y="129"/>
                    <a:pt x="57" y="129"/>
                  </a:cubicBezTo>
                  <a:cubicBezTo>
                    <a:pt x="75" y="129"/>
                    <a:pt x="96" y="131"/>
                    <a:pt x="115" y="131"/>
                  </a:cubicBezTo>
                  <a:cubicBezTo>
                    <a:pt x="168" y="131"/>
                    <a:pt x="212" y="117"/>
                    <a:pt x="179" y="9"/>
                  </a:cubicBezTo>
                  <a:cubicBezTo>
                    <a:pt x="173" y="3"/>
                    <a:pt x="166" y="0"/>
                    <a:pt x="1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65" name="Google Shape;8365;p9"/>
            <p:cNvSpPr/>
            <p:nvPr/>
          </p:nvSpPr>
          <p:spPr>
            <a:xfrm>
              <a:off x="4674575" y="3801400"/>
              <a:ext cx="5500" cy="4000"/>
            </a:xfrm>
            <a:custGeom>
              <a:avLst/>
              <a:gdLst/>
              <a:ahLst/>
              <a:cxnLst/>
              <a:rect l="l" t="t" r="r" b="b"/>
              <a:pathLst>
                <a:path w="220" h="160" extrusionOk="0">
                  <a:moveTo>
                    <a:pt x="219" y="0"/>
                  </a:moveTo>
                  <a:lnTo>
                    <a:pt x="0" y="80"/>
                  </a:lnTo>
                  <a:cubicBezTo>
                    <a:pt x="20" y="100"/>
                    <a:pt x="20" y="120"/>
                    <a:pt x="40" y="160"/>
                  </a:cubicBezTo>
                  <a:cubicBezTo>
                    <a:pt x="120" y="100"/>
                    <a:pt x="179" y="60"/>
                    <a:pt x="2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66" name="Google Shape;8366;p9"/>
            <p:cNvSpPr/>
            <p:nvPr/>
          </p:nvSpPr>
          <p:spPr>
            <a:xfrm>
              <a:off x="4166325" y="3754150"/>
              <a:ext cx="4000" cy="4500"/>
            </a:xfrm>
            <a:custGeom>
              <a:avLst/>
              <a:gdLst/>
              <a:ahLst/>
              <a:cxnLst/>
              <a:rect l="l" t="t" r="r" b="b"/>
              <a:pathLst>
                <a:path w="160" h="180" extrusionOk="0">
                  <a:moveTo>
                    <a:pt x="0" y="1"/>
                  </a:moveTo>
                  <a:cubicBezTo>
                    <a:pt x="40" y="40"/>
                    <a:pt x="119" y="100"/>
                    <a:pt x="159" y="180"/>
                  </a:cubicBezTo>
                  <a:lnTo>
                    <a:pt x="15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67" name="Google Shape;8367;p9"/>
            <p:cNvSpPr/>
            <p:nvPr/>
          </p:nvSpPr>
          <p:spPr>
            <a:xfrm>
              <a:off x="4174775" y="3763100"/>
              <a:ext cx="4500" cy="3500"/>
            </a:xfrm>
            <a:custGeom>
              <a:avLst/>
              <a:gdLst/>
              <a:ahLst/>
              <a:cxnLst/>
              <a:rect l="l" t="t" r="r" b="b"/>
              <a:pathLst>
                <a:path w="180" h="140" extrusionOk="0">
                  <a:moveTo>
                    <a:pt x="0" y="1"/>
                  </a:moveTo>
                  <a:lnTo>
                    <a:pt x="0" y="1"/>
                  </a:lnTo>
                  <a:cubicBezTo>
                    <a:pt x="60" y="40"/>
                    <a:pt x="120" y="100"/>
                    <a:pt x="179" y="140"/>
                  </a:cubicBezTo>
                  <a:cubicBezTo>
                    <a:pt x="120" y="100"/>
                    <a:pt x="80" y="40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68" name="Google Shape;8368;p9"/>
            <p:cNvSpPr/>
            <p:nvPr/>
          </p:nvSpPr>
          <p:spPr>
            <a:xfrm>
              <a:off x="4170300" y="375862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0" y="1"/>
                  </a:moveTo>
                  <a:lnTo>
                    <a:pt x="179" y="180"/>
                  </a:lnTo>
                  <a:cubicBezTo>
                    <a:pt x="120" y="100"/>
                    <a:pt x="80" y="40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69" name="Google Shape;8369;p9"/>
            <p:cNvSpPr/>
            <p:nvPr/>
          </p:nvSpPr>
          <p:spPr>
            <a:xfrm>
              <a:off x="4828750" y="3893900"/>
              <a:ext cx="12450" cy="9150"/>
            </a:xfrm>
            <a:custGeom>
              <a:avLst/>
              <a:gdLst/>
              <a:ahLst/>
              <a:cxnLst/>
              <a:rect l="l" t="t" r="r" b="b"/>
              <a:pathLst>
                <a:path w="498" h="366" extrusionOk="0">
                  <a:moveTo>
                    <a:pt x="179" y="0"/>
                  </a:moveTo>
                  <a:cubicBezTo>
                    <a:pt x="100" y="60"/>
                    <a:pt x="60" y="140"/>
                    <a:pt x="0" y="179"/>
                  </a:cubicBezTo>
                  <a:cubicBezTo>
                    <a:pt x="118" y="297"/>
                    <a:pt x="219" y="365"/>
                    <a:pt x="300" y="365"/>
                  </a:cubicBezTo>
                  <a:cubicBezTo>
                    <a:pt x="397" y="365"/>
                    <a:pt x="465" y="268"/>
                    <a:pt x="498" y="40"/>
                  </a:cubicBezTo>
                  <a:cubicBezTo>
                    <a:pt x="398" y="40"/>
                    <a:pt x="279" y="0"/>
                    <a:pt x="1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70" name="Google Shape;8370;p9"/>
            <p:cNvSpPr/>
            <p:nvPr/>
          </p:nvSpPr>
          <p:spPr>
            <a:xfrm>
              <a:off x="4613900" y="3973100"/>
              <a:ext cx="9975" cy="4375"/>
            </a:xfrm>
            <a:custGeom>
              <a:avLst/>
              <a:gdLst/>
              <a:ahLst/>
              <a:cxnLst/>
              <a:rect l="l" t="t" r="r" b="b"/>
              <a:pathLst>
                <a:path w="399" h="175" extrusionOk="0">
                  <a:moveTo>
                    <a:pt x="267" y="0"/>
                  </a:moveTo>
                  <a:cubicBezTo>
                    <a:pt x="219" y="0"/>
                    <a:pt x="170" y="25"/>
                    <a:pt x="120" y="55"/>
                  </a:cubicBezTo>
                  <a:cubicBezTo>
                    <a:pt x="60" y="75"/>
                    <a:pt x="40" y="115"/>
                    <a:pt x="1" y="174"/>
                  </a:cubicBezTo>
                  <a:cubicBezTo>
                    <a:pt x="40" y="174"/>
                    <a:pt x="120" y="174"/>
                    <a:pt x="160" y="155"/>
                  </a:cubicBezTo>
                  <a:cubicBezTo>
                    <a:pt x="239" y="155"/>
                    <a:pt x="319" y="115"/>
                    <a:pt x="398" y="95"/>
                  </a:cubicBezTo>
                  <a:cubicBezTo>
                    <a:pt x="359" y="25"/>
                    <a:pt x="314" y="0"/>
                    <a:pt x="26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71" name="Google Shape;8371;p9"/>
            <p:cNvSpPr/>
            <p:nvPr/>
          </p:nvSpPr>
          <p:spPr>
            <a:xfrm>
              <a:off x="4149400" y="3960650"/>
              <a:ext cx="7500" cy="3900"/>
            </a:xfrm>
            <a:custGeom>
              <a:avLst/>
              <a:gdLst/>
              <a:ahLst/>
              <a:cxnLst/>
              <a:rect l="l" t="t" r="r" b="b"/>
              <a:pathLst>
                <a:path w="300" h="156" extrusionOk="0">
                  <a:moveTo>
                    <a:pt x="143" y="1"/>
                  </a:moveTo>
                  <a:cubicBezTo>
                    <a:pt x="90" y="1"/>
                    <a:pt x="43" y="50"/>
                    <a:pt x="1" y="155"/>
                  </a:cubicBezTo>
                  <a:cubicBezTo>
                    <a:pt x="100" y="155"/>
                    <a:pt x="200" y="115"/>
                    <a:pt x="299" y="115"/>
                  </a:cubicBezTo>
                  <a:cubicBezTo>
                    <a:pt x="243" y="40"/>
                    <a:pt x="191" y="1"/>
                    <a:pt x="14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72" name="Google Shape;8372;p9"/>
            <p:cNvSpPr/>
            <p:nvPr/>
          </p:nvSpPr>
          <p:spPr>
            <a:xfrm>
              <a:off x="4263300" y="4034650"/>
              <a:ext cx="3000" cy="3000"/>
            </a:xfrm>
            <a:custGeom>
              <a:avLst/>
              <a:gdLst/>
              <a:ahLst/>
              <a:cxnLst/>
              <a:rect l="l" t="t" r="r" b="b"/>
              <a:pathLst>
                <a:path w="120" h="120" extrusionOk="0">
                  <a:moveTo>
                    <a:pt x="0" y="0"/>
                  </a:moveTo>
                  <a:lnTo>
                    <a:pt x="120" y="119"/>
                  </a:lnTo>
                  <a:cubicBezTo>
                    <a:pt x="120" y="40"/>
                    <a:pt x="60" y="2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73" name="Google Shape;8373;p9"/>
            <p:cNvSpPr/>
            <p:nvPr/>
          </p:nvSpPr>
          <p:spPr>
            <a:xfrm>
              <a:off x="4241400" y="4495150"/>
              <a:ext cx="67175" cy="11975"/>
            </a:xfrm>
            <a:custGeom>
              <a:avLst/>
              <a:gdLst/>
              <a:ahLst/>
              <a:cxnLst/>
              <a:rect l="l" t="t" r="r" b="b"/>
              <a:pathLst>
                <a:path w="2687" h="479" extrusionOk="0">
                  <a:moveTo>
                    <a:pt x="1" y="1"/>
                  </a:moveTo>
                  <a:lnTo>
                    <a:pt x="1" y="160"/>
                  </a:lnTo>
                  <a:cubicBezTo>
                    <a:pt x="876" y="359"/>
                    <a:pt x="1732" y="478"/>
                    <a:pt x="2627" y="478"/>
                  </a:cubicBezTo>
                  <a:cubicBezTo>
                    <a:pt x="2667" y="478"/>
                    <a:pt x="2667" y="438"/>
                    <a:pt x="2686" y="419"/>
                  </a:cubicBezTo>
                  <a:cubicBezTo>
                    <a:pt x="2686" y="399"/>
                    <a:pt x="2667" y="379"/>
                    <a:pt x="2607" y="359"/>
                  </a:cubicBezTo>
                  <a:cubicBezTo>
                    <a:pt x="1771" y="80"/>
                    <a:pt x="896" y="2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74" name="Google Shape;8374;p9"/>
            <p:cNvSpPr/>
            <p:nvPr/>
          </p:nvSpPr>
          <p:spPr>
            <a:xfrm>
              <a:off x="4307050" y="4503125"/>
              <a:ext cx="30375" cy="7850"/>
            </a:xfrm>
            <a:custGeom>
              <a:avLst/>
              <a:gdLst/>
              <a:ahLst/>
              <a:cxnLst/>
              <a:rect l="l" t="t" r="r" b="b"/>
              <a:pathLst>
                <a:path w="1215" h="314" extrusionOk="0">
                  <a:moveTo>
                    <a:pt x="1075" y="0"/>
                  </a:moveTo>
                  <a:cubicBezTo>
                    <a:pt x="697" y="0"/>
                    <a:pt x="359" y="40"/>
                    <a:pt x="1" y="40"/>
                  </a:cubicBezTo>
                  <a:lnTo>
                    <a:pt x="1" y="159"/>
                  </a:lnTo>
                  <a:cubicBezTo>
                    <a:pt x="60" y="179"/>
                    <a:pt x="100" y="199"/>
                    <a:pt x="200" y="239"/>
                  </a:cubicBezTo>
                  <a:lnTo>
                    <a:pt x="697" y="239"/>
                  </a:lnTo>
                  <a:cubicBezTo>
                    <a:pt x="801" y="249"/>
                    <a:pt x="926" y="314"/>
                    <a:pt x="1028" y="314"/>
                  </a:cubicBezTo>
                  <a:cubicBezTo>
                    <a:pt x="1122" y="314"/>
                    <a:pt x="1195" y="259"/>
                    <a:pt x="1214" y="60"/>
                  </a:cubicBezTo>
                  <a:cubicBezTo>
                    <a:pt x="1174" y="40"/>
                    <a:pt x="1115" y="40"/>
                    <a:pt x="10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75" name="Google Shape;8375;p9"/>
            <p:cNvSpPr/>
            <p:nvPr/>
          </p:nvSpPr>
          <p:spPr>
            <a:xfrm>
              <a:off x="4223000" y="4495150"/>
              <a:ext cx="5000" cy="4000"/>
            </a:xfrm>
            <a:custGeom>
              <a:avLst/>
              <a:gdLst/>
              <a:ahLst/>
              <a:cxnLst/>
              <a:rect l="l" t="t" r="r" b="b"/>
              <a:pathLst>
                <a:path w="200" h="160" extrusionOk="0">
                  <a:moveTo>
                    <a:pt x="1" y="1"/>
                  </a:moveTo>
                  <a:cubicBezTo>
                    <a:pt x="80" y="60"/>
                    <a:pt x="140" y="100"/>
                    <a:pt x="200" y="160"/>
                  </a:cubicBezTo>
                  <a:cubicBezTo>
                    <a:pt x="140" y="100"/>
                    <a:pt x="80" y="60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76" name="Google Shape;8376;p9"/>
            <p:cNvSpPr/>
            <p:nvPr/>
          </p:nvSpPr>
          <p:spPr>
            <a:xfrm>
              <a:off x="4367225" y="4507600"/>
              <a:ext cx="40325" cy="5375"/>
            </a:xfrm>
            <a:custGeom>
              <a:avLst/>
              <a:gdLst/>
              <a:ahLst/>
              <a:cxnLst/>
              <a:rect l="l" t="t" r="r" b="b"/>
              <a:pathLst>
                <a:path w="1613" h="215" extrusionOk="0">
                  <a:moveTo>
                    <a:pt x="41" y="0"/>
                  </a:moveTo>
                  <a:cubicBezTo>
                    <a:pt x="21" y="0"/>
                    <a:pt x="21" y="20"/>
                    <a:pt x="1" y="80"/>
                  </a:cubicBezTo>
                  <a:cubicBezTo>
                    <a:pt x="1" y="100"/>
                    <a:pt x="1" y="159"/>
                    <a:pt x="60" y="179"/>
                  </a:cubicBezTo>
                  <a:cubicBezTo>
                    <a:pt x="120" y="179"/>
                    <a:pt x="160" y="199"/>
                    <a:pt x="200" y="199"/>
                  </a:cubicBezTo>
                  <a:cubicBezTo>
                    <a:pt x="272" y="186"/>
                    <a:pt x="346" y="182"/>
                    <a:pt x="421" y="182"/>
                  </a:cubicBezTo>
                  <a:cubicBezTo>
                    <a:pt x="620" y="182"/>
                    <a:pt x="825" y="215"/>
                    <a:pt x="1028" y="215"/>
                  </a:cubicBezTo>
                  <a:cubicBezTo>
                    <a:pt x="1226" y="215"/>
                    <a:pt x="1422" y="184"/>
                    <a:pt x="1612" y="60"/>
                  </a:cubicBezTo>
                  <a:cubicBezTo>
                    <a:pt x="1075" y="20"/>
                    <a:pt x="558" y="20"/>
                    <a:pt x="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77" name="Google Shape;8377;p9"/>
            <p:cNvSpPr/>
            <p:nvPr/>
          </p:nvSpPr>
          <p:spPr>
            <a:xfrm>
              <a:off x="4322975" y="4503350"/>
              <a:ext cx="45275" cy="9725"/>
            </a:xfrm>
            <a:custGeom>
              <a:avLst/>
              <a:gdLst/>
              <a:ahLst/>
              <a:cxnLst/>
              <a:rect l="l" t="t" r="r" b="b"/>
              <a:pathLst>
                <a:path w="1811" h="389" extrusionOk="0">
                  <a:moveTo>
                    <a:pt x="1228" y="0"/>
                  </a:moveTo>
                  <a:cubicBezTo>
                    <a:pt x="1058" y="0"/>
                    <a:pt x="884" y="23"/>
                    <a:pt x="711" y="23"/>
                  </a:cubicBezTo>
                  <a:cubicBezTo>
                    <a:pt x="647" y="23"/>
                    <a:pt x="582" y="20"/>
                    <a:pt x="518" y="11"/>
                  </a:cubicBezTo>
                  <a:cubicBezTo>
                    <a:pt x="398" y="210"/>
                    <a:pt x="159" y="150"/>
                    <a:pt x="0" y="190"/>
                  </a:cubicBezTo>
                  <a:cubicBezTo>
                    <a:pt x="20" y="210"/>
                    <a:pt x="20" y="270"/>
                    <a:pt x="40" y="309"/>
                  </a:cubicBezTo>
                  <a:cubicBezTo>
                    <a:pt x="498" y="349"/>
                    <a:pt x="955" y="349"/>
                    <a:pt x="1413" y="369"/>
                  </a:cubicBezTo>
                  <a:lnTo>
                    <a:pt x="1632" y="369"/>
                  </a:lnTo>
                  <a:lnTo>
                    <a:pt x="1711" y="389"/>
                  </a:lnTo>
                  <a:lnTo>
                    <a:pt x="1791" y="389"/>
                  </a:lnTo>
                  <a:lnTo>
                    <a:pt x="1811" y="329"/>
                  </a:lnTo>
                  <a:lnTo>
                    <a:pt x="1811" y="170"/>
                  </a:lnTo>
                  <a:cubicBezTo>
                    <a:pt x="1626" y="32"/>
                    <a:pt x="1430" y="0"/>
                    <a:pt x="122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78" name="Google Shape;8378;p9"/>
            <p:cNvSpPr/>
            <p:nvPr/>
          </p:nvSpPr>
          <p:spPr>
            <a:xfrm>
              <a:off x="4364250" y="4513050"/>
              <a:ext cx="4000" cy="1675"/>
            </a:xfrm>
            <a:custGeom>
              <a:avLst/>
              <a:gdLst/>
              <a:ahLst/>
              <a:cxnLst/>
              <a:rect l="l" t="t" r="r" b="b"/>
              <a:pathLst>
                <a:path w="160" h="67" extrusionOk="0">
                  <a:moveTo>
                    <a:pt x="0" y="1"/>
                  </a:moveTo>
                  <a:cubicBezTo>
                    <a:pt x="24" y="48"/>
                    <a:pt x="47" y="67"/>
                    <a:pt x="78" y="67"/>
                  </a:cubicBezTo>
                  <a:cubicBezTo>
                    <a:pt x="100" y="67"/>
                    <a:pt x="127" y="57"/>
                    <a:pt x="160" y="41"/>
                  </a:cubicBezTo>
                  <a:cubicBezTo>
                    <a:pt x="100" y="1"/>
                    <a:pt x="60" y="1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79" name="Google Shape;8379;p9"/>
            <p:cNvSpPr/>
            <p:nvPr/>
          </p:nvSpPr>
          <p:spPr>
            <a:xfrm>
              <a:off x="4662150" y="378897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179" y="0"/>
                  </a:moveTo>
                  <a:cubicBezTo>
                    <a:pt x="120" y="0"/>
                    <a:pt x="60" y="0"/>
                    <a:pt x="0" y="20"/>
                  </a:cubicBezTo>
                  <a:cubicBezTo>
                    <a:pt x="20" y="119"/>
                    <a:pt x="80" y="179"/>
                    <a:pt x="179" y="179"/>
                  </a:cubicBezTo>
                  <a:lnTo>
                    <a:pt x="17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80" name="Google Shape;8380;p9"/>
            <p:cNvSpPr/>
            <p:nvPr/>
          </p:nvSpPr>
          <p:spPr>
            <a:xfrm>
              <a:off x="5235550" y="5113325"/>
              <a:ext cx="5500" cy="3500"/>
            </a:xfrm>
            <a:custGeom>
              <a:avLst/>
              <a:gdLst/>
              <a:ahLst/>
              <a:cxnLst/>
              <a:rect l="l" t="t" r="r" b="b"/>
              <a:pathLst>
                <a:path w="220" h="140" extrusionOk="0">
                  <a:moveTo>
                    <a:pt x="40" y="0"/>
                  </a:moveTo>
                  <a:cubicBezTo>
                    <a:pt x="40" y="40"/>
                    <a:pt x="20" y="80"/>
                    <a:pt x="0" y="140"/>
                  </a:cubicBezTo>
                  <a:cubicBezTo>
                    <a:pt x="100" y="140"/>
                    <a:pt x="160" y="100"/>
                    <a:pt x="219" y="20"/>
                  </a:cubicBezTo>
                  <a:cubicBezTo>
                    <a:pt x="160" y="20"/>
                    <a:pt x="100" y="0"/>
                    <a:pt x="4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81" name="Google Shape;8381;p9"/>
            <p:cNvSpPr/>
            <p:nvPr/>
          </p:nvSpPr>
          <p:spPr>
            <a:xfrm>
              <a:off x="5126150" y="5099400"/>
              <a:ext cx="6475" cy="18925"/>
            </a:xfrm>
            <a:custGeom>
              <a:avLst/>
              <a:gdLst/>
              <a:ahLst/>
              <a:cxnLst/>
              <a:rect l="l" t="t" r="r" b="b"/>
              <a:pathLst>
                <a:path w="259" h="757" extrusionOk="0">
                  <a:moveTo>
                    <a:pt x="40" y="0"/>
                  </a:moveTo>
                  <a:lnTo>
                    <a:pt x="40" y="0"/>
                  </a:lnTo>
                  <a:cubicBezTo>
                    <a:pt x="20" y="279"/>
                    <a:pt x="0" y="518"/>
                    <a:pt x="199" y="756"/>
                  </a:cubicBezTo>
                  <a:cubicBezTo>
                    <a:pt x="199" y="697"/>
                    <a:pt x="199" y="617"/>
                    <a:pt x="219" y="518"/>
                  </a:cubicBezTo>
                  <a:cubicBezTo>
                    <a:pt x="219" y="319"/>
                    <a:pt x="259" y="120"/>
                    <a:pt x="4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82" name="Google Shape;8382;p9"/>
            <p:cNvSpPr/>
            <p:nvPr/>
          </p:nvSpPr>
          <p:spPr>
            <a:xfrm>
              <a:off x="5624950" y="4947500"/>
              <a:ext cx="6475" cy="3225"/>
            </a:xfrm>
            <a:custGeom>
              <a:avLst/>
              <a:gdLst/>
              <a:ahLst/>
              <a:cxnLst/>
              <a:rect l="l" t="t" r="r" b="b"/>
              <a:pathLst>
                <a:path w="259" h="129" extrusionOk="0">
                  <a:moveTo>
                    <a:pt x="107" y="0"/>
                  </a:moveTo>
                  <a:cubicBezTo>
                    <a:pt x="78" y="0"/>
                    <a:pt x="44" y="19"/>
                    <a:pt x="0" y="69"/>
                  </a:cubicBezTo>
                  <a:cubicBezTo>
                    <a:pt x="80" y="89"/>
                    <a:pt x="179" y="109"/>
                    <a:pt x="259" y="129"/>
                  </a:cubicBezTo>
                  <a:cubicBezTo>
                    <a:pt x="205" y="88"/>
                    <a:pt x="169" y="0"/>
                    <a:pt x="10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83" name="Google Shape;8383;p9"/>
            <p:cNvSpPr/>
            <p:nvPr/>
          </p:nvSpPr>
          <p:spPr>
            <a:xfrm>
              <a:off x="5393700" y="4055900"/>
              <a:ext cx="31850" cy="8500"/>
            </a:xfrm>
            <a:custGeom>
              <a:avLst/>
              <a:gdLst/>
              <a:ahLst/>
              <a:cxnLst/>
              <a:rect l="l" t="t" r="r" b="b"/>
              <a:pathLst>
                <a:path w="1274" h="340" extrusionOk="0">
                  <a:moveTo>
                    <a:pt x="455" y="0"/>
                  </a:moveTo>
                  <a:cubicBezTo>
                    <a:pt x="308" y="0"/>
                    <a:pt x="158" y="48"/>
                    <a:pt x="0" y="185"/>
                  </a:cubicBezTo>
                  <a:cubicBezTo>
                    <a:pt x="231" y="290"/>
                    <a:pt x="457" y="339"/>
                    <a:pt x="680" y="339"/>
                  </a:cubicBezTo>
                  <a:cubicBezTo>
                    <a:pt x="879" y="339"/>
                    <a:pt x="1076" y="299"/>
                    <a:pt x="1273" y="224"/>
                  </a:cubicBezTo>
                  <a:cubicBezTo>
                    <a:pt x="999" y="172"/>
                    <a:pt x="734" y="0"/>
                    <a:pt x="4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84" name="Google Shape;8384;p9"/>
            <p:cNvSpPr/>
            <p:nvPr/>
          </p:nvSpPr>
          <p:spPr>
            <a:xfrm>
              <a:off x="5345950" y="4055950"/>
              <a:ext cx="31350" cy="7700"/>
            </a:xfrm>
            <a:custGeom>
              <a:avLst/>
              <a:gdLst/>
              <a:ahLst/>
              <a:cxnLst/>
              <a:rect l="l" t="t" r="r" b="b"/>
              <a:pathLst>
                <a:path w="1254" h="308" extrusionOk="0">
                  <a:moveTo>
                    <a:pt x="461" y="0"/>
                  </a:moveTo>
                  <a:cubicBezTo>
                    <a:pt x="307" y="0"/>
                    <a:pt x="152" y="56"/>
                    <a:pt x="1" y="222"/>
                  </a:cubicBezTo>
                  <a:cubicBezTo>
                    <a:pt x="43" y="216"/>
                    <a:pt x="85" y="214"/>
                    <a:pt x="126" y="214"/>
                  </a:cubicBezTo>
                  <a:cubicBezTo>
                    <a:pt x="378" y="214"/>
                    <a:pt x="625" y="308"/>
                    <a:pt x="880" y="308"/>
                  </a:cubicBezTo>
                  <a:cubicBezTo>
                    <a:pt x="1002" y="308"/>
                    <a:pt x="1126" y="286"/>
                    <a:pt x="1254" y="222"/>
                  </a:cubicBezTo>
                  <a:cubicBezTo>
                    <a:pt x="1001" y="172"/>
                    <a:pt x="731" y="0"/>
                    <a:pt x="46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85" name="Google Shape;8385;p9"/>
            <p:cNvSpPr/>
            <p:nvPr/>
          </p:nvSpPr>
          <p:spPr>
            <a:xfrm>
              <a:off x="5381250" y="4058275"/>
              <a:ext cx="4525" cy="2250"/>
            </a:xfrm>
            <a:custGeom>
              <a:avLst/>
              <a:gdLst/>
              <a:ahLst/>
              <a:cxnLst/>
              <a:rect l="l" t="t" r="r" b="b"/>
              <a:pathLst>
                <a:path w="181" h="90" extrusionOk="0">
                  <a:moveTo>
                    <a:pt x="83" y="0"/>
                  </a:moveTo>
                  <a:cubicBezTo>
                    <a:pt x="56" y="0"/>
                    <a:pt x="31" y="30"/>
                    <a:pt x="1" y="90"/>
                  </a:cubicBezTo>
                  <a:lnTo>
                    <a:pt x="180" y="90"/>
                  </a:lnTo>
                  <a:cubicBezTo>
                    <a:pt x="140" y="30"/>
                    <a:pt x="110" y="0"/>
                    <a:pt x="8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86" name="Google Shape;8386;p9"/>
            <p:cNvSpPr/>
            <p:nvPr/>
          </p:nvSpPr>
          <p:spPr>
            <a:xfrm>
              <a:off x="5117175" y="4089625"/>
              <a:ext cx="40325" cy="6675"/>
            </a:xfrm>
            <a:custGeom>
              <a:avLst/>
              <a:gdLst/>
              <a:ahLst/>
              <a:cxnLst/>
              <a:rect l="l" t="t" r="r" b="b"/>
              <a:pathLst>
                <a:path w="1613" h="267" extrusionOk="0">
                  <a:moveTo>
                    <a:pt x="436" y="1"/>
                  </a:moveTo>
                  <a:cubicBezTo>
                    <a:pt x="358" y="1"/>
                    <a:pt x="279" y="14"/>
                    <a:pt x="200" y="49"/>
                  </a:cubicBezTo>
                  <a:cubicBezTo>
                    <a:pt x="160" y="109"/>
                    <a:pt x="81" y="188"/>
                    <a:pt x="1" y="228"/>
                  </a:cubicBezTo>
                  <a:cubicBezTo>
                    <a:pt x="29" y="227"/>
                    <a:pt x="58" y="226"/>
                    <a:pt x="87" y="226"/>
                  </a:cubicBezTo>
                  <a:cubicBezTo>
                    <a:pt x="346" y="226"/>
                    <a:pt x="619" y="266"/>
                    <a:pt x="890" y="266"/>
                  </a:cubicBezTo>
                  <a:cubicBezTo>
                    <a:pt x="1136" y="266"/>
                    <a:pt x="1380" y="234"/>
                    <a:pt x="1612" y="109"/>
                  </a:cubicBezTo>
                  <a:cubicBezTo>
                    <a:pt x="1557" y="32"/>
                    <a:pt x="1496" y="3"/>
                    <a:pt x="1433" y="3"/>
                  </a:cubicBezTo>
                  <a:cubicBezTo>
                    <a:pt x="1381" y="3"/>
                    <a:pt x="1328" y="22"/>
                    <a:pt x="1274" y="49"/>
                  </a:cubicBezTo>
                  <a:cubicBezTo>
                    <a:pt x="1199" y="77"/>
                    <a:pt x="1125" y="87"/>
                    <a:pt x="1052" y="87"/>
                  </a:cubicBezTo>
                  <a:cubicBezTo>
                    <a:pt x="841" y="87"/>
                    <a:pt x="640" y="1"/>
                    <a:pt x="43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87" name="Google Shape;8387;p9"/>
            <p:cNvSpPr/>
            <p:nvPr/>
          </p:nvSpPr>
          <p:spPr>
            <a:xfrm>
              <a:off x="5407125" y="4077900"/>
              <a:ext cx="26375" cy="8500"/>
            </a:xfrm>
            <a:custGeom>
              <a:avLst/>
              <a:gdLst/>
              <a:ahLst/>
              <a:cxnLst/>
              <a:rect l="l" t="t" r="r" b="b"/>
              <a:pathLst>
                <a:path w="1055" h="340" extrusionOk="0">
                  <a:moveTo>
                    <a:pt x="1055" y="1"/>
                  </a:moveTo>
                  <a:lnTo>
                    <a:pt x="1055" y="1"/>
                  </a:lnTo>
                  <a:cubicBezTo>
                    <a:pt x="1008" y="4"/>
                    <a:pt x="960" y="4"/>
                    <a:pt x="911" y="4"/>
                  </a:cubicBezTo>
                  <a:cubicBezTo>
                    <a:pt x="833" y="4"/>
                    <a:pt x="752" y="2"/>
                    <a:pt x="671" y="2"/>
                  </a:cubicBezTo>
                  <a:cubicBezTo>
                    <a:pt x="439" y="2"/>
                    <a:pt x="204" y="20"/>
                    <a:pt x="0" y="160"/>
                  </a:cubicBezTo>
                  <a:cubicBezTo>
                    <a:pt x="203" y="205"/>
                    <a:pt x="418" y="339"/>
                    <a:pt x="621" y="339"/>
                  </a:cubicBezTo>
                  <a:cubicBezTo>
                    <a:pt x="777" y="339"/>
                    <a:pt x="925" y="260"/>
                    <a:pt x="105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88" name="Google Shape;8388;p9"/>
            <p:cNvSpPr/>
            <p:nvPr/>
          </p:nvSpPr>
          <p:spPr>
            <a:xfrm>
              <a:off x="5315625" y="4088850"/>
              <a:ext cx="21900" cy="11275"/>
            </a:xfrm>
            <a:custGeom>
              <a:avLst/>
              <a:gdLst/>
              <a:ahLst/>
              <a:cxnLst/>
              <a:rect l="l" t="t" r="r" b="b"/>
              <a:pathLst>
                <a:path w="876" h="451" extrusionOk="0">
                  <a:moveTo>
                    <a:pt x="515" y="0"/>
                  </a:moveTo>
                  <a:cubicBezTo>
                    <a:pt x="393" y="0"/>
                    <a:pt x="269" y="30"/>
                    <a:pt x="139" y="60"/>
                  </a:cubicBezTo>
                  <a:cubicBezTo>
                    <a:pt x="100" y="60"/>
                    <a:pt x="40" y="100"/>
                    <a:pt x="0" y="120"/>
                  </a:cubicBezTo>
                  <a:lnTo>
                    <a:pt x="0" y="438"/>
                  </a:lnTo>
                  <a:cubicBezTo>
                    <a:pt x="45" y="446"/>
                    <a:pt x="88" y="450"/>
                    <a:pt x="130" y="450"/>
                  </a:cubicBezTo>
                  <a:cubicBezTo>
                    <a:pt x="391" y="450"/>
                    <a:pt x="619" y="310"/>
                    <a:pt x="875" y="259"/>
                  </a:cubicBezTo>
                  <a:lnTo>
                    <a:pt x="875" y="120"/>
                  </a:lnTo>
                  <a:cubicBezTo>
                    <a:pt x="756" y="30"/>
                    <a:pt x="637" y="0"/>
                    <a:pt x="51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89" name="Google Shape;8389;p9"/>
            <p:cNvSpPr/>
            <p:nvPr/>
          </p:nvSpPr>
          <p:spPr>
            <a:xfrm>
              <a:off x="5284275" y="4087100"/>
              <a:ext cx="22425" cy="3750"/>
            </a:xfrm>
            <a:custGeom>
              <a:avLst/>
              <a:gdLst/>
              <a:ahLst/>
              <a:cxnLst/>
              <a:rect l="l" t="t" r="r" b="b"/>
              <a:pathLst>
                <a:path w="897" h="150" extrusionOk="0">
                  <a:moveTo>
                    <a:pt x="426" y="0"/>
                  </a:moveTo>
                  <a:cubicBezTo>
                    <a:pt x="284" y="0"/>
                    <a:pt x="143" y="46"/>
                    <a:pt x="1" y="150"/>
                  </a:cubicBezTo>
                  <a:lnTo>
                    <a:pt x="896" y="150"/>
                  </a:lnTo>
                  <a:cubicBezTo>
                    <a:pt x="739" y="56"/>
                    <a:pt x="583" y="0"/>
                    <a:pt x="42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90" name="Google Shape;8390;p9"/>
            <p:cNvSpPr/>
            <p:nvPr/>
          </p:nvSpPr>
          <p:spPr>
            <a:xfrm>
              <a:off x="5149025" y="4086175"/>
              <a:ext cx="21900" cy="5675"/>
            </a:xfrm>
            <a:custGeom>
              <a:avLst/>
              <a:gdLst/>
              <a:ahLst/>
              <a:cxnLst/>
              <a:rect l="l" t="t" r="r" b="b"/>
              <a:pathLst>
                <a:path w="876" h="227" extrusionOk="0">
                  <a:moveTo>
                    <a:pt x="399" y="0"/>
                  </a:moveTo>
                  <a:cubicBezTo>
                    <a:pt x="253" y="0"/>
                    <a:pt x="115" y="33"/>
                    <a:pt x="0" y="167"/>
                  </a:cubicBezTo>
                  <a:cubicBezTo>
                    <a:pt x="119" y="187"/>
                    <a:pt x="219" y="187"/>
                    <a:pt x="338" y="227"/>
                  </a:cubicBezTo>
                  <a:cubicBezTo>
                    <a:pt x="517" y="167"/>
                    <a:pt x="736" y="227"/>
                    <a:pt x="875" y="28"/>
                  </a:cubicBezTo>
                  <a:lnTo>
                    <a:pt x="875" y="28"/>
                  </a:lnTo>
                  <a:cubicBezTo>
                    <a:pt x="857" y="29"/>
                    <a:pt x="838" y="30"/>
                    <a:pt x="819" y="30"/>
                  </a:cubicBezTo>
                  <a:cubicBezTo>
                    <a:pt x="681" y="30"/>
                    <a:pt x="536" y="0"/>
                    <a:pt x="3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91" name="Google Shape;8391;p9"/>
            <p:cNvSpPr/>
            <p:nvPr/>
          </p:nvSpPr>
          <p:spPr>
            <a:xfrm>
              <a:off x="5319100" y="4086325"/>
              <a:ext cx="18925" cy="5525"/>
            </a:xfrm>
            <a:custGeom>
              <a:avLst/>
              <a:gdLst/>
              <a:ahLst/>
              <a:cxnLst/>
              <a:rect l="l" t="t" r="r" b="b"/>
              <a:pathLst>
                <a:path w="757" h="221" extrusionOk="0">
                  <a:moveTo>
                    <a:pt x="441" y="1"/>
                  </a:moveTo>
                  <a:cubicBezTo>
                    <a:pt x="289" y="1"/>
                    <a:pt x="144" y="41"/>
                    <a:pt x="0" y="161"/>
                  </a:cubicBezTo>
                  <a:cubicBezTo>
                    <a:pt x="239" y="181"/>
                    <a:pt x="478" y="181"/>
                    <a:pt x="736" y="221"/>
                  </a:cubicBezTo>
                  <a:cubicBezTo>
                    <a:pt x="736" y="161"/>
                    <a:pt x="736" y="121"/>
                    <a:pt x="756" y="42"/>
                  </a:cubicBezTo>
                  <a:cubicBezTo>
                    <a:pt x="646" y="18"/>
                    <a:pt x="542" y="1"/>
                    <a:pt x="44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92" name="Google Shape;8392;p9"/>
            <p:cNvSpPr/>
            <p:nvPr/>
          </p:nvSpPr>
          <p:spPr>
            <a:xfrm>
              <a:off x="5091825" y="4091825"/>
              <a:ext cx="18425" cy="3500"/>
            </a:xfrm>
            <a:custGeom>
              <a:avLst/>
              <a:gdLst/>
              <a:ahLst/>
              <a:cxnLst/>
              <a:rect l="l" t="t" r="r" b="b"/>
              <a:pathLst>
                <a:path w="737" h="140" extrusionOk="0">
                  <a:moveTo>
                    <a:pt x="0" y="1"/>
                  </a:moveTo>
                  <a:lnTo>
                    <a:pt x="0" y="140"/>
                  </a:lnTo>
                  <a:lnTo>
                    <a:pt x="736" y="140"/>
                  </a:lnTo>
                  <a:cubicBezTo>
                    <a:pt x="610" y="25"/>
                    <a:pt x="462" y="10"/>
                    <a:pt x="315" y="10"/>
                  </a:cubicBezTo>
                  <a:cubicBezTo>
                    <a:pt x="263" y="10"/>
                    <a:pt x="211" y="11"/>
                    <a:pt x="160" y="11"/>
                  </a:cubicBezTo>
                  <a:cubicBezTo>
                    <a:pt x="106" y="11"/>
                    <a:pt x="52" y="9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93" name="Google Shape;8393;p9"/>
            <p:cNvSpPr/>
            <p:nvPr/>
          </p:nvSpPr>
          <p:spPr>
            <a:xfrm>
              <a:off x="5261900" y="4092150"/>
              <a:ext cx="9475" cy="3550"/>
            </a:xfrm>
            <a:custGeom>
              <a:avLst/>
              <a:gdLst/>
              <a:ahLst/>
              <a:cxnLst/>
              <a:rect l="l" t="t" r="r" b="b"/>
              <a:pathLst>
                <a:path w="379" h="142" extrusionOk="0">
                  <a:moveTo>
                    <a:pt x="289" y="1"/>
                  </a:moveTo>
                  <a:cubicBezTo>
                    <a:pt x="181" y="1"/>
                    <a:pt x="79" y="33"/>
                    <a:pt x="1" y="127"/>
                  </a:cubicBezTo>
                  <a:cubicBezTo>
                    <a:pt x="41" y="137"/>
                    <a:pt x="78" y="142"/>
                    <a:pt x="113" y="142"/>
                  </a:cubicBezTo>
                  <a:cubicBezTo>
                    <a:pt x="218" y="142"/>
                    <a:pt x="304" y="97"/>
                    <a:pt x="379" y="8"/>
                  </a:cubicBezTo>
                  <a:cubicBezTo>
                    <a:pt x="349" y="3"/>
                    <a:pt x="319" y="1"/>
                    <a:pt x="28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94" name="Google Shape;8394;p9"/>
            <p:cNvSpPr/>
            <p:nvPr/>
          </p:nvSpPr>
          <p:spPr>
            <a:xfrm>
              <a:off x="4905825" y="4005250"/>
              <a:ext cx="37825" cy="24950"/>
            </a:xfrm>
            <a:custGeom>
              <a:avLst/>
              <a:gdLst/>
              <a:ahLst/>
              <a:cxnLst/>
              <a:rect l="l" t="t" r="r" b="b"/>
              <a:pathLst>
                <a:path w="1513" h="998" extrusionOk="0">
                  <a:moveTo>
                    <a:pt x="516" y="1"/>
                  </a:moveTo>
                  <a:cubicBezTo>
                    <a:pt x="367" y="1"/>
                    <a:pt x="224" y="125"/>
                    <a:pt x="1" y="380"/>
                  </a:cubicBezTo>
                  <a:cubicBezTo>
                    <a:pt x="180" y="520"/>
                    <a:pt x="398" y="420"/>
                    <a:pt x="577" y="500"/>
                  </a:cubicBezTo>
                  <a:cubicBezTo>
                    <a:pt x="717" y="619"/>
                    <a:pt x="558" y="898"/>
                    <a:pt x="816" y="977"/>
                  </a:cubicBezTo>
                  <a:cubicBezTo>
                    <a:pt x="876" y="977"/>
                    <a:pt x="896" y="977"/>
                    <a:pt x="955" y="997"/>
                  </a:cubicBezTo>
                  <a:cubicBezTo>
                    <a:pt x="984" y="994"/>
                    <a:pt x="1013" y="993"/>
                    <a:pt x="1043" y="993"/>
                  </a:cubicBezTo>
                  <a:cubicBezTo>
                    <a:pt x="1082" y="993"/>
                    <a:pt x="1122" y="995"/>
                    <a:pt x="1162" y="995"/>
                  </a:cubicBezTo>
                  <a:cubicBezTo>
                    <a:pt x="1300" y="995"/>
                    <a:pt x="1433" y="977"/>
                    <a:pt x="1512" y="818"/>
                  </a:cubicBezTo>
                  <a:cubicBezTo>
                    <a:pt x="1353" y="619"/>
                    <a:pt x="1174" y="460"/>
                    <a:pt x="975" y="281"/>
                  </a:cubicBezTo>
                  <a:cubicBezTo>
                    <a:pt x="781" y="96"/>
                    <a:pt x="647" y="1"/>
                    <a:pt x="5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95" name="Google Shape;8395;p9"/>
            <p:cNvSpPr/>
            <p:nvPr/>
          </p:nvSpPr>
          <p:spPr>
            <a:xfrm>
              <a:off x="4893900" y="4017225"/>
              <a:ext cx="32350" cy="16450"/>
            </a:xfrm>
            <a:custGeom>
              <a:avLst/>
              <a:gdLst/>
              <a:ahLst/>
              <a:cxnLst/>
              <a:rect l="l" t="t" r="r" b="b"/>
              <a:pathLst>
                <a:path w="1294" h="658" extrusionOk="0">
                  <a:moveTo>
                    <a:pt x="1054" y="1"/>
                  </a:moveTo>
                  <a:cubicBezTo>
                    <a:pt x="981" y="111"/>
                    <a:pt x="885" y="138"/>
                    <a:pt x="780" y="138"/>
                  </a:cubicBezTo>
                  <a:cubicBezTo>
                    <a:pt x="714" y="138"/>
                    <a:pt x="646" y="128"/>
                    <a:pt x="577" y="120"/>
                  </a:cubicBezTo>
                  <a:cubicBezTo>
                    <a:pt x="541" y="120"/>
                    <a:pt x="505" y="120"/>
                    <a:pt x="469" y="120"/>
                  </a:cubicBezTo>
                  <a:cubicBezTo>
                    <a:pt x="293" y="120"/>
                    <a:pt x="133" y="133"/>
                    <a:pt x="0" y="299"/>
                  </a:cubicBezTo>
                  <a:cubicBezTo>
                    <a:pt x="139" y="299"/>
                    <a:pt x="259" y="319"/>
                    <a:pt x="378" y="319"/>
                  </a:cubicBezTo>
                  <a:cubicBezTo>
                    <a:pt x="537" y="458"/>
                    <a:pt x="776" y="319"/>
                    <a:pt x="895" y="498"/>
                  </a:cubicBezTo>
                  <a:lnTo>
                    <a:pt x="895" y="657"/>
                  </a:lnTo>
                  <a:cubicBezTo>
                    <a:pt x="1035" y="598"/>
                    <a:pt x="1174" y="538"/>
                    <a:pt x="1293" y="458"/>
                  </a:cubicBezTo>
                  <a:cubicBezTo>
                    <a:pt x="1194" y="319"/>
                    <a:pt x="1253" y="100"/>
                    <a:pt x="105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96" name="Google Shape;8396;p9"/>
            <p:cNvSpPr/>
            <p:nvPr/>
          </p:nvSpPr>
          <p:spPr>
            <a:xfrm>
              <a:off x="4934675" y="4034825"/>
              <a:ext cx="52725" cy="18900"/>
            </a:xfrm>
            <a:custGeom>
              <a:avLst/>
              <a:gdLst/>
              <a:ahLst/>
              <a:cxnLst/>
              <a:rect l="l" t="t" r="r" b="b"/>
              <a:pathLst>
                <a:path w="2109" h="756" extrusionOk="0">
                  <a:moveTo>
                    <a:pt x="1839" y="1"/>
                  </a:moveTo>
                  <a:cubicBezTo>
                    <a:pt x="1807" y="1"/>
                    <a:pt x="1771" y="5"/>
                    <a:pt x="1731" y="13"/>
                  </a:cubicBezTo>
                  <a:cubicBezTo>
                    <a:pt x="1577" y="48"/>
                    <a:pt x="1420" y="58"/>
                    <a:pt x="1262" y="58"/>
                  </a:cubicBezTo>
                  <a:cubicBezTo>
                    <a:pt x="1093" y="58"/>
                    <a:pt x="924" y="47"/>
                    <a:pt x="755" y="47"/>
                  </a:cubicBezTo>
                  <a:cubicBezTo>
                    <a:pt x="547" y="47"/>
                    <a:pt x="340" y="63"/>
                    <a:pt x="140" y="132"/>
                  </a:cubicBezTo>
                  <a:cubicBezTo>
                    <a:pt x="20" y="311"/>
                    <a:pt x="0" y="490"/>
                    <a:pt x="140" y="669"/>
                  </a:cubicBezTo>
                  <a:cubicBezTo>
                    <a:pt x="402" y="733"/>
                    <a:pt x="658" y="755"/>
                    <a:pt x="912" y="755"/>
                  </a:cubicBezTo>
                  <a:cubicBezTo>
                    <a:pt x="1293" y="755"/>
                    <a:pt x="1667" y="705"/>
                    <a:pt x="2049" y="669"/>
                  </a:cubicBezTo>
                  <a:cubicBezTo>
                    <a:pt x="2049" y="610"/>
                    <a:pt x="2089" y="570"/>
                    <a:pt x="2109" y="510"/>
                  </a:cubicBezTo>
                  <a:cubicBezTo>
                    <a:pt x="2109" y="279"/>
                    <a:pt x="2109" y="1"/>
                    <a:pt x="183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97" name="Google Shape;8397;p9"/>
            <p:cNvSpPr/>
            <p:nvPr/>
          </p:nvSpPr>
          <p:spPr>
            <a:xfrm>
              <a:off x="4907825" y="4038375"/>
              <a:ext cx="30350" cy="15550"/>
            </a:xfrm>
            <a:custGeom>
              <a:avLst/>
              <a:gdLst/>
              <a:ahLst/>
              <a:cxnLst/>
              <a:rect l="l" t="t" r="r" b="b"/>
              <a:pathLst>
                <a:path w="1214" h="622" extrusionOk="0">
                  <a:moveTo>
                    <a:pt x="1117" y="0"/>
                  </a:moveTo>
                  <a:cubicBezTo>
                    <a:pt x="1089" y="0"/>
                    <a:pt x="1064" y="10"/>
                    <a:pt x="1035" y="30"/>
                  </a:cubicBezTo>
                  <a:cubicBezTo>
                    <a:pt x="1001" y="247"/>
                    <a:pt x="898" y="407"/>
                    <a:pt x="679" y="407"/>
                  </a:cubicBezTo>
                  <a:cubicBezTo>
                    <a:pt x="636" y="407"/>
                    <a:pt x="589" y="401"/>
                    <a:pt x="537" y="388"/>
                  </a:cubicBezTo>
                  <a:cubicBezTo>
                    <a:pt x="418" y="368"/>
                    <a:pt x="318" y="368"/>
                    <a:pt x="199" y="368"/>
                  </a:cubicBezTo>
                  <a:cubicBezTo>
                    <a:pt x="119" y="428"/>
                    <a:pt x="80" y="488"/>
                    <a:pt x="0" y="547"/>
                  </a:cubicBezTo>
                  <a:cubicBezTo>
                    <a:pt x="199" y="597"/>
                    <a:pt x="403" y="622"/>
                    <a:pt x="607" y="622"/>
                  </a:cubicBezTo>
                  <a:cubicBezTo>
                    <a:pt x="811" y="622"/>
                    <a:pt x="1015" y="597"/>
                    <a:pt x="1214" y="547"/>
                  </a:cubicBezTo>
                  <a:lnTo>
                    <a:pt x="1214" y="30"/>
                  </a:lnTo>
                  <a:cubicBezTo>
                    <a:pt x="1174" y="10"/>
                    <a:pt x="1144" y="0"/>
                    <a:pt x="111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98" name="Google Shape;8398;p9"/>
            <p:cNvSpPr/>
            <p:nvPr/>
          </p:nvSpPr>
          <p:spPr>
            <a:xfrm>
              <a:off x="4767075" y="3841175"/>
              <a:ext cx="4500" cy="5000"/>
            </a:xfrm>
            <a:custGeom>
              <a:avLst/>
              <a:gdLst/>
              <a:ahLst/>
              <a:cxnLst/>
              <a:rect l="l" t="t" r="r" b="b"/>
              <a:pathLst>
                <a:path w="180" h="200" extrusionOk="0">
                  <a:moveTo>
                    <a:pt x="1" y="1"/>
                  </a:moveTo>
                  <a:lnTo>
                    <a:pt x="1" y="1"/>
                  </a:lnTo>
                  <a:cubicBezTo>
                    <a:pt x="60" y="80"/>
                    <a:pt x="120" y="120"/>
                    <a:pt x="180" y="200"/>
                  </a:cubicBezTo>
                  <a:cubicBezTo>
                    <a:pt x="120" y="100"/>
                    <a:pt x="80" y="4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99" name="Google Shape;8399;p9"/>
            <p:cNvSpPr/>
            <p:nvPr/>
          </p:nvSpPr>
          <p:spPr>
            <a:xfrm>
              <a:off x="4727300" y="3815325"/>
              <a:ext cx="4500" cy="4000"/>
            </a:xfrm>
            <a:custGeom>
              <a:avLst/>
              <a:gdLst/>
              <a:ahLst/>
              <a:cxnLst/>
              <a:rect l="l" t="t" r="r" b="b"/>
              <a:pathLst>
                <a:path w="180" h="160" extrusionOk="0">
                  <a:moveTo>
                    <a:pt x="0" y="0"/>
                  </a:moveTo>
                  <a:lnTo>
                    <a:pt x="179" y="160"/>
                  </a:lnTo>
                  <a:cubicBezTo>
                    <a:pt x="139" y="120"/>
                    <a:pt x="80" y="4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00" name="Google Shape;8400;p9"/>
            <p:cNvSpPr/>
            <p:nvPr/>
          </p:nvSpPr>
          <p:spPr>
            <a:xfrm>
              <a:off x="4741225" y="3828750"/>
              <a:ext cx="4000" cy="4000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139" y="1"/>
                  </a:moveTo>
                  <a:lnTo>
                    <a:pt x="139" y="1"/>
                  </a:lnTo>
                  <a:cubicBezTo>
                    <a:pt x="0" y="80"/>
                    <a:pt x="80" y="100"/>
                    <a:pt x="159" y="160"/>
                  </a:cubicBezTo>
                  <a:cubicBezTo>
                    <a:pt x="159" y="100"/>
                    <a:pt x="159" y="40"/>
                    <a:pt x="13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01" name="Google Shape;8401;p9"/>
            <p:cNvSpPr/>
            <p:nvPr/>
          </p:nvSpPr>
          <p:spPr>
            <a:xfrm>
              <a:off x="4759125" y="3842175"/>
              <a:ext cx="3000" cy="2525"/>
            </a:xfrm>
            <a:custGeom>
              <a:avLst/>
              <a:gdLst/>
              <a:ahLst/>
              <a:cxnLst/>
              <a:rect l="l" t="t" r="r" b="b"/>
              <a:pathLst>
                <a:path w="120" h="101" extrusionOk="0">
                  <a:moveTo>
                    <a:pt x="120" y="1"/>
                  </a:moveTo>
                  <a:cubicBezTo>
                    <a:pt x="60" y="1"/>
                    <a:pt x="0" y="40"/>
                    <a:pt x="20" y="100"/>
                  </a:cubicBezTo>
                  <a:cubicBezTo>
                    <a:pt x="80" y="100"/>
                    <a:pt x="120" y="80"/>
                    <a:pt x="12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02" name="Google Shape;8402;p9"/>
            <p:cNvSpPr/>
            <p:nvPr/>
          </p:nvSpPr>
          <p:spPr>
            <a:xfrm>
              <a:off x="5223600" y="4207700"/>
              <a:ext cx="211400" cy="30925"/>
            </a:xfrm>
            <a:custGeom>
              <a:avLst/>
              <a:gdLst/>
              <a:ahLst/>
              <a:cxnLst/>
              <a:rect l="l" t="t" r="r" b="b"/>
              <a:pathLst>
                <a:path w="8456" h="1237" extrusionOk="0">
                  <a:moveTo>
                    <a:pt x="7908" y="1"/>
                  </a:moveTo>
                  <a:cubicBezTo>
                    <a:pt x="7784" y="1"/>
                    <a:pt x="7660" y="31"/>
                    <a:pt x="7540" y="80"/>
                  </a:cubicBezTo>
                  <a:cubicBezTo>
                    <a:pt x="7510" y="70"/>
                    <a:pt x="7491" y="65"/>
                    <a:pt x="7471" y="65"/>
                  </a:cubicBezTo>
                  <a:cubicBezTo>
                    <a:pt x="7451" y="65"/>
                    <a:pt x="7431" y="70"/>
                    <a:pt x="7401" y="80"/>
                  </a:cubicBezTo>
                  <a:cubicBezTo>
                    <a:pt x="7341" y="160"/>
                    <a:pt x="7262" y="180"/>
                    <a:pt x="7162" y="180"/>
                  </a:cubicBezTo>
                  <a:lnTo>
                    <a:pt x="6784" y="180"/>
                  </a:lnTo>
                  <a:cubicBezTo>
                    <a:pt x="6705" y="180"/>
                    <a:pt x="6605" y="180"/>
                    <a:pt x="6506" y="200"/>
                  </a:cubicBezTo>
                  <a:cubicBezTo>
                    <a:pt x="6462" y="229"/>
                    <a:pt x="6397" y="247"/>
                    <a:pt x="6326" y="247"/>
                  </a:cubicBezTo>
                  <a:cubicBezTo>
                    <a:pt x="6301" y="247"/>
                    <a:pt x="6274" y="245"/>
                    <a:pt x="6247" y="239"/>
                  </a:cubicBezTo>
                  <a:cubicBezTo>
                    <a:pt x="6208" y="239"/>
                    <a:pt x="6168" y="200"/>
                    <a:pt x="6148" y="200"/>
                  </a:cubicBezTo>
                  <a:cubicBezTo>
                    <a:pt x="6048" y="200"/>
                    <a:pt x="5949" y="239"/>
                    <a:pt x="5849" y="239"/>
                  </a:cubicBezTo>
                  <a:cubicBezTo>
                    <a:pt x="5690" y="399"/>
                    <a:pt x="5452" y="259"/>
                    <a:pt x="5292" y="399"/>
                  </a:cubicBezTo>
                  <a:cubicBezTo>
                    <a:pt x="5008" y="501"/>
                    <a:pt x="4721" y="525"/>
                    <a:pt x="4436" y="525"/>
                  </a:cubicBezTo>
                  <a:cubicBezTo>
                    <a:pt x="4170" y="525"/>
                    <a:pt x="3904" y="504"/>
                    <a:pt x="3643" y="504"/>
                  </a:cubicBezTo>
                  <a:cubicBezTo>
                    <a:pt x="3420" y="504"/>
                    <a:pt x="3200" y="520"/>
                    <a:pt x="2985" y="578"/>
                  </a:cubicBezTo>
                  <a:cubicBezTo>
                    <a:pt x="2877" y="694"/>
                    <a:pt x="2752" y="717"/>
                    <a:pt x="2622" y="717"/>
                  </a:cubicBezTo>
                  <a:cubicBezTo>
                    <a:pt x="2539" y="717"/>
                    <a:pt x="2454" y="707"/>
                    <a:pt x="2371" y="707"/>
                  </a:cubicBezTo>
                  <a:cubicBezTo>
                    <a:pt x="2273" y="707"/>
                    <a:pt x="2178" y="720"/>
                    <a:pt x="2090" y="777"/>
                  </a:cubicBezTo>
                  <a:lnTo>
                    <a:pt x="1811" y="777"/>
                  </a:lnTo>
                  <a:cubicBezTo>
                    <a:pt x="1762" y="757"/>
                    <a:pt x="1717" y="747"/>
                    <a:pt x="1677" y="747"/>
                  </a:cubicBezTo>
                  <a:cubicBezTo>
                    <a:pt x="1637" y="747"/>
                    <a:pt x="1602" y="757"/>
                    <a:pt x="1573" y="777"/>
                  </a:cubicBezTo>
                  <a:cubicBezTo>
                    <a:pt x="1493" y="866"/>
                    <a:pt x="1398" y="886"/>
                    <a:pt x="1299" y="886"/>
                  </a:cubicBezTo>
                  <a:cubicBezTo>
                    <a:pt x="1219" y="886"/>
                    <a:pt x="1137" y="873"/>
                    <a:pt x="1056" y="873"/>
                  </a:cubicBezTo>
                  <a:cubicBezTo>
                    <a:pt x="1036" y="873"/>
                    <a:pt x="1016" y="874"/>
                    <a:pt x="996" y="876"/>
                  </a:cubicBezTo>
                  <a:cubicBezTo>
                    <a:pt x="896" y="876"/>
                    <a:pt x="777" y="876"/>
                    <a:pt x="697" y="796"/>
                  </a:cubicBezTo>
                  <a:lnTo>
                    <a:pt x="518" y="796"/>
                  </a:lnTo>
                  <a:cubicBezTo>
                    <a:pt x="457" y="857"/>
                    <a:pt x="377" y="861"/>
                    <a:pt x="295" y="861"/>
                  </a:cubicBezTo>
                  <a:cubicBezTo>
                    <a:pt x="283" y="861"/>
                    <a:pt x="271" y="861"/>
                    <a:pt x="260" y="861"/>
                  </a:cubicBezTo>
                  <a:cubicBezTo>
                    <a:pt x="165" y="861"/>
                    <a:pt x="71" y="866"/>
                    <a:pt x="1" y="956"/>
                  </a:cubicBezTo>
                  <a:lnTo>
                    <a:pt x="180" y="1135"/>
                  </a:lnTo>
                  <a:cubicBezTo>
                    <a:pt x="451" y="1207"/>
                    <a:pt x="721" y="1237"/>
                    <a:pt x="1011" y="1237"/>
                  </a:cubicBezTo>
                  <a:cubicBezTo>
                    <a:pt x="1276" y="1237"/>
                    <a:pt x="1558" y="1212"/>
                    <a:pt x="1871" y="1174"/>
                  </a:cubicBezTo>
                  <a:cubicBezTo>
                    <a:pt x="1970" y="1155"/>
                    <a:pt x="2090" y="1155"/>
                    <a:pt x="2189" y="1155"/>
                  </a:cubicBezTo>
                  <a:cubicBezTo>
                    <a:pt x="2299" y="1065"/>
                    <a:pt x="2428" y="1060"/>
                    <a:pt x="2557" y="1060"/>
                  </a:cubicBezTo>
                  <a:cubicBezTo>
                    <a:pt x="2573" y="1060"/>
                    <a:pt x="2590" y="1060"/>
                    <a:pt x="2606" y="1060"/>
                  </a:cubicBezTo>
                  <a:cubicBezTo>
                    <a:pt x="2719" y="1060"/>
                    <a:pt x="2829" y="1056"/>
                    <a:pt x="2925" y="995"/>
                  </a:cubicBezTo>
                  <a:cubicBezTo>
                    <a:pt x="3860" y="956"/>
                    <a:pt x="4775" y="976"/>
                    <a:pt x="5690" y="777"/>
                  </a:cubicBezTo>
                  <a:cubicBezTo>
                    <a:pt x="5800" y="717"/>
                    <a:pt x="5924" y="717"/>
                    <a:pt x="6053" y="717"/>
                  </a:cubicBezTo>
                  <a:cubicBezTo>
                    <a:pt x="6183" y="717"/>
                    <a:pt x="6317" y="717"/>
                    <a:pt x="6446" y="657"/>
                  </a:cubicBezTo>
                  <a:cubicBezTo>
                    <a:pt x="6546" y="637"/>
                    <a:pt x="6645" y="637"/>
                    <a:pt x="6745" y="598"/>
                  </a:cubicBezTo>
                  <a:cubicBezTo>
                    <a:pt x="6885" y="549"/>
                    <a:pt x="7030" y="535"/>
                    <a:pt x="7177" y="535"/>
                  </a:cubicBezTo>
                  <a:cubicBezTo>
                    <a:pt x="7348" y="535"/>
                    <a:pt x="7521" y="553"/>
                    <a:pt x="7695" y="553"/>
                  </a:cubicBezTo>
                  <a:cubicBezTo>
                    <a:pt x="7856" y="553"/>
                    <a:pt x="8018" y="538"/>
                    <a:pt x="8177" y="478"/>
                  </a:cubicBezTo>
                  <a:cubicBezTo>
                    <a:pt x="8256" y="458"/>
                    <a:pt x="8356" y="438"/>
                    <a:pt x="8455" y="399"/>
                  </a:cubicBezTo>
                  <a:cubicBezTo>
                    <a:pt x="8376" y="299"/>
                    <a:pt x="8336" y="200"/>
                    <a:pt x="8276" y="100"/>
                  </a:cubicBezTo>
                  <a:cubicBezTo>
                    <a:pt x="8157" y="31"/>
                    <a:pt x="8033" y="1"/>
                    <a:pt x="790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03" name="Google Shape;8403;p9"/>
            <p:cNvSpPr/>
            <p:nvPr/>
          </p:nvSpPr>
          <p:spPr>
            <a:xfrm>
              <a:off x="5410600" y="4204725"/>
              <a:ext cx="18925" cy="5000"/>
            </a:xfrm>
            <a:custGeom>
              <a:avLst/>
              <a:gdLst/>
              <a:ahLst/>
              <a:cxnLst/>
              <a:rect l="l" t="t" r="r" b="b"/>
              <a:pathLst>
                <a:path w="757" h="200" extrusionOk="0">
                  <a:moveTo>
                    <a:pt x="757" y="0"/>
                  </a:moveTo>
                  <a:cubicBezTo>
                    <a:pt x="518" y="20"/>
                    <a:pt x="319" y="20"/>
                    <a:pt x="100" y="60"/>
                  </a:cubicBezTo>
                  <a:cubicBezTo>
                    <a:pt x="80" y="100"/>
                    <a:pt x="21" y="120"/>
                    <a:pt x="1" y="179"/>
                  </a:cubicBezTo>
                  <a:cubicBezTo>
                    <a:pt x="259" y="179"/>
                    <a:pt x="498" y="199"/>
                    <a:pt x="757" y="199"/>
                  </a:cubicBezTo>
                  <a:lnTo>
                    <a:pt x="75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04" name="Google Shape;8404;p9"/>
            <p:cNvSpPr/>
            <p:nvPr/>
          </p:nvSpPr>
          <p:spPr>
            <a:xfrm>
              <a:off x="5169900" y="4685650"/>
              <a:ext cx="63675" cy="32050"/>
            </a:xfrm>
            <a:custGeom>
              <a:avLst/>
              <a:gdLst/>
              <a:ahLst/>
              <a:cxnLst/>
              <a:rect l="l" t="t" r="r" b="b"/>
              <a:pathLst>
                <a:path w="2547" h="1282" extrusionOk="0">
                  <a:moveTo>
                    <a:pt x="1586" y="1"/>
                  </a:moveTo>
                  <a:cubicBezTo>
                    <a:pt x="1265" y="1"/>
                    <a:pt x="950" y="196"/>
                    <a:pt x="631" y="196"/>
                  </a:cubicBezTo>
                  <a:cubicBezTo>
                    <a:pt x="514" y="196"/>
                    <a:pt x="397" y="170"/>
                    <a:pt x="279" y="99"/>
                  </a:cubicBezTo>
                  <a:cubicBezTo>
                    <a:pt x="259" y="99"/>
                    <a:pt x="200" y="59"/>
                    <a:pt x="180" y="39"/>
                  </a:cubicBezTo>
                  <a:cubicBezTo>
                    <a:pt x="60" y="139"/>
                    <a:pt x="40" y="298"/>
                    <a:pt x="1" y="437"/>
                  </a:cubicBezTo>
                  <a:cubicBezTo>
                    <a:pt x="40" y="736"/>
                    <a:pt x="299" y="895"/>
                    <a:pt x="379" y="1153"/>
                  </a:cubicBezTo>
                  <a:cubicBezTo>
                    <a:pt x="521" y="1246"/>
                    <a:pt x="654" y="1281"/>
                    <a:pt x="781" y="1281"/>
                  </a:cubicBezTo>
                  <a:cubicBezTo>
                    <a:pt x="1063" y="1281"/>
                    <a:pt x="1318" y="1110"/>
                    <a:pt x="1592" y="1014"/>
                  </a:cubicBezTo>
                  <a:cubicBezTo>
                    <a:pt x="1751" y="935"/>
                    <a:pt x="1871" y="795"/>
                    <a:pt x="1950" y="636"/>
                  </a:cubicBezTo>
                  <a:cubicBezTo>
                    <a:pt x="1990" y="616"/>
                    <a:pt x="2050" y="616"/>
                    <a:pt x="2089" y="616"/>
                  </a:cubicBezTo>
                  <a:cubicBezTo>
                    <a:pt x="2229" y="517"/>
                    <a:pt x="2368" y="537"/>
                    <a:pt x="2467" y="437"/>
                  </a:cubicBezTo>
                  <a:cubicBezTo>
                    <a:pt x="2547" y="398"/>
                    <a:pt x="2547" y="318"/>
                    <a:pt x="2487" y="238"/>
                  </a:cubicBezTo>
                  <a:cubicBezTo>
                    <a:pt x="2268" y="59"/>
                    <a:pt x="1950" y="218"/>
                    <a:pt x="1751" y="20"/>
                  </a:cubicBezTo>
                  <a:cubicBezTo>
                    <a:pt x="1696" y="6"/>
                    <a:pt x="1641" y="1"/>
                    <a:pt x="158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05" name="Google Shape;8405;p9"/>
            <p:cNvSpPr/>
            <p:nvPr/>
          </p:nvSpPr>
          <p:spPr>
            <a:xfrm>
              <a:off x="5214650" y="4663750"/>
              <a:ext cx="55725" cy="30125"/>
            </a:xfrm>
            <a:custGeom>
              <a:avLst/>
              <a:gdLst/>
              <a:ahLst/>
              <a:cxnLst/>
              <a:rect l="l" t="t" r="r" b="b"/>
              <a:pathLst>
                <a:path w="2229" h="1205" extrusionOk="0">
                  <a:moveTo>
                    <a:pt x="1891" y="0"/>
                  </a:moveTo>
                  <a:cubicBezTo>
                    <a:pt x="1572" y="40"/>
                    <a:pt x="1274" y="199"/>
                    <a:pt x="976" y="319"/>
                  </a:cubicBezTo>
                  <a:cubicBezTo>
                    <a:pt x="657" y="577"/>
                    <a:pt x="160" y="498"/>
                    <a:pt x="1" y="995"/>
                  </a:cubicBezTo>
                  <a:cubicBezTo>
                    <a:pt x="35" y="1098"/>
                    <a:pt x="55" y="1202"/>
                    <a:pt x="150" y="1202"/>
                  </a:cubicBezTo>
                  <a:cubicBezTo>
                    <a:pt x="165" y="1202"/>
                    <a:pt x="181" y="1199"/>
                    <a:pt x="200" y="1194"/>
                  </a:cubicBezTo>
                  <a:cubicBezTo>
                    <a:pt x="334" y="1149"/>
                    <a:pt x="457" y="1127"/>
                    <a:pt x="578" y="1127"/>
                  </a:cubicBezTo>
                  <a:cubicBezTo>
                    <a:pt x="618" y="1127"/>
                    <a:pt x="657" y="1129"/>
                    <a:pt x="697" y="1134"/>
                  </a:cubicBezTo>
                  <a:cubicBezTo>
                    <a:pt x="761" y="1180"/>
                    <a:pt x="816" y="1205"/>
                    <a:pt x="869" y="1205"/>
                  </a:cubicBezTo>
                  <a:cubicBezTo>
                    <a:pt x="932" y="1205"/>
                    <a:pt x="991" y="1170"/>
                    <a:pt x="1055" y="1094"/>
                  </a:cubicBezTo>
                  <a:cubicBezTo>
                    <a:pt x="1155" y="1015"/>
                    <a:pt x="1294" y="1035"/>
                    <a:pt x="1393" y="935"/>
                  </a:cubicBezTo>
                  <a:lnTo>
                    <a:pt x="1473" y="915"/>
                  </a:lnTo>
                  <a:lnTo>
                    <a:pt x="1553" y="915"/>
                  </a:lnTo>
                  <a:cubicBezTo>
                    <a:pt x="1650" y="838"/>
                    <a:pt x="1841" y="893"/>
                    <a:pt x="1887" y="730"/>
                  </a:cubicBezTo>
                  <a:lnTo>
                    <a:pt x="1887" y="730"/>
                  </a:lnTo>
                  <a:cubicBezTo>
                    <a:pt x="2033" y="665"/>
                    <a:pt x="2073" y="513"/>
                    <a:pt x="2169" y="398"/>
                  </a:cubicBezTo>
                  <a:cubicBezTo>
                    <a:pt x="2229" y="279"/>
                    <a:pt x="2189" y="140"/>
                    <a:pt x="2129" y="40"/>
                  </a:cubicBezTo>
                  <a:cubicBezTo>
                    <a:pt x="2050" y="20"/>
                    <a:pt x="1970" y="0"/>
                    <a:pt x="18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06" name="Google Shape;8406;p9"/>
            <p:cNvSpPr/>
            <p:nvPr/>
          </p:nvSpPr>
          <p:spPr>
            <a:xfrm>
              <a:off x="5262900" y="4611950"/>
              <a:ext cx="62050" cy="39875"/>
            </a:xfrm>
            <a:custGeom>
              <a:avLst/>
              <a:gdLst/>
              <a:ahLst/>
              <a:cxnLst/>
              <a:rect l="l" t="t" r="r" b="b"/>
              <a:pathLst>
                <a:path w="2482" h="1595" extrusionOk="0">
                  <a:moveTo>
                    <a:pt x="2328" y="1"/>
                  </a:moveTo>
                  <a:cubicBezTo>
                    <a:pt x="2316" y="1"/>
                    <a:pt x="2302" y="2"/>
                    <a:pt x="2288" y="4"/>
                  </a:cubicBezTo>
                  <a:cubicBezTo>
                    <a:pt x="1453" y="302"/>
                    <a:pt x="717" y="759"/>
                    <a:pt x="1" y="1257"/>
                  </a:cubicBezTo>
                  <a:cubicBezTo>
                    <a:pt x="20" y="1297"/>
                    <a:pt x="20" y="1316"/>
                    <a:pt x="40" y="1356"/>
                  </a:cubicBezTo>
                  <a:cubicBezTo>
                    <a:pt x="120" y="1416"/>
                    <a:pt x="199" y="1476"/>
                    <a:pt x="299" y="1515"/>
                  </a:cubicBezTo>
                  <a:cubicBezTo>
                    <a:pt x="359" y="1575"/>
                    <a:pt x="418" y="1595"/>
                    <a:pt x="498" y="1595"/>
                  </a:cubicBezTo>
                  <a:cubicBezTo>
                    <a:pt x="637" y="1595"/>
                    <a:pt x="756" y="1595"/>
                    <a:pt x="856" y="1456"/>
                  </a:cubicBezTo>
                  <a:cubicBezTo>
                    <a:pt x="916" y="1217"/>
                    <a:pt x="1015" y="1018"/>
                    <a:pt x="1214" y="919"/>
                  </a:cubicBezTo>
                  <a:cubicBezTo>
                    <a:pt x="1532" y="561"/>
                    <a:pt x="2010" y="421"/>
                    <a:pt x="2427" y="222"/>
                  </a:cubicBezTo>
                  <a:cubicBezTo>
                    <a:pt x="2481" y="79"/>
                    <a:pt x="2438" y="1"/>
                    <a:pt x="232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07" name="Google Shape;8407;p9"/>
            <p:cNvSpPr/>
            <p:nvPr/>
          </p:nvSpPr>
          <p:spPr>
            <a:xfrm>
              <a:off x="5228575" y="4689875"/>
              <a:ext cx="52750" cy="29600"/>
            </a:xfrm>
            <a:custGeom>
              <a:avLst/>
              <a:gdLst/>
              <a:ahLst/>
              <a:cxnLst/>
              <a:rect l="l" t="t" r="r" b="b"/>
              <a:pathLst>
                <a:path w="2110" h="1184" extrusionOk="0">
                  <a:moveTo>
                    <a:pt x="1896" y="0"/>
                  </a:moveTo>
                  <a:cubicBezTo>
                    <a:pt x="1867" y="0"/>
                    <a:pt x="1838" y="4"/>
                    <a:pt x="1811" y="10"/>
                  </a:cubicBezTo>
                  <a:cubicBezTo>
                    <a:pt x="1712" y="10"/>
                    <a:pt x="1632" y="49"/>
                    <a:pt x="1572" y="69"/>
                  </a:cubicBezTo>
                  <a:cubicBezTo>
                    <a:pt x="1493" y="89"/>
                    <a:pt x="1433" y="109"/>
                    <a:pt x="1393" y="109"/>
                  </a:cubicBezTo>
                  <a:cubicBezTo>
                    <a:pt x="1274" y="209"/>
                    <a:pt x="1115" y="169"/>
                    <a:pt x="1015" y="268"/>
                  </a:cubicBezTo>
                  <a:cubicBezTo>
                    <a:pt x="976" y="288"/>
                    <a:pt x="916" y="308"/>
                    <a:pt x="876" y="308"/>
                  </a:cubicBezTo>
                  <a:cubicBezTo>
                    <a:pt x="777" y="348"/>
                    <a:pt x="717" y="408"/>
                    <a:pt x="637" y="447"/>
                  </a:cubicBezTo>
                  <a:cubicBezTo>
                    <a:pt x="598" y="467"/>
                    <a:pt x="538" y="487"/>
                    <a:pt x="498" y="487"/>
                  </a:cubicBezTo>
                  <a:cubicBezTo>
                    <a:pt x="399" y="527"/>
                    <a:pt x="339" y="567"/>
                    <a:pt x="279" y="606"/>
                  </a:cubicBezTo>
                  <a:cubicBezTo>
                    <a:pt x="220" y="606"/>
                    <a:pt x="180" y="646"/>
                    <a:pt x="120" y="646"/>
                  </a:cubicBezTo>
                  <a:cubicBezTo>
                    <a:pt x="80" y="686"/>
                    <a:pt x="21" y="746"/>
                    <a:pt x="1" y="825"/>
                  </a:cubicBezTo>
                  <a:cubicBezTo>
                    <a:pt x="1" y="945"/>
                    <a:pt x="21" y="1044"/>
                    <a:pt x="120" y="1124"/>
                  </a:cubicBezTo>
                  <a:lnTo>
                    <a:pt x="120" y="1183"/>
                  </a:lnTo>
                  <a:cubicBezTo>
                    <a:pt x="797" y="845"/>
                    <a:pt x="1433" y="467"/>
                    <a:pt x="2110" y="129"/>
                  </a:cubicBezTo>
                  <a:cubicBezTo>
                    <a:pt x="2052" y="28"/>
                    <a:pt x="1973" y="0"/>
                    <a:pt x="189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08" name="Google Shape;8408;p9"/>
            <p:cNvSpPr/>
            <p:nvPr/>
          </p:nvSpPr>
          <p:spPr>
            <a:xfrm>
              <a:off x="5219625" y="4564000"/>
              <a:ext cx="44300" cy="19725"/>
            </a:xfrm>
            <a:custGeom>
              <a:avLst/>
              <a:gdLst/>
              <a:ahLst/>
              <a:cxnLst/>
              <a:rect l="l" t="t" r="r" b="b"/>
              <a:pathLst>
                <a:path w="1772" h="789" extrusionOk="0">
                  <a:moveTo>
                    <a:pt x="863" y="0"/>
                  </a:moveTo>
                  <a:cubicBezTo>
                    <a:pt x="620" y="0"/>
                    <a:pt x="382" y="42"/>
                    <a:pt x="160" y="211"/>
                  </a:cubicBezTo>
                  <a:cubicBezTo>
                    <a:pt x="100" y="410"/>
                    <a:pt x="61" y="589"/>
                    <a:pt x="1" y="788"/>
                  </a:cubicBezTo>
                  <a:cubicBezTo>
                    <a:pt x="12" y="788"/>
                    <a:pt x="23" y="789"/>
                    <a:pt x="34" y="789"/>
                  </a:cubicBezTo>
                  <a:cubicBezTo>
                    <a:pt x="317" y="789"/>
                    <a:pt x="550" y="547"/>
                    <a:pt x="856" y="509"/>
                  </a:cubicBezTo>
                  <a:cubicBezTo>
                    <a:pt x="1155" y="330"/>
                    <a:pt x="1652" y="549"/>
                    <a:pt x="1771" y="32"/>
                  </a:cubicBezTo>
                  <a:lnTo>
                    <a:pt x="1771" y="32"/>
                  </a:lnTo>
                  <a:cubicBezTo>
                    <a:pt x="1711" y="38"/>
                    <a:pt x="1650" y="41"/>
                    <a:pt x="1588" y="41"/>
                  </a:cubicBezTo>
                  <a:cubicBezTo>
                    <a:pt x="1348" y="41"/>
                    <a:pt x="1103" y="0"/>
                    <a:pt x="86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09" name="Google Shape;8409;p9"/>
            <p:cNvSpPr/>
            <p:nvPr/>
          </p:nvSpPr>
          <p:spPr>
            <a:xfrm>
              <a:off x="5229575" y="4642850"/>
              <a:ext cx="43800" cy="26250"/>
            </a:xfrm>
            <a:custGeom>
              <a:avLst/>
              <a:gdLst/>
              <a:ahLst/>
              <a:cxnLst/>
              <a:rect l="l" t="t" r="r" b="b"/>
              <a:pathLst>
                <a:path w="1752" h="1050" extrusionOk="0">
                  <a:moveTo>
                    <a:pt x="1334" y="1"/>
                  </a:moveTo>
                  <a:cubicBezTo>
                    <a:pt x="1035" y="140"/>
                    <a:pt x="757" y="260"/>
                    <a:pt x="458" y="379"/>
                  </a:cubicBezTo>
                  <a:cubicBezTo>
                    <a:pt x="379" y="498"/>
                    <a:pt x="259" y="558"/>
                    <a:pt x="100" y="558"/>
                  </a:cubicBezTo>
                  <a:cubicBezTo>
                    <a:pt x="40" y="637"/>
                    <a:pt x="1" y="717"/>
                    <a:pt x="60" y="817"/>
                  </a:cubicBezTo>
                  <a:cubicBezTo>
                    <a:pt x="140" y="916"/>
                    <a:pt x="239" y="976"/>
                    <a:pt x="359" y="1035"/>
                  </a:cubicBezTo>
                  <a:cubicBezTo>
                    <a:pt x="405" y="1045"/>
                    <a:pt x="450" y="1050"/>
                    <a:pt x="493" y="1050"/>
                  </a:cubicBezTo>
                  <a:cubicBezTo>
                    <a:pt x="710" y="1050"/>
                    <a:pt x="893" y="939"/>
                    <a:pt x="1075" y="856"/>
                  </a:cubicBezTo>
                  <a:cubicBezTo>
                    <a:pt x="1334" y="677"/>
                    <a:pt x="1751" y="677"/>
                    <a:pt x="1731" y="200"/>
                  </a:cubicBezTo>
                  <a:lnTo>
                    <a:pt x="1672" y="200"/>
                  </a:lnTo>
                  <a:cubicBezTo>
                    <a:pt x="1592" y="140"/>
                    <a:pt x="1473" y="140"/>
                    <a:pt x="1373" y="80"/>
                  </a:cubicBezTo>
                  <a:lnTo>
                    <a:pt x="133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10" name="Google Shape;8410;p9"/>
            <p:cNvSpPr/>
            <p:nvPr/>
          </p:nvSpPr>
          <p:spPr>
            <a:xfrm>
              <a:off x="5240525" y="4565075"/>
              <a:ext cx="35825" cy="23600"/>
            </a:xfrm>
            <a:custGeom>
              <a:avLst/>
              <a:gdLst/>
              <a:ahLst/>
              <a:cxnLst/>
              <a:rect l="l" t="t" r="r" b="b"/>
              <a:pathLst>
                <a:path w="1433" h="944" extrusionOk="0">
                  <a:moveTo>
                    <a:pt x="1106" y="0"/>
                  </a:moveTo>
                  <a:cubicBezTo>
                    <a:pt x="1047" y="0"/>
                    <a:pt x="983" y="9"/>
                    <a:pt x="915" y="9"/>
                  </a:cubicBezTo>
                  <a:cubicBezTo>
                    <a:pt x="617" y="208"/>
                    <a:pt x="239" y="208"/>
                    <a:pt x="0" y="486"/>
                  </a:cubicBezTo>
                  <a:cubicBezTo>
                    <a:pt x="219" y="566"/>
                    <a:pt x="597" y="466"/>
                    <a:pt x="378" y="944"/>
                  </a:cubicBezTo>
                  <a:cubicBezTo>
                    <a:pt x="716" y="884"/>
                    <a:pt x="955" y="685"/>
                    <a:pt x="1194" y="486"/>
                  </a:cubicBezTo>
                  <a:cubicBezTo>
                    <a:pt x="1293" y="387"/>
                    <a:pt x="1433" y="287"/>
                    <a:pt x="1353" y="148"/>
                  </a:cubicBezTo>
                  <a:cubicBezTo>
                    <a:pt x="1291" y="24"/>
                    <a:pt x="1205" y="0"/>
                    <a:pt x="11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11" name="Google Shape;8411;p9"/>
            <p:cNvSpPr/>
            <p:nvPr/>
          </p:nvSpPr>
          <p:spPr>
            <a:xfrm>
              <a:off x="5319100" y="4598600"/>
              <a:ext cx="49250" cy="18925"/>
            </a:xfrm>
            <a:custGeom>
              <a:avLst/>
              <a:gdLst/>
              <a:ahLst/>
              <a:cxnLst/>
              <a:rect l="l" t="t" r="r" b="b"/>
              <a:pathLst>
                <a:path w="1970" h="757" extrusionOk="0">
                  <a:moveTo>
                    <a:pt x="1970" y="0"/>
                  </a:moveTo>
                  <a:lnTo>
                    <a:pt x="1970" y="0"/>
                  </a:lnTo>
                  <a:cubicBezTo>
                    <a:pt x="1254" y="20"/>
                    <a:pt x="557" y="100"/>
                    <a:pt x="0" y="557"/>
                  </a:cubicBezTo>
                  <a:cubicBezTo>
                    <a:pt x="60" y="637"/>
                    <a:pt x="120" y="697"/>
                    <a:pt x="179" y="756"/>
                  </a:cubicBezTo>
                  <a:cubicBezTo>
                    <a:pt x="776" y="498"/>
                    <a:pt x="1373" y="239"/>
                    <a:pt x="19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12" name="Google Shape;8412;p9"/>
            <p:cNvSpPr/>
            <p:nvPr/>
          </p:nvSpPr>
          <p:spPr>
            <a:xfrm>
              <a:off x="5269375" y="4672200"/>
              <a:ext cx="49250" cy="20925"/>
            </a:xfrm>
            <a:custGeom>
              <a:avLst/>
              <a:gdLst/>
              <a:ahLst/>
              <a:cxnLst/>
              <a:rect l="l" t="t" r="r" b="b"/>
              <a:pathLst>
                <a:path w="1970" h="837" extrusionOk="0">
                  <a:moveTo>
                    <a:pt x="1771" y="1"/>
                  </a:moveTo>
                  <a:cubicBezTo>
                    <a:pt x="1671" y="1"/>
                    <a:pt x="1552" y="1"/>
                    <a:pt x="1452" y="80"/>
                  </a:cubicBezTo>
                  <a:cubicBezTo>
                    <a:pt x="1393" y="80"/>
                    <a:pt x="1353" y="100"/>
                    <a:pt x="1293" y="100"/>
                  </a:cubicBezTo>
                  <a:cubicBezTo>
                    <a:pt x="1253" y="160"/>
                    <a:pt x="1174" y="180"/>
                    <a:pt x="1094" y="239"/>
                  </a:cubicBezTo>
                  <a:cubicBezTo>
                    <a:pt x="1054" y="239"/>
                    <a:pt x="975" y="259"/>
                    <a:pt x="935" y="259"/>
                  </a:cubicBezTo>
                  <a:cubicBezTo>
                    <a:pt x="875" y="319"/>
                    <a:pt x="836" y="359"/>
                    <a:pt x="756" y="379"/>
                  </a:cubicBezTo>
                  <a:lnTo>
                    <a:pt x="458" y="458"/>
                  </a:lnTo>
                  <a:cubicBezTo>
                    <a:pt x="358" y="478"/>
                    <a:pt x="299" y="518"/>
                    <a:pt x="239" y="577"/>
                  </a:cubicBezTo>
                  <a:cubicBezTo>
                    <a:pt x="179" y="597"/>
                    <a:pt x="139" y="637"/>
                    <a:pt x="80" y="637"/>
                  </a:cubicBezTo>
                  <a:cubicBezTo>
                    <a:pt x="40" y="657"/>
                    <a:pt x="0" y="697"/>
                    <a:pt x="40" y="776"/>
                  </a:cubicBezTo>
                  <a:cubicBezTo>
                    <a:pt x="179" y="796"/>
                    <a:pt x="338" y="796"/>
                    <a:pt x="478" y="836"/>
                  </a:cubicBezTo>
                  <a:cubicBezTo>
                    <a:pt x="995" y="597"/>
                    <a:pt x="1592" y="538"/>
                    <a:pt x="1970" y="80"/>
                  </a:cubicBezTo>
                  <a:cubicBezTo>
                    <a:pt x="1930" y="40"/>
                    <a:pt x="1850" y="1"/>
                    <a:pt x="17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13" name="Google Shape;8413;p9"/>
            <p:cNvSpPr/>
            <p:nvPr/>
          </p:nvSpPr>
          <p:spPr>
            <a:xfrm>
              <a:off x="5253450" y="4648325"/>
              <a:ext cx="36825" cy="18000"/>
            </a:xfrm>
            <a:custGeom>
              <a:avLst/>
              <a:gdLst/>
              <a:ahLst/>
              <a:cxnLst/>
              <a:rect l="l" t="t" r="r" b="b"/>
              <a:pathLst>
                <a:path w="1473" h="720" extrusionOk="0">
                  <a:moveTo>
                    <a:pt x="1214" y="1"/>
                  </a:moveTo>
                  <a:cubicBezTo>
                    <a:pt x="1075" y="21"/>
                    <a:pt x="896" y="21"/>
                    <a:pt x="737" y="21"/>
                  </a:cubicBezTo>
                  <a:cubicBezTo>
                    <a:pt x="617" y="359"/>
                    <a:pt x="219" y="319"/>
                    <a:pt x="1" y="518"/>
                  </a:cubicBezTo>
                  <a:cubicBezTo>
                    <a:pt x="1" y="538"/>
                    <a:pt x="20" y="558"/>
                    <a:pt x="1" y="598"/>
                  </a:cubicBezTo>
                  <a:cubicBezTo>
                    <a:pt x="60" y="657"/>
                    <a:pt x="140" y="697"/>
                    <a:pt x="239" y="717"/>
                  </a:cubicBezTo>
                  <a:lnTo>
                    <a:pt x="518" y="717"/>
                  </a:lnTo>
                  <a:cubicBezTo>
                    <a:pt x="546" y="719"/>
                    <a:pt x="574" y="719"/>
                    <a:pt x="602" y="719"/>
                  </a:cubicBezTo>
                  <a:cubicBezTo>
                    <a:pt x="908" y="719"/>
                    <a:pt x="1194" y="619"/>
                    <a:pt x="1413" y="418"/>
                  </a:cubicBezTo>
                  <a:cubicBezTo>
                    <a:pt x="1473" y="339"/>
                    <a:pt x="1473" y="259"/>
                    <a:pt x="1413" y="200"/>
                  </a:cubicBezTo>
                  <a:lnTo>
                    <a:pt x="121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14" name="Google Shape;8414;p9"/>
            <p:cNvSpPr/>
            <p:nvPr/>
          </p:nvSpPr>
          <p:spPr>
            <a:xfrm>
              <a:off x="5319100" y="4629925"/>
              <a:ext cx="44275" cy="17425"/>
            </a:xfrm>
            <a:custGeom>
              <a:avLst/>
              <a:gdLst/>
              <a:ahLst/>
              <a:cxnLst/>
              <a:rect l="l" t="t" r="r" b="b"/>
              <a:pathLst>
                <a:path w="1771" h="697" extrusionOk="0">
                  <a:moveTo>
                    <a:pt x="1771" y="1"/>
                  </a:moveTo>
                  <a:lnTo>
                    <a:pt x="1771" y="1"/>
                  </a:lnTo>
                  <a:cubicBezTo>
                    <a:pt x="1035" y="100"/>
                    <a:pt x="498" y="259"/>
                    <a:pt x="0" y="538"/>
                  </a:cubicBezTo>
                  <a:cubicBezTo>
                    <a:pt x="0" y="657"/>
                    <a:pt x="100" y="657"/>
                    <a:pt x="179" y="697"/>
                  </a:cubicBezTo>
                  <a:cubicBezTo>
                    <a:pt x="657" y="498"/>
                    <a:pt x="1194" y="478"/>
                    <a:pt x="17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15" name="Google Shape;8415;p9"/>
            <p:cNvSpPr/>
            <p:nvPr/>
          </p:nvSpPr>
          <p:spPr>
            <a:xfrm>
              <a:off x="5281800" y="4643350"/>
              <a:ext cx="41800" cy="24250"/>
            </a:xfrm>
            <a:custGeom>
              <a:avLst/>
              <a:gdLst/>
              <a:ahLst/>
              <a:cxnLst/>
              <a:rect l="l" t="t" r="r" b="b"/>
              <a:pathLst>
                <a:path w="1672" h="970" extrusionOk="0">
                  <a:moveTo>
                    <a:pt x="1492" y="1"/>
                  </a:moveTo>
                  <a:cubicBezTo>
                    <a:pt x="1095" y="120"/>
                    <a:pt x="697" y="259"/>
                    <a:pt x="279" y="359"/>
                  </a:cubicBezTo>
                  <a:lnTo>
                    <a:pt x="279" y="518"/>
                  </a:lnTo>
                  <a:cubicBezTo>
                    <a:pt x="179" y="637"/>
                    <a:pt x="0" y="717"/>
                    <a:pt x="140" y="916"/>
                  </a:cubicBezTo>
                  <a:cubicBezTo>
                    <a:pt x="191" y="950"/>
                    <a:pt x="239" y="970"/>
                    <a:pt x="284" y="970"/>
                  </a:cubicBezTo>
                  <a:cubicBezTo>
                    <a:pt x="345" y="970"/>
                    <a:pt x="401" y="935"/>
                    <a:pt x="458" y="856"/>
                  </a:cubicBezTo>
                  <a:cubicBezTo>
                    <a:pt x="538" y="816"/>
                    <a:pt x="577" y="757"/>
                    <a:pt x="637" y="697"/>
                  </a:cubicBezTo>
                  <a:cubicBezTo>
                    <a:pt x="697" y="657"/>
                    <a:pt x="756" y="598"/>
                    <a:pt x="836" y="538"/>
                  </a:cubicBezTo>
                  <a:cubicBezTo>
                    <a:pt x="1055" y="319"/>
                    <a:pt x="1393" y="319"/>
                    <a:pt x="1671" y="160"/>
                  </a:cubicBezTo>
                  <a:lnTo>
                    <a:pt x="149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16" name="Google Shape;8416;p9"/>
            <p:cNvSpPr/>
            <p:nvPr/>
          </p:nvSpPr>
          <p:spPr>
            <a:xfrm>
              <a:off x="5416075" y="4551850"/>
              <a:ext cx="30850" cy="17425"/>
            </a:xfrm>
            <a:custGeom>
              <a:avLst/>
              <a:gdLst/>
              <a:ahLst/>
              <a:cxnLst/>
              <a:rect l="l" t="t" r="r" b="b"/>
              <a:pathLst>
                <a:path w="1234" h="697" extrusionOk="0">
                  <a:moveTo>
                    <a:pt x="896" y="1"/>
                  </a:moveTo>
                  <a:cubicBezTo>
                    <a:pt x="577" y="199"/>
                    <a:pt x="100" y="199"/>
                    <a:pt x="0" y="697"/>
                  </a:cubicBezTo>
                  <a:cubicBezTo>
                    <a:pt x="438" y="577"/>
                    <a:pt x="896" y="538"/>
                    <a:pt x="1234" y="140"/>
                  </a:cubicBezTo>
                  <a:cubicBezTo>
                    <a:pt x="1154" y="80"/>
                    <a:pt x="995" y="100"/>
                    <a:pt x="8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17" name="Google Shape;8417;p9"/>
            <p:cNvSpPr/>
            <p:nvPr/>
          </p:nvSpPr>
          <p:spPr>
            <a:xfrm>
              <a:off x="5204225" y="4616600"/>
              <a:ext cx="32850" cy="22800"/>
            </a:xfrm>
            <a:custGeom>
              <a:avLst/>
              <a:gdLst/>
              <a:ahLst/>
              <a:cxnLst/>
              <a:rect l="l" t="t" r="r" b="b"/>
              <a:pathLst>
                <a:path w="1314" h="912" extrusionOk="0">
                  <a:moveTo>
                    <a:pt x="1163" y="0"/>
                  </a:moveTo>
                  <a:cubicBezTo>
                    <a:pt x="1104" y="0"/>
                    <a:pt x="1033" y="25"/>
                    <a:pt x="955" y="56"/>
                  </a:cubicBezTo>
                  <a:cubicBezTo>
                    <a:pt x="875" y="96"/>
                    <a:pt x="816" y="96"/>
                    <a:pt x="776" y="96"/>
                  </a:cubicBezTo>
                  <a:cubicBezTo>
                    <a:pt x="677" y="176"/>
                    <a:pt x="498" y="136"/>
                    <a:pt x="398" y="235"/>
                  </a:cubicBezTo>
                  <a:cubicBezTo>
                    <a:pt x="299" y="335"/>
                    <a:pt x="159" y="315"/>
                    <a:pt x="60" y="414"/>
                  </a:cubicBezTo>
                  <a:cubicBezTo>
                    <a:pt x="0" y="434"/>
                    <a:pt x="0" y="494"/>
                    <a:pt x="20" y="534"/>
                  </a:cubicBezTo>
                  <a:cubicBezTo>
                    <a:pt x="179" y="613"/>
                    <a:pt x="219" y="733"/>
                    <a:pt x="219" y="912"/>
                  </a:cubicBezTo>
                  <a:cubicBezTo>
                    <a:pt x="596" y="742"/>
                    <a:pt x="777" y="251"/>
                    <a:pt x="1235" y="251"/>
                  </a:cubicBezTo>
                  <a:cubicBezTo>
                    <a:pt x="1260" y="251"/>
                    <a:pt x="1286" y="252"/>
                    <a:pt x="1313" y="255"/>
                  </a:cubicBezTo>
                  <a:cubicBezTo>
                    <a:pt x="1313" y="61"/>
                    <a:pt x="1254" y="0"/>
                    <a:pt x="116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18" name="Google Shape;8418;p9"/>
            <p:cNvSpPr/>
            <p:nvPr/>
          </p:nvSpPr>
          <p:spPr>
            <a:xfrm>
              <a:off x="5198750" y="4569750"/>
              <a:ext cx="17925" cy="12950"/>
            </a:xfrm>
            <a:custGeom>
              <a:avLst/>
              <a:gdLst/>
              <a:ahLst/>
              <a:cxnLst/>
              <a:rect l="l" t="t" r="r" b="b"/>
              <a:pathLst>
                <a:path w="717" h="518" extrusionOk="0">
                  <a:moveTo>
                    <a:pt x="478" y="1"/>
                  </a:moveTo>
                  <a:cubicBezTo>
                    <a:pt x="339" y="60"/>
                    <a:pt x="219" y="100"/>
                    <a:pt x="100" y="180"/>
                  </a:cubicBezTo>
                  <a:cubicBezTo>
                    <a:pt x="0" y="399"/>
                    <a:pt x="0" y="518"/>
                    <a:pt x="299" y="518"/>
                  </a:cubicBezTo>
                  <a:cubicBezTo>
                    <a:pt x="717" y="478"/>
                    <a:pt x="577" y="219"/>
                    <a:pt x="47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19" name="Google Shape;8419;p9"/>
            <p:cNvSpPr/>
            <p:nvPr/>
          </p:nvSpPr>
          <p:spPr>
            <a:xfrm>
              <a:off x="5423525" y="4610550"/>
              <a:ext cx="16450" cy="7325"/>
            </a:xfrm>
            <a:custGeom>
              <a:avLst/>
              <a:gdLst/>
              <a:ahLst/>
              <a:cxnLst/>
              <a:rect l="l" t="t" r="r" b="b"/>
              <a:pathLst>
                <a:path w="658" h="293" extrusionOk="0">
                  <a:moveTo>
                    <a:pt x="401" y="1"/>
                  </a:moveTo>
                  <a:cubicBezTo>
                    <a:pt x="239" y="1"/>
                    <a:pt x="187" y="53"/>
                    <a:pt x="1" y="239"/>
                  </a:cubicBezTo>
                  <a:cubicBezTo>
                    <a:pt x="95" y="272"/>
                    <a:pt x="183" y="292"/>
                    <a:pt x="264" y="292"/>
                  </a:cubicBezTo>
                  <a:cubicBezTo>
                    <a:pt x="421" y="292"/>
                    <a:pt x="552" y="217"/>
                    <a:pt x="657" y="20"/>
                  </a:cubicBezTo>
                  <a:cubicBezTo>
                    <a:pt x="545" y="9"/>
                    <a:pt x="465" y="1"/>
                    <a:pt x="40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20" name="Google Shape;8420;p9"/>
            <p:cNvSpPr/>
            <p:nvPr/>
          </p:nvSpPr>
          <p:spPr>
            <a:xfrm>
              <a:off x="5227100" y="4612525"/>
              <a:ext cx="21900" cy="9475"/>
            </a:xfrm>
            <a:custGeom>
              <a:avLst/>
              <a:gdLst/>
              <a:ahLst/>
              <a:cxnLst/>
              <a:rect l="l" t="t" r="r" b="b"/>
              <a:pathLst>
                <a:path w="876" h="379" extrusionOk="0">
                  <a:moveTo>
                    <a:pt x="876" y="0"/>
                  </a:moveTo>
                  <a:lnTo>
                    <a:pt x="876" y="0"/>
                  </a:lnTo>
                  <a:cubicBezTo>
                    <a:pt x="818" y="12"/>
                    <a:pt x="761" y="15"/>
                    <a:pt x="703" y="15"/>
                  </a:cubicBezTo>
                  <a:cubicBezTo>
                    <a:pt x="617" y="15"/>
                    <a:pt x="530" y="8"/>
                    <a:pt x="445" y="8"/>
                  </a:cubicBezTo>
                  <a:cubicBezTo>
                    <a:pt x="288" y="8"/>
                    <a:pt x="136" y="33"/>
                    <a:pt x="0" y="179"/>
                  </a:cubicBezTo>
                  <a:cubicBezTo>
                    <a:pt x="159" y="199"/>
                    <a:pt x="299" y="199"/>
                    <a:pt x="378" y="378"/>
                  </a:cubicBezTo>
                  <a:cubicBezTo>
                    <a:pt x="637" y="378"/>
                    <a:pt x="796" y="259"/>
                    <a:pt x="8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21" name="Google Shape;8421;p9"/>
            <p:cNvSpPr/>
            <p:nvPr/>
          </p:nvSpPr>
          <p:spPr>
            <a:xfrm>
              <a:off x="5197250" y="4639375"/>
              <a:ext cx="16950" cy="12425"/>
            </a:xfrm>
            <a:custGeom>
              <a:avLst/>
              <a:gdLst/>
              <a:ahLst/>
              <a:cxnLst/>
              <a:rect l="l" t="t" r="r" b="b"/>
              <a:pathLst>
                <a:path w="678" h="497" extrusionOk="0">
                  <a:moveTo>
                    <a:pt x="416" y="0"/>
                  </a:moveTo>
                  <a:cubicBezTo>
                    <a:pt x="274" y="0"/>
                    <a:pt x="117" y="14"/>
                    <a:pt x="1" y="180"/>
                  </a:cubicBezTo>
                  <a:cubicBezTo>
                    <a:pt x="183" y="210"/>
                    <a:pt x="284" y="496"/>
                    <a:pt x="473" y="496"/>
                  </a:cubicBezTo>
                  <a:cubicBezTo>
                    <a:pt x="531" y="496"/>
                    <a:pt x="597" y="469"/>
                    <a:pt x="677" y="399"/>
                  </a:cubicBezTo>
                  <a:cubicBezTo>
                    <a:pt x="538" y="299"/>
                    <a:pt x="478" y="160"/>
                    <a:pt x="498" y="1"/>
                  </a:cubicBezTo>
                  <a:cubicBezTo>
                    <a:pt x="471" y="1"/>
                    <a:pt x="444" y="0"/>
                    <a:pt x="41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22" name="Google Shape;8422;p9"/>
            <p:cNvSpPr/>
            <p:nvPr/>
          </p:nvSpPr>
          <p:spPr>
            <a:xfrm>
              <a:off x="5208700" y="4701050"/>
              <a:ext cx="23400" cy="12950"/>
            </a:xfrm>
            <a:custGeom>
              <a:avLst/>
              <a:gdLst/>
              <a:ahLst/>
              <a:cxnLst/>
              <a:rect l="l" t="t" r="r" b="b"/>
              <a:pathLst>
                <a:path w="936" h="518" extrusionOk="0">
                  <a:moveTo>
                    <a:pt x="418" y="0"/>
                  </a:moveTo>
                  <a:cubicBezTo>
                    <a:pt x="239" y="0"/>
                    <a:pt x="179" y="100"/>
                    <a:pt x="40" y="179"/>
                  </a:cubicBezTo>
                  <a:cubicBezTo>
                    <a:pt x="0" y="418"/>
                    <a:pt x="199" y="478"/>
                    <a:pt x="338" y="518"/>
                  </a:cubicBezTo>
                  <a:lnTo>
                    <a:pt x="597" y="518"/>
                  </a:lnTo>
                  <a:cubicBezTo>
                    <a:pt x="716" y="498"/>
                    <a:pt x="836" y="418"/>
                    <a:pt x="915" y="319"/>
                  </a:cubicBezTo>
                  <a:cubicBezTo>
                    <a:pt x="915" y="279"/>
                    <a:pt x="935" y="219"/>
                    <a:pt x="935" y="179"/>
                  </a:cubicBezTo>
                  <a:cubicBezTo>
                    <a:pt x="776" y="140"/>
                    <a:pt x="537" y="219"/>
                    <a:pt x="41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23" name="Google Shape;8423;p9"/>
            <p:cNvSpPr/>
            <p:nvPr/>
          </p:nvSpPr>
          <p:spPr>
            <a:xfrm>
              <a:off x="5261400" y="4671000"/>
              <a:ext cx="19425" cy="11175"/>
            </a:xfrm>
            <a:custGeom>
              <a:avLst/>
              <a:gdLst/>
              <a:ahLst/>
              <a:cxnLst/>
              <a:rect l="l" t="t" r="r" b="b"/>
              <a:pathLst>
                <a:path w="777" h="447" extrusionOk="0">
                  <a:moveTo>
                    <a:pt x="482" y="1"/>
                  </a:moveTo>
                  <a:cubicBezTo>
                    <a:pt x="453" y="1"/>
                    <a:pt x="425" y="3"/>
                    <a:pt x="399" y="9"/>
                  </a:cubicBezTo>
                  <a:cubicBezTo>
                    <a:pt x="319" y="29"/>
                    <a:pt x="279" y="88"/>
                    <a:pt x="220" y="128"/>
                  </a:cubicBezTo>
                  <a:cubicBezTo>
                    <a:pt x="120" y="228"/>
                    <a:pt x="1" y="307"/>
                    <a:pt x="1" y="446"/>
                  </a:cubicBezTo>
                  <a:cubicBezTo>
                    <a:pt x="279" y="387"/>
                    <a:pt x="558" y="347"/>
                    <a:pt x="777" y="148"/>
                  </a:cubicBezTo>
                  <a:cubicBezTo>
                    <a:pt x="757" y="108"/>
                    <a:pt x="717" y="88"/>
                    <a:pt x="697" y="49"/>
                  </a:cubicBezTo>
                  <a:cubicBezTo>
                    <a:pt x="639" y="19"/>
                    <a:pt x="559" y="1"/>
                    <a:pt x="4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24" name="Google Shape;8424;p9"/>
            <p:cNvSpPr/>
            <p:nvPr/>
          </p:nvSpPr>
          <p:spPr>
            <a:xfrm>
              <a:off x="5280300" y="4634900"/>
              <a:ext cx="12950" cy="13450"/>
            </a:xfrm>
            <a:custGeom>
              <a:avLst/>
              <a:gdLst/>
              <a:ahLst/>
              <a:cxnLst/>
              <a:rect l="l" t="t" r="r" b="b"/>
              <a:pathLst>
                <a:path w="518" h="538" extrusionOk="0">
                  <a:moveTo>
                    <a:pt x="518" y="1"/>
                  </a:moveTo>
                  <a:lnTo>
                    <a:pt x="518" y="1"/>
                  </a:lnTo>
                  <a:cubicBezTo>
                    <a:pt x="220" y="60"/>
                    <a:pt x="1" y="160"/>
                    <a:pt x="160" y="538"/>
                  </a:cubicBezTo>
                  <a:cubicBezTo>
                    <a:pt x="359" y="438"/>
                    <a:pt x="419" y="180"/>
                    <a:pt x="51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25" name="Google Shape;8425;p9"/>
            <p:cNvSpPr/>
            <p:nvPr/>
          </p:nvSpPr>
          <p:spPr>
            <a:xfrm>
              <a:off x="5165925" y="4586675"/>
              <a:ext cx="12450" cy="7925"/>
            </a:xfrm>
            <a:custGeom>
              <a:avLst/>
              <a:gdLst/>
              <a:ahLst/>
              <a:cxnLst/>
              <a:rect l="l" t="t" r="r" b="b"/>
              <a:pathLst>
                <a:path w="498" h="317" extrusionOk="0">
                  <a:moveTo>
                    <a:pt x="0" y="0"/>
                  </a:moveTo>
                  <a:cubicBezTo>
                    <a:pt x="17" y="151"/>
                    <a:pt x="20" y="316"/>
                    <a:pt x="164" y="316"/>
                  </a:cubicBezTo>
                  <a:cubicBezTo>
                    <a:pt x="190" y="316"/>
                    <a:pt x="222" y="311"/>
                    <a:pt x="259" y="298"/>
                  </a:cubicBezTo>
                  <a:cubicBezTo>
                    <a:pt x="418" y="279"/>
                    <a:pt x="498" y="139"/>
                    <a:pt x="3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26" name="Google Shape;8426;p9"/>
            <p:cNvSpPr/>
            <p:nvPr/>
          </p:nvSpPr>
          <p:spPr>
            <a:xfrm>
              <a:off x="5313625" y="4669725"/>
              <a:ext cx="15450" cy="5050"/>
            </a:xfrm>
            <a:custGeom>
              <a:avLst/>
              <a:gdLst/>
              <a:ahLst/>
              <a:cxnLst/>
              <a:rect l="l" t="t" r="r" b="b"/>
              <a:pathLst>
                <a:path w="618" h="202" extrusionOk="0">
                  <a:moveTo>
                    <a:pt x="398" y="0"/>
                  </a:moveTo>
                  <a:cubicBezTo>
                    <a:pt x="299" y="0"/>
                    <a:pt x="180" y="40"/>
                    <a:pt x="80" y="40"/>
                  </a:cubicBezTo>
                  <a:lnTo>
                    <a:pt x="20" y="80"/>
                  </a:lnTo>
                  <a:cubicBezTo>
                    <a:pt x="1" y="100"/>
                    <a:pt x="1" y="139"/>
                    <a:pt x="60" y="179"/>
                  </a:cubicBezTo>
                  <a:cubicBezTo>
                    <a:pt x="120" y="199"/>
                    <a:pt x="180" y="199"/>
                    <a:pt x="259" y="199"/>
                  </a:cubicBezTo>
                  <a:cubicBezTo>
                    <a:pt x="274" y="196"/>
                    <a:pt x="290" y="196"/>
                    <a:pt x="306" y="196"/>
                  </a:cubicBezTo>
                  <a:cubicBezTo>
                    <a:pt x="347" y="196"/>
                    <a:pt x="389" y="202"/>
                    <a:pt x="431" y="202"/>
                  </a:cubicBezTo>
                  <a:cubicBezTo>
                    <a:pt x="498" y="202"/>
                    <a:pt x="564" y="185"/>
                    <a:pt x="617" y="100"/>
                  </a:cubicBezTo>
                  <a:cubicBezTo>
                    <a:pt x="558" y="80"/>
                    <a:pt x="478" y="40"/>
                    <a:pt x="3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27" name="Google Shape;8427;p9"/>
            <p:cNvSpPr/>
            <p:nvPr/>
          </p:nvSpPr>
          <p:spPr>
            <a:xfrm>
              <a:off x="5278325" y="4665725"/>
              <a:ext cx="14925" cy="9975"/>
            </a:xfrm>
            <a:custGeom>
              <a:avLst/>
              <a:gdLst/>
              <a:ahLst/>
              <a:cxnLst/>
              <a:rect l="l" t="t" r="r" b="b"/>
              <a:pathLst>
                <a:path w="597" h="399" extrusionOk="0">
                  <a:moveTo>
                    <a:pt x="597" y="1"/>
                  </a:moveTo>
                  <a:cubicBezTo>
                    <a:pt x="478" y="1"/>
                    <a:pt x="378" y="21"/>
                    <a:pt x="239" y="21"/>
                  </a:cubicBezTo>
                  <a:cubicBezTo>
                    <a:pt x="219" y="21"/>
                    <a:pt x="199" y="41"/>
                    <a:pt x="139" y="61"/>
                  </a:cubicBezTo>
                  <a:cubicBezTo>
                    <a:pt x="80" y="140"/>
                    <a:pt x="0" y="240"/>
                    <a:pt x="80" y="359"/>
                  </a:cubicBezTo>
                  <a:lnTo>
                    <a:pt x="100" y="399"/>
                  </a:lnTo>
                  <a:cubicBezTo>
                    <a:pt x="338" y="339"/>
                    <a:pt x="517" y="240"/>
                    <a:pt x="59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28" name="Google Shape;8428;p9"/>
            <p:cNvSpPr/>
            <p:nvPr/>
          </p:nvSpPr>
          <p:spPr>
            <a:xfrm>
              <a:off x="5407125" y="4569250"/>
              <a:ext cx="8975" cy="4125"/>
            </a:xfrm>
            <a:custGeom>
              <a:avLst/>
              <a:gdLst/>
              <a:ahLst/>
              <a:cxnLst/>
              <a:rect l="l" t="t" r="r" b="b"/>
              <a:pathLst>
                <a:path w="359" h="165" extrusionOk="0">
                  <a:moveTo>
                    <a:pt x="120" y="1"/>
                  </a:moveTo>
                  <a:cubicBezTo>
                    <a:pt x="60" y="1"/>
                    <a:pt x="0" y="41"/>
                    <a:pt x="0" y="80"/>
                  </a:cubicBezTo>
                  <a:cubicBezTo>
                    <a:pt x="13" y="141"/>
                    <a:pt x="55" y="165"/>
                    <a:pt x="104" y="165"/>
                  </a:cubicBezTo>
                  <a:cubicBezTo>
                    <a:pt x="135" y="165"/>
                    <a:pt x="169" y="155"/>
                    <a:pt x="199" y="140"/>
                  </a:cubicBezTo>
                  <a:cubicBezTo>
                    <a:pt x="239" y="120"/>
                    <a:pt x="319" y="41"/>
                    <a:pt x="35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29" name="Google Shape;8429;p9"/>
            <p:cNvSpPr/>
            <p:nvPr/>
          </p:nvSpPr>
          <p:spPr>
            <a:xfrm>
              <a:off x="5438450" y="4552125"/>
              <a:ext cx="8475" cy="4225"/>
            </a:xfrm>
            <a:custGeom>
              <a:avLst/>
              <a:gdLst/>
              <a:ahLst/>
              <a:cxnLst/>
              <a:rect l="l" t="t" r="r" b="b"/>
              <a:pathLst>
                <a:path w="339" h="169" extrusionOk="0">
                  <a:moveTo>
                    <a:pt x="104" y="1"/>
                  </a:moveTo>
                  <a:cubicBezTo>
                    <a:pt x="70" y="1"/>
                    <a:pt x="35" y="4"/>
                    <a:pt x="1" y="9"/>
                  </a:cubicBezTo>
                  <a:cubicBezTo>
                    <a:pt x="60" y="129"/>
                    <a:pt x="200" y="169"/>
                    <a:pt x="339" y="169"/>
                  </a:cubicBezTo>
                  <a:cubicBezTo>
                    <a:pt x="294" y="34"/>
                    <a:pt x="205" y="1"/>
                    <a:pt x="10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30" name="Google Shape;8430;p9"/>
            <p:cNvSpPr/>
            <p:nvPr/>
          </p:nvSpPr>
          <p:spPr>
            <a:xfrm>
              <a:off x="5249475" y="4609800"/>
              <a:ext cx="5575" cy="3750"/>
            </a:xfrm>
            <a:custGeom>
              <a:avLst/>
              <a:gdLst/>
              <a:ahLst/>
              <a:cxnLst/>
              <a:rect l="l" t="t" r="r" b="b"/>
              <a:pathLst>
                <a:path w="223" h="150" extrusionOk="0">
                  <a:moveTo>
                    <a:pt x="165" y="1"/>
                  </a:moveTo>
                  <a:cubicBezTo>
                    <a:pt x="129" y="1"/>
                    <a:pt x="51" y="82"/>
                    <a:pt x="0" y="149"/>
                  </a:cubicBezTo>
                  <a:cubicBezTo>
                    <a:pt x="16" y="134"/>
                    <a:pt x="41" y="130"/>
                    <a:pt x="68" y="130"/>
                  </a:cubicBezTo>
                  <a:cubicBezTo>
                    <a:pt x="89" y="130"/>
                    <a:pt x="110" y="132"/>
                    <a:pt x="130" y="132"/>
                  </a:cubicBezTo>
                  <a:cubicBezTo>
                    <a:pt x="184" y="132"/>
                    <a:pt x="223" y="118"/>
                    <a:pt x="179" y="10"/>
                  </a:cubicBezTo>
                  <a:cubicBezTo>
                    <a:pt x="176" y="4"/>
                    <a:pt x="171" y="1"/>
                    <a:pt x="16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31" name="Google Shape;8431;p9"/>
            <p:cNvSpPr/>
            <p:nvPr/>
          </p:nvSpPr>
          <p:spPr>
            <a:xfrm>
              <a:off x="5306675" y="4670700"/>
              <a:ext cx="8975" cy="3525"/>
            </a:xfrm>
            <a:custGeom>
              <a:avLst/>
              <a:gdLst/>
              <a:ahLst/>
              <a:cxnLst/>
              <a:rect l="l" t="t" r="r" b="b"/>
              <a:pathLst>
                <a:path w="359" h="141" extrusionOk="0">
                  <a:moveTo>
                    <a:pt x="358" y="1"/>
                  </a:moveTo>
                  <a:cubicBezTo>
                    <a:pt x="199" y="1"/>
                    <a:pt x="80" y="21"/>
                    <a:pt x="0" y="140"/>
                  </a:cubicBezTo>
                  <a:lnTo>
                    <a:pt x="338" y="140"/>
                  </a:lnTo>
                  <a:cubicBezTo>
                    <a:pt x="338" y="100"/>
                    <a:pt x="358" y="41"/>
                    <a:pt x="35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32" name="Google Shape;8432;p9"/>
            <p:cNvSpPr/>
            <p:nvPr/>
          </p:nvSpPr>
          <p:spPr>
            <a:xfrm>
              <a:off x="5205700" y="4621975"/>
              <a:ext cx="8500" cy="4500"/>
            </a:xfrm>
            <a:custGeom>
              <a:avLst/>
              <a:gdLst/>
              <a:ahLst/>
              <a:cxnLst/>
              <a:rect l="l" t="t" r="r" b="b"/>
              <a:pathLst>
                <a:path w="340" h="180" extrusionOk="0">
                  <a:moveTo>
                    <a:pt x="339" y="0"/>
                  </a:moveTo>
                  <a:cubicBezTo>
                    <a:pt x="200" y="0"/>
                    <a:pt x="61" y="20"/>
                    <a:pt x="1" y="179"/>
                  </a:cubicBezTo>
                  <a:cubicBezTo>
                    <a:pt x="140" y="179"/>
                    <a:pt x="259" y="120"/>
                    <a:pt x="3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33" name="Google Shape;8433;p9"/>
            <p:cNvSpPr/>
            <p:nvPr/>
          </p:nvSpPr>
          <p:spPr>
            <a:xfrm>
              <a:off x="5196750" y="4626450"/>
              <a:ext cx="8975" cy="3500"/>
            </a:xfrm>
            <a:custGeom>
              <a:avLst/>
              <a:gdLst/>
              <a:ahLst/>
              <a:cxnLst/>
              <a:rect l="l" t="t" r="r" b="b"/>
              <a:pathLst>
                <a:path w="359" h="140" extrusionOk="0">
                  <a:moveTo>
                    <a:pt x="359" y="0"/>
                  </a:moveTo>
                  <a:cubicBezTo>
                    <a:pt x="220" y="0"/>
                    <a:pt x="80" y="20"/>
                    <a:pt x="1" y="140"/>
                  </a:cubicBezTo>
                  <a:cubicBezTo>
                    <a:pt x="100" y="140"/>
                    <a:pt x="220" y="120"/>
                    <a:pt x="319" y="120"/>
                  </a:cubicBezTo>
                  <a:cubicBezTo>
                    <a:pt x="319" y="100"/>
                    <a:pt x="359" y="40"/>
                    <a:pt x="3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34" name="Google Shape;8434;p9"/>
            <p:cNvSpPr/>
            <p:nvPr/>
          </p:nvSpPr>
          <p:spPr>
            <a:xfrm>
              <a:off x="5214175" y="4617500"/>
              <a:ext cx="9450" cy="4125"/>
            </a:xfrm>
            <a:custGeom>
              <a:avLst/>
              <a:gdLst/>
              <a:ahLst/>
              <a:cxnLst/>
              <a:rect l="l" t="t" r="r" b="b"/>
              <a:pathLst>
                <a:path w="378" h="165" extrusionOk="0">
                  <a:moveTo>
                    <a:pt x="378" y="0"/>
                  </a:moveTo>
                  <a:cubicBezTo>
                    <a:pt x="219" y="0"/>
                    <a:pt x="100" y="40"/>
                    <a:pt x="0" y="160"/>
                  </a:cubicBezTo>
                  <a:cubicBezTo>
                    <a:pt x="25" y="163"/>
                    <a:pt x="50" y="164"/>
                    <a:pt x="74" y="164"/>
                  </a:cubicBezTo>
                  <a:cubicBezTo>
                    <a:pt x="202" y="164"/>
                    <a:pt x="311" y="118"/>
                    <a:pt x="3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35" name="Google Shape;8435;p9"/>
            <p:cNvSpPr/>
            <p:nvPr/>
          </p:nvSpPr>
          <p:spPr>
            <a:xfrm>
              <a:off x="5240525" y="4687750"/>
              <a:ext cx="8475" cy="4025"/>
            </a:xfrm>
            <a:custGeom>
              <a:avLst/>
              <a:gdLst/>
              <a:ahLst/>
              <a:cxnLst/>
              <a:rect l="l" t="t" r="r" b="b"/>
              <a:pathLst>
                <a:path w="339" h="161" extrusionOk="0">
                  <a:moveTo>
                    <a:pt x="238" y="1"/>
                  </a:moveTo>
                  <a:cubicBezTo>
                    <a:pt x="136" y="1"/>
                    <a:pt x="46" y="49"/>
                    <a:pt x="0" y="154"/>
                  </a:cubicBezTo>
                  <a:cubicBezTo>
                    <a:pt x="29" y="159"/>
                    <a:pt x="57" y="161"/>
                    <a:pt x="84" y="161"/>
                  </a:cubicBezTo>
                  <a:cubicBezTo>
                    <a:pt x="187" y="161"/>
                    <a:pt x="275" y="126"/>
                    <a:pt x="339" y="15"/>
                  </a:cubicBezTo>
                  <a:cubicBezTo>
                    <a:pt x="305" y="5"/>
                    <a:pt x="271" y="1"/>
                    <a:pt x="2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36" name="Google Shape;8436;p9"/>
            <p:cNvSpPr/>
            <p:nvPr/>
          </p:nvSpPr>
          <p:spPr>
            <a:xfrm>
              <a:off x="5232075" y="4595125"/>
              <a:ext cx="8975" cy="5000"/>
            </a:xfrm>
            <a:custGeom>
              <a:avLst/>
              <a:gdLst/>
              <a:ahLst/>
              <a:cxnLst/>
              <a:rect l="l" t="t" r="r" b="b"/>
              <a:pathLst>
                <a:path w="359" h="200" extrusionOk="0">
                  <a:moveTo>
                    <a:pt x="358" y="0"/>
                  </a:moveTo>
                  <a:lnTo>
                    <a:pt x="358" y="0"/>
                  </a:lnTo>
                  <a:cubicBezTo>
                    <a:pt x="199" y="40"/>
                    <a:pt x="80" y="80"/>
                    <a:pt x="0" y="199"/>
                  </a:cubicBezTo>
                  <a:cubicBezTo>
                    <a:pt x="159" y="199"/>
                    <a:pt x="279" y="159"/>
                    <a:pt x="3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37" name="Google Shape;8437;p9"/>
            <p:cNvSpPr/>
            <p:nvPr/>
          </p:nvSpPr>
          <p:spPr>
            <a:xfrm>
              <a:off x="5252950" y="4682150"/>
              <a:ext cx="8475" cy="5350"/>
            </a:xfrm>
            <a:custGeom>
              <a:avLst/>
              <a:gdLst/>
              <a:ahLst/>
              <a:cxnLst/>
              <a:rect l="l" t="t" r="r" b="b"/>
              <a:pathLst>
                <a:path w="339" h="214" extrusionOk="0">
                  <a:moveTo>
                    <a:pt x="339" y="0"/>
                  </a:moveTo>
                  <a:cubicBezTo>
                    <a:pt x="200" y="0"/>
                    <a:pt x="60" y="80"/>
                    <a:pt x="1" y="199"/>
                  </a:cubicBezTo>
                  <a:cubicBezTo>
                    <a:pt x="36" y="208"/>
                    <a:pt x="72" y="213"/>
                    <a:pt x="106" y="213"/>
                  </a:cubicBezTo>
                  <a:cubicBezTo>
                    <a:pt x="224" y="213"/>
                    <a:pt x="323" y="155"/>
                    <a:pt x="3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38" name="Google Shape;8438;p9"/>
            <p:cNvSpPr/>
            <p:nvPr/>
          </p:nvSpPr>
          <p:spPr>
            <a:xfrm>
              <a:off x="5231575" y="4691600"/>
              <a:ext cx="8975" cy="4625"/>
            </a:xfrm>
            <a:custGeom>
              <a:avLst/>
              <a:gdLst/>
              <a:ahLst/>
              <a:cxnLst/>
              <a:rect l="l" t="t" r="r" b="b"/>
              <a:pathLst>
                <a:path w="359" h="185" extrusionOk="0">
                  <a:moveTo>
                    <a:pt x="358" y="0"/>
                  </a:moveTo>
                  <a:cubicBezTo>
                    <a:pt x="259" y="0"/>
                    <a:pt x="120" y="20"/>
                    <a:pt x="20" y="20"/>
                  </a:cubicBezTo>
                  <a:cubicBezTo>
                    <a:pt x="20" y="80"/>
                    <a:pt x="20" y="160"/>
                    <a:pt x="0" y="179"/>
                  </a:cubicBezTo>
                  <a:cubicBezTo>
                    <a:pt x="25" y="183"/>
                    <a:pt x="49" y="184"/>
                    <a:pt x="71" y="184"/>
                  </a:cubicBezTo>
                  <a:cubicBezTo>
                    <a:pt x="195" y="184"/>
                    <a:pt x="291" y="135"/>
                    <a:pt x="3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39" name="Google Shape;8439;p9"/>
            <p:cNvSpPr/>
            <p:nvPr/>
          </p:nvSpPr>
          <p:spPr>
            <a:xfrm>
              <a:off x="5253450" y="4692100"/>
              <a:ext cx="9475" cy="4000"/>
            </a:xfrm>
            <a:custGeom>
              <a:avLst/>
              <a:gdLst/>
              <a:ahLst/>
              <a:cxnLst/>
              <a:rect l="l" t="t" r="r" b="b"/>
              <a:pathLst>
                <a:path w="379" h="160" extrusionOk="0">
                  <a:moveTo>
                    <a:pt x="379" y="0"/>
                  </a:moveTo>
                  <a:cubicBezTo>
                    <a:pt x="219" y="0"/>
                    <a:pt x="100" y="40"/>
                    <a:pt x="1" y="159"/>
                  </a:cubicBezTo>
                  <a:cubicBezTo>
                    <a:pt x="140" y="159"/>
                    <a:pt x="279" y="140"/>
                    <a:pt x="3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40" name="Google Shape;8440;p9"/>
            <p:cNvSpPr/>
            <p:nvPr/>
          </p:nvSpPr>
          <p:spPr>
            <a:xfrm>
              <a:off x="5223125" y="4696075"/>
              <a:ext cx="8975" cy="4650"/>
            </a:xfrm>
            <a:custGeom>
              <a:avLst/>
              <a:gdLst/>
              <a:ahLst/>
              <a:cxnLst/>
              <a:rect l="l" t="t" r="r" b="b"/>
              <a:pathLst>
                <a:path w="359" h="186" extrusionOk="0">
                  <a:moveTo>
                    <a:pt x="358" y="0"/>
                  </a:moveTo>
                  <a:cubicBezTo>
                    <a:pt x="219" y="0"/>
                    <a:pt x="60" y="20"/>
                    <a:pt x="0" y="179"/>
                  </a:cubicBezTo>
                  <a:cubicBezTo>
                    <a:pt x="27" y="183"/>
                    <a:pt x="53" y="186"/>
                    <a:pt x="79" y="186"/>
                  </a:cubicBezTo>
                  <a:cubicBezTo>
                    <a:pt x="185" y="186"/>
                    <a:pt x="278" y="145"/>
                    <a:pt x="3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41" name="Google Shape;8441;p9"/>
            <p:cNvSpPr/>
            <p:nvPr/>
          </p:nvSpPr>
          <p:spPr>
            <a:xfrm>
              <a:off x="5157475" y="4587150"/>
              <a:ext cx="4000" cy="2100"/>
            </a:xfrm>
            <a:custGeom>
              <a:avLst/>
              <a:gdLst/>
              <a:ahLst/>
              <a:cxnLst/>
              <a:rect l="l" t="t" r="r" b="b"/>
              <a:pathLst>
                <a:path w="160" h="84" extrusionOk="0">
                  <a:moveTo>
                    <a:pt x="0" y="1"/>
                  </a:moveTo>
                  <a:cubicBezTo>
                    <a:pt x="29" y="58"/>
                    <a:pt x="53" y="83"/>
                    <a:pt x="76" y="83"/>
                  </a:cubicBezTo>
                  <a:cubicBezTo>
                    <a:pt x="102" y="83"/>
                    <a:pt x="128" y="53"/>
                    <a:pt x="15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42" name="Google Shape;8442;p9"/>
            <p:cNvSpPr/>
            <p:nvPr/>
          </p:nvSpPr>
          <p:spPr>
            <a:xfrm>
              <a:off x="5245500" y="4587575"/>
              <a:ext cx="5000" cy="3600"/>
            </a:xfrm>
            <a:custGeom>
              <a:avLst/>
              <a:gdLst/>
              <a:ahLst/>
              <a:cxnLst/>
              <a:rect l="l" t="t" r="r" b="b"/>
              <a:pathLst>
                <a:path w="200" h="144" extrusionOk="0">
                  <a:moveTo>
                    <a:pt x="169" y="1"/>
                  </a:moveTo>
                  <a:cubicBezTo>
                    <a:pt x="87" y="1"/>
                    <a:pt x="36" y="72"/>
                    <a:pt x="0" y="143"/>
                  </a:cubicBezTo>
                  <a:cubicBezTo>
                    <a:pt x="100" y="143"/>
                    <a:pt x="140" y="103"/>
                    <a:pt x="199" y="4"/>
                  </a:cubicBezTo>
                  <a:cubicBezTo>
                    <a:pt x="189" y="2"/>
                    <a:pt x="179" y="1"/>
                    <a:pt x="16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43" name="Google Shape;8443;p9"/>
            <p:cNvSpPr/>
            <p:nvPr/>
          </p:nvSpPr>
          <p:spPr>
            <a:xfrm>
              <a:off x="5226100" y="4600100"/>
              <a:ext cx="6000" cy="4000"/>
            </a:xfrm>
            <a:custGeom>
              <a:avLst/>
              <a:gdLst/>
              <a:ahLst/>
              <a:cxnLst/>
              <a:rect l="l" t="t" r="r" b="b"/>
              <a:pathLst>
                <a:path w="240" h="160" extrusionOk="0">
                  <a:moveTo>
                    <a:pt x="239" y="0"/>
                  </a:moveTo>
                  <a:cubicBezTo>
                    <a:pt x="140" y="0"/>
                    <a:pt x="40" y="60"/>
                    <a:pt x="0" y="159"/>
                  </a:cubicBezTo>
                  <a:cubicBezTo>
                    <a:pt x="100" y="159"/>
                    <a:pt x="179" y="100"/>
                    <a:pt x="2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44" name="Google Shape;8444;p9"/>
            <p:cNvSpPr/>
            <p:nvPr/>
          </p:nvSpPr>
          <p:spPr>
            <a:xfrm>
              <a:off x="5289250" y="4679175"/>
              <a:ext cx="4500" cy="3000"/>
            </a:xfrm>
            <a:custGeom>
              <a:avLst/>
              <a:gdLst/>
              <a:ahLst/>
              <a:cxnLst/>
              <a:rect l="l" t="t" r="r" b="b"/>
              <a:pathLst>
                <a:path w="180" h="120" extrusionOk="0">
                  <a:moveTo>
                    <a:pt x="180" y="0"/>
                  </a:moveTo>
                  <a:cubicBezTo>
                    <a:pt x="100" y="20"/>
                    <a:pt x="61" y="80"/>
                    <a:pt x="1" y="119"/>
                  </a:cubicBezTo>
                  <a:cubicBezTo>
                    <a:pt x="61" y="80"/>
                    <a:pt x="140" y="60"/>
                    <a:pt x="18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45" name="Google Shape;8445;p9"/>
            <p:cNvSpPr/>
            <p:nvPr/>
          </p:nvSpPr>
          <p:spPr>
            <a:xfrm>
              <a:off x="5275825" y="4684125"/>
              <a:ext cx="5500" cy="3025"/>
            </a:xfrm>
            <a:custGeom>
              <a:avLst/>
              <a:gdLst/>
              <a:ahLst/>
              <a:cxnLst/>
              <a:rect l="l" t="t" r="r" b="b"/>
              <a:pathLst>
                <a:path w="220" h="121" extrusionOk="0">
                  <a:moveTo>
                    <a:pt x="220" y="1"/>
                  </a:moveTo>
                  <a:cubicBezTo>
                    <a:pt x="120" y="1"/>
                    <a:pt x="41" y="61"/>
                    <a:pt x="1" y="120"/>
                  </a:cubicBezTo>
                  <a:cubicBezTo>
                    <a:pt x="80" y="81"/>
                    <a:pt x="140" y="61"/>
                    <a:pt x="22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46" name="Google Shape;8446;p9"/>
            <p:cNvSpPr/>
            <p:nvPr/>
          </p:nvSpPr>
          <p:spPr>
            <a:xfrm>
              <a:off x="5266875" y="4688125"/>
              <a:ext cx="5000" cy="3500"/>
            </a:xfrm>
            <a:custGeom>
              <a:avLst/>
              <a:gdLst/>
              <a:ahLst/>
              <a:cxnLst/>
              <a:rect l="l" t="t" r="r" b="b"/>
              <a:pathLst>
                <a:path w="200" h="140" extrusionOk="0">
                  <a:moveTo>
                    <a:pt x="200" y="0"/>
                  </a:moveTo>
                  <a:lnTo>
                    <a:pt x="200" y="0"/>
                  </a:lnTo>
                  <a:cubicBezTo>
                    <a:pt x="140" y="40"/>
                    <a:pt x="80" y="100"/>
                    <a:pt x="1" y="119"/>
                  </a:cubicBezTo>
                  <a:cubicBezTo>
                    <a:pt x="60" y="139"/>
                    <a:pt x="100" y="139"/>
                    <a:pt x="160" y="139"/>
                  </a:cubicBezTo>
                  <a:cubicBezTo>
                    <a:pt x="180" y="100"/>
                    <a:pt x="200" y="40"/>
                    <a:pt x="2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47" name="Google Shape;8447;p9"/>
            <p:cNvSpPr/>
            <p:nvPr/>
          </p:nvSpPr>
          <p:spPr>
            <a:xfrm>
              <a:off x="5298200" y="4674700"/>
              <a:ext cx="5000" cy="3500"/>
            </a:xfrm>
            <a:custGeom>
              <a:avLst/>
              <a:gdLst/>
              <a:ahLst/>
              <a:cxnLst/>
              <a:rect l="l" t="t" r="r" b="b"/>
              <a:pathLst>
                <a:path w="200" h="140" extrusionOk="0">
                  <a:moveTo>
                    <a:pt x="200" y="0"/>
                  </a:moveTo>
                  <a:cubicBezTo>
                    <a:pt x="100" y="0"/>
                    <a:pt x="21" y="60"/>
                    <a:pt x="1" y="139"/>
                  </a:cubicBezTo>
                  <a:cubicBezTo>
                    <a:pt x="80" y="139"/>
                    <a:pt x="140" y="80"/>
                    <a:pt x="2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48" name="Google Shape;8448;p9"/>
            <p:cNvSpPr/>
            <p:nvPr/>
          </p:nvSpPr>
          <p:spPr>
            <a:xfrm>
              <a:off x="5236050" y="4701550"/>
              <a:ext cx="5500" cy="3000"/>
            </a:xfrm>
            <a:custGeom>
              <a:avLst/>
              <a:gdLst/>
              <a:ahLst/>
              <a:cxnLst/>
              <a:rect l="l" t="t" r="r" b="b"/>
              <a:pathLst>
                <a:path w="220" h="120" extrusionOk="0">
                  <a:moveTo>
                    <a:pt x="219" y="0"/>
                  </a:moveTo>
                  <a:cubicBezTo>
                    <a:pt x="140" y="60"/>
                    <a:pt x="80" y="80"/>
                    <a:pt x="0" y="120"/>
                  </a:cubicBezTo>
                  <a:cubicBezTo>
                    <a:pt x="100" y="120"/>
                    <a:pt x="179" y="80"/>
                    <a:pt x="2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49" name="Google Shape;8449;p9"/>
            <p:cNvSpPr/>
            <p:nvPr/>
          </p:nvSpPr>
          <p:spPr>
            <a:xfrm>
              <a:off x="5244500" y="4697075"/>
              <a:ext cx="6000" cy="3500"/>
            </a:xfrm>
            <a:custGeom>
              <a:avLst/>
              <a:gdLst/>
              <a:ahLst/>
              <a:cxnLst/>
              <a:rect l="l" t="t" r="r" b="b"/>
              <a:pathLst>
                <a:path w="240" h="140" extrusionOk="0">
                  <a:moveTo>
                    <a:pt x="239" y="0"/>
                  </a:moveTo>
                  <a:cubicBezTo>
                    <a:pt x="140" y="0"/>
                    <a:pt x="80" y="60"/>
                    <a:pt x="0" y="139"/>
                  </a:cubicBezTo>
                  <a:cubicBezTo>
                    <a:pt x="80" y="80"/>
                    <a:pt x="160" y="60"/>
                    <a:pt x="2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50" name="Google Shape;8450;p9"/>
            <p:cNvSpPr/>
            <p:nvPr/>
          </p:nvSpPr>
          <p:spPr>
            <a:xfrm>
              <a:off x="5297725" y="4657275"/>
              <a:ext cx="4975" cy="4000"/>
            </a:xfrm>
            <a:custGeom>
              <a:avLst/>
              <a:gdLst/>
              <a:ahLst/>
              <a:cxnLst/>
              <a:rect l="l" t="t" r="r" b="b"/>
              <a:pathLst>
                <a:path w="199" h="160" extrusionOk="0">
                  <a:moveTo>
                    <a:pt x="199" y="1"/>
                  </a:moveTo>
                  <a:cubicBezTo>
                    <a:pt x="99" y="41"/>
                    <a:pt x="20" y="60"/>
                    <a:pt x="0" y="160"/>
                  </a:cubicBezTo>
                  <a:cubicBezTo>
                    <a:pt x="99" y="140"/>
                    <a:pt x="139" y="80"/>
                    <a:pt x="1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51" name="Google Shape;8451;p9"/>
            <p:cNvSpPr/>
            <p:nvPr/>
          </p:nvSpPr>
          <p:spPr>
            <a:xfrm>
              <a:off x="5293225" y="466125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180" y="1"/>
                  </a:moveTo>
                  <a:lnTo>
                    <a:pt x="180" y="1"/>
                  </a:lnTo>
                  <a:cubicBezTo>
                    <a:pt x="81" y="21"/>
                    <a:pt x="21" y="81"/>
                    <a:pt x="1" y="180"/>
                  </a:cubicBezTo>
                  <a:cubicBezTo>
                    <a:pt x="100" y="140"/>
                    <a:pt x="140" y="100"/>
                    <a:pt x="1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52" name="Google Shape;8452;p9"/>
            <p:cNvSpPr/>
            <p:nvPr/>
          </p:nvSpPr>
          <p:spPr>
            <a:xfrm>
              <a:off x="5292750" y="4706025"/>
              <a:ext cx="4500" cy="3000"/>
            </a:xfrm>
            <a:custGeom>
              <a:avLst/>
              <a:gdLst/>
              <a:ahLst/>
              <a:cxnLst/>
              <a:rect l="l" t="t" r="r" b="b"/>
              <a:pathLst>
                <a:path w="180" h="120" extrusionOk="0">
                  <a:moveTo>
                    <a:pt x="179" y="0"/>
                  </a:moveTo>
                  <a:cubicBezTo>
                    <a:pt x="100" y="0"/>
                    <a:pt x="40" y="40"/>
                    <a:pt x="0" y="120"/>
                  </a:cubicBezTo>
                  <a:cubicBezTo>
                    <a:pt x="60" y="100"/>
                    <a:pt x="139" y="40"/>
                    <a:pt x="1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53" name="Google Shape;8453;p9"/>
            <p:cNvSpPr/>
            <p:nvPr/>
          </p:nvSpPr>
          <p:spPr>
            <a:xfrm>
              <a:off x="5227100" y="4236050"/>
              <a:ext cx="40800" cy="3750"/>
            </a:xfrm>
            <a:custGeom>
              <a:avLst/>
              <a:gdLst/>
              <a:ahLst/>
              <a:cxnLst/>
              <a:rect l="l" t="t" r="r" b="b"/>
              <a:pathLst>
                <a:path w="1632" h="150" extrusionOk="0">
                  <a:moveTo>
                    <a:pt x="40" y="1"/>
                  </a:moveTo>
                  <a:cubicBezTo>
                    <a:pt x="0" y="40"/>
                    <a:pt x="0" y="100"/>
                    <a:pt x="40" y="120"/>
                  </a:cubicBezTo>
                  <a:cubicBezTo>
                    <a:pt x="299" y="120"/>
                    <a:pt x="562" y="150"/>
                    <a:pt x="828" y="150"/>
                  </a:cubicBezTo>
                  <a:cubicBezTo>
                    <a:pt x="1094" y="150"/>
                    <a:pt x="1363" y="120"/>
                    <a:pt x="16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54" name="Google Shape;8454;p9"/>
            <p:cNvSpPr/>
            <p:nvPr/>
          </p:nvSpPr>
          <p:spPr>
            <a:xfrm>
              <a:off x="5390225" y="4217975"/>
              <a:ext cx="35825" cy="4950"/>
            </a:xfrm>
            <a:custGeom>
              <a:avLst/>
              <a:gdLst/>
              <a:ahLst/>
              <a:cxnLst/>
              <a:rect l="l" t="t" r="r" b="b"/>
              <a:pathLst>
                <a:path w="1433" h="198" extrusionOk="0">
                  <a:moveTo>
                    <a:pt x="634" y="1"/>
                  </a:moveTo>
                  <a:cubicBezTo>
                    <a:pt x="422" y="1"/>
                    <a:pt x="209" y="36"/>
                    <a:pt x="0" y="167"/>
                  </a:cubicBezTo>
                  <a:cubicBezTo>
                    <a:pt x="159" y="187"/>
                    <a:pt x="321" y="198"/>
                    <a:pt x="482" y="198"/>
                  </a:cubicBezTo>
                  <a:cubicBezTo>
                    <a:pt x="805" y="198"/>
                    <a:pt x="1127" y="153"/>
                    <a:pt x="1432" y="47"/>
                  </a:cubicBezTo>
                  <a:lnTo>
                    <a:pt x="1432" y="47"/>
                  </a:lnTo>
                  <a:cubicBezTo>
                    <a:pt x="1410" y="48"/>
                    <a:pt x="1387" y="49"/>
                    <a:pt x="1364" y="49"/>
                  </a:cubicBezTo>
                  <a:cubicBezTo>
                    <a:pt x="1128" y="49"/>
                    <a:pt x="882" y="1"/>
                    <a:pt x="63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55" name="Google Shape;8455;p9"/>
            <p:cNvSpPr/>
            <p:nvPr/>
          </p:nvSpPr>
          <p:spPr>
            <a:xfrm>
              <a:off x="5275825" y="4231600"/>
              <a:ext cx="18425" cy="4825"/>
            </a:xfrm>
            <a:custGeom>
              <a:avLst/>
              <a:gdLst/>
              <a:ahLst/>
              <a:cxnLst/>
              <a:rect l="l" t="t" r="r" b="b"/>
              <a:pathLst>
                <a:path w="737" h="193" extrusionOk="0">
                  <a:moveTo>
                    <a:pt x="405" y="1"/>
                  </a:moveTo>
                  <a:cubicBezTo>
                    <a:pt x="257" y="1"/>
                    <a:pt x="113" y="32"/>
                    <a:pt x="1" y="179"/>
                  </a:cubicBezTo>
                  <a:cubicBezTo>
                    <a:pt x="66" y="188"/>
                    <a:pt x="130" y="193"/>
                    <a:pt x="192" y="193"/>
                  </a:cubicBezTo>
                  <a:cubicBezTo>
                    <a:pt x="391" y="193"/>
                    <a:pt x="570" y="141"/>
                    <a:pt x="737" y="20"/>
                  </a:cubicBezTo>
                  <a:cubicBezTo>
                    <a:pt x="633" y="20"/>
                    <a:pt x="518" y="1"/>
                    <a:pt x="4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56" name="Google Shape;8456;p9"/>
            <p:cNvSpPr/>
            <p:nvPr/>
          </p:nvSpPr>
          <p:spPr>
            <a:xfrm>
              <a:off x="5363350" y="4223050"/>
              <a:ext cx="18925" cy="3575"/>
            </a:xfrm>
            <a:custGeom>
              <a:avLst/>
              <a:gdLst/>
              <a:ahLst/>
              <a:cxnLst/>
              <a:rect l="l" t="t" r="r" b="b"/>
              <a:pathLst>
                <a:path w="757" h="143" extrusionOk="0">
                  <a:moveTo>
                    <a:pt x="382" y="1"/>
                  </a:moveTo>
                  <a:cubicBezTo>
                    <a:pt x="246" y="1"/>
                    <a:pt x="115" y="28"/>
                    <a:pt x="1" y="143"/>
                  </a:cubicBezTo>
                  <a:cubicBezTo>
                    <a:pt x="279" y="123"/>
                    <a:pt x="518" y="143"/>
                    <a:pt x="757" y="23"/>
                  </a:cubicBezTo>
                  <a:cubicBezTo>
                    <a:pt x="634" y="23"/>
                    <a:pt x="506" y="1"/>
                    <a:pt x="3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57" name="Google Shape;8457;p9"/>
            <p:cNvSpPr/>
            <p:nvPr/>
          </p:nvSpPr>
          <p:spPr>
            <a:xfrm>
              <a:off x="5104750" y="4254025"/>
              <a:ext cx="14950" cy="4150"/>
            </a:xfrm>
            <a:custGeom>
              <a:avLst/>
              <a:gdLst/>
              <a:ahLst/>
              <a:cxnLst/>
              <a:rect l="l" t="t" r="r" b="b"/>
              <a:pathLst>
                <a:path w="598" h="166" extrusionOk="0">
                  <a:moveTo>
                    <a:pt x="366" y="1"/>
                  </a:moveTo>
                  <a:cubicBezTo>
                    <a:pt x="236" y="1"/>
                    <a:pt x="114" y="31"/>
                    <a:pt x="1" y="157"/>
                  </a:cubicBezTo>
                  <a:cubicBezTo>
                    <a:pt x="58" y="162"/>
                    <a:pt x="114" y="166"/>
                    <a:pt x="168" y="166"/>
                  </a:cubicBezTo>
                  <a:cubicBezTo>
                    <a:pt x="322" y="166"/>
                    <a:pt x="465" y="135"/>
                    <a:pt x="597" y="18"/>
                  </a:cubicBezTo>
                  <a:cubicBezTo>
                    <a:pt x="518" y="10"/>
                    <a:pt x="440" y="1"/>
                    <a:pt x="36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58" name="Google Shape;8458;p9"/>
            <p:cNvSpPr/>
            <p:nvPr/>
          </p:nvSpPr>
          <p:spPr>
            <a:xfrm>
              <a:off x="5205700" y="4240825"/>
              <a:ext cx="13950" cy="4075"/>
            </a:xfrm>
            <a:custGeom>
              <a:avLst/>
              <a:gdLst/>
              <a:ahLst/>
              <a:cxnLst/>
              <a:rect l="l" t="t" r="r" b="b"/>
              <a:pathLst>
                <a:path w="558" h="163" extrusionOk="0">
                  <a:moveTo>
                    <a:pt x="322" y="0"/>
                  </a:moveTo>
                  <a:cubicBezTo>
                    <a:pt x="198" y="0"/>
                    <a:pt x="88" y="23"/>
                    <a:pt x="1" y="148"/>
                  </a:cubicBezTo>
                  <a:cubicBezTo>
                    <a:pt x="54" y="157"/>
                    <a:pt x="105" y="162"/>
                    <a:pt x="153" y="162"/>
                  </a:cubicBezTo>
                  <a:cubicBezTo>
                    <a:pt x="305" y="162"/>
                    <a:pt x="437" y="114"/>
                    <a:pt x="558" y="9"/>
                  </a:cubicBezTo>
                  <a:cubicBezTo>
                    <a:pt x="476" y="9"/>
                    <a:pt x="397" y="0"/>
                    <a:pt x="3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59" name="Google Shape;8459;p9"/>
            <p:cNvSpPr/>
            <p:nvPr/>
          </p:nvSpPr>
          <p:spPr>
            <a:xfrm>
              <a:off x="5284275" y="4260050"/>
              <a:ext cx="5000" cy="1900"/>
            </a:xfrm>
            <a:custGeom>
              <a:avLst/>
              <a:gdLst/>
              <a:ahLst/>
              <a:cxnLst/>
              <a:rect l="l" t="t" r="r" b="b"/>
              <a:pathLst>
                <a:path w="200" h="76" extrusionOk="0">
                  <a:moveTo>
                    <a:pt x="115" y="0"/>
                  </a:moveTo>
                  <a:cubicBezTo>
                    <a:pt x="80" y="0"/>
                    <a:pt x="41" y="25"/>
                    <a:pt x="1" y="75"/>
                  </a:cubicBezTo>
                  <a:lnTo>
                    <a:pt x="200" y="75"/>
                  </a:lnTo>
                  <a:cubicBezTo>
                    <a:pt x="180" y="25"/>
                    <a:pt x="150" y="0"/>
                    <a:pt x="11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60" name="Google Shape;8460;p9"/>
            <p:cNvSpPr/>
            <p:nvPr/>
          </p:nvSpPr>
          <p:spPr>
            <a:xfrm>
              <a:off x="4859075" y="3991375"/>
              <a:ext cx="4500" cy="3500"/>
            </a:xfrm>
            <a:custGeom>
              <a:avLst/>
              <a:gdLst/>
              <a:ahLst/>
              <a:cxnLst/>
              <a:rect l="l" t="t" r="r" b="b"/>
              <a:pathLst>
                <a:path w="180" h="140" extrusionOk="0">
                  <a:moveTo>
                    <a:pt x="1" y="0"/>
                  </a:moveTo>
                  <a:lnTo>
                    <a:pt x="1" y="0"/>
                  </a:lnTo>
                  <a:cubicBezTo>
                    <a:pt x="60" y="40"/>
                    <a:pt x="120" y="80"/>
                    <a:pt x="180" y="140"/>
                  </a:cubicBezTo>
                  <a:cubicBezTo>
                    <a:pt x="140" y="80"/>
                    <a:pt x="60" y="4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61" name="Google Shape;8461;p9"/>
            <p:cNvSpPr/>
            <p:nvPr/>
          </p:nvSpPr>
          <p:spPr>
            <a:xfrm>
              <a:off x="4849625" y="3986900"/>
              <a:ext cx="5500" cy="3500"/>
            </a:xfrm>
            <a:custGeom>
              <a:avLst/>
              <a:gdLst/>
              <a:ahLst/>
              <a:cxnLst/>
              <a:rect l="l" t="t" r="r" b="b"/>
              <a:pathLst>
                <a:path w="220" h="140" extrusionOk="0">
                  <a:moveTo>
                    <a:pt x="1" y="0"/>
                  </a:moveTo>
                  <a:lnTo>
                    <a:pt x="1" y="0"/>
                  </a:lnTo>
                  <a:cubicBezTo>
                    <a:pt x="40" y="40"/>
                    <a:pt x="40" y="100"/>
                    <a:pt x="40" y="140"/>
                  </a:cubicBezTo>
                  <a:lnTo>
                    <a:pt x="220" y="140"/>
                  </a:lnTo>
                  <a:cubicBezTo>
                    <a:pt x="160" y="100"/>
                    <a:pt x="80" y="4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62" name="Google Shape;8462;p9"/>
            <p:cNvSpPr/>
            <p:nvPr/>
          </p:nvSpPr>
          <p:spPr>
            <a:xfrm>
              <a:off x="4774050" y="4032525"/>
              <a:ext cx="2000" cy="2150"/>
            </a:xfrm>
            <a:custGeom>
              <a:avLst/>
              <a:gdLst/>
              <a:ahLst/>
              <a:cxnLst/>
              <a:rect l="l" t="t" r="r" b="b"/>
              <a:pathLst>
                <a:path w="80" h="86" extrusionOk="0">
                  <a:moveTo>
                    <a:pt x="30" y="1"/>
                  </a:moveTo>
                  <a:cubicBezTo>
                    <a:pt x="18" y="1"/>
                    <a:pt x="8" y="10"/>
                    <a:pt x="0" y="25"/>
                  </a:cubicBezTo>
                  <a:cubicBezTo>
                    <a:pt x="0" y="65"/>
                    <a:pt x="60" y="65"/>
                    <a:pt x="80" y="85"/>
                  </a:cubicBezTo>
                  <a:cubicBezTo>
                    <a:pt x="67" y="24"/>
                    <a:pt x="48" y="1"/>
                    <a:pt x="3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63" name="Google Shape;8463;p9"/>
            <p:cNvSpPr/>
            <p:nvPr/>
          </p:nvSpPr>
          <p:spPr>
            <a:xfrm>
              <a:off x="4903350" y="4025050"/>
              <a:ext cx="12950" cy="5150"/>
            </a:xfrm>
            <a:custGeom>
              <a:avLst/>
              <a:gdLst/>
              <a:ahLst/>
              <a:cxnLst/>
              <a:rect l="l" t="t" r="r" b="b"/>
              <a:pathLst>
                <a:path w="518" h="206" extrusionOk="0">
                  <a:moveTo>
                    <a:pt x="236" y="0"/>
                  </a:moveTo>
                  <a:cubicBezTo>
                    <a:pt x="161" y="0"/>
                    <a:pt x="80" y="18"/>
                    <a:pt x="0" y="26"/>
                  </a:cubicBezTo>
                  <a:cubicBezTo>
                    <a:pt x="100" y="192"/>
                    <a:pt x="254" y="206"/>
                    <a:pt x="418" y="206"/>
                  </a:cubicBezTo>
                  <a:cubicBezTo>
                    <a:pt x="451" y="206"/>
                    <a:pt x="484" y="205"/>
                    <a:pt x="517" y="205"/>
                  </a:cubicBezTo>
                  <a:cubicBezTo>
                    <a:pt x="446" y="39"/>
                    <a:pt x="347" y="0"/>
                    <a:pt x="2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64" name="Google Shape;8464;p9"/>
            <p:cNvSpPr/>
            <p:nvPr/>
          </p:nvSpPr>
          <p:spPr>
            <a:xfrm>
              <a:off x="4899850" y="4034650"/>
              <a:ext cx="8000" cy="3550"/>
            </a:xfrm>
            <a:custGeom>
              <a:avLst/>
              <a:gdLst/>
              <a:ahLst/>
              <a:cxnLst/>
              <a:rect l="l" t="t" r="r" b="b"/>
              <a:pathLst>
                <a:path w="320" h="142" extrusionOk="0">
                  <a:moveTo>
                    <a:pt x="1" y="0"/>
                  </a:moveTo>
                  <a:cubicBezTo>
                    <a:pt x="49" y="97"/>
                    <a:pt x="102" y="142"/>
                    <a:pt x="156" y="142"/>
                  </a:cubicBezTo>
                  <a:cubicBezTo>
                    <a:pt x="212" y="142"/>
                    <a:pt x="268" y="92"/>
                    <a:pt x="3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65" name="Google Shape;8465;p9"/>
            <p:cNvSpPr/>
            <p:nvPr/>
          </p:nvSpPr>
          <p:spPr>
            <a:xfrm>
              <a:off x="4947100" y="4087350"/>
              <a:ext cx="5000" cy="4000"/>
            </a:xfrm>
            <a:custGeom>
              <a:avLst/>
              <a:gdLst/>
              <a:ahLst/>
              <a:cxnLst/>
              <a:rect l="l" t="t" r="r" b="b"/>
              <a:pathLst>
                <a:path w="200" h="160" extrusionOk="0">
                  <a:moveTo>
                    <a:pt x="160" y="1"/>
                  </a:moveTo>
                  <a:cubicBezTo>
                    <a:pt x="100" y="60"/>
                    <a:pt x="40" y="100"/>
                    <a:pt x="1" y="160"/>
                  </a:cubicBezTo>
                  <a:lnTo>
                    <a:pt x="200" y="160"/>
                  </a:lnTo>
                  <a:cubicBezTo>
                    <a:pt x="200" y="100"/>
                    <a:pt x="160" y="60"/>
                    <a:pt x="16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66" name="Google Shape;8466;p9"/>
            <p:cNvSpPr/>
            <p:nvPr/>
          </p:nvSpPr>
          <p:spPr>
            <a:xfrm>
              <a:off x="4365750" y="4467800"/>
              <a:ext cx="10450" cy="5300"/>
            </a:xfrm>
            <a:custGeom>
              <a:avLst/>
              <a:gdLst/>
              <a:ahLst/>
              <a:cxnLst/>
              <a:rect l="l" t="t" r="r" b="b"/>
              <a:pathLst>
                <a:path w="418" h="212" extrusionOk="0">
                  <a:moveTo>
                    <a:pt x="119" y="1"/>
                  </a:moveTo>
                  <a:cubicBezTo>
                    <a:pt x="80" y="60"/>
                    <a:pt x="0" y="120"/>
                    <a:pt x="100" y="180"/>
                  </a:cubicBezTo>
                  <a:cubicBezTo>
                    <a:pt x="133" y="202"/>
                    <a:pt x="166" y="212"/>
                    <a:pt x="199" y="212"/>
                  </a:cubicBezTo>
                  <a:cubicBezTo>
                    <a:pt x="282" y="212"/>
                    <a:pt x="360" y="146"/>
                    <a:pt x="418" y="60"/>
                  </a:cubicBezTo>
                  <a:cubicBezTo>
                    <a:pt x="318" y="21"/>
                    <a:pt x="219" y="21"/>
                    <a:pt x="1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67" name="Google Shape;8467;p9"/>
            <p:cNvSpPr/>
            <p:nvPr/>
          </p:nvSpPr>
          <p:spPr>
            <a:xfrm>
              <a:off x="5296725" y="4217650"/>
              <a:ext cx="58200" cy="5925"/>
            </a:xfrm>
            <a:custGeom>
              <a:avLst/>
              <a:gdLst/>
              <a:ahLst/>
              <a:cxnLst/>
              <a:rect l="l" t="t" r="r" b="b"/>
              <a:pathLst>
                <a:path w="2328" h="237" extrusionOk="0">
                  <a:moveTo>
                    <a:pt x="199" y="1"/>
                  </a:moveTo>
                  <a:cubicBezTo>
                    <a:pt x="139" y="60"/>
                    <a:pt x="80" y="140"/>
                    <a:pt x="0" y="180"/>
                  </a:cubicBezTo>
                  <a:cubicBezTo>
                    <a:pt x="498" y="219"/>
                    <a:pt x="995" y="219"/>
                    <a:pt x="1492" y="219"/>
                  </a:cubicBezTo>
                  <a:cubicBezTo>
                    <a:pt x="1608" y="219"/>
                    <a:pt x="1731" y="237"/>
                    <a:pt x="1852" y="237"/>
                  </a:cubicBezTo>
                  <a:cubicBezTo>
                    <a:pt x="2022" y="237"/>
                    <a:pt x="2188" y="203"/>
                    <a:pt x="2328" y="40"/>
                  </a:cubicBezTo>
                  <a:cubicBezTo>
                    <a:pt x="1631" y="21"/>
                    <a:pt x="935" y="21"/>
                    <a:pt x="1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68" name="Google Shape;8468;p9"/>
            <p:cNvSpPr/>
            <p:nvPr/>
          </p:nvSpPr>
          <p:spPr>
            <a:xfrm>
              <a:off x="5275325" y="4222125"/>
              <a:ext cx="22400" cy="5700"/>
            </a:xfrm>
            <a:custGeom>
              <a:avLst/>
              <a:gdLst/>
              <a:ahLst/>
              <a:cxnLst/>
              <a:rect l="l" t="t" r="r" b="b"/>
              <a:pathLst>
                <a:path w="896" h="228" extrusionOk="0">
                  <a:moveTo>
                    <a:pt x="896" y="1"/>
                  </a:moveTo>
                  <a:lnTo>
                    <a:pt x="896" y="1"/>
                  </a:lnTo>
                  <a:cubicBezTo>
                    <a:pt x="598" y="60"/>
                    <a:pt x="259" y="1"/>
                    <a:pt x="1" y="200"/>
                  </a:cubicBezTo>
                  <a:cubicBezTo>
                    <a:pt x="17" y="198"/>
                    <a:pt x="34" y="198"/>
                    <a:pt x="51" y="198"/>
                  </a:cubicBezTo>
                  <a:cubicBezTo>
                    <a:pt x="181" y="198"/>
                    <a:pt x="317" y="227"/>
                    <a:pt x="449" y="227"/>
                  </a:cubicBezTo>
                  <a:cubicBezTo>
                    <a:pt x="608" y="227"/>
                    <a:pt x="763" y="185"/>
                    <a:pt x="8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69" name="Google Shape;8469;p9"/>
            <p:cNvSpPr/>
            <p:nvPr/>
          </p:nvSpPr>
          <p:spPr>
            <a:xfrm>
              <a:off x="5261900" y="4223125"/>
              <a:ext cx="6500" cy="3500"/>
            </a:xfrm>
            <a:custGeom>
              <a:avLst/>
              <a:gdLst/>
              <a:ahLst/>
              <a:cxnLst/>
              <a:rect l="l" t="t" r="r" b="b"/>
              <a:pathLst>
                <a:path w="260" h="140" extrusionOk="0">
                  <a:moveTo>
                    <a:pt x="60" y="0"/>
                  </a:moveTo>
                  <a:cubicBezTo>
                    <a:pt x="41" y="40"/>
                    <a:pt x="1" y="100"/>
                    <a:pt x="1" y="140"/>
                  </a:cubicBezTo>
                  <a:lnTo>
                    <a:pt x="259" y="140"/>
                  </a:lnTo>
                  <a:cubicBezTo>
                    <a:pt x="180" y="100"/>
                    <a:pt x="140" y="60"/>
                    <a:pt x="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70" name="Google Shape;8470;p9"/>
            <p:cNvSpPr/>
            <p:nvPr/>
          </p:nvSpPr>
          <p:spPr>
            <a:xfrm>
              <a:off x="5354900" y="4213675"/>
              <a:ext cx="13450" cy="4775"/>
            </a:xfrm>
            <a:custGeom>
              <a:avLst/>
              <a:gdLst/>
              <a:ahLst/>
              <a:cxnLst/>
              <a:rect l="l" t="t" r="r" b="b"/>
              <a:pathLst>
                <a:path w="538" h="191" extrusionOk="0">
                  <a:moveTo>
                    <a:pt x="538" y="0"/>
                  </a:moveTo>
                  <a:lnTo>
                    <a:pt x="538" y="0"/>
                  </a:lnTo>
                  <a:cubicBezTo>
                    <a:pt x="359" y="20"/>
                    <a:pt x="200" y="20"/>
                    <a:pt x="40" y="20"/>
                  </a:cubicBezTo>
                  <a:cubicBezTo>
                    <a:pt x="21" y="80"/>
                    <a:pt x="21" y="120"/>
                    <a:pt x="1" y="180"/>
                  </a:cubicBezTo>
                  <a:cubicBezTo>
                    <a:pt x="58" y="185"/>
                    <a:pt x="117" y="191"/>
                    <a:pt x="175" y="191"/>
                  </a:cubicBezTo>
                  <a:cubicBezTo>
                    <a:pt x="318" y="191"/>
                    <a:pt x="453" y="156"/>
                    <a:pt x="5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71" name="Google Shape;8471;p9"/>
            <p:cNvSpPr/>
            <p:nvPr/>
          </p:nvSpPr>
          <p:spPr>
            <a:xfrm>
              <a:off x="5214175" y="4227100"/>
              <a:ext cx="22400" cy="4525"/>
            </a:xfrm>
            <a:custGeom>
              <a:avLst/>
              <a:gdLst/>
              <a:ahLst/>
              <a:cxnLst/>
              <a:rect l="l" t="t" r="r" b="b"/>
              <a:pathLst>
                <a:path w="896" h="181" extrusionOk="0">
                  <a:moveTo>
                    <a:pt x="60" y="1"/>
                  </a:moveTo>
                  <a:cubicBezTo>
                    <a:pt x="20" y="60"/>
                    <a:pt x="20" y="100"/>
                    <a:pt x="0" y="160"/>
                  </a:cubicBezTo>
                  <a:cubicBezTo>
                    <a:pt x="119" y="180"/>
                    <a:pt x="259" y="180"/>
                    <a:pt x="378" y="180"/>
                  </a:cubicBezTo>
                  <a:cubicBezTo>
                    <a:pt x="411" y="180"/>
                    <a:pt x="444" y="180"/>
                    <a:pt x="479" y="180"/>
                  </a:cubicBezTo>
                  <a:cubicBezTo>
                    <a:pt x="633" y="180"/>
                    <a:pt x="798" y="167"/>
                    <a:pt x="895" y="20"/>
                  </a:cubicBezTo>
                  <a:cubicBezTo>
                    <a:pt x="597" y="20"/>
                    <a:pt x="318" y="20"/>
                    <a:pt x="6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72" name="Google Shape;8472;p9"/>
            <p:cNvSpPr/>
            <p:nvPr/>
          </p:nvSpPr>
          <p:spPr>
            <a:xfrm>
              <a:off x="5244000" y="4226600"/>
              <a:ext cx="18925" cy="5000"/>
            </a:xfrm>
            <a:custGeom>
              <a:avLst/>
              <a:gdLst/>
              <a:ahLst/>
              <a:cxnLst/>
              <a:rect l="l" t="t" r="r" b="b"/>
              <a:pathLst>
                <a:path w="757" h="200" extrusionOk="0">
                  <a:moveTo>
                    <a:pt x="757" y="1"/>
                  </a:moveTo>
                  <a:lnTo>
                    <a:pt x="757" y="1"/>
                  </a:lnTo>
                  <a:cubicBezTo>
                    <a:pt x="498" y="21"/>
                    <a:pt x="279" y="21"/>
                    <a:pt x="60" y="40"/>
                  </a:cubicBezTo>
                  <a:cubicBezTo>
                    <a:pt x="20" y="40"/>
                    <a:pt x="1" y="40"/>
                    <a:pt x="1" y="100"/>
                  </a:cubicBezTo>
                  <a:cubicBezTo>
                    <a:pt x="1" y="120"/>
                    <a:pt x="1" y="180"/>
                    <a:pt x="60" y="200"/>
                  </a:cubicBezTo>
                  <a:cubicBezTo>
                    <a:pt x="104" y="192"/>
                    <a:pt x="150" y="190"/>
                    <a:pt x="196" y="190"/>
                  </a:cubicBezTo>
                  <a:cubicBezTo>
                    <a:pt x="246" y="190"/>
                    <a:pt x="297" y="193"/>
                    <a:pt x="347" y="193"/>
                  </a:cubicBezTo>
                  <a:cubicBezTo>
                    <a:pt x="500" y="193"/>
                    <a:pt x="647" y="171"/>
                    <a:pt x="75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73" name="Google Shape;8473;p9"/>
            <p:cNvSpPr/>
            <p:nvPr/>
          </p:nvSpPr>
          <p:spPr>
            <a:xfrm>
              <a:off x="5241025" y="42271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179" y="1"/>
                  </a:moveTo>
                  <a:cubicBezTo>
                    <a:pt x="100" y="1"/>
                    <a:pt x="40" y="20"/>
                    <a:pt x="0" y="40"/>
                  </a:cubicBezTo>
                  <a:cubicBezTo>
                    <a:pt x="40" y="80"/>
                    <a:pt x="120" y="140"/>
                    <a:pt x="179" y="180"/>
                  </a:cubicBezTo>
                  <a:lnTo>
                    <a:pt x="17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74" name="Google Shape;8474;p9"/>
            <p:cNvSpPr/>
            <p:nvPr/>
          </p:nvSpPr>
          <p:spPr>
            <a:xfrm>
              <a:off x="5375300" y="4209700"/>
              <a:ext cx="19900" cy="6350"/>
            </a:xfrm>
            <a:custGeom>
              <a:avLst/>
              <a:gdLst/>
              <a:ahLst/>
              <a:cxnLst/>
              <a:rect l="l" t="t" r="r" b="b"/>
              <a:pathLst>
                <a:path w="796" h="254" extrusionOk="0">
                  <a:moveTo>
                    <a:pt x="40" y="0"/>
                  </a:moveTo>
                  <a:cubicBezTo>
                    <a:pt x="40" y="60"/>
                    <a:pt x="20" y="80"/>
                    <a:pt x="0" y="140"/>
                  </a:cubicBezTo>
                  <a:lnTo>
                    <a:pt x="40" y="179"/>
                  </a:lnTo>
                  <a:cubicBezTo>
                    <a:pt x="110" y="229"/>
                    <a:pt x="169" y="254"/>
                    <a:pt x="227" y="254"/>
                  </a:cubicBezTo>
                  <a:cubicBezTo>
                    <a:pt x="284" y="254"/>
                    <a:pt x="338" y="229"/>
                    <a:pt x="398" y="179"/>
                  </a:cubicBezTo>
                  <a:lnTo>
                    <a:pt x="736" y="179"/>
                  </a:lnTo>
                  <a:cubicBezTo>
                    <a:pt x="776" y="179"/>
                    <a:pt x="796" y="159"/>
                    <a:pt x="776" y="100"/>
                  </a:cubicBezTo>
                  <a:cubicBezTo>
                    <a:pt x="796" y="80"/>
                    <a:pt x="776" y="40"/>
                    <a:pt x="71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75" name="Google Shape;8475;p9"/>
            <p:cNvSpPr/>
            <p:nvPr/>
          </p:nvSpPr>
          <p:spPr>
            <a:xfrm>
              <a:off x="5401150" y="4209200"/>
              <a:ext cx="6500" cy="5000"/>
            </a:xfrm>
            <a:custGeom>
              <a:avLst/>
              <a:gdLst/>
              <a:ahLst/>
              <a:cxnLst/>
              <a:rect l="l" t="t" r="r" b="b"/>
              <a:pathLst>
                <a:path w="260" h="200" extrusionOk="0">
                  <a:moveTo>
                    <a:pt x="259" y="0"/>
                  </a:moveTo>
                  <a:cubicBezTo>
                    <a:pt x="180" y="0"/>
                    <a:pt x="140" y="20"/>
                    <a:pt x="80" y="20"/>
                  </a:cubicBezTo>
                  <a:cubicBezTo>
                    <a:pt x="80" y="20"/>
                    <a:pt x="60" y="20"/>
                    <a:pt x="21" y="80"/>
                  </a:cubicBezTo>
                  <a:cubicBezTo>
                    <a:pt x="1" y="120"/>
                    <a:pt x="21" y="140"/>
                    <a:pt x="80" y="199"/>
                  </a:cubicBezTo>
                  <a:cubicBezTo>
                    <a:pt x="140" y="120"/>
                    <a:pt x="200" y="80"/>
                    <a:pt x="2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76" name="Google Shape;8476;p9"/>
            <p:cNvSpPr/>
            <p:nvPr/>
          </p:nvSpPr>
          <p:spPr>
            <a:xfrm>
              <a:off x="5398175" y="4209700"/>
              <a:ext cx="5000" cy="4500"/>
            </a:xfrm>
            <a:custGeom>
              <a:avLst/>
              <a:gdLst/>
              <a:ahLst/>
              <a:cxnLst/>
              <a:rect l="l" t="t" r="r" b="b"/>
              <a:pathLst>
                <a:path w="200" h="180" extrusionOk="0">
                  <a:moveTo>
                    <a:pt x="199" y="0"/>
                  </a:moveTo>
                  <a:cubicBezTo>
                    <a:pt x="120" y="0"/>
                    <a:pt x="80" y="0"/>
                    <a:pt x="60" y="40"/>
                  </a:cubicBezTo>
                  <a:cubicBezTo>
                    <a:pt x="20" y="40"/>
                    <a:pt x="20" y="60"/>
                    <a:pt x="0" y="80"/>
                  </a:cubicBezTo>
                  <a:cubicBezTo>
                    <a:pt x="0" y="100"/>
                    <a:pt x="0" y="159"/>
                    <a:pt x="60" y="179"/>
                  </a:cubicBezTo>
                  <a:lnTo>
                    <a:pt x="199" y="179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77" name="Google Shape;8477;p9"/>
            <p:cNvSpPr/>
            <p:nvPr/>
          </p:nvSpPr>
          <p:spPr>
            <a:xfrm>
              <a:off x="5394700" y="4209700"/>
              <a:ext cx="4000" cy="4000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0" y="0"/>
                  </a:moveTo>
                  <a:lnTo>
                    <a:pt x="0" y="159"/>
                  </a:lnTo>
                  <a:lnTo>
                    <a:pt x="159" y="159"/>
                  </a:lnTo>
                  <a:lnTo>
                    <a:pt x="159" y="0"/>
                  </a:lnTo>
                  <a:cubicBezTo>
                    <a:pt x="129" y="20"/>
                    <a:pt x="100" y="30"/>
                    <a:pt x="72" y="30"/>
                  </a:cubicBezTo>
                  <a:cubicBezTo>
                    <a:pt x="45" y="30"/>
                    <a:pt x="20" y="2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78" name="Google Shape;8478;p9"/>
            <p:cNvSpPr/>
            <p:nvPr/>
          </p:nvSpPr>
          <p:spPr>
            <a:xfrm>
              <a:off x="5126150" y="4232075"/>
              <a:ext cx="66150" cy="12450"/>
            </a:xfrm>
            <a:custGeom>
              <a:avLst/>
              <a:gdLst/>
              <a:ahLst/>
              <a:cxnLst/>
              <a:rect l="l" t="t" r="r" b="b"/>
              <a:pathLst>
                <a:path w="2646" h="498" extrusionOk="0">
                  <a:moveTo>
                    <a:pt x="736" y="1"/>
                  </a:moveTo>
                  <a:cubicBezTo>
                    <a:pt x="637" y="180"/>
                    <a:pt x="458" y="180"/>
                    <a:pt x="318" y="199"/>
                  </a:cubicBezTo>
                  <a:cubicBezTo>
                    <a:pt x="298" y="378"/>
                    <a:pt x="60" y="378"/>
                    <a:pt x="0" y="498"/>
                  </a:cubicBezTo>
                  <a:cubicBezTo>
                    <a:pt x="586" y="387"/>
                    <a:pt x="1197" y="327"/>
                    <a:pt x="1813" y="327"/>
                  </a:cubicBezTo>
                  <a:cubicBezTo>
                    <a:pt x="1971" y="327"/>
                    <a:pt x="2129" y="331"/>
                    <a:pt x="2288" y="339"/>
                  </a:cubicBezTo>
                  <a:cubicBezTo>
                    <a:pt x="2302" y="341"/>
                    <a:pt x="2316" y="342"/>
                    <a:pt x="2330" y="342"/>
                  </a:cubicBezTo>
                  <a:cubicBezTo>
                    <a:pt x="2451" y="342"/>
                    <a:pt x="2557" y="267"/>
                    <a:pt x="2646" y="160"/>
                  </a:cubicBezTo>
                  <a:cubicBezTo>
                    <a:pt x="2129" y="160"/>
                    <a:pt x="1611" y="160"/>
                    <a:pt x="1114" y="180"/>
                  </a:cubicBezTo>
                  <a:cubicBezTo>
                    <a:pt x="995" y="140"/>
                    <a:pt x="855" y="60"/>
                    <a:pt x="73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79" name="Google Shape;8479;p9"/>
            <p:cNvSpPr/>
            <p:nvPr/>
          </p:nvSpPr>
          <p:spPr>
            <a:xfrm>
              <a:off x="5191775" y="4231600"/>
              <a:ext cx="17925" cy="4950"/>
            </a:xfrm>
            <a:custGeom>
              <a:avLst/>
              <a:gdLst/>
              <a:ahLst/>
              <a:cxnLst/>
              <a:rect l="l" t="t" r="r" b="b"/>
              <a:pathLst>
                <a:path w="717" h="198" extrusionOk="0">
                  <a:moveTo>
                    <a:pt x="399" y="1"/>
                  </a:moveTo>
                  <a:cubicBezTo>
                    <a:pt x="261" y="1"/>
                    <a:pt x="125" y="32"/>
                    <a:pt x="1" y="179"/>
                  </a:cubicBezTo>
                  <a:cubicBezTo>
                    <a:pt x="113" y="179"/>
                    <a:pt x="226" y="197"/>
                    <a:pt x="333" y="197"/>
                  </a:cubicBezTo>
                  <a:cubicBezTo>
                    <a:pt x="473" y="197"/>
                    <a:pt x="605" y="166"/>
                    <a:pt x="717" y="20"/>
                  </a:cubicBezTo>
                  <a:cubicBezTo>
                    <a:pt x="613" y="20"/>
                    <a:pt x="506" y="1"/>
                    <a:pt x="3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80" name="Google Shape;8480;p9"/>
            <p:cNvSpPr/>
            <p:nvPr/>
          </p:nvSpPr>
          <p:spPr>
            <a:xfrm>
              <a:off x="5186800" y="4584675"/>
              <a:ext cx="6500" cy="6975"/>
            </a:xfrm>
            <a:custGeom>
              <a:avLst/>
              <a:gdLst/>
              <a:ahLst/>
              <a:cxnLst/>
              <a:rect l="l" t="t" r="r" b="b"/>
              <a:pathLst>
                <a:path w="260" h="279" extrusionOk="0">
                  <a:moveTo>
                    <a:pt x="100" y="0"/>
                  </a:moveTo>
                  <a:cubicBezTo>
                    <a:pt x="81" y="0"/>
                    <a:pt x="1" y="80"/>
                    <a:pt x="1" y="100"/>
                  </a:cubicBezTo>
                  <a:cubicBezTo>
                    <a:pt x="1" y="279"/>
                    <a:pt x="120" y="219"/>
                    <a:pt x="220" y="259"/>
                  </a:cubicBezTo>
                  <a:cubicBezTo>
                    <a:pt x="200" y="179"/>
                    <a:pt x="260" y="60"/>
                    <a:pt x="1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81" name="Google Shape;8481;p9"/>
            <p:cNvSpPr/>
            <p:nvPr/>
          </p:nvSpPr>
          <p:spPr>
            <a:xfrm>
              <a:off x="5173375" y="4674200"/>
              <a:ext cx="33350" cy="17425"/>
            </a:xfrm>
            <a:custGeom>
              <a:avLst/>
              <a:gdLst/>
              <a:ahLst/>
              <a:cxnLst/>
              <a:rect l="l" t="t" r="r" b="b"/>
              <a:pathLst>
                <a:path w="1334" h="697" extrusionOk="0">
                  <a:moveTo>
                    <a:pt x="80" y="0"/>
                  </a:moveTo>
                  <a:cubicBezTo>
                    <a:pt x="61" y="0"/>
                    <a:pt x="41" y="0"/>
                    <a:pt x="21" y="60"/>
                  </a:cubicBezTo>
                  <a:cubicBezTo>
                    <a:pt x="1" y="80"/>
                    <a:pt x="21" y="120"/>
                    <a:pt x="61" y="179"/>
                  </a:cubicBezTo>
                  <a:cubicBezTo>
                    <a:pt x="240" y="299"/>
                    <a:pt x="61" y="398"/>
                    <a:pt x="41" y="497"/>
                  </a:cubicBezTo>
                  <a:cubicBezTo>
                    <a:pt x="61" y="517"/>
                    <a:pt x="61" y="577"/>
                    <a:pt x="80" y="597"/>
                  </a:cubicBezTo>
                  <a:cubicBezTo>
                    <a:pt x="160" y="657"/>
                    <a:pt x="240" y="676"/>
                    <a:pt x="319" y="696"/>
                  </a:cubicBezTo>
                  <a:cubicBezTo>
                    <a:pt x="419" y="696"/>
                    <a:pt x="478" y="696"/>
                    <a:pt x="558" y="676"/>
                  </a:cubicBezTo>
                  <a:cubicBezTo>
                    <a:pt x="737" y="617"/>
                    <a:pt x="976" y="657"/>
                    <a:pt x="1075" y="418"/>
                  </a:cubicBezTo>
                  <a:cubicBezTo>
                    <a:pt x="1115" y="259"/>
                    <a:pt x="1334" y="20"/>
                    <a:pt x="936" y="0"/>
                  </a:cubicBezTo>
                  <a:cubicBezTo>
                    <a:pt x="760" y="13"/>
                    <a:pt x="576" y="49"/>
                    <a:pt x="394" y="49"/>
                  </a:cubicBezTo>
                  <a:cubicBezTo>
                    <a:pt x="288" y="49"/>
                    <a:pt x="183" y="37"/>
                    <a:pt x="8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82" name="Google Shape;8482;p9"/>
            <p:cNvSpPr/>
            <p:nvPr/>
          </p:nvSpPr>
          <p:spPr>
            <a:xfrm>
              <a:off x="5196250" y="4666225"/>
              <a:ext cx="20925" cy="19625"/>
            </a:xfrm>
            <a:custGeom>
              <a:avLst/>
              <a:gdLst/>
              <a:ahLst/>
              <a:cxnLst/>
              <a:rect l="l" t="t" r="r" b="b"/>
              <a:pathLst>
                <a:path w="837" h="785" extrusionOk="0">
                  <a:moveTo>
                    <a:pt x="697" y="1"/>
                  </a:moveTo>
                  <a:cubicBezTo>
                    <a:pt x="478" y="100"/>
                    <a:pt x="220" y="220"/>
                    <a:pt x="1" y="319"/>
                  </a:cubicBezTo>
                  <a:cubicBezTo>
                    <a:pt x="200" y="419"/>
                    <a:pt x="41" y="578"/>
                    <a:pt x="21" y="697"/>
                  </a:cubicBezTo>
                  <a:cubicBezTo>
                    <a:pt x="140" y="757"/>
                    <a:pt x="247" y="784"/>
                    <a:pt x="342" y="784"/>
                  </a:cubicBezTo>
                  <a:cubicBezTo>
                    <a:pt x="563" y="784"/>
                    <a:pt x="719" y="635"/>
                    <a:pt x="817" y="399"/>
                  </a:cubicBezTo>
                  <a:cubicBezTo>
                    <a:pt x="836" y="240"/>
                    <a:pt x="797" y="120"/>
                    <a:pt x="69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83" name="Google Shape;8483;p9"/>
            <p:cNvSpPr/>
            <p:nvPr/>
          </p:nvSpPr>
          <p:spPr>
            <a:xfrm>
              <a:off x="5214650" y="4660275"/>
              <a:ext cx="22425" cy="16925"/>
            </a:xfrm>
            <a:custGeom>
              <a:avLst/>
              <a:gdLst/>
              <a:ahLst/>
              <a:cxnLst/>
              <a:rect l="l" t="t" r="r" b="b"/>
              <a:pathLst>
                <a:path w="897" h="677" extrusionOk="0">
                  <a:moveTo>
                    <a:pt x="618" y="0"/>
                  </a:moveTo>
                  <a:cubicBezTo>
                    <a:pt x="588" y="0"/>
                    <a:pt x="558" y="20"/>
                    <a:pt x="538" y="60"/>
                  </a:cubicBezTo>
                  <a:cubicBezTo>
                    <a:pt x="399" y="80"/>
                    <a:pt x="299" y="80"/>
                    <a:pt x="180" y="120"/>
                  </a:cubicBezTo>
                  <a:cubicBezTo>
                    <a:pt x="100" y="139"/>
                    <a:pt x="61" y="179"/>
                    <a:pt x="1" y="239"/>
                  </a:cubicBezTo>
                  <a:lnTo>
                    <a:pt x="1" y="617"/>
                  </a:lnTo>
                  <a:cubicBezTo>
                    <a:pt x="61" y="637"/>
                    <a:pt x="100" y="657"/>
                    <a:pt x="240" y="677"/>
                  </a:cubicBezTo>
                  <a:cubicBezTo>
                    <a:pt x="299" y="657"/>
                    <a:pt x="399" y="637"/>
                    <a:pt x="478" y="577"/>
                  </a:cubicBezTo>
                  <a:cubicBezTo>
                    <a:pt x="538" y="537"/>
                    <a:pt x="578" y="497"/>
                    <a:pt x="637" y="478"/>
                  </a:cubicBezTo>
                  <a:lnTo>
                    <a:pt x="856" y="338"/>
                  </a:lnTo>
                  <a:cubicBezTo>
                    <a:pt x="856" y="299"/>
                    <a:pt x="876" y="279"/>
                    <a:pt x="896" y="259"/>
                  </a:cubicBezTo>
                  <a:lnTo>
                    <a:pt x="697" y="60"/>
                  </a:lnTo>
                  <a:cubicBezTo>
                    <a:pt x="677" y="20"/>
                    <a:pt x="647" y="0"/>
                    <a:pt x="61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84" name="Google Shape;8484;p9"/>
            <p:cNvSpPr/>
            <p:nvPr/>
          </p:nvSpPr>
          <p:spPr>
            <a:xfrm>
              <a:off x="5169900" y="4665475"/>
              <a:ext cx="8975" cy="13225"/>
            </a:xfrm>
            <a:custGeom>
              <a:avLst/>
              <a:gdLst/>
              <a:ahLst/>
              <a:cxnLst/>
              <a:rect l="l" t="t" r="r" b="b"/>
              <a:pathLst>
                <a:path w="359" h="529" extrusionOk="0">
                  <a:moveTo>
                    <a:pt x="278" y="1"/>
                  </a:moveTo>
                  <a:cubicBezTo>
                    <a:pt x="158" y="1"/>
                    <a:pt x="66" y="72"/>
                    <a:pt x="1" y="170"/>
                  </a:cubicBezTo>
                  <a:cubicBezTo>
                    <a:pt x="40" y="329"/>
                    <a:pt x="60" y="449"/>
                    <a:pt x="200" y="528"/>
                  </a:cubicBezTo>
                  <a:cubicBezTo>
                    <a:pt x="239" y="449"/>
                    <a:pt x="239" y="409"/>
                    <a:pt x="239" y="329"/>
                  </a:cubicBezTo>
                  <a:cubicBezTo>
                    <a:pt x="279" y="230"/>
                    <a:pt x="339" y="130"/>
                    <a:pt x="359" y="11"/>
                  </a:cubicBezTo>
                  <a:cubicBezTo>
                    <a:pt x="330" y="4"/>
                    <a:pt x="304" y="1"/>
                    <a:pt x="27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85" name="Google Shape;8485;p9"/>
            <p:cNvSpPr/>
            <p:nvPr/>
          </p:nvSpPr>
          <p:spPr>
            <a:xfrm>
              <a:off x="5227100" y="4656775"/>
              <a:ext cx="5000" cy="4500"/>
            </a:xfrm>
            <a:custGeom>
              <a:avLst/>
              <a:gdLst/>
              <a:ahLst/>
              <a:cxnLst/>
              <a:rect l="l" t="t" r="r" b="b"/>
              <a:pathLst>
                <a:path w="200" h="180" extrusionOk="0">
                  <a:moveTo>
                    <a:pt x="0" y="1"/>
                  </a:moveTo>
                  <a:lnTo>
                    <a:pt x="0" y="180"/>
                  </a:lnTo>
                  <a:lnTo>
                    <a:pt x="199" y="180"/>
                  </a:lnTo>
                  <a:cubicBezTo>
                    <a:pt x="199" y="120"/>
                    <a:pt x="199" y="80"/>
                    <a:pt x="1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86" name="Google Shape;8486;p9"/>
            <p:cNvSpPr/>
            <p:nvPr/>
          </p:nvSpPr>
          <p:spPr>
            <a:xfrm>
              <a:off x="5214650" y="4662250"/>
              <a:ext cx="4500" cy="3500"/>
            </a:xfrm>
            <a:custGeom>
              <a:avLst/>
              <a:gdLst/>
              <a:ahLst/>
              <a:cxnLst/>
              <a:rect l="l" t="t" r="r" b="b"/>
              <a:pathLst>
                <a:path w="180" h="140" extrusionOk="0">
                  <a:moveTo>
                    <a:pt x="180" y="1"/>
                  </a:moveTo>
                  <a:cubicBezTo>
                    <a:pt x="81" y="1"/>
                    <a:pt x="41" y="60"/>
                    <a:pt x="1" y="140"/>
                  </a:cubicBezTo>
                  <a:cubicBezTo>
                    <a:pt x="61" y="80"/>
                    <a:pt x="140" y="60"/>
                    <a:pt x="1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87" name="Google Shape;8487;p9"/>
            <p:cNvSpPr/>
            <p:nvPr/>
          </p:nvSpPr>
          <p:spPr>
            <a:xfrm>
              <a:off x="5225600" y="4654800"/>
              <a:ext cx="1525" cy="2000"/>
            </a:xfrm>
            <a:custGeom>
              <a:avLst/>
              <a:gdLst/>
              <a:ahLst/>
              <a:cxnLst/>
              <a:rect l="l" t="t" r="r" b="b"/>
              <a:pathLst>
                <a:path w="61" h="80" extrusionOk="0">
                  <a:moveTo>
                    <a:pt x="20" y="0"/>
                  </a:moveTo>
                  <a:cubicBezTo>
                    <a:pt x="14" y="0"/>
                    <a:pt x="7" y="7"/>
                    <a:pt x="1" y="20"/>
                  </a:cubicBezTo>
                  <a:cubicBezTo>
                    <a:pt x="1" y="60"/>
                    <a:pt x="40" y="60"/>
                    <a:pt x="60" y="80"/>
                  </a:cubicBezTo>
                  <a:cubicBezTo>
                    <a:pt x="47" y="27"/>
                    <a:pt x="34" y="0"/>
                    <a:pt x="2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88" name="Google Shape;8488;p9"/>
            <p:cNvSpPr/>
            <p:nvPr/>
          </p:nvSpPr>
          <p:spPr>
            <a:xfrm>
              <a:off x="5178850" y="4709000"/>
              <a:ext cx="52750" cy="23900"/>
            </a:xfrm>
            <a:custGeom>
              <a:avLst/>
              <a:gdLst/>
              <a:ahLst/>
              <a:cxnLst/>
              <a:rect l="l" t="t" r="r" b="b"/>
              <a:pathLst>
                <a:path w="2110" h="956" extrusionOk="0">
                  <a:moveTo>
                    <a:pt x="2109" y="1"/>
                  </a:moveTo>
                  <a:cubicBezTo>
                    <a:pt x="2010" y="21"/>
                    <a:pt x="1890" y="60"/>
                    <a:pt x="1791" y="80"/>
                  </a:cubicBezTo>
                  <a:cubicBezTo>
                    <a:pt x="1721" y="104"/>
                    <a:pt x="1644" y="113"/>
                    <a:pt x="1569" y="113"/>
                  </a:cubicBezTo>
                  <a:cubicBezTo>
                    <a:pt x="1515" y="113"/>
                    <a:pt x="1462" y="108"/>
                    <a:pt x="1413" y="100"/>
                  </a:cubicBezTo>
                  <a:cubicBezTo>
                    <a:pt x="896" y="120"/>
                    <a:pt x="418" y="279"/>
                    <a:pt x="1" y="578"/>
                  </a:cubicBezTo>
                  <a:cubicBezTo>
                    <a:pt x="1" y="697"/>
                    <a:pt x="21" y="796"/>
                    <a:pt x="21" y="916"/>
                  </a:cubicBezTo>
                  <a:cubicBezTo>
                    <a:pt x="140" y="955"/>
                    <a:pt x="259" y="955"/>
                    <a:pt x="399" y="955"/>
                  </a:cubicBezTo>
                  <a:cubicBezTo>
                    <a:pt x="796" y="955"/>
                    <a:pt x="1095" y="717"/>
                    <a:pt x="1413" y="558"/>
                  </a:cubicBezTo>
                  <a:cubicBezTo>
                    <a:pt x="1572" y="398"/>
                    <a:pt x="1791" y="518"/>
                    <a:pt x="1970" y="398"/>
                  </a:cubicBezTo>
                  <a:cubicBezTo>
                    <a:pt x="2010" y="398"/>
                    <a:pt x="2069" y="379"/>
                    <a:pt x="2109" y="359"/>
                  </a:cubicBezTo>
                  <a:lnTo>
                    <a:pt x="210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89" name="Google Shape;8489;p9"/>
            <p:cNvSpPr/>
            <p:nvPr/>
          </p:nvSpPr>
          <p:spPr>
            <a:xfrm>
              <a:off x="5214175" y="4718650"/>
              <a:ext cx="13950" cy="4300"/>
            </a:xfrm>
            <a:custGeom>
              <a:avLst/>
              <a:gdLst/>
              <a:ahLst/>
              <a:cxnLst/>
              <a:rect l="l" t="t" r="r" b="b"/>
              <a:pathLst>
                <a:path w="558" h="172" extrusionOk="0">
                  <a:moveTo>
                    <a:pt x="378" y="0"/>
                  </a:moveTo>
                  <a:cubicBezTo>
                    <a:pt x="242" y="0"/>
                    <a:pt x="111" y="33"/>
                    <a:pt x="0" y="172"/>
                  </a:cubicBezTo>
                  <a:cubicBezTo>
                    <a:pt x="199" y="132"/>
                    <a:pt x="398" y="172"/>
                    <a:pt x="557" y="12"/>
                  </a:cubicBezTo>
                  <a:cubicBezTo>
                    <a:pt x="497" y="6"/>
                    <a:pt x="437" y="0"/>
                    <a:pt x="3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90" name="Google Shape;8490;p9"/>
            <p:cNvSpPr/>
            <p:nvPr/>
          </p:nvSpPr>
          <p:spPr>
            <a:xfrm>
              <a:off x="5175875" y="4705525"/>
              <a:ext cx="44775" cy="17925"/>
            </a:xfrm>
            <a:custGeom>
              <a:avLst/>
              <a:gdLst/>
              <a:ahLst/>
              <a:cxnLst/>
              <a:rect l="l" t="t" r="r" b="b"/>
              <a:pathLst>
                <a:path w="1791" h="717" extrusionOk="0">
                  <a:moveTo>
                    <a:pt x="1353" y="0"/>
                  </a:moveTo>
                  <a:cubicBezTo>
                    <a:pt x="955" y="120"/>
                    <a:pt x="597" y="339"/>
                    <a:pt x="140" y="339"/>
                  </a:cubicBezTo>
                  <a:cubicBezTo>
                    <a:pt x="0" y="458"/>
                    <a:pt x="60" y="597"/>
                    <a:pt x="120" y="717"/>
                  </a:cubicBezTo>
                  <a:cubicBezTo>
                    <a:pt x="657" y="717"/>
                    <a:pt x="1134" y="339"/>
                    <a:pt x="1691" y="319"/>
                  </a:cubicBezTo>
                  <a:cubicBezTo>
                    <a:pt x="1751" y="299"/>
                    <a:pt x="1791" y="259"/>
                    <a:pt x="1751" y="199"/>
                  </a:cubicBezTo>
                  <a:cubicBezTo>
                    <a:pt x="1612" y="160"/>
                    <a:pt x="1433" y="140"/>
                    <a:pt x="13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91" name="Google Shape;8491;p9"/>
            <p:cNvSpPr/>
            <p:nvPr/>
          </p:nvSpPr>
          <p:spPr>
            <a:xfrm>
              <a:off x="5377275" y="4214175"/>
              <a:ext cx="8500" cy="3575"/>
            </a:xfrm>
            <a:custGeom>
              <a:avLst/>
              <a:gdLst/>
              <a:ahLst/>
              <a:cxnLst/>
              <a:rect l="l" t="t" r="r" b="b"/>
              <a:pathLst>
                <a:path w="340" h="143" extrusionOk="0">
                  <a:moveTo>
                    <a:pt x="1" y="0"/>
                  </a:moveTo>
                  <a:cubicBezTo>
                    <a:pt x="49" y="97"/>
                    <a:pt x="102" y="142"/>
                    <a:pt x="158" y="142"/>
                  </a:cubicBezTo>
                  <a:cubicBezTo>
                    <a:pt x="217" y="142"/>
                    <a:pt x="278" y="92"/>
                    <a:pt x="3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92" name="Google Shape;8492;p9"/>
            <p:cNvSpPr/>
            <p:nvPr/>
          </p:nvSpPr>
          <p:spPr>
            <a:xfrm>
              <a:off x="5174550" y="4668100"/>
              <a:ext cx="68475" cy="29350"/>
            </a:xfrm>
            <a:custGeom>
              <a:avLst/>
              <a:gdLst/>
              <a:ahLst/>
              <a:cxnLst/>
              <a:rect l="l" t="t" r="r" b="b"/>
              <a:pathLst>
                <a:path w="2739" h="1174" extrusionOk="0">
                  <a:moveTo>
                    <a:pt x="2371" y="0"/>
                  </a:moveTo>
                  <a:cubicBezTo>
                    <a:pt x="2297" y="0"/>
                    <a:pt x="2225" y="16"/>
                    <a:pt x="2162" y="105"/>
                  </a:cubicBezTo>
                  <a:cubicBezTo>
                    <a:pt x="2043" y="165"/>
                    <a:pt x="1903" y="145"/>
                    <a:pt x="1784" y="224"/>
                  </a:cubicBezTo>
                  <a:cubicBezTo>
                    <a:pt x="1704" y="244"/>
                    <a:pt x="1665" y="264"/>
                    <a:pt x="1605" y="304"/>
                  </a:cubicBezTo>
                  <a:cubicBezTo>
                    <a:pt x="1466" y="602"/>
                    <a:pt x="1167" y="602"/>
                    <a:pt x="909" y="622"/>
                  </a:cubicBezTo>
                  <a:cubicBezTo>
                    <a:pt x="789" y="761"/>
                    <a:pt x="590" y="801"/>
                    <a:pt x="411" y="821"/>
                  </a:cubicBezTo>
                  <a:cubicBezTo>
                    <a:pt x="382" y="831"/>
                    <a:pt x="347" y="841"/>
                    <a:pt x="309" y="841"/>
                  </a:cubicBezTo>
                  <a:cubicBezTo>
                    <a:pt x="272" y="841"/>
                    <a:pt x="232" y="831"/>
                    <a:pt x="193" y="801"/>
                  </a:cubicBezTo>
                  <a:cubicBezTo>
                    <a:pt x="153" y="801"/>
                    <a:pt x="113" y="821"/>
                    <a:pt x="73" y="841"/>
                  </a:cubicBezTo>
                  <a:cubicBezTo>
                    <a:pt x="91" y="946"/>
                    <a:pt x="1" y="1173"/>
                    <a:pt x="181" y="1173"/>
                  </a:cubicBezTo>
                  <a:cubicBezTo>
                    <a:pt x="206" y="1173"/>
                    <a:pt x="236" y="1169"/>
                    <a:pt x="272" y="1159"/>
                  </a:cubicBezTo>
                  <a:cubicBezTo>
                    <a:pt x="750" y="1060"/>
                    <a:pt x="1187" y="940"/>
                    <a:pt x="1645" y="821"/>
                  </a:cubicBezTo>
                  <a:cubicBezTo>
                    <a:pt x="1963" y="602"/>
                    <a:pt x="2381" y="562"/>
                    <a:pt x="2679" y="264"/>
                  </a:cubicBezTo>
                  <a:cubicBezTo>
                    <a:pt x="2739" y="105"/>
                    <a:pt x="2659" y="45"/>
                    <a:pt x="2500" y="5"/>
                  </a:cubicBezTo>
                  <a:cubicBezTo>
                    <a:pt x="2457" y="5"/>
                    <a:pt x="2413" y="0"/>
                    <a:pt x="237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93" name="Google Shape;8493;p9"/>
            <p:cNvSpPr/>
            <p:nvPr/>
          </p:nvSpPr>
          <p:spPr>
            <a:xfrm>
              <a:off x="5234550" y="4661250"/>
              <a:ext cx="28375" cy="13475"/>
            </a:xfrm>
            <a:custGeom>
              <a:avLst/>
              <a:gdLst/>
              <a:ahLst/>
              <a:cxnLst/>
              <a:rect l="l" t="t" r="r" b="b"/>
              <a:pathLst>
                <a:path w="1135" h="539" extrusionOk="0">
                  <a:moveTo>
                    <a:pt x="757" y="1"/>
                  </a:moveTo>
                  <a:cubicBezTo>
                    <a:pt x="575" y="110"/>
                    <a:pt x="376" y="202"/>
                    <a:pt x="146" y="202"/>
                  </a:cubicBezTo>
                  <a:cubicBezTo>
                    <a:pt x="125" y="202"/>
                    <a:pt x="103" y="202"/>
                    <a:pt x="80" y="200"/>
                  </a:cubicBezTo>
                  <a:lnTo>
                    <a:pt x="40" y="240"/>
                  </a:lnTo>
                  <a:cubicBezTo>
                    <a:pt x="1" y="279"/>
                    <a:pt x="1" y="299"/>
                    <a:pt x="60" y="339"/>
                  </a:cubicBezTo>
                  <a:lnTo>
                    <a:pt x="259" y="538"/>
                  </a:lnTo>
                  <a:cubicBezTo>
                    <a:pt x="558" y="478"/>
                    <a:pt x="876" y="379"/>
                    <a:pt x="1135" y="220"/>
                  </a:cubicBezTo>
                  <a:lnTo>
                    <a:pt x="1075" y="180"/>
                  </a:lnTo>
                  <a:cubicBezTo>
                    <a:pt x="995" y="120"/>
                    <a:pt x="876" y="120"/>
                    <a:pt x="796" y="41"/>
                  </a:cubicBezTo>
                  <a:lnTo>
                    <a:pt x="75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94" name="Google Shape;8494;p9"/>
            <p:cNvSpPr/>
            <p:nvPr/>
          </p:nvSpPr>
          <p:spPr>
            <a:xfrm>
              <a:off x="5267875" y="4656775"/>
              <a:ext cx="21400" cy="17950"/>
            </a:xfrm>
            <a:custGeom>
              <a:avLst/>
              <a:gdLst/>
              <a:ahLst/>
              <a:cxnLst/>
              <a:rect l="l" t="t" r="r" b="b"/>
              <a:pathLst>
                <a:path w="856" h="718" extrusionOk="0">
                  <a:moveTo>
                    <a:pt x="856" y="1"/>
                  </a:moveTo>
                  <a:lnTo>
                    <a:pt x="856" y="1"/>
                  </a:lnTo>
                  <a:cubicBezTo>
                    <a:pt x="538" y="21"/>
                    <a:pt x="239" y="160"/>
                    <a:pt x="0" y="379"/>
                  </a:cubicBezTo>
                  <a:lnTo>
                    <a:pt x="0" y="717"/>
                  </a:lnTo>
                  <a:lnTo>
                    <a:pt x="60" y="717"/>
                  </a:lnTo>
                  <a:lnTo>
                    <a:pt x="140" y="697"/>
                  </a:lnTo>
                  <a:cubicBezTo>
                    <a:pt x="299" y="558"/>
                    <a:pt x="498" y="478"/>
                    <a:pt x="697" y="399"/>
                  </a:cubicBezTo>
                  <a:lnTo>
                    <a:pt x="697" y="379"/>
                  </a:lnTo>
                  <a:cubicBezTo>
                    <a:pt x="736" y="260"/>
                    <a:pt x="816" y="120"/>
                    <a:pt x="85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95" name="Google Shape;8495;p9"/>
            <p:cNvSpPr/>
            <p:nvPr/>
          </p:nvSpPr>
          <p:spPr>
            <a:xfrm>
              <a:off x="5263400" y="4644525"/>
              <a:ext cx="7475" cy="3825"/>
            </a:xfrm>
            <a:custGeom>
              <a:avLst/>
              <a:gdLst/>
              <a:ahLst/>
              <a:cxnLst/>
              <a:rect l="l" t="t" r="r" b="b"/>
              <a:pathLst>
                <a:path w="299" h="153" extrusionOk="0">
                  <a:moveTo>
                    <a:pt x="112" y="1"/>
                  </a:moveTo>
                  <a:cubicBezTo>
                    <a:pt x="76" y="1"/>
                    <a:pt x="38" y="7"/>
                    <a:pt x="0" y="13"/>
                  </a:cubicBezTo>
                  <a:cubicBezTo>
                    <a:pt x="80" y="153"/>
                    <a:pt x="179" y="153"/>
                    <a:pt x="299" y="153"/>
                  </a:cubicBezTo>
                  <a:cubicBezTo>
                    <a:pt x="258" y="30"/>
                    <a:pt x="189" y="1"/>
                    <a:pt x="11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96" name="Google Shape;8496;p9"/>
            <p:cNvSpPr/>
            <p:nvPr/>
          </p:nvSpPr>
          <p:spPr>
            <a:xfrm>
              <a:off x="5254450" y="4661725"/>
              <a:ext cx="6975" cy="3600"/>
            </a:xfrm>
            <a:custGeom>
              <a:avLst/>
              <a:gdLst/>
              <a:ahLst/>
              <a:cxnLst/>
              <a:rect l="l" t="t" r="r" b="b"/>
              <a:pathLst>
                <a:path w="279" h="144" extrusionOk="0">
                  <a:moveTo>
                    <a:pt x="71" y="1"/>
                  </a:moveTo>
                  <a:cubicBezTo>
                    <a:pt x="47" y="1"/>
                    <a:pt x="22" y="2"/>
                    <a:pt x="0" y="2"/>
                  </a:cubicBezTo>
                  <a:cubicBezTo>
                    <a:pt x="40" y="108"/>
                    <a:pt x="98" y="143"/>
                    <a:pt x="167" y="143"/>
                  </a:cubicBezTo>
                  <a:cubicBezTo>
                    <a:pt x="201" y="143"/>
                    <a:pt x="239" y="134"/>
                    <a:pt x="279" y="121"/>
                  </a:cubicBezTo>
                  <a:cubicBezTo>
                    <a:pt x="248" y="13"/>
                    <a:pt x="157" y="1"/>
                    <a:pt x="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97" name="Google Shape;8497;p9"/>
            <p:cNvSpPr/>
            <p:nvPr/>
          </p:nvSpPr>
          <p:spPr>
            <a:xfrm>
              <a:off x="5218150" y="4710500"/>
              <a:ext cx="5475" cy="3125"/>
            </a:xfrm>
            <a:custGeom>
              <a:avLst/>
              <a:gdLst/>
              <a:ahLst/>
              <a:cxnLst/>
              <a:rect l="l" t="t" r="r" b="b"/>
              <a:pathLst>
                <a:path w="219" h="125" extrusionOk="0">
                  <a:moveTo>
                    <a:pt x="60" y="0"/>
                  </a:moveTo>
                  <a:cubicBezTo>
                    <a:pt x="40" y="40"/>
                    <a:pt x="20" y="60"/>
                    <a:pt x="0" y="120"/>
                  </a:cubicBezTo>
                  <a:cubicBezTo>
                    <a:pt x="17" y="123"/>
                    <a:pt x="33" y="125"/>
                    <a:pt x="48" y="125"/>
                  </a:cubicBezTo>
                  <a:cubicBezTo>
                    <a:pt x="120" y="125"/>
                    <a:pt x="170" y="86"/>
                    <a:pt x="219" y="20"/>
                  </a:cubicBezTo>
                  <a:cubicBezTo>
                    <a:pt x="159" y="0"/>
                    <a:pt x="120" y="0"/>
                    <a:pt x="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98" name="Google Shape;8498;p9"/>
            <p:cNvSpPr/>
            <p:nvPr/>
          </p:nvSpPr>
          <p:spPr>
            <a:xfrm>
              <a:off x="5271350" y="4666150"/>
              <a:ext cx="13950" cy="8075"/>
            </a:xfrm>
            <a:custGeom>
              <a:avLst/>
              <a:gdLst/>
              <a:ahLst/>
              <a:cxnLst/>
              <a:rect l="l" t="t" r="r" b="b"/>
              <a:pathLst>
                <a:path w="558" h="323" extrusionOk="0">
                  <a:moveTo>
                    <a:pt x="372" y="0"/>
                  </a:moveTo>
                  <a:cubicBezTo>
                    <a:pt x="180" y="0"/>
                    <a:pt x="16" y="35"/>
                    <a:pt x="1" y="322"/>
                  </a:cubicBezTo>
                  <a:lnTo>
                    <a:pt x="359" y="322"/>
                  </a:lnTo>
                  <a:cubicBezTo>
                    <a:pt x="418" y="223"/>
                    <a:pt x="478" y="103"/>
                    <a:pt x="558" y="4"/>
                  </a:cubicBezTo>
                  <a:cubicBezTo>
                    <a:pt x="496" y="4"/>
                    <a:pt x="432" y="0"/>
                    <a:pt x="37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99" name="Google Shape;8499;p9"/>
            <p:cNvSpPr/>
            <p:nvPr/>
          </p:nvSpPr>
          <p:spPr>
            <a:xfrm>
              <a:off x="5178850" y="4688125"/>
              <a:ext cx="5500" cy="2325"/>
            </a:xfrm>
            <a:custGeom>
              <a:avLst/>
              <a:gdLst/>
              <a:ahLst/>
              <a:cxnLst/>
              <a:rect l="l" t="t" r="r" b="b"/>
              <a:pathLst>
                <a:path w="220" h="93" extrusionOk="0">
                  <a:moveTo>
                    <a:pt x="1" y="0"/>
                  </a:moveTo>
                  <a:cubicBezTo>
                    <a:pt x="42" y="63"/>
                    <a:pt x="78" y="92"/>
                    <a:pt x="115" y="92"/>
                  </a:cubicBezTo>
                  <a:cubicBezTo>
                    <a:pt x="148" y="92"/>
                    <a:pt x="182" y="68"/>
                    <a:pt x="219" y="20"/>
                  </a:cubicBezTo>
                  <a:cubicBezTo>
                    <a:pt x="140" y="20"/>
                    <a:pt x="80" y="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00" name="Google Shape;8500;p9"/>
            <p:cNvSpPr/>
            <p:nvPr/>
          </p:nvSpPr>
          <p:spPr>
            <a:xfrm>
              <a:off x="5218650" y="4670700"/>
              <a:ext cx="9475" cy="3250"/>
            </a:xfrm>
            <a:custGeom>
              <a:avLst/>
              <a:gdLst/>
              <a:ahLst/>
              <a:cxnLst/>
              <a:rect l="l" t="t" r="r" b="b"/>
              <a:pathLst>
                <a:path w="379" h="130" extrusionOk="0">
                  <a:moveTo>
                    <a:pt x="378" y="1"/>
                  </a:moveTo>
                  <a:cubicBezTo>
                    <a:pt x="219" y="1"/>
                    <a:pt x="100" y="1"/>
                    <a:pt x="0" y="120"/>
                  </a:cubicBezTo>
                  <a:cubicBezTo>
                    <a:pt x="38" y="126"/>
                    <a:pt x="78" y="130"/>
                    <a:pt x="117" y="130"/>
                  </a:cubicBezTo>
                  <a:cubicBezTo>
                    <a:pt x="221" y="130"/>
                    <a:pt x="320" y="102"/>
                    <a:pt x="37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01" name="Google Shape;8501;p9"/>
            <p:cNvSpPr/>
            <p:nvPr/>
          </p:nvSpPr>
          <p:spPr>
            <a:xfrm>
              <a:off x="5228100" y="4666125"/>
              <a:ext cx="8475" cy="4600"/>
            </a:xfrm>
            <a:custGeom>
              <a:avLst/>
              <a:gdLst/>
              <a:ahLst/>
              <a:cxnLst/>
              <a:rect l="l" t="t" r="r" b="b"/>
              <a:pathLst>
                <a:path w="339" h="184" extrusionOk="0">
                  <a:moveTo>
                    <a:pt x="274" y="0"/>
                  </a:moveTo>
                  <a:cubicBezTo>
                    <a:pt x="158" y="0"/>
                    <a:pt x="50" y="49"/>
                    <a:pt x="0" y="184"/>
                  </a:cubicBezTo>
                  <a:cubicBezTo>
                    <a:pt x="99" y="184"/>
                    <a:pt x="219" y="144"/>
                    <a:pt x="318" y="144"/>
                  </a:cubicBezTo>
                  <a:cubicBezTo>
                    <a:pt x="338" y="104"/>
                    <a:pt x="338" y="45"/>
                    <a:pt x="338" y="5"/>
                  </a:cubicBezTo>
                  <a:cubicBezTo>
                    <a:pt x="317" y="2"/>
                    <a:pt x="295" y="0"/>
                    <a:pt x="27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502" name="Google Shape;8502;p9"/>
          <p:cNvGrpSpPr/>
          <p:nvPr/>
        </p:nvGrpSpPr>
        <p:grpSpPr>
          <a:xfrm rot="-3611271">
            <a:off x="22756" y="5467967"/>
            <a:ext cx="2046675" cy="2564679"/>
            <a:chOff x="4082775" y="914425"/>
            <a:chExt cx="777050" cy="973675"/>
          </a:xfrm>
        </p:grpSpPr>
        <p:sp>
          <p:nvSpPr>
            <p:cNvPr id="8503" name="Google Shape;8503;p9"/>
            <p:cNvSpPr/>
            <p:nvPr/>
          </p:nvSpPr>
          <p:spPr>
            <a:xfrm>
              <a:off x="4082775" y="914425"/>
              <a:ext cx="665375" cy="778900"/>
            </a:xfrm>
            <a:custGeom>
              <a:avLst/>
              <a:gdLst/>
              <a:ahLst/>
              <a:cxnLst/>
              <a:rect l="l" t="t" r="r" b="b"/>
              <a:pathLst>
                <a:path w="26615" h="31156" extrusionOk="0">
                  <a:moveTo>
                    <a:pt x="24598" y="27170"/>
                  </a:moveTo>
                  <a:lnTo>
                    <a:pt x="24598" y="27170"/>
                  </a:lnTo>
                  <a:cubicBezTo>
                    <a:pt x="24594" y="27175"/>
                    <a:pt x="24589" y="27181"/>
                    <a:pt x="24585" y="27187"/>
                  </a:cubicBezTo>
                  <a:lnTo>
                    <a:pt x="24585" y="27187"/>
                  </a:lnTo>
                  <a:cubicBezTo>
                    <a:pt x="24590" y="27181"/>
                    <a:pt x="24594" y="27175"/>
                    <a:pt x="24598" y="27170"/>
                  </a:cubicBezTo>
                  <a:close/>
                  <a:moveTo>
                    <a:pt x="9983" y="1"/>
                  </a:moveTo>
                  <a:cubicBezTo>
                    <a:pt x="9865" y="1"/>
                    <a:pt x="9748" y="4"/>
                    <a:pt x="9631" y="12"/>
                  </a:cubicBezTo>
                  <a:cubicBezTo>
                    <a:pt x="9190" y="517"/>
                    <a:pt x="8635" y="807"/>
                    <a:pt x="8057" y="807"/>
                  </a:cubicBezTo>
                  <a:cubicBezTo>
                    <a:pt x="7782" y="807"/>
                    <a:pt x="7503" y="742"/>
                    <a:pt x="7227" y="602"/>
                  </a:cubicBezTo>
                  <a:lnTo>
                    <a:pt x="7227" y="602"/>
                  </a:lnTo>
                  <a:cubicBezTo>
                    <a:pt x="7440" y="1226"/>
                    <a:pt x="6821" y="1783"/>
                    <a:pt x="6162" y="1783"/>
                  </a:cubicBezTo>
                  <a:cubicBezTo>
                    <a:pt x="6052" y="1783"/>
                    <a:pt x="5940" y="1767"/>
                    <a:pt x="5832" y="1734"/>
                  </a:cubicBezTo>
                  <a:lnTo>
                    <a:pt x="5832" y="1734"/>
                  </a:lnTo>
                  <a:lnTo>
                    <a:pt x="6018" y="2494"/>
                  </a:lnTo>
                  <a:cubicBezTo>
                    <a:pt x="5915" y="2464"/>
                    <a:pt x="5824" y="2450"/>
                    <a:pt x="5742" y="2450"/>
                  </a:cubicBezTo>
                  <a:cubicBezTo>
                    <a:pt x="4963" y="2450"/>
                    <a:pt x="5030" y="3678"/>
                    <a:pt x="4039" y="3678"/>
                  </a:cubicBezTo>
                  <a:cubicBezTo>
                    <a:pt x="4002" y="3678"/>
                    <a:pt x="3964" y="3676"/>
                    <a:pt x="3924" y="3672"/>
                  </a:cubicBezTo>
                  <a:lnTo>
                    <a:pt x="3924" y="3672"/>
                  </a:lnTo>
                  <a:cubicBezTo>
                    <a:pt x="3955" y="4262"/>
                    <a:pt x="4451" y="3890"/>
                    <a:pt x="4467" y="4448"/>
                  </a:cubicBezTo>
                  <a:cubicBezTo>
                    <a:pt x="3257" y="5223"/>
                    <a:pt x="3350" y="6356"/>
                    <a:pt x="1861" y="6805"/>
                  </a:cubicBezTo>
                  <a:lnTo>
                    <a:pt x="2823" y="7581"/>
                  </a:lnTo>
                  <a:cubicBezTo>
                    <a:pt x="1861" y="9597"/>
                    <a:pt x="1396" y="12079"/>
                    <a:pt x="0" y="13583"/>
                  </a:cubicBezTo>
                  <a:cubicBezTo>
                    <a:pt x="529" y="13541"/>
                    <a:pt x="921" y="13231"/>
                    <a:pt x="1324" y="13231"/>
                  </a:cubicBezTo>
                  <a:cubicBezTo>
                    <a:pt x="1511" y="13231"/>
                    <a:pt x="1701" y="13298"/>
                    <a:pt x="1908" y="13490"/>
                  </a:cubicBezTo>
                  <a:cubicBezTo>
                    <a:pt x="2094" y="14607"/>
                    <a:pt x="1117" y="15677"/>
                    <a:pt x="1644" y="16747"/>
                  </a:cubicBezTo>
                  <a:cubicBezTo>
                    <a:pt x="962" y="17352"/>
                    <a:pt x="0" y="18515"/>
                    <a:pt x="16" y="19074"/>
                  </a:cubicBezTo>
                  <a:cubicBezTo>
                    <a:pt x="744" y="18314"/>
                    <a:pt x="2140" y="18158"/>
                    <a:pt x="2482" y="17042"/>
                  </a:cubicBezTo>
                  <a:cubicBezTo>
                    <a:pt x="2517" y="16912"/>
                    <a:pt x="2586" y="16860"/>
                    <a:pt x="2666" y="16860"/>
                  </a:cubicBezTo>
                  <a:cubicBezTo>
                    <a:pt x="2864" y="16860"/>
                    <a:pt x="3135" y="17176"/>
                    <a:pt x="3179" y="17429"/>
                  </a:cubicBezTo>
                  <a:cubicBezTo>
                    <a:pt x="4668" y="18251"/>
                    <a:pt x="2575" y="19446"/>
                    <a:pt x="2714" y="20345"/>
                  </a:cubicBezTo>
                  <a:cubicBezTo>
                    <a:pt x="2816" y="20414"/>
                    <a:pt x="2923" y="20445"/>
                    <a:pt x="3029" y="20445"/>
                  </a:cubicBezTo>
                  <a:cubicBezTo>
                    <a:pt x="3568" y="20445"/>
                    <a:pt x="4102" y="19656"/>
                    <a:pt x="4064" y="19074"/>
                  </a:cubicBezTo>
                  <a:cubicBezTo>
                    <a:pt x="4220" y="18997"/>
                    <a:pt x="4357" y="18964"/>
                    <a:pt x="4479" y="18964"/>
                  </a:cubicBezTo>
                  <a:cubicBezTo>
                    <a:pt x="5179" y="18964"/>
                    <a:pt x="5424" y="20022"/>
                    <a:pt x="6153" y="20022"/>
                  </a:cubicBezTo>
                  <a:cubicBezTo>
                    <a:pt x="6175" y="20022"/>
                    <a:pt x="6197" y="20021"/>
                    <a:pt x="6219" y="20020"/>
                  </a:cubicBezTo>
                  <a:lnTo>
                    <a:pt x="6219" y="20020"/>
                  </a:lnTo>
                  <a:cubicBezTo>
                    <a:pt x="6235" y="20655"/>
                    <a:pt x="6049" y="21183"/>
                    <a:pt x="5770" y="21726"/>
                  </a:cubicBezTo>
                  <a:cubicBezTo>
                    <a:pt x="5886" y="21775"/>
                    <a:pt x="5986" y="21797"/>
                    <a:pt x="6073" y="21797"/>
                  </a:cubicBezTo>
                  <a:cubicBezTo>
                    <a:pt x="6613" y="21797"/>
                    <a:pt x="6661" y="20952"/>
                    <a:pt x="7088" y="20578"/>
                  </a:cubicBezTo>
                  <a:cubicBezTo>
                    <a:pt x="7383" y="20687"/>
                    <a:pt x="7848" y="20888"/>
                    <a:pt x="7801" y="21105"/>
                  </a:cubicBezTo>
                  <a:cubicBezTo>
                    <a:pt x="7290" y="21400"/>
                    <a:pt x="6917" y="21819"/>
                    <a:pt x="6933" y="22393"/>
                  </a:cubicBezTo>
                  <a:cubicBezTo>
                    <a:pt x="7094" y="22458"/>
                    <a:pt x="7228" y="22487"/>
                    <a:pt x="7340" y="22487"/>
                  </a:cubicBezTo>
                  <a:cubicBezTo>
                    <a:pt x="8190" y="22487"/>
                    <a:pt x="7809" y="20833"/>
                    <a:pt x="8685" y="20764"/>
                  </a:cubicBezTo>
                  <a:lnTo>
                    <a:pt x="8685" y="20764"/>
                  </a:lnTo>
                  <a:cubicBezTo>
                    <a:pt x="8096" y="22858"/>
                    <a:pt x="10717" y="21384"/>
                    <a:pt x="10360" y="23277"/>
                  </a:cubicBezTo>
                  <a:cubicBezTo>
                    <a:pt x="10640" y="22734"/>
                    <a:pt x="10360" y="22005"/>
                    <a:pt x="10857" y="21415"/>
                  </a:cubicBezTo>
                  <a:cubicBezTo>
                    <a:pt x="11927" y="21881"/>
                    <a:pt x="11880" y="24300"/>
                    <a:pt x="13648" y="24672"/>
                  </a:cubicBezTo>
                  <a:cubicBezTo>
                    <a:pt x="13681" y="24681"/>
                    <a:pt x="13712" y="24685"/>
                    <a:pt x="13742" y="24685"/>
                  </a:cubicBezTo>
                  <a:cubicBezTo>
                    <a:pt x="14046" y="24685"/>
                    <a:pt x="14255" y="24296"/>
                    <a:pt x="14579" y="24254"/>
                  </a:cubicBezTo>
                  <a:cubicBezTo>
                    <a:pt x="15417" y="24533"/>
                    <a:pt x="15618" y="25370"/>
                    <a:pt x="15587" y="26084"/>
                  </a:cubicBezTo>
                  <a:lnTo>
                    <a:pt x="16828" y="26316"/>
                  </a:lnTo>
                  <a:cubicBezTo>
                    <a:pt x="16626" y="26859"/>
                    <a:pt x="16363" y="27464"/>
                    <a:pt x="16595" y="28007"/>
                  </a:cubicBezTo>
                  <a:cubicBezTo>
                    <a:pt x="16799" y="28133"/>
                    <a:pt x="16998" y="28182"/>
                    <a:pt x="17193" y="28182"/>
                  </a:cubicBezTo>
                  <a:cubicBezTo>
                    <a:pt x="17894" y="28182"/>
                    <a:pt x="18556" y="27549"/>
                    <a:pt x="19254" y="27549"/>
                  </a:cubicBezTo>
                  <a:cubicBezTo>
                    <a:pt x="19415" y="27549"/>
                    <a:pt x="19578" y="27583"/>
                    <a:pt x="19744" y="27666"/>
                  </a:cubicBezTo>
                  <a:cubicBezTo>
                    <a:pt x="20162" y="27092"/>
                    <a:pt x="19046" y="27278"/>
                    <a:pt x="19247" y="26751"/>
                  </a:cubicBezTo>
                  <a:cubicBezTo>
                    <a:pt x="19201" y="26037"/>
                    <a:pt x="21574" y="25665"/>
                    <a:pt x="21651" y="24362"/>
                  </a:cubicBezTo>
                  <a:cubicBezTo>
                    <a:pt x="21822" y="24199"/>
                    <a:pt x="21972" y="24133"/>
                    <a:pt x="22108" y="24133"/>
                  </a:cubicBezTo>
                  <a:cubicBezTo>
                    <a:pt x="22551" y="24133"/>
                    <a:pt x="22849" y="24834"/>
                    <a:pt x="23264" y="25107"/>
                  </a:cubicBezTo>
                  <a:cubicBezTo>
                    <a:pt x="22908" y="25929"/>
                    <a:pt x="22039" y="25929"/>
                    <a:pt x="21496" y="26518"/>
                  </a:cubicBezTo>
                  <a:lnTo>
                    <a:pt x="22753" y="26316"/>
                  </a:lnTo>
                  <a:cubicBezTo>
                    <a:pt x="23812" y="26415"/>
                    <a:pt x="23405" y="27801"/>
                    <a:pt x="24203" y="27801"/>
                  </a:cubicBezTo>
                  <a:cubicBezTo>
                    <a:pt x="24281" y="27801"/>
                    <a:pt x="24370" y="27788"/>
                    <a:pt x="24474" y="27759"/>
                  </a:cubicBezTo>
                  <a:cubicBezTo>
                    <a:pt x="24519" y="27550"/>
                    <a:pt x="24477" y="27340"/>
                    <a:pt x="24585" y="27187"/>
                  </a:cubicBezTo>
                  <a:lnTo>
                    <a:pt x="24585" y="27187"/>
                  </a:lnTo>
                  <a:cubicBezTo>
                    <a:pt x="24485" y="27320"/>
                    <a:pt x="24368" y="27471"/>
                    <a:pt x="24225" y="27471"/>
                  </a:cubicBezTo>
                  <a:cubicBezTo>
                    <a:pt x="24172" y="27471"/>
                    <a:pt x="24116" y="27450"/>
                    <a:pt x="24055" y="27402"/>
                  </a:cubicBezTo>
                  <a:cubicBezTo>
                    <a:pt x="23931" y="26782"/>
                    <a:pt x="24614" y="26472"/>
                    <a:pt x="24660" y="26316"/>
                  </a:cubicBezTo>
                  <a:lnTo>
                    <a:pt x="24660" y="26316"/>
                  </a:lnTo>
                  <a:cubicBezTo>
                    <a:pt x="24970" y="26921"/>
                    <a:pt x="24428" y="27588"/>
                    <a:pt x="24831" y="27867"/>
                  </a:cubicBezTo>
                  <a:lnTo>
                    <a:pt x="25001" y="26766"/>
                  </a:lnTo>
                  <a:cubicBezTo>
                    <a:pt x="25157" y="28240"/>
                    <a:pt x="26056" y="30240"/>
                    <a:pt x="26614" y="31155"/>
                  </a:cubicBezTo>
                  <a:cubicBezTo>
                    <a:pt x="26242" y="29263"/>
                    <a:pt x="25684" y="27076"/>
                    <a:pt x="24350" y="25805"/>
                  </a:cubicBezTo>
                  <a:cubicBezTo>
                    <a:pt x="22427" y="25029"/>
                    <a:pt x="24273" y="23525"/>
                    <a:pt x="24288" y="22315"/>
                  </a:cubicBezTo>
                  <a:cubicBezTo>
                    <a:pt x="23497" y="22206"/>
                    <a:pt x="23233" y="21555"/>
                    <a:pt x="23342" y="20811"/>
                  </a:cubicBezTo>
                  <a:cubicBezTo>
                    <a:pt x="23504" y="20676"/>
                    <a:pt x="23638" y="20622"/>
                    <a:pt x="23753" y="20622"/>
                  </a:cubicBezTo>
                  <a:cubicBezTo>
                    <a:pt x="24186" y="20622"/>
                    <a:pt x="24356" y="21371"/>
                    <a:pt x="24736" y="21371"/>
                  </a:cubicBezTo>
                  <a:cubicBezTo>
                    <a:pt x="24838" y="21371"/>
                    <a:pt x="24954" y="21318"/>
                    <a:pt x="25095" y="21183"/>
                  </a:cubicBezTo>
                  <a:cubicBezTo>
                    <a:pt x="24521" y="20640"/>
                    <a:pt x="24040" y="20299"/>
                    <a:pt x="23388" y="19880"/>
                  </a:cubicBezTo>
                  <a:lnTo>
                    <a:pt x="22846" y="16049"/>
                  </a:lnTo>
                  <a:lnTo>
                    <a:pt x="22846" y="16049"/>
                  </a:lnTo>
                  <a:cubicBezTo>
                    <a:pt x="22886" y="16057"/>
                    <a:pt x="22926" y="16061"/>
                    <a:pt x="22965" y="16061"/>
                  </a:cubicBezTo>
                  <a:cubicBezTo>
                    <a:pt x="23441" y="16061"/>
                    <a:pt x="23832" y="15485"/>
                    <a:pt x="23761" y="15041"/>
                  </a:cubicBezTo>
                  <a:lnTo>
                    <a:pt x="23761" y="15041"/>
                  </a:lnTo>
                  <a:cubicBezTo>
                    <a:pt x="23480" y="15085"/>
                    <a:pt x="23223" y="15117"/>
                    <a:pt x="22977" y="15117"/>
                  </a:cubicBezTo>
                  <a:cubicBezTo>
                    <a:pt x="22446" y="15117"/>
                    <a:pt x="21964" y="14970"/>
                    <a:pt x="21403" y="14483"/>
                  </a:cubicBezTo>
                  <a:cubicBezTo>
                    <a:pt x="21372" y="13909"/>
                    <a:pt x="20659" y="13521"/>
                    <a:pt x="21326" y="13133"/>
                  </a:cubicBezTo>
                  <a:lnTo>
                    <a:pt x="21326" y="13133"/>
                  </a:lnTo>
                  <a:cubicBezTo>
                    <a:pt x="21580" y="13232"/>
                    <a:pt x="21834" y="13498"/>
                    <a:pt x="22135" y="13498"/>
                  </a:cubicBezTo>
                  <a:cubicBezTo>
                    <a:pt x="22165" y="13498"/>
                    <a:pt x="22195" y="13496"/>
                    <a:pt x="22225" y="13490"/>
                  </a:cubicBezTo>
                  <a:cubicBezTo>
                    <a:pt x="20659" y="11582"/>
                    <a:pt x="21062" y="8760"/>
                    <a:pt x="19465" y="6728"/>
                  </a:cubicBezTo>
                  <a:cubicBezTo>
                    <a:pt x="19728" y="6107"/>
                    <a:pt x="20969" y="6340"/>
                    <a:pt x="20705" y="5518"/>
                  </a:cubicBezTo>
                  <a:lnTo>
                    <a:pt x="20705" y="5518"/>
                  </a:lnTo>
                  <a:cubicBezTo>
                    <a:pt x="20508" y="5574"/>
                    <a:pt x="20319" y="5598"/>
                    <a:pt x="20138" y="5598"/>
                  </a:cubicBezTo>
                  <a:cubicBezTo>
                    <a:pt x="19763" y="5598"/>
                    <a:pt x="19422" y="5494"/>
                    <a:pt x="19108" y="5348"/>
                  </a:cubicBezTo>
                  <a:cubicBezTo>
                    <a:pt x="18643" y="4277"/>
                    <a:pt x="17262" y="3579"/>
                    <a:pt x="17092" y="2540"/>
                  </a:cubicBezTo>
                  <a:cubicBezTo>
                    <a:pt x="16975" y="2573"/>
                    <a:pt x="16869" y="2587"/>
                    <a:pt x="16770" y="2587"/>
                  </a:cubicBezTo>
                  <a:cubicBezTo>
                    <a:pt x="15945" y="2587"/>
                    <a:pt x="15682" y="1562"/>
                    <a:pt x="14731" y="1562"/>
                  </a:cubicBezTo>
                  <a:cubicBezTo>
                    <a:pt x="14663" y="1562"/>
                    <a:pt x="14592" y="1568"/>
                    <a:pt x="14517" y="1579"/>
                  </a:cubicBezTo>
                  <a:cubicBezTo>
                    <a:pt x="14207" y="1424"/>
                    <a:pt x="14595" y="1082"/>
                    <a:pt x="14269" y="850"/>
                  </a:cubicBezTo>
                  <a:cubicBezTo>
                    <a:pt x="13217" y="619"/>
                    <a:pt x="11524" y="1"/>
                    <a:pt x="998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04" name="Google Shape;8504;p9"/>
            <p:cNvSpPr/>
            <p:nvPr/>
          </p:nvSpPr>
          <p:spPr>
            <a:xfrm>
              <a:off x="4676775" y="1262850"/>
              <a:ext cx="37250" cy="24350"/>
            </a:xfrm>
            <a:custGeom>
              <a:avLst/>
              <a:gdLst/>
              <a:ahLst/>
              <a:cxnLst/>
              <a:rect l="l" t="t" r="r" b="b"/>
              <a:pathLst>
                <a:path w="1490" h="974" extrusionOk="0">
                  <a:moveTo>
                    <a:pt x="422" y="0"/>
                  </a:moveTo>
                  <a:cubicBezTo>
                    <a:pt x="265" y="0"/>
                    <a:pt x="117" y="69"/>
                    <a:pt x="1" y="251"/>
                  </a:cubicBezTo>
                  <a:cubicBezTo>
                    <a:pt x="193" y="663"/>
                    <a:pt x="324" y="965"/>
                    <a:pt x="781" y="965"/>
                  </a:cubicBezTo>
                  <a:cubicBezTo>
                    <a:pt x="841" y="965"/>
                    <a:pt x="906" y="960"/>
                    <a:pt x="978" y="949"/>
                  </a:cubicBezTo>
                  <a:cubicBezTo>
                    <a:pt x="1002" y="966"/>
                    <a:pt x="1032" y="974"/>
                    <a:pt x="1064" y="974"/>
                  </a:cubicBezTo>
                  <a:cubicBezTo>
                    <a:pt x="1239" y="974"/>
                    <a:pt x="1489" y="743"/>
                    <a:pt x="1319" y="468"/>
                  </a:cubicBezTo>
                  <a:cubicBezTo>
                    <a:pt x="1110" y="291"/>
                    <a:pt x="746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05" name="Google Shape;8505;p9"/>
            <p:cNvSpPr/>
            <p:nvPr/>
          </p:nvSpPr>
          <p:spPr>
            <a:xfrm>
              <a:off x="4739600" y="1433900"/>
              <a:ext cx="120225" cy="116775"/>
            </a:xfrm>
            <a:custGeom>
              <a:avLst/>
              <a:gdLst/>
              <a:ahLst/>
              <a:cxnLst/>
              <a:rect l="l" t="t" r="r" b="b"/>
              <a:pathLst>
                <a:path w="4809" h="4671" extrusionOk="0">
                  <a:moveTo>
                    <a:pt x="1225" y="1"/>
                  </a:moveTo>
                  <a:cubicBezTo>
                    <a:pt x="0" y="2032"/>
                    <a:pt x="2420" y="3366"/>
                    <a:pt x="3738" y="4514"/>
                  </a:cubicBezTo>
                  <a:cubicBezTo>
                    <a:pt x="3811" y="4623"/>
                    <a:pt x="3961" y="4670"/>
                    <a:pt x="4119" y="4670"/>
                  </a:cubicBezTo>
                  <a:cubicBezTo>
                    <a:pt x="4367" y="4670"/>
                    <a:pt x="4634" y="4554"/>
                    <a:pt x="4653" y="4374"/>
                  </a:cubicBezTo>
                  <a:cubicBezTo>
                    <a:pt x="4808" y="3087"/>
                    <a:pt x="3149" y="2978"/>
                    <a:pt x="2435" y="2094"/>
                  </a:cubicBezTo>
                  <a:cubicBezTo>
                    <a:pt x="2327" y="1334"/>
                    <a:pt x="1939" y="249"/>
                    <a:pt x="122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06" name="Google Shape;8506;p9"/>
            <p:cNvSpPr/>
            <p:nvPr/>
          </p:nvSpPr>
          <p:spPr>
            <a:xfrm>
              <a:off x="4200500" y="1612050"/>
              <a:ext cx="21175" cy="13800"/>
            </a:xfrm>
            <a:custGeom>
              <a:avLst/>
              <a:gdLst/>
              <a:ahLst/>
              <a:cxnLst/>
              <a:rect l="l" t="t" r="r" b="b"/>
              <a:pathLst>
                <a:path w="847" h="552" extrusionOk="0">
                  <a:moveTo>
                    <a:pt x="541" y="0"/>
                  </a:moveTo>
                  <a:cubicBezTo>
                    <a:pt x="1" y="0"/>
                    <a:pt x="846" y="407"/>
                    <a:pt x="130" y="536"/>
                  </a:cubicBezTo>
                  <a:cubicBezTo>
                    <a:pt x="156" y="547"/>
                    <a:pt x="184" y="551"/>
                    <a:pt x="214" y="551"/>
                  </a:cubicBezTo>
                  <a:cubicBezTo>
                    <a:pt x="456" y="551"/>
                    <a:pt x="800" y="243"/>
                    <a:pt x="704" y="9"/>
                  </a:cubicBezTo>
                  <a:cubicBezTo>
                    <a:pt x="639" y="3"/>
                    <a:pt x="585" y="0"/>
                    <a:pt x="5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07" name="Google Shape;8507;p9"/>
            <p:cNvSpPr/>
            <p:nvPr/>
          </p:nvSpPr>
          <p:spPr>
            <a:xfrm>
              <a:off x="4439375" y="1679950"/>
              <a:ext cx="22900" cy="20350"/>
            </a:xfrm>
            <a:custGeom>
              <a:avLst/>
              <a:gdLst/>
              <a:ahLst/>
              <a:cxnLst/>
              <a:rect l="l" t="t" r="r" b="b"/>
              <a:pathLst>
                <a:path w="916" h="814" extrusionOk="0">
                  <a:moveTo>
                    <a:pt x="201" y="1"/>
                  </a:moveTo>
                  <a:cubicBezTo>
                    <a:pt x="171" y="1"/>
                    <a:pt x="141" y="3"/>
                    <a:pt x="113" y="7"/>
                  </a:cubicBezTo>
                  <a:cubicBezTo>
                    <a:pt x="153" y="179"/>
                    <a:pt x="1" y="589"/>
                    <a:pt x="158" y="589"/>
                  </a:cubicBezTo>
                  <a:cubicBezTo>
                    <a:pt x="185" y="589"/>
                    <a:pt x="221" y="577"/>
                    <a:pt x="268" y="550"/>
                  </a:cubicBezTo>
                  <a:lnTo>
                    <a:pt x="439" y="317"/>
                  </a:lnTo>
                  <a:lnTo>
                    <a:pt x="439" y="317"/>
                  </a:lnTo>
                  <a:cubicBezTo>
                    <a:pt x="529" y="362"/>
                    <a:pt x="575" y="697"/>
                    <a:pt x="411" y="803"/>
                  </a:cubicBezTo>
                  <a:lnTo>
                    <a:pt x="411" y="803"/>
                  </a:lnTo>
                  <a:lnTo>
                    <a:pt x="718" y="628"/>
                  </a:lnTo>
                  <a:cubicBezTo>
                    <a:pt x="915" y="206"/>
                    <a:pt x="500" y="1"/>
                    <a:pt x="201" y="1"/>
                  </a:cubicBezTo>
                  <a:close/>
                  <a:moveTo>
                    <a:pt x="411" y="803"/>
                  </a:moveTo>
                  <a:lnTo>
                    <a:pt x="393" y="814"/>
                  </a:lnTo>
                  <a:cubicBezTo>
                    <a:pt x="399" y="810"/>
                    <a:pt x="405" y="807"/>
                    <a:pt x="411" y="80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08" name="Google Shape;8508;p9"/>
            <p:cNvSpPr/>
            <p:nvPr/>
          </p:nvSpPr>
          <p:spPr>
            <a:xfrm>
              <a:off x="4422800" y="1712675"/>
              <a:ext cx="32600" cy="41900"/>
            </a:xfrm>
            <a:custGeom>
              <a:avLst/>
              <a:gdLst/>
              <a:ahLst/>
              <a:cxnLst/>
              <a:rect l="l" t="t" r="r" b="b"/>
              <a:pathLst>
                <a:path w="1304" h="1676" extrusionOk="0">
                  <a:moveTo>
                    <a:pt x="1211" y="1"/>
                  </a:moveTo>
                  <a:lnTo>
                    <a:pt x="621" y="1288"/>
                  </a:lnTo>
                  <a:lnTo>
                    <a:pt x="420" y="823"/>
                  </a:lnTo>
                  <a:cubicBezTo>
                    <a:pt x="420" y="1257"/>
                    <a:pt x="1" y="1319"/>
                    <a:pt x="420" y="1676"/>
                  </a:cubicBezTo>
                  <a:cubicBezTo>
                    <a:pt x="854" y="1335"/>
                    <a:pt x="1304" y="606"/>
                    <a:pt x="121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09" name="Google Shape;8509;p9"/>
            <p:cNvSpPr/>
            <p:nvPr/>
          </p:nvSpPr>
          <p:spPr>
            <a:xfrm>
              <a:off x="4377825" y="1732850"/>
              <a:ext cx="6225" cy="17075"/>
            </a:xfrm>
            <a:custGeom>
              <a:avLst/>
              <a:gdLst/>
              <a:ahLst/>
              <a:cxnLst/>
              <a:rect l="l" t="t" r="r" b="b"/>
              <a:pathLst>
                <a:path w="249" h="683" extrusionOk="0">
                  <a:moveTo>
                    <a:pt x="78" y="0"/>
                  </a:moveTo>
                  <a:lnTo>
                    <a:pt x="1" y="435"/>
                  </a:lnTo>
                  <a:lnTo>
                    <a:pt x="63" y="357"/>
                  </a:lnTo>
                  <a:lnTo>
                    <a:pt x="249" y="68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10" name="Google Shape;8510;p9"/>
            <p:cNvSpPr/>
            <p:nvPr/>
          </p:nvSpPr>
          <p:spPr>
            <a:xfrm>
              <a:off x="4367450" y="1760225"/>
              <a:ext cx="14175" cy="20000"/>
            </a:xfrm>
            <a:custGeom>
              <a:avLst/>
              <a:gdLst/>
              <a:ahLst/>
              <a:cxnLst/>
              <a:rect l="l" t="t" r="r" b="b"/>
              <a:pathLst>
                <a:path w="567" h="800" extrusionOk="0">
                  <a:moveTo>
                    <a:pt x="382" y="1"/>
                  </a:moveTo>
                  <a:cubicBezTo>
                    <a:pt x="0" y="1"/>
                    <a:pt x="107" y="800"/>
                    <a:pt x="346" y="800"/>
                  </a:cubicBezTo>
                  <a:cubicBezTo>
                    <a:pt x="373" y="800"/>
                    <a:pt x="401" y="789"/>
                    <a:pt x="431" y="767"/>
                  </a:cubicBezTo>
                  <a:cubicBezTo>
                    <a:pt x="566" y="497"/>
                    <a:pt x="431" y="50"/>
                    <a:pt x="496" y="21"/>
                  </a:cubicBezTo>
                  <a:lnTo>
                    <a:pt x="496" y="21"/>
                  </a:lnTo>
                  <a:cubicBezTo>
                    <a:pt x="510" y="26"/>
                    <a:pt x="525" y="31"/>
                    <a:pt x="540" y="38"/>
                  </a:cubicBezTo>
                  <a:cubicBezTo>
                    <a:pt x="524" y="25"/>
                    <a:pt x="512" y="20"/>
                    <a:pt x="503" y="20"/>
                  </a:cubicBezTo>
                  <a:cubicBezTo>
                    <a:pt x="501" y="20"/>
                    <a:pt x="498" y="20"/>
                    <a:pt x="496" y="21"/>
                  </a:cubicBezTo>
                  <a:lnTo>
                    <a:pt x="496" y="21"/>
                  </a:lnTo>
                  <a:cubicBezTo>
                    <a:pt x="454" y="7"/>
                    <a:pt x="416" y="1"/>
                    <a:pt x="3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11" name="Google Shape;8511;p9"/>
            <p:cNvSpPr/>
            <p:nvPr/>
          </p:nvSpPr>
          <p:spPr>
            <a:xfrm>
              <a:off x="4598825" y="1811950"/>
              <a:ext cx="22525" cy="23875"/>
            </a:xfrm>
            <a:custGeom>
              <a:avLst/>
              <a:gdLst/>
              <a:ahLst/>
              <a:cxnLst/>
              <a:rect l="l" t="t" r="r" b="b"/>
              <a:pathLst>
                <a:path w="901" h="955" extrusionOk="0">
                  <a:moveTo>
                    <a:pt x="436" y="0"/>
                  </a:moveTo>
                  <a:cubicBezTo>
                    <a:pt x="451" y="202"/>
                    <a:pt x="668" y="590"/>
                    <a:pt x="311" y="652"/>
                  </a:cubicBezTo>
                  <a:lnTo>
                    <a:pt x="79" y="481"/>
                  </a:lnTo>
                  <a:lnTo>
                    <a:pt x="79" y="481"/>
                  </a:lnTo>
                  <a:cubicBezTo>
                    <a:pt x="1" y="625"/>
                    <a:pt x="273" y="954"/>
                    <a:pt x="482" y="954"/>
                  </a:cubicBezTo>
                  <a:cubicBezTo>
                    <a:pt x="521" y="954"/>
                    <a:pt x="559" y="943"/>
                    <a:pt x="591" y="915"/>
                  </a:cubicBezTo>
                  <a:cubicBezTo>
                    <a:pt x="544" y="636"/>
                    <a:pt x="901" y="156"/>
                    <a:pt x="4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12" name="Google Shape;8512;p9"/>
            <p:cNvSpPr/>
            <p:nvPr/>
          </p:nvSpPr>
          <p:spPr>
            <a:xfrm>
              <a:off x="4625250" y="1866250"/>
              <a:ext cx="20150" cy="21850"/>
            </a:xfrm>
            <a:custGeom>
              <a:avLst/>
              <a:gdLst/>
              <a:ahLst/>
              <a:cxnLst/>
              <a:rect l="l" t="t" r="r" b="b"/>
              <a:pathLst>
                <a:path w="806" h="874" extrusionOk="0">
                  <a:moveTo>
                    <a:pt x="334" y="0"/>
                  </a:moveTo>
                  <a:cubicBezTo>
                    <a:pt x="241" y="0"/>
                    <a:pt x="139" y="66"/>
                    <a:pt x="30" y="232"/>
                  </a:cubicBezTo>
                  <a:cubicBezTo>
                    <a:pt x="1" y="451"/>
                    <a:pt x="136" y="874"/>
                    <a:pt x="486" y="874"/>
                  </a:cubicBezTo>
                  <a:cubicBezTo>
                    <a:pt x="509" y="874"/>
                    <a:pt x="532" y="872"/>
                    <a:pt x="557" y="868"/>
                  </a:cubicBezTo>
                  <a:lnTo>
                    <a:pt x="805" y="620"/>
                  </a:lnTo>
                  <a:cubicBezTo>
                    <a:pt x="709" y="340"/>
                    <a:pt x="544" y="0"/>
                    <a:pt x="3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513" name="Google Shape;8513;p9"/>
          <p:cNvGrpSpPr/>
          <p:nvPr/>
        </p:nvGrpSpPr>
        <p:grpSpPr>
          <a:xfrm rot="2538002" flipH="1">
            <a:off x="9548695" y="-1293767"/>
            <a:ext cx="2046693" cy="2564676"/>
            <a:chOff x="4082775" y="914425"/>
            <a:chExt cx="777050" cy="973675"/>
          </a:xfrm>
        </p:grpSpPr>
        <p:sp>
          <p:nvSpPr>
            <p:cNvPr id="8514" name="Google Shape;8514;p9"/>
            <p:cNvSpPr/>
            <p:nvPr/>
          </p:nvSpPr>
          <p:spPr>
            <a:xfrm>
              <a:off x="4082775" y="914425"/>
              <a:ext cx="665375" cy="778900"/>
            </a:xfrm>
            <a:custGeom>
              <a:avLst/>
              <a:gdLst/>
              <a:ahLst/>
              <a:cxnLst/>
              <a:rect l="l" t="t" r="r" b="b"/>
              <a:pathLst>
                <a:path w="26615" h="31156" extrusionOk="0">
                  <a:moveTo>
                    <a:pt x="24598" y="27170"/>
                  </a:moveTo>
                  <a:lnTo>
                    <a:pt x="24598" y="27170"/>
                  </a:lnTo>
                  <a:cubicBezTo>
                    <a:pt x="24594" y="27175"/>
                    <a:pt x="24589" y="27181"/>
                    <a:pt x="24585" y="27187"/>
                  </a:cubicBezTo>
                  <a:lnTo>
                    <a:pt x="24585" y="27187"/>
                  </a:lnTo>
                  <a:cubicBezTo>
                    <a:pt x="24590" y="27181"/>
                    <a:pt x="24594" y="27175"/>
                    <a:pt x="24598" y="27170"/>
                  </a:cubicBezTo>
                  <a:close/>
                  <a:moveTo>
                    <a:pt x="9983" y="1"/>
                  </a:moveTo>
                  <a:cubicBezTo>
                    <a:pt x="9865" y="1"/>
                    <a:pt x="9748" y="4"/>
                    <a:pt x="9631" y="12"/>
                  </a:cubicBezTo>
                  <a:cubicBezTo>
                    <a:pt x="9190" y="517"/>
                    <a:pt x="8635" y="807"/>
                    <a:pt x="8057" y="807"/>
                  </a:cubicBezTo>
                  <a:cubicBezTo>
                    <a:pt x="7782" y="807"/>
                    <a:pt x="7503" y="742"/>
                    <a:pt x="7227" y="602"/>
                  </a:cubicBezTo>
                  <a:lnTo>
                    <a:pt x="7227" y="602"/>
                  </a:lnTo>
                  <a:cubicBezTo>
                    <a:pt x="7440" y="1226"/>
                    <a:pt x="6821" y="1783"/>
                    <a:pt x="6162" y="1783"/>
                  </a:cubicBezTo>
                  <a:cubicBezTo>
                    <a:pt x="6052" y="1783"/>
                    <a:pt x="5940" y="1767"/>
                    <a:pt x="5832" y="1734"/>
                  </a:cubicBezTo>
                  <a:lnTo>
                    <a:pt x="5832" y="1734"/>
                  </a:lnTo>
                  <a:lnTo>
                    <a:pt x="6018" y="2494"/>
                  </a:lnTo>
                  <a:cubicBezTo>
                    <a:pt x="5915" y="2464"/>
                    <a:pt x="5824" y="2450"/>
                    <a:pt x="5742" y="2450"/>
                  </a:cubicBezTo>
                  <a:cubicBezTo>
                    <a:pt x="4963" y="2450"/>
                    <a:pt x="5030" y="3678"/>
                    <a:pt x="4039" y="3678"/>
                  </a:cubicBezTo>
                  <a:cubicBezTo>
                    <a:pt x="4002" y="3678"/>
                    <a:pt x="3964" y="3676"/>
                    <a:pt x="3924" y="3672"/>
                  </a:cubicBezTo>
                  <a:lnTo>
                    <a:pt x="3924" y="3672"/>
                  </a:lnTo>
                  <a:cubicBezTo>
                    <a:pt x="3955" y="4262"/>
                    <a:pt x="4451" y="3890"/>
                    <a:pt x="4467" y="4448"/>
                  </a:cubicBezTo>
                  <a:cubicBezTo>
                    <a:pt x="3257" y="5223"/>
                    <a:pt x="3350" y="6356"/>
                    <a:pt x="1861" y="6805"/>
                  </a:cubicBezTo>
                  <a:lnTo>
                    <a:pt x="2823" y="7581"/>
                  </a:lnTo>
                  <a:cubicBezTo>
                    <a:pt x="1861" y="9597"/>
                    <a:pt x="1396" y="12079"/>
                    <a:pt x="0" y="13583"/>
                  </a:cubicBezTo>
                  <a:cubicBezTo>
                    <a:pt x="529" y="13541"/>
                    <a:pt x="921" y="13231"/>
                    <a:pt x="1324" y="13231"/>
                  </a:cubicBezTo>
                  <a:cubicBezTo>
                    <a:pt x="1511" y="13231"/>
                    <a:pt x="1701" y="13298"/>
                    <a:pt x="1908" y="13490"/>
                  </a:cubicBezTo>
                  <a:cubicBezTo>
                    <a:pt x="2094" y="14607"/>
                    <a:pt x="1117" y="15677"/>
                    <a:pt x="1644" y="16747"/>
                  </a:cubicBezTo>
                  <a:cubicBezTo>
                    <a:pt x="962" y="17352"/>
                    <a:pt x="0" y="18515"/>
                    <a:pt x="16" y="19074"/>
                  </a:cubicBezTo>
                  <a:cubicBezTo>
                    <a:pt x="744" y="18314"/>
                    <a:pt x="2140" y="18158"/>
                    <a:pt x="2482" y="17042"/>
                  </a:cubicBezTo>
                  <a:cubicBezTo>
                    <a:pt x="2517" y="16912"/>
                    <a:pt x="2586" y="16860"/>
                    <a:pt x="2666" y="16860"/>
                  </a:cubicBezTo>
                  <a:cubicBezTo>
                    <a:pt x="2864" y="16860"/>
                    <a:pt x="3135" y="17176"/>
                    <a:pt x="3179" y="17429"/>
                  </a:cubicBezTo>
                  <a:cubicBezTo>
                    <a:pt x="4668" y="18251"/>
                    <a:pt x="2575" y="19446"/>
                    <a:pt x="2714" y="20345"/>
                  </a:cubicBezTo>
                  <a:cubicBezTo>
                    <a:pt x="2816" y="20414"/>
                    <a:pt x="2923" y="20445"/>
                    <a:pt x="3029" y="20445"/>
                  </a:cubicBezTo>
                  <a:cubicBezTo>
                    <a:pt x="3568" y="20445"/>
                    <a:pt x="4102" y="19656"/>
                    <a:pt x="4064" y="19074"/>
                  </a:cubicBezTo>
                  <a:cubicBezTo>
                    <a:pt x="4220" y="18997"/>
                    <a:pt x="4357" y="18964"/>
                    <a:pt x="4479" y="18964"/>
                  </a:cubicBezTo>
                  <a:cubicBezTo>
                    <a:pt x="5179" y="18964"/>
                    <a:pt x="5424" y="20022"/>
                    <a:pt x="6153" y="20022"/>
                  </a:cubicBezTo>
                  <a:cubicBezTo>
                    <a:pt x="6175" y="20022"/>
                    <a:pt x="6197" y="20021"/>
                    <a:pt x="6219" y="20020"/>
                  </a:cubicBezTo>
                  <a:lnTo>
                    <a:pt x="6219" y="20020"/>
                  </a:lnTo>
                  <a:cubicBezTo>
                    <a:pt x="6235" y="20655"/>
                    <a:pt x="6049" y="21183"/>
                    <a:pt x="5770" y="21726"/>
                  </a:cubicBezTo>
                  <a:cubicBezTo>
                    <a:pt x="5886" y="21775"/>
                    <a:pt x="5986" y="21797"/>
                    <a:pt x="6073" y="21797"/>
                  </a:cubicBezTo>
                  <a:cubicBezTo>
                    <a:pt x="6613" y="21797"/>
                    <a:pt x="6661" y="20952"/>
                    <a:pt x="7088" y="20578"/>
                  </a:cubicBezTo>
                  <a:cubicBezTo>
                    <a:pt x="7383" y="20687"/>
                    <a:pt x="7848" y="20888"/>
                    <a:pt x="7801" y="21105"/>
                  </a:cubicBezTo>
                  <a:cubicBezTo>
                    <a:pt x="7290" y="21400"/>
                    <a:pt x="6917" y="21819"/>
                    <a:pt x="6933" y="22393"/>
                  </a:cubicBezTo>
                  <a:cubicBezTo>
                    <a:pt x="7094" y="22458"/>
                    <a:pt x="7228" y="22487"/>
                    <a:pt x="7340" y="22487"/>
                  </a:cubicBezTo>
                  <a:cubicBezTo>
                    <a:pt x="8190" y="22487"/>
                    <a:pt x="7809" y="20833"/>
                    <a:pt x="8685" y="20764"/>
                  </a:cubicBezTo>
                  <a:lnTo>
                    <a:pt x="8685" y="20764"/>
                  </a:lnTo>
                  <a:cubicBezTo>
                    <a:pt x="8096" y="22858"/>
                    <a:pt x="10717" y="21384"/>
                    <a:pt x="10360" y="23277"/>
                  </a:cubicBezTo>
                  <a:cubicBezTo>
                    <a:pt x="10640" y="22734"/>
                    <a:pt x="10360" y="22005"/>
                    <a:pt x="10857" y="21415"/>
                  </a:cubicBezTo>
                  <a:cubicBezTo>
                    <a:pt x="11927" y="21881"/>
                    <a:pt x="11880" y="24300"/>
                    <a:pt x="13648" y="24672"/>
                  </a:cubicBezTo>
                  <a:cubicBezTo>
                    <a:pt x="13681" y="24681"/>
                    <a:pt x="13712" y="24685"/>
                    <a:pt x="13742" y="24685"/>
                  </a:cubicBezTo>
                  <a:cubicBezTo>
                    <a:pt x="14046" y="24685"/>
                    <a:pt x="14255" y="24296"/>
                    <a:pt x="14579" y="24254"/>
                  </a:cubicBezTo>
                  <a:cubicBezTo>
                    <a:pt x="15417" y="24533"/>
                    <a:pt x="15618" y="25370"/>
                    <a:pt x="15587" y="26084"/>
                  </a:cubicBezTo>
                  <a:lnTo>
                    <a:pt x="16828" y="26316"/>
                  </a:lnTo>
                  <a:cubicBezTo>
                    <a:pt x="16626" y="26859"/>
                    <a:pt x="16363" y="27464"/>
                    <a:pt x="16595" y="28007"/>
                  </a:cubicBezTo>
                  <a:cubicBezTo>
                    <a:pt x="16799" y="28133"/>
                    <a:pt x="16998" y="28182"/>
                    <a:pt x="17193" y="28182"/>
                  </a:cubicBezTo>
                  <a:cubicBezTo>
                    <a:pt x="17894" y="28182"/>
                    <a:pt x="18556" y="27549"/>
                    <a:pt x="19254" y="27549"/>
                  </a:cubicBezTo>
                  <a:cubicBezTo>
                    <a:pt x="19415" y="27549"/>
                    <a:pt x="19578" y="27583"/>
                    <a:pt x="19744" y="27666"/>
                  </a:cubicBezTo>
                  <a:cubicBezTo>
                    <a:pt x="20162" y="27092"/>
                    <a:pt x="19046" y="27278"/>
                    <a:pt x="19247" y="26751"/>
                  </a:cubicBezTo>
                  <a:cubicBezTo>
                    <a:pt x="19201" y="26037"/>
                    <a:pt x="21574" y="25665"/>
                    <a:pt x="21651" y="24362"/>
                  </a:cubicBezTo>
                  <a:cubicBezTo>
                    <a:pt x="21822" y="24199"/>
                    <a:pt x="21972" y="24133"/>
                    <a:pt x="22108" y="24133"/>
                  </a:cubicBezTo>
                  <a:cubicBezTo>
                    <a:pt x="22551" y="24133"/>
                    <a:pt x="22849" y="24834"/>
                    <a:pt x="23264" y="25107"/>
                  </a:cubicBezTo>
                  <a:cubicBezTo>
                    <a:pt x="22908" y="25929"/>
                    <a:pt x="22039" y="25929"/>
                    <a:pt x="21496" y="26518"/>
                  </a:cubicBezTo>
                  <a:lnTo>
                    <a:pt x="22753" y="26316"/>
                  </a:lnTo>
                  <a:cubicBezTo>
                    <a:pt x="23812" y="26415"/>
                    <a:pt x="23405" y="27801"/>
                    <a:pt x="24203" y="27801"/>
                  </a:cubicBezTo>
                  <a:cubicBezTo>
                    <a:pt x="24281" y="27801"/>
                    <a:pt x="24370" y="27788"/>
                    <a:pt x="24474" y="27759"/>
                  </a:cubicBezTo>
                  <a:cubicBezTo>
                    <a:pt x="24519" y="27550"/>
                    <a:pt x="24477" y="27340"/>
                    <a:pt x="24585" y="27187"/>
                  </a:cubicBezTo>
                  <a:lnTo>
                    <a:pt x="24585" y="27187"/>
                  </a:lnTo>
                  <a:cubicBezTo>
                    <a:pt x="24485" y="27320"/>
                    <a:pt x="24368" y="27471"/>
                    <a:pt x="24225" y="27471"/>
                  </a:cubicBezTo>
                  <a:cubicBezTo>
                    <a:pt x="24172" y="27471"/>
                    <a:pt x="24116" y="27450"/>
                    <a:pt x="24055" y="27402"/>
                  </a:cubicBezTo>
                  <a:cubicBezTo>
                    <a:pt x="23931" y="26782"/>
                    <a:pt x="24614" y="26472"/>
                    <a:pt x="24660" y="26316"/>
                  </a:cubicBezTo>
                  <a:lnTo>
                    <a:pt x="24660" y="26316"/>
                  </a:lnTo>
                  <a:cubicBezTo>
                    <a:pt x="24970" y="26921"/>
                    <a:pt x="24428" y="27588"/>
                    <a:pt x="24831" y="27867"/>
                  </a:cubicBezTo>
                  <a:lnTo>
                    <a:pt x="25001" y="26766"/>
                  </a:lnTo>
                  <a:cubicBezTo>
                    <a:pt x="25157" y="28240"/>
                    <a:pt x="26056" y="30240"/>
                    <a:pt x="26614" y="31155"/>
                  </a:cubicBezTo>
                  <a:cubicBezTo>
                    <a:pt x="26242" y="29263"/>
                    <a:pt x="25684" y="27076"/>
                    <a:pt x="24350" y="25805"/>
                  </a:cubicBezTo>
                  <a:cubicBezTo>
                    <a:pt x="22427" y="25029"/>
                    <a:pt x="24273" y="23525"/>
                    <a:pt x="24288" y="22315"/>
                  </a:cubicBezTo>
                  <a:cubicBezTo>
                    <a:pt x="23497" y="22206"/>
                    <a:pt x="23233" y="21555"/>
                    <a:pt x="23342" y="20811"/>
                  </a:cubicBezTo>
                  <a:cubicBezTo>
                    <a:pt x="23504" y="20676"/>
                    <a:pt x="23638" y="20622"/>
                    <a:pt x="23753" y="20622"/>
                  </a:cubicBezTo>
                  <a:cubicBezTo>
                    <a:pt x="24186" y="20622"/>
                    <a:pt x="24356" y="21371"/>
                    <a:pt x="24736" y="21371"/>
                  </a:cubicBezTo>
                  <a:cubicBezTo>
                    <a:pt x="24838" y="21371"/>
                    <a:pt x="24954" y="21318"/>
                    <a:pt x="25095" y="21183"/>
                  </a:cubicBezTo>
                  <a:cubicBezTo>
                    <a:pt x="24521" y="20640"/>
                    <a:pt x="24040" y="20299"/>
                    <a:pt x="23388" y="19880"/>
                  </a:cubicBezTo>
                  <a:lnTo>
                    <a:pt x="22846" y="16049"/>
                  </a:lnTo>
                  <a:lnTo>
                    <a:pt x="22846" y="16049"/>
                  </a:lnTo>
                  <a:cubicBezTo>
                    <a:pt x="22886" y="16057"/>
                    <a:pt x="22926" y="16061"/>
                    <a:pt x="22965" y="16061"/>
                  </a:cubicBezTo>
                  <a:cubicBezTo>
                    <a:pt x="23441" y="16061"/>
                    <a:pt x="23832" y="15485"/>
                    <a:pt x="23761" y="15041"/>
                  </a:cubicBezTo>
                  <a:lnTo>
                    <a:pt x="23761" y="15041"/>
                  </a:lnTo>
                  <a:cubicBezTo>
                    <a:pt x="23480" y="15085"/>
                    <a:pt x="23223" y="15117"/>
                    <a:pt x="22977" y="15117"/>
                  </a:cubicBezTo>
                  <a:cubicBezTo>
                    <a:pt x="22446" y="15117"/>
                    <a:pt x="21964" y="14970"/>
                    <a:pt x="21403" y="14483"/>
                  </a:cubicBezTo>
                  <a:cubicBezTo>
                    <a:pt x="21372" y="13909"/>
                    <a:pt x="20659" y="13521"/>
                    <a:pt x="21326" y="13133"/>
                  </a:cubicBezTo>
                  <a:lnTo>
                    <a:pt x="21326" y="13133"/>
                  </a:lnTo>
                  <a:cubicBezTo>
                    <a:pt x="21580" y="13232"/>
                    <a:pt x="21834" y="13498"/>
                    <a:pt x="22135" y="13498"/>
                  </a:cubicBezTo>
                  <a:cubicBezTo>
                    <a:pt x="22165" y="13498"/>
                    <a:pt x="22195" y="13496"/>
                    <a:pt x="22225" y="13490"/>
                  </a:cubicBezTo>
                  <a:cubicBezTo>
                    <a:pt x="20659" y="11582"/>
                    <a:pt x="21062" y="8760"/>
                    <a:pt x="19465" y="6728"/>
                  </a:cubicBezTo>
                  <a:cubicBezTo>
                    <a:pt x="19728" y="6107"/>
                    <a:pt x="20969" y="6340"/>
                    <a:pt x="20705" y="5518"/>
                  </a:cubicBezTo>
                  <a:lnTo>
                    <a:pt x="20705" y="5518"/>
                  </a:lnTo>
                  <a:cubicBezTo>
                    <a:pt x="20508" y="5574"/>
                    <a:pt x="20319" y="5598"/>
                    <a:pt x="20138" y="5598"/>
                  </a:cubicBezTo>
                  <a:cubicBezTo>
                    <a:pt x="19763" y="5598"/>
                    <a:pt x="19422" y="5494"/>
                    <a:pt x="19108" y="5348"/>
                  </a:cubicBezTo>
                  <a:cubicBezTo>
                    <a:pt x="18643" y="4277"/>
                    <a:pt x="17262" y="3579"/>
                    <a:pt x="17092" y="2540"/>
                  </a:cubicBezTo>
                  <a:cubicBezTo>
                    <a:pt x="16975" y="2573"/>
                    <a:pt x="16869" y="2587"/>
                    <a:pt x="16770" y="2587"/>
                  </a:cubicBezTo>
                  <a:cubicBezTo>
                    <a:pt x="15945" y="2587"/>
                    <a:pt x="15682" y="1562"/>
                    <a:pt x="14731" y="1562"/>
                  </a:cubicBezTo>
                  <a:cubicBezTo>
                    <a:pt x="14663" y="1562"/>
                    <a:pt x="14592" y="1568"/>
                    <a:pt x="14517" y="1579"/>
                  </a:cubicBezTo>
                  <a:cubicBezTo>
                    <a:pt x="14207" y="1424"/>
                    <a:pt x="14595" y="1082"/>
                    <a:pt x="14269" y="850"/>
                  </a:cubicBezTo>
                  <a:cubicBezTo>
                    <a:pt x="13217" y="619"/>
                    <a:pt x="11524" y="1"/>
                    <a:pt x="998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15" name="Google Shape;8515;p9"/>
            <p:cNvSpPr/>
            <p:nvPr/>
          </p:nvSpPr>
          <p:spPr>
            <a:xfrm>
              <a:off x="4676775" y="1262850"/>
              <a:ext cx="37250" cy="24350"/>
            </a:xfrm>
            <a:custGeom>
              <a:avLst/>
              <a:gdLst/>
              <a:ahLst/>
              <a:cxnLst/>
              <a:rect l="l" t="t" r="r" b="b"/>
              <a:pathLst>
                <a:path w="1490" h="974" extrusionOk="0">
                  <a:moveTo>
                    <a:pt x="422" y="0"/>
                  </a:moveTo>
                  <a:cubicBezTo>
                    <a:pt x="265" y="0"/>
                    <a:pt x="117" y="69"/>
                    <a:pt x="1" y="251"/>
                  </a:cubicBezTo>
                  <a:cubicBezTo>
                    <a:pt x="193" y="663"/>
                    <a:pt x="324" y="965"/>
                    <a:pt x="781" y="965"/>
                  </a:cubicBezTo>
                  <a:cubicBezTo>
                    <a:pt x="841" y="965"/>
                    <a:pt x="906" y="960"/>
                    <a:pt x="978" y="949"/>
                  </a:cubicBezTo>
                  <a:cubicBezTo>
                    <a:pt x="1002" y="966"/>
                    <a:pt x="1032" y="974"/>
                    <a:pt x="1064" y="974"/>
                  </a:cubicBezTo>
                  <a:cubicBezTo>
                    <a:pt x="1239" y="974"/>
                    <a:pt x="1489" y="743"/>
                    <a:pt x="1319" y="468"/>
                  </a:cubicBezTo>
                  <a:cubicBezTo>
                    <a:pt x="1110" y="291"/>
                    <a:pt x="746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16" name="Google Shape;8516;p9"/>
            <p:cNvSpPr/>
            <p:nvPr/>
          </p:nvSpPr>
          <p:spPr>
            <a:xfrm>
              <a:off x="4739600" y="1433900"/>
              <a:ext cx="120225" cy="116775"/>
            </a:xfrm>
            <a:custGeom>
              <a:avLst/>
              <a:gdLst/>
              <a:ahLst/>
              <a:cxnLst/>
              <a:rect l="l" t="t" r="r" b="b"/>
              <a:pathLst>
                <a:path w="4809" h="4671" extrusionOk="0">
                  <a:moveTo>
                    <a:pt x="1225" y="1"/>
                  </a:moveTo>
                  <a:cubicBezTo>
                    <a:pt x="0" y="2032"/>
                    <a:pt x="2420" y="3366"/>
                    <a:pt x="3738" y="4514"/>
                  </a:cubicBezTo>
                  <a:cubicBezTo>
                    <a:pt x="3811" y="4623"/>
                    <a:pt x="3961" y="4670"/>
                    <a:pt x="4119" y="4670"/>
                  </a:cubicBezTo>
                  <a:cubicBezTo>
                    <a:pt x="4367" y="4670"/>
                    <a:pt x="4634" y="4554"/>
                    <a:pt x="4653" y="4374"/>
                  </a:cubicBezTo>
                  <a:cubicBezTo>
                    <a:pt x="4808" y="3087"/>
                    <a:pt x="3149" y="2978"/>
                    <a:pt x="2435" y="2094"/>
                  </a:cubicBezTo>
                  <a:cubicBezTo>
                    <a:pt x="2327" y="1334"/>
                    <a:pt x="1939" y="249"/>
                    <a:pt x="122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17" name="Google Shape;8517;p9"/>
            <p:cNvSpPr/>
            <p:nvPr/>
          </p:nvSpPr>
          <p:spPr>
            <a:xfrm>
              <a:off x="4200500" y="1612050"/>
              <a:ext cx="21175" cy="13800"/>
            </a:xfrm>
            <a:custGeom>
              <a:avLst/>
              <a:gdLst/>
              <a:ahLst/>
              <a:cxnLst/>
              <a:rect l="l" t="t" r="r" b="b"/>
              <a:pathLst>
                <a:path w="847" h="552" extrusionOk="0">
                  <a:moveTo>
                    <a:pt x="541" y="0"/>
                  </a:moveTo>
                  <a:cubicBezTo>
                    <a:pt x="1" y="0"/>
                    <a:pt x="846" y="407"/>
                    <a:pt x="130" y="536"/>
                  </a:cubicBezTo>
                  <a:cubicBezTo>
                    <a:pt x="156" y="547"/>
                    <a:pt x="184" y="551"/>
                    <a:pt x="214" y="551"/>
                  </a:cubicBezTo>
                  <a:cubicBezTo>
                    <a:pt x="456" y="551"/>
                    <a:pt x="800" y="243"/>
                    <a:pt x="704" y="9"/>
                  </a:cubicBezTo>
                  <a:cubicBezTo>
                    <a:pt x="639" y="3"/>
                    <a:pt x="585" y="0"/>
                    <a:pt x="5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18" name="Google Shape;8518;p9"/>
            <p:cNvSpPr/>
            <p:nvPr/>
          </p:nvSpPr>
          <p:spPr>
            <a:xfrm>
              <a:off x="4439375" y="1679950"/>
              <a:ext cx="22900" cy="20350"/>
            </a:xfrm>
            <a:custGeom>
              <a:avLst/>
              <a:gdLst/>
              <a:ahLst/>
              <a:cxnLst/>
              <a:rect l="l" t="t" r="r" b="b"/>
              <a:pathLst>
                <a:path w="916" h="814" extrusionOk="0">
                  <a:moveTo>
                    <a:pt x="201" y="1"/>
                  </a:moveTo>
                  <a:cubicBezTo>
                    <a:pt x="171" y="1"/>
                    <a:pt x="141" y="3"/>
                    <a:pt x="113" y="7"/>
                  </a:cubicBezTo>
                  <a:cubicBezTo>
                    <a:pt x="153" y="179"/>
                    <a:pt x="1" y="589"/>
                    <a:pt x="158" y="589"/>
                  </a:cubicBezTo>
                  <a:cubicBezTo>
                    <a:pt x="185" y="589"/>
                    <a:pt x="221" y="577"/>
                    <a:pt x="268" y="550"/>
                  </a:cubicBezTo>
                  <a:lnTo>
                    <a:pt x="439" y="317"/>
                  </a:lnTo>
                  <a:lnTo>
                    <a:pt x="439" y="317"/>
                  </a:lnTo>
                  <a:cubicBezTo>
                    <a:pt x="529" y="362"/>
                    <a:pt x="575" y="697"/>
                    <a:pt x="411" y="803"/>
                  </a:cubicBezTo>
                  <a:lnTo>
                    <a:pt x="411" y="803"/>
                  </a:lnTo>
                  <a:lnTo>
                    <a:pt x="718" y="628"/>
                  </a:lnTo>
                  <a:cubicBezTo>
                    <a:pt x="915" y="206"/>
                    <a:pt x="500" y="1"/>
                    <a:pt x="201" y="1"/>
                  </a:cubicBezTo>
                  <a:close/>
                  <a:moveTo>
                    <a:pt x="411" y="803"/>
                  </a:moveTo>
                  <a:lnTo>
                    <a:pt x="393" y="814"/>
                  </a:lnTo>
                  <a:cubicBezTo>
                    <a:pt x="399" y="810"/>
                    <a:pt x="405" y="807"/>
                    <a:pt x="411" y="80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19" name="Google Shape;8519;p9"/>
            <p:cNvSpPr/>
            <p:nvPr/>
          </p:nvSpPr>
          <p:spPr>
            <a:xfrm>
              <a:off x="4422800" y="1712675"/>
              <a:ext cx="32600" cy="41900"/>
            </a:xfrm>
            <a:custGeom>
              <a:avLst/>
              <a:gdLst/>
              <a:ahLst/>
              <a:cxnLst/>
              <a:rect l="l" t="t" r="r" b="b"/>
              <a:pathLst>
                <a:path w="1304" h="1676" extrusionOk="0">
                  <a:moveTo>
                    <a:pt x="1211" y="1"/>
                  </a:moveTo>
                  <a:lnTo>
                    <a:pt x="621" y="1288"/>
                  </a:lnTo>
                  <a:lnTo>
                    <a:pt x="420" y="823"/>
                  </a:lnTo>
                  <a:cubicBezTo>
                    <a:pt x="420" y="1257"/>
                    <a:pt x="1" y="1319"/>
                    <a:pt x="420" y="1676"/>
                  </a:cubicBezTo>
                  <a:cubicBezTo>
                    <a:pt x="854" y="1335"/>
                    <a:pt x="1304" y="606"/>
                    <a:pt x="121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20" name="Google Shape;8520;p9"/>
            <p:cNvSpPr/>
            <p:nvPr/>
          </p:nvSpPr>
          <p:spPr>
            <a:xfrm>
              <a:off x="4377825" y="1732850"/>
              <a:ext cx="6225" cy="17075"/>
            </a:xfrm>
            <a:custGeom>
              <a:avLst/>
              <a:gdLst/>
              <a:ahLst/>
              <a:cxnLst/>
              <a:rect l="l" t="t" r="r" b="b"/>
              <a:pathLst>
                <a:path w="249" h="683" extrusionOk="0">
                  <a:moveTo>
                    <a:pt x="78" y="0"/>
                  </a:moveTo>
                  <a:lnTo>
                    <a:pt x="1" y="435"/>
                  </a:lnTo>
                  <a:lnTo>
                    <a:pt x="63" y="357"/>
                  </a:lnTo>
                  <a:lnTo>
                    <a:pt x="249" y="68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21" name="Google Shape;8521;p9"/>
            <p:cNvSpPr/>
            <p:nvPr/>
          </p:nvSpPr>
          <p:spPr>
            <a:xfrm>
              <a:off x="4367450" y="1760225"/>
              <a:ext cx="14175" cy="20000"/>
            </a:xfrm>
            <a:custGeom>
              <a:avLst/>
              <a:gdLst/>
              <a:ahLst/>
              <a:cxnLst/>
              <a:rect l="l" t="t" r="r" b="b"/>
              <a:pathLst>
                <a:path w="567" h="800" extrusionOk="0">
                  <a:moveTo>
                    <a:pt x="382" y="1"/>
                  </a:moveTo>
                  <a:cubicBezTo>
                    <a:pt x="0" y="1"/>
                    <a:pt x="107" y="800"/>
                    <a:pt x="346" y="800"/>
                  </a:cubicBezTo>
                  <a:cubicBezTo>
                    <a:pt x="373" y="800"/>
                    <a:pt x="401" y="789"/>
                    <a:pt x="431" y="767"/>
                  </a:cubicBezTo>
                  <a:cubicBezTo>
                    <a:pt x="566" y="497"/>
                    <a:pt x="431" y="50"/>
                    <a:pt x="496" y="21"/>
                  </a:cubicBezTo>
                  <a:lnTo>
                    <a:pt x="496" y="21"/>
                  </a:lnTo>
                  <a:cubicBezTo>
                    <a:pt x="510" y="26"/>
                    <a:pt x="525" y="31"/>
                    <a:pt x="540" y="38"/>
                  </a:cubicBezTo>
                  <a:cubicBezTo>
                    <a:pt x="524" y="25"/>
                    <a:pt x="512" y="20"/>
                    <a:pt x="503" y="20"/>
                  </a:cubicBezTo>
                  <a:cubicBezTo>
                    <a:pt x="501" y="20"/>
                    <a:pt x="498" y="20"/>
                    <a:pt x="496" y="21"/>
                  </a:cubicBezTo>
                  <a:lnTo>
                    <a:pt x="496" y="21"/>
                  </a:lnTo>
                  <a:cubicBezTo>
                    <a:pt x="454" y="7"/>
                    <a:pt x="416" y="1"/>
                    <a:pt x="3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22" name="Google Shape;8522;p9"/>
            <p:cNvSpPr/>
            <p:nvPr/>
          </p:nvSpPr>
          <p:spPr>
            <a:xfrm>
              <a:off x="4598825" y="1811950"/>
              <a:ext cx="22525" cy="23875"/>
            </a:xfrm>
            <a:custGeom>
              <a:avLst/>
              <a:gdLst/>
              <a:ahLst/>
              <a:cxnLst/>
              <a:rect l="l" t="t" r="r" b="b"/>
              <a:pathLst>
                <a:path w="901" h="955" extrusionOk="0">
                  <a:moveTo>
                    <a:pt x="436" y="0"/>
                  </a:moveTo>
                  <a:cubicBezTo>
                    <a:pt x="451" y="202"/>
                    <a:pt x="668" y="590"/>
                    <a:pt x="311" y="652"/>
                  </a:cubicBezTo>
                  <a:lnTo>
                    <a:pt x="79" y="481"/>
                  </a:lnTo>
                  <a:lnTo>
                    <a:pt x="79" y="481"/>
                  </a:lnTo>
                  <a:cubicBezTo>
                    <a:pt x="1" y="625"/>
                    <a:pt x="273" y="954"/>
                    <a:pt x="482" y="954"/>
                  </a:cubicBezTo>
                  <a:cubicBezTo>
                    <a:pt x="521" y="954"/>
                    <a:pt x="559" y="943"/>
                    <a:pt x="591" y="915"/>
                  </a:cubicBezTo>
                  <a:cubicBezTo>
                    <a:pt x="544" y="636"/>
                    <a:pt x="901" y="156"/>
                    <a:pt x="4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23" name="Google Shape;8523;p9"/>
            <p:cNvSpPr/>
            <p:nvPr/>
          </p:nvSpPr>
          <p:spPr>
            <a:xfrm>
              <a:off x="4625250" y="1866250"/>
              <a:ext cx="20150" cy="21850"/>
            </a:xfrm>
            <a:custGeom>
              <a:avLst/>
              <a:gdLst/>
              <a:ahLst/>
              <a:cxnLst/>
              <a:rect l="l" t="t" r="r" b="b"/>
              <a:pathLst>
                <a:path w="806" h="874" extrusionOk="0">
                  <a:moveTo>
                    <a:pt x="334" y="0"/>
                  </a:moveTo>
                  <a:cubicBezTo>
                    <a:pt x="241" y="0"/>
                    <a:pt x="139" y="66"/>
                    <a:pt x="30" y="232"/>
                  </a:cubicBezTo>
                  <a:cubicBezTo>
                    <a:pt x="1" y="451"/>
                    <a:pt x="136" y="874"/>
                    <a:pt x="486" y="874"/>
                  </a:cubicBezTo>
                  <a:cubicBezTo>
                    <a:pt x="509" y="874"/>
                    <a:pt x="532" y="872"/>
                    <a:pt x="557" y="868"/>
                  </a:cubicBezTo>
                  <a:lnTo>
                    <a:pt x="805" y="620"/>
                  </a:lnTo>
                  <a:cubicBezTo>
                    <a:pt x="709" y="340"/>
                    <a:pt x="544" y="0"/>
                    <a:pt x="3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08001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bg>
      <p:bgPr>
        <a:solidFill>
          <a:schemeClr val="accent1"/>
        </a:solidFill>
        <a:effectLst/>
      </p:bgPr>
    </p:bg>
    <p:spTree>
      <p:nvGrpSpPr>
        <p:cNvPr id="1" name="Shape 8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5" name="Google Shape;8525;p10"/>
          <p:cNvSpPr/>
          <p:nvPr/>
        </p:nvSpPr>
        <p:spPr>
          <a:xfrm flipH="1">
            <a:off x="7798233" y="-203200"/>
            <a:ext cx="4536000" cy="7213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8526" name="Google Shape;8526;p10"/>
          <p:cNvGrpSpPr/>
          <p:nvPr/>
        </p:nvGrpSpPr>
        <p:grpSpPr>
          <a:xfrm>
            <a:off x="5648079" y="-1931072"/>
            <a:ext cx="5273007" cy="9507591"/>
            <a:chOff x="4219084" y="-1538904"/>
            <a:chExt cx="3954755" cy="7130693"/>
          </a:xfrm>
        </p:grpSpPr>
        <p:grpSp>
          <p:nvGrpSpPr>
            <p:cNvPr id="8527" name="Google Shape;8527;p10"/>
            <p:cNvGrpSpPr/>
            <p:nvPr/>
          </p:nvGrpSpPr>
          <p:grpSpPr>
            <a:xfrm>
              <a:off x="4219084" y="-1538904"/>
              <a:ext cx="3954755" cy="7130693"/>
              <a:chOff x="4219084" y="-1538904"/>
              <a:chExt cx="3954755" cy="7130693"/>
            </a:xfrm>
          </p:grpSpPr>
          <p:grpSp>
            <p:nvGrpSpPr>
              <p:cNvPr id="8528" name="Google Shape;8528;p10"/>
              <p:cNvGrpSpPr/>
              <p:nvPr/>
            </p:nvGrpSpPr>
            <p:grpSpPr>
              <a:xfrm rot="5258471" flipH="1">
                <a:off x="4091142" y="-1075413"/>
                <a:ext cx="4210638" cy="3819773"/>
                <a:chOff x="4200500" y="1186448"/>
                <a:chExt cx="739016" cy="733366"/>
              </a:xfrm>
            </p:grpSpPr>
            <p:sp>
              <p:nvSpPr>
                <p:cNvPr id="8529" name="Google Shape;8529;p10"/>
                <p:cNvSpPr/>
                <p:nvPr/>
              </p:nvSpPr>
              <p:spPr>
                <a:xfrm rot="-2165757">
                  <a:off x="4413355" y="1284467"/>
                  <a:ext cx="441370" cy="5373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615" h="31156" extrusionOk="0">
                      <a:moveTo>
                        <a:pt x="24598" y="27170"/>
                      </a:moveTo>
                      <a:lnTo>
                        <a:pt x="24598" y="27170"/>
                      </a:lnTo>
                      <a:cubicBezTo>
                        <a:pt x="24594" y="27175"/>
                        <a:pt x="24589" y="27181"/>
                        <a:pt x="24585" y="27187"/>
                      </a:cubicBezTo>
                      <a:lnTo>
                        <a:pt x="24585" y="27187"/>
                      </a:lnTo>
                      <a:cubicBezTo>
                        <a:pt x="24590" y="27181"/>
                        <a:pt x="24594" y="27175"/>
                        <a:pt x="24598" y="27170"/>
                      </a:cubicBezTo>
                      <a:close/>
                      <a:moveTo>
                        <a:pt x="9983" y="1"/>
                      </a:moveTo>
                      <a:cubicBezTo>
                        <a:pt x="9865" y="1"/>
                        <a:pt x="9748" y="4"/>
                        <a:pt x="9631" y="12"/>
                      </a:cubicBezTo>
                      <a:cubicBezTo>
                        <a:pt x="9190" y="517"/>
                        <a:pt x="8635" y="807"/>
                        <a:pt x="8057" y="807"/>
                      </a:cubicBezTo>
                      <a:cubicBezTo>
                        <a:pt x="7782" y="807"/>
                        <a:pt x="7503" y="742"/>
                        <a:pt x="7227" y="602"/>
                      </a:cubicBezTo>
                      <a:lnTo>
                        <a:pt x="7227" y="602"/>
                      </a:lnTo>
                      <a:cubicBezTo>
                        <a:pt x="7440" y="1226"/>
                        <a:pt x="6821" y="1783"/>
                        <a:pt x="6162" y="1783"/>
                      </a:cubicBezTo>
                      <a:cubicBezTo>
                        <a:pt x="6052" y="1783"/>
                        <a:pt x="5940" y="1767"/>
                        <a:pt x="5832" y="1734"/>
                      </a:cubicBezTo>
                      <a:lnTo>
                        <a:pt x="5832" y="1734"/>
                      </a:lnTo>
                      <a:lnTo>
                        <a:pt x="6018" y="2494"/>
                      </a:lnTo>
                      <a:cubicBezTo>
                        <a:pt x="5915" y="2464"/>
                        <a:pt x="5824" y="2450"/>
                        <a:pt x="5742" y="2450"/>
                      </a:cubicBezTo>
                      <a:cubicBezTo>
                        <a:pt x="4963" y="2450"/>
                        <a:pt x="5030" y="3678"/>
                        <a:pt x="4039" y="3678"/>
                      </a:cubicBezTo>
                      <a:cubicBezTo>
                        <a:pt x="4002" y="3678"/>
                        <a:pt x="3964" y="3676"/>
                        <a:pt x="3924" y="3672"/>
                      </a:cubicBezTo>
                      <a:lnTo>
                        <a:pt x="3924" y="3672"/>
                      </a:lnTo>
                      <a:cubicBezTo>
                        <a:pt x="3955" y="4262"/>
                        <a:pt x="4451" y="3890"/>
                        <a:pt x="4467" y="4448"/>
                      </a:cubicBezTo>
                      <a:cubicBezTo>
                        <a:pt x="3257" y="5223"/>
                        <a:pt x="3350" y="6356"/>
                        <a:pt x="1861" y="6805"/>
                      </a:cubicBezTo>
                      <a:lnTo>
                        <a:pt x="2823" y="7581"/>
                      </a:lnTo>
                      <a:cubicBezTo>
                        <a:pt x="1861" y="9597"/>
                        <a:pt x="1396" y="12079"/>
                        <a:pt x="0" y="13583"/>
                      </a:cubicBezTo>
                      <a:cubicBezTo>
                        <a:pt x="529" y="13541"/>
                        <a:pt x="921" y="13231"/>
                        <a:pt x="1324" y="13231"/>
                      </a:cubicBezTo>
                      <a:cubicBezTo>
                        <a:pt x="1511" y="13231"/>
                        <a:pt x="1701" y="13298"/>
                        <a:pt x="1908" y="13490"/>
                      </a:cubicBezTo>
                      <a:cubicBezTo>
                        <a:pt x="2094" y="14607"/>
                        <a:pt x="1117" y="15677"/>
                        <a:pt x="1644" y="16747"/>
                      </a:cubicBezTo>
                      <a:cubicBezTo>
                        <a:pt x="962" y="17352"/>
                        <a:pt x="0" y="18515"/>
                        <a:pt x="16" y="19074"/>
                      </a:cubicBezTo>
                      <a:cubicBezTo>
                        <a:pt x="744" y="18314"/>
                        <a:pt x="2140" y="18158"/>
                        <a:pt x="2482" y="17042"/>
                      </a:cubicBezTo>
                      <a:cubicBezTo>
                        <a:pt x="2517" y="16912"/>
                        <a:pt x="2586" y="16860"/>
                        <a:pt x="2666" y="16860"/>
                      </a:cubicBezTo>
                      <a:cubicBezTo>
                        <a:pt x="2864" y="16860"/>
                        <a:pt x="3135" y="17176"/>
                        <a:pt x="3179" y="17429"/>
                      </a:cubicBezTo>
                      <a:cubicBezTo>
                        <a:pt x="4668" y="18251"/>
                        <a:pt x="2575" y="19446"/>
                        <a:pt x="2714" y="20345"/>
                      </a:cubicBezTo>
                      <a:cubicBezTo>
                        <a:pt x="2816" y="20414"/>
                        <a:pt x="2923" y="20445"/>
                        <a:pt x="3029" y="20445"/>
                      </a:cubicBezTo>
                      <a:cubicBezTo>
                        <a:pt x="3568" y="20445"/>
                        <a:pt x="4102" y="19656"/>
                        <a:pt x="4064" y="19074"/>
                      </a:cubicBezTo>
                      <a:cubicBezTo>
                        <a:pt x="4220" y="18997"/>
                        <a:pt x="4357" y="18964"/>
                        <a:pt x="4479" y="18964"/>
                      </a:cubicBezTo>
                      <a:cubicBezTo>
                        <a:pt x="5179" y="18964"/>
                        <a:pt x="5424" y="20022"/>
                        <a:pt x="6153" y="20022"/>
                      </a:cubicBezTo>
                      <a:cubicBezTo>
                        <a:pt x="6175" y="20022"/>
                        <a:pt x="6197" y="20021"/>
                        <a:pt x="6219" y="20020"/>
                      </a:cubicBezTo>
                      <a:lnTo>
                        <a:pt x="6219" y="20020"/>
                      </a:lnTo>
                      <a:cubicBezTo>
                        <a:pt x="6235" y="20655"/>
                        <a:pt x="6049" y="21183"/>
                        <a:pt x="5770" y="21726"/>
                      </a:cubicBezTo>
                      <a:cubicBezTo>
                        <a:pt x="5886" y="21775"/>
                        <a:pt x="5986" y="21797"/>
                        <a:pt x="6073" y="21797"/>
                      </a:cubicBezTo>
                      <a:cubicBezTo>
                        <a:pt x="6613" y="21797"/>
                        <a:pt x="6661" y="20952"/>
                        <a:pt x="7088" y="20578"/>
                      </a:cubicBezTo>
                      <a:cubicBezTo>
                        <a:pt x="7383" y="20687"/>
                        <a:pt x="7848" y="20888"/>
                        <a:pt x="7801" y="21105"/>
                      </a:cubicBezTo>
                      <a:cubicBezTo>
                        <a:pt x="7290" y="21400"/>
                        <a:pt x="6917" y="21819"/>
                        <a:pt x="6933" y="22393"/>
                      </a:cubicBezTo>
                      <a:cubicBezTo>
                        <a:pt x="7094" y="22458"/>
                        <a:pt x="7228" y="22487"/>
                        <a:pt x="7340" y="22487"/>
                      </a:cubicBezTo>
                      <a:cubicBezTo>
                        <a:pt x="8190" y="22487"/>
                        <a:pt x="7809" y="20833"/>
                        <a:pt x="8685" y="20764"/>
                      </a:cubicBezTo>
                      <a:lnTo>
                        <a:pt x="8685" y="20764"/>
                      </a:lnTo>
                      <a:cubicBezTo>
                        <a:pt x="8096" y="22858"/>
                        <a:pt x="10717" y="21384"/>
                        <a:pt x="10360" y="23277"/>
                      </a:cubicBezTo>
                      <a:cubicBezTo>
                        <a:pt x="10640" y="22734"/>
                        <a:pt x="10360" y="22005"/>
                        <a:pt x="10857" y="21415"/>
                      </a:cubicBezTo>
                      <a:cubicBezTo>
                        <a:pt x="11927" y="21881"/>
                        <a:pt x="11880" y="24300"/>
                        <a:pt x="13648" y="24672"/>
                      </a:cubicBezTo>
                      <a:cubicBezTo>
                        <a:pt x="13681" y="24681"/>
                        <a:pt x="13712" y="24685"/>
                        <a:pt x="13742" y="24685"/>
                      </a:cubicBezTo>
                      <a:cubicBezTo>
                        <a:pt x="14046" y="24685"/>
                        <a:pt x="14255" y="24296"/>
                        <a:pt x="14579" y="24254"/>
                      </a:cubicBezTo>
                      <a:cubicBezTo>
                        <a:pt x="15417" y="24533"/>
                        <a:pt x="15618" y="25370"/>
                        <a:pt x="15587" y="26084"/>
                      </a:cubicBezTo>
                      <a:lnTo>
                        <a:pt x="16828" y="26316"/>
                      </a:lnTo>
                      <a:cubicBezTo>
                        <a:pt x="16626" y="26859"/>
                        <a:pt x="16363" y="27464"/>
                        <a:pt x="16595" y="28007"/>
                      </a:cubicBezTo>
                      <a:cubicBezTo>
                        <a:pt x="16799" y="28133"/>
                        <a:pt x="16998" y="28182"/>
                        <a:pt x="17193" y="28182"/>
                      </a:cubicBezTo>
                      <a:cubicBezTo>
                        <a:pt x="17894" y="28182"/>
                        <a:pt x="18556" y="27549"/>
                        <a:pt x="19254" y="27549"/>
                      </a:cubicBezTo>
                      <a:cubicBezTo>
                        <a:pt x="19415" y="27549"/>
                        <a:pt x="19578" y="27583"/>
                        <a:pt x="19744" y="27666"/>
                      </a:cubicBezTo>
                      <a:cubicBezTo>
                        <a:pt x="20162" y="27092"/>
                        <a:pt x="19046" y="27278"/>
                        <a:pt x="19247" y="26751"/>
                      </a:cubicBezTo>
                      <a:cubicBezTo>
                        <a:pt x="19201" y="26037"/>
                        <a:pt x="21574" y="25665"/>
                        <a:pt x="21651" y="24362"/>
                      </a:cubicBezTo>
                      <a:cubicBezTo>
                        <a:pt x="21822" y="24199"/>
                        <a:pt x="21972" y="24133"/>
                        <a:pt x="22108" y="24133"/>
                      </a:cubicBezTo>
                      <a:cubicBezTo>
                        <a:pt x="22551" y="24133"/>
                        <a:pt x="22849" y="24834"/>
                        <a:pt x="23264" y="25107"/>
                      </a:cubicBezTo>
                      <a:cubicBezTo>
                        <a:pt x="22908" y="25929"/>
                        <a:pt x="22039" y="25929"/>
                        <a:pt x="21496" y="26518"/>
                      </a:cubicBezTo>
                      <a:lnTo>
                        <a:pt x="22753" y="26316"/>
                      </a:lnTo>
                      <a:cubicBezTo>
                        <a:pt x="23812" y="26415"/>
                        <a:pt x="23405" y="27801"/>
                        <a:pt x="24203" y="27801"/>
                      </a:cubicBezTo>
                      <a:cubicBezTo>
                        <a:pt x="24281" y="27801"/>
                        <a:pt x="24370" y="27788"/>
                        <a:pt x="24474" y="27759"/>
                      </a:cubicBezTo>
                      <a:cubicBezTo>
                        <a:pt x="24519" y="27550"/>
                        <a:pt x="24477" y="27340"/>
                        <a:pt x="24585" y="27187"/>
                      </a:cubicBezTo>
                      <a:lnTo>
                        <a:pt x="24585" y="27187"/>
                      </a:lnTo>
                      <a:cubicBezTo>
                        <a:pt x="24485" y="27320"/>
                        <a:pt x="24368" y="27471"/>
                        <a:pt x="24225" y="27471"/>
                      </a:cubicBezTo>
                      <a:cubicBezTo>
                        <a:pt x="24172" y="27471"/>
                        <a:pt x="24116" y="27450"/>
                        <a:pt x="24055" y="27402"/>
                      </a:cubicBezTo>
                      <a:cubicBezTo>
                        <a:pt x="23931" y="26782"/>
                        <a:pt x="24614" y="26472"/>
                        <a:pt x="24660" y="26316"/>
                      </a:cubicBezTo>
                      <a:lnTo>
                        <a:pt x="24660" y="26316"/>
                      </a:lnTo>
                      <a:cubicBezTo>
                        <a:pt x="24970" y="26921"/>
                        <a:pt x="24428" y="27588"/>
                        <a:pt x="24831" y="27867"/>
                      </a:cubicBezTo>
                      <a:lnTo>
                        <a:pt x="25001" y="26766"/>
                      </a:lnTo>
                      <a:cubicBezTo>
                        <a:pt x="25157" y="28240"/>
                        <a:pt x="26056" y="30240"/>
                        <a:pt x="26614" y="31155"/>
                      </a:cubicBezTo>
                      <a:cubicBezTo>
                        <a:pt x="26242" y="29263"/>
                        <a:pt x="25684" y="27076"/>
                        <a:pt x="24350" y="25805"/>
                      </a:cubicBezTo>
                      <a:cubicBezTo>
                        <a:pt x="22427" y="25029"/>
                        <a:pt x="24273" y="23525"/>
                        <a:pt x="24288" y="22315"/>
                      </a:cubicBezTo>
                      <a:cubicBezTo>
                        <a:pt x="23497" y="22206"/>
                        <a:pt x="23233" y="21555"/>
                        <a:pt x="23342" y="20811"/>
                      </a:cubicBezTo>
                      <a:cubicBezTo>
                        <a:pt x="23504" y="20676"/>
                        <a:pt x="23638" y="20622"/>
                        <a:pt x="23753" y="20622"/>
                      </a:cubicBezTo>
                      <a:cubicBezTo>
                        <a:pt x="24186" y="20622"/>
                        <a:pt x="24356" y="21371"/>
                        <a:pt x="24736" y="21371"/>
                      </a:cubicBezTo>
                      <a:cubicBezTo>
                        <a:pt x="24838" y="21371"/>
                        <a:pt x="24954" y="21318"/>
                        <a:pt x="25095" y="21183"/>
                      </a:cubicBezTo>
                      <a:cubicBezTo>
                        <a:pt x="24521" y="20640"/>
                        <a:pt x="24040" y="20299"/>
                        <a:pt x="23388" y="19880"/>
                      </a:cubicBezTo>
                      <a:lnTo>
                        <a:pt x="22846" y="16049"/>
                      </a:lnTo>
                      <a:lnTo>
                        <a:pt x="22846" y="16049"/>
                      </a:lnTo>
                      <a:cubicBezTo>
                        <a:pt x="22886" y="16057"/>
                        <a:pt x="22926" y="16061"/>
                        <a:pt x="22965" y="16061"/>
                      </a:cubicBezTo>
                      <a:cubicBezTo>
                        <a:pt x="23441" y="16061"/>
                        <a:pt x="23832" y="15485"/>
                        <a:pt x="23761" y="15041"/>
                      </a:cubicBezTo>
                      <a:lnTo>
                        <a:pt x="23761" y="15041"/>
                      </a:lnTo>
                      <a:cubicBezTo>
                        <a:pt x="23480" y="15085"/>
                        <a:pt x="23223" y="15117"/>
                        <a:pt x="22977" y="15117"/>
                      </a:cubicBezTo>
                      <a:cubicBezTo>
                        <a:pt x="22446" y="15117"/>
                        <a:pt x="21964" y="14970"/>
                        <a:pt x="21403" y="14483"/>
                      </a:cubicBezTo>
                      <a:cubicBezTo>
                        <a:pt x="21372" y="13909"/>
                        <a:pt x="20659" y="13521"/>
                        <a:pt x="21326" y="13133"/>
                      </a:cubicBezTo>
                      <a:lnTo>
                        <a:pt x="21326" y="13133"/>
                      </a:lnTo>
                      <a:cubicBezTo>
                        <a:pt x="21580" y="13232"/>
                        <a:pt x="21834" y="13498"/>
                        <a:pt x="22135" y="13498"/>
                      </a:cubicBezTo>
                      <a:cubicBezTo>
                        <a:pt x="22165" y="13498"/>
                        <a:pt x="22195" y="13496"/>
                        <a:pt x="22225" y="13490"/>
                      </a:cubicBezTo>
                      <a:cubicBezTo>
                        <a:pt x="20659" y="11582"/>
                        <a:pt x="21062" y="8760"/>
                        <a:pt x="19465" y="6728"/>
                      </a:cubicBezTo>
                      <a:cubicBezTo>
                        <a:pt x="19728" y="6107"/>
                        <a:pt x="20969" y="6340"/>
                        <a:pt x="20705" y="5518"/>
                      </a:cubicBezTo>
                      <a:lnTo>
                        <a:pt x="20705" y="5518"/>
                      </a:lnTo>
                      <a:cubicBezTo>
                        <a:pt x="20508" y="5574"/>
                        <a:pt x="20319" y="5598"/>
                        <a:pt x="20138" y="5598"/>
                      </a:cubicBezTo>
                      <a:cubicBezTo>
                        <a:pt x="19763" y="5598"/>
                        <a:pt x="19422" y="5494"/>
                        <a:pt x="19108" y="5348"/>
                      </a:cubicBezTo>
                      <a:cubicBezTo>
                        <a:pt x="18643" y="4277"/>
                        <a:pt x="17262" y="3579"/>
                        <a:pt x="17092" y="2540"/>
                      </a:cubicBezTo>
                      <a:cubicBezTo>
                        <a:pt x="16975" y="2573"/>
                        <a:pt x="16869" y="2587"/>
                        <a:pt x="16770" y="2587"/>
                      </a:cubicBezTo>
                      <a:cubicBezTo>
                        <a:pt x="15945" y="2587"/>
                        <a:pt x="15682" y="1562"/>
                        <a:pt x="14731" y="1562"/>
                      </a:cubicBezTo>
                      <a:cubicBezTo>
                        <a:pt x="14663" y="1562"/>
                        <a:pt x="14592" y="1568"/>
                        <a:pt x="14517" y="1579"/>
                      </a:cubicBezTo>
                      <a:cubicBezTo>
                        <a:pt x="14207" y="1424"/>
                        <a:pt x="14595" y="1082"/>
                        <a:pt x="14269" y="850"/>
                      </a:cubicBezTo>
                      <a:cubicBezTo>
                        <a:pt x="13217" y="619"/>
                        <a:pt x="11524" y="1"/>
                        <a:pt x="998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530" name="Google Shape;8530;p10"/>
                <p:cNvSpPr/>
                <p:nvPr/>
              </p:nvSpPr>
              <p:spPr>
                <a:xfrm>
                  <a:off x="4676775" y="1262850"/>
                  <a:ext cx="37250" cy="24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0" h="974" extrusionOk="0">
                      <a:moveTo>
                        <a:pt x="422" y="0"/>
                      </a:moveTo>
                      <a:cubicBezTo>
                        <a:pt x="265" y="0"/>
                        <a:pt x="117" y="69"/>
                        <a:pt x="1" y="251"/>
                      </a:cubicBezTo>
                      <a:cubicBezTo>
                        <a:pt x="193" y="663"/>
                        <a:pt x="324" y="965"/>
                        <a:pt x="781" y="965"/>
                      </a:cubicBezTo>
                      <a:cubicBezTo>
                        <a:pt x="841" y="965"/>
                        <a:pt x="906" y="960"/>
                        <a:pt x="978" y="949"/>
                      </a:cubicBezTo>
                      <a:cubicBezTo>
                        <a:pt x="1002" y="966"/>
                        <a:pt x="1032" y="974"/>
                        <a:pt x="1064" y="974"/>
                      </a:cubicBezTo>
                      <a:cubicBezTo>
                        <a:pt x="1239" y="974"/>
                        <a:pt x="1489" y="743"/>
                        <a:pt x="1319" y="468"/>
                      </a:cubicBezTo>
                      <a:cubicBezTo>
                        <a:pt x="1110" y="291"/>
                        <a:pt x="746" y="0"/>
                        <a:pt x="42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531" name="Google Shape;8531;p10"/>
                <p:cNvSpPr/>
                <p:nvPr/>
              </p:nvSpPr>
              <p:spPr>
                <a:xfrm>
                  <a:off x="4200500" y="1612050"/>
                  <a:ext cx="21175" cy="13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7" h="552" extrusionOk="0">
                      <a:moveTo>
                        <a:pt x="541" y="0"/>
                      </a:moveTo>
                      <a:cubicBezTo>
                        <a:pt x="1" y="0"/>
                        <a:pt x="846" y="407"/>
                        <a:pt x="130" y="536"/>
                      </a:cubicBezTo>
                      <a:cubicBezTo>
                        <a:pt x="156" y="547"/>
                        <a:pt x="184" y="551"/>
                        <a:pt x="214" y="551"/>
                      </a:cubicBezTo>
                      <a:cubicBezTo>
                        <a:pt x="456" y="551"/>
                        <a:pt x="800" y="243"/>
                        <a:pt x="704" y="9"/>
                      </a:cubicBezTo>
                      <a:cubicBezTo>
                        <a:pt x="639" y="3"/>
                        <a:pt x="585" y="0"/>
                        <a:pt x="54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532" name="Google Shape;8532;p10"/>
                <p:cNvSpPr/>
                <p:nvPr/>
              </p:nvSpPr>
              <p:spPr>
                <a:xfrm>
                  <a:off x="4439375" y="1679950"/>
                  <a:ext cx="22900" cy="20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6" h="814" extrusionOk="0">
                      <a:moveTo>
                        <a:pt x="201" y="1"/>
                      </a:moveTo>
                      <a:cubicBezTo>
                        <a:pt x="171" y="1"/>
                        <a:pt x="141" y="3"/>
                        <a:pt x="113" y="7"/>
                      </a:cubicBezTo>
                      <a:cubicBezTo>
                        <a:pt x="153" y="179"/>
                        <a:pt x="1" y="589"/>
                        <a:pt x="158" y="589"/>
                      </a:cubicBezTo>
                      <a:cubicBezTo>
                        <a:pt x="185" y="589"/>
                        <a:pt x="221" y="577"/>
                        <a:pt x="268" y="550"/>
                      </a:cubicBezTo>
                      <a:lnTo>
                        <a:pt x="439" y="317"/>
                      </a:lnTo>
                      <a:lnTo>
                        <a:pt x="439" y="317"/>
                      </a:lnTo>
                      <a:cubicBezTo>
                        <a:pt x="529" y="362"/>
                        <a:pt x="575" y="697"/>
                        <a:pt x="411" y="803"/>
                      </a:cubicBezTo>
                      <a:lnTo>
                        <a:pt x="411" y="803"/>
                      </a:lnTo>
                      <a:lnTo>
                        <a:pt x="718" y="628"/>
                      </a:lnTo>
                      <a:cubicBezTo>
                        <a:pt x="915" y="206"/>
                        <a:pt x="500" y="1"/>
                        <a:pt x="201" y="1"/>
                      </a:cubicBezTo>
                      <a:close/>
                      <a:moveTo>
                        <a:pt x="411" y="803"/>
                      </a:moveTo>
                      <a:lnTo>
                        <a:pt x="393" y="814"/>
                      </a:lnTo>
                      <a:cubicBezTo>
                        <a:pt x="399" y="810"/>
                        <a:pt x="405" y="807"/>
                        <a:pt x="411" y="80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533" name="Google Shape;8533;p10"/>
                <p:cNvSpPr/>
                <p:nvPr/>
              </p:nvSpPr>
              <p:spPr>
                <a:xfrm>
                  <a:off x="4422800" y="1712675"/>
                  <a:ext cx="32600" cy="41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4" h="1676" extrusionOk="0">
                      <a:moveTo>
                        <a:pt x="1211" y="1"/>
                      </a:moveTo>
                      <a:lnTo>
                        <a:pt x="621" y="1288"/>
                      </a:lnTo>
                      <a:lnTo>
                        <a:pt x="420" y="823"/>
                      </a:lnTo>
                      <a:cubicBezTo>
                        <a:pt x="420" y="1257"/>
                        <a:pt x="1" y="1319"/>
                        <a:pt x="420" y="1676"/>
                      </a:cubicBezTo>
                      <a:cubicBezTo>
                        <a:pt x="854" y="1335"/>
                        <a:pt x="1304" y="606"/>
                        <a:pt x="121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534" name="Google Shape;8534;p10"/>
                <p:cNvSpPr/>
                <p:nvPr/>
              </p:nvSpPr>
              <p:spPr>
                <a:xfrm>
                  <a:off x="4377825" y="1732850"/>
                  <a:ext cx="6225" cy="1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9" h="683" extrusionOk="0">
                      <a:moveTo>
                        <a:pt x="78" y="0"/>
                      </a:moveTo>
                      <a:lnTo>
                        <a:pt x="1" y="435"/>
                      </a:lnTo>
                      <a:lnTo>
                        <a:pt x="63" y="357"/>
                      </a:lnTo>
                      <a:lnTo>
                        <a:pt x="249" y="683"/>
                      </a:lnTo>
                      <a:lnTo>
                        <a:pt x="78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535" name="Google Shape;8535;p10"/>
                <p:cNvSpPr/>
                <p:nvPr/>
              </p:nvSpPr>
              <p:spPr>
                <a:xfrm>
                  <a:off x="4367450" y="1760225"/>
                  <a:ext cx="14175" cy="2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7" h="800" extrusionOk="0">
                      <a:moveTo>
                        <a:pt x="382" y="1"/>
                      </a:moveTo>
                      <a:cubicBezTo>
                        <a:pt x="0" y="1"/>
                        <a:pt x="107" y="800"/>
                        <a:pt x="346" y="800"/>
                      </a:cubicBezTo>
                      <a:cubicBezTo>
                        <a:pt x="373" y="800"/>
                        <a:pt x="401" y="789"/>
                        <a:pt x="431" y="767"/>
                      </a:cubicBezTo>
                      <a:cubicBezTo>
                        <a:pt x="566" y="497"/>
                        <a:pt x="431" y="50"/>
                        <a:pt x="496" y="21"/>
                      </a:cubicBezTo>
                      <a:lnTo>
                        <a:pt x="496" y="21"/>
                      </a:lnTo>
                      <a:cubicBezTo>
                        <a:pt x="510" y="26"/>
                        <a:pt x="525" y="31"/>
                        <a:pt x="540" y="38"/>
                      </a:cubicBezTo>
                      <a:cubicBezTo>
                        <a:pt x="524" y="25"/>
                        <a:pt x="512" y="20"/>
                        <a:pt x="503" y="20"/>
                      </a:cubicBezTo>
                      <a:cubicBezTo>
                        <a:pt x="501" y="20"/>
                        <a:pt x="498" y="20"/>
                        <a:pt x="496" y="21"/>
                      </a:cubicBezTo>
                      <a:lnTo>
                        <a:pt x="496" y="21"/>
                      </a:lnTo>
                      <a:cubicBezTo>
                        <a:pt x="454" y="7"/>
                        <a:pt x="416" y="1"/>
                        <a:pt x="38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536" name="Google Shape;8536;p10"/>
                <p:cNvSpPr/>
                <p:nvPr/>
              </p:nvSpPr>
              <p:spPr>
                <a:xfrm>
                  <a:off x="4598825" y="1811950"/>
                  <a:ext cx="22525" cy="23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1" h="955" extrusionOk="0">
                      <a:moveTo>
                        <a:pt x="436" y="0"/>
                      </a:moveTo>
                      <a:cubicBezTo>
                        <a:pt x="451" y="202"/>
                        <a:pt x="668" y="590"/>
                        <a:pt x="311" y="652"/>
                      </a:cubicBezTo>
                      <a:lnTo>
                        <a:pt x="79" y="481"/>
                      </a:lnTo>
                      <a:lnTo>
                        <a:pt x="79" y="481"/>
                      </a:lnTo>
                      <a:cubicBezTo>
                        <a:pt x="1" y="625"/>
                        <a:pt x="273" y="954"/>
                        <a:pt x="482" y="954"/>
                      </a:cubicBezTo>
                      <a:cubicBezTo>
                        <a:pt x="521" y="954"/>
                        <a:pt x="559" y="943"/>
                        <a:pt x="591" y="915"/>
                      </a:cubicBezTo>
                      <a:cubicBezTo>
                        <a:pt x="544" y="636"/>
                        <a:pt x="901" y="156"/>
                        <a:pt x="43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537" name="Google Shape;8537;p10"/>
                <p:cNvSpPr/>
                <p:nvPr/>
              </p:nvSpPr>
              <p:spPr>
                <a:xfrm>
                  <a:off x="4625250" y="1866250"/>
                  <a:ext cx="20150" cy="21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6" h="874" extrusionOk="0">
                      <a:moveTo>
                        <a:pt x="334" y="0"/>
                      </a:moveTo>
                      <a:cubicBezTo>
                        <a:pt x="241" y="0"/>
                        <a:pt x="139" y="66"/>
                        <a:pt x="30" y="232"/>
                      </a:cubicBezTo>
                      <a:cubicBezTo>
                        <a:pt x="1" y="451"/>
                        <a:pt x="136" y="874"/>
                        <a:pt x="486" y="874"/>
                      </a:cubicBezTo>
                      <a:cubicBezTo>
                        <a:pt x="509" y="874"/>
                        <a:pt x="532" y="872"/>
                        <a:pt x="557" y="868"/>
                      </a:cubicBezTo>
                      <a:lnTo>
                        <a:pt x="805" y="620"/>
                      </a:lnTo>
                      <a:cubicBezTo>
                        <a:pt x="709" y="340"/>
                        <a:pt x="544" y="0"/>
                        <a:pt x="33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8538" name="Google Shape;8538;p10"/>
              <p:cNvGrpSpPr/>
              <p:nvPr/>
            </p:nvGrpSpPr>
            <p:grpSpPr>
              <a:xfrm rot="2558386" flipH="1">
                <a:off x="5171883" y="3403644"/>
                <a:ext cx="1930565" cy="1897993"/>
                <a:chOff x="2807100" y="2138800"/>
                <a:chExt cx="649550" cy="735875"/>
              </a:xfrm>
            </p:grpSpPr>
            <p:sp>
              <p:nvSpPr>
                <p:cNvPr id="8539" name="Google Shape;8539;p10"/>
                <p:cNvSpPr/>
                <p:nvPr/>
              </p:nvSpPr>
              <p:spPr>
                <a:xfrm>
                  <a:off x="2807100" y="2263275"/>
                  <a:ext cx="649550" cy="611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82" h="24456" extrusionOk="0">
                      <a:moveTo>
                        <a:pt x="8314" y="9306"/>
                      </a:moveTo>
                      <a:cubicBezTo>
                        <a:pt x="8329" y="9415"/>
                        <a:pt x="8329" y="9539"/>
                        <a:pt x="8360" y="9648"/>
                      </a:cubicBezTo>
                      <a:cubicBezTo>
                        <a:pt x="8314" y="9617"/>
                        <a:pt x="8283" y="9585"/>
                        <a:pt x="8252" y="9554"/>
                      </a:cubicBezTo>
                      <a:cubicBezTo>
                        <a:pt x="8283" y="9461"/>
                        <a:pt x="8298" y="9384"/>
                        <a:pt x="8314" y="9306"/>
                      </a:cubicBezTo>
                      <a:close/>
                      <a:moveTo>
                        <a:pt x="13820" y="16441"/>
                      </a:moveTo>
                      <a:cubicBezTo>
                        <a:pt x="13820" y="16456"/>
                        <a:pt x="13835" y="16472"/>
                        <a:pt x="13866" y="16487"/>
                      </a:cubicBezTo>
                      <a:lnTo>
                        <a:pt x="13820" y="16534"/>
                      </a:lnTo>
                      <a:lnTo>
                        <a:pt x="13820" y="16441"/>
                      </a:lnTo>
                      <a:close/>
                      <a:moveTo>
                        <a:pt x="18209" y="1"/>
                      </a:moveTo>
                      <a:cubicBezTo>
                        <a:pt x="15860" y="260"/>
                        <a:pt x="16061" y="3384"/>
                        <a:pt x="13368" y="3384"/>
                      </a:cubicBezTo>
                      <a:cubicBezTo>
                        <a:pt x="13323" y="3384"/>
                        <a:pt x="13277" y="3383"/>
                        <a:pt x="13230" y="3382"/>
                      </a:cubicBezTo>
                      <a:cubicBezTo>
                        <a:pt x="12702" y="3382"/>
                        <a:pt x="12812" y="2661"/>
                        <a:pt x="12328" y="2661"/>
                      </a:cubicBezTo>
                      <a:cubicBezTo>
                        <a:pt x="12300" y="2661"/>
                        <a:pt x="12270" y="2663"/>
                        <a:pt x="12238" y="2668"/>
                      </a:cubicBezTo>
                      <a:cubicBezTo>
                        <a:pt x="13137" y="3289"/>
                        <a:pt x="11710" y="3878"/>
                        <a:pt x="12207" y="4591"/>
                      </a:cubicBezTo>
                      <a:cubicBezTo>
                        <a:pt x="12160" y="4628"/>
                        <a:pt x="12111" y="4642"/>
                        <a:pt x="12060" y="4642"/>
                      </a:cubicBezTo>
                      <a:cubicBezTo>
                        <a:pt x="11891" y="4642"/>
                        <a:pt x="11701" y="4489"/>
                        <a:pt x="11531" y="4489"/>
                      </a:cubicBezTo>
                      <a:cubicBezTo>
                        <a:pt x="11425" y="4489"/>
                        <a:pt x="11326" y="4550"/>
                        <a:pt x="11245" y="4746"/>
                      </a:cubicBezTo>
                      <a:cubicBezTo>
                        <a:pt x="11865" y="5227"/>
                        <a:pt x="11478" y="5925"/>
                        <a:pt x="11353" y="6546"/>
                      </a:cubicBezTo>
                      <a:cubicBezTo>
                        <a:pt x="11338" y="6561"/>
                        <a:pt x="11291" y="6592"/>
                        <a:pt x="11260" y="6608"/>
                      </a:cubicBezTo>
                      <a:cubicBezTo>
                        <a:pt x="11034" y="6529"/>
                        <a:pt x="10817" y="6490"/>
                        <a:pt x="10607" y="6490"/>
                      </a:cubicBezTo>
                      <a:cubicBezTo>
                        <a:pt x="10443" y="6490"/>
                        <a:pt x="10284" y="6514"/>
                        <a:pt x="10128" y="6561"/>
                      </a:cubicBezTo>
                      <a:cubicBezTo>
                        <a:pt x="9616" y="6716"/>
                        <a:pt x="9322" y="7166"/>
                        <a:pt x="9151" y="7724"/>
                      </a:cubicBezTo>
                      <a:cubicBezTo>
                        <a:pt x="8856" y="7833"/>
                        <a:pt x="8655" y="8035"/>
                        <a:pt x="8500" y="8298"/>
                      </a:cubicBezTo>
                      <a:cubicBezTo>
                        <a:pt x="8624" y="7693"/>
                        <a:pt x="8686" y="7088"/>
                        <a:pt x="8608" y="6251"/>
                      </a:cubicBezTo>
                      <a:lnTo>
                        <a:pt x="8608" y="6251"/>
                      </a:lnTo>
                      <a:cubicBezTo>
                        <a:pt x="8329" y="6763"/>
                        <a:pt x="7461" y="7693"/>
                        <a:pt x="7616" y="8639"/>
                      </a:cubicBezTo>
                      <a:cubicBezTo>
                        <a:pt x="7414" y="7647"/>
                        <a:pt x="6747" y="6127"/>
                        <a:pt x="6995" y="4840"/>
                      </a:cubicBezTo>
                      <a:lnTo>
                        <a:pt x="6995" y="4840"/>
                      </a:lnTo>
                      <a:cubicBezTo>
                        <a:pt x="6220" y="5987"/>
                        <a:pt x="6871" y="7709"/>
                        <a:pt x="5677" y="8608"/>
                      </a:cubicBezTo>
                      <a:cubicBezTo>
                        <a:pt x="5666" y="8609"/>
                        <a:pt x="5654" y="8609"/>
                        <a:pt x="5643" y="8609"/>
                      </a:cubicBezTo>
                      <a:cubicBezTo>
                        <a:pt x="5303" y="8609"/>
                        <a:pt x="5035" y="8387"/>
                        <a:pt x="4855" y="8252"/>
                      </a:cubicBezTo>
                      <a:cubicBezTo>
                        <a:pt x="4842" y="8250"/>
                        <a:pt x="4830" y="8250"/>
                        <a:pt x="4818" y="8250"/>
                      </a:cubicBezTo>
                      <a:cubicBezTo>
                        <a:pt x="4516" y="8250"/>
                        <a:pt x="4541" y="8616"/>
                        <a:pt x="4452" y="8810"/>
                      </a:cubicBezTo>
                      <a:cubicBezTo>
                        <a:pt x="4434" y="8811"/>
                        <a:pt x="4416" y="8811"/>
                        <a:pt x="4399" y="8811"/>
                      </a:cubicBezTo>
                      <a:cubicBezTo>
                        <a:pt x="3011" y="8811"/>
                        <a:pt x="2467" y="7003"/>
                        <a:pt x="1272" y="6391"/>
                      </a:cubicBezTo>
                      <a:lnTo>
                        <a:pt x="1272" y="6391"/>
                      </a:lnTo>
                      <a:cubicBezTo>
                        <a:pt x="1203" y="6502"/>
                        <a:pt x="1308" y="6775"/>
                        <a:pt x="1096" y="6775"/>
                      </a:cubicBezTo>
                      <a:cubicBezTo>
                        <a:pt x="1071" y="6775"/>
                        <a:pt x="1043" y="6771"/>
                        <a:pt x="1009" y="6763"/>
                      </a:cubicBezTo>
                      <a:lnTo>
                        <a:pt x="1009" y="6763"/>
                      </a:lnTo>
                      <a:cubicBezTo>
                        <a:pt x="1567" y="7166"/>
                        <a:pt x="1722" y="7941"/>
                        <a:pt x="2451" y="8112"/>
                      </a:cubicBezTo>
                      <a:cubicBezTo>
                        <a:pt x="2513" y="8360"/>
                        <a:pt x="2684" y="8701"/>
                        <a:pt x="2435" y="8888"/>
                      </a:cubicBezTo>
                      <a:cubicBezTo>
                        <a:pt x="2322" y="8916"/>
                        <a:pt x="2221" y="8929"/>
                        <a:pt x="2130" y="8929"/>
                      </a:cubicBezTo>
                      <a:cubicBezTo>
                        <a:pt x="1337" y="8929"/>
                        <a:pt x="1300" y="7949"/>
                        <a:pt x="466" y="7879"/>
                      </a:cubicBezTo>
                      <a:cubicBezTo>
                        <a:pt x="202" y="7941"/>
                        <a:pt x="78" y="8190"/>
                        <a:pt x="0" y="8438"/>
                      </a:cubicBezTo>
                      <a:cubicBezTo>
                        <a:pt x="326" y="9120"/>
                        <a:pt x="1024" y="9167"/>
                        <a:pt x="1412" y="9787"/>
                      </a:cubicBezTo>
                      <a:cubicBezTo>
                        <a:pt x="2110" y="10609"/>
                        <a:pt x="1117" y="11524"/>
                        <a:pt x="1707" y="12346"/>
                      </a:cubicBezTo>
                      <a:cubicBezTo>
                        <a:pt x="1780" y="12529"/>
                        <a:pt x="1958" y="12740"/>
                        <a:pt x="2158" y="12740"/>
                      </a:cubicBezTo>
                      <a:cubicBezTo>
                        <a:pt x="2213" y="12740"/>
                        <a:pt x="2270" y="12724"/>
                        <a:pt x="2327" y="12687"/>
                      </a:cubicBezTo>
                      <a:cubicBezTo>
                        <a:pt x="2761" y="13385"/>
                        <a:pt x="3133" y="14161"/>
                        <a:pt x="2901" y="14983"/>
                      </a:cubicBezTo>
                      <a:cubicBezTo>
                        <a:pt x="2575" y="15293"/>
                        <a:pt x="2094" y="15417"/>
                        <a:pt x="1784" y="15960"/>
                      </a:cubicBezTo>
                      <a:cubicBezTo>
                        <a:pt x="1598" y="16115"/>
                        <a:pt x="1520" y="16503"/>
                        <a:pt x="1815" y="16611"/>
                      </a:cubicBezTo>
                      <a:cubicBezTo>
                        <a:pt x="2218" y="16580"/>
                        <a:pt x="2513" y="16084"/>
                        <a:pt x="2653" y="15712"/>
                      </a:cubicBezTo>
                      <a:cubicBezTo>
                        <a:pt x="3040" y="16224"/>
                        <a:pt x="3102" y="17201"/>
                        <a:pt x="3133" y="17961"/>
                      </a:cubicBezTo>
                      <a:cubicBezTo>
                        <a:pt x="2964" y="18119"/>
                        <a:pt x="2798" y="18179"/>
                        <a:pt x="2631" y="18179"/>
                      </a:cubicBezTo>
                      <a:cubicBezTo>
                        <a:pt x="2118" y="18179"/>
                        <a:pt x="1606" y="17610"/>
                        <a:pt x="1027" y="17610"/>
                      </a:cubicBezTo>
                      <a:cubicBezTo>
                        <a:pt x="985" y="17610"/>
                        <a:pt x="943" y="17613"/>
                        <a:pt x="900" y="17619"/>
                      </a:cubicBezTo>
                      <a:cubicBezTo>
                        <a:pt x="1350" y="18566"/>
                        <a:pt x="3071" y="18426"/>
                        <a:pt x="3056" y="19744"/>
                      </a:cubicBezTo>
                      <a:cubicBezTo>
                        <a:pt x="3056" y="20023"/>
                        <a:pt x="2958" y="20091"/>
                        <a:pt x="2826" y="20091"/>
                      </a:cubicBezTo>
                      <a:cubicBezTo>
                        <a:pt x="2702" y="20091"/>
                        <a:pt x="2549" y="20031"/>
                        <a:pt x="2420" y="20031"/>
                      </a:cubicBezTo>
                      <a:cubicBezTo>
                        <a:pt x="2320" y="20031"/>
                        <a:pt x="2234" y="20067"/>
                        <a:pt x="2187" y="20194"/>
                      </a:cubicBezTo>
                      <a:cubicBezTo>
                        <a:pt x="2404" y="20566"/>
                        <a:pt x="2947" y="20489"/>
                        <a:pt x="3211" y="20721"/>
                      </a:cubicBezTo>
                      <a:cubicBezTo>
                        <a:pt x="3428" y="21202"/>
                        <a:pt x="4312" y="21295"/>
                        <a:pt x="3831" y="21854"/>
                      </a:cubicBezTo>
                      <a:cubicBezTo>
                        <a:pt x="5099" y="22644"/>
                        <a:pt x="5879" y="24094"/>
                        <a:pt x="7592" y="24094"/>
                      </a:cubicBezTo>
                      <a:cubicBezTo>
                        <a:pt x="7660" y="24094"/>
                        <a:pt x="7730" y="24092"/>
                        <a:pt x="7802" y="24087"/>
                      </a:cubicBezTo>
                      <a:cubicBezTo>
                        <a:pt x="8015" y="24365"/>
                        <a:pt x="8293" y="24455"/>
                        <a:pt x="8589" y="24455"/>
                      </a:cubicBezTo>
                      <a:cubicBezTo>
                        <a:pt x="9136" y="24455"/>
                        <a:pt x="9746" y="24149"/>
                        <a:pt x="10128" y="24149"/>
                      </a:cubicBezTo>
                      <a:cubicBezTo>
                        <a:pt x="11167" y="23932"/>
                        <a:pt x="11865" y="23280"/>
                        <a:pt x="12439" y="22505"/>
                      </a:cubicBezTo>
                      <a:cubicBezTo>
                        <a:pt x="13297" y="22889"/>
                        <a:pt x="14084" y="23330"/>
                        <a:pt x="15002" y="23330"/>
                      </a:cubicBezTo>
                      <a:cubicBezTo>
                        <a:pt x="15047" y="23330"/>
                        <a:pt x="15092" y="23329"/>
                        <a:pt x="15138" y="23327"/>
                      </a:cubicBezTo>
                      <a:cubicBezTo>
                        <a:pt x="16921" y="23017"/>
                        <a:pt x="18348" y="22195"/>
                        <a:pt x="18845" y="20504"/>
                      </a:cubicBezTo>
                      <a:cubicBezTo>
                        <a:pt x="19387" y="19868"/>
                        <a:pt x="18457" y="19574"/>
                        <a:pt x="18178" y="19139"/>
                      </a:cubicBezTo>
                      <a:cubicBezTo>
                        <a:pt x="17170" y="18100"/>
                        <a:pt x="18767" y="17356"/>
                        <a:pt x="19170" y="16565"/>
                      </a:cubicBezTo>
                      <a:cubicBezTo>
                        <a:pt x="19403" y="16162"/>
                        <a:pt x="19108" y="15696"/>
                        <a:pt x="18643" y="15619"/>
                      </a:cubicBezTo>
                      <a:cubicBezTo>
                        <a:pt x="18562" y="15604"/>
                        <a:pt x="18485" y="15597"/>
                        <a:pt x="18410" y="15597"/>
                      </a:cubicBezTo>
                      <a:cubicBezTo>
                        <a:pt x="17271" y="15597"/>
                        <a:pt x="16889" y="17211"/>
                        <a:pt x="16043" y="17211"/>
                      </a:cubicBezTo>
                      <a:cubicBezTo>
                        <a:pt x="15888" y="17211"/>
                        <a:pt x="15718" y="17157"/>
                        <a:pt x="15526" y="17030"/>
                      </a:cubicBezTo>
                      <a:cubicBezTo>
                        <a:pt x="15541" y="16968"/>
                        <a:pt x="15557" y="16937"/>
                        <a:pt x="15557" y="16891"/>
                      </a:cubicBezTo>
                      <a:cubicBezTo>
                        <a:pt x="15696" y="16844"/>
                        <a:pt x="15820" y="16782"/>
                        <a:pt x="15929" y="16658"/>
                      </a:cubicBezTo>
                      <a:cubicBezTo>
                        <a:pt x="16177" y="16332"/>
                        <a:pt x="16673" y="16177"/>
                        <a:pt x="16472" y="15634"/>
                      </a:cubicBezTo>
                      <a:cubicBezTo>
                        <a:pt x="16565" y="15402"/>
                        <a:pt x="16611" y="15215"/>
                        <a:pt x="16611" y="15014"/>
                      </a:cubicBezTo>
                      <a:cubicBezTo>
                        <a:pt x="16828" y="14704"/>
                        <a:pt x="17061" y="14393"/>
                        <a:pt x="17263" y="14083"/>
                      </a:cubicBezTo>
                      <a:cubicBezTo>
                        <a:pt x="18395" y="13680"/>
                        <a:pt x="19046" y="12501"/>
                        <a:pt x="20396" y="12346"/>
                      </a:cubicBezTo>
                      <a:cubicBezTo>
                        <a:pt x="20474" y="12334"/>
                        <a:pt x="20551" y="12328"/>
                        <a:pt x="20627" y="12328"/>
                      </a:cubicBezTo>
                      <a:cubicBezTo>
                        <a:pt x="21417" y="12328"/>
                        <a:pt x="22053" y="12949"/>
                        <a:pt x="22675" y="13246"/>
                      </a:cubicBezTo>
                      <a:cubicBezTo>
                        <a:pt x="22846" y="13060"/>
                        <a:pt x="23036" y="12998"/>
                        <a:pt x="23235" y="12998"/>
                      </a:cubicBezTo>
                      <a:cubicBezTo>
                        <a:pt x="23638" y="12998"/>
                        <a:pt x="24075" y="13252"/>
                        <a:pt x="24450" y="13252"/>
                      </a:cubicBezTo>
                      <a:cubicBezTo>
                        <a:pt x="24632" y="13252"/>
                        <a:pt x="24799" y="13192"/>
                        <a:pt x="24940" y="13013"/>
                      </a:cubicBezTo>
                      <a:cubicBezTo>
                        <a:pt x="24071" y="12889"/>
                        <a:pt x="24630" y="11989"/>
                        <a:pt x="23746" y="11803"/>
                      </a:cubicBezTo>
                      <a:cubicBezTo>
                        <a:pt x="23609" y="11821"/>
                        <a:pt x="23474" y="11829"/>
                        <a:pt x="23341" y="11829"/>
                      </a:cubicBezTo>
                      <a:cubicBezTo>
                        <a:pt x="22642" y="11829"/>
                        <a:pt x="21983" y="11592"/>
                        <a:pt x="21280" y="11136"/>
                      </a:cubicBezTo>
                      <a:cubicBezTo>
                        <a:pt x="20551" y="10640"/>
                        <a:pt x="21280" y="9880"/>
                        <a:pt x="21342" y="9337"/>
                      </a:cubicBezTo>
                      <a:cubicBezTo>
                        <a:pt x="22769" y="8190"/>
                        <a:pt x="23296" y="6266"/>
                        <a:pt x="24118" y="4746"/>
                      </a:cubicBezTo>
                      <a:cubicBezTo>
                        <a:pt x="24133" y="4762"/>
                        <a:pt x="24180" y="4778"/>
                        <a:pt x="24195" y="4793"/>
                      </a:cubicBezTo>
                      <a:cubicBezTo>
                        <a:pt x="24253" y="4803"/>
                        <a:pt x="24313" y="4808"/>
                        <a:pt x="24374" y="4808"/>
                      </a:cubicBezTo>
                      <a:cubicBezTo>
                        <a:pt x="25086" y="4808"/>
                        <a:pt x="25981" y="4160"/>
                        <a:pt x="25824" y="3289"/>
                      </a:cubicBezTo>
                      <a:cubicBezTo>
                        <a:pt x="25467" y="2994"/>
                        <a:pt x="25700" y="2296"/>
                        <a:pt x="25079" y="2234"/>
                      </a:cubicBezTo>
                      <a:cubicBezTo>
                        <a:pt x="24537" y="2265"/>
                        <a:pt x="23885" y="2606"/>
                        <a:pt x="23575" y="3211"/>
                      </a:cubicBezTo>
                      <a:cubicBezTo>
                        <a:pt x="23466" y="3444"/>
                        <a:pt x="23451" y="3676"/>
                        <a:pt x="23497" y="3862"/>
                      </a:cubicBezTo>
                      <a:cubicBezTo>
                        <a:pt x="23280" y="3940"/>
                        <a:pt x="23063" y="4064"/>
                        <a:pt x="22908" y="4312"/>
                      </a:cubicBezTo>
                      <a:cubicBezTo>
                        <a:pt x="22536" y="4002"/>
                        <a:pt x="22489" y="3134"/>
                        <a:pt x="22040" y="2730"/>
                      </a:cubicBezTo>
                      <a:cubicBezTo>
                        <a:pt x="21608" y="2871"/>
                        <a:pt x="21108" y="3357"/>
                        <a:pt x="20552" y="3357"/>
                      </a:cubicBezTo>
                      <a:cubicBezTo>
                        <a:pt x="20309" y="3357"/>
                        <a:pt x="20055" y="3264"/>
                        <a:pt x="19791" y="3009"/>
                      </a:cubicBezTo>
                      <a:cubicBezTo>
                        <a:pt x="20070" y="1676"/>
                        <a:pt x="18441" y="1179"/>
                        <a:pt x="1820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540" name="Google Shape;8540;p10"/>
                <p:cNvSpPr/>
                <p:nvPr/>
              </p:nvSpPr>
              <p:spPr>
                <a:xfrm>
                  <a:off x="3250675" y="2138800"/>
                  <a:ext cx="32975" cy="48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9" h="1931" extrusionOk="0">
                      <a:moveTo>
                        <a:pt x="357" y="1"/>
                      </a:moveTo>
                      <a:cubicBezTo>
                        <a:pt x="47" y="218"/>
                        <a:pt x="47" y="606"/>
                        <a:pt x="0" y="1040"/>
                      </a:cubicBezTo>
                      <a:cubicBezTo>
                        <a:pt x="16" y="1381"/>
                        <a:pt x="233" y="1676"/>
                        <a:pt x="404" y="1893"/>
                      </a:cubicBezTo>
                      <a:cubicBezTo>
                        <a:pt x="474" y="1919"/>
                        <a:pt x="541" y="1931"/>
                        <a:pt x="606" y="1931"/>
                      </a:cubicBezTo>
                      <a:cubicBezTo>
                        <a:pt x="813" y="1931"/>
                        <a:pt x="991" y="1810"/>
                        <a:pt x="1133" y="1645"/>
                      </a:cubicBezTo>
                      <a:cubicBezTo>
                        <a:pt x="1319" y="1350"/>
                        <a:pt x="1257" y="1149"/>
                        <a:pt x="1241" y="807"/>
                      </a:cubicBezTo>
                      <a:cubicBezTo>
                        <a:pt x="1164" y="373"/>
                        <a:pt x="714" y="110"/>
                        <a:pt x="3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541" name="Google Shape;8541;p10"/>
                <p:cNvSpPr/>
                <p:nvPr/>
              </p:nvSpPr>
              <p:spPr>
                <a:xfrm>
                  <a:off x="3048275" y="2170950"/>
                  <a:ext cx="67500" cy="7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0" h="2970" extrusionOk="0">
                      <a:moveTo>
                        <a:pt x="580" y="1"/>
                      </a:moveTo>
                      <a:cubicBezTo>
                        <a:pt x="557" y="1"/>
                        <a:pt x="535" y="1"/>
                        <a:pt x="512" y="2"/>
                      </a:cubicBezTo>
                      <a:cubicBezTo>
                        <a:pt x="156" y="871"/>
                        <a:pt x="0" y="2065"/>
                        <a:pt x="822" y="2794"/>
                      </a:cubicBezTo>
                      <a:cubicBezTo>
                        <a:pt x="988" y="2918"/>
                        <a:pt x="1142" y="2969"/>
                        <a:pt x="1289" y="2969"/>
                      </a:cubicBezTo>
                      <a:cubicBezTo>
                        <a:pt x="1693" y="2969"/>
                        <a:pt x="2040" y="2581"/>
                        <a:pt x="2404" y="2251"/>
                      </a:cubicBezTo>
                      <a:cubicBezTo>
                        <a:pt x="2591" y="1910"/>
                        <a:pt x="2699" y="1305"/>
                        <a:pt x="2528" y="917"/>
                      </a:cubicBezTo>
                      <a:cubicBezTo>
                        <a:pt x="2016" y="496"/>
                        <a:pt x="1329" y="1"/>
                        <a:pt x="58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542" name="Google Shape;8542;p10"/>
                <p:cNvSpPr/>
                <p:nvPr/>
              </p:nvSpPr>
              <p:spPr>
                <a:xfrm>
                  <a:off x="2910250" y="2203025"/>
                  <a:ext cx="97325" cy="16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93" h="6562" extrusionOk="0">
                      <a:moveTo>
                        <a:pt x="375" y="0"/>
                      </a:moveTo>
                      <a:cubicBezTo>
                        <a:pt x="101" y="0"/>
                        <a:pt x="240" y="442"/>
                        <a:pt x="0" y="642"/>
                      </a:cubicBezTo>
                      <a:cubicBezTo>
                        <a:pt x="543" y="2302"/>
                        <a:pt x="1086" y="3884"/>
                        <a:pt x="2295" y="5249"/>
                      </a:cubicBezTo>
                      <a:cubicBezTo>
                        <a:pt x="2322" y="5625"/>
                        <a:pt x="2454" y="6561"/>
                        <a:pt x="3014" y="6561"/>
                      </a:cubicBezTo>
                      <a:cubicBezTo>
                        <a:pt x="3100" y="6561"/>
                        <a:pt x="3196" y="6539"/>
                        <a:pt x="3304" y="6490"/>
                      </a:cubicBezTo>
                      <a:cubicBezTo>
                        <a:pt x="3893" y="6086"/>
                        <a:pt x="3397" y="5590"/>
                        <a:pt x="3226" y="5202"/>
                      </a:cubicBezTo>
                      <a:cubicBezTo>
                        <a:pt x="2342" y="3884"/>
                        <a:pt x="1954" y="2224"/>
                        <a:pt x="1303" y="751"/>
                      </a:cubicBezTo>
                      <a:cubicBezTo>
                        <a:pt x="1055" y="549"/>
                        <a:pt x="977" y="100"/>
                        <a:pt x="543" y="38"/>
                      </a:cubicBezTo>
                      <a:cubicBezTo>
                        <a:pt x="474" y="12"/>
                        <a:pt x="419" y="0"/>
                        <a:pt x="37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543" name="Google Shape;8543;p10"/>
                <p:cNvSpPr/>
                <p:nvPr/>
              </p:nvSpPr>
              <p:spPr>
                <a:xfrm>
                  <a:off x="3343725" y="2675025"/>
                  <a:ext cx="48875" cy="32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55" h="1299" extrusionOk="0">
                      <a:moveTo>
                        <a:pt x="892" y="0"/>
                      </a:moveTo>
                      <a:cubicBezTo>
                        <a:pt x="838" y="0"/>
                        <a:pt x="761" y="12"/>
                        <a:pt x="637" y="48"/>
                      </a:cubicBezTo>
                      <a:cubicBezTo>
                        <a:pt x="249" y="141"/>
                        <a:pt x="280" y="234"/>
                        <a:pt x="1" y="374"/>
                      </a:cubicBezTo>
                      <a:cubicBezTo>
                        <a:pt x="16" y="700"/>
                        <a:pt x="78" y="994"/>
                        <a:pt x="745" y="1072"/>
                      </a:cubicBezTo>
                      <a:cubicBezTo>
                        <a:pt x="694" y="1144"/>
                        <a:pt x="601" y="1298"/>
                        <a:pt x="777" y="1298"/>
                      </a:cubicBezTo>
                      <a:cubicBezTo>
                        <a:pt x="865" y="1298"/>
                        <a:pt x="1022" y="1259"/>
                        <a:pt x="1288" y="1149"/>
                      </a:cubicBezTo>
                      <a:cubicBezTo>
                        <a:pt x="1955" y="855"/>
                        <a:pt x="1629" y="855"/>
                        <a:pt x="1583" y="793"/>
                      </a:cubicBezTo>
                      <a:cubicBezTo>
                        <a:pt x="1179" y="669"/>
                        <a:pt x="1273" y="296"/>
                        <a:pt x="1117" y="48"/>
                      </a:cubicBezTo>
                      <a:cubicBezTo>
                        <a:pt x="1014" y="48"/>
                        <a:pt x="1000" y="0"/>
                        <a:pt x="89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</p:grpSp>
        </p:grpSp>
        <p:grpSp>
          <p:nvGrpSpPr>
            <p:cNvPr id="8544" name="Google Shape;8544;p10"/>
            <p:cNvGrpSpPr/>
            <p:nvPr/>
          </p:nvGrpSpPr>
          <p:grpSpPr>
            <a:xfrm rot="-6233660" flipH="1">
              <a:off x="4916086" y="1477150"/>
              <a:ext cx="2137197" cy="2101099"/>
              <a:chOff x="2807100" y="2138800"/>
              <a:chExt cx="649550" cy="735875"/>
            </a:xfrm>
          </p:grpSpPr>
          <p:sp>
            <p:nvSpPr>
              <p:cNvPr id="8545" name="Google Shape;8545;p10"/>
              <p:cNvSpPr/>
              <p:nvPr/>
            </p:nvSpPr>
            <p:spPr>
              <a:xfrm>
                <a:off x="2807100" y="2263275"/>
                <a:ext cx="649550" cy="611400"/>
              </a:xfrm>
              <a:custGeom>
                <a:avLst/>
                <a:gdLst/>
                <a:ahLst/>
                <a:cxnLst/>
                <a:rect l="l" t="t" r="r" b="b"/>
                <a:pathLst>
                  <a:path w="25982" h="24456" extrusionOk="0">
                    <a:moveTo>
                      <a:pt x="8314" y="9306"/>
                    </a:moveTo>
                    <a:cubicBezTo>
                      <a:pt x="8329" y="9415"/>
                      <a:pt x="8329" y="9539"/>
                      <a:pt x="8360" y="9648"/>
                    </a:cubicBezTo>
                    <a:cubicBezTo>
                      <a:pt x="8314" y="9617"/>
                      <a:pt x="8283" y="9585"/>
                      <a:pt x="8252" y="9554"/>
                    </a:cubicBezTo>
                    <a:cubicBezTo>
                      <a:pt x="8283" y="9461"/>
                      <a:pt x="8298" y="9384"/>
                      <a:pt x="8314" y="9306"/>
                    </a:cubicBezTo>
                    <a:close/>
                    <a:moveTo>
                      <a:pt x="13820" y="16441"/>
                    </a:moveTo>
                    <a:cubicBezTo>
                      <a:pt x="13820" y="16456"/>
                      <a:pt x="13835" y="16472"/>
                      <a:pt x="13866" y="16487"/>
                    </a:cubicBezTo>
                    <a:lnTo>
                      <a:pt x="13820" y="16534"/>
                    </a:lnTo>
                    <a:lnTo>
                      <a:pt x="13820" y="16441"/>
                    </a:lnTo>
                    <a:close/>
                    <a:moveTo>
                      <a:pt x="18209" y="1"/>
                    </a:moveTo>
                    <a:cubicBezTo>
                      <a:pt x="15860" y="260"/>
                      <a:pt x="16061" y="3384"/>
                      <a:pt x="13368" y="3384"/>
                    </a:cubicBezTo>
                    <a:cubicBezTo>
                      <a:pt x="13323" y="3384"/>
                      <a:pt x="13277" y="3383"/>
                      <a:pt x="13230" y="3382"/>
                    </a:cubicBezTo>
                    <a:cubicBezTo>
                      <a:pt x="12702" y="3382"/>
                      <a:pt x="12812" y="2661"/>
                      <a:pt x="12328" y="2661"/>
                    </a:cubicBezTo>
                    <a:cubicBezTo>
                      <a:pt x="12300" y="2661"/>
                      <a:pt x="12270" y="2663"/>
                      <a:pt x="12238" y="2668"/>
                    </a:cubicBezTo>
                    <a:cubicBezTo>
                      <a:pt x="13137" y="3289"/>
                      <a:pt x="11710" y="3878"/>
                      <a:pt x="12207" y="4591"/>
                    </a:cubicBezTo>
                    <a:cubicBezTo>
                      <a:pt x="12160" y="4628"/>
                      <a:pt x="12111" y="4642"/>
                      <a:pt x="12060" y="4642"/>
                    </a:cubicBezTo>
                    <a:cubicBezTo>
                      <a:pt x="11891" y="4642"/>
                      <a:pt x="11701" y="4489"/>
                      <a:pt x="11531" y="4489"/>
                    </a:cubicBezTo>
                    <a:cubicBezTo>
                      <a:pt x="11425" y="4489"/>
                      <a:pt x="11326" y="4550"/>
                      <a:pt x="11245" y="4746"/>
                    </a:cubicBezTo>
                    <a:cubicBezTo>
                      <a:pt x="11865" y="5227"/>
                      <a:pt x="11478" y="5925"/>
                      <a:pt x="11353" y="6546"/>
                    </a:cubicBezTo>
                    <a:cubicBezTo>
                      <a:pt x="11338" y="6561"/>
                      <a:pt x="11291" y="6592"/>
                      <a:pt x="11260" y="6608"/>
                    </a:cubicBezTo>
                    <a:cubicBezTo>
                      <a:pt x="11034" y="6529"/>
                      <a:pt x="10817" y="6490"/>
                      <a:pt x="10607" y="6490"/>
                    </a:cubicBezTo>
                    <a:cubicBezTo>
                      <a:pt x="10443" y="6490"/>
                      <a:pt x="10284" y="6514"/>
                      <a:pt x="10128" y="6561"/>
                    </a:cubicBezTo>
                    <a:cubicBezTo>
                      <a:pt x="9616" y="6716"/>
                      <a:pt x="9322" y="7166"/>
                      <a:pt x="9151" y="7724"/>
                    </a:cubicBezTo>
                    <a:cubicBezTo>
                      <a:pt x="8856" y="7833"/>
                      <a:pt x="8655" y="8035"/>
                      <a:pt x="8500" y="8298"/>
                    </a:cubicBezTo>
                    <a:cubicBezTo>
                      <a:pt x="8624" y="7693"/>
                      <a:pt x="8686" y="7088"/>
                      <a:pt x="8608" y="6251"/>
                    </a:cubicBezTo>
                    <a:lnTo>
                      <a:pt x="8608" y="6251"/>
                    </a:lnTo>
                    <a:cubicBezTo>
                      <a:pt x="8329" y="6763"/>
                      <a:pt x="7461" y="7693"/>
                      <a:pt x="7616" y="8639"/>
                    </a:cubicBezTo>
                    <a:cubicBezTo>
                      <a:pt x="7414" y="7647"/>
                      <a:pt x="6747" y="6127"/>
                      <a:pt x="6995" y="4840"/>
                    </a:cubicBezTo>
                    <a:lnTo>
                      <a:pt x="6995" y="4840"/>
                    </a:lnTo>
                    <a:cubicBezTo>
                      <a:pt x="6220" y="5987"/>
                      <a:pt x="6871" y="7709"/>
                      <a:pt x="5677" y="8608"/>
                    </a:cubicBezTo>
                    <a:cubicBezTo>
                      <a:pt x="5666" y="8609"/>
                      <a:pt x="5654" y="8609"/>
                      <a:pt x="5643" y="8609"/>
                    </a:cubicBezTo>
                    <a:cubicBezTo>
                      <a:pt x="5303" y="8609"/>
                      <a:pt x="5035" y="8387"/>
                      <a:pt x="4855" y="8252"/>
                    </a:cubicBezTo>
                    <a:cubicBezTo>
                      <a:pt x="4842" y="8250"/>
                      <a:pt x="4830" y="8250"/>
                      <a:pt x="4818" y="8250"/>
                    </a:cubicBezTo>
                    <a:cubicBezTo>
                      <a:pt x="4516" y="8250"/>
                      <a:pt x="4541" y="8616"/>
                      <a:pt x="4452" y="8810"/>
                    </a:cubicBezTo>
                    <a:cubicBezTo>
                      <a:pt x="4434" y="8811"/>
                      <a:pt x="4416" y="8811"/>
                      <a:pt x="4399" y="8811"/>
                    </a:cubicBezTo>
                    <a:cubicBezTo>
                      <a:pt x="3011" y="8811"/>
                      <a:pt x="2467" y="7003"/>
                      <a:pt x="1272" y="6391"/>
                    </a:cubicBezTo>
                    <a:lnTo>
                      <a:pt x="1272" y="6391"/>
                    </a:lnTo>
                    <a:cubicBezTo>
                      <a:pt x="1203" y="6502"/>
                      <a:pt x="1308" y="6775"/>
                      <a:pt x="1096" y="6775"/>
                    </a:cubicBezTo>
                    <a:cubicBezTo>
                      <a:pt x="1071" y="6775"/>
                      <a:pt x="1043" y="6771"/>
                      <a:pt x="1009" y="6763"/>
                    </a:cubicBezTo>
                    <a:lnTo>
                      <a:pt x="1009" y="6763"/>
                    </a:lnTo>
                    <a:cubicBezTo>
                      <a:pt x="1567" y="7166"/>
                      <a:pt x="1722" y="7941"/>
                      <a:pt x="2451" y="8112"/>
                    </a:cubicBezTo>
                    <a:cubicBezTo>
                      <a:pt x="2513" y="8360"/>
                      <a:pt x="2684" y="8701"/>
                      <a:pt x="2435" y="8888"/>
                    </a:cubicBezTo>
                    <a:cubicBezTo>
                      <a:pt x="2322" y="8916"/>
                      <a:pt x="2221" y="8929"/>
                      <a:pt x="2130" y="8929"/>
                    </a:cubicBezTo>
                    <a:cubicBezTo>
                      <a:pt x="1337" y="8929"/>
                      <a:pt x="1300" y="7949"/>
                      <a:pt x="466" y="7879"/>
                    </a:cubicBezTo>
                    <a:cubicBezTo>
                      <a:pt x="202" y="7941"/>
                      <a:pt x="78" y="8190"/>
                      <a:pt x="0" y="8438"/>
                    </a:cubicBezTo>
                    <a:cubicBezTo>
                      <a:pt x="326" y="9120"/>
                      <a:pt x="1024" y="9167"/>
                      <a:pt x="1412" y="9787"/>
                    </a:cubicBezTo>
                    <a:cubicBezTo>
                      <a:pt x="2110" y="10609"/>
                      <a:pt x="1117" y="11524"/>
                      <a:pt x="1707" y="12346"/>
                    </a:cubicBezTo>
                    <a:cubicBezTo>
                      <a:pt x="1780" y="12529"/>
                      <a:pt x="1958" y="12740"/>
                      <a:pt x="2158" y="12740"/>
                    </a:cubicBezTo>
                    <a:cubicBezTo>
                      <a:pt x="2213" y="12740"/>
                      <a:pt x="2270" y="12724"/>
                      <a:pt x="2327" y="12687"/>
                    </a:cubicBezTo>
                    <a:cubicBezTo>
                      <a:pt x="2761" y="13385"/>
                      <a:pt x="3133" y="14161"/>
                      <a:pt x="2901" y="14983"/>
                    </a:cubicBezTo>
                    <a:cubicBezTo>
                      <a:pt x="2575" y="15293"/>
                      <a:pt x="2094" y="15417"/>
                      <a:pt x="1784" y="15960"/>
                    </a:cubicBezTo>
                    <a:cubicBezTo>
                      <a:pt x="1598" y="16115"/>
                      <a:pt x="1520" y="16503"/>
                      <a:pt x="1815" y="16611"/>
                    </a:cubicBezTo>
                    <a:cubicBezTo>
                      <a:pt x="2218" y="16580"/>
                      <a:pt x="2513" y="16084"/>
                      <a:pt x="2653" y="15712"/>
                    </a:cubicBezTo>
                    <a:cubicBezTo>
                      <a:pt x="3040" y="16224"/>
                      <a:pt x="3102" y="17201"/>
                      <a:pt x="3133" y="17961"/>
                    </a:cubicBezTo>
                    <a:cubicBezTo>
                      <a:pt x="2964" y="18119"/>
                      <a:pt x="2798" y="18179"/>
                      <a:pt x="2631" y="18179"/>
                    </a:cubicBezTo>
                    <a:cubicBezTo>
                      <a:pt x="2118" y="18179"/>
                      <a:pt x="1606" y="17610"/>
                      <a:pt x="1027" y="17610"/>
                    </a:cubicBezTo>
                    <a:cubicBezTo>
                      <a:pt x="985" y="17610"/>
                      <a:pt x="943" y="17613"/>
                      <a:pt x="900" y="17619"/>
                    </a:cubicBezTo>
                    <a:cubicBezTo>
                      <a:pt x="1350" y="18566"/>
                      <a:pt x="3071" y="18426"/>
                      <a:pt x="3056" y="19744"/>
                    </a:cubicBezTo>
                    <a:cubicBezTo>
                      <a:pt x="3056" y="20023"/>
                      <a:pt x="2958" y="20091"/>
                      <a:pt x="2826" y="20091"/>
                    </a:cubicBezTo>
                    <a:cubicBezTo>
                      <a:pt x="2702" y="20091"/>
                      <a:pt x="2549" y="20031"/>
                      <a:pt x="2420" y="20031"/>
                    </a:cubicBezTo>
                    <a:cubicBezTo>
                      <a:pt x="2320" y="20031"/>
                      <a:pt x="2234" y="20067"/>
                      <a:pt x="2187" y="20194"/>
                    </a:cubicBezTo>
                    <a:cubicBezTo>
                      <a:pt x="2404" y="20566"/>
                      <a:pt x="2947" y="20489"/>
                      <a:pt x="3211" y="20721"/>
                    </a:cubicBezTo>
                    <a:cubicBezTo>
                      <a:pt x="3428" y="21202"/>
                      <a:pt x="4312" y="21295"/>
                      <a:pt x="3831" y="21854"/>
                    </a:cubicBezTo>
                    <a:cubicBezTo>
                      <a:pt x="5099" y="22644"/>
                      <a:pt x="5879" y="24094"/>
                      <a:pt x="7592" y="24094"/>
                    </a:cubicBezTo>
                    <a:cubicBezTo>
                      <a:pt x="7660" y="24094"/>
                      <a:pt x="7730" y="24092"/>
                      <a:pt x="7802" y="24087"/>
                    </a:cubicBezTo>
                    <a:cubicBezTo>
                      <a:pt x="8015" y="24365"/>
                      <a:pt x="8293" y="24455"/>
                      <a:pt x="8589" y="24455"/>
                    </a:cubicBezTo>
                    <a:cubicBezTo>
                      <a:pt x="9136" y="24455"/>
                      <a:pt x="9746" y="24149"/>
                      <a:pt x="10128" y="24149"/>
                    </a:cubicBezTo>
                    <a:cubicBezTo>
                      <a:pt x="11167" y="23932"/>
                      <a:pt x="11865" y="23280"/>
                      <a:pt x="12439" y="22505"/>
                    </a:cubicBezTo>
                    <a:cubicBezTo>
                      <a:pt x="13297" y="22889"/>
                      <a:pt x="14084" y="23330"/>
                      <a:pt x="15002" y="23330"/>
                    </a:cubicBezTo>
                    <a:cubicBezTo>
                      <a:pt x="15047" y="23330"/>
                      <a:pt x="15092" y="23329"/>
                      <a:pt x="15138" y="23327"/>
                    </a:cubicBezTo>
                    <a:cubicBezTo>
                      <a:pt x="16921" y="23017"/>
                      <a:pt x="18348" y="22195"/>
                      <a:pt x="18845" y="20504"/>
                    </a:cubicBezTo>
                    <a:cubicBezTo>
                      <a:pt x="19387" y="19868"/>
                      <a:pt x="18457" y="19574"/>
                      <a:pt x="18178" y="19139"/>
                    </a:cubicBezTo>
                    <a:cubicBezTo>
                      <a:pt x="17170" y="18100"/>
                      <a:pt x="18767" y="17356"/>
                      <a:pt x="19170" y="16565"/>
                    </a:cubicBezTo>
                    <a:cubicBezTo>
                      <a:pt x="19403" y="16162"/>
                      <a:pt x="19108" y="15696"/>
                      <a:pt x="18643" y="15619"/>
                    </a:cubicBezTo>
                    <a:cubicBezTo>
                      <a:pt x="18562" y="15604"/>
                      <a:pt x="18485" y="15597"/>
                      <a:pt x="18410" y="15597"/>
                    </a:cubicBezTo>
                    <a:cubicBezTo>
                      <a:pt x="17271" y="15597"/>
                      <a:pt x="16889" y="17211"/>
                      <a:pt x="16043" y="17211"/>
                    </a:cubicBezTo>
                    <a:cubicBezTo>
                      <a:pt x="15888" y="17211"/>
                      <a:pt x="15718" y="17157"/>
                      <a:pt x="15526" y="17030"/>
                    </a:cubicBezTo>
                    <a:cubicBezTo>
                      <a:pt x="15541" y="16968"/>
                      <a:pt x="15557" y="16937"/>
                      <a:pt x="15557" y="16891"/>
                    </a:cubicBezTo>
                    <a:cubicBezTo>
                      <a:pt x="15696" y="16844"/>
                      <a:pt x="15820" y="16782"/>
                      <a:pt x="15929" y="16658"/>
                    </a:cubicBezTo>
                    <a:cubicBezTo>
                      <a:pt x="16177" y="16332"/>
                      <a:pt x="16673" y="16177"/>
                      <a:pt x="16472" y="15634"/>
                    </a:cubicBezTo>
                    <a:cubicBezTo>
                      <a:pt x="16565" y="15402"/>
                      <a:pt x="16611" y="15215"/>
                      <a:pt x="16611" y="15014"/>
                    </a:cubicBezTo>
                    <a:cubicBezTo>
                      <a:pt x="16828" y="14704"/>
                      <a:pt x="17061" y="14393"/>
                      <a:pt x="17263" y="14083"/>
                    </a:cubicBezTo>
                    <a:cubicBezTo>
                      <a:pt x="18395" y="13680"/>
                      <a:pt x="19046" y="12501"/>
                      <a:pt x="20396" y="12346"/>
                    </a:cubicBezTo>
                    <a:cubicBezTo>
                      <a:pt x="20474" y="12334"/>
                      <a:pt x="20551" y="12328"/>
                      <a:pt x="20627" y="12328"/>
                    </a:cubicBezTo>
                    <a:cubicBezTo>
                      <a:pt x="21417" y="12328"/>
                      <a:pt x="22053" y="12949"/>
                      <a:pt x="22675" y="13246"/>
                    </a:cubicBezTo>
                    <a:cubicBezTo>
                      <a:pt x="22846" y="13060"/>
                      <a:pt x="23036" y="12998"/>
                      <a:pt x="23235" y="12998"/>
                    </a:cubicBezTo>
                    <a:cubicBezTo>
                      <a:pt x="23638" y="12998"/>
                      <a:pt x="24075" y="13252"/>
                      <a:pt x="24450" y="13252"/>
                    </a:cubicBezTo>
                    <a:cubicBezTo>
                      <a:pt x="24632" y="13252"/>
                      <a:pt x="24799" y="13192"/>
                      <a:pt x="24940" y="13013"/>
                    </a:cubicBezTo>
                    <a:cubicBezTo>
                      <a:pt x="24071" y="12889"/>
                      <a:pt x="24630" y="11989"/>
                      <a:pt x="23746" y="11803"/>
                    </a:cubicBezTo>
                    <a:cubicBezTo>
                      <a:pt x="23609" y="11821"/>
                      <a:pt x="23474" y="11829"/>
                      <a:pt x="23341" y="11829"/>
                    </a:cubicBezTo>
                    <a:cubicBezTo>
                      <a:pt x="22642" y="11829"/>
                      <a:pt x="21983" y="11592"/>
                      <a:pt x="21280" y="11136"/>
                    </a:cubicBezTo>
                    <a:cubicBezTo>
                      <a:pt x="20551" y="10640"/>
                      <a:pt x="21280" y="9880"/>
                      <a:pt x="21342" y="9337"/>
                    </a:cubicBezTo>
                    <a:cubicBezTo>
                      <a:pt x="22769" y="8190"/>
                      <a:pt x="23296" y="6266"/>
                      <a:pt x="24118" y="4746"/>
                    </a:cubicBezTo>
                    <a:cubicBezTo>
                      <a:pt x="24133" y="4762"/>
                      <a:pt x="24180" y="4778"/>
                      <a:pt x="24195" y="4793"/>
                    </a:cubicBezTo>
                    <a:cubicBezTo>
                      <a:pt x="24253" y="4803"/>
                      <a:pt x="24313" y="4808"/>
                      <a:pt x="24374" y="4808"/>
                    </a:cubicBezTo>
                    <a:cubicBezTo>
                      <a:pt x="25086" y="4808"/>
                      <a:pt x="25981" y="4160"/>
                      <a:pt x="25824" y="3289"/>
                    </a:cubicBezTo>
                    <a:cubicBezTo>
                      <a:pt x="25467" y="2994"/>
                      <a:pt x="25700" y="2296"/>
                      <a:pt x="25079" y="2234"/>
                    </a:cubicBezTo>
                    <a:cubicBezTo>
                      <a:pt x="24537" y="2265"/>
                      <a:pt x="23885" y="2606"/>
                      <a:pt x="23575" y="3211"/>
                    </a:cubicBezTo>
                    <a:cubicBezTo>
                      <a:pt x="23466" y="3444"/>
                      <a:pt x="23451" y="3676"/>
                      <a:pt x="23497" y="3862"/>
                    </a:cubicBezTo>
                    <a:cubicBezTo>
                      <a:pt x="23280" y="3940"/>
                      <a:pt x="23063" y="4064"/>
                      <a:pt x="22908" y="4312"/>
                    </a:cubicBezTo>
                    <a:cubicBezTo>
                      <a:pt x="22536" y="4002"/>
                      <a:pt x="22489" y="3134"/>
                      <a:pt x="22040" y="2730"/>
                    </a:cubicBezTo>
                    <a:cubicBezTo>
                      <a:pt x="21608" y="2871"/>
                      <a:pt x="21108" y="3357"/>
                      <a:pt x="20552" y="3357"/>
                    </a:cubicBezTo>
                    <a:cubicBezTo>
                      <a:pt x="20309" y="3357"/>
                      <a:pt x="20055" y="3264"/>
                      <a:pt x="19791" y="3009"/>
                    </a:cubicBezTo>
                    <a:cubicBezTo>
                      <a:pt x="20070" y="1676"/>
                      <a:pt x="18441" y="1179"/>
                      <a:pt x="182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546" name="Google Shape;8546;p10"/>
              <p:cNvSpPr/>
              <p:nvPr/>
            </p:nvSpPr>
            <p:spPr>
              <a:xfrm>
                <a:off x="3250675" y="2138800"/>
                <a:ext cx="32975" cy="48275"/>
              </a:xfrm>
              <a:custGeom>
                <a:avLst/>
                <a:gdLst/>
                <a:ahLst/>
                <a:cxnLst/>
                <a:rect l="l" t="t" r="r" b="b"/>
                <a:pathLst>
                  <a:path w="1319" h="1931" extrusionOk="0">
                    <a:moveTo>
                      <a:pt x="357" y="1"/>
                    </a:moveTo>
                    <a:cubicBezTo>
                      <a:pt x="47" y="218"/>
                      <a:pt x="47" y="606"/>
                      <a:pt x="0" y="1040"/>
                    </a:cubicBezTo>
                    <a:cubicBezTo>
                      <a:pt x="16" y="1381"/>
                      <a:pt x="233" y="1676"/>
                      <a:pt x="404" y="1893"/>
                    </a:cubicBezTo>
                    <a:cubicBezTo>
                      <a:pt x="474" y="1919"/>
                      <a:pt x="541" y="1931"/>
                      <a:pt x="606" y="1931"/>
                    </a:cubicBezTo>
                    <a:cubicBezTo>
                      <a:pt x="813" y="1931"/>
                      <a:pt x="991" y="1810"/>
                      <a:pt x="1133" y="1645"/>
                    </a:cubicBezTo>
                    <a:cubicBezTo>
                      <a:pt x="1319" y="1350"/>
                      <a:pt x="1257" y="1149"/>
                      <a:pt x="1241" y="807"/>
                    </a:cubicBezTo>
                    <a:cubicBezTo>
                      <a:pt x="1164" y="373"/>
                      <a:pt x="714" y="110"/>
                      <a:pt x="3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547" name="Google Shape;8547;p10"/>
              <p:cNvSpPr/>
              <p:nvPr/>
            </p:nvSpPr>
            <p:spPr>
              <a:xfrm>
                <a:off x="3048275" y="2170950"/>
                <a:ext cx="67500" cy="74250"/>
              </a:xfrm>
              <a:custGeom>
                <a:avLst/>
                <a:gdLst/>
                <a:ahLst/>
                <a:cxnLst/>
                <a:rect l="l" t="t" r="r" b="b"/>
                <a:pathLst>
                  <a:path w="2700" h="2970" extrusionOk="0">
                    <a:moveTo>
                      <a:pt x="580" y="1"/>
                    </a:moveTo>
                    <a:cubicBezTo>
                      <a:pt x="557" y="1"/>
                      <a:pt x="535" y="1"/>
                      <a:pt x="512" y="2"/>
                    </a:cubicBezTo>
                    <a:cubicBezTo>
                      <a:pt x="156" y="871"/>
                      <a:pt x="0" y="2065"/>
                      <a:pt x="822" y="2794"/>
                    </a:cubicBezTo>
                    <a:cubicBezTo>
                      <a:pt x="988" y="2918"/>
                      <a:pt x="1142" y="2969"/>
                      <a:pt x="1289" y="2969"/>
                    </a:cubicBezTo>
                    <a:cubicBezTo>
                      <a:pt x="1693" y="2969"/>
                      <a:pt x="2040" y="2581"/>
                      <a:pt x="2404" y="2251"/>
                    </a:cubicBezTo>
                    <a:cubicBezTo>
                      <a:pt x="2591" y="1910"/>
                      <a:pt x="2699" y="1305"/>
                      <a:pt x="2528" y="917"/>
                    </a:cubicBezTo>
                    <a:cubicBezTo>
                      <a:pt x="2016" y="496"/>
                      <a:pt x="1329" y="1"/>
                      <a:pt x="58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548" name="Google Shape;8548;p10"/>
              <p:cNvSpPr/>
              <p:nvPr/>
            </p:nvSpPr>
            <p:spPr>
              <a:xfrm>
                <a:off x="2910250" y="2203025"/>
                <a:ext cx="97325" cy="164050"/>
              </a:xfrm>
              <a:custGeom>
                <a:avLst/>
                <a:gdLst/>
                <a:ahLst/>
                <a:cxnLst/>
                <a:rect l="l" t="t" r="r" b="b"/>
                <a:pathLst>
                  <a:path w="3893" h="6562" extrusionOk="0">
                    <a:moveTo>
                      <a:pt x="375" y="0"/>
                    </a:moveTo>
                    <a:cubicBezTo>
                      <a:pt x="101" y="0"/>
                      <a:pt x="240" y="442"/>
                      <a:pt x="0" y="642"/>
                    </a:cubicBezTo>
                    <a:cubicBezTo>
                      <a:pt x="543" y="2302"/>
                      <a:pt x="1086" y="3884"/>
                      <a:pt x="2295" y="5249"/>
                    </a:cubicBezTo>
                    <a:cubicBezTo>
                      <a:pt x="2322" y="5625"/>
                      <a:pt x="2454" y="6561"/>
                      <a:pt x="3014" y="6561"/>
                    </a:cubicBezTo>
                    <a:cubicBezTo>
                      <a:pt x="3100" y="6561"/>
                      <a:pt x="3196" y="6539"/>
                      <a:pt x="3304" y="6490"/>
                    </a:cubicBezTo>
                    <a:cubicBezTo>
                      <a:pt x="3893" y="6086"/>
                      <a:pt x="3397" y="5590"/>
                      <a:pt x="3226" y="5202"/>
                    </a:cubicBezTo>
                    <a:cubicBezTo>
                      <a:pt x="2342" y="3884"/>
                      <a:pt x="1954" y="2224"/>
                      <a:pt x="1303" y="751"/>
                    </a:cubicBezTo>
                    <a:cubicBezTo>
                      <a:pt x="1055" y="549"/>
                      <a:pt x="977" y="100"/>
                      <a:pt x="543" y="38"/>
                    </a:cubicBezTo>
                    <a:cubicBezTo>
                      <a:pt x="474" y="12"/>
                      <a:pt x="419" y="0"/>
                      <a:pt x="37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549" name="Google Shape;8549;p10"/>
              <p:cNvSpPr/>
              <p:nvPr/>
            </p:nvSpPr>
            <p:spPr>
              <a:xfrm>
                <a:off x="3343725" y="2675025"/>
                <a:ext cx="48875" cy="32475"/>
              </a:xfrm>
              <a:custGeom>
                <a:avLst/>
                <a:gdLst/>
                <a:ahLst/>
                <a:cxnLst/>
                <a:rect l="l" t="t" r="r" b="b"/>
                <a:pathLst>
                  <a:path w="1955" h="1299" extrusionOk="0">
                    <a:moveTo>
                      <a:pt x="892" y="0"/>
                    </a:moveTo>
                    <a:cubicBezTo>
                      <a:pt x="838" y="0"/>
                      <a:pt x="761" y="12"/>
                      <a:pt x="637" y="48"/>
                    </a:cubicBezTo>
                    <a:cubicBezTo>
                      <a:pt x="249" y="141"/>
                      <a:pt x="280" y="234"/>
                      <a:pt x="1" y="374"/>
                    </a:cubicBezTo>
                    <a:cubicBezTo>
                      <a:pt x="16" y="700"/>
                      <a:pt x="78" y="994"/>
                      <a:pt x="745" y="1072"/>
                    </a:cubicBezTo>
                    <a:cubicBezTo>
                      <a:pt x="694" y="1144"/>
                      <a:pt x="601" y="1298"/>
                      <a:pt x="777" y="1298"/>
                    </a:cubicBezTo>
                    <a:cubicBezTo>
                      <a:pt x="865" y="1298"/>
                      <a:pt x="1022" y="1259"/>
                      <a:pt x="1288" y="1149"/>
                    </a:cubicBezTo>
                    <a:cubicBezTo>
                      <a:pt x="1955" y="855"/>
                      <a:pt x="1629" y="855"/>
                      <a:pt x="1583" y="793"/>
                    </a:cubicBezTo>
                    <a:cubicBezTo>
                      <a:pt x="1179" y="669"/>
                      <a:pt x="1273" y="296"/>
                      <a:pt x="1117" y="48"/>
                    </a:cubicBezTo>
                    <a:cubicBezTo>
                      <a:pt x="1014" y="48"/>
                      <a:pt x="1000" y="0"/>
                      <a:pt x="89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pic>
        <p:nvPicPr>
          <p:cNvPr id="8550" name="Google Shape;8550;p1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71116" y="-40000"/>
            <a:ext cx="12334224" cy="693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51" name="Google Shape;8551;p10"/>
          <p:cNvSpPr txBox="1">
            <a:spLocks noGrp="1"/>
          </p:cNvSpPr>
          <p:nvPr>
            <p:ph type="sldNum" idx="12"/>
          </p:nvPr>
        </p:nvSpPr>
        <p:spPr>
          <a:xfrm flipH="1">
            <a:off x="10278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fld id="{00000000-1234-1234-1234-123412341234}" type="slidenum">
              <a:rPr lang="en" kern="0" smtClean="0">
                <a:solidFill>
                  <a:srgbClr val="B28E69"/>
                </a:solidFill>
                <a:latin typeface="Arial"/>
                <a:cs typeface="Arial"/>
                <a:sym typeface="Arial"/>
              </a:rPr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t>‹#›</a:t>
            </a:fld>
            <a:endParaRPr lang="en" kern="0">
              <a:solidFill>
                <a:srgbClr val="B28E69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552" name="Google Shape;8552;p10"/>
          <p:cNvSpPr txBox="1">
            <a:spLocks noGrp="1"/>
          </p:cNvSpPr>
          <p:nvPr>
            <p:ph type="ctrTitle"/>
          </p:nvPr>
        </p:nvSpPr>
        <p:spPr>
          <a:xfrm>
            <a:off x="8373033" y="2287367"/>
            <a:ext cx="2858800" cy="365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grpSp>
        <p:nvGrpSpPr>
          <p:cNvPr id="8553" name="Google Shape;8553;p10"/>
          <p:cNvGrpSpPr/>
          <p:nvPr/>
        </p:nvGrpSpPr>
        <p:grpSpPr>
          <a:xfrm rot="800862">
            <a:off x="11277644" y="6093686"/>
            <a:ext cx="1349408" cy="1528649"/>
            <a:chOff x="2807100" y="2138800"/>
            <a:chExt cx="649550" cy="735875"/>
          </a:xfrm>
        </p:grpSpPr>
        <p:sp>
          <p:nvSpPr>
            <p:cNvPr id="8554" name="Google Shape;8554;p10"/>
            <p:cNvSpPr/>
            <p:nvPr/>
          </p:nvSpPr>
          <p:spPr>
            <a:xfrm>
              <a:off x="2807100" y="2263275"/>
              <a:ext cx="649550" cy="611400"/>
            </a:xfrm>
            <a:custGeom>
              <a:avLst/>
              <a:gdLst/>
              <a:ahLst/>
              <a:cxnLst/>
              <a:rect l="l" t="t" r="r" b="b"/>
              <a:pathLst>
                <a:path w="25982" h="24456" extrusionOk="0">
                  <a:moveTo>
                    <a:pt x="8314" y="9306"/>
                  </a:moveTo>
                  <a:cubicBezTo>
                    <a:pt x="8329" y="9415"/>
                    <a:pt x="8329" y="9539"/>
                    <a:pt x="8360" y="9648"/>
                  </a:cubicBezTo>
                  <a:cubicBezTo>
                    <a:pt x="8314" y="9617"/>
                    <a:pt x="8283" y="9585"/>
                    <a:pt x="8252" y="9554"/>
                  </a:cubicBezTo>
                  <a:cubicBezTo>
                    <a:pt x="8283" y="9461"/>
                    <a:pt x="8298" y="9384"/>
                    <a:pt x="8314" y="9306"/>
                  </a:cubicBezTo>
                  <a:close/>
                  <a:moveTo>
                    <a:pt x="13820" y="16441"/>
                  </a:moveTo>
                  <a:cubicBezTo>
                    <a:pt x="13820" y="16456"/>
                    <a:pt x="13835" y="16472"/>
                    <a:pt x="13866" y="16487"/>
                  </a:cubicBezTo>
                  <a:lnTo>
                    <a:pt x="13820" y="16534"/>
                  </a:lnTo>
                  <a:lnTo>
                    <a:pt x="13820" y="16441"/>
                  </a:lnTo>
                  <a:close/>
                  <a:moveTo>
                    <a:pt x="18209" y="1"/>
                  </a:moveTo>
                  <a:cubicBezTo>
                    <a:pt x="15860" y="260"/>
                    <a:pt x="16061" y="3384"/>
                    <a:pt x="13368" y="3384"/>
                  </a:cubicBezTo>
                  <a:cubicBezTo>
                    <a:pt x="13323" y="3384"/>
                    <a:pt x="13277" y="3383"/>
                    <a:pt x="13230" y="3382"/>
                  </a:cubicBezTo>
                  <a:cubicBezTo>
                    <a:pt x="12702" y="3382"/>
                    <a:pt x="12812" y="2661"/>
                    <a:pt x="12328" y="2661"/>
                  </a:cubicBezTo>
                  <a:cubicBezTo>
                    <a:pt x="12300" y="2661"/>
                    <a:pt x="12270" y="2663"/>
                    <a:pt x="12238" y="2668"/>
                  </a:cubicBezTo>
                  <a:cubicBezTo>
                    <a:pt x="13137" y="3289"/>
                    <a:pt x="11710" y="3878"/>
                    <a:pt x="12207" y="4591"/>
                  </a:cubicBezTo>
                  <a:cubicBezTo>
                    <a:pt x="12160" y="4628"/>
                    <a:pt x="12111" y="4642"/>
                    <a:pt x="12060" y="4642"/>
                  </a:cubicBezTo>
                  <a:cubicBezTo>
                    <a:pt x="11891" y="4642"/>
                    <a:pt x="11701" y="4489"/>
                    <a:pt x="11531" y="4489"/>
                  </a:cubicBezTo>
                  <a:cubicBezTo>
                    <a:pt x="11425" y="4489"/>
                    <a:pt x="11326" y="4550"/>
                    <a:pt x="11245" y="4746"/>
                  </a:cubicBezTo>
                  <a:cubicBezTo>
                    <a:pt x="11865" y="5227"/>
                    <a:pt x="11478" y="5925"/>
                    <a:pt x="11353" y="6546"/>
                  </a:cubicBezTo>
                  <a:cubicBezTo>
                    <a:pt x="11338" y="6561"/>
                    <a:pt x="11291" y="6592"/>
                    <a:pt x="11260" y="6608"/>
                  </a:cubicBezTo>
                  <a:cubicBezTo>
                    <a:pt x="11034" y="6529"/>
                    <a:pt x="10817" y="6490"/>
                    <a:pt x="10607" y="6490"/>
                  </a:cubicBezTo>
                  <a:cubicBezTo>
                    <a:pt x="10443" y="6490"/>
                    <a:pt x="10284" y="6514"/>
                    <a:pt x="10128" y="6561"/>
                  </a:cubicBezTo>
                  <a:cubicBezTo>
                    <a:pt x="9616" y="6716"/>
                    <a:pt x="9322" y="7166"/>
                    <a:pt x="9151" y="7724"/>
                  </a:cubicBezTo>
                  <a:cubicBezTo>
                    <a:pt x="8856" y="7833"/>
                    <a:pt x="8655" y="8035"/>
                    <a:pt x="8500" y="8298"/>
                  </a:cubicBezTo>
                  <a:cubicBezTo>
                    <a:pt x="8624" y="7693"/>
                    <a:pt x="8686" y="7088"/>
                    <a:pt x="8608" y="6251"/>
                  </a:cubicBezTo>
                  <a:lnTo>
                    <a:pt x="8608" y="6251"/>
                  </a:lnTo>
                  <a:cubicBezTo>
                    <a:pt x="8329" y="6763"/>
                    <a:pt x="7461" y="7693"/>
                    <a:pt x="7616" y="8639"/>
                  </a:cubicBezTo>
                  <a:cubicBezTo>
                    <a:pt x="7414" y="7647"/>
                    <a:pt x="6747" y="6127"/>
                    <a:pt x="6995" y="4840"/>
                  </a:cubicBezTo>
                  <a:lnTo>
                    <a:pt x="6995" y="4840"/>
                  </a:lnTo>
                  <a:cubicBezTo>
                    <a:pt x="6220" y="5987"/>
                    <a:pt x="6871" y="7709"/>
                    <a:pt x="5677" y="8608"/>
                  </a:cubicBezTo>
                  <a:cubicBezTo>
                    <a:pt x="5666" y="8609"/>
                    <a:pt x="5654" y="8609"/>
                    <a:pt x="5643" y="8609"/>
                  </a:cubicBezTo>
                  <a:cubicBezTo>
                    <a:pt x="5303" y="8609"/>
                    <a:pt x="5035" y="8387"/>
                    <a:pt x="4855" y="8252"/>
                  </a:cubicBezTo>
                  <a:cubicBezTo>
                    <a:pt x="4842" y="8250"/>
                    <a:pt x="4830" y="8250"/>
                    <a:pt x="4818" y="8250"/>
                  </a:cubicBezTo>
                  <a:cubicBezTo>
                    <a:pt x="4516" y="8250"/>
                    <a:pt x="4541" y="8616"/>
                    <a:pt x="4452" y="8810"/>
                  </a:cubicBezTo>
                  <a:cubicBezTo>
                    <a:pt x="4434" y="8811"/>
                    <a:pt x="4416" y="8811"/>
                    <a:pt x="4399" y="8811"/>
                  </a:cubicBezTo>
                  <a:cubicBezTo>
                    <a:pt x="3011" y="8811"/>
                    <a:pt x="2467" y="7003"/>
                    <a:pt x="1272" y="6391"/>
                  </a:cubicBezTo>
                  <a:lnTo>
                    <a:pt x="1272" y="6391"/>
                  </a:lnTo>
                  <a:cubicBezTo>
                    <a:pt x="1203" y="6502"/>
                    <a:pt x="1308" y="6775"/>
                    <a:pt x="1096" y="6775"/>
                  </a:cubicBezTo>
                  <a:cubicBezTo>
                    <a:pt x="1071" y="6775"/>
                    <a:pt x="1043" y="6771"/>
                    <a:pt x="1009" y="6763"/>
                  </a:cubicBezTo>
                  <a:lnTo>
                    <a:pt x="1009" y="6763"/>
                  </a:lnTo>
                  <a:cubicBezTo>
                    <a:pt x="1567" y="7166"/>
                    <a:pt x="1722" y="7941"/>
                    <a:pt x="2451" y="8112"/>
                  </a:cubicBezTo>
                  <a:cubicBezTo>
                    <a:pt x="2513" y="8360"/>
                    <a:pt x="2684" y="8701"/>
                    <a:pt x="2435" y="8888"/>
                  </a:cubicBezTo>
                  <a:cubicBezTo>
                    <a:pt x="2322" y="8916"/>
                    <a:pt x="2221" y="8929"/>
                    <a:pt x="2130" y="8929"/>
                  </a:cubicBezTo>
                  <a:cubicBezTo>
                    <a:pt x="1337" y="8929"/>
                    <a:pt x="1300" y="7949"/>
                    <a:pt x="466" y="7879"/>
                  </a:cubicBezTo>
                  <a:cubicBezTo>
                    <a:pt x="202" y="7941"/>
                    <a:pt x="78" y="8190"/>
                    <a:pt x="0" y="8438"/>
                  </a:cubicBezTo>
                  <a:cubicBezTo>
                    <a:pt x="326" y="9120"/>
                    <a:pt x="1024" y="9167"/>
                    <a:pt x="1412" y="9787"/>
                  </a:cubicBezTo>
                  <a:cubicBezTo>
                    <a:pt x="2110" y="10609"/>
                    <a:pt x="1117" y="11524"/>
                    <a:pt x="1707" y="12346"/>
                  </a:cubicBezTo>
                  <a:cubicBezTo>
                    <a:pt x="1780" y="12529"/>
                    <a:pt x="1958" y="12740"/>
                    <a:pt x="2158" y="12740"/>
                  </a:cubicBezTo>
                  <a:cubicBezTo>
                    <a:pt x="2213" y="12740"/>
                    <a:pt x="2270" y="12724"/>
                    <a:pt x="2327" y="12687"/>
                  </a:cubicBezTo>
                  <a:cubicBezTo>
                    <a:pt x="2761" y="13385"/>
                    <a:pt x="3133" y="14161"/>
                    <a:pt x="2901" y="14983"/>
                  </a:cubicBezTo>
                  <a:cubicBezTo>
                    <a:pt x="2575" y="15293"/>
                    <a:pt x="2094" y="15417"/>
                    <a:pt x="1784" y="15960"/>
                  </a:cubicBezTo>
                  <a:cubicBezTo>
                    <a:pt x="1598" y="16115"/>
                    <a:pt x="1520" y="16503"/>
                    <a:pt x="1815" y="16611"/>
                  </a:cubicBezTo>
                  <a:cubicBezTo>
                    <a:pt x="2218" y="16580"/>
                    <a:pt x="2513" y="16084"/>
                    <a:pt x="2653" y="15712"/>
                  </a:cubicBezTo>
                  <a:cubicBezTo>
                    <a:pt x="3040" y="16224"/>
                    <a:pt x="3102" y="17201"/>
                    <a:pt x="3133" y="17961"/>
                  </a:cubicBezTo>
                  <a:cubicBezTo>
                    <a:pt x="2964" y="18119"/>
                    <a:pt x="2798" y="18179"/>
                    <a:pt x="2631" y="18179"/>
                  </a:cubicBezTo>
                  <a:cubicBezTo>
                    <a:pt x="2118" y="18179"/>
                    <a:pt x="1606" y="17610"/>
                    <a:pt x="1027" y="17610"/>
                  </a:cubicBezTo>
                  <a:cubicBezTo>
                    <a:pt x="985" y="17610"/>
                    <a:pt x="943" y="17613"/>
                    <a:pt x="900" y="17619"/>
                  </a:cubicBezTo>
                  <a:cubicBezTo>
                    <a:pt x="1350" y="18566"/>
                    <a:pt x="3071" y="18426"/>
                    <a:pt x="3056" y="19744"/>
                  </a:cubicBezTo>
                  <a:cubicBezTo>
                    <a:pt x="3056" y="20023"/>
                    <a:pt x="2958" y="20091"/>
                    <a:pt x="2826" y="20091"/>
                  </a:cubicBezTo>
                  <a:cubicBezTo>
                    <a:pt x="2702" y="20091"/>
                    <a:pt x="2549" y="20031"/>
                    <a:pt x="2420" y="20031"/>
                  </a:cubicBezTo>
                  <a:cubicBezTo>
                    <a:pt x="2320" y="20031"/>
                    <a:pt x="2234" y="20067"/>
                    <a:pt x="2187" y="20194"/>
                  </a:cubicBezTo>
                  <a:cubicBezTo>
                    <a:pt x="2404" y="20566"/>
                    <a:pt x="2947" y="20489"/>
                    <a:pt x="3211" y="20721"/>
                  </a:cubicBezTo>
                  <a:cubicBezTo>
                    <a:pt x="3428" y="21202"/>
                    <a:pt x="4312" y="21295"/>
                    <a:pt x="3831" y="21854"/>
                  </a:cubicBezTo>
                  <a:cubicBezTo>
                    <a:pt x="5099" y="22644"/>
                    <a:pt x="5879" y="24094"/>
                    <a:pt x="7592" y="24094"/>
                  </a:cubicBezTo>
                  <a:cubicBezTo>
                    <a:pt x="7660" y="24094"/>
                    <a:pt x="7730" y="24092"/>
                    <a:pt x="7802" y="24087"/>
                  </a:cubicBezTo>
                  <a:cubicBezTo>
                    <a:pt x="8015" y="24365"/>
                    <a:pt x="8293" y="24455"/>
                    <a:pt x="8589" y="24455"/>
                  </a:cubicBezTo>
                  <a:cubicBezTo>
                    <a:pt x="9136" y="24455"/>
                    <a:pt x="9746" y="24149"/>
                    <a:pt x="10128" y="24149"/>
                  </a:cubicBezTo>
                  <a:cubicBezTo>
                    <a:pt x="11167" y="23932"/>
                    <a:pt x="11865" y="23280"/>
                    <a:pt x="12439" y="22505"/>
                  </a:cubicBezTo>
                  <a:cubicBezTo>
                    <a:pt x="13297" y="22889"/>
                    <a:pt x="14084" y="23330"/>
                    <a:pt x="15002" y="23330"/>
                  </a:cubicBezTo>
                  <a:cubicBezTo>
                    <a:pt x="15047" y="23330"/>
                    <a:pt x="15092" y="23329"/>
                    <a:pt x="15138" y="23327"/>
                  </a:cubicBezTo>
                  <a:cubicBezTo>
                    <a:pt x="16921" y="23017"/>
                    <a:pt x="18348" y="22195"/>
                    <a:pt x="18845" y="20504"/>
                  </a:cubicBezTo>
                  <a:cubicBezTo>
                    <a:pt x="19387" y="19868"/>
                    <a:pt x="18457" y="19574"/>
                    <a:pt x="18178" y="19139"/>
                  </a:cubicBezTo>
                  <a:cubicBezTo>
                    <a:pt x="17170" y="18100"/>
                    <a:pt x="18767" y="17356"/>
                    <a:pt x="19170" y="16565"/>
                  </a:cubicBezTo>
                  <a:cubicBezTo>
                    <a:pt x="19403" y="16162"/>
                    <a:pt x="19108" y="15696"/>
                    <a:pt x="18643" y="15619"/>
                  </a:cubicBezTo>
                  <a:cubicBezTo>
                    <a:pt x="18562" y="15604"/>
                    <a:pt x="18485" y="15597"/>
                    <a:pt x="18410" y="15597"/>
                  </a:cubicBezTo>
                  <a:cubicBezTo>
                    <a:pt x="17271" y="15597"/>
                    <a:pt x="16889" y="17211"/>
                    <a:pt x="16043" y="17211"/>
                  </a:cubicBezTo>
                  <a:cubicBezTo>
                    <a:pt x="15888" y="17211"/>
                    <a:pt x="15718" y="17157"/>
                    <a:pt x="15526" y="17030"/>
                  </a:cubicBezTo>
                  <a:cubicBezTo>
                    <a:pt x="15541" y="16968"/>
                    <a:pt x="15557" y="16937"/>
                    <a:pt x="15557" y="16891"/>
                  </a:cubicBezTo>
                  <a:cubicBezTo>
                    <a:pt x="15696" y="16844"/>
                    <a:pt x="15820" y="16782"/>
                    <a:pt x="15929" y="16658"/>
                  </a:cubicBezTo>
                  <a:cubicBezTo>
                    <a:pt x="16177" y="16332"/>
                    <a:pt x="16673" y="16177"/>
                    <a:pt x="16472" y="15634"/>
                  </a:cubicBezTo>
                  <a:cubicBezTo>
                    <a:pt x="16565" y="15402"/>
                    <a:pt x="16611" y="15215"/>
                    <a:pt x="16611" y="15014"/>
                  </a:cubicBezTo>
                  <a:cubicBezTo>
                    <a:pt x="16828" y="14704"/>
                    <a:pt x="17061" y="14393"/>
                    <a:pt x="17263" y="14083"/>
                  </a:cubicBezTo>
                  <a:cubicBezTo>
                    <a:pt x="18395" y="13680"/>
                    <a:pt x="19046" y="12501"/>
                    <a:pt x="20396" y="12346"/>
                  </a:cubicBezTo>
                  <a:cubicBezTo>
                    <a:pt x="20474" y="12334"/>
                    <a:pt x="20551" y="12328"/>
                    <a:pt x="20627" y="12328"/>
                  </a:cubicBezTo>
                  <a:cubicBezTo>
                    <a:pt x="21417" y="12328"/>
                    <a:pt x="22053" y="12949"/>
                    <a:pt x="22675" y="13246"/>
                  </a:cubicBezTo>
                  <a:cubicBezTo>
                    <a:pt x="22846" y="13060"/>
                    <a:pt x="23036" y="12998"/>
                    <a:pt x="23235" y="12998"/>
                  </a:cubicBezTo>
                  <a:cubicBezTo>
                    <a:pt x="23638" y="12998"/>
                    <a:pt x="24075" y="13252"/>
                    <a:pt x="24450" y="13252"/>
                  </a:cubicBezTo>
                  <a:cubicBezTo>
                    <a:pt x="24632" y="13252"/>
                    <a:pt x="24799" y="13192"/>
                    <a:pt x="24940" y="13013"/>
                  </a:cubicBezTo>
                  <a:cubicBezTo>
                    <a:pt x="24071" y="12889"/>
                    <a:pt x="24630" y="11989"/>
                    <a:pt x="23746" y="11803"/>
                  </a:cubicBezTo>
                  <a:cubicBezTo>
                    <a:pt x="23609" y="11821"/>
                    <a:pt x="23474" y="11829"/>
                    <a:pt x="23341" y="11829"/>
                  </a:cubicBezTo>
                  <a:cubicBezTo>
                    <a:pt x="22642" y="11829"/>
                    <a:pt x="21983" y="11592"/>
                    <a:pt x="21280" y="11136"/>
                  </a:cubicBezTo>
                  <a:cubicBezTo>
                    <a:pt x="20551" y="10640"/>
                    <a:pt x="21280" y="9880"/>
                    <a:pt x="21342" y="9337"/>
                  </a:cubicBezTo>
                  <a:cubicBezTo>
                    <a:pt x="22769" y="8190"/>
                    <a:pt x="23296" y="6266"/>
                    <a:pt x="24118" y="4746"/>
                  </a:cubicBezTo>
                  <a:cubicBezTo>
                    <a:pt x="24133" y="4762"/>
                    <a:pt x="24180" y="4778"/>
                    <a:pt x="24195" y="4793"/>
                  </a:cubicBezTo>
                  <a:cubicBezTo>
                    <a:pt x="24253" y="4803"/>
                    <a:pt x="24313" y="4808"/>
                    <a:pt x="24374" y="4808"/>
                  </a:cubicBezTo>
                  <a:cubicBezTo>
                    <a:pt x="25086" y="4808"/>
                    <a:pt x="25981" y="4160"/>
                    <a:pt x="25824" y="3289"/>
                  </a:cubicBezTo>
                  <a:cubicBezTo>
                    <a:pt x="25467" y="2994"/>
                    <a:pt x="25700" y="2296"/>
                    <a:pt x="25079" y="2234"/>
                  </a:cubicBezTo>
                  <a:cubicBezTo>
                    <a:pt x="24537" y="2265"/>
                    <a:pt x="23885" y="2606"/>
                    <a:pt x="23575" y="3211"/>
                  </a:cubicBezTo>
                  <a:cubicBezTo>
                    <a:pt x="23466" y="3444"/>
                    <a:pt x="23451" y="3676"/>
                    <a:pt x="23497" y="3862"/>
                  </a:cubicBezTo>
                  <a:cubicBezTo>
                    <a:pt x="23280" y="3940"/>
                    <a:pt x="23063" y="4064"/>
                    <a:pt x="22908" y="4312"/>
                  </a:cubicBezTo>
                  <a:cubicBezTo>
                    <a:pt x="22536" y="4002"/>
                    <a:pt x="22489" y="3134"/>
                    <a:pt x="22040" y="2730"/>
                  </a:cubicBezTo>
                  <a:cubicBezTo>
                    <a:pt x="21608" y="2871"/>
                    <a:pt x="21108" y="3357"/>
                    <a:pt x="20552" y="3357"/>
                  </a:cubicBezTo>
                  <a:cubicBezTo>
                    <a:pt x="20309" y="3357"/>
                    <a:pt x="20055" y="3264"/>
                    <a:pt x="19791" y="3009"/>
                  </a:cubicBezTo>
                  <a:cubicBezTo>
                    <a:pt x="20070" y="1676"/>
                    <a:pt x="18441" y="1179"/>
                    <a:pt x="1820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55" name="Google Shape;8555;p10"/>
            <p:cNvSpPr/>
            <p:nvPr/>
          </p:nvSpPr>
          <p:spPr>
            <a:xfrm>
              <a:off x="3250675" y="2138800"/>
              <a:ext cx="32975" cy="48275"/>
            </a:xfrm>
            <a:custGeom>
              <a:avLst/>
              <a:gdLst/>
              <a:ahLst/>
              <a:cxnLst/>
              <a:rect l="l" t="t" r="r" b="b"/>
              <a:pathLst>
                <a:path w="1319" h="1931" extrusionOk="0">
                  <a:moveTo>
                    <a:pt x="357" y="1"/>
                  </a:moveTo>
                  <a:cubicBezTo>
                    <a:pt x="47" y="218"/>
                    <a:pt x="47" y="606"/>
                    <a:pt x="0" y="1040"/>
                  </a:cubicBezTo>
                  <a:cubicBezTo>
                    <a:pt x="16" y="1381"/>
                    <a:pt x="233" y="1676"/>
                    <a:pt x="404" y="1893"/>
                  </a:cubicBezTo>
                  <a:cubicBezTo>
                    <a:pt x="474" y="1919"/>
                    <a:pt x="541" y="1931"/>
                    <a:pt x="606" y="1931"/>
                  </a:cubicBezTo>
                  <a:cubicBezTo>
                    <a:pt x="813" y="1931"/>
                    <a:pt x="991" y="1810"/>
                    <a:pt x="1133" y="1645"/>
                  </a:cubicBezTo>
                  <a:cubicBezTo>
                    <a:pt x="1319" y="1350"/>
                    <a:pt x="1257" y="1149"/>
                    <a:pt x="1241" y="807"/>
                  </a:cubicBezTo>
                  <a:cubicBezTo>
                    <a:pt x="1164" y="373"/>
                    <a:pt x="714" y="110"/>
                    <a:pt x="35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56" name="Google Shape;8556;p10"/>
            <p:cNvSpPr/>
            <p:nvPr/>
          </p:nvSpPr>
          <p:spPr>
            <a:xfrm>
              <a:off x="3048275" y="2170950"/>
              <a:ext cx="67500" cy="74250"/>
            </a:xfrm>
            <a:custGeom>
              <a:avLst/>
              <a:gdLst/>
              <a:ahLst/>
              <a:cxnLst/>
              <a:rect l="l" t="t" r="r" b="b"/>
              <a:pathLst>
                <a:path w="2700" h="2970" extrusionOk="0">
                  <a:moveTo>
                    <a:pt x="580" y="1"/>
                  </a:moveTo>
                  <a:cubicBezTo>
                    <a:pt x="557" y="1"/>
                    <a:pt x="535" y="1"/>
                    <a:pt x="512" y="2"/>
                  </a:cubicBezTo>
                  <a:cubicBezTo>
                    <a:pt x="156" y="871"/>
                    <a:pt x="0" y="2065"/>
                    <a:pt x="822" y="2794"/>
                  </a:cubicBezTo>
                  <a:cubicBezTo>
                    <a:pt x="988" y="2918"/>
                    <a:pt x="1142" y="2969"/>
                    <a:pt x="1289" y="2969"/>
                  </a:cubicBezTo>
                  <a:cubicBezTo>
                    <a:pt x="1693" y="2969"/>
                    <a:pt x="2040" y="2581"/>
                    <a:pt x="2404" y="2251"/>
                  </a:cubicBezTo>
                  <a:cubicBezTo>
                    <a:pt x="2591" y="1910"/>
                    <a:pt x="2699" y="1305"/>
                    <a:pt x="2528" y="917"/>
                  </a:cubicBezTo>
                  <a:cubicBezTo>
                    <a:pt x="2016" y="496"/>
                    <a:pt x="1329" y="1"/>
                    <a:pt x="5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57" name="Google Shape;8557;p10"/>
            <p:cNvSpPr/>
            <p:nvPr/>
          </p:nvSpPr>
          <p:spPr>
            <a:xfrm>
              <a:off x="2910250" y="2203025"/>
              <a:ext cx="97325" cy="164050"/>
            </a:xfrm>
            <a:custGeom>
              <a:avLst/>
              <a:gdLst/>
              <a:ahLst/>
              <a:cxnLst/>
              <a:rect l="l" t="t" r="r" b="b"/>
              <a:pathLst>
                <a:path w="3893" h="6562" extrusionOk="0">
                  <a:moveTo>
                    <a:pt x="375" y="0"/>
                  </a:moveTo>
                  <a:cubicBezTo>
                    <a:pt x="101" y="0"/>
                    <a:pt x="240" y="442"/>
                    <a:pt x="0" y="642"/>
                  </a:cubicBezTo>
                  <a:cubicBezTo>
                    <a:pt x="543" y="2302"/>
                    <a:pt x="1086" y="3884"/>
                    <a:pt x="2295" y="5249"/>
                  </a:cubicBezTo>
                  <a:cubicBezTo>
                    <a:pt x="2322" y="5625"/>
                    <a:pt x="2454" y="6561"/>
                    <a:pt x="3014" y="6561"/>
                  </a:cubicBezTo>
                  <a:cubicBezTo>
                    <a:pt x="3100" y="6561"/>
                    <a:pt x="3196" y="6539"/>
                    <a:pt x="3304" y="6490"/>
                  </a:cubicBezTo>
                  <a:cubicBezTo>
                    <a:pt x="3893" y="6086"/>
                    <a:pt x="3397" y="5590"/>
                    <a:pt x="3226" y="5202"/>
                  </a:cubicBezTo>
                  <a:cubicBezTo>
                    <a:pt x="2342" y="3884"/>
                    <a:pt x="1954" y="2224"/>
                    <a:pt x="1303" y="751"/>
                  </a:cubicBezTo>
                  <a:cubicBezTo>
                    <a:pt x="1055" y="549"/>
                    <a:pt x="977" y="100"/>
                    <a:pt x="543" y="38"/>
                  </a:cubicBezTo>
                  <a:cubicBezTo>
                    <a:pt x="474" y="12"/>
                    <a:pt x="419" y="0"/>
                    <a:pt x="3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58" name="Google Shape;8558;p10"/>
            <p:cNvSpPr/>
            <p:nvPr/>
          </p:nvSpPr>
          <p:spPr>
            <a:xfrm>
              <a:off x="3343725" y="2675025"/>
              <a:ext cx="48875" cy="32475"/>
            </a:xfrm>
            <a:custGeom>
              <a:avLst/>
              <a:gdLst/>
              <a:ahLst/>
              <a:cxnLst/>
              <a:rect l="l" t="t" r="r" b="b"/>
              <a:pathLst>
                <a:path w="1955" h="1299" extrusionOk="0">
                  <a:moveTo>
                    <a:pt x="892" y="0"/>
                  </a:moveTo>
                  <a:cubicBezTo>
                    <a:pt x="838" y="0"/>
                    <a:pt x="761" y="12"/>
                    <a:pt x="637" y="48"/>
                  </a:cubicBezTo>
                  <a:cubicBezTo>
                    <a:pt x="249" y="141"/>
                    <a:pt x="280" y="234"/>
                    <a:pt x="1" y="374"/>
                  </a:cubicBezTo>
                  <a:cubicBezTo>
                    <a:pt x="16" y="700"/>
                    <a:pt x="78" y="994"/>
                    <a:pt x="745" y="1072"/>
                  </a:cubicBezTo>
                  <a:cubicBezTo>
                    <a:pt x="694" y="1144"/>
                    <a:pt x="601" y="1298"/>
                    <a:pt x="777" y="1298"/>
                  </a:cubicBezTo>
                  <a:cubicBezTo>
                    <a:pt x="865" y="1298"/>
                    <a:pt x="1022" y="1259"/>
                    <a:pt x="1288" y="1149"/>
                  </a:cubicBezTo>
                  <a:cubicBezTo>
                    <a:pt x="1955" y="855"/>
                    <a:pt x="1629" y="855"/>
                    <a:pt x="1583" y="793"/>
                  </a:cubicBezTo>
                  <a:cubicBezTo>
                    <a:pt x="1179" y="669"/>
                    <a:pt x="1273" y="296"/>
                    <a:pt x="1117" y="48"/>
                  </a:cubicBezTo>
                  <a:cubicBezTo>
                    <a:pt x="1014" y="48"/>
                    <a:pt x="1000" y="0"/>
                    <a:pt x="8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559" name="Google Shape;8559;p10"/>
          <p:cNvGrpSpPr/>
          <p:nvPr/>
        </p:nvGrpSpPr>
        <p:grpSpPr>
          <a:xfrm rot="-1455540">
            <a:off x="-89339" y="-724204"/>
            <a:ext cx="1359948" cy="1614187"/>
            <a:chOff x="4082775" y="914425"/>
            <a:chExt cx="777050" cy="973675"/>
          </a:xfrm>
        </p:grpSpPr>
        <p:sp>
          <p:nvSpPr>
            <p:cNvPr id="8560" name="Google Shape;8560;p10"/>
            <p:cNvSpPr/>
            <p:nvPr/>
          </p:nvSpPr>
          <p:spPr>
            <a:xfrm>
              <a:off x="4082775" y="914425"/>
              <a:ext cx="665375" cy="778900"/>
            </a:xfrm>
            <a:custGeom>
              <a:avLst/>
              <a:gdLst/>
              <a:ahLst/>
              <a:cxnLst/>
              <a:rect l="l" t="t" r="r" b="b"/>
              <a:pathLst>
                <a:path w="26615" h="31156" extrusionOk="0">
                  <a:moveTo>
                    <a:pt x="24598" y="27170"/>
                  </a:moveTo>
                  <a:lnTo>
                    <a:pt x="24598" y="27170"/>
                  </a:lnTo>
                  <a:cubicBezTo>
                    <a:pt x="24594" y="27175"/>
                    <a:pt x="24589" y="27181"/>
                    <a:pt x="24585" y="27187"/>
                  </a:cubicBezTo>
                  <a:lnTo>
                    <a:pt x="24585" y="27187"/>
                  </a:lnTo>
                  <a:cubicBezTo>
                    <a:pt x="24590" y="27181"/>
                    <a:pt x="24594" y="27175"/>
                    <a:pt x="24598" y="27170"/>
                  </a:cubicBezTo>
                  <a:close/>
                  <a:moveTo>
                    <a:pt x="9983" y="1"/>
                  </a:moveTo>
                  <a:cubicBezTo>
                    <a:pt x="9865" y="1"/>
                    <a:pt x="9748" y="4"/>
                    <a:pt x="9631" y="12"/>
                  </a:cubicBezTo>
                  <a:cubicBezTo>
                    <a:pt x="9190" y="517"/>
                    <a:pt x="8635" y="807"/>
                    <a:pt x="8057" y="807"/>
                  </a:cubicBezTo>
                  <a:cubicBezTo>
                    <a:pt x="7782" y="807"/>
                    <a:pt x="7503" y="742"/>
                    <a:pt x="7227" y="602"/>
                  </a:cubicBezTo>
                  <a:lnTo>
                    <a:pt x="7227" y="602"/>
                  </a:lnTo>
                  <a:cubicBezTo>
                    <a:pt x="7440" y="1226"/>
                    <a:pt x="6821" y="1783"/>
                    <a:pt x="6162" y="1783"/>
                  </a:cubicBezTo>
                  <a:cubicBezTo>
                    <a:pt x="6052" y="1783"/>
                    <a:pt x="5940" y="1767"/>
                    <a:pt x="5832" y="1734"/>
                  </a:cubicBezTo>
                  <a:lnTo>
                    <a:pt x="5832" y="1734"/>
                  </a:lnTo>
                  <a:lnTo>
                    <a:pt x="6018" y="2494"/>
                  </a:lnTo>
                  <a:cubicBezTo>
                    <a:pt x="5915" y="2464"/>
                    <a:pt x="5824" y="2450"/>
                    <a:pt x="5742" y="2450"/>
                  </a:cubicBezTo>
                  <a:cubicBezTo>
                    <a:pt x="4963" y="2450"/>
                    <a:pt x="5030" y="3678"/>
                    <a:pt x="4039" y="3678"/>
                  </a:cubicBezTo>
                  <a:cubicBezTo>
                    <a:pt x="4002" y="3678"/>
                    <a:pt x="3964" y="3676"/>
                    <a:pt x="3924" y="3672"/>
                  </a:cubicBezTo>
                  <a:lnTo>
                    <a:pt x="3924" y="3672"/>
                  </a:lnTo>
                  <a:cubicBezTo>
                    <a:pt x="3955" y="4262"/>
                    <a:pt x="4451" y="3890"/>
                    <a:pt x="4467" y="4448"/>
                  </a:cubicBezTo>
                  <a:cubicBezTo>
                    <a:pt x="3257" y="5223"/>
                    <a:pt x="3350" y="6356"/>
                    <a:pt x="1861" y="6805"/>
                  </a:cubicBezTo>
                  <a:lnTo>
                    <a:pt x="2823" y="7581"/>
                  </a:lnTo>
                  <a:cubicBezTo>
                    <a:pt x="1861" y="9597"/>
                    <a:pt x="1396" y="12079"/>
                    <a:pt x="0" y="13583"/>
                  </a:cubicBezTo>
                  <a:cubicBezTo>
                    <a:pt x="529" y="13541"/>
                    <a:pt x="921" y="13231"/>
                    <a:pt x="1324" y="13231"/>
                  </a:cubicBezTo>
                  <a:cubicBezTo>
                    <a:pt x="1511" y="13231"/>
                    <a:pt x="1701" y="13298"/>
                    <a:pt x="1908" y="13490"/>
                  </a:cubicBezTo>
                  <a:cubicBezTo>
                    <a:pt x="2094" y="14607"/>
                    <a:pt x="1117" y="15677"/>
                    <a:pt x="1644" y="16747"/>
                  </a:cubicBezTo>
                  <a:cubicBezTo>
                    <a:pt x="962" y="17352"/>
                    <a:pt x="0" y="18515"/>
                    <a:pt x="16" y="19074"/>
                  </a:cubicBezTo>
                  <a:cubicBezTo>
                    <a:pt x="744" y="18314"/>
                    <a:pt x="2140" y="18158"/>
                    <a:pt x="2482" y="17042"/>
                  </a:cubicBezTo>
                  <a:cubicBezTo>
                    <a:pt x="2517" y="16912"/>
                    <a:pt x="2586" y="16860"/>
                    <a:pt x="2666" y="16860"/>
                  </a:cubicBezTo>
                  <a:cubicBezTo>
                    <a:pt x="2864" y="16860"/>
                    <a:pt x="3135" y="17176"/>
                    <a:pt x="3179" y="17429"/>
                  </a:cubicBezTo>
                  <a:cubicBezTo>
                    <a:pt x="4668" y="18251"/>
                    <a:pt x="2575" y="19446"/>
                    <a:pt x="2714" y="20345"/>
                  </a:cubicBezTo>
                  <a:cubicBezTo>
                    <a:pt x="2816" y="20414"/>
                    <a:pt x="2923" y="20445"/>
                    <a:pt x="3029" y="20445"/>
                  </a:cubicBezTo>
                  <a:cubicBezTo>
                    <a:pt x="3568" y="20445"/>
                    <a:pt x="4102" y="19656"/>
                    <a:pt x="4064" y="19074"/>
                  </a:cubicBezTo>
                  <a:cubicBezTo>
                    <a:pt x="4220" y="18997"/>
                    <a:pt x="4357" y="18964"/>
                    <a:pt x="4479" y="18964"/>
                  </a:cubicBezTo>
                  <a:cubicBezTo>
                    <a:pt x="5179" y="18964"/>
                    <a:pt x="5424" y="20022"/>
                    <a:pt x="6153" y="20022"/>
                  </a:cubicBezTo>
                  <a:cubicBezTo>
                    <a:pt x="6175" y="20022"/>
                    <a:pt x="6197" y="20021"/>
                    <a:pt x="6219" y="20020"/>
                  </a:cubicBezTo>
                  <a:lnTo>
                    <a:pt x="6219" y="20020"/>
                  </a:lnTo>
                  <a:cubicBezTo>
                    <a:pt x="6235" y="20655"/>
                    <a:pt x="6049" y="21183"/>
                    <a:pt x="5770" y="21726"/>
                  </a:cubicBezTo>
                  <a:cubicBezTo>
                    <a:pt x="5886" y="21775"/>
                    <a:pt x="5986" y="21797"/>
                    <a:pt x="6073" y="21797"/>
                  </a:cubicBezTo>
                  <a:cubicBezTo>
                    <a:pt x="6613" y="21797"/>
                    <a:pt x="6661" y="20952"/>
                    <a:pt x="7088" y="20578"/>
                  </a:cubicBezTo>
                  <a:cubicBezTo>
                    <a:pt x="7383" y="20687"/>
                    <a:pt x="7848" y="20888"/>
                    <a:pt x="7801" y="21105"/>
                  </a:cubicBezTo>
                  <a:cubicBezTo>
                    <a:pt x="7290" y="21400"/>
                    <a:pt x="6917" y="21819"/>
                    <a:pt x="6933" y="22393"/>
                  </a:cubicBezTo>
                  <a:cubicBezTo>
                    <a:pt x="7094" y="22458"/>
                    <a:pt x="7228" y="22487"/>
                    <a:pt x="7340" y="22487"/>
                  </a:cubicBezTo>
                  <a:cubicBezTo>
                    <a:pt x="8190" y="22487"/>
                    <a:pt x="7809" y="20833"/>
                    <a:pt x="8685" y="20764"/>
                  </a:cubicBezTo>
                  <a:lnTo>
                    <a:pt x="8685" y="20764"/>
                  </a:lnTo>
                  <a:cubicBezTo>
                    <a:pt x="8096" y="22858"/>
                    <a:pt x="10717" y="21384"/>
                    <a:pt x="10360" y="23277"/>
                  </a:cubicBezTo>
                  <a:cubicBezTo>
                    <a:pt x="10640" y="22734"/>
                    <a:pt x="10360" y="22005"/>
                    <a:pt x="10857" y="21415"/>
                  </a:cubicBezTo>
                  <a:cubicBezTo>
                    <a:pt x="11927" y="21881"/>
                    <a:pt x="11880" y="24300"/>
                    <a:pt x="13648" y="24672"/>
                  </a:cubicBezTo>
                  <a:cubicBezTo>
                    <a:pt x="13681" y="24681"/>
                    <a:pt x="13712" y="24685"/>
                    <a:pt x="13742" y="24685"/>
                  </a:cubicBezTo>
                  <a:cubicBezTo>
                    <a:pt x="14046" y="24685"/>
                    <a:pt x="14255" y="24296"/>
                    <a:pt x="14579" y="24254"/>
                  </a:cubicBezTo>
                  <a:cubicBezTo>
                    <a:pt x="15417" y="24533"/>
                    <a:pt x="15618" y="25370"/>
                    <a:pt x="15587" y="26084"/>
                  </a:cubicBezTo>
                  <a:lnTo>
                    <a:pt x="16828" y="26316"/>
                  </a:lnTo>
                  <a:cubicBezTo>
                    <a:pt x="16626" y="26859"/>
                    <a:pt x="16363" y="27464"/>
                    <a:pt x="16595" y="28007"/>
                  </a:cubicBezTo>
                  <a:cubicBezTo>
                    <a:pt x="16799" y="28133"/>
                    <a:pt x="16998" y="28182"/>
                    <a:pt x="17193" y="28182"/>
                  </a:cubicBezTo>
                  <a:cubicBezTo>
                    <a:pt x="17894" y="28182"/>
                    <a:pt x="18556" y="27549"/>
                    <a:pt x="19254" y="27549"/>
                  </a:cubicBezTo>
                  <a:cubicBezTo>
                    <a:pt x="19415" y="27549"/>
                    <a:pt x="19578" y="27583"/>
                    <a:pt x="19744" y="27666"/>
                  </a:cubicBezTo>
                  <a:cubicBezTo>
                    <a:pt x="20162" y="27092"/>
                    <a:pt x="19046" y="27278"/>
                    <a:pt x="19247" y="26751"/>
                  </a:cubicBezTo>
                  <a:cubicBezTo>
                    <a:pt x="19201" y="26037"/>
                    <a:pt x="21574" y="25665"/>
                    <a:pt x="21651" y="24362"/>
                  </a:cubicBezTo>
                  <a:cubicBezTo>
                    <a:pt x="21822" y="24199"/>
                    <a:pt x="21972" y="24133"/>
                    <a:pt x="22108" y="24133"/>
                  </a:cubicBezTo>
                  <a:cubicBezTo>
                    <a:pt x="22551" y="24133"/>
                    <a:pt x="22849" y="24834"/>
                    <a:pt x="23264" y="25107"/>
                  </a:cubicBezTo>
                  <a:cubicBezTo>
                    <a:pt x="22908" y="25929"/>
                    <a:pt x="22039" y="25929"/>
                    <a:pt x="21496" y="26518"/>
                  </a:cubicBezTo>
                  <a:lnTo>
                    <a:pt x="22753" y="26316"/>
                  </a:lnTo>
                  <a:cubicBezTo>
                    <a:pt x="23812" y="26415"/>
                    <a:pt x="23405" y="27801"/>
                    <a:pt x="24203" y="27801"/>
                  </a:cubicBezTo>
                  <a:cubicBezTo>
                    <a:pt x="24281" y="27801"/>
                    <a:pt x="24370" y="27788"/>
                    <a:pt x="24474" y="27759"/>
                  </a:cubicBezTo>
                  <a:cubicBezTo>
                    <a:pt x="24519" y="27550"/>
                    <a:pt x="24477" y="27340"/>
                    <a:pt x="24585" y="27187"/>
                  </a:cubicBezTo>
                  <a:lnTo>
                    <a:pt x="24585" y="27187"/>
                  </a:lnTo>
                  <a:cubicBezTo>
                    <a:pt x="24485" y="27320"/>
                    <a:pt x="24368" y="27471"/>
                    <a:pt x="24225" y="27471"/>
                  </a:cubicBezTo>
                  <a:cubicBezTo>
                    <a:pt x="24172" y="27471"/>
                    <a:pt x="24116" y="27450"/>
                    <a:pt x="24055" y="27402"/>
                  </a:cubicBezTo>
                  <a:cubicBezTo>
                    <a:pt x="23931" y="26782"/>
                    <a:pt x="24614" y="26472"/>
                    <a:pt x="24660" y="26316"/>
                  </a:cubicBezTo>
                  <a:lnTo>
                    <a:pt x="24660" y="26316"/>
                  </a:lnTo>
                  <a:cubicBezTo>
                    <a:pt x="24970" y="26921"/>
                    <a:pt x="24428" y="27588"/>
                    <a:pt x="24831" y="27867"/>
                  </a:cubicBezTo>
                  <a:lnTo>
                    <a:pt x="25001" y="26766"/>
                  </a:lnTo>
                  <a:cubicBezTo>
                    <a:pt x="25157" y="28240"/>
                    <a:pt x="26056" y="30240"/>
                    <a:pt x="26614" y="31155"/>
                  </a:cubicBezTo>
                  <a:cubicBezTo>
                    <a:pt x="26242" y="29263"/>
                    <a:pt x="25684" y="27076"/>
                    <a:pt x="24350" y="25805"/>
                  </a:cubicBezTo>
                  <a:cubicBezTo>
                    <a:pt x="22427" y="25029"/>
                    <a:pt x="24273" y="23525"/>
                    <a:pt x="24288" y="22315"/>
                  </a:cubicBezTo>
                  <a:cubicBezTo>
                    <a:pt x="23497" y="22206"/>
                    <a:pt x="23233" y="21555"/>
                    <a:pt x="23342" y="20811"/>
                  </a:cubicBezTo>
                  <a:cubicBezTo>
                    <a:pt x="23504" y="20676"/>
                    <a:pt x="23638" y="20622"/>
                    <a:pt x="23753" y="20622"/>
                  </a:cubicBezTo>
                  <a:cubicBezTo>
                    <a:pt x="24186" y="20622"/>
                    <a:pt x="24356" y="21371"/>
                    <a:pt x="24736" y="21371"/>
                  </a:cubicBezTo>
                  <a:cubicBezTo>
                    <a:pt x="24838" y="21371"/>
                    <a:pt x="24954" y="21318"/>
                    <a:pt x="25095" y="21183"/>
                  </a:cubicBezTo>
                  <a:cubicBezTo>
                    <a:pt x="24521" y="20640"/>
                    <a:pt x="24040" y="20299"/>
                    <a:pt x="23388" y="19880"/>
                  </a:cubicBezTo>
                  <a:lnTo>
                    <a:pt x="22846" y="16049"/>
                  </a:lnTo>
                  <a:lnTo>
                    <a:pt x="22846" y="16049"/>
                  </a:lnTo>
                  <a:cubicBezTo>
                    <a:pt x="22886" y="16057"/>
                    <a:pt x="22926" y="16061"/>
                    <a:pt x="22965" y="16061"/>
                  </a:cubicBezTo>
                  <a:cubicBezTo>
                    <a:pt x="23441" y="16061"/>
                    <a:pt x="23832" y="15485"/>
                    <a:pt x="23761" y="15041"/>
                  </a:cubicBezTo>
                  <a:lnTo>
                    <a:pt x="23761" y="15041"/>
                  </a:lnTo>
                  <a:cubicBezTo>
                    <a:pt x="23480" y="15085"/>
                    <a:pt x="23223" y="15117"/>
                    <a:pt x="22977" y="15117"/>
                  </a:cubicBezTo>
                  <a:cubicBezTo>
                    <a:pt x="22446" y="15117"/>
                    <a:pt x="21964" y="14970"/>
                    <a:pt x="21403" y="14483"/>
                  </a:cubicBezTo>
                  <a:cubicBezTo>
                    <a:pt x="21372" y="13909"/>
                    <a:pt x="20659" y="13521"/>
                    <a:pt x="21326" y="13133"/>
                  </a:cubicBezTo>
                  <a:lnTo>
                    <a:pt x="21326" y="13133"/>
                  </a:lnTo>
                  <a:cubicBezTo>
                    <a:pt x="21580" y="13232"/>
                    <a:pt x="21834" y="13498"/>
                    <a:pt x="22135" y="13498"/>
                  </a:cubicBezTo>
                  <a:cubicBezTo>
                    <a:pt x="22165" y="13498"/>
                    <a:pt x="22195" y="13496"/>
                    <a:pt x="22225" y="13490"/>
                  </a:cubicBezTo>
                  <a:cubicBezTo>
                    <a:pt x="20659" y="11582"/>
                    <a:pt x="21062" y="8760"/>
                    <a:pt x="19465" y="6728"/>
                  </a:cubicBezTo>
                  <a:cubicBezTo>
                    <a:pt x="19728" y="6107"/>
                    <a:pt x="20969" y="6340"/>
                    <a:pt x="20705" y="5518"/>
                  </a:cubicBezTo>
                  <a:lnTo>
                    <a:pt x="20705" y="5518"/>
                  </a:lnTo>
                  <a:cubicBezTo>
                    <a:pt x="20508" y="5574"/>
                    <a:pt x="20319" y="5598"/>
                    <a:pt x="20138" y="5598"/>
                  </a:cubicBezTo>
                  <a:cubicBezTo>
                    <a:pt x="19763" y="5598"/>
                    <a:pt x="19422" y="5494"/>
                    <a:pt x="19108" y="5348"/>
                  </a:cubicBezTo>
                  <a:cubicBezTo>
                    <a:pt x="18643" y="4277"/>
                    <a:pt x="17262" y="3579"/>
                    <a:pt x="17092" y="2540"/>
                  </a:cubicBezTo>
                  <a:cubicBezTo>
                    <a:pt x="16975" y="2573"/>
                    <a:pt x="16869" y="2587"/>
                    <a:pt x="16770" y="2587"/>
                  </a:cubicBezTo>
                  <a:cubicBezTo>
                    <a:pt x="15945" y="2587"/>
                    <a:pt x="15682" y="1562"/>
                    <a:pt x="14731" y="1562"/>
                  </a:cubicBezTo>
                  <a:cubicBezTo>
                    <a:pt x="14663" y="1562"/>
                    <a:pt x="14592" y="1568"/>
                    <a:pt x="14517" y="1579"/>
                  </a:cubicBezTo>
                  <a:cubicBezTo>
                    <a:pt x="14207" y="1424"/>
                    <a:pt x="14595" y="1082"/>
                    <a:pt x="14269" y="850"/>
                  </a:cubicBezTo>
                  <a:cubicBezTo>
                    <a:pt x="13217" y="619"/>
                    <a:pt x="11524" y="1"/>
                    <a:pt x="998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61" name="Google Shape;8561;p10"/>
            <p:cNvSpPr/>
            <p:nvPr/>
          </p:nvSpPr>
          <p:spPr>
            <a:xfrm>
              <a:off x="4676775" y="1262850"/>
              <a:ext cx="37250" cy="24350"/>
            </a:xfrm>
            <a:custGeom>
              <a:avLst/>
              <a:gdLst/>
              <a:ahLst/>
              <a:cxnLst/>
              <a:rect l="l" t="t" r="r" b="b"/>
              <a:pathLst>
                <a:path w="1490" h="974" extrusionOk="0">
                  <a:moveTo>
                    <a:pt x="422" y="0"/>
                  </a:moveTo>
                  <a:cubicBezTo>
                    <a:pt x="265" y="0"/>
                    <a:pt x="117" y="69"/>
                    <a:pt x="1" y="251"/>
                  </a:cubicBezTo>
                  <a:cubicBezTo>
                    <a:pt x="193" y="663"/>
                    <a:pt x="324" y="965"/>
                    <a:pt x="781" y="965"/>
                  </a:cubicBezTo>
                  <a:cubicBezTo>
                    <a:pt x="841" y="965"/>
                    <a:pt x="906" y="960"/>
                    <a:pt x="978" y="949"/>
                  </a:cubicBezTo>
                  <a:cubicBezTo>
                    <a:pt x="1002" y="966"/>
                    <a:pt x="1032" y="974"/>
                    <a:pt x="1064" y="974"/>
                  </a:cubicBezTo>
                  <a:cubicBezTo>
                    <a:pt x="1239" y="974"/>
                    <a:pt x="1489" y="743"/>
                    <a:pt x="1319" y="468"/>
                  </a:cubicBezTo>
                  <a:cubicBezTo>
                    <a:pt x="1110" y="291"/>
                    <a:pt x="746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62" name="Google Shape;8562;p10"/>
            <p:cNvSpPr/>
            <p:nvPr/>
          </p:nvSpPr>
          <p:spPr>
            <a:xfrm>
              <a:off x="4739600" y="1433900"/>
              <a:ext cx="120225" cy="116775"/>
            </a:xfrm>
            <a:custGeom>
              <a:avLst/>
              <a:gdLst/>
              <a:ahLst/>
              <a:cxnLst/>
              <a:rect l="l" t="t" r="r" b="b"/>
              <a:pathLst>
                <a:path w="4809" h="4671" extrusionOk="0">
                  <a:moveTo>
                    <a:pt x="1225" y="1"/>
                  </a:moveTo>
                  <a:cubicBezTo>
                    <a:pt x="0" y="2032"/>
                    <a:pt x="2420" y="3366"/>
                    <a:pt x="3738" y="4514"/>
                  </a:cubicBezTo>
                  <a:cubicBezTo>
                    <a:pt x="3811" y="4623"/>
                    <a:pt x="3961" y="4670"/>
                    <a:pt x="4119" y="4670"/>
                  </a:cubicBezTo>
                  <a:cubicBezTo>
                    <a:pt x="4367" y="4670"/>
                    <a:pt x="4634" y="4554"/>
                    <a:pt x="4653" y="4374"/>
                  </a:cubicBezTo>
                  <a:cubicBezTo>
                    <a:pt x="4808" y="3087"/>
                    <a:pt x="3149" y="2978"/>
                    <a:pt x="2435" y="2094"/>
                  </a:cubicBezTo>
                  <a:cubicBezTo>
                    <a:pt x="2327" y="1334"/>
                    <a:pt x="1939" y="249"/>
                    <a:pt x="122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63" name="Google Shape;8563;p10"/>
            <p:cNvSpPr/>
            <p:nvPr/>
          </p:nvSpPr>
          <p:spPr>
            <a:xfrm>
              <a:off x="4200500" y="1612050"/>
              <a:ext cx="21175" cy="13800"/>
            </a:xfrm>
            <a:custGeom>
              <a:avLst/>
              <a:gdLst/>
              <a:ahLst/>
              <a:cxnLst/>
              <a:rect l="l" t="t" r="r" b="b"/>
              <a:pathLst>
                <a:path w="847" h="552" extrusionOk="0">
                  <a:moveTo>
                    <a:pt x="541" y="0"/>
                  </a:moveTo>
                  <a:cubicBezTo>
                    <a:pt x="1" y="0"/>
                    <a:pt x="846" y="407"/>
                    <a:pt x="130" y="536"/>
                  </a:cubicBezTo>
                  <a:cubicBezTo>
                    <a:pt x="156" y="547"/>
                    <a:pt x="184" y="551"/>
                    <a:pt x="214" y="551"/>
                  </a:cubicBezTo>
                  <a:cubicBezTo>
                    <a:pt x="456" y="551"/>
                    <a:pt x="800" y="243"/>
                    <a:pt x="704" y="9"/>
                  </a:cubicBezTo>
                  <a:cubicBezTo>
                    <a:pt x="639" y="3"/>
                    <a:pt x="585" y="0"/>
                    <a:pt x="5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64" name="Google Shape;8564;p10"/>
            <p:cNvSpPr/>
            <p:nvPr/>
          </p:nvSpPr>
          <p:spPr>
            <a:xfrm>
              <a:off x="4439375" y="1679950"/>
              <a:ext cx="22900" cy="20350"/>
            </a:xfrm>
            <a:custGeom>
              <a:avLst/>
              <a:gdLst/>
              <a:ahLst/>
              <a:cxnLst/>
              <a:rect l="l" t="t" r="r" b="b"/>
              <a:pathLst>
                <a:path w="916" h="814" extrusionOk="0">
                  <a:moveTo>
                    <a:pt x="201" y="1"/>
                  </a:moveTo>
                  <a:cubicBezTo>
                    <a:pt x="171" y="1"/>
                    <a:pt x="141" y="3"/>
                    <a:pt x="113" y="7"/>
                  </a:cubicBezTo>
                  <a:cubicBezTo>
                    <a:pt x="153" y="179"/>
                    <a:pt x="1" y="589"/>
                    <a:pt x="158" y="589"/>
                  </a:cubicBezTo>
                  <a:cubicBezTo>
                    <a:pt x="185" y="589"/>
                    <a:pt x="221" y="577"/>
                    <a:pt x="268" y="550"/>
                  </a:cubicBezTo>
                  <a:lnTo>
                    <a:pt x="439" y="317"/>
                  </a:lnTo>
                  <a:lnTo>
                    <a:pt x="439" y="317"/>
                  </a:lnTo>
                  <a:cubicBezTo>
                    <a:pt x="529" y="362"/>
                    <a:pt x="575" y="697"/>
                    <a:pt x="411" y="803"/>
                  </a:cubicBezTo>
                  <a:lnTo>
                    <a:pt x="411" y="803"/>
                  </a:lnTo>
                  <a:lnTo>
                    <a:pt x="718" y="628"/>
                  </a:lnTo>
                  <a:cubicBezTo>
                    <a:pt x="915" y="206"/>
                    <a:pt x="500" y="1"/>
                    <a:pt x="201" y="1"/>
                  </a:cubicBezTo>
                  <a:close/>
                  <a:moveTo>
                    <a:pt x="411" y="803"/>
                  </a:moveTo>
                  <a:lnTo>
                    <a:pt x="393" y="814"/>
                  </a:lnTo>
                  <a:cubicBezTo>
                    <a:pt x="399" y="810"/>
                    <a:pt x="405" y="807"/>
                    <a:pt x="411" y="80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65" name="Google Shape;8565;p10"/>
            <p:cNvSpPr/>
            <p:nvPr/>
          </p:nvSpPr>
          <p:spPr>
            <a:xfrm>
              <a:off x="4422800" y="1712675"/>
              <a:ext cx="32600" cy="41900"/>
            </a:xfrm>
            <a:custGeom>
              <a:avLst/>
              <a:gdLst/>
              <a:ahLst/>
              <a:cxnLst/>
              <a:rect l="l" t="t" r="r" b="b"/>
              <a:pathLst>
                <a:path w="1304" h="1676" extrusionOk="0">
                  <a:moveTo>
                    <a:pt x="1211" y="1"/>
                  </a:moveTo>
                  <a:lnTo>
                    <a:pt x="621" y="1288"/>
                  </a:lnTo>
                  <a:lnTo>
                    <a:pt x="420" y="823"/>
                  </a:lnTo>
                  <a:cubicBezTo>
                    <a:pt x="420" y="1257"/>
                    <a:pt x="1" y="1319"/>
                    <a:pt x="420" y="1676"/>
                  </a:cubicBezTo>
                  <a:cubicBezTo>
                    <a:pt x="854" y="1335"/>
                    <a:pt x="1304" y="606"/>
                    <a:pt x="121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66" name="Google Shape;8566;p10"/>
            <p:cNvSpPr/>
            <p:nvPr/>
          </p:nvSpPr>
          <p:spPr>
            <a:xfrm>
              <a:off x="4377825" y="1732850"/>
              <a:ext cx="6225" cy="17075"/>
            </a:xfrm>
            <a:custGeom>
              <a:avLst/>
              <a:gdLst/>
              <a:ahLst/>
              <a:cxnLst/>
              <a:rect l="l" t="t" r="r" b="b"/>
              <a:pathLst>
                <a:path w="249" h="683" extrusionOk="0">
                  <a:moveTo>
                    <a:pt x="78" y="0"/>
                  </a:moveTo>
                  <a:lnTo>
                    <a:pt x="1" y="435"/>
                  </a:lnTo>
                  <a:lnTo>
                    <a:pt x="63" y="357"/>
                  </a:lnTo>
                  <a:lnTo>
                    <a:pt x="249" y="68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67" name="Google Shape;8567;p10"/>
            <p:cNvSpPr/>
            <p:nvPr/>
          </p:nvSpPr>
          <p:spPr>
            <a:xfrm>
              <a:off x="4367450" y="1760225"/>
              <a:ext cx="14175" cy="20000"/>
            </a:xfrm>
            <a:custGeom>
              <a:avLst/>
              <a:gdLst/>
              <a:ahLst/>
              <a:cxnLst/>
              <a:rect l="l" t="t" r="r" b="b"/>
              <a:pathLst>
                <a:path w="567" h="800" extrusionOk="0">
                  <a:moveTo>
                    <a:pt x="382" y="1"/>
                  </a:moveTo>
                  <a:cubicBezTo>
                    <a:pt x="0" y="1"/>
                    <a:pt x="107" y="800"/>
                    <a:pt x="346" y="800"/>
                  </a:cubicBezTo>
                  <a:cubicBezTo>
                    <a:pt x="373" y="800"/>
                    <a:pt x="401" y="789"/>
                    <a:pt x="431" y="767"/>
                  </a:cubicBezTo>
                  <a:cubicBezTo>
                    <a:pt x="566" y="497"/>
                    <a:pt x="431" y="50"/>
                    <a:pt x="496" y="21"/>
                  </a:cubicBezTo>
                  <a:lnTo>
                    <a:pt x="496" y="21"/>
                  </a:lnTo>
                  <a:cubicBezTo>
                    <a:pt x="510" y="26"/>
                    <a:pt x="525" y="31"/>
                    <a:pt x="540" y="38"/>
                  </a:cubicBezTo>
                  <a:cubicBezTo>
                    <a:pt x="524" y="25"/>
                    <a:pt x="512" y="20"/>
                    <a:pt x="503" y="20"/>
                  </a:cubicBezTo>
                  <a:cubicBezTo>
                    <a:pt x="501" y="20"/>
                    <a:pt x="498" y="20"/>
                    <a:pt x="496" y="21"/>
                  </a:cubicBezTo>
                  <a:lnTo>
                    <a:pt x="496" y="21"/>
                  </a:lnTo>
                  <a:cubicBezTo>
                    <a:pt x="454" y="7"/>
                    <a:pt x="416" y="1"/>
                    <a:pt x="3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68" name="Google Shape;8568;p10"/>
            <p:cNvSpPr/>
            <p:nvPr/>
          </p:nvSpPr>
          <p:spPr>
            <a:xfrm>
              <a:off x="4598825" y="1811950"/>
              <a:ext cx="22525" cy="23875"/>
            </a:xfrm>
            <a:custGeom>
              <a:avLst/>
              <a:gdLst/>
              <a:ahLst/>
              <a:cxnLst/>
              <a:rect l="l" t="t" r="r" b="b"/>
              <a:pathLst>
                <a:path w="901" h="955" extrusionOk="0">
                  <a:moveTo>
                    <a:pt x="436" y="0"/>
                  </a:moveTo>
                  <a:cubicBezTo>
                    <a:pt x="451" y="202"/>
                    <a:pt x="668" y="590"/>
                    <a:pt x="311" y="652"/>
                  </a:cubicBezTo>
                  <a:lnTo>
                    <a:pt x="79" y="481"/>
                  </a:lnTo>
                  <a:lnTo>
                    <a:pt x="79" y="481"/>
                  </a:lnTo>
                  <a:cubicBezTo>
                    <a:pt x="1" y="625"/>
                    <a:pt x="273" y="954"/>
                    <a:pt x="482" y="954"/>
                  </a:cubicBezTo>
                  <a:cubicBezTo>
                    <a:pt x="521" y="954"/>
                    <a:pt x="559" y="943"/>
                    <a:pt x="591" y="915"/>
                  </a:cubicBezTo>
                  <a:cubicBezTo>
                    <a:pt x="544" y="636"/>
                    <a:pt x="901" y="156"/>
                    <a:pt x="4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69" name="Google Shape;8569;p10"/>
            <p:cNvSpPr/>
            <p:nvPr/>
          </p:nvSpPr>
          <p:spPr>
            <a:xfrm>
              <a:off x="4625250" y="1866250"/>
              <a:ext cx="20150" cy="21850"/>
            </a:xfrm>
            <a:custGeom>
              <a:avLst/>
              <a:gdLst/>
              <a:ahLst/>
              <a:cxnLst/>
              <a:rect l="l" t="t" r="r" b="b"/>
              <a:pathLst>
                <a:path w="806" h="874" extrusionOk="0">
                  <a:moveTo>
                    <a:pt x="334" y="0"/>
                  </a:moveTo>
                  <a:cubicBezTo>
                    <a:pt x="241" y="0"/>
                    <a:pt x="139" y="66"/>
                    <a:pt x="30" y="232"/>
                  </a:cubicBezTo>
                  <a:cubicBezTo>
                    <a:pt x="1" y="451"/>
                    <a:pt x="136" y="874"/>
                    <a:pt x="486" y="874"/>
                  </a:cubicBezTo>
                  <a:cubicBezTo>
                    <a:pt x="509" y="874"/>
                    <a:pt x="532" y="872"/>
                    <a:pt x="557" y="868"/>
                  </a:cubicBezTo>
                  <a:lnTo>
                    <a:pt x="805" y="620"/>
                  </a:lnTo>
                  <a:cubicBezTo>
                    <a:pt x="709" y="340"/>
                    <a:pt x="544" y="0"/>
                    <a:pt x="3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17784953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8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71" name="Google Shape;8571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" y="1"/>
            <a:ext cx="12192004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8572" name="Google Shape;8572;p11"/>
          <p:cNvSpPr/>
          <p:nvPr/>
        </p:nvSpPr>
        <p:spPr>
          <a:xfrm rot="-233253">
            <a:off x="-25793" y="-194627"/>
            <a:ext cx="3230285" cy="2430411"/>
          </a:xfrm>
          <a:custGeom>
            <a:avLst/>
            <a:gdLst/>
            <a:ahLst/>
            <a:cxnLst/>
            <a:rect l="l" t="t" r="r" b="b"/>
            <a:pathLst>
              <a:path w="88548" h="66622" extrusionOk="0">
                <a:moveTo>
                  <a:pt x="47793" y="1142"/>
                </a:moveTo>
                <a:lnTo>
                  <a:pt x="47793" y="1142"/>
                </a:lnTo>
                <a:cubicBezTo>
                  <a:pt x="48244" y="1200"/>
                  <a:pt x="48436" y="1471"/>
                  <a:pt x="48654" y="1705"/>
                </a:cubicBezTo>
                <a:lnTo>
                  <a:pt x="48654" y="1705"/>
                </a:lnTo>
                <a:cubicBezTo>
                  <a:pt x="48633" y="1707"/>
                  <a:pt x="48613" y="1707"/>
                  <a:pt x="48593" y="1707"/>
                </a:cubicBezTo>
                <a:cubicBezTo>
                  <a:pt x="48248" y="1707"/>
                  <a:pt x="48056" y="1460"/>
                  <a:pt x="47793" y="1142"/>
                </a:cubicBezTo>
                <a:close/>
                <a:moveTo>
                  <a:pt x="47793" y="1904"/>
                </a:moveTo>
                <a:cubicBezTo>
                  <a:pt x="48257" y="2214"/>
                  <a:pt x="48674" y="2464"/>
                  <a:pt x="48852" y="2988"/>
                </a:cubicBezTo>
                <a:cubicBezTo>
                  <a:pt x="48364" y="2773"/>
                  <a:pt x="47971" y="2404"/>
                  <a:pt x="47793" y="1904"/>
                </a:cubicBezTo>
                <a:close/>
                <a:moveTo>
                  <a:pt x="47804" y="2535"/>
                </a:moveTo>
                <a:cubicBezTo>
                  <a:pt x="48185" y="2654"/>
                  <a:pt x="48340" y="2821"/>
                  <a:pt x="48781" y="3452"/>
                </a:cubicBezTo>
                <a:cubicBezTo>
                  <a:pt x="48721" y="3464"/>
                  <a:pt x="48674" y="3488"/>
                  <a:pt x="48614" y="3500"/>
                </a:cubicBezTo>
                <a:cubicBezTo>
                  <a:pt x="48364" y="3226"/>
                  <a:pt x="48090" y="2928"/>
                  <a:pt x="47840" y="2642"/>
                </a:cubicBezTo>
                <a:cubicBezTo>
                  <a:pt x="47804" y="2607"/>
                  <a:pt x="47828" y="2571"/>
                  <a:pt x="47804" y="2535"/>
                </a:cubicBezTo>
                <a:close/>
                <a:moveTo>
                  <a:pt x="45772" y="3188"/>
                </a:moveTo>
                <a:cubicBezTo>
                  <a:pt x="45776" y="3188"/>
                  <a:pt x="45779" y="3188"/>
                  <a:pt x="45780" y="3190"/>
                </a:cubicBezTo>
                <a:cubicBezTo>
                  <a:pt x="46097" y="3460"/>
                  <a:pt x="46425" y="3694"/>
                  <a:pt x="46571" y="4110"/>
                </a:cubicBezTo>
                <a:lnTo>
                  <a:pt x="46571" y="4110"/>
                </a:lnTo>
                <a:cubicBezTo>
                  <a:pt x="46154" y="3917"/>
                  <a:pt x="45919" y="3531"/>
                  <a:pt x="45638" y="3214"/>
                </a:cubicBezTo>
                <a:cubicBezTo>
                  <a:pt x="45689" y="3214"/>
                  <a:pt x="45748" y="3188"/>
                  <a:pt x="45772" y="3188"/>
                </a:cubicBezTo>
                <a:close/>
                <a:moveTo>
                  <a:pt x="46606" y="4156"/>
                </a:moveTo>
                <a:lnTo>
                  <a:pt x="46606" y="4156"/>
                </a:lnTo>
                <a:cubicBezTo>
                  <a:pt x="46637" y="4183"/>
                  <a:pt x="46673" y="4211"/>
                  <a:pt x="46709" y="4238"/>
                </a:cubicBezTo>
                <a:lnTo>
                  <a:pt x="46661" y="4285"/>
                </a:lnTo>
                <a:cubicBezTo>
                  <a:pt x="46643" y="4239"/>
                  <a:pt x="46624" y="4200"/>
                  <a:pt x="46606" y="4156"/>
                </a:cubicBezTo>
                <a:close/>
                <a:moveTo>
                  <a:pt x="45649" y="4321"/>
                </a:moveTo>
                <a:lnTo>
                  <a:pt x="45661" y="4369"/>
                </a:lnTo>
                <a:lnTo>
                  <a:pt x="45638" y="4369"/>
                </a:lnTo>
                <a:lnTo>
                  <a:pt x="45649" y="4321"/>
                </a:lnTo>
                <a:close/>
                <a:moveTo>
                  <a:pt x="51603" y="4535"/>
                </a:moveTo>
                <a:cubicBezTo>
                  <a:pt x="51638" y="4535"/>
                  <a:pt x="51662" y="4547"/>
                  <a:pt x="51638" y="4547"/>
                </a:cubicBezTo>
                <a:cubicBezTo>
                  <a:pt x="51642" y="4551"/>
                  <a:pt x="51643" y="4552"/>
                  <a:pt x="51643" y="4552"/>
                </a:cubicBezTo>
                <a:cubicBezTo>
                  <a:pt x="51641" y="4552"/>
                  <a:pt x="51628" y="4544"/>
                  <a:pt x="51603" y="4535"/>
                </a:cubicBezTo>
                <a:close/>
                <a:moveTo>
                  <a:pt x="45959" y="4595"/>
                </a:moveTo>
                <a:cubicBezTo>
                  <a:pt x="45979" y="4635"/>
                  <a:pt x="45999" y="4683"/>
                  <a:pt x="46012" y="4733"/>
                </a:cubicBezTo>
                <a:lnTo>
                  <a:pt x="46012" y="4733"/>
                </a:lnTo>
                <a:cubicBezTo>
                  <a:pt x="45974" y="4699"/>
                  <a:pt x="45937" y="4671"/>
                  <a:pt x="45899" y="4643"/>
                </a:cubicBezTo>
                <a:cubicBezTo>
                  <a:pt x="45935" y="4619"/>
                  <a:pt x="45947" y="4607"/>
                  <a:pt x="45959" y="4595"/>
                </a:cubicBezTo>
                <a:close/>
                <a:moveTo>
                  <a:pt x="41542" y="4678"/>
                </a:moveTo>
                <a:cubicBezTo>
                  <a:pt x="41566" y="4750"/>
                  <a:pt x="41589" y="4845"/>
                  <a:pt x="41613" y="4916"/>
                </a:cubicBezTo>
                <a:cubicBezTo>
                  <a:pt x="41589" y="4916"/>
                  <a:pt x="41578" y="4940"/>
                  <a:pt x="41554" y="4940"/>
                </a:cubicBezTo>
                <a:cubicBezTo>
                  <a:pt x="41530" y="4845"/>
                  <a:pt x="41518" y="4774"/>
                  <a:pt x="41494" y="4690"/>
                </a:cubicBezTo>
                <a:cubicBezTo>
                  <a:pt x="41518" y="4690"/>
                  <a:pt x="41530" y="4678"/>
                  <a:pt x="41542" y="4678"/>
                </a:cubicBezTo>
                <a:close/>
                <a:moveTo>
                  <a:pt x="52037" y="4767"/>
                </a:moveTo>
                <a:cubicBezTo>
                  <a:pt x="52127" y="4846"/>
                  <a:pt x="52227" y="4946"/>
                  <a:pt x="52318" y="5026"/>
                </a:cubicBezTo>
                <a:lnTo>
                  <a:pt x="52318" y="5026"/>
                </a:lnTo>
                <a:cubicBezTo>
                  <a:pt x="52294" y="5030"/>
                  <a:pt x="52273" y="5032"/>
                  <a:pt x="52253" y="5032"/>
                </a:cubicBezTo>
                <a:cubicBezTo>
                  <a:pt x="52096" y="5032"/>
                  <a:pt x="52066" y="4904"/>
                  <a:pt x="52037" y="4767"/>
                </a:cubicBezTo>
                <a:close/>
                <a:moveTo>
                  <a:pt x="49912" y="595"/>
                </a:moveTo>
                <a:cubicBezTo>
                  <a:pt x="49948" y="606"/>
                  <a:pt x="50007" y="630"/>
                  <a:pt x="50055" y="642"/>
                </a:cubicBezTo>
                <a:cubicBezTo>
                  <a:pt x="50102" y="916"/>
                  <a:pt x="50031" y="1154"/>
                  <a:pt x="49948" y="1404"/>
                </a:cubicBezTo>
                <a:cubicBezTo>
                  <a:pt x="49745" y="1964"/>
                  <a:pt x="49626" y="2523"/>
                  <a:pt x="49614" y="3119"/>
                </a:cubicBezTo>
                <a:cubicBezTo>
                  <a:pt x="49614" y="3309"/>
                  <a:pt x="49638" y="3523"/>
                  <a:pt x="49650" y="3833"/>
                </a:cubicBezTo>
                <a:cubicBezTo>
                  <a:pt x="50007" y="3393"/>
                  <a:pt x="49971" y="2940"/>
                  <a:pt x="50043" y="2535"/>
                </a:cubicBezTo>
                <a:cubicBezTo>
                  <a:pt x="50150" y="2059"/>
                  <a:pt x="50174" y="1571"/>
                  <a:pt x="50400" y="1130"/>
                </a:cubicBezTo>
                <a:cubicBezTo>
                  <a:pt x="50876" y="1309"/>
                  <a:pt x="51043" y="1535"/>
                  <a:pt x="50900" y="1857"/>
                </a:cubicBezTo>
                <a:cubicBezTo>
                  <a:pt x="50448" y="2881"/>
                  <a:pt x="50341" y="3964"/>
                  <a:pt x="50388" y="5071"/>
                </a:cubicBezTo>
                <a:cubicBezTo>
                  <a:pt x="50388" y="5131"/>
                  <a:pt x="50352" y="5178"/>
                  <a:pt x="50341" y="5297"/>
                </a:cubicBezTo>
                <a:cubicBezTo>
                  <a:pt x="49924" y="5036"/>
                  <a:pt x="49614" y="4738"/>
                  <a:pt x="49448" y="4309"/>
                </a:cubicBezTo>
                <a:cubicBezTo>
                  <a:pt x="49031" y="3250"/>
                  <a:pt x="49221" y="2226"/>
                  <a:pt x="49590" y="1214"/>
                </a:cubicBezTo>
                <a:cubicBezTo>
                  <a:pt x="49674" y="987"/>
                  <a:pt x="49805" y="797"/>
                  <a:pt x="49912" y="595"/>
                </a:cubicBezTo>
                <a:close/>
                <a:moveTo>
                  <a:pt x="41875" y="5190"/>
                </a:moveTo>
                <a:cubicBezTo>
                  <a:pt x="41887" y="5274"/>
                  <a:pt x="41911" y="5357"/>
                  <a:pt x="41935" y="5440"/>
                </a:cubicBezTo>
                <a:lnTo>
                  <a:pt x="41851" y="5440"/>
                </a:lnTo>
                <a:cubicBezTo>
                  <a:pt x="41839" y="5369"/>
                  <a:pt x="41839" y="5274"/>
                  <a:pt x="41816" y="5202"/>
                </a:cubicBezTo>
                <a:cubicBezTo>
                  <a:pt x="41828" y="5190"/>
                  <a:pt x="41851" y="5190"/>
                  <a:pt x="41875" y="5190"/>
                </a:cubicBezTo>
                <a:close/>
                <a:moveTo>
                  <a:pt x="47269" y="5476"/>
                </a:moveTo>
                <a:lnTo>
                  <a:pt x="47269" y="5476"/>
                </a:lnTo>
                <a:cubicBezTo>
                  <a:pt x="47316" y="5536"/>
                  <a:pt x="47376" y="5559"/>
                  <a:pt x="47423" y="5595"/>
                </a:cubicBezTo>
                <a:lnTo>
                  <a:pt x="47364" y="5655"/>
                </a:lnTo>
                <a:lnTo>
                  <a:pt x="47269" y="5476"/>
                </a:lnTo>
                <a:close/>
                <a:moveTo>
                  <a:pt x="47626" y="5774"/>
                </a:moveTo>
                <a:cubicBezTo>
                  <a:pt x="47650" y="5786"/>
                  <a:pt x="47650" y="5798"/>
                  <a:pt x="47662" y="5798"/>
                </a:cubicBezTo>
                <a:cubicBezTo>
                  <a:pt x="47662" y="5809"/>
                  <a:pt x="47650" y="5809"/>
                  <a:pt x="47650" y="5833"/>
                </a:cubicBezTo>
                <a:cubicBezTo>
                  <a:pt x="47626" y="5809"/>
                  <a:pt x="47614" y="5809"/>
                  <a:pt x="47614" y="5798"/>
                </a:cubicBezTo>
                <a:cubicBezTo>
                  <a:pt x="47602" y="5798"/>
                  <a:pt x="47614" y="5786"/>
                  <a:pt x="47626" y="5774"/>
                </a:cubicBezTo>
                <a:close/>
                <a:moveTo>
                  <a:pt x="48043" y="5774"/>
                </a:moveTo>
                <a:lnTo>
                  <a:pt x="48043" y="5774"/>
                </a:lnTo>
                <a:cubicBezTo>
                  <a:pt x="48102" y="5809"/>
                  <a:pt x="48150" y="5869"/>
                  <a:pt x="48185" y="5929"/>
                </a:cubicBezTo>
                <a:cubicBezTo>
                  <a:pt x="48185" y="5952"/>
                  <a:pt x="48162" y="5952"/>
                  <a:pt x="48150" y="5964"/>
                </a:cubicBezTo>
                <a:cubicBezTo>
                  <a:pt x="48126" y="5893"/>
                  <a:pt x="48090" y="5833"/>
                  <a:pt x="48043" y="5774"/>
                </a:cubicBezTo>
                <a:close/>
                <a:moveTo>
                  <a:pt x="40446" y="4905"/>
                </a:moveTo>
                <a:cubicBezTo>
                  <a:pt x="40863" y="4905"/>
                  <a:pt x="41244" y="5369"/>
                  <a:pt x="41435" y="6024"/>
                </a:cubicBezTo>
                <a:cubicBezTo>
                  <a:pt x="41125" y="5655"/>
                  <a:pt x="40804" y="5297"/>
                  <a:pt x="40446" y="4905"/>
                </a:cubicBezTo>
                <a:close/>
                <a:moveTo>
                  <a:pt x="43568" y="6246"/>
                </a:moveTo>
                <a:cubicBezTo>
                  <a:pt x="43570" y="6246"/>
                  <a:pt x="43577" y="6258"/>
                  <a:pt x="43586" y="6273"/>
                </a:cubicBezTo>
                <a:lnTo>
                  <a:pt x="43586" y="6273"/>
                </a:lnTo>
                <a:cubicBezTo>
                  <a:pt x="43582" y="6271"/>
                  <a:pt x="43579" y="6269"/>
                  <a:pt x="43575" y="6268"/>
                </a:cubicBezTo>
                <a:lnTo>
                  <a:pt x="43575" y="6268"/>
                </a:lnTo>
                <a:cubicBezTo>
                  <a:pt x="43569" y="6252"/>
                  <a:pt x="43567" y="6246"/>
                  <a:pt x="43568" y="6246"/>
                </a:cubicBezTo>
                <a:close/>
                <a:moveTo>
                  <a:pt x="48447" y="6155"/>
                </a:moveTo>
                <a:cubicBezTo>
                  <a:pt x="48478" y="6207"/>
                  <a:pt x="48510" y="6258"/>
                  <a:pt x="48541" y="6310"/>
                </a:cubicBezTo>
                <a:lnTo>
                  <a:pt x="48541" y="6310"/>
                </a:lnTo>
                <a:cubicBezTo>
                  <a:pt x="48487" y="6266"/>
                  <a:pt x="48444" y="6224"/>
                  <a:pt x="48400" y="6202"/>
                </a:cubicBezTo>
                <a:lnTo>
                  <a:pt x="48447" y="6155"/>
                </a:lnTo>
                <a:close/>
                <a:moveTo>
                  <a:pt x="50983" y="4952"/>
                </a:moveTo>
                <a:cubicBezTo>
                  <a:pt x="51460" y="5333"/>
                  <a:pt x="51936" y="5726"/>
                  <a:pt x="52400" y="6131"/>
                </a:cubicBezTo>
                <a:cubicBezTo>
                  <a:pt x="52318" y="6265"/>
                  <a:pt x="52222" y="6329"/>
                  <a:pt x="52115" y="6329"/>
                </a:cubicBezTo>
                <a:cubicBezTo>
                  <a:pt x="52051" y="6329"/>
                  <a:pt x="51983" y="6306"/>
                  <a:pt x="51912" y="6262"/>
                </a:cubicBezTo>
                <a:cubicBezTo>
                  <a:pt x="51603" y="6083"/>
                  <a:pt x="51067" y="5428"/>
                  <a:pt x="50983" y="4952"/>
                </a:cubicBezTo>
                <a:close/>
                <a:moveTo>
                  <a:pt x="52755" y="5294"/>
                </a:moveTo>
                <a:cubicBezTo>
                  <a:pt x="52772" y="5294"/>
                  <a:pt x="52786" y="5298"/>
                  <a:pt x="52793" y="5309"/>
                </a:cubicBezTo>
                <a:cubicBezTo>
                  <a:pt x="53222" y="5583"/>
                  <a:pt x="53662" y="5881"/>
                  <a:pt x="54091" y="6167"/>
                </a:cubicBezTo>
                <a:cubicBezTo>
                  <a:pt x="54115" y="6179"/>
                  <a:pt x="54115" y="6226"/>
                  <a:pt x="54151" y="6286"/>
                </a:cubicBezTo>
                <a:cubicBezTo>
                  <a:pt x="54031" y="6345"/>
                  <a:pt x="53912" y="6393"/>
                  <a:pt x="53758" y="6452"/>
                </a:cubicBezTo>
                <a:cubicBezTo>
                  <a:pt x="53380" y="6063"/>
                  <a:pt x="53014" y="5697"/>
                  <a:pt x="52636" y="5319"/>
                </a:cubicBezTo>
                <a:lnTo>
                  <a:pt x="52636" y="5319"/>
                </a:lnTo>
                <a:cubicBezTo>
                  <a:pt x="52675" y="5310"/>
                  <a:pt x="52722" y="5294"/>
                  <a:pt x="52755" y="5294"/>
                </a:cubicBezTo>
                <a:close/>
                <a:moveTo>
                  <a:pt x="41042" y="4619"/>
                </a:moveTo>
                <a:cubicBezTo>
                  <a:pt x="41125" y="4714"/>
                  <a:pt x="41232" y="4797"/>
                  <a:pt x="41304" y="4905"/>
                </a:cubicBezTo>
                <a:lnTo>
                  <a:pt x="42149" y="6071"/>
                </a:lnTo>
                <a:cubicBezTo>
                  <a:pt x="42125" y="5952"/>
                  <a:pt x="42089" y="5833"/>
                  <a:pt x="42054" y="5619"/>
                </a:cubicBezTo>
                <a:lnTo>
                  <a:pt x="42054" y="5619"/>
                </a:lnTo>
                <a:cubicBezTo>
                  <a:pt x="42232" y="5809"/>
                  <a:pt x="42268" y="5917"/>
                  <a:pt x="42149" y="6071"/>
                </a:cubicBezTo>
                <a:cubicBezTo>
                  <a:pt x="42170" y="6196"/>
                  <a:pt x="42200" y="6329"/>
                  <a:pt x="42230" y="6464"/>
                </a:cubicBezTo>
                <a:lnTo>
                  <a:pt x="42230" y="6464"/>
                </a:lnTo>
                <a:cubicBezTo>
                  <a:pt x="42134" y="6376"/>
                  <a:pt x="42034" y="6308"/>
                  <a:pt x="41970" y="6202"/>
                </a:cubicBezTo>
                <a:cubicBezTo>
                  <a:pt x="41637" y="5714"/>
                  <a:pt x="41292" y="5202"/>
                  <a:pt x="40946" y="4702"/>
                </a:cubicBezTo>
                <a:cubicBezTo>
                  <a:pt x="40982" y="4666"/>
                  <a:pt x="41006" y="4655"/>
                  <a:pt x="41042" y="4619"/>
                </a:cubicBezTo>
                <a:close/>
                <a:moveTo>
                  <a:pt x="43623" y="6315"/>
                </a:moveTo>
                <a:lnTo>
                  <a:pt x="43623" y="6315"/>
                </a:lnTo>
                <a:cubicBezTo>
                  <a:pt x="43676" y="6359"/>
                  <a:pt x="43729" y="6410"/>
                  <a:pt x="43792" y="6452"/>
                </a:cubicBezTo>
                <a:cubicBezTo>
                  <a:pt x="43756" y="6488"/>
                  <a:pt x="43744" y="6500"/>
                  <a:pt x="43709" y="6512"/>
                </a:cubicBezTo>
                <a:cubicBezTo>
                  <a:pt x="43688" y="6449"/>
                  <a:pt x="43648" y="6386"/>
                  <a:pt x="43623" y="6315"/>
                </a:cubicBezTo>
                <a:close/>
                <a:moveTo>
                  <a:pt x="48560" y="6338"/>
                </a:moveTo>
                <a:cubicBezTo>
                  <a:pt x="48617" y="6385"/>
                  <a:pt x="48663" y="6442"/>
                  <a:pt x="48697" y="6500"/>
                </a:cubicBezTo>
                <a:cubicBezTo>
                  <a:pt x="48686" y="6512"/>
                  <a:pt x="48674" y="6512"/>
                  <a:pt x="48662" y="6524"/>
                </a:cubicBezTo>
                <a:cubicBezTo>
                  <a:pt x="48618" y="6469"/>
                  <a:pt x="48584" y="6404"/>
                  <a:pt x="48560" y="6338"/>
                </a:cubicBezTo>
                <a:close/>
                <a:moveTo>
                  <a:pt x="51055" y="5786"/>
                </a:moveTo>
                <a:cubicBezTo>
                  <a:pt x="51305" y="6036"/>
                  <a:pt x="51531" y="6238"/>
                  <a:pt x="51781" y="6512"/>
                </a:cubicBezTo>
                <a:cubicBezTo>
                  <a:pt x="51638" y="6583"/>
                  <a:pt x="51507" y="6631"/>
                  <a:pt x="51388" y="6679"/>
                </a:cubicBezTo>
                <a:cubicBezTo>
                  <a:pt x="50960" y="6226"/>
                  <a:pt x="50960" y="6226"/>
                  <a:pt x="51055" y="5786"/>
                </a:cubicBezTo>
                <a:close/>
                <a:moveTo>
                  <a:pt x="48936" y="6691"/>
                </a:moveTo>
                <a:lnTo>
                  <a:pt x="48936" y="6738"/>
                </a:lnTo>
                <a:cubicBezTo>
                  <a:pt x="48928" y="6738"/>
                  <a:pt x="48920" y="6733"/>
                  <a:pt x="48915" y="6733"/>
                </a:cubicBezTo>
                <a:cubicBezTo>
                  <a:pt x="48913" y="6733"/>
                  <a:pt x="48912" y="6734"/>
                  <a:pt x="48912" y="6738"/>
                </a:cubicBezTo>
                <a:lnTo>
                  <a:pt x="48912" y="6738"/>
                </a:lnTo>
                <a:cubicBezTo>
                  <a:pt x="48912" y="6726"/>
                  <a:pt x="48924" y="6702"/>
                  <a:pt x="48936" y="6691"/>
                </a:cubicBezTo>
                <a:close/>
                <a:moveTo>
                  <a:pt x="47233" y="2450"/>
                </a:moveTo>
                <a:cubicBezTo>
                  <a:pt x="47295" y="2450"/>
                  <a:pt x="47353" y="2489"/>
                  <a:pt x="47412" y="2559"/>
                </a:cubicBezTo>
                <a:cubicBezTo>
                  <a:pt x="47745" y="2940"/>
                  <a:pt x="48126" y="3321"/>
                  <a:pt x="48459" y="3714"/>
                </a:cubicBezTo>
                <a:cubicBezTo>
                  <a:pt x="49328" y="4702"/>
                  <a:pt x="50186" y="5690"/>
                  <a:pt x="51079" y="6702"/>
                </a:cubicBezTo>
                <a:cubicBezTo>
                  <a:pt x="50982" y="6759"/>
                  <a:pt x="50897" y="6781"/>
                  <a:pt x="50823" y="6781"/>
                </a:cubicBezTo>
                <a:cubicBezTo>
                  <a:pt x="50612" y="6781"/>
                  <a:pt x="50478" y="6602"/>
                  <a:pt x="50364" y="6488"/>
                </a:cubicBezTo>
                <a:cubicBezTo>
                  <a:pt x="49698" y="5750"/>
                  <a:pt x="49043" y="5000"/>
                  <a:pt x="48400" y="4238"/>
                </a:cubicBezTo>
                <a:cubicBezTo>
                  <a:pt x="47947" y="3678"/>
                  <a:pt x="47495" y="3131"/>
                  <a:pt x="47031" y="2583"/>
                </a:cubicBezTo>
                <a:cubicBezTo>
                  <a:pt x="47103" y="2492"/>
                  <a:pt x="47170" y="2450"/>
                  <a:pt x="47233" y="2450"/>
                </a:cubicBezTo>
                <a:close/>
                <a:moveTo>
                  <a:pt x="42411" y="3404"/>
                </a:moveTo>
                <a:cubicBezTo>
                  <a:pt x="43435" y="4512"/>
                  <a:pt x="44411" y="5571"/>
                  <a:pt x="45268" y="6762"/>
                </a:cubicBezTo>
                <a:lnTo>
                  <a:pt x="45173" y="6857"/>
                </a:lnTo>
                <a:cubicBezTo>
                  <a:pt x="44221" y="5809"/>
                  <a:pt x="43268" y="4762"/>
                  <a:pt x="42268" y="3666"/>
                </a:cubicBezTo>
                <a:lnTo>
                  <a:pt x="42411" y="3404"/>
                </a:lnTo>
                <a:close/>
                <a:moveTo>
                  <a:pt x="53043" y="6571"/>
                </a:moveTo>
                <a:lnTo>
                  <a:pt x="53043" y="6571"/>
                </a:lnTo>
                <a:cubicBezTo>
                  <a:pt x="52951" y="6877"/>
                  <a:pt x="52794" y="6923"/>
                  <a:pt x="52633" y="6923"/>
                </a:cubicBezTo>
                <a:cubicBezTo>
                  <a:pt x="52587" y="6923"/>
                  <a:pt x="52541" y="6919"/>
                  <a:pt x="52496" y="6917"/>
                </a:cubicBezTo>
                <a:lnTo>
                  <a:pt x="52448" y="6786"/>
                </a:lnTo>
                <a:cubicBezTo>
                  <a:pt x="52627" y="6726"/>
                  <a:pt x="52805" y="6667"/>
                  <a:pt x="53043" y="6571"/>
                </a:cubicBezTo>
                <a:close/>
                <a:moveTo>
                  <a:pt x="46661" y="2583"/>
                </a:moveTo>
                <a:cubicBezTo>
                  <a:pt x="47293" y="3297"/>
                  <a:pt x="47900" y="4024"/>
                  <a:pt x="48507" y="4738"/>
                </a:cubicBezTo>
                <a:cubicBezTo>
                  <a:pt x="49138" y="5452"/>
                  <a:pt x="49769" y="6167"/>
                  <a:pt x="50460" y="6929"/>
                </a:cubicBezTo>
                <a:cubicBezTo>
                  <a:pt x="50126" y="6845"/>
                  <a:pt x="49924" y="6738"/>
                  <a:pt x="49674" y="6405"/>
                </a:cubicBezTo>
                <a:cubicBezTo>
                  <a:pt x="48840" y="5297"/>
                  <a:pt x="47804" y="4357"/>
                  <a:pt x="46876" y="3345"/>
                </a:cubicBezTo>
                <a:cubicBezTo>
                  <a:pt x="46697" y="3154"/>
                  <a:pt x="46531" y="2952"/>
                  <a:pt x="46542" y="2678"/>
                </a:cubicBezTo>
                <a:cubicBezTo>
                  <a:pt x="46590" y="2642"/>
                  <a:pt x="46614" y="2607"/>
                  <a:pt x="46661" y="2583"/>
                </a:cubicBezTo>
                <a:close/>
                <a:moveTo>
                  <a:pt x="49150" y="6964"/>
                </a:moveTo>
                <a:cubicBezTo>
                  <a:pt x="49150" y="6976"/>
                  <a:pt x="49162" y="6988"/>
                  <a:pt x="49162" y="7000"/>
                </a:cubicBezTo>
                <a:cubicBezTo>
                  <a:pt x="49162" y="7024"/>
                  <a:pt x="49150" y="7024"/>
                  <a:pt x="49138" y="7036"/>
                </a:cubicBezTo>
                <a:lnTo>
                  <a:pt x="49102" y="7000"/>
                </a:lnTo>
                <a:lnTo>
                  <a:pt x="49150" y="6964"/>
                </a:lnTo>
                <a:close/>
                <a:moveTo>
                  <a:pt x="45959" y="2821"/>
                </a:moveTo>
                <a:lnTo>
                  <a:pt x="45959" y="2821"/>
                </a:lnTo>
                <a:cubicBezTo>
                  <a:pt x="46376" y="3059"/>
                  <a:pt x="49567" y="6571"/>
                  <a:pt x="49864" y="7107"/>
                </a:cubicBezTo>
                <a:cubicBezTo>
                  <a:pt x="49328" y="6810"/>
                  <a:pt x="46102" y="3273"/>
                  <a:pt x="45959" y="2821"/>
                </a:cubicBezTo>
                <a:close/>
                <a:moveTo>
                  <a:pt x="49398" y="7202"/>
                </a:moveTo>
                <a:cubicBezTo>
                  <a:pt x="49399" y="7202"/>
                  <a:pt x="49403" y="7208"/>
                  <a:pt x="49412" y="7226"/>
                </a:cubicBezTo>
                <a:cubicBezTo>
                  <a:pt x="49404" y="7219"/>
                  <a:pt x="49397" y="7202"/>
                  <a:pt x="49398" y="7202"/>
                </a:cubicBezTo>
                <a:close/>
                <a:moveTo>
                  <a:pt x="49407" y="7199"/>
                </a:moveTo>
                <a:cubicBezTo>
                  <a:pt x="49408" y="7199"/>
                  <a:pt x="49412" y="7213"/>
                  <a:pt x="49412" y="7226"/>
                </a:cubicBezTo>
                <a:cubicBezTo>
                  <a:pt x="49407" y="7206"/>
                  <a:pt x="49406" y="7199"/>
                  <a:pt x="49407" y="7199"/>
                </a:cubicBezTo>
                <a:close/>
                <a:moveTo>
                  <a:pt x="43994" y="6607"/>
                </a:moveTo>
                <a:cubicBezTo>
                  <a:pt x="44197" y="6857"/>
                  <a:pt x="44375" y="7095"/>
                  <a:pt x="44566" y="7333"/>
                </a:cubicBezTo>
                <a:cubicBezTo>
                  <a:pt x="44221" y="7155"/>
                  <a:pt x="44221" y="7155"/>
                  <a:pt x="43994" y="6607"/>
                </a:cubicBezTo>
                <a:close/>
                <a:moveTo>
                  <a:pt x="45023" y="3096"/>
                </a:moveTo>
                <a:cubicBezTo>
                  <a:pt x="45258" y="3096"/>
                  <a:pt x="45384" y="3258"/>
                  <a:pt x="45518" y="3393"/>
                </a:cubicBezTo>
                <a:cubicBezTo>
                  <a:pt x="46054" y="3952"/>
                  <a:pt x="46590" y="4535"/>
                  <a:pt x="47114" y="5131"/>
                </a:cubicBezTo>
                <a:cubicBezTo>
                  <a:pt x="47185" y="5214"/>
                  <a:pt x="47209" y="5369"/>
                  <a:pt x="47269" y="5476"/>
                </a:cubicBezTo>
                <a:cubicBezTo>
                  <a:pt x="47138" y="5428"/>
                  <a:pt x="47007" y="5381"/>
                  <a:pt x="46852" y="5357"/>
                </a:cubicBezTo>
                <a:lnTo>
                  <a:pt x="46852" y="5357"/>
                </a:lnTo>
                <a:cubicBezTo>
                  <a:pt x="46935" y="5476"/>
                  <a:pt x="47007" y="5619"/>
                  <a:pt x="47114" y="5714"/>
                </a:cubicBezTo>
                <a:cubicBezTo>
                  <a:pt x="47685" y="6250"/>
                  <a:pt x="48281" y="6762"/>
                  <a:pt x="48876" y="7286"/>
                </a:cubicBezTo>
                <a:cubicBezTo>
                  <a:pt x="48912" y="7322"/>
                  <a:pt x="48936" y="7357"/>
                  <a:pt x="49031" y="7464"/>
                </a:cubicBezTo>
                <a:cubicBezTo>
                  <a:pt x="48781" y="7512"/>
                  <a:pt x="48578" y="7536"/>
                  <a:pt x="48376" y="7572"/>
                </a:cubicBezTo>
                <a:cubicBezTo>
                  <a:pt x="48150" y="7286"/>
                  <a:pt x="47959" y="7024"/>
                  <a:pt x="47733" y="6762"/>
                </a:cubicBezTo>
                <a:cubicBezTo>
                  <a:pt x="47209" y="6190"/>
                  <a:pt x="46673" y="5607"/>
                  <a:pt x="46161" y="5012"/>
                </a:cubicBezTo>
                <a:cubicBezTo>
                  <a:pt x="46107" y="4946"/>
                  <a:pt x="46082" y="4861"/>
                  <a:pt x="46051" y="4784"/>
                </a:cubicBezTo>
                <a:lnTo>
                  <a:pt x="46051" y="4784"/>
                </a:lnTo>
                <a:cubicBezTo>
                  <a:pt x="46183" y="4872"/>
                  <a:pt x="46316" y="4960"/>
                  <a:pt x="46459" y="5059"/>
                </a:cubicBezTo>
                <a:cubicBezTo>
                  <a:pt x="46602" y="5143"/>
                  <a:pt x="46733" y="5250"/>
                  <a:pt x="46888" y="5357"/>
                </a:cubicBezTo>
                <a:cubicBezTo>
                  <a:pt x="46781" y="4964"/>
                  <a:pt x="46423" y="4786"/>
                  <a:pt x="46173" y="4524"/>
                </a:cubicBezTo>
                <a:cubicBezTo>
                  <a:pt x="45804" y="4143"/>
                  <a:pt x="45411" y="3785"/>
                  <a:pt x="45042" y="3416"/>
                </a:cubicBezTo>
                <a:cubicBezTo>
                  <a:pt x="44971" y="3345"/>
                  <a:pt x="44947" y="3226"/>
                  <a:pt x="44911" y="3107"/>
                </a:cubicBezTo>
                <a:cubicBezTo>
                  <a:pt x="44951" y="3099"/>
                  <a:pt x="44988" y="3096"/>
                  <a:pt x="45023" y="3096"/>
                </a:cubicBezTo>
                <a:close/>
                <a:moveTo>
                  <a:pt x="43066" y="2952"/>
                </a:moveTo>
                <a:lnTo>
                  <a:pt x="43066" y="2952"/>
                </a:lnTo>
                <a:cubicBezTo>
                  <a:pt x="43375" y="2976"/>
                  <a:pt x="43566" y="2976"/>
                  <a:pt x="43756" y="2976"/>
                </a:cubicBezTo>
                <a:cubicBezTo>
                  <a:pt x="44399" y="3881"/>
                  <a:pt x="44983" y="4726"/>
                  <a:pt x="45602" y="5524"/>
                </a:cubicBezTo>
                <a:cubicBezTo>
                  <a:pt x="46233" y="6333"/>
                  <a:pt x="46888" y="7083"/>
                  <a:pt x="47531" y="7845"/>
                </a:cubicBezTo>
                <a:cubicBezTo>
                  <a:pt x="47449" y="7958"/>
                  <a:pt x="47378" y="8008"/>
                  <a:pt x="47311" y="8008"/>
                </a:cubicBezTo>
                <a:cubicBezTo>
                  <a:pt x="47251" y="8008"/>
                  <a:pt x="47194" y="7967"/>
                  <a:pt x="47138" y="7893"/>
                </a:cubicBezTo>
                <a:cubicBezTo>
                  <a:pt x="46828" y="7476"/>
                  <a:pt x="46495" y="7060"/>
                  <a:pt x="46185" y="6643"/>
                </a:cubicBezTo>
                <a:cubicBezTo>
                  <a:pt x="45328" y="5488"/>
                  <a:pt x="44435" y="4369"/>
                  <a:pt x="43375" y="3369"/>
                </a:cubicBezTo>
                <a:cubicBezTo>
                  <a:pt x="43268" y="3285"/>
                  <a:pt x="43209" y="3154"/>
                  <a:pt x="43066" y="2952"/>
                </a:cubicBezTo>
                <a:close/>
                <a:moveTo>
                  <a:pt x="44566" y="7333"/>
                </a:moveTo>
                <a:lnTo>
                  <a:pt x="44566" y="7333"/>
                </a:lnTo>
                <a:cubicBezTo>
                  <a:pt x="44733" y="7464"/>
                  <a:pt x="44876" y="7583"/>
                  <a:pt x="45018" y="7691"/>
                </a:cubicBezTo>
                <a:cubicBezTo>
                  <a:pt x="45161" y="7822"/>
                  <a:pt x="45280" y="7953"/>
                  <a:pt x="45435" y="8119"/>
                </a:cubicBezTo>
                <a:cubicBezTo>
                  <a:pt x="45368" y="8148"/>
                  <a:pt x="45285" y="8200"/>
                  <a:pt x="45243" y="8200"/>
                </a:cubicBezTo>
                <a:cubicBezTo>
                  <a:pt x="45233" y="8200"/>
                  <a:pt x="45225" y="8198"/>
                  <a:pt x="45221" y="8191"/>
                </a:cubicBezTo>
                <a:cubicBezTo>
                  <a:pt x="44935" y="7976"/>
                  <a:pt x="44637" y="7714"/>
                  <a:pt x="44566" y="7333"/>
                </a:cubicBezTo>
                <a:close/>
                <a:moveTo>
                  <a:pt x="41673" y="4262"/>
                </a:moveTo>
                <a:lnTo>
                  <a:pt x="41673" y="4262"/>
                </a:lnTo>
                <a:cubicBezTo>
                  <a:pt x="42185" y="4964"/>
                  <a:pt x="42685" y="5667"/>
                  <a:pt x="43209" y="6345"/>
                </a:cubicBezTo>
                <a:cubicBezTo>
                  <a:pt x="43733" y="7036"/>
                  <a:pt x="44268" y="7691"/>
                  <a:pt x="44852" y="8417"/>
                </a:cubicBezTo>
                <a:cubicBezTo>
                  <a:pt x="44782" y="8433"/>
                  <a:pt x="44720" y="8440"/>
                  <a:pt x="44664" y="8440"/>
                </a:cubicBezTo>
                <a:cubicBezTo>
                  <a:pt x="44351" y="8440"/>
                  <a:pt x="44245" y="8210"/>
                  <a:pt x="44114" y="8048"/>
                </a:cubicBezTo>
                <a:cubicBezTo>
                  <a:pt x="43566" y="7298"/>
                  <a:pt x="43042" y="6560"/>
                  <a:pt x="42530" y="5798"/>
                </a:cubicBezTo>
                <a:cubicBezTo>
                  <a:pt x="42197" y="5321"/>
                  <a:pt x="41911" y="4797"/>
                  <a:pt x="41673" y="4262"/>
                </a:cubicBezTo>
                <a:close/>
                <a:moveTo>
                  <a:pt x="45816" y="8429"/>
                </a:moveTo>
                <a:cubicBezTo>
                  <a:pt x="45995" y="8596"/>
                  <a:pt x="46102" y="8703"/>
                  <a:pt x="46173" y="8774"/>
                </a:cubicBezTo>
                <a:cubicBezTo>
                  <a:pt x="46141" y="8929"/>
                  <a:pt x="46064" y="8983"/>
                  <a:pt x="45775" y="8983"/>
                </a:cubicBezTo>
                <a:cubicBezTo>
                  <a:pt x="45641" y="8983"/>
                  <a:pt x="45462" y="8972"/>
                  <a:pt x="45221" y="8953"/>
                </a:cubicBezTo>
                <a:cubicBezTo>
                  <a:pt x="45447" y="8762"/>
                  <a:pt x="45602" y="8607"/>
                  <a:pt x="45816" y="8429"/>
                </a:cubicBezTo>
                <a:close/>
                <a:moveTo>
                  <a:pt x="54698" y="6881"/>
                </a:moveTo>
                <a:lnTo>
                  <a:pt x="54698" y="6881"/>
                </a:lnTo>
                <a:cubicBezTo>
                  <a:pt x="54853" y="7179"/>
                  <a:pt x="54758" y="7381"/>
                  <a:pt x="54532" y="7500"/>
                </a:cubicBezTo>
                <a:cubicBezTo>
                  <a:pt x="54341" y="7595"/>
                  <a:pt x="54115" y="7703"/>
                  <a:pt x="53912" y="7714"/>
                </a:cubicBezTo>
                <a:cubicBezTo>
                  <a:pt x="52888" y="7798"/>
                  <a:pt x="51900" y="8072"/>
                  <a:pt x="50924" y="8357"/>
                </a:cubicBezTo>
                <a:cubicBezTo>
                  <a:pt x="50126" y="8584"/>
                  <a:pt x="49340" y="8774"/>
                  <a:pt x="48555" y="8965"/>
                </a:cubicBezTo>
                <a:cubicBezTo>
                  <a:pt x="48328" y="9024"/>
                  <a:pt x="48102" y="9084"/>
                  <a:pt x="47864" y="9143"/>
                </a:cubicBezTo>
                <a:cubicBezTo>
                  <a:pt x="47781" y="8881"/>
                  <a:pt x="47864" y="8750"/>
                  <a:pt x="48102" y="8679"/>
                </a:cubicBezTo>
                <a:cubicBezTo>
                  <a:pt x="48424" y="8607"/>
                  <a:pt x="48733" y="8500"/>
                  <a:pt x="49043" y="8465"/>
                </a:cubicBezTo>
                <a:cubicBezTo>
                  <a:pt x="50602" y="8262"/>
                  <a:pt x="52091" y="7762"/>
                  <a:pt x="53603" y="7310"/>
                </a:cubicBezTo>
                <a:cubicBezTo>
                  <a:pt x="53972" y="7202"/>
                  <a:pt x="54329" y="7036"/>
                  <a:pt x="54698" y="6881"/>
                </a:cubicBezTo>
                <a:close/>
                <a:moveTo>
                  <a:pt x="34946" y="8345"/>
                </a:moveTo>
                <a:lnTo>
                  <a:pt x="34946" y="8345"/>
                </a:lnTo>
                <a:cubicBezTo>
                  <a:pt x="35220" y="8584"/>
                  <a:pt x="35184" y="8893"/>
                  <a:pt x="35208" y="9179"/>
                </a:cubicBezTo>
                <a:cubicBezTo>
                  <a:pt x="35124" y="8893"/>
                  <a:pt x="35041" y="8607"/>
                  <a:pt x="34946" y="8345"/>
                </a:cubicBezTo>
                <a:close/>
                <a:moveTo>
                  <a:pt x="41435" y="6024"/>
                </a:moveTo>
                <a:lnTo>
                  <a:pt x="41435" y="6024"/>
                </a:lnTo>
                <a:cubicBezTo>
                  <a:pt x="41708" y="6083"/>
                  <a:pt x="41780" y="6333"/>
                  <a:pt x="41899" y="6524"/>
                </a:cubicBezTo>
                <a:cubicBezTo>
                  <a:pt x="42292" y="7179"/>
                  <a:pt x="42649" y="7869"/>
                  <a:pt x="43042" y="8584"/>
                </a:cubicBezTo>
                <a:cubicBezTo>
                  <a:pt x="43042" y="8036"/>
                  <a:pt x="42982" y="7881"/>
                  <a:pt x="42590" y="7214"/>
                </a:cubicBezTo>
                <a:cubicBezTo>
                  <a:pt x="42459" y="6988"/>
                  <a:pt x="42375" y="6738"/>
                  <a:pt x="42268" y="6500"/>
                </a:cubicBezTo>
                <a:cubicBezTo>
                  <a:pt x="42265" y="6497"/>
                  <a:pt x="42261" y="6493"/>
                  <a:pt x="42258" y="6490"/>
                </a:cubicBezTo>
                <a:lnTo>
                  <a:pt x="42258" y="6490"/>
                </a:lnTo>
                <a:cubicBezTo>
                  <a:pt x="42299" y="6386"/>
                  <a:pt x="42336" y="6292"/>
                  <a:pt x="42411" y="6131"/>
                </a:cubicBezTo>
                <a:cubicBezTo>
                  <a:pt x="42721" y="6560"/>
                  <a:pt x="43030" y="6964"/>
                  <a:pt x="43316" y="7393"/>
                </a:cubicBezTo>
                <a:cubicBezTo>
                  <a:pt x="43602" y="7822"/>
                  <a:pt x="44018" y="8155"/>
                  <a:pt x="44221" y="8703"/>
                </a:cubicBezTo>
                <a:cubicBezTo>
                  <a:pt x="43935" y="8584"/>
                  <a:pt x="43625" y="8215"/>
                  <a:pt x="43102" y="7464"/>
                </a:cubicBezTo>
                <a:lnTo>
                  <a:pt x="43102" y="7464"/>
                </a:lnTo>
                <a:cubicBezTo>
                  <a:pt x="43221" y="8000"/>
                  <a:pt x="43566" y="8417"/>
                  <a:pt x="43864" y="8893"/>
                </a:cubicBezTo>
                <a:cubicBezTo>
                  <a:pt x="43625" y="9191"/>
                  <a:pt x="43280" y="9250"/>
                  <a:pt x="42899" y="9322"/>
                </a:cubicBezTo>
                <a:cubicBezTo>
                  <a:pt x="42709" y="8941"/>
                  <a:pt x="42542" y="8572"/>
                  <a:pt x="42363" y="8191"/>
                </a:cubicBezTo>
                <a:cubicBezTo>
                  <a:pt x="42113" y="7643"/>
                  <a:pt x="41839" y="7107"/>
                  <a:pt x="41601" y="6560"/>
                </a:cubicBezTo>
                <a:cubicBezTo>
                  <a:pt x="41530" y="6393"/>
                  <a:pt x="41494" y="6202"/>
                  <a:pt x="41435" y="6024"/>
                </a:cubicBezTo>
                <a:close/>
                <a:moveTo>
                  <a:pt x="40661" y="5607"/>
                </a:moveTo>
                <a:cubicBezTo>
                  <a:pt x="41554" y="6726"/>
                  <a:pt x="42006" y="8060"/>
                  <a:pt x="42613" y="9322"/>
                </a:cubicBezTo>
                <a:cubicBezTo>
                  <a:pt x="42548" y="9345"/>
                  <a:pt x="42493" y="9355"/>
                  <a:pt x="42445" y="9355"/>
                </a:cubicBezTo>
                <a:cubicBezTo>
                  <a:pt x="42320" y="9355"/>
                  <a:pt x="42252" y="9283"/>
                  <a:pt x="42209" y="9179"/>
                </a:cubicBezTo>
                <a:cubicBezTo>
                  <a:pt x="41935" y="8512"/>
                  <a:pt x="41661" y="7845"/>
                  <a:pt x="41363" y="7202"/>
                </a:cubicBezTo>
                <a:cubicBezTo>
                  <a:pt x="41220" y="6857"/>
                  <a:pt x="41018" y="6524"/>
                  <a:pt x="40863" y="6179"/>
                </a:cubicBezTo>
                <a:cubicBezTo>
                  <a:pt x="40768" y="6000"/>
                  <a:pt x="40696" y="5809"/>
                  <a:pt x="40661" y="5607"/>
                </a:cubicBezTo>
                <a:close/>
                <a:moveTo>
                  <a:pt x="41994" y="9334"/>
                </a:moveTo>
                <a:cubicBezTo>
                  <a:pt x="42006" y="9381"/>
                  <a:pt x="42006" y="9417"/>
                  <a:pt x="42018" y="9465"/>
                </a:cubicBezTo>
                <a:cubicBezTo>
                  <a:pt x="42006" y="9477"/>
                  <a:pt x="41994" y="9477"/>
                  <a:pt x="41970" y="9477"/>
                </a:cubicBezTo>
                <a:cubicBezTo>
                  <a:pt x="41959" y="9441"/>
                  <a:pt x="41959" y="9405"/>
                  <a:pt x="41959" y="9334"/>
                </a:cubicBezTo>
                <a:close/>
                <a:moveTo>
                  <a:pt x="38720" y="5131"/>
                </a:moveTo>
                <a:cubicBezTo>
                  <a:pt x="39137" y="6738"/>
                  <a:pt x="40244" y="8000"/>
                  <a:pt x="40565" y="9619"/>
                </a:cubicBezTo>
                <a:cubicBezTo>
                  <a:pt x="40304" y="9131"/>
                  <a:pt x="40065" y="8631"/>
                  <a:pt x="39815" y="8131"/>
                </a:cubicBezTo>
                <a:cubicBezTo>
                  <a:pt x="39708" y="7929"/>
                  <a:pt x="39577" y="7714"/>
                  <a:pt x="39470" y="7500"/>
                </a:cubicBezTo>
                <a:cubicBezTo>
                  <a:pt x="39184" y="6929"/>
                  <a:pt x="38922" y="6345"/>
                  <a:pt x="38637" y="5786"/>
                </a:cubicBezTo>
                <a:cubicBezTo>
                  <a:pt x="38625" y="5738"/>
                  <a:pt x="38553" y="5726"/>
                  <a:pt x="38506" y="5690"/>
                </a:cubicBezTo>
                <a:lnTo>
                  <a:pt x="38506" y="5690"/>
                </a:lnTo>
                <a:cubicBezTo>
                  <a:pt x="38732" y="6214"/>
                  <a:pt x="38934" y="6738"/>
                  <a:pt x="39172" y="7238"/>
                </a:cubicBezTo>
                <a:cubicBezTo>
                  <a:pt x="39458" y="7857"/>
                  <a:pt x="39756" y="8465"/>
                  <a:pt x="40042" y="9072"/>
                </a:cubicBezTo>
                <a:cubicBezTo>
                  <a:pt x="40125" y="9238"/>
                  <a:pt x="40149" y="9429"/>
                  <a:pt x="40113" y="9655"/>
                </a:cubicBezTo>
                <a:cubicBezTo>
                  <a:pt x="39982" y="9417"/>
                  <a:pt x="39815" y="9203"/>
                  <a:pt x="39708" y="8965"/>
                </a:cubicBezTo>
                <a:cubicBezTo>
                  <a:pt x="39411" y="8310"/>
                  <a:pt x="39137" y="7655"/>
                  <a:pt x="38839" y="7012"/>
                </a:cubicBezTo>
                <a:cubicBezTo>
                  <a:pt x="38696" y="6738"/>
                  <a:pt x="38518" y="6464"/>
                  <a:pt x="38339" y="6202"/>
                </a:cubicBezTo>
                <a:lnTo>
                  <a:pt x="38339" y="6202"/>
                </a:lnTo>
                <a:cubicBezTo>
                  <a:pt x="38660" y="7405"/>
                  <a:pt x="39375" y="8429"/>
                  <a:pt x="39792" y="9560"/>
                </a:cubicBezTo>
                <a:cubicBezTo>
                  <a:pt x="39518" y="9477"/>
                  <a:pt x="39518" y="9477"/>
                  <a:pt x="39446" y="9298"/>
                </a:cubicBezTo>
                <a:cubicBezTo>
                  <a:pt x="39161" y="8679"/>
                  <a:pt x="38875" y="8084"/>
                  <a:pt x="38613" y="7488"/>
                </a:cubicBezTo>
                <a:cubicBezTo>
                  <a:pt x="38315" y="6821"/>
                  <a:pt x="37994" y="6143"/>
                  <a:pt x="37672" y="5428"/>
                </a:cubicBezTo>
                <a:cubicBezTo>
                  <a:pt x="37898" y="5369"/>
                  <a:pt x="38041" y="5333"/>
                  <a:pt x="38208" y="5286"/>
                </a:cubicBezTo>
                <a:cubicBezTo>
                  <a:pt x="38327" y="5428"/>
                  <a:pt x="38434" y="5548"/>
                  <a:pt x="38541" y="5678"/>
                </a:cubicBezTo>
                <a:cubicBezTo>
                  <a:pt x="38506" y="5559"/>
                  <a:pt x="38458" y="5428"/>
                  <a:pt x="38422" y="5274"/>
                </a:cubicBezTo>
                <a:cubicBezTo>
                  <a:pt x="38494" y="5238"/>
                  <a:pt x="38565" y="5202"/>
                  <a:pt x="38720" y="5131"/>
                </a:cubicBezTo>
                <a:close/>
                <a:moveTo>
                  <a:pt x="39649" y="4893"/>
                </a:moveTo>
                <a:cubicBezTo>
                  <a:pt x="39899" y="5595"/>
                  <a:pt x="40113" y="6262"/>
                  <a:pt x="40399" y="6917"/>
                </a:cubicBezTo>
                <a:cubicBezTo>
                  <a:pt x="40673" y="7572"/>
                  <a:pt x="41018" y="8215"/>
                  <a:pt x="41363" y="8834"/>
                </a:cubicBezTo>
                <a:cubicBezTo>
                  <a:pt x="41363" y="8179"/>
                  <a:pt x="41077" y="7643"/>
                  <a:pt x="40768" y="7095"/>
                </a:cubicBezTo>
                <a:cubicBezTo>
                  <a:pt x="40458" y="6524"/>
                  <a:pt x="40113" y="5976"/>
                  <a:pt x="39994" y="5333"/>
                </a:cubicBezTo>
                <a:cubicBezTo>
                  <a:pt x="39958" y="5238"/>
                  <a:pt x="39958" y="5119"/>
                  <a:pt x="40042" y="4976"/>
                </a:cubicBezTo>
                <a:cubicBezTo>
                  <a:pt x="40351" y="5655"/>
                  <a:pt x="40649" y="6310"/>
                  <a:pt x="40946" y="6976"/>
                </a:cubicBezTo>
                <a:cubicBezTo>
                  <a:pt x="41256" y="7655"/>
                  <a:pt x="41566" y="8345"/>
                  <a:pt x="41887" y="9048"/>
                </a:cubicBezTo>
                <a:cubicBezTo>
                  <a:pt x="41720" y="9084"/>
                  <a:pt x="41637" y="9119"/>
                  <a:pt x="41494" y="9167"/>
                </a:cubicBezTo>
                <a:cubicBezTo>
                  <a:pt x="41530" y="9310"/>
                  <a:pt x="41554" y="9477"/>
                  <a:pt x="41589" y="9679"/>
                </a:cubicBezTo>
                <a:cubicBezTo>
                  <a:pt x="41387" y="9715"/>
                  <a:pt x="41208" y="9739"/>
                  <a:pt x="41066" y="9774"/>
                </a:cubicBezTo>
                <a:cubicBezTo>
                  <a:pt x="41006" y="9715"/>
                  <a:pt x="40958" y="9703"/>
                  <a:pt x="40958" y="9667"/>
                </a:cubicBezTo>
                <a:cubicBezTo>
                  <a:pt x="40756" y="8715"/>
                  <a:pt x="40220" y="7893"/>
                  <a:pt x="39768" y="7048"/>
                </a:cubicBezTo>
                <a:cubicBezTo>
                  <a:pt x="39446" y="6452"/>
                  <a:pt x="39172" y="5833"/>
                  <a:pt x="38863" y="5155"/>
                </a:cubicBezTo>
                <a:cubicBezTo>
                  <a:pt x="39149" y="5071"/>
                  <a:pt x="39387" y="4976"/>
                  <a:pt x="39649" y="4893"/>
                </a:cubicBezTo>
                <a:close/>
                <a:moveTo>
                  <a:pt x="37327" y="5488"/>
                </a:moveTo>
                <a:cubicBezTo>
                  <a:pt x="38184" y="6917"/>
                  <a:pt x="38732" y="8465"/>
                  <a:pt x="39434" y="10060"/>
                </a:cubicBezTo>
                <a:cubicBezTo>
                  <a:pt x="38994" y="9953"/>
                  <a:pt x="38875" y="9774"/>
                  <a:pt x="38768" y="9524"/>
                </a:cubicBezTo>
                <a:cubicBezTo>
                  <a:pt x="38541" y="8869"/>
                  <a:pt x="38256" y="8226"/>
                  <a:pt x="37994" y="7572"/>
                </a:cubicBezTo>
                <a:cubicBezTo>
                  <a:pt x="37791" y="7036"/>
                  <a:pt x="37577" y="6488"/>
                  <a:pt x="37375" y="5929"/>
                </a:cubicBezTo>
                <a:cubicBezTo>
                  <a:pt x="37327" y="5798"/>
                  <a:pt x="37327" y="5631"/>
                  <a:pt x="37327" y="5488"/>
                </a:cubicBezTo>
                <a:close/>
                <a:moveTo>
                  <a:pt x="39887" y="10310"/>
                </a:moveTo>
                <a:cubicBezTo>
                  <a:pt x="39887" y="10322"/>
                  <a:pt x="39911" y="10346"/>
                  <a:pt x="39911" y="10370"/>
                </a:cubicBezTo>
                <a:cubicBezTo>
                  <a:pt x="39684" y="10429"/>
                  <a:pt x="39458" y="10477"/>
                  <a:pt x="39232" y="10524"/>
                </a:cubicBezTo>
                <a:cubicBezTo>
                  <a:pt x="39256" y="10489"/>
                  <a:pt x="39256" y="10441"/>
                  <a:pt x="39256" y="10393"/>
                </a:cubicBezTo>
                <a:cubicBezTo>
                  <a:pt x="39470" y="10370"/>
                  <a:pt x="39684" y="10334"/>
                  <a:pt x="39887" y="10310"/>
                </a:cubicBezTo>
                <a:close/>
                <a:moveTo>
                  <a:pt x="36113" y="5223"/>
                </a:moveTo>
                <a:cubicBezTo>
                  <a:pt x="36252" y="5223"/>
                  <a:pt x="36303" y="5337"/>
                  <a:pt x="36363" y="5476"/>
                </a:cubicBezTo>
                <a:cubicBezTo>
                  <a:pt x="36601" y="6036"/>
                  <a:pt x="36875" y="6607"/>
                  <a:pt x="37113" y="7179"/>
                </a:cubicBezTo>
                <a:cubicBezTo>
                  <a:pt x="37446" y="8048"/>
                  <a:pt x="37779" y="8905"/>
                  <a:pt x="38101" y="9774"/>
                </a:cubicBezTo>
                <a:cubicBezTo>
                  <a:pt x="38208" y="10036"/>
                  <a:pt x="38256" y="10358"/>
                  <a:pt x="38327" y="10631"/>
                </a:cubicBezTo>
                <a:cubicBezTo>
                  <a:pt x="38283" y="10646"/>
                  <a:pt x="38246" y="10653"/>
                  <a:pt x="38213" y="10653"/>
                </a:cubicBezTo>
                <a:cubicBezTo>
                  <a:pt x="38060" y="10653"/>
                  <a:pt x="38019" y="10507"/>
                  <a:pt x="37970" y="10370"/>
                </a:cubicBezTo>
                <a:cubicBezTo>
                  <a:pt x="37779" y="9846"/>
                  <a:pt x="37589" y="9310"/>
                  <a:pt x="37387" y="8774"/>
                </a:cubicBezTo>
                <a:cubicBezTo>
                  <a:pt x="37125" y="8036"/>
                  <a:pt x="36898" y="7274"/>
                  <a:pt x="36613" y="6524"/>
                </a:cubicBezTo>
                <a:cubicBezTo>
                  <a:pt x="36458" y="6083"/>
                  <a:pt x="36232" y="5678"/>
                  <a:pt x="36017" y="5238"/>
                </a:cubicBezTo>
                <a:cubicBezTo>
                  <a:pt x="36053" y="5228"/>
                  <a:pt x="36085" y="5223"/>
                  <a:pt x="36113" y="5223"/>
                </a:cubicBezTo>
                <a:close/>
                <a:moveTo>
                  <a:pt x="46602" y="9072"/>
                </a:moveTo>
                <a:cubicBezTo>
                  <a:pt x="46781" y="9203"/>
                  <a:pt x="46947" y="9322"/>
                  <a:pt x="47090" y="9429"/>
                </a:cubicBezTo>
                <a:cubicBezTo>
                  <a:pt x="47126" y="9679"/>
                  <a:pt x="47007" y="9762"/>
                  <a:pt x="46804" y="9798"/>
                </a:cubicBezTo>
                <a:cubicBezTo>
                  <a:pt x="46531" y="9846"/>
                  <a:pt x="46257" y="9905"/>
                  <a:pt x="45995" y="10012"/>
                </a:cubicBezTo>
                <a:cubicBezTo>
                  <a:pt x="43994" y="10751"/>
                  <a:pt x="41923" y="11203"/>
                  <a:pt x="39815" y="11393"/>
                </a:cubicBezTo>
                <a:cubicBezTo>
                  <a:pt x="39446" y="11441"/>
                  <a:pt x="39065" y="11513"/>
                  <a:pt x="38696" y="11572"/>
                </a:cubicBezTo>
                <a:cubicBezTo>
                  <a:pt x="38649" y="11370"/>
                  <a:pt x="38756" y="11274"/>
                  <a:pt x="38922" y="11227"/>
                </a:cubicBezTo>
                <a:cubicBezTo>
                  <a:pt x="39208" y="11155"/>
                  <a:pt x="39470" y="11084"/>
                  <a:pt x="39756" y="11048"/>
                </a:cubicBezTo>
                <a:cubicBezTo>
                  <a:pt x="41244" y="10893"/>
                  <a:pt x="42721" y="10631"/>
                  <a:pt x="44161" y="10215"/>
                </a:cubicBezTo>
                <a:cubicBezTo>
                  <a:pt x="44876" y="10012"/>
                  <a:pt x="45578" y="9774"/>
                  <a:pt x="46185" y="9346"/>
                </a:cubicBezTo>
                <a:cubicBezTo>
                  <a:pt x="46163" y="9289"/>
                  <a:pt x="46129" y="9233"/>
                  <a:pt x="46116" y="9187"/>
                </a:cubicBezTo>
                <a:lnTo>
                  <a:pt x="46116" y="9187"/>
                </a:lnTo>
                <a:cubicBezTo>
                  <a:pt x="46266" y="9141"/>
                  <a:pt x="46417" y="9106"/>
                  <a:pt x="46602" y="9072"/>
                </a:cubicBezTo>
                <a:close/>
                <a:moveTo>
                  <a:pt x="48090" y="11727"/>
                </a:moveTo>
                <a:lnTo>
                  <a:pt x="48078" y="11763"/>
                </a:lnTo>
                <a:lnTo>
                  <a:pt x="48043" y="11727"/>
                </a:lnTo>
                <a:close/>
                <a:moveTo>
                  <a:pt x="12312" y="7536"/>
                </a:moveTo>
                <a:cubicBezTo>
                  <a:pt x="12443" y="7631"/>
                  <a:pt x="12562" y="7703"/>
                  <a:pt x="12610" y="7738"/>
                </a:cubicBezTo>
                <a:cubicBezTo>
                  <a:pt x="12371" y="8429"/>
                  <a:pt x="12110" y="9060"/>
                  <a:pt x="11955" y="9703"/>
                </a:cubicBezTo>
                <a:cubicBezTo>
                  <a:pt x="11836" y="10215"/>
                  <a:pt x="11836" y="10786"/>
                  <a:pt x="11824" y="11322"/>
                </a:cubicBezTo>
                <a:cubicBezTo>
                  <a:pt x="11812" y="11548"/>
                  <a:pt x="11824" y="11739"/>
                  <a:pt x="11479" y="11858"/>
                </a:cubicBezTo>
                <a:cubicBezTo>
                  <a:pt x="10955" y="10262"/>
                  <a:pt x="11455" y="8893"/>
                  <a:pt x="12312" y="7536"/>
                </a:cubicBezTo>
                <a:close/>
                <a:moveTo>
                  <a:pt x="13919" y="11143"/>
                </a:moveTo>
                <a:cubicBezTo>
                  <a:pt x="14074" y="11513"/>
                  <a:pt x="14026" y="11632"/>
                  <a:pt x="13693" y="11917"/>
                </a:cubicBezTo>
                <a:cubicBezTo>
                  <a:pt x="13753" y="11679"/>
                  <a:pt x="13824" y="11441"/>
                  <a:pt x="13919" y="11143"/>
                </a:cubicBezTo>
                <a:close/>
                <a:moveTo>
                  <a:pt x="11895" y="12048"/>
                </a:moveTo>
                <a:lnTo>
                  <a:pt x="11931" y="12060"/>
                </a:lnTo>
                <a:lnTo>
                  <a:pt x="11895" y="12084"/>
                </a:lnTo>
                <a:lnTo>
                  <a:pt x="11895" y="12048"/>
                </a:lnTo>
                <a:close/>
                <a:moveTo>
                  <a:pt x="45923" y="10489"/>
                </a:moveTo>
                <a:cubicBezTo>
                  <a:pt x="45923" y="10489"/>
                  <a:pt x="45923" y="10524"/>
                  <a:pt x="45899" y="10524"/>
                </a:cubicBezTo>
                <a:cubicBezTo>
                  <a:pt x="44506" y="10929"/>
                  <a:pt x="43102" y="11346"/>
                  <a:pt x="41697" y="11691"/>
                </a:cubicBezTo>
                <a:cubicBezTo>
                  <a:pt x="40768" y="11894"/>
                  <a:pt x="39827" y="12001"/>
                  <a:pt x="38887" y="12144"/>
                </a:cubicBezTo>
                <a:cubicBezTo>
                  <a:pt x="38872" y="12145"/>
                  <a:pt x="38858" y="12145"/>
                  <a:pt x="38844" y="12145"/>
                </a:cubicBezTo>
                <a:cubicBezTo>
                  <a:pt x="38727" y="12145"/>
                  <a:pt x="38610" y="12107"/>
                  <a:pt x="38494" y="12096"/>
                </a:cubicBezTo>
                <a:cubicBezTo>
                  <a:pt x="38494" y="12048"/>
                  <a:pt x="38506" y="12001"/>
                  <a:pt x="38506" y="11965"/>
                </a:cubicBezTo>
                <a:cubicBezTo>
                  <a:pt x="40982" y="11465"/>
                  <a:pt x="43447" y="10965"/>
                  <a:pt x="45923" y="10489"/>
                </a:cubicBezTo>
                <a:close/>
                <a:moveTo>
                  <a:pt x="11744" y="12348"/>
                </a:moveTo>
                <a:cubicBezTo>
                  <a:pt x="11745" y="12348"/>
                  <a:pt x="11737" y="12357"/>
                  <a:pt x="11729" y="12370"/>
                </a:cubicBezTo>
                <a:lnTo>
                  <a:pt x="11729" y="12370"/>
                </a:lnTo>
                <a:lnTo>
                  <a:pt x="11729" y="12358"/>
                </a:lnTo>
                <a:cubicBezTo>
                  <a:pt x="11739" y="12351"/>
                  <a:pt x="11743" y="12348"/>
                  <a:pt x="11744" y="12348"/>
                </a:cubicBezTo>
                <a:close/>
                <a:moveTo>
                  <a:pt x="36791" y="8715"/>
                </a:moveTo>
                <a:cubicBezTo>
                  <a:pt x="37136" y="10072"/>
                  <a:pt x="37470" y="11405"/>
                  <a:pt x="37803" y="12763"/>
                </a:cubicBezTo>
                <a:lnTo>
                  <a:pt x="37732" y="12763"/>
                </a:lnTo>
                <a:cubicBezTo>
                  <a:pt x="37387" y="11405"/>
                  <a:pt x="37065" y="10072"/>
                  <a:pt x="36720" y="8726"/>
                </a:cubicBezTo>
                <a:cubicBezTo>
                  <a:pt x="36755" y="8726"/>
                  <a:pt x="36767" y="8715"/>
                  <a:pt x="36791" y="8715"/>
                </a:cubicBezTo>
                <a:close/>
                <a:moveTo>
                  <a:pt x="11716" y="12394"/>
                </a:moveTo>
                <a:lnTo>
                  <a:pt x="11716" y="12394"/>
                </a:lnTo>
                <a:cubicBezTo>
                  <a:pt x="11597" y="12537"/>
                  <a:pt x="11466" y="12680"/>
                  <a:pt x="11348" y="12822"/>
                </a:cubicBezTo>
                <a:cubicBezTo>
                  <a:pt x="11406" y="12623"/>
                  <a:pt x="11465" y="12412"/>
                  <a:pt x="11716" y="12394"/>
                </a:cubicBezTo>
                <a:close/>
                <a:moveTo>
                  <a:pt x="12193" y="13287"/>
                </a:moveTo>
                <a:cubicBezTo>
                  <a:pt x="12229" y="13298"/>
                  <a:pt x="12241" y="13334"/>
                  <a:pt x="12264" y="13358"/>
                </a:cubicBezTo>
                <a:cubicBezTo>
                  <a:pt x="12193" y="13406"/>
                  <a:pt x="12133" y="13429"/>
                  <a:pt x="12074" y="13489"/>
                </a:cubicBezTo>
                <a:cubicBezTo>
                  <a:pt x="12062" y="13477"/>
                  <a:pt x="12062" y="13465"/>
                  <a:pt x="12050" y="13453"/>
                </a:cubicBezTo>
                <a:cubicBezTo>
                  <a:pt x="12086" y="13394"/>
                  <a:pt x="12145" y="13346"/>
                  <a:pt x="12193" y="13287"/>
                </a:cubicBezTo>
                <a:close/>
                <a:moveTo>
                  <a:pt x="35708" y="8298"/>
                </a:moveTo>
                <a:lnTo>
                  <a:pt x="35708" y="8298"/>
                </a:lnTo>
                <a:cubicBezTo>
                  <a:pt x="36232" y="10060"/>
                  <a:pt x="36934" y="11786"/>
                  <a:pt x="37053" y="13656"/>
                </a:cubicBezTo>
                <a:lnTo>
                  <a:pt x="35708" y="8298"/>
                </a:lnTo>
                <a:close/>
                <a:moveTo>
                  <a:pt x="32291" y="12834"/>
                </a:moveTo>
                <a:lnTo>
                  <a:pt x="32291" y="12834"/>
                </a:lnTo>
                <a:cubicBezTo>
                  <a:pt x="32707" y="13096"/>
                  <a:pt x="32779" y="13477"/>
                  <a:pt x="32862" y="13834"/>
                </a:cubicBezTo>
                <a:cubicBezTo>
                  <a:pt x="32564" y="13584"/>
                  <a:pt x="32314" y="13310"/>
                  <a:pt x="32291" y="12834"/>
                </a:cubicBezTo>
                <a:close/>
                <a:moveTo>
                  <a:pt x="9943" y="14227"/>
                </a:moveTo>
                <a:cubicBezTo>
                  <a:pt x="9940" y="14232"/>
                  <a:pt x="9937" y="14237"/>
                  <a:pt x="9934" y="14243"/>
                </a:cubicBezTo>
                <a:lnTo>
                  <a:pt x="9934" y="14243"/>
                </a:lnTo>
                <a:cubicBezTo>
                  <a:pt x="9945" y="14241"/>
                  <a:pt x="9956" y="14240"/>
                  <a:pt x="9966" y="14239"/>
                </a:cubicBezTo>
                <a:lnTo>
                  <a:pt x="9943" y="14227"/>
                </a:lnTo>
                <a:close/>
                <a:moveTo>
                  <a:pt x="36077" y="8012"/>
                </a:moveTo>
                <a:cubicBezTo>
                  <a:pt x="36172" y="8095"/>
                  <a:pt x="36303" y="8131"/>
                  <a:pt x="36339" y="8203"/>
                </a:cubicBezTo>
                <a:cubicBezTo>
                  <a:pt x="36410" y="8429"/>
                  <a:pt x="36458" y="8679"/>
                  <a:pt x="36517" y="8917"/>
                </a:cubicBezTo>
                <a:cubicBezTo>
                  <a:pt x="36910" y="10501"/>
                  <a:pt x="37303" y="12072"/>
                  <a:pt x="37708" y="13656"/>
                </a:cubicBezTo>
                <a:cubicBezTo>
                  <a:pt x="37744" y="13846"/>
                  <a:pt x="37791" y="14025"/>
                  <a:pt x="37839" y="14203"/>
                </a:cubicBezTo>
                <a:cubicBezTo>
                  <a:pt x="37803" y="14227"/>
                  <a:pt x="37768" y="14239"/>
                  <a:pt x="37732" y="14251"/>
                </a:cubicBezTo>
                <a:cubicBezTo>
                  <a:pt x="37660" y="14084"/>
                  <a:pt x="37553" y="13941"/>
                  <a:pt x="37506" y="13775"/>
                </a:cubicBezTo>
                <a:lnTo>
                  <a:pt x="36124" y="8691"/>
                </a:lnTo>
                <a:cubicBezTo>
                  <a:pt x="36065" y="8476"/>
                  <a:pt x="36017" y="8286"/>
                  <a:pt x="35982" y="8095"/>
                </a:cubicBezTo>
                <a:cubicBezTo>
                  <a:pt x="36005" y="8060"/>
                  <a:pt x="36053" y="8048"/>
                  <a:pt x="36077" y="8012"/>
                </a:cubicBezTo>
                <a:close/>
                <a:moveTo>
                  <a:pt x="35648" y="9238"/>
                </a:moveTo>
                <a:cubicBezTo>
                  <a:pt x="36113" y="10917"/>
                  <a:pt x="36708" y="12584"/>
                  <a:pt x="36851" y="14489"/>
                </a:cubicBezTo>
                <a:cubicBezTo>
                  <a:pt x="36708" y="14322"/>
                  <a:pt x="36601" y="14251"/>
                  <a:pt x="36589" y="14180"/>
                </a:cubicBezTo>
                <a:cubicBezTo>
                  <a:pt x="36232" y="12536"/>
                  <a:pt x="35886" y="10905"/>
                  <a:pt x="35541" y="9262"/>
                </a:cubicBezTo>
                <a:cubicBezTo>
                  <a:pt x="35577" y="9250"/>
                  <a:pt x="35624" y="9250"/>
                  <a:pt x="35648" y="9238"/>
                </a:cubicBezTo>
                <a:close/>
                <a:moveTo>
                  <a:pt x="9919" y="11048"/>
                </a:moveTo>
                <a:cubicBezTo>
                  <a:pt x="9645" y="12620"/>
                  <a:pt x="8538" y="13465"/>
                  <a:pt x="7657" y="14525"/>
                </a:cubicBezTo>
                <a:cubicBezTo>
                  <a:pt x="7407" y="14084"/>
                  <a:pt x="7597" y="13775"/>
                  <a:pt x="7788" y="13537"/>
                </a:cubicBezTo>
                <a:cubicBezTo>
                  <a:pt x="8454" y="12715"/>
                  <a:pt x="9145" y="11941"/>
                  <a:pt x="9919" y="11048"/>
                </a:cubicBezTo>
                <a:close/>
                <a:moveTo>
                  <a:pt x="34219" y="8417"/>
                </a:moveTo>
                <a:lnTo>
                  <a:pt x="34219" y="8417"/>
                </a:lnTo>
                <a:cubicBezTo>
                  <a:pt x="34291" y="8691"/>
                  <a:pt x="34386" y="8953"/>
                  <a:pt x="34434" y="9238"/>
                </a:cubicBezTo>
                <a:cubicBezTo>
                  <a:pt x="34517" y="9774"/>
                  <a:pt x="34589" y="10322"/>
                  <a:pt x="34648" y="10858"/>
                </a:cubicBezTo>
                <a:cubicBezTo>
                  <a:pt x="34672" y="10977"/>
                  <a:pt x="34636" y="11108"/>
                  <a:pt x="34648" y="11251"/>
                </a:cubicBezTo>
                <a:cubicBezTo>
                  <a:pt x="35291" y="13691"/>
                  <a:pt x="35327" y="13906"/>
                  <a:pt x="35160" y="14549"/>
                </a:cubicBezTo>
                <a:cubicBezTo>
                  <a:pt x="34886" y="13953"/>
                  <a:pt x="34803" y="13370"/>
                  <a:pt x="34708" y="12798"/>
                </a:cubicBezTo>
                <a:cubicBezTo>
                  <a:pt x="34648" y="12358"/>
                  <a:pt x="34624" y="11929"/>
                  <a:pt x="34589" y="11501"/>
                </a:cubicBezTo>
                <a:cubicBezTo>
                  <a:pt x="34589" y="11429"/>
                  <a:pt x="34636" y="11334"/>
                  <a:pt x="34648" y="11251"/>
                </a:cubicBezTo>
                <a:cubicBezTo>
                  <a:pt x="34386" y="10322"/>
                  <a:pt x="34148" y="9405"/>
                  <a:pt x="34219" y="8417"/>
                </a:cubicBezTo>
                <a:close/>
                <a:moveTo>
                  <a:pt x="35172" y="10417"/>
                </a:moveTo>
                <a:cubicBezTo>
                  <a:pt x="35815" y="11858"/>
                  <a:pt x="36255" y="13965"/>
                  <a:pt x="36065" y="14656"/>
                </a:cubicBezTo>
                <a:cubicBezTo>
                  <a:pt x="35743" y="13906"/>
                  <a:pt x="35803" y="13179"/>
                  <a:pt x="35624" y="12513"/>
                </a:cubicBezTo>
                <a:cubicBezTo>
                  <a:pt x="35458" y="11810"/>
                  <a:pt x="35303" y="11108"/>
                  <a:pt x="35172" y="10417"/>
                </a:cubicBezTo>
                <a:close/>
                <a:moveTo>
                  <a:pt x="9605" y="14311"/>
                </a:moveTo>
                <a:cubicBezTo>
                  <a:pt x="9548" y="14498"/>
                  <a:pt x="9497" y="14693"/>
                  <a:pt x="9252" y="14739"/>
                </a:cubicBezTo>
                <a:cubicBezTo>
                  <a:pt x="9288" y="14550"/>
                  <a:pt x="9347" y="14348"/>
                  <a:pt x="9605" y="14311"/>
                </a:cubicBezTo>
                <a:close/>
                <a:moveTo>
                  <a:pt x="38387" y="14882"/>
                </a:moveTo>
                <a:cubicBezTo>
                  <a:pt x="38251" y="15081"/>
                  <a:pt x="38103" y="15153"/>
                  <a:pt x="37940" y="15153"/>
                </a:cubicBezTo>
                <a:cubicBezTo>
                  <a:pt x="37830" y="15153"/>
                  <a:pt x="37713" y="15120"/>
                  <a:pt x="37589" y="15073"/>
                </a:cubicBezTo>
                <a:cubicBezTo>
                  <a:pt x="37851" y="15013"/>
                  <a:pt x="38125" y="14942"/>
                  <a:pt x="38387" y="14882"/>
                </a:cubicBezTo>
                <a:close/>
                <a:moveTo>
                  <a:pt x="35653" y="15091"/>
                </a:moveTo>
                <a:cubicBezTo>
                  <a:pt x="36081" y="15091"/>
                  <a:pt x="36499" y="15166"/>
                  <a:pt x="36910" y="15192"/>
                </a:cubicBezTo>
                <a:cubicBezTo>
                  <a:pt x="36541" y="15330"/>
                  <a:pt x="36172" y="15468"/>
                  <a:pt x="35787" y="15468"/>
                </a:cubicBezTo>
                <a:cubicBezTo>
                  <a:pt x="35675" y="15468"/>
                  <a:pt x="35561" y="15457"/>
                  <a:pt x="35446" y="15430"/>
                </a:cubicBezTo>
                <a:cubicBezTo>
                  <a:pt x="35327" y="15382"/>
                  <a:pt x="35231" y="15263"/>
                  <a:pt x="35148" y="15132"/>
                </a:cubicBezTo>
                <a:cubicBezTo>
                  <a:pt x="35318" y="15102"/>
                  <a:pt x="35486" y="15091"/>
                  <a:pt x="35653" y="15091"/>
                </a:cubicBezTo>
                <a:close/>
                <a:moveTo>
                  <a:pt x="10812" y="11501"/>
                </a:moveTo>
                <a:cubicBezTo>
                  <a:pt x="10812" y="11691"/>
                  <a:pt x="10836" y="11810"/>
                  <a:pt x="10800" y="11870"/>
                </a:cubicBezTo>
                <a:lnTo>
                  <a:pt x="8335" y="15215"/>
                </a:lnTo>
                <a:cubicBezTo>
                  <a:pt x="8252" y="15358"/>
                  <a:pt x="8121" y="15442"/>
                  <a:pt x="7978" y="15561"/>
                </a:cubicBezTo>
                <a:cubicBezTo>
                  <a:pt x="7835" y="15311"/>
                  <a:pt x="7954" y="15180"/>
                  <a:pt x="8073" y="15013"/>
                </a:cubicBezTo>
                <a:cubicBezTo>
                  <a:pt x="8419" y="14608"/>
                  <a:pt x="8776" y="14227"/>
                  <a:pt x="9085" y="13810"/>
                </a:cubicBezTo>
                <a:cubicBezTo>
                  <a:pt x="9585" y="13120"/>
                  <a:pt x="10085" y="12417"/>
                  <a:pt x="10586" y="11727"/>
                </a:cubicBezTo>
                <a:cubicBezTo>
                  <a:pt x="10621" y="11667"/>
                  <a:pt x="10681" y="11620"/>
                  <a:pt x="10812" y="11501"/>
                </a:cubicBezTo>
                <a:close/>
                <a:moveTo>
                  <a:pt x="47299" y="11020"/>
                </a:moveTo>
                <a:cubicBezTo>
                  <a:pt x="47345" y="11020"/>
                  <a:pt x="47396" y="11036"/>
                  <a:pt x="47435" y="11036"/>
                </a:cubicBezTo>
                <a:cubicBezTo>
                  <a:pt x="48007" y="12013"/>
                  <a:pt x="48150" y="13060"/>
                  <a:pt x="48209" y="14180"/>
                </a:cubicBezTo>
                <a:cubicBezTo>
                  <a:pt x="48066" y="14251"/>
                  <a:pt x="47924" y="14322"/>
                  <a:pt x="47793" y="14370"/>
                </a:cubicBezTo>
                <a:cubicBezTo>
                  <a:pt x="47233" y="14596"/>
                  <a:pt x="46661" y="14799"/>
                  <a:pt x="46102" y="15013"/>
                </a:cubicBezTo>
                <a:cubicBezTo>
                  <a:pt x="46007" y="15037"/>
                  <a:pt x="45923" y="15084"/>
                  <a:pt x="45828" y="15084"/>
                </a:cubicBezTo>
                <a:cubicBezTo>
                  <a:pt x="45783" y="15083"/>
                  <a:pt x="45738" y="15082"/>
                  <a:pt x="45694" y="15082"/>
                </a:cubicBezTo>
                <a:cubicBezTo>
                  <a:pt x="44790" y="15082"/>
                  <a:pt x="43927" y="15414"/>
                  <a:pt x="43042" y="15573"/>
                </a:cubicBezTo>
                <a:cubicBezTo>
                  <a:pt x="42780" y="15632"/>
                  <a:pt x="42530" y="15799"/>
                  <a:pt x="42256" y="15870"/>
                </a:cubicBezTo>
                <a:cubicBezTo>
                  <a:pt x="42092" y="15917"/>
                  <a:pt x="41933" y="15969"/>
                  <a:pt x="41763" y="15969"/>
                </a:cubicBezTo>
                <a:cubicBezTo>
                  <a:pt x="41673" y="15969"/>
                  <a:pt x="41581" y="15955"/>
                  <a:pt x="41482" y="15918"/>
                </a:cubicBezTo>
                <a:cubicBezTo>
                  <a:pt x="41428" y="15898"/>
                  <a:pt x="41370" y="15890"/>
                  <a:pt x="41307" y="15890"/>
                </a:cubicBezTo>
                <a:cubicBezTo>
                  <a:pt x="41147" y="15890"/>
                  <a:pt x="40961" y="15940"/>
                  <a:pt x="40756" y="15965"/>
                </a:cubicBezTo>
                <a:cubicBezTo>
                  <a:pt x="40661" y="15620"/>
                  <a:pt x="40601" y="15263"/>
                  <a:pt x="40482" y="14942"/>
                </a:cubicBezTo>
                <a:cubicBezTo>
                  <a:pt x="40387" y="14644"/>
                  <a:pt x="40458" y="14227"/>
                  <a:pt x="39982" y="14013"/>
                </a:cubicBezTo>
                <a:lnTo>
                  <a:pt x="39982" y="14013"/>
                </a:lnTo>
                <a:cubicBezTo>
                  <a:pt x="39994" y="14739"/>
                  <a:pt x="40292" y="15370"/>
                  <a:pt x="40411" y="16049"/>
                </a:cubicBezTo>
                <a:cubicBezTo>
                  <a:pt x="40268" y="16096"/>
                  <a:pt x="40125" y="16132"/>
                  <a:pt x="39946" y="16168"/>
                </a:cubicBezTo>
                <a:cubicBezTo>
                  <a:pt x="39458" y="15144"/>
                  <a:pt x="39375" y="14060"/>
                  <a:pt x="39077" y="12917"/>
                </a:cubicBezTo>
                <a:cubicBezTo>
                  <a:pt x="39375" y="12870"/>
                  <a:pt x="39577" y="12810"/>
                  <a:pt x="39768" y="12763"/>
                </a:cubicBezTo>
                <a:cubicBezTo>
                  <a:pt x="41399" y="12691"/>
                  <a:pt x="42959" y="12275"/>
                  <a:pt x="44506" y="11858"/>
                </a:cubicBezTo>
                <a:cubicBezTo>
                  <a:pt x="44566" y="11834"/>
                  <a:pt x="44626" y="11834"/>
                  <a:pt x="44673" y="11810"/>
                </a:cubicBezTo>
                <a:cubicBezTo>
                  <a:pt x="45423" y="11274"/>
                  <a:pt x="46411" y="11417"/>
                  <a:pt x="47233" y="11036"/>
                </a:cubicBezTo>
                <a:cubicBezTo>
                  <a:pt x="47253" y="11024"/>
                  <a:pt x="47275" y="11020"/>
                  <a:pt x="47299" y="11020"/>
                </a:cubicBezTo>
                <a:close/>
                <a:moveTo>
                  <a:pt x="41875" y="16144"/>
                </a:moveTo>
                <a:lnTo>
                  <a:pt x="41875" y="16192"/>
                </a:lnTo>
                <a:lnTo>
                  <a:pt x="41828" y="16168"/>
                </a:lnTo>
                <a:lnTo>
                  <a:pt x="41875" y="16144"/>
                </a:lnTo>
                <a:close/>
                <a:moveTo>
                  <a:pt x="9252" y="14739"/>
                </a:moveTo>
                <a:cubicBezTo>
                  <a:pt x="9038" y="15334"/>
                  <a:pt x="8621" y="15799"/>
                  <a:pt x="8145" y="16204"/>
                </a:cubicBezTo>
                <a:cubicBezTo>
                  <a:pt x="8383" y="15620"/>
                  <a:pt x="8776" y="15144"/>
                  <a:pt x="9252" y="14739"/>
                </a:cubicBezTo>
                <a:close/>
                <a:moveTo>
                  <a:pt x="33243" y="14394"/>
                </a:moveTo>
                <a:cubicBezTo>
                  <a:pt x="33624" y="14620"/>
                  <a:pt x="33743" y="14977"/>
                  <a:pt x="33803" y="16204"/>
                </a:cubicBezTo>
                <a:cubicBezTo>
                  <a:pt x="33624" y="15620"/>
                  <a:pt x="33434" y="15037"/>
                  <a:pt x="33243" y="14394"/>
                </a:cubicBezTo>
                <a:close/>
                <a:moveTo>
                  <a:pt x="32076" y="13370"/>
                </a:moveTo>
                <a:cubicBezTo>
                  <a:pt x="32267" y="13751"/>
                  <a:pt x="32434" y="14025"/>
                  <a:pt x="32564" y="14275"/>
                </a:cubicBezTo>
                <a:cubicBezTo>
                  <a:pt x="32112" y="15013"/>
                  <a:pt x="31672" y="15704"/>
                  <a:pt x="31243" y="16394"/>
                </a:cubicBezTo>
                <a:cubicBezTo>
                  <a:pt x="31112" y="16049"/>
                  <a:pt x="31064" y="15668"/>
                  <a:pt x="31219" y="15287"/>
                </a:cubicBezTo>
                <a:cubicBezTo>
                  <a:pt x="31457" y="14668"/>
                  <a:pt x="31767" y="14060"/>
                  <a:pt x="32076" y="13370"/>
                </a:cubicBezTo>
                <a:close/>
                <a:moveTo>
                  <a:pt x="8812" y="16310"/>
                </a:moveTo>
                <a:cubicBezTo>
                  <a:pt x="8848" y="16438"/>
                  <a:pt x="8774" y="16489"/>
                  <a:pt x="8682" y="16536"/>
                </a:cubicBezTo>
                <a:lnTo>
                  <a:pt x="8682" y="16536"/>
                </a:lnTo>
                <a:cubicBezTo>
                  <a:pt x="8728" y="16453"/>
                  <a:pt x="8767" y="16378"/>
                  <a:pt x="8812" y="16310"/>
                </a:cubicBezTo>
                <a:close/>
                <a:moveTo>
                  <a:pt x="38732" y="15680"/>
                </a:moveTo>
                <a:cubicBezTo>
                  <a:pt x="38756" y="15775"/>
                  <a:pt x="38791" y="15846"/>
                  <a:pt x="38780" y="15918"/>
                </a:cubicBezTo>
                <a:cubicBezTo>
                  <a:pt x="38732" y="15965"/>
                  <a:pt x="38696" y="15989"/>
                  <a:pt x="38672" y="16013"/>
                </a:cubicBezTo>
                <a:cubicBezTo>
                  <a:pt x="37970" y="16204"/>
                  <a:pt x="37256" y="16418"/>
                  <a:pt x="36541" y="16585"/>
                </a:cubicBezTo>
                <a:cubicBezTo>
                  <a:pt x="36375" y="16630"/>
                  <a:pt x="36199" y="16646"/>
                  <a:pt x="36020" y="16646"/>
                </a:cubicBezTo>
                <a:cubicBezTo>
                  <a:pt x="35917" y="16646"/>
                  <a:pt x="35812" y="16641"/>
                  <a:pt x="35708" y="16632"/>
                </a:cubicBezTo>
                <a:cubicBezTo>
                  <a:pt x="35541" y="16620"/>
                  <a:pt x="35398" y="16501"/>
                  <a:pt x="35231" y="16430"/>
                </a:cubicBezTo>
                <a:cubicBezTo>
                  <a:pt x="35243" y="16382"/>
                  <a:pt x="35243" y="16346"/>
                  <a:pt x="35267" y="16311"/>
                </a:cubicBezTo>
                <a:cubicBezTo>
                  <a:pt x="35839" y="16275"/>
                  <a:pt x="36422" y="16311"/>
                  <a:pt x="36994" y="16204"/>
                </a:cubicBezTo>
                <a:cubicBezTo>
                  <a:pt x="37553" y="16096"/>
                  <a:pt x="38101" y="15870"/>
                  <a:pt x="38732" y="15680"/>
                </a:cubicBezTo>
                <a:close/>
                <a:moveTo>
                  <a:pt x="8544" y="16739"/>
                </a:moveTo>
                <a:cubicBezTo>
                  <a:pt x="8543" y="16740"/>
                  <a:pt x="8543" y="16741"/>
                  <a:pt x="8542" y="16742"/>
                </a:cubicBezTo>
                <a:lnTo>
                  <a:pt x="8542" y="16742"/>
                </a:lnTo>
                <a:cubicBezTo>
                  <a:pt x="8529" y="16748"/>
                  <a:pt x="8523" y="16750"/>
                  <a:pt x="8522" y="16750"/>
                </a:cubicBezTo>
                <a:cubicBezTo>
                  <a:pt x="8520" y="16750"/>
                  <a:pt x="8530" y="16744"/>
                  <a:pt x="8544" y="16739"/>
                </a:cubicBezTo>
                <a:close/>
                <a:moveTo>
                  <a:pt x="55043" y="8226"/>
                </a:moveTo>
                <a:cubicBezTo>
                  <a:pt x="55567" y="10560"/>
                  <a:pt x="56067" y="12858"/>
                  <a:pt x="56579" y="15180"/>
                </a:cubicBezTo>
                <a:cubicBezTo>
                  <a:pt x="54567" y="15680"/>
                  <a:pt x="52555" y="16192"/>
                  <a:pt x="50531" y="16692"/>
                </a:cubicBezTo>
                <a:cubicBezTo>
                  <a:pt x="50305" y="15799"/>
                  <a:pt x="50102" y="14942"/>
                  <a:pt x="49864" y="14060"/>
                </a:cubicBezTo>
                <a:cubicBezTo>
                  <a:pt x="49626" y="13179"/>
                  <a:pt x="49352" y="12322"/>
                  <a:pt x="49102" y="11405"/>
                </a:cubicBezTo>
                <a:cubicBezTo>
                  <a:pt x="49019" y="11441"/>
                  <a:pt x="48924" y="11465"/>
                  <a:pt x="48817" y="11513"/>
                </a:cubicBezTo>
                <a:cubicBezTo>
                  <a:pt x="49293" y="13251"/>
                  <a:pt x="49769" y="14965"/>
                  <a:pt x="50233" y="16680"/>
                </a:cubicBezTo>
                <a:cubicBezTo>
                  <a:pt x="50233" y="16704"/>
                  <a:pt x="50210" y="16739"/>
                  <a:pt x="50150" y="16858"/>
                </a:cubicBezTo>
                <a:cubicBezTo>
                  <a:pt x="50007" y="16549"/>
                  <a:pt x="49876" y="16311"/>
                  <a:pt x="49805" y="16049"/>
                </a:cubicBezTo>
                <a:cubicBezTo>
                  <a:pt x="49471" y="14882"/>
                  <a:pt x="49174" y="13668"/>
                  <a:pt x="48876" y="12477"/>
                </a:cubicBezTo>
                <a:cubicBezTo>
                  <a:pt x="48733" y="11882"/>
                  <a:pt x="48602" y="11310"/>
                  <a:pt x="48269" y="10774"/>
                </a:cubicBezTo>
                <a:cubicBezTo>
                  <a:pt x="48162" y="10608"/>
                  <a:pt x="48078" y="10393"/>
                  <a:pt x="48388" y="10239"/>
                </a:cubicBezTo>
                <a:cubicBezTo>
                  <a:pt x="48495" y="10417"/>
                  <a:pt x="48566" y="10572"/>
                  <a:pt x="48662" y="10739"/>
                </a:cubicBezTo>
                <a:cubicBezTo>
                  <a:pt x="48959" y="10727"/>
                  <a:pt x="48840" y="10453"/>
                  <a:pt x="48876" y="10215"/>
                </a:cubicBezTo>
                <a:cubicBezTo>
                  <a:pt x="49674" y="10000"/>
                  <a:pt x="50471" y="9798"/>
                  <a:pt x="51245" y="9548"/>
                </a:cubicBezTo>
                <a:cubicBezTo>
                  <a:pt x="52079" y="9286"/>
                  <a:pt x="52912" y="8953"/>
                  <a:pt x="53746" y="8643"/>
                </a:cubicBezTo>
                <a:cubicBezTo>
                  <a:pt x="53900" y="8584"/>
                  <a:pt x="54043" y="8524"/>
                  <a:pt x="54258" y="8441"/>
                </a:cubicBezTo>
                <a:cubicBezTo>
                  <a:pt x="54662" y="10060"/>
                  <a:pt x="54865" y="11691"/>
                  <a:pt x="55591" y="13156"/>
                </a:cubicBezTo>
                <a:cubicBezTo>
                  <a:pt x="55508" y="11513"/>
                  <a:pt x="54805" y="10012"/>
                  <a:pt x="54639" y="8357"/>
                </a:cubicBezTo>
                <a:cubicBezTo>
                  <a:pt x="54770" y="8310"/>
                  <a:pt x="54877" y="8286"/>
                  <a:pt x="55043" y="8226"/>
                </a:cubicBezTo>
                <a:close/>
                <a:moveTo>
                  <a:pt x="15193" y="10917"/>
                </a:moveTo>
                <a:cubicBezTo>
                  <a:pt x="15158" y="11036"/>
                  <a:pt x="15122" y="11155"/>
                  <a:pt x="15074" y="11263"/>
                </a:cubicBezTo>
                <a:cubicBezTo>
                  <a:pt x="14276" y="13239"/>
                  <a:pt x="13098" y="15001"/>
                  <a:pt x="12038" y="16823"/>
                </a:cubicBezTo>
                <a:cubicBezTo>
                  <a:pt x="12007" y="16906"/>
                  <a:pt x="11912" y="16962"/>
                  <a:pt x="11840" y="17023"/>
                </a:cubicBezTo>
                <a:lnTo>
                  <a:pt x="11840" y="17023"/>
                </a:lnTo>
                <a:cubicBezTo>
                  <a:pt x="11964" y="16740"/>
                  <a:pt x="12068" y="16477"/>
                  <a:pt x="12205" y="16204"/>
                </a:cubicBezTo>
                <a:cubicBezTo>
                  <a:pt x="13038" y="14644"/>
                  <a:pt x="13872" y="13072"/>
                  <a:pt x="14705" y="11524"/>
                </a:cubicBezTo>
                <a:cubicBezTo>
                  <a:pt x="14824" y="11310"/>
                  <a:pt x="14991" y="11096"/>
                  <a:pt x="15193" y="10917"/>
                </a:cubicBezTo>
                <a:close/>
                <a:moveTo>
                  <a:pt x="8061" y="17239"/>
                </a:moveTo>
                <a:lnTo>
                  <a:pt x="8061" y="17275"/>
                </a:lnTo>
                <a:lnTo>
                  <a:pt x="8026" y="17263"/>
                </a:lnTo>
                <a:lnTo>
                  <a:pt x="8061" y="17239"/>
                </a:lnTo>
                <a:close/>
                <a:moveTo>
                  <a:pt x="4787" y="11143"/>
                </a:moveTo>
                <a:cubicBezTo>
                  <a:pt x="5168" y="11334"/>
                  <a:pt x="5359" y="11691"/>
                  <a:pt x="5573" y="12036"/>
                </a:cubicBezTo>
                <a:cubicBezTo>
                  <a:pt x="5871" y="12441"/>
                  <a:pt x="6097" y="12894"/>
                  <a:pt x="6359" y="13334"/>
                </a:cubicBezTo>
                <a:cubicBezTo>
                  <a:pt x="6954" y="14299"/>
                  <a:pt x="7347" y="15323"/>
                  <a:pt x="7645" y="16406"/>
                </a:cubicBezTo>
                <a:cubicBezTo>
                  <a:pt x="7716" y="16727"/>
                  <a:pt x="7788" y="17049"/>
                  <a:pt x="7490" y="17406"/>
                </a:cubicBezTo>
                <a:cubicBezTo>
                  <a:pt x="7418" y="17239"/>
                  <a:pt x="7359" y="17168"/>
                  <a:pt x="7323" y="17061"/>
                </a:cubicBezTo>
                <a:cubicBezTo>
                  <a:pt x="7061" y="16108"/>
                  <a:pt x="6776" y="15180"/>
                  <a:pt x="6192" y="14358"/>
                </a:cubicBezTo>
                <a:cubicBezTo>
                  <a:pt x="5942" y="14001"/>
                  <a:pt x="5704" y="13644"/>
                  <a:pt x="5406" y="13334"/>
                </a:cubicBezTo>
                <a:cubicBezTo>
                  <a:pt x="5180" y="13096"/>
                  <a:pt x="5097" y="12882"/>
                  <a:pt x="5156" y="12572"/>
                </a:cubicBezTo>
                <a:cubicBezTo>
                  <a:pt x="5180" y="12358"/>
                  <a:pt x="5204" y="12155"/>
                  <a:pt x="5180" y="11941"/>
                </a:cubicBezTo>
                <a:cubicBezTo>
                  <a:pt x="5180" y="11870"/>
                  <a:pt x="5085" y="11798"/>
                  <a:pt x="4990" y="11703"/>
                </a:cubicBezTo>
                <a:cubicBezTo>
                  <a:pt x="4692" y="12060"/>
                  <a:pt x="4823" y="12465"/>
                  <a:pt x="4799" y="12929"/>
                </a:cubicBezTo>
                <a:cubicBezTo>
                  <a:pt x="4644" y="12775"/>
                  <a:pt x="4549" y="12703"/>
                  <a:pt x="4525" y="12632"/>
                </a:cubicBezTo>
                <a:cubicBezTo>
                  <a:pt x="4430" y="12108"/>
                  <a:pt x="4573" y="11632"/>
                  <a:pt x="4787" y="11143"/>
                </a:cubicBezTo>
                <a:close/>
                <a:moveTo>
                  <a:pt x="48519" y="14763"/>
                </a:moveTo>
                <a:cubicBezTo>
                  <a:pt x="48555" y="14894"/>
                  <a:pt x="48578" y="14977"/>
                  <a:pt x="48614" y="15084"/>
                </a:cubicBezTo>
                <a:cubicBezTo>
                  <a:pt x="48007" y="15370"/>
                  <a:pt x="47412" y="15656"/>
                  <a:pt x="46816" y="15918"/>
                </a:cubicBezTo>
                <a:cubicBezTo>
                  <a:pt x="46221" y="16192"/>
                  <a:pt x="45638" y="16454"/>
                  <a:pt x="45042" y="16692"/>
                </a:cubicBezTo>
                <a:cubicBezTo>
                  <a:pt x="44506" y="16906"/>
                  <a:pt x="43971" y="17025"/>
                  <a:pt x="43387" y="17061"/>
                </a:cubicBezTo>
                <a:cubicBezTo>
                  <a:pt x="42625" y="17120"/>
                  <a:pt x="41851" y="17239"/>
                  <a:pt x="41101" y="17394"/>
                </a:cubicBezTo>
                <a:cubicBezTo>
                  <a:pt x="40866" y="17442"/>
                  <a:pt x="40737" y="17476"/>
                  <a:pt x="40617" y="17476"/>
                </a:cubicBezTo>
                <a:cubicBezTo>
                  <a:pt x="40470" y="17476"/>
                  <a:pt x="40337" y="17425"/>
                  <a:pt x="40042" y="17287"/>
                </a:cubicBezTo>
                <a:cubicBezTo>
                  <a:pt x="40077" y="17108"/>
                  <a:pt x="40149" y="16942"/>
                  <a:pt x="40173" y="16847"/>
                </a:cubicBezTo>
                <a:cubicBezTo>
                  <a:pt x="41173" y="16632"/>
                  <a:pt x="42089" y="16370"/>
                  <a:pt x="43018" y="16275"/>
                </a:cubicBezTo>
                <a:cubicBezTo>
                  <a:pt x="43994" y="16180"/>
                  <a:pt x="44911" y="15918"/>
                  <a:pt x="45840" y="15680"/>
                </a:cubicBezTo>
                <a:cubicBezTo>
                  <a:pt x="46757" y="15442"/>
                  <a:pt x="47566" y="14953"/>
                  <a:pt x="48519" y="14763"/>
                </a:cubicBezTo>
                <a:close/>
                <a:moveTo>
                  <a:pt x="28219" y="17716"/>
                </a:moveTo>
                <a:cubicBezTo>
                  <a:pt x="28243" y="17740"/>
                  <a:pt x="28254" y="17740"/>
                  <a:pt x="28254" y="17740"/>
                </a:cubicBezTo>
                <a:lnTo>
                  <a:pt x="28254" y="17775"/>
                </a:lnTo>
                <a:cubicBezTo>
                  <a:pt x="28243" y="17775"/>
                  <a:pt x="28219" y="17775"/>
                  <a:pt x="28219" y="17763"/>
                </a:cubicBezTo>
                <a:lnTo>
                  <a:pt x="28219" y="17716"/>
                </a:lnTo>
                <a:close/>
                <a:moveTo>
                  <a:pt x="55925" y="16144"/>
                </a:moveTo>
                <a:lnTo>
                  <a:pt x="55925" y="16144"/>
                </a:lnTo>
                <a:cubicBezTo>
                  <a:pt x="54984" y="16704"/>
                  <a:pt x="51055" y="17763"/>
                  <a:pt x="50245" y="17835"/>
                </a:cubicBezTo>
                <a:cubicBezTo>
                  <a:pt x="50150" y="17680"/>
                  <a:pt x="50198" y="17561"/>
                  <a:pt x="50364" y="17478"/>
                </a:cubicBezTo>
                <a:cubicBezTo>
                  <a:pt x="50424" y="17466"/>
                  <a:pt x="50471" y="17454"/>
                  <a:pt x="50531" y="17442"/>
                </a:cubicBezTo>
                <a:cubicBezTo>
                  <a:pt x="52210" y="17025"/>
                  <a:pt x="53900" y="16620"/>
                  <a:pt x="55591" y="16204"/>
                </a:cubicBezTo>
                <a:cubicBezTo>
                  <a:pt x="55698" y="16168"/>
                  <a:pt x="55817" y="16156"/>
                  <a:pt x="55925" y="16144"/>
                </a:cubicBezTo>
                <a:close/>
                <a:moveTo>
                  <a:pt x="28243" y="18109"/>
                </a:moveTo>
                <a:cubicBezTo>
                  <a:pt x="28254" y="18180"/>
                  <a:pt x="28266" y="18263"/>
                  <a:pt x="28278" y="18347"/>
                </a:cubicBezTo>
                <a:cubicBezTo>
                  <a:pt x="28266" y="18359"/>
                  <a:pt x="28254" y="18359"/>
                  <a:pt x="28243" y="18359"/>
                </a:cubicBezTo>
                <a:cubicBezTo>
                  <a:pt x="28207" y="18275"/>
                  <a:pt x="28195" y="18192"/>
                  <a:pt x="28183" y="18121"/>
                </a:cubicBezTo>
                <a:cubicBezTo>
                  <a:pt x="28195" y="18121"/>
                  <a:pt x="28219" y="18109"/>
                  <a:pt x="28243" y="18109"/>
                </a:cubicBezTo>
                <a:close/>
                <a:moveTo>
                  <a:pt x="36232" y="17513"/>
                </a:moveTo>
                <a:lnTo>
                  <a:pt x="36232" y="17513"/>
                </a:lnTo>
                <a:cubicBezTo>
                  <a:pt x="36172" y="17894"/>
                  <a:pt x="36113" y="18240"/>
                  <a:pt x="36053" y="18585"/>
                </a:cubicBezTo>
                <a:cubicBezTo>
                  <a:pt x="36005" y="18585"/>
                  <a:pt x="35958" y="18597"/>
                  <a:pt x="35922" y="18597"/>
                </a:cubicBezTo>
                <a:cubicBezTo>
                  <a:pt x="35863" y="18251"/>
                  <a:pt x="35803" y="17930"/>
                  <a:pt x="35720" y="17537"/>
                </a:cubicBezTo>
                <a:cubicBezTo>
                  <a:pt x="35910" y="17525"/>
                  <a:pt x="36053" y="17525"/>
                  <a:pt x="36232" y="17513"/>
                </a:cubicBezTo>
                <a:close/>
                <a:moveTo>
                  <a:pt x="34255" y="13453"/>
                </a:moveTo>
                <a:cubicBezTo>
                  <a:pt x="34636" y="15180"/>
                  <a:pt x="34874" y="16906"/>
                  <a:pt x="35101" y="18609"/>
                </a:cubicBezTo>
                <a:cubicBezTo>
                  <a:pt x="35053" y="18466"/>
                  <a:pt x="34993" y="18335"/>
                  <a:pt x="34970" y="18180"/>
                </a:cubicBezTo>
                <a:cubicBezTo>
                  <a:pt x="34648" y="16799"/>
                  <a:pt x="34339" y="15394"/>
                  <a:pt x="34041" y="14013"/>
                </a:cubicBezTo>
                <a:cubicBezTo>
                  <a:pt x="34017" y="13822"/>
                  <a:pt x="33922" y="13608"/>
                  <a:pt x="34255" y="13453"/>
                </a:cubicBezTo>
                <a:close/>
                <a:moveTo>
                  <a:pt x="28064" y="18537"/>
                </a:moveTo>
                <a:lnTo>
                  <a:pt x="28064" y="18537"/>
                </a:lnTo>
                <a:cubicBezTo>
                  <a:pt x="28215" y="18711"/>
                  <a:pt x="28264" y="18829"/>
                  <a:pt x="28134" y="18956"/>
                </a:cubicBezTo>
                <a:lnTo>
                  <a:pt x="28134" y="18956"/>
                </a:lnTo>
                <a:cubicBezTo>
                  <a:pt x="28121" y="18839"/>
                  <a:pt x="28087" y="18711"/>
                  <a:pt x="28064" y="18537"/>
                </a:cubicBezTo>
                <a:close/>
                <a:moveTo>
                  <a:pt x="56901" y="16704"/>
                </a:moveTo>
                <a:cubicBezTo>
                  <a:pt x="56960" y="16966"/>
                  <a:pt x="57008" y="17168"/>
                  <a:pt x="57079" y="17442"/>
                </a:cubicBezTo>
                <a:cubicBezTo>
                  <a:pt x="56853" y="17513"/>
                  <a:pt x="56663" y="17585"/>
                  <a:pt x="56472" y="17632"/>
                </a:cubicBezTo>
                <a:cubicBezTo>
                  <a:pt x="55305" y="17930"/>
                  <a:pt x="54127" y="18216"/>
                  <a:pt x="52960" y="18525"/>
                </a:cubicBezTo>
                <a:cubicBezTo>
                  <a:pt x="52376" y="18668"/>
                  <a:pt x="51793" y="18847"/>
                  <a:pt x="51210" y="19013"/>
                </a:cubicBezTo>
                <a:cubicBezTo>
                  <a:pt x="51067" y="19049"/>
                  <a:pt x="50936" y="19085"/>
                  <a:pt x="50722" y="19133"/>
                </a:cubicBezTo>
                <a:cubicBezTo>
                  <a:pt x="50662" y="18894"/>
                  <a:pt x="50626" y="18728"/>
                  <a:pt x="50555" y="18537"/>
                </a:cubicBezTo>
                <a:cubicBezTo>
                  <a:pt x="50710" y="18490"/>
                  <a:pt x="50841" y="18430"/>
                  <a:pt x="50972" y="18406"/>
                </a:cubicBezTo>
                <a:cubicBezTo>
                  <a:pt x="51674" y="18228"/>
                  <a:pt x="52388" y="18073"/>
                  <a:pt x="53079" y="17882"/>
                </a:cubicBezTo>
                <a:cubicBezTo>
                  <a:pt x="54103" y="17585"/>
                  <a:pt x="55127" y="17239"/>
                  <a:pt x="56151" y="16930"/>
                </a:cubicBezTo>
                <a:cubicBezTo>
                  <a:pt x="56401" y="16858"/>
                  <a:pt x="56615" y="16799"/>
                  <a:pt x="56901" y="16704"/>
                </a:cubicBezTo>
                <a:close/>
                <a:moveTo>
                  <a:pt x="27171" y="15358"/>
                </a:moveTo>
                <a:cubicBezTo>
                  <a:pt x="27385" y="15656"/>
                  <a:pt x="27361" y="15894"/>
                  <a:pt x="27314" y="16132"/>
                </a:cubicBezTo>
                <a:cubicBezTo>
                  <a:pt x="27135" y="16906"/>
                  <a:pt x="26945" y="17656"/>
                  <a:pt x="26766" y="18430"/>
                </a:cubicBezTo>
                <a:cubicBezTo>
                  <a:pt x="26683" y="18728"/>
                  <a:pt x="26635" y="19049"/>
                  <a:pt x="26540" y="19406"/>
                </a:cubicBezTo>
                <a:cubicBezTo>
                  <a:pt x="26147" y="19025"/>
                  <a:pt x="26266" y="18656"/>
                  <a:pt x="26385" y="18287"/>
                </a:cubicBezTo>
                <a:cubicBezTo>
                  <a:pt x="26564" y="17716"/>
                  <a:pt x="26778" y="17156"/>
                  <a:pt x="26957" y="16585"/>
                </a:cubicBezTo>
                <a:cubicBezTo>
                  <a:pt x="27016" y="16382"/>
                  <a:pt x="27016" y="16144"/>
                  <a:pt x="27052" y="15918"/>
                </a:cubicBezTo>
                <a:cubicBezTo>
                  <a:pt x="27064" y="15751"/>
                  <a:pt x="27111" y="15608"/>
                  <a:pt x="27171" y="15358"/>
                </a:cubicBezTo>
                <a:close/>
                <a:moveTo>
                  <a:pt x="56877" y="18228"/>
                </a:moveTo>
                <a:lnTo>
                  <a:pt x="56877" y="18228"/>
                </a:lnTo>
                <a:cubicBezTo>
                  <a:pt x="54960" y="18990"/>
                  <a:pt x="52984" y="19597"/>
                  <a:pt x="50876" y="19728"/>
                </a:cubicBezTo>
                <a:cubicBezTo>
                  <a:pt x="50948" y="19668"/>
                  <a:pt x="51019" y="19597"/>
                  <a:pt x="51103" y="19585"/>
                </a:cubicBezTo>
                <a:cubicBezTo>
                  <a:pt x="51853" y="19430"/>
                  <a:pt x="52615" y="19299"/>
                  <a:pt x="53377" y="19133"/>
                </a:cubicBezTo>
                <a:cubicBezTo>
                  <a:pt x="53900" y="19013"/>
                  <a:pt x="54412" y="18835"/>
                  <a:pt x="54948" y="18704"/>
                </a:cubicBezTo>
                <a:cubicBezTo>
                  <a:pt x="55591" y="18537"/>
                  <a:pt x="56234" y="18394"/>
                  <a:pt x="56877" y="18228"/>
                </a:cubicBezTo>
                <a:close/>
                <a:moveTo>
                  <a:pt x="13693" y="11917"/>
                </a:moveTo>
                <a:lnTo>
                  <a:pt x="13693" y="11917"/>
                </a:lnTo>
                <a:cubicBezTo>
                  <a:pt x="13610" y="12120"/>
                  <a:pt x="13574" y="12382"/>
                  <a:pt x="13479" y="12584"/>
                </a:cubicBezTo>
                <a:cubicBezTo>
                  <a:pt x="12502" y="14311"/>
                  <a:pt x="11538" y="16049"/>
                  <a:pt x="10538" y="17775"/>
                </a:cubicBezTo>
                <a:cubicBezTo>
                  <a:pt x="10216" y="18347"/>
                  <a:pt x="9824" y="18882"/>
                  <a:pt x="9454" y="19430"/>
                </a:cubicBezTo>
                <a:cubicBezTo>
                  <a:pt x="9276" y="19704"/>
                  <a:pt x="9073" y="19918"/>
                  <a:pt x="8681" y="20037"/>
                </a:cubicBezTo>
                <a:cubicBezTo>
                  <a:pt x="8692" y="19644"/>
                  <a:pt x="8895" y="19359"/>
                  <a:pt x="9073" y="19085"/>
                </a:cubicBezTo>
                <a:cubicBezTo>
                  <a:pt x="9883" y="17870"/>
                  <a:pt x="10693" y="16644"/>
                  <a:pt x="11550" y="15454"/>
                </a:cubicBezTo>
                <a:cubicBezTo>
                  <a:pt x="12288" y="14441"/>
                  <a:pt x="12860" y="13346"/>
                  <a:pt x="13431" y="12239"/>
                </a:cubicBezTo>
                <a:cubicBezTo>
                  <a:pt x="13491" y="12120"/>
                  <a:pt x="13610" y="12025"/>
                  <a:pt x="13693" y="11917"/>
                </a:cubicBezTo>
                <a:close/>
                <a:moveTo>
                  <a:pt x="11653" y="14195"/>
                </a:moveTo>
                <a:cubicBezTo>
                  <a:pt x="11578" y="14384"/>
                  <a:pt x="11519" y="14571"/>
                  <a:pt x="11419" y="14727"/>
                </a:cubicBezTo>
                <a:cubicBezTo>
                  <a:pt x="10586" y="16049"/>
                  <a:pt x="9728" y="17370"/>
                  <a:pt x="8895" y="18716"/>
                </a:cubicBezTo>
                <a:cubicBezTo>
                  <a:pt x="8657" y="19109"/>
                  <a:pt x="8442" y="19502"/>
                  <a:pt x="8204" y="19883"/>
                </a:cubicBezTo>
                <a:cubicBezTo>
                  <a:pt x="8086" y="20060"/>
                  <a:pt x="7967" y="20296"/>
                  <a:pt x="7692" y="20296"/>
                </a:cubicBezTo>
                <a:cubicBezTo>
                  <a:pt x="7636" y="20296"/>
                  <a:pt x="7573" y="20286"/>
                  <a:pt x="7502" y="20264"/>
                </a:cubicBezTo>
                <a:cubicBezTo>
                  <a:pt x="7561" y="20133"/>
                  <a:pt x="7609" y="20002"/>
                  <a:pt x="7680" y="19883"/>
                </a:cubicBezTo>
                <a:cubicBezTo>
                  <a:pt x="8621" y="18490"/>
                  <a:pt x="9574" y="17120"/>
                  <a:pt x="10526" y="15751"/>
                </a:cubicBezTo>
                <a:cubicBezTo>
                  <a:pt x="10836" y="15275"/>
                  <a:pt x="11157" y="14822"/>
                  <a:pt x="11479" y="14358"/>
                </a:cubicBezTo>
                <a:cubicBezTo>
                  <a:pt x="11522" y="14304"/>
                  <a:pt x="11595" y="14249"/>
                  <a:pt x="11653" y="14195"/>
                </a:cubicBezTo>
                <a:close/>
                <a:moveTo>
                  <a:pt x="22162" y="20295"/>
                </a:moveTo>
                <a:cubicBezTo>
                  <a:pt x="22167" y="20295"/>
                  <a:pt x="22164" y="20319"/>
                  <a:pt x="22152" y="20346"/>
                </a:cubicBezTo>
                <a:lnTo>
                  <a:pt x="22152" y="20346"/>
                </a:lnTo>
                <a:cubicBezTo>
                  <a:pt x="22150" y="20337"/>
                  <a:pt x="22149" y="20329"/>
                  <a:pt x="22147" y="20322"/>
                </a:cubicBezTo>
                <a:lnTo>
                  <a:pt x="22147" y="20322"/>
                </a:lnTo>
                <a:cubicBezTo>
                  <a:pt x="22155" y="20303"/>
                  <a:pt x="22160" y="20295"/>
                  <a:pt x="22162" y="20295"/>
                </a:cubicBezTo>
                <a:close/>
                <a:moveTo>
                  <a:pt x="32922" y="16739"/>
                </a:moveTo>
                <a:lnTo>
                  <a:pt x="32922" y="16739"/>
                </a:lnTo>
                <a:cubicBezTo>
                  <a:pt x="33315" y="17942"/>
                  <a:pt x="33696" y="19156"/>
                  <a:pt x="34088" y="20371"/>
                </a:cubicBezTo>
                <a:cubicBezTo>
                  <a:pt x="33303" y="19287"/>
                  <a:pt x="33243" y="17978"/>
                  <a:pt x="32922" y="16739"/>
                </a:cubicBezTo>
                <a:close/>
                <a:moveTo>
                  <a:pt x="26064" y="19371"/>
                </a:moveTo>
                <a:cubicBezTo>
                  <a:pt x="26278" y="19740"/>
                  <a:pt x="26433" y="20025"/>
                  <a:pt x="26314" y="20442"/>
                </a:cubicBezTo>
                <a:cubicBezTo>
                  <a:pt x="26171" y="20252"/>
                  <a:pt x="26052" y="20097"/>
                  <a:pt x="25921" y="19942"/>
                </a:cubicBezTo>
                <a:cubicBezTo>
                  <a:pt x="25957" y="19775"/>
                  <a:pt x="26004" y="19609"/>
                  <a:pt x="26064" y="19371"/>
                </a:cubicBezTo>
                <a:close/>
                <a:moveTo>
                  <a:pt x="39994" y="20430"/>
                </a:moveTo>
                <a:lnTo>
                  <a:pt x="40006" y="20442"/>
                </a:lnTo>
                <a:cubicBezTo>
                  <a:pt x="40006" y="20438"/>
                  <a:pt x="40006" y="20434"/>
                  <a:pt x="40005" y="20430"/>
                </a:cubicBezTo>
                <a:close/>
                <a:moveTo>
                  <a:pt x="18396" y="19085"/>
                </a:moveTo>
                <a:lnTo>
                  <a:pt x="18396" y="19085"/>
                </a:lnTo>
                <a:cubicBezTo>
                  <a:pt x="18563" y="19418"/>
                  <a:pt x="18610" y="19656"/>
                  <a:pt x="18289" y="19906"/>
                </a:cubicBezTo>
                <a:cubicBezTo>
                  <a:pt x="18075" y="20097"/>
                  <a:pt x="17920" y="20371"/>
                  <a:pt x="17741" y="20609"/>
                </a:cubicBezTo>
                <a:cubicBezTo>
                  <a:pt x="17705" y="20597"/>
                  <a:pt x="17658" y="20561"/>
                  <a:pt x="17610" y="20549"/>
                </a:cubicBezTo>
                <a:cubicBezTo>
                  <a:pt x="17694" y="19978"/>
                  <a:pt x="17860" y="19466"/>
                  <a:pt x="18396" y="19085"/>
                </a:cubicBezTo>
                <a:close/>
                <a:moveTo>
                  <a:pt x="20396" y="20549"/>
                </a:moveTo>
                <a:cubicBezTo>
                  <a:pt x="20387" y="20588"/>
                  <a:pt x="20369" y="20635"/>
                  <a:pt x="20356" y="20671"/>
                </a:cubicBezTo>
                <a:lnTo>
                  <a:pt x="20356" y="20671"/>
                </a:lnTo>
                <a:cubicBezTo>
                  <a:pt x="20346" y="20619"/>
                  <a:pt x="20335" y="20570"/>
                  <a:pt x="20325" y="20549"/>
                </a:cubicBezTo>
                <a:close/>
                <a:moveTo>
                  <a:pt x="32981" y="14656"/>
                </a:moveTo>
                <a:cubicBezTo>
                  <a:pt x="33017" y="14715"/>
                  <a:pt x="33041" y="14763"/>
                  <a:pt x="33076" y="14799"/>
                </a:cubicBezTo>
                <a:cubicBezTo>
                  <a:pt x="33422" y="15906"/>
                  <a:pt x="33779" y="17001"/>
                  <a:pt x="34088" y="18109"/>
                </a:cubicBezTo>
                <a:cubicBezTo>
                  <a:pt x="34267" y="18752"/>
                  <a:pt x="34386" y="19383"/>
                  <a:pt x="34517" y="20037"/>
                </a:cubicBezTo>
                <a:cubicBezTo>
                  <a:pt x="34565" y="20252"/>
                  <a:pt x="34529" y="20490"/>
                  <a:pt x="34529" y="20728"/>
                </a:cubicBezTo>
                <a:cubicBezTo>
                  <a:pt x="34208" y="19704"/>
                  <a:pt x="33874" y="18704"/>
                  <a:pt x="33565" y="17704"/>
                </a:cubicBezTo>
                <a:cubicBezTo>
                  <a:pt x="33315" y="16882"/>
                  <a:pt x="33088" y="16073"/>
                  <a:pt x="32862" y="15251"/>
                </a:cubicBezTo>
                <a:cubicBezTo>
                  <a:pt x="32826" y="15073"/>
                  <a:pt x="32850" y="14858"/>
                  <a:pt x="32850" y="14668"/>
                </a:cubicBezTo>
                <a:cubicBezTo>
                  <a:pt x="32898" y="14668"/>
                  <a:pt x="32945" y="14656"/>
                  <a:pt x="32981" y="14656"/>
                </a:cubicBezTo>
                <a:close/>
                <a:moveTo>
                  <a:pt x="12645" y="11810"/>
                </a:moveTo>
                <a:lnTo>
                  <a:pt x="12645" y="11810"/>
                </a:lnTo>
                <a:cubicBezTo>
                  <a:pt x="12229" y="12501"/>
                  <a:pt x="11836" y="13215"/>
                  <a:pt x="11395" y="13882"/>
                </a:cubicBezTo>
                <a:cubicBezTo>
                  <a:pt x="10169" y="15727"/>
                  <a:pt x="8907" y="17561"/>
                  <a:pt x="7669" y="19383"/>
                </a:cubicBezTo>
                <a:cubicBezTo>
                  <a:pt x="7466" y="19680"/>
                  <a:pt x="7252" y="19978"/>
                  <a:pt x="7109" y="20299"/>
                </a:cubicBezTo>
                <a:cubicBezTo>
                  <a:pt x="6930" y="20657"/>
                  <a:pt x="6645" y="20668"/>
                  <a:pt x="6228" y="20728"/>
                </a:cubicBezTo>
                <a:cubicBezTo>
                  <a:pt x="6395" y="20097"/>
                  <a:pt x="6990" y="19787"/>
                  <a:pt x="7049" y="19192"/>
                </a:cubicBezTo>
                <a:cubicBezTo>
                  <a:pt x="7031" y="19190"/>
                  <a:pt x="7013" y="19190"/>
                  <a:pt x="6995" y="19190"/>
                </a:cubicBezTo>
                <a:cubicBezTo>
                  <a:pt x="6756" y="19190"/>
                  <a:pt x="6625" y="19337"/>
                  <a:pt x="6514" y="19525"/>
                </a:cubicBezTo>
                <a:cubicBezTo>
                  <a:pt x="6359" y="19764"/>
                  <a:pt x="6216" y="20002"/>
                  <a:pt x="6073" y="20252"/>
                </a:cubicBezTo>
                <a:cubicBezTo>
                  <a:pt x="5930" y="20561"/>
                  <a:pt x="5680" y="20776"/>
                  <a:pt x="5335" y="20978"/>
                </a:cubicBezTo>
                <a:cubicBezTo>
                  <a:pt x="5335" y="20871"/>
                  <a:pt x="5323" y="20787"/>
                  <a:pt x="5347" y="20740"/>
                </a:cubicBezTo>
                <a:cubicBezTo>
                  <a:pt x="6168" y="19668"/>
                  <a:pt x="7014" y="18609"/>
                  <a:pt x="7847" y="17561"/>
                </a:cubicBezTo>
                <a:cubicBezTo>
                  <a:pt x="7883" y="17513"/>
                  <a:pt x="7942" y="17478"/>
                  <a:pt x="8026" y="17418"/>
                </a:cubicBezTo>
                <a:lnTo>
                  <a:pt x="8026" y="17418"/>
                </a:lnTo>
                <a:cubicBezTo>
                  <a:pt x="7883" y="17740"/>
                  <a:pt x="7776" y="17990"/>
                  <a:pt x="7657" y="18240"/>
                </a:cubicBezTo>
                <a:cubicBezTo>
                  <a:pt x="7704" y="18251"/>
                  <a:pt x="7728" y="18287"/>
                  <a:pt x="7776" y="18299"/>
                </a:cubicBezTo>
                <a:cubicBezTo>
                  <a:pt x="8359" y="17704"/>
                  <a:pt x="8740" y="16989"/>
                  <a:pt x="9216" y="16251"/>
                </a:cubicBezTo>
                <a:lnTo>
                  <a:pt x="9216" y="16251"/>
                </a:lnTo>
                <a:cubicBezTo>
                  <a:pt x="9048" y="16262"/>
                  <a:pt x="8935" y="16263"/>
                  <a:pt x="8837" y="16271"/>
                </a:cubicBezTo>
                <a:lnTo>
                  <a:pt x="8837" y="16271"/>
                </a:lnTo>
                <a:cubicBezTo>
                  <a:pt x="8956" y="16023"/>
                  <a:pt x="9086" y="15786"/>
                  <a:pt x="9216" y="15549"/>
                </a:cubicBezTo>
                <a:cubicBezTo>
                  <a:pt x="9452" y="15102"/>
                  <a:pt x="9699" y="14678"/>
                  <a:pt x="9934" y="14243"/>
                </a:cubicBezTo>
                <a:lnTo>
                  <a:pt x="9934" y="14243"/>
                </a:lnTo>
                <a:cubicBezTo>
                  <a:pt x="9827" y="14255"/>
                  <a:pt x="9720" y="14276"/>
                  <a:pt x="9613" y="14298"/>
                </a:cubicBezTo>
                <a:lnTo>
                  <a:pt x="9613" y="14298"/>
                </a:lnTo>
                <a:cubicBezTo>
                  <a:pt x="9647" y="14181"/>
                  <a:pt x="9671" y="14045"/>
                  <a:pt x="9740" y="13953"/>
                </a:cubicBezTo>
                <a:cubicBezTo>
                  <a:pt x="10157" y="13394"/>
                  <a:pt x="10597" y="12834"/>
                  <a:pt x="11050" y="12263"/>
                </a:cubicBezTo>
                <a:lnTo>
                  <a:pt x="11050" y="12263"/>
                </a:lnTo>
                <a:cubicBezTo>
                  <a:pt x="11098" y="12703"/>
                  <a:pt x="10681" y="12929"/>
                  <a:pt x="10574" y="13394"/>
                </a:cubicBezTo>
                <a:cubicBezTo>
                  <a:pt x="10740" y="13298"/>
                  <a:pt x="10836" y="13251"/>
                  <a:pt x="10931" y="13179"/>
                </a:cubicBezTo>
                <a:cubicBezTo>
                  <a:pt x="11074" y="13072"/>
                  <a:pt x="11217" y="12941"/>
                  <a:pt x="11348" y="12822"/>
                </a:cubicBezTo>
                <a:lnTo>
                  <a:pt x="11348" y="12822"/>
                </a:lnTo>
                <a:cubicBezTo>
                  <a:pt x="11074" y="13239"/>
                  <a:pt x="10800" y="13656"/>
                  <a:pt x="10526" y="14072"/>
                </a:cubicBezTo>
                <a:cubicBezTo>
                  <a:pt x="10228" y="14501"/>
                  <a:pt x="9931" y="14953"/>
                  <a:pt x="9693" y="15430"/>
                </a:cubicBezTo>
                <a:cubicBezTo>
                  <a:pt x="10169" y="15120"/>
                  <a:pt x="10455" y="14668"/>
                  <a:pt x="10764" y="14239"/>
                </a:cubicBezTo>
                <a:cubicBezTo>
                  <a:pt x="11312" y="13513"/>
                  <a:pt x="11848" y="12763"/>
                  <a:pt x="12383" y="12025"/>
                </a:cubicBezTo>
                <a:cubicBezTo>
                  <a:pt x="12443" y="11929"/>
                  <a:pt x="12550" y="11882"/>
                  <a:pt x="12645" y="11810"/>
                </a:cubicBezTo>
                <a:close/>
                <a:moveTo>
                  <a:pt x="20992" y="20549"/>
                </a:moveTo>
                <a:lnTo>
                  <a:pt x="20992" y="20549"/>
                </a:lnTo>
                <a:cubicBezTo>
                  <a:pt x="21003" y="20713"/>
                  <a:pt x="21095" y="20899"/>
                  <a:pt x="20898" y="20985"/>
                </a:cubicBezTo>
                <a:lnTo>
                  <a:pt x="20898" y="20985"/>
                </a:lnTo>
                <a:lnTo>
                  <a:pt x="20992" y="20549"/>
                </a:lnTo>
                <a:close/>
                <a:moveTo>
                  <a:pt x="6811" y="17716"/>
                </a:moveTo>
                <a:cubicBezTo>
                  <a:pt x="6895" y="17751"/>
                  <a:pt x="6990" y="17799"/>
                  <a:pt x="7133" y="17870"/>
                </a:cubicBezTo>
                <a:cubicBezTo>
                  <a:pt x="6966" y="18121"/>
                  <a:pt x="6847" y="18359"/>
                  <a:pt x="6692" y="18549"/>
                </a:cubicBezTo>
                <a:cubicBezTo>
                  <a:pt x="6061" y="19299"/>
                  <a:pt x="5442" y="20037"/>
                  <a:pt x="4811" y="20799"/>
                </a:cubicBezTo>
                <a:cubicBezTo>
                  <a:pt x="4670" y="20978"/>
                  <a:pt x="4537" y="21134"/>
                  <a:pt x="4306" y="21134"/>
                </a:cubicBezTo>
                <a:cubicBezTo>
                  <a:pt x="4244" y="21134"/>
                  <a:pt x="4175" y="21122"/>
                  <a:pt x="4097" y="21097"/>
                </a:cubicBezTo>
                <a:cubicBezTo>
                  <a:pt x="5002" y="19966"/>
                  <a:pt x="5894" y="18847"/>
                  <a:pt x="6811" y="17716"/>
                </a:cubicBezTo>
                <a:close/>
                <a:moveTo>
                  <a:pt x="19099" y="20787"/>
                </a:moveTo>
                <a:cubicBezTo>
                  <a:pt x="18997" y="20900"/>
                  <a:pt x="18917" y="21023"/>
                  <a:pt x="18828" y="21147"/>
                </a:cubicBezTo>
                <a:lnTo>
                  <a:pt x="18828" y="21147"/>
                </a:lnTo>
                <a:cubicBezTo>
                  <a:pt x="18798" y="20946"/>
                  <a:pt x="18866" y="20810"/>
                  <a:pt x="19099" y="20787"/>
                </a:cubicBezTo>
                <a:close/>
                <a:moveTo>
                  <a:pt x="20890" y="21031"/>
                </a:moveTo>
                <a:cubicBezTo>
                  <a:pt x="20903" y="21110"/>
                  <a:pt x="20922" y="21181"/>
                  <a:pt x="20932" y="21252"/>
                </a:cubicBezTo>
                <a:cubicBezTo>
                  <a:pt x="20896" y="21228"/>
                  <a:pt x="20873" y="21228"/>
                  <a:pt x="20837" y="21228"/>
                </a:cubicBezTo>
                <a:cubicBezTo>
                  <a:pt x="20867" y="21168"/>
                  <a:pt x="20880" y="21100"/>
                  <a:pt x="20890" y="21031"/>
                </a:cubicBezTo>
                <a:close/>
                <a:moveTo>
                  <a:pt x="6109" y="15668"/>
                </a:moveTo>
                <a:cubicBezTo>
                  <a:pt x="6347" y="15965"/>
                  <a:pt x="6311" y="16204"/>
                  <a:pt x="6156" y="16394"/>
                </a:cubicBezTo>
                <a:cubicBezTo>
                  <a:pt x="5764" y="16906"/>
                  <a:pt x="5418" y="17454"/>
                  <a:pt x="4966" y="17882"/>
                </a:cubicBezTo>
                <a:cubicBezTo>
                  <a:pt x="4037" y="18763"/>
                  <a:pt x="3239" y="19716"/>
                  <a:pt x="2585" y="20787"/>
                </a:cubicBezTo>
                <a:cubicBezTo>
                  <a:pt x="2442" y="21026"/>
                  <a:pt x="2263" y="21192"/>
                  <a:pt x="1894" y="21335"/>
                </a:cubicBezTo>
                <a:cubicBezTo>
                  <a:pt x="2001" y="21133"/>
                  <a:pt x="2025" y="21026"/>
                  <a:pt x="2084" y="20930"/>
                </a:cubicBezTo>
                <a:cubicBezTo>
                  <a:pt x="3144" y="19561"/>
                  <a:pt x="4204" y="18216"/>
                  <a:pt x="5263" y="16847"/>
                </a:cubicBezTo>
                <a:cubicBezTo>
                  <a:pt x="5537" y="16489"/>
                  <a:pt x="5799" y="16096"/>
                  <a:pt x="6109" y="15668"/>
                </a:cubicBezTo>
                <a:close/>
                <a:moveTo>
                  <a:pt x="6585" y="16847"/>
                </a:moveTo>
                <a:lnTo>
                  <a:pt x="6585" y="16847"/>
                </a:lnTo>
                <a:cubicBezTo>
                  <a:pt x="6776" y="17156"/>
                  <a:pt x="6645" y="17382"/>
                  <a:pt x="6490" y="17585"/>
                </a:cubicBezTo>
                <a:cubicBezTo>
                  <a:pt x="6156" y="18037"/>
                  <a:pt x="5799" y="18454"/>
                  <a:pt x="5442" y="18894"/>
                </a:cubicBezTo>
                <a:cubicBezTo>
                  <a:pt x="4918" y="19549"/>
                  <a:pt x="4406" y="20192"/>
                  <a:pt x="3906" y="20847"/>
                </a:cubicBezTo>
                <a:cubicBezTo>
                  <a:pt x="3692" y="21109"/>
                  <a:pt x="3454" y="21335"/>
                  <a:pt x="3001" y="21347"/>
                </a:cubicBezTo>
                <a:cubicBezTo>
                  <a:pt x="4025" y="19668"/>
                  <a:pt x="5442" y="18406"/>
                  <a:pt x="6585" y="16847"/>
                </a:cubicBezTo>
                <a:close/>
                <a:moveTo>
                  <a:pt x="32410" y="15573"/>
                </a:moveTo>
                <a:cubicBezTo>
                  <a:pt x="32886" y="17501"/>
                  <a:pt x="33338" y="19347"/>
                  <a:pt x="33815" y="21228"/>
                </a:cubicBezTo>
                <a:cubicBezTo>
                  <a:pt x="33624" y="21299"/>
                  <a:pt x="33422" y="21383"/>
                  <a:pt x="33219" y="21454"/>
                </a:cubicBezTo>
                <a:cubicBezTo>
                  <a:pt x="32838" y="20680"/>
                  <a:pt x="31993" y="17156"/>
                  <a:pt x="32112" y="16537"/>
                </a:cubicBezTo>
                <a:lnTo>
                  <a:pt x="32112" y="16537"/>
                </a:lnTo>
                <a:cubicBezTo>
                  <a:pt x="32374" y="17609"/>
                  <a:pt x="32648" y="18668"/>
                  <a:pt x="32910" y="19740"/>
                </a:cubicBezTo>
                <a:cubicBezTo>
                  <a:pt x="32957" y="19740"/>
                  <a:pt x="33005" y="19728"/>
                  <a:pt x="33041" y="19716"/>
                </a:cubicBezTo>
                <a:cubicBezTo>
                  <a:pt x="32945" y="19287"/>
                  <a:pt x="32838" y="18859"/>
                  <a:pt x="32731" y="18442"/>
                </a:cubicBezTo>
                <a:lnTo>
                  <a:pt x="32195" y="16311"/>
                </a:lnTo>
                <a:cubicBezTo>
                  <a:pt x="32136" y="16085"/>
                  <a:pt x="32017" y="15811"/>
                  <a:pt x="32410" y="15573"/>
                </a:cubicBezTo>
                <a:close/>
                <a:moveTo>
                  <a:pt x="48852" y="16037"/>
                </a:moveTo>
                <a:cubicBezTo>
                  <a:pt x="49150" y="17263"/>
                  <a:pt x="49459" y="18466"/>
                  <a:pt x="49757" y="19668"/>
                </a:cubicBezTo>
                <a:cubicBezTo>
                  <a:pt x="48995" y="20133"/>
                  <a:pt x="43637" y="21276"/>
                  <a:pt x="42042" y="21288"/>
                </a:cubicBezTo>
                <a:cubicBezTo>
                  <a:pt x="41768" y="20395"/>
                  <a:pt x="41470" y="19478"/>
                  <a:pt x="41173" y="18549"/>
                </a:cubicBezTo>
                <a:cubicBezTo>
                  <a:pt x="41125" y="18549"/>
                  <a:pt x="41077" y="18561"/>
                  <a:pt x="41042" y="18585"/>
                </a:cubicBezTo>
                <a:cubicBezTo>
                  <a:pt x="41256" y="19502"/>
                  <a:pt x="41494" y="20442"/>
                  <a:pt x="41756" y="21454"/>
                </a:cubicBezTo>
                <a:cubicBezTo>
                  <a:pt x="41494" y="21430"/>
                  <a:pt x="41351" y="21395"/>
                  <a:pt x="41244" y="21383"/>
                </a:cubicBezTo>
                <a:cubicBezTo>
                  <a:pt x="40958" y="20240"/>
                  <a:pt x="40673" y="19144"/>
                  <a:pt x="40411" y="18061"/>
                </a:cubicBezTo>
                <a:cubicBezTo>
                  <a:pt x="40498" y="17984"/>
                  <a:pt x="40570" y="17956"/>
                  <a:pt x="40634" y="17956"/>
                </a:cubicBezTo>
                <a:cubicBezTo>
                  <a:pt x="40787" y="17956"/>
                  <a:pt x="40885" y="18125"/>
                  <a:pt x="40994" y="18192"/>
                </a:cubicBezTo>
                <a:cubicBezTo>
                  <a:pt x="41650" y="18073"/>
                  <a:pt x="42255" y="17771"/>
                  <a:pt x="42915" y="17771"/>
                </a:cubicBezTo>
                <a:cubicBezTo>
                  <a:pt x="43046" y="17771"/>
                  <a:pt x="43180" y="17783"/>
                  <a:pt x="43316" y="17811"/>
                </a:cubicBezTo>
                <a:cubicBezTo>
                  <a:pt x="43337" y="17814"/>
                  <a:pt x="43359" y="17815"/>
                  <a:pt x="43382" y="17815"/>
                </a:cubicBezTo>
                <a:cubicBezTo>
                  <a:pt x="43451" y="17815"/>
                  <a:pt x="43527" y="17802"/>
                  <a:pt x="43590" y="17775"/>
                </a:cubicBezTo>
                <a:cubicBezTo>
                  <a:pt x="44864" y="17454"/>
                  <a:pt x="46150" y="17228"/>
                  <a:pt x="47340" y="16668"/>
                </a:cubicBezTo>
                <a:cubicBezTo>
                  <a:pt x="47757" y="16466"/>
                  <a:pt x="48162" y="16275"/>
                  <a:pt x="48578" y="16085"/>
                </a:cubicBezTo>
                <a:cubicBezTo>
                  <a:pt x="48638" y="16049"/>
                  <a:pt x="48709" y="16049"/>
                  <a:pt x="48852" y="16037"/>
                </a:cubicBezTo>
                <a:close/>
                <a:moveTo>
                  <a:pt x="20658" y="21430"/>
                </a:moveTo>
                <a:cubicBezTo>
                  <a:pt x="20694" y="21430"/>
                  <a:pt x="20706" y="21442"/>
                  <a:pt x="20742" y="21442"/>
                </a:cubicBezTo>
                <a:cubicBezTo>
                  <a:pt x="20726" y="21481"/>
                  <a:pt x="20710" y="21521"/>
                  <a:pt x="20698" y="21560"/>
                </a:cubicBezTo>
                <a:lnTo>
                  <a:pt x="20698" y="21560"/>
                </a:lnTo>
                <a:cubicBezTo>
                  <a:pt x="20691" y="21520"/>
                  <a:pt x="20678" y="21477"/>
                  <a:pt x="20658" y="21430"/>
                </a:cubicBezTo>
                <a:close/>
                <a:moveTo>
                  <a:pt x="18896" y="20216"/>
                </a:moveTo>
                <a:lnTo>
                  <a:pt x="18896" y="20216"/>
                </a:lnTo>
                <a:cubicBezTo>
                  <a:pt x="18718" y="20776"/>
                  <a:pt x="18420" y="21252"/>
                  <a:pt x="18027" y="21669"/>
                </a:cubicBezTo>
                <a:cubicBezTo>
                  <a:pt x="18086" y="21038"/>
                  <a:pt x="18551" y="20680"/>
                  <a:pt x="18896" y="20216"/>
                </a:cubicBezTo>
                <a:close/>
                <a:moveTo>
                  <a:pt x="31660" y="16989"/>
                </a:moveTo>
                <a:cubicBezTo>
                  <a:pt x="31791" y="17513"/>
                  <a:pt x="31910" y="18013"/>
                  <a:pt x="32053" y="18537"/>
                </a:cubicBezTo>
                <a:cubicBezTo>
                  <a:pt x="32195" y="19085"/>
                  <a:pt x="32374" y="19621"/>
                  <a:pt x="32493" y="20180"/>
                </a:cubicBezTo>
                <a:cubicBezTo>
                  <a:pt x="32600" y="20692"/>
                  <a:pt x="32826" y="21216"/>
                  <a:pt x="32672" y="21800"/>
                </a:cubicBezTo>
                <a:cubicBezTo>
                  <a:pt x="32029" y="21204"/>
                  <a:pt x="31433" y="18478"/>
                  <a:pt x="31660" y="16989"/>
                </a:cubicBezTo>
                <a:close/>
                <a:moveTo>
                  <a:pt x="35267" y="21228"/>
                </a:moveTo>
                <a:cubicBezTo>
                  <a:pt x="34970" y="21573"/>
                  <a:pt x="34624" y="21859"/>
                  <a:pt x="34148" y="21919"/>
                </a:cubicBezTo>
                <a:cubicBezTo>
                  <a:pt x="34386" y="21466"/>
                  <a:pt x="34862" y="21407"/>
                  <a:pt x="35267" y="21228"/>
                </a:cubicBezTo>
                <a:close/>
                <a:moveTo>
                  <a:pt x="18810" y="21205"/>
                </a:moveTo>
                <a:lnTo>
                  <a:pt x="18810" y="21205"/>
                </a:lnTo>
                <a:cubicBezTo>
                  <a:pt x="18775" y="21539"/>
                  <a:pt x="18572" y="21788"/>
                  <a:pt x="18335" y="21993"/>
                </a:cubicBezTo>
                <a:lnTo>
                  <a:pt x="18335" y="21993"/>
                </a:lnTo>
                <a:cubicBezTo>
                  <a:pt x="18323" y="21627"/>
                  <a:pt x="18491" y="21358"/>
                  <a:pt x="18810" y="21205"/>
                </a:cubicBezTo>
                <a:close/>
                <a:moveTo>
                  <a:pt x="34148" y="21919"/>
                </a:moveTo>
                <a:lnTo>
                  <a:pt x="34148" y="21919"/>
                </a:lnTo>
                <a:cubicBezTo>
                  <a:pt x="33981" y="22002"/>
                  <a:pt x="33815" y="22097"/>
                  <a:pt x="33672" y="22181"/>
                </a:cubicBezTo>
                <a:lnTo>
                  <a:pt x="33624" y="22097"/>
                </a:lnTo>
                <a:cubicBezTo>
                  <a:pt x="33803" y="22038"/>
                  <a:pt x="33981" y="21978"/>
                  <a:pt x="34148" y="21919"/>
                </a:cubicBezTo>
                <a:close/>
                <a:moveTo>
                  <a:pt x="8588" y="20513"/>
                </a:moveTo>
                <a:cubicBezTo>
                  <a:pt x="8713" y="20513"/>
                  <a:pt x="8843" y="20531"/>
                  <a:pt x="8978" y="20573"/>
                </a:cubicBezTo>
                <a:cubicBezTo>
                  <a:pt x="8847" y="20645"/>
                  <a:pt x="8704" y="20752"/>
                  <a:pt x="8561" y="20799"/>
                </a:cubicBezTo>
                <a:cubicBezTo>
                  <a:pt x="7514" y="21109"/>
                  <a:pt x="6466" y="21407"/>
                  <a:pt x="5406" y="21704"/>
                </a:cubicBezTo>
                <a:cubicBezTo>
                  <a:pt x="4263" y="22038"/>
                  <a:pt x="3073" y="22216"/>
                  <a:pt x="1882" y="22228"/>
                </a:cubicBezTo>
                <a:cubicBezTo>
                  <a:pt x="1727" y="22228"/>
                  <a:pt x="1573" y="22181"/>
                  <a:pt x="1418" y="22169"/>
                </a:cubicBezTo>
                <a:cubicBezTo>
                  <a:pt x="1406" y="22109"/>
                  <a:pt x="1406" y="22038"/>
                  <a:pt x="1406" y="21978"/>
                </a:cubicBezTo>
                <a:cubicBezTo>
                  <a:pt x="1763" y="21930"/>
                  <a:pt x="2108" y="21823"/>
                  <a:pt x="2442" y="21811"/>
                </a:cubicBezTo>
                <a:cubicBezTo>
                  <a:pt x="2467" y="21812"/>
                  <a:pt x="2493" y="21812"/>
                  <a:pt x="2519" y="21812"/>
                </a:cubicBezTo>
                <a:cubicBezTo>
                  <a:pt x="3612" y="21812"/>
                  <a:pt x="4693" y="21568"/>
                  <a:pt x="5752" y="21347"/>
                </a:cubicBezTo>
                <a:cubicBezTo>
                  <a:pt x="6466" y="21204"/>
                  <a:pt x="7145" y="20907"/>
                  <a:pt x="7847" y="20668"/>
                </a:cubicBezTo>
                <a:cubicBezTo>
                  <a:pt x="8088" y="20588"/>
                  <a:pt x="8329" y="20513"/>
                  <a:pt x="8588" y="20513"/>
                </a:cubicBezTo>
                <a:close/>
                <a:moveTo>
                  <a:pt x="30564" y="15680"/>
                </a:moveTo>
                <a:cubicBezTo>
                  <a:pt x="31350" y="17680"/>
                  <a:pt x="31398" y="19847"/>
                  <a:pt x="32053" y="21919"/>
                </a:cubicBezTo>
                <a:cubicBezTo>
                  <a:pt x="31814" y="22038"/>
                  <a:pt x="31648" y="22121"/>
                  <a:pt x="31421" y="22240"/>
                </a:cubicBezTo>
                <a:cubicBezTo>
                  <a:pt x="31362" y="22026"/>
                  <a:pt x="31302" y="21847"/>
                  <a:pt x="31279" y="21669"/>
                </a:cubicBezTo>
                <a:cubicBezTo>
                  <a:pt x="30993" y="19740"/>
                  <a:pt x="30719" y="17811"/>
                  <a:pt x="30457" y="15894"/>
                </a:cubicBezTo>
                <a:cubicBezTo>
                  <a:pt x="30445" y="15835"/>
                  <a:pt x="30481" y="15751"/>
                  <a:pt x="30564" y="15680"/>
                </a:cubicBezTo>
                <a:close/>
                <a:moveTo>
                  <a:pt x="30148" y="15835"/>
                </a:moveTo>
                <a:cubicBezTo>
                  <a:pt x="30183" y="15989"/>
                  <a:pt x="30243" y="16144"/>
                  <a:pt x="30278" y="16287"/>
                </a:cubicBezTo>
                <a:cubicBezTo>
                  <a:pt x="30564" y="18228"/>
                  <a:pt x="30838" y="20145"/>
                  <a:pt x="31124" y="22085"/>
                </a:cubicBezTo>
                <a:cubicBezTo>
                  <a:pt x="31124" y="22157"/>
                  <a:pt x="31076" y="22228"/>
                  <a:pt x="31052" y="22323"/>
                </a:cubicBezTo>
                <a:cubicBezTo>
                  <a:pt x="30898" y="22288"/>
                  <a:pt x="30779" y="22264"/>
                  <a:pt x="30600" y="22204"/>
                </a:cubicBezTo>
                <a:cubicBezTo>
                  <a:pt x="30481" y="21145"/>
                  <a:pt x="30386" y="20073"/>
                  <a:pt x="30267" y="19013"/>
                </a:cubicBezTo>
                <a:cubicBezTo>
                  <a:pt x="30148" y="17954"/>
                  <a:pt x="30100" y="16906"/>
                  <a:pt x="29993" y="15846"/>
                </a:cubicBezTo>
                <a:cubicBezTo>
                  <a:pt x="30040" y="15846"/>
                  <a:pt x="30100" y="15835"/>
                  <a:pt x="30148" y="15835"/>
                </a:cubicBezTo>
                <a:close/>
                <a:moveTo>
                  <a:pt x="48995" y="20907"/>
                </a:moveTo>
                <a:cubicBezTo>
                  <a:pt x="46721" y="22264"/>
                  <a:pt x="44161" y="22383"/>
                  <a:pt x="41566" y="22407"/>
                </a:cubicBezTo>
                <a:cubicBezTo>
                  <a:pt x="41673" y="22359"/>
                  <a:pt x="41780" y="22288"/>
                  <a:pt x="41887" y="22276"/>
                </a:cubicBezTo>
                <a:cubicBezTo>
                  <a:pt x="43316" y="22050"/>
                  <a:pt x="44768" y="21859"/>
                  <a:pt x="46197" y="21609"/>
                </a:cubicBezTo>
                <a:cubicBezTo>
                  <a:pt x="47054" y="21454"/>
                  <a:pt x="47888" y="21192"/>
                  <a:pt x="48733" y="20978"/>
                </a:cubicBezTo>
                <a:cubicBezTo>
                  <a:pt x="48817" y="20954"/>
                  <a:pt x="48912" y="20930"/>
                  <a:pt x="48995" y="20907"/>
                </a:cubicBezTo>
                <a:close/>
                <a:moveTo>
                  <a:pt x="29576" y="16037"/>
                </a:moveTo>
                <a:cubicBezTo>
                  <a:pt x="29790" y="16394"/>
                  <a:pt x="29826" y="16680"/>
                  <a:pt x="29862" y="16942"/>
                </a:cubicBezTo>
                <a:cubicBezTo>
                  <a:pt x="29933" y="17573"/>
                  <a:pt x="29993" y="18216"/>
                  <a:pt x="30052" y="18847"/>
                </a:cubicBezTo>
                <a:cubicBezTo>
                  <a:pt x="30159" y="19954"/>
                  <a:pt x="30267" y="21073"/>
                  <a:pt x="30350" y="22169"/>
                </a:cubicBezTo>
                <a:cubicBezTo>
                  <a:pt x="30362" y="22228"/>
                  <a:pt x="30338" y="22276"/>
                  <a:pt x="30326" y="22383"/>
                </a:cubicBezTo>
                <a:cubicBezTo>
                  <a:pt x="30159" y="22407"/>
                  <a:pt x="29981" y="22431"/>
                  <a:pt x="29743" y="22478"/>
                </a:cubicBezTo>
                <a:cubicBezTo>
                  <a:pt x="29576" y="21454"/>
                  <a:pt x="29743" y="20478"/>
                  <a:pt x="29636" y="19490"/>
                </a:cubicBezTo>
                <a:lnTo>
                  <a:pt x="29636" y="19490"/>
                </a:lnTo>
                <a:cubicBezTo>
                  <a:pt x="29314" y="20466"/>
                  <a:pt x="29516" y="21502"/>
                  <a:pt x="29433" y="22490"/>
                </a:cubicBezTo>
                <a:cubicBezTo>
                  <a:pt x="29350" y="22538"/>
                  <a:pt x="29314" y="22573"/>
                  <a:pt x="29266" y="22585"/>
                </a:cubicBezTo>
                <a:cubicBezTo>
                  <a:pt x="29247" y="22589"/>
                  <a:pt x="29227" y="22591"/>
                  <a:pt x="29207" y="22591"/>
                </a:cubicBezTo>
                <a:cubicBezTo>
                  <a:pt x="29167" y="22591"/>
                  <a:pt x="29128" y="22585"/>
                  <a:pt x="29088" y="22585"/>
                </a:cubicBezTo>
                <a:cubicBezTo>
                  <a:pt x="29052" y="22538"/>
                  <a:pt x="28993" y="22502"/>
                  <a:pt x="28993" y="22454"/>
                </a:cubicBezTo>
                <a:cubicBezTo>
                  <a:pt x="28969" y="22216"/>
                  <a:pt x="28933" y="21966"/>
                  <a:pt x="28957" y="21728"/>
                </a:cubicBezTo>
                <a:cubicBezTo>
                  <a:pt x="29016" y="20335"/>
                  <a:pt x="29088" y="18942"/>
                  <a:pt x="29147" y="17561"/>
                </a:cubicBezTo>
                <a:cubicBezTo>
                  <a:pt x="29159" y="17204"/>
                  <a:pt x="29135" y="16847"/>
                  <a:pt x="29135" y="16489"/>
                </a:cubicBezTo>
                <a:cubicBezTo>
                  <a:pt x="29135" y="16335"/>
                  <a:pt x="29159" y="16192"/>
                  <a:pt x="29278" y="16049"/>
                </a:cubicBezTo>
                <a:cubicBezTo>
                  <a:pt x="29326" y="16823"/>
                  <a:pt x="29386" y="17620"/>
                  <a:pt x="29433" y="18394"/>
                </a:cubicBezTo>
                <a:cubicBezTo>
                  <a:pt x="29469" y="18406"/>
                  <a:pt x="29516" y="18406"/>
                  <a:pt x="29564" y="18418"/>
                </a:cubicBezTo>
                <a:cubicBezTo>
                  <a:pt x="29802" y="18073"/>
                  <a:pt x="29576" y="17680"/>
                  <a:pt x="29624" y="17299"/>
                </a:cubicBezTo>
                <a:cubicBezTo>
                  <a:pt x="29647" y="16930"/>
                  <a:pt x="29588" y="16561"/>
                  <a:pt x="29576" y="16037"/>
                </a:cubicBezTo>
                <a:close/>
                <a:moveTo>
                  <a:pt x="19986" y="22326"/>
                </a:moveTo>
                <a:cubicBezTo>
                  <a:pt x="19955" y="22422"/>
                  <a:pt x="19934" y="22519"/>
                  <a:pt x="19903" y="22621"/>
                </a:cubicBezTo>
                <a:lnTo>
                  <a:pt x="19903" y="22621"/>
                </a:lnTo>
                <a:cubicBezTo>
                  <a:pt x="19862" y="22500"/>
                  <a:pt x="19879" y="22403"/>
                  <a:pt x="19986" y="22326"/>
                </a:cubicBezTo>
                <a:close/>
                <a:moveTo>
                  <a:pt x="28683" y="15977"/>
                </a:moveTo>
                <a:cubicBezTo>
                  <a:pt x="29016" y="16406"/>
                  <a:pt x="28897" y="16799"/>
                  <a:pt x="28874" y="17156"/>
                </a:cubicBezTo>
                <a:cubicBezTo>
                  <a:pt x="28838" y="18954"/>
                  <a:pt x="28743" y="20752"/>
                  <a:pt x="28671" y="22597"/>
                </a:cubicBezTo>
                <a:cubicBezTo>
                  <a:pt x="28552" y="22633"/>
                  <a:pt x="28493" y="22633"/>
                  <a:pt x="28397" y="22645"/>
                </a:cubicBezTo>
                <a:cubicBezTo>
                  <a:pt x="28373" y="22538"/>
                  <a:pt x="28314" y="22431"/>
                  <a:pt x="28314" y="22335"/>
                </a:cubicBezTo>
                <a:cubicBezTo>
                  <a:pt x="28433" y="20252"/>
                  <a:pt x="28552" y="18168"/>
                  <a:pt x="28683" y="15977"/>
                </a:cubicBezTo>
                <a:close/>
                <a:moveTo>
                  <a:pt x="28125" y="18994"/>
                </a:moveTo>
                <a:cubicBezTo>
                  <a:pt x="28138" y="19282"/>
                  <a:pt x="28182" y="19571"/>
                  <a:pt x="28159" y="19859"/>
                </a:cubicBezTo>
                <a:cubicBezTo>
                  <a:pt x="28147" y="20692"/>
                  <a:pt x="28100" y="21514"/>
                  <a:pt x="28064" y="22347"/>
                </a:cubicBezTo>
                <a:cubicBezTo>
                  <a:pt x="28064" y="22478"/>
                  <a:pt x="28016" y="22621"/>
                  <a:pt x="27981" y="22752"/>
                </a:cubicBezTo>
                <a:cubicBezTo>
                  <a:pt x="27961" y="22754"/>
                  <a:pt x="27942" y="22755"/>
                  <a:pt x="27924" y="22755"/>
                </a:cubicBezTo>
                <a:cubicBezTo>
                  <a:pt x="27720" y="22755"/>
                  <a:pt x="27660" y="22632"/>
                  <a:pt x="27671" y="22478"/>
                </a:cubicBezTo>
                <a:cubicBezTo>
                  <a:pt x="27683" y="22288"/>
                  <a:pt x="27731" y="22085"/>
                  <a:pt x="27766" y="21871"/>
                </a:cubicBezTo>
                <a:cubicBezTo>
                  <a:pt x="27862" y="20990"/>
                  <a:pt x="27957" y="20121"/>
                  <a:pt x="28064" y="19240"/>
                </a:cubicBezTo>
                <a:cubicBezTo>
                  <a:pt x="28064" y="19154"/>
                  <a:pt x="28093" y="19078"/>
                  <a:pt x="28125" y="18994"/>
                </a:cubicBezTo>
                <a:close/>
                <a:moveTo>
                  <a:pt x="25957" y="20418"/>
                </a:moveTo>
                <a:lnTo>
                  <a:pt x="25957" y="20418"/>
                </a:lnTo>
                <a:cubicBezTo>
                  <a:pt x="26302" y="21216"/>
                  <a:pt x="26254" y="21109"/>
                  <a:pt x="25921" y="22740"/>
                </a:cubicBezTo>
                <a:cubicBezTo>
                  <a:pt x="25778" y="22752"/>
                  <a:pt x="25623" y="22752"/>
                  <a:pt x="25468" y="22764"/>
                </a:cubicBezTo>
                <a:cubicBezTo>
                  <a:pt x="25456" y="22097"/>
                  <a:pt x="25718" y="20740"/>
                  <a:pt x="25957" y="20418"/>
                </a:cubicBezTo>
                <a:close/>
                <a:moveTo>
                  <a:pt x="27957" y="15668"/>
                </a:moveTo>
                <a:cubicBezTo>
                  <a:pt x="28207" y="16144"/>
                  <a:pt x="28207" y="16525"/>
                  <a:pt x="28147" y="16918"/>
                </a:cubicBezTo>
                <a:cubicBezTo>
                  <a:pt x="28076" y="17394"/>
                  <a:pt x="27969" y="17882"/>
                  <a:pt x="27909" y="18359"/>
                </a:cubicBezTo>
                <a:cubicBezTo>
                  <a:pt x="27790" y="19287"/>
                  <a:pt x="27719" y="20204"/>
                  <a:pt x="27600" y="21109"/>
                </a:cubicBezTo>
                <a:cubicBezTo>
                  <a:pt x="27528" y="21669"/>
                  <a:pt x="27528" y="22228"/>
                  <a:pt x="27254" y="22764"/>
                </a:cubicBezTo>
                <a:cubicBezTo>
                  <a:pt x="26969" y="22585"/>
                  <a:pt x="26969" y="22335"/>
                  <a:pt x="27004" y="22097"/>
                </a:cubicBezTo>
                <a:cubicBezTo>
                  <a:pt x="27088" y="21204"/>
                  <a:pt x="27183" y="20299"/>
                  <a:pt x="27302" y="19406"/>
                </a:cubicBezTo>
                <a:cubicBezTo>
                  <a:pt x="27433" y="18359"/>
                  <a:pt x="27623" y="17335"/>
                  <a:pt x="27802" y="16287"/>
                </a:cubicBezTo>
                <a:cubicBezTo>
                  <a:pt x="27838" y="16108"/>
                  <a:pt x="27885" y="15930"/>
                  <a:pt x="27957" y="15668"/>
                </a:cubicBezTo>
                <a:close/>
                <a:moveTo>
                  <a:pt x="38264" y="22855"/>
                </a:moveTo>
                <a:cubicBezTo>
                  <a:pt x="38261" y="22860"/>
                  <a:pt x="38259" y="22866"/>
                  <a:pt x="38256" y="22871"/>
                </a:cubicBezTo>
                <a:lnTo>
                  <a:pt x="38268" y="22883"/>
                </a:lnTo>
                <a:cubicBezTo>
                  <a:pt x="38266" y="22874"/>
                  <a:pt x="38265" y="22864"/>
                  <a:pt x="38264" y="22855"/>
                </a:cubicBezTo>
                <a:close/>
                <a:moveTo>
                  <a:pt x="44910" y="22448"/>
                </a:moveTo>
                <a:cubicBezTo>
                  <a:pt x="45156" y="22448"/>
                  <a:pt x="45409" y="22487"/>
                  <a:pt x="45661" y="22526"/>
                </a:cubicBezTo>
                <a:cubicBezTo>
                  <a:pt x="44947" y="22633"/>
                  <a:pt x="44256" y="22752"/>
                  <a:pt x="43542" y="22823"/>
                </a:cubicBezTo>
                <a:cubicBezTo>
                  <a:pt x="43030" y="22883"/>
                  <a:pt x="42530" y="22883"/>
                  <a:pt x="42018" y="22895"/>
                </a:cubicBezTo>
                <a:cubicBezTo>
                  <a:pt x="41935" y="22895"/>
                  <a:pt x="41851" y="22835"/>
                  <a:pt x="41768" y="22823"/>
                </a:cubicBezTo>
                <a:cubicBezTo>
                  <a:pt x="41697" y="22823"/>
                  <a:pt x="41601" y="22835"/>
                  <a:pt x="41530" y="22859"/>
                </a:cubicBezTo>
                <a:lnTo>
                  <a:pt x="41530" y="22776"/>
                </a:lnTo>
                <a:cubicBezTo>
                  <a:pt x="41601" y="22800"/>
                  <a:pt x="41697" y="22812"/>
                  <a:pt x="41768" y="22823"/>
                </a:cubicBezTo>
                <a:cubicBezTo>
                  <a:pt x="42328" y="22764"/>
                  <a:pt x="42887" y="22704"/>
                  <a:pt x="43459" y="22657"/>
                </a:cubicBezTo>
                <a:cubicBezTo>
                  <a:pt x="43518" y="22651"/>
                  <a:pt x="43578" y="22651"/>
                  <a:pt x="43636" y="22651"/>
                </a:cubicBezTo>
                <a:cubicBezTo>
                  <a:pt x="43694" y="22651"/>
                  <a:pt x="43750" y="22651"/>
                  <a:pt x="43804" y="22645"/>
                </a:cubicBezTo>
                <a:cubicBezTo>
                  <a:pt x="44114" y="22585"/>
                  <a:pt x="44435" y="22478"/>
                  <a:pt x="44745" y="22454"/>
                </a:cubicBezTo>
                <a:cubicBezTo>
                  <a:pt x="44799" y="22450"/>
                  <a:pt x="44854" y="22448"/>
                  <a:pt x="44910" y="22448"/>
                </a:cubicBezTo>
                <a:close/>
                <a:moveTo>
                  <a:pt x="19825" y="20454"/>
                </a:moveTo>
                <a:cubicBezTo>
                  <a:pt x="19872" y="20561"/>
                  <a:pt x="19920" y="20621"/>
                  <a:pt x="19896" y="20657"/>
                </a:cubicBezTo>
                <a:cubicBezTo>
                  <a:pt x="19480" y="21573"/>
                  <a:pt x="19063" y="22478"/>
                  <a:pt x="18610" y="23466"/>
                </a:cubicBezTo>
                <a:cubicBezTo>
                  <a:pt x="18467" y="23097"/>
                  <a:pt x="18515" y="22812"/>
                  <a:pt x="18622" y="22526"/>
                </a:cubicBezTo>
                <a:cubicBezTo>
                  <a:pt x="18884" y="21764"/>
                  <a:pt x="19396" y="21168"/>
                  <a:pt x="19825" y="20454"/>
                </a:cubicBezTo>
                <a:close/>
                <a:moveTo>
                  <a:pt x="35482" y="21978"/>
                </a:moveTo>
                <a:lnTo>
                  <a:pt x="35482" y="21978"/>
                </a:lnTo>
                <a:cubicBezTo>
                  <a:pt x="35755" y="22466"/>
                  <a:pt x="35684" y="22812"/>
                  <a:pt x="35220" y="23109"/>
                </a:cubicBezTo>
                <a:cubicBezTo>
                  <a:pt x="34981" y="23252"/>
                  <a:pt x="34743" y="23419"/>
                  <a:pt x="34505" y="23550"/>
                </a:cubicBezTo>
                <a:cubicBezTo>
                  <a:pt x="34398" y="23609"/>
                  <a:pt x="34255" y="23633"/>
                  <a:pt x="34053" y="23669"/>
                </a:cubicBezTo>
                <a:cubicBezTo>
                  <a:pt x="34017" y="23466"/>
                  <a:pt x="33969" y="23288"/>
                  <a:pt x="33910" y="23073"/>
                </a:cubicBezTo>
                <a:cubicBezTo>
                  <a:pt x="34434" y="22704"/>
                  <a:pt x="34946" y="22347"/>
                  <a:pt x="35482" y="21978"/>
                </a:cubicBezTo>
                <a:close/>
                <a:moveTo>
                  <a:pt x="8550" y="21466"/>
                </a:moveTo>
                <a:cubicBezTo>
                  <a:pt x="8561" y="21502"/>
                  <a:pt x="8573" y="21549"/>
                  <a:pt x="8597" y="21573"/>
                </a:cubicBezTo>
                <a:cubicBezTo>
                  <a:pt x="7978" y="21907"/>
                  <a:pt x="7192" y="21823"/>
                  <a:pt x="6704" y="22466"/>
                </a:cubicBezTo>
                <a:cubicBezTo>
                  <a:pt x="7109" y="22359"/>
                  <a:pt x="7490" y="22264"/>
                  <a:pt x="7978" y="22145"/>
                </a:cubicBezTo>
                <a:lnTo>
                  <a:pt x="7978" y="22145"/>
                </a:lnTo>
                <a:cubicBezTo>
                  <a:pt x="7466" y="22621"/>
                  <a:pt x="7466" y="22621"/>
                  <a:pt x="6954" y="22764"/>
                </a:cubicBezTo>
                <a:cubicBezTo>
                  <a:pt x="6133" y="23002"/>
                  <a:pt x="5347" y="23300"/>
                  <a:pt x="4513" y="23490"/>
                </a:cubicBezTo>
                <a:cubicBezTo>
                  <a:pt x="3864" y="23646"/>
                  <a:pt x="3201" y="23777"/>
                  <a:pt x="2526" y="23777"/>
                </a:cubicBezTo>
                <a:cubicBezTo>
                  <a:pt x="2274" y="23777"/>
                  <a:pt x="2019" y="23759"/>
                  <a:pt x="1763" y="23716"/>
                </a:cubicBezTo>
                <a:cubicBezTo>
                  <a:pt x="1656" y="23705"/>
                  <a:pt x="1561" y="23705"/>
                  <a:pt x="1477" y="23693"/>
                </a:cubicBezTo>
                <a:cubicBezTo>
                  <a:pt x="1394" y="23657"/>
                  <a:pt x="1299" y="23609"/>
                  <a:pt x="1192" y="23574"/>
                </a:cubicBezTo>
                <a:cubicBezTo>
                  <a:pt x="1144" y="23419"/>
                  <a:pt x="1120" y="23276"/>
                  <a:pt x="1072" y="23109"/>
                </a:cubicBezTo>
                <a:cubicBezTo>
                  <a:pt x="1858" y="23038"/>
                  <a:pt x="2620" y="23002"/>
                  <a:pt x="3347" y="22859"/>
                </a:cubicBezTo>
                <a:cubicBezTo>
                  <a:pt x="4335" y="22657"/>
                  <a:pt x="5299" y="22395"/>
                  <a:pt x="6264" y="22145"/>
                </a:cubicBezTo>
                <a:cubicBezTo>
                  <a:pt x="7026" y="21930"/>
                  <a:pt x="7788" y="21692"/>
                  <a:pt x="8550" y="21466"/>
                </a:cubicBezTo>
                <a:close/>
                <a:moveTo>
                  <a:pt x="33196" y="22407"/>
                </a:moveTo>
                <a:lnTo>
                  <a:pt x="33196" y="22407"/>
                </a:lnTo>
                <a:cubicBezTo>
                  <a:pt x="30648" y="23288"/>
                  <a:pt x="28040" y="23835"/>
                  <a:pt x="25242" y="23883"/>
                </a:cubicBezTo>
                <a:cubicBezTo>
                  <a:pt x="25290" y="23693"/>
                  <a:pt x="25302" y="23550"/>
                  <a:pt x="25349" y="23395"/>
                </a:cubicBezTo>
                <a:cubicBezTo>
                  <a:pt x="25549" y="23400"/>
                  <a:pt x="25749" y="23403"/>
                  <a:pt x="25948" y="23403"/>
                </a:cubicBezTo>
                <a:cubicBezTo>
                  <a:pt x="28416" y="23403"/>
                  <a:pt x="30816" y="23002"/>
                  <a:pt x="33196" y="22407"/>
                </a:cubicBezTo>
                <a:close/>
                <a:moveTo>
                  <a:pt x="25528" y="18704"/>
                </a:moveTo>
                <a:cubicBezTo>
                  <a:pt x="25159" y="20430"/>
                  <a:pt x="24790" y="22121"/>
                  <a:pt x="24397" y="23931"/>
                </a:cubicBezTo>
                <a:cubicBezTo>
                  <a:pt x="24111" y="23526"/>
                  <a:pt x="24218" y="23193"/>
                  <a:pt x="24266" y="22895"/>
                </a:cubicBezTo>
                <a:cubicBezTo>
                  <a:pt x="24433" y="21645"/>
                  <a:pt x="24623" y="20418"/>
                  <a:pt x="24814" y="19168"/>
                </a:cubicBezTo>
                <a:lnTo>
                  <a:pt x="24861" y="18942"/>
                </a:lnTo>
                <a:cubicBezTo>
                  <a:pt x="25099" y="18871"/>
                  <a:pt x="25325" y="18775"/>
                  <a:pt x="25528" y="18704"/>
                </a:cubicBezTo>
                <a:close/>
                <a:moveTo>
                  <a:pt x="33326" y="23193"/>
                </a:moveTo>
                <a:lnTo>
                  <a:pt x="33326" y="23193"/>
                </a:lnTo>
                <a:cubicBezTo>
                  <a:pt x="33553" y="23419"/>
                  <a:pt x="33696" y="23645"/>
                  <a:pt x="33517" y="24002"/>
                </a:cubicBezTo>
                <a:cubicBezTo>
                  <a:pt x="33148" y="23657"/>
                  <a:pt x="33148" y="23633"/>
                  <a:pt x="33326" y="23193"/>
                </a:cubicBezTo>
                <a:close/>
                <a:moveTo>
                  <a:pt x="32886" y="23514"/>
                </a:moveTo>
                <a:cubicBezTo>
                  <a:pt x="32922" y="23669"/>
                  <a:pt x="32969" y="23835"/>
                  <a:pt x="33005" y="24002"/>
                </a:cubicBezTo>
                <a:cubicBezTo>
                  <a:pt x="32969" y="24002"/>
                  <a:pt x="32957" y="24014"/>
                  <a:pt x="32922" y="24014"/>
                </a:cubicBezTo>
                <a:cubicBezTo>
                  <a:pt x="32886" y="23847"/>
                  <a:pt x="32850" y="23693"/>
                  <a:pt x="32803" y="23526"/>
                </a:cubicBezTo>
                <a:cubicBezTo>
                  <a:pt x="32838" y="23526"/>
                  <a:pt x="32850" y="23514"/>
                  <a:pt x="32886" y="23514"/>
                </a:cubicBezTo>
                <a:close/>
                <a:moveTo>
                  <a:pt x="32410" y="23609"/>
                </a:moveTo>
                <a:lnTo>
                  <a:pt x="32410" y="23609"/>
                </a:lnTo>
                <a:cubicBezTo>
                  <a:pt x="32493" y="23883"/>
                  <a:pt x="32588" y="24062"/>
                  <a:pt x="32314" y="24252"/>
                </a:cubicBezTo>
                <a:cubicBezTo>
                  <a:pt x="32255" y="24026"/>
                  <a:pt x="32064" y="23847"/>
                  <a:pt x="32410" y="23609"/>
                </a:cubicBezTo>
                <a:close/>
                <a:moveTo>
                  <a:pt x="31767" y="23764"/>
                </a:moveTo>
                <a:cubicBezTo>
                  <a:pt x="31814" y="23966"/>
                  <a:pt x="31874" y="24145"/>
                  <a:pt x="31910" y="24359"/>
                </a:cubicBezTo>
                <a:cubicBezTo>
                  <a:pt x="31552" y="24359"/>
                  <a:pt x="31529" y="24133"/>
                  <a:pt x="31493" y="23847"/>
                </a:cubicBezTo>
                <a:cubicBezTo>
                  <a:pt x="31612" y="23824"/>
                  <a:pt x="31672" y="23788"/>
                  <a:pt x="31767" y="23764"/>
                </a:cubicBezTo>
                <a:close/>
                <a:moveTo>
                  <a:pt x="24433" y="19144"/>
                </a:moveTo>
                <a:lnTo>
                  <a:pt x="24433" y="19144"/>
                </a:lnTo>
                <a:cubicBezTo>
                  <a:pt x="24528" y="19799"/>
                  <a:pt x="24385" y="20371"/>
                  <a:pt x="24290" y="20966"/>
                </a:cubicBezTo>
                <a:cubicBezTo>
                  <a:pt x="24206" y="21585"/>
                  <a:pt x="24075" y="22228"/>
                  <a:pt x="23968" y="22859"/>
                </a:cubicBezTo>
                <a:cubicBezTo>
                  <a:pt x="23932" y="23050"/>
                  <a:pt x="23932" y="23252"/>
                  <a:pt x="23968" y="23466"/>
                </a:cubicBezTo>
                <a:cubicBezTo>
                  <a:pt x="23992" y="23705"/>
                  <a:pt x="23932" y="23871"/>
                  <a:pt x="23730" y="24074"/>
                </a:cubicBezTo>
                <a:cubicBezTo>
                  <a:pt x="23516" y="23312"/>
                  <a:pt x="23873" y="22621"/>
                  <a:pt x="23694" y="21919"/>
                </a:cubicBezTo>
                <a:lnTo>
                  <a:pt x="23694" y="21919"/>
                </a:lnTo>
                <a:cubicBezTo>
                  <a:pt x="23385" y="22645"/>
                  <a:pt x="23444" y="23419"/>
                  <a:pt x="23373" y="24228"/>
                </a:cubicBezTo>
                <a:cubicBezTo>
                  <a:pt x="23218" y="24300"/>
                  <a:pt x="23039" y="24383"/>
                  <a:pt x="22789" y="24502"/>
                </a:cubicBezTo>
                <a:cubicBezTo>
                  <a:pt x="22801" y="24312"/>
                  <a:pt x="22789" y="24169"/>
                  <a:pt x="22825" y="24026"/>
                </a:cubicBezTo>
                <a:cubicBezTo>
                  <a:pt x="23028" y="22919"/>
                  <a:pt x="23254" y="21811"/>
                  <a:pt x="23480" y="20716"/>
                </a:cubicBezTo>
                <a:cubicBezTo>
                  <a:pt x="23540" y="20371"/>
                  <a:pt x="23599" y="20025"/>
                  <a:pt x="23635" y="19764"/>
                </a:cubicBezTo>
                <a:cubicBezTo>
                  <a:pt x="23932" y="19525"/>
                  <a:pt x="24159" y="19359"/>
                  <a:pt x="24433" y="19144"/>
                </a:cubicBezTo>
                <a:close/>
                <a:moveTo>
                  <a:pt x="23337" y="19644"/>
                </a:moveTo>
                <a:cubicBezTo>
                  <a:pt x="23373" y="19740"/>
                  <a:pt x="23420" y="19859"/>
                  <a:pt x="23397" y="19954"/>
                </a:cubicBezTo>
                <a:cubicBezTo>
                  <a:pt x="23087" y="21526"/>
                  <a:pt x="22766" y="23121"/>
                  <a:pt x="22420" y="24705"/>
                </a:cubicBezTo>
                <a:cubicBezTo>
                  <a:pt x="22408" y="24740"/>
                  <a:pt x="22301" y="24776"/>
                  <a:pt x="22170" y="24883"/>
                </a:cubicBezTo>
                <a:cubicBezTo>
                  <a:pt x="22170" y="24621"/>
                  <a:pt x="22147" y="24443"/>
                  <a:pt x="22182" y="24264"/>
                </a:cubicBezTo>
                <a:cubicBezTo>
                  <a:pt x="22361" y="23359"/>
                  <a:pt x="22551" y="22466"/>
                  <a:pt x="22730" y="21573"/>
                </a:cubicBezTo>
                <a:cubicBezTo>
                  <a:pt x="22741" y="21466"/>
                  <a:pt x="22722" y="21368"/>
                  <a:pt x="22719" y="21262"/>
                </a:cubicBezTo>
                <a:lnTo>
                  <a:pt x="22719" y="21262"/>
                </a:lnTo>
                <a:cubicBezTo>
                  <a:pt x="22849" y="20846"/>
                  <a:pt x="22968" y="20430"/>
                  <a:pt x="23087" y="20002"/>
                </a:cubicBezTo>
                <a:cubicBezTo>
                  <a:pt x="23135" y="19859"/>
                  <a:pt x="23194" y="19740"/>
                  <a:pt x="23337" y="19644"/>
                </a:cubicBezTo>
                <a:close/>
                <a:moveTo>
                  <a:pt x="16229" y="19311"/>
                </a:moveTo>
                <a:cubicBezTo>
                  <a:pt x="16443" y="19621"/>
                  <a:pt x="16670" y="19859"/>
                  <a:pt x="16789" y="20145"/>
                </a:cubicBezTo>
                <a:cubicBezTo>
                  <a:pt x="17146" y="20966"/>
                  <a:pt x="17479" y="21823"/>
                  <a:pt x="17813" y="22657"/>
                </a:cubicBezTo>
                <a:cubicBezTo>
                  <a:pt x="17908" y="22883"/>
                  <a:pt x="18015" y="23109"/>
                  <a:pt x="18134" y="23335"/>
                </a:cubicBezTo>
                <a:cubicBezTo>
                  <a:pt x="18289" y="23669"/>
                  <a:pt x="18265" y="23990"/>
                  <a:pt x="18075" y="24300"/>
                </a:cubicBezTo>
                <a:cubicBezTo>
                  <a:pt x="17956" y="24478"/>
                  <a:pt x="17848" y="24681"/>
                  <a:pt x="17741" y="24895"/>
                </a:cubicBezTo>
                <a:cubicBezTo>
                  <a:pt x="17396" y="24145"/>
                  <a:pt x="17098" y="23431"/>
                  <a:pt x="16765" y="22776"/>
                </a:cubicBezTo>
                <a:cubicBezTo>
                  <a:pt x="16420" y="22121"/>
                  <a:pt x="16003" y="21502"/>
                  <a:pt x="15646" y="20847"/>
                </a:cubicBezTo>
                <a:lnTo>
                  <a:pt x="15646" y="20847"/>
                </a:lnTo>
                <a:cubicBezTo>
                  <a:pt x="16562" y="21430"/>
                  <a:pt x="16729" y="22526"/>
                  <a:pt x="17396" y="23419"/>
                </a:cubicBezTo>
                <a:cubicBezTo>
                  <a:pt x="17205" y="22097"/>
                  <a:pt x="16491" y="21168"/>
                  <a:pt x="15693" y="20311"/>
                </a:cubicBezTo>
                <a:cubicBezTo>
                  <a:pt x="15872" y="19978"/>
                  <a:pt x="16027" y="19680"/>
                  <a:pt x="16229" y="19311"/>
                </a:cubicBezTo>
                <a:close/>
                <a:moveTo>
                  <a:pt x="22647" y="19954"/>
                </a:moveTo>
                <a:cubicBezTo>
                  <a:pt x="22849" y="20180"/>
                  <a:pt x="22778" y="20323"/>
                  <a:pt x="22766" y="20490"/>
                </a:cubicBezTo>
                <a:cubicBezTo>
                  <a:pt x="22730" y="20737"/>
                  <a:pt x="22730" y="21008"/>
                  <a:pt x="22718" y="21255"/>
                </a:cubicBezTo>
                <a:lnTo>
                  <a:pt x="22718" y="21255"/>
                </a:lnTo>
                <a:cubicBezTo>
                  <a:pt x="22718" y="21246"/>
                  <a:pt x="22718" y="21237"/>
                  <a:pt x="22718" y="21228"/>
                </a:cubicBezTo>
                <a:cubicBezTo>
                  <a:pt x="22647" y="21407"/>
                  <a:pt x="22539" y="21573"/>
                  <a:pt x="22492" y="21764"/>
                </a:cubicBezTo>
                <a:cubicBezTo>
                  <a:pt x="22289" y="22764"/>
                  <a:pt x="22075" y="23752"/>
                  <a:pt x="21896" y="24740"/>
                </a:cubicBezTo>
                <a:cubicBezTo>
                  <a:pt x="21849" y="24978"/>
                  <a:pt x="21777" y="25133"/>
                  <a:pt x="21527" y="25169"/>
                </a:cubicBezTo>
                <a:cubicBezTo>
                  <a:pt x="21408" y="24693"/>
                  <a:pt x="21587" y="24252"/>
                  <a:pt x="21670" y="23800"/>
                </a:cubicBezTo>
                <a:cubicBezTo>
                  <a:pt x="21849" y="22859"/>
                  <a:pt x="22075" y="21895"/>
                  <a:pt x="22301" y="20942"/>
                </a:cubicBezTo>
                <a:cubicBezTo>
                  <a:pt x="22373" y="20621"/>
                  <a:pt x="22504" y="20323"/>
                  <a:pt x="22647" y="19954"/>
                </a:cubicBezTo>
                <a:close/>
                <a:moveTo>
                  <a:pt x="31160" y="24026"/>
                </a:moveTo>
                <a:cubicBezTo>
                  <a:pt x="31219" y="24133"/>
                  <a:pt x="31255" y="24240"/>
                  <a:pt x="31350" y="24383"/>
                </a:cubicBezTo>
                <a:cubicBezTo>
                  <a:pt x="30040" y="24657"/>
                  <a:pt x="28802" y="25074"/>
                  <a:pt x="27481" y="25098"/>
                </a:cubicBezTo>
                <a:cubicBezTo>
                  <a:pt x="27004" y="25121"/>
                  <a:pt x="26540" y="25145"/>
                  <a:pt x="26064" y="25193"/>
                </a:cubicBezTo>
                <a:cubicBezTo>
                  <a:pt x="25885" y="25205"/>
                  <a:pt x="25706" y="25276"/>
                  <a:pt x="25409" y="25359"/>
                </a:cubicBezTo>
                <a:cubicBezTo>
                  <a:pt x="25945" y="25621"/>
                  <a:pt x="26397" y="25550"/>
                  <a:pt x="26849" y="25633"/>
                </a:cubicBezTo>
                <a:cubicBezTo>
                  <a:pt x="26457" y="25776"/>
                  <a:pt x="26040" y="25907"/>
                  <a:pt x="25647" y="26038"/>
                </a:cubicBezTo>
                <a:cubicBezTo>
                  <a:pt x="25123" y="25633"/>
                  <a:pt x="25111" y="25145"/>
                  <a:pt x="25206" y="24621"/>
                </a:cubicBezTo>
                <a:lnTo>
                  <a:pt x="25206" y="24621"/>
                </a:lnTo>
                <a:cubicBezTo>
                  <a:pt x="25743" y="24675"/>
                  <a:pt x="26280" y="24703"/>
                  <a:pt x="26816" y="24703"/>
                </a:cubicBezTo>
                <a:cubicBezTo>
                  <a:pt x="28300" y="24703"/>
                  <a:pt x="29768" y="24490"/>
                  <a:pt x="31160" y="24026"/>
                </a:cubicBezTo>
                <a:close/>
                <a:moveTo>
                  <a:pt x="21718" y="20180"/>
                </a:moveTo>
                <a:lnTo>
                  <a:pt x="21718" y="20180"/>
                </a:lnTo>
                <a:cubicBezTo>
                  <a:pt x="21825" y="20895"/>
                  <a:pt x="21301" y="21442"/>
                  <a:pt x="21468" y="22109"/>
                </a:cubicBezTo>
                <a:cubicBezTo>
                  <a:pt x="21599" y="21680"/>
                  <a:pt x="21742" y="21228"/>
                  <a:pt x="21896" y="20799"/>
                </a:cubicBezTo>
                <a:cubicBezTo>
                  <a:pt x="21955" y="20636"/>
                  <a:pt x="21922" y="20428"/>
                  <a:pt x="22144" y="20374"/>
                </a:cubicBezTo>
                <a:lnTo>
                  <a:pt x="22144" y="20374"/>
                </a:lnTo>
                <a:cubicBezTo>
                  <a:pt x="22085" y="20678"/>
                  <a:pt x="22014" y="20971"/>
                  <a:pt x="21944" y="21276"/>
                </a:cubicBezTo>
                <a:cubicBezTo>
                  <a:pt x="21789" y="21942"/>
                  <a:pt x="21635" y="22633"/>
                  <a:pt x="21492" y="23312"/>
                </a:cubicBezTo>
                <a:cubicBezTo>
                  <a:pt x="21361" y="24002"/>
                  <a:pt x="21277" y="24681"/>
                  <a:pt x="21158" y="25455"/>
                </a:cubicBezTo>
                <a:cubicBezTo>
                  <a:pt x="21015" y="25562"/>
                  <a:pt x="20837" y="25717"/>
                  <a:pt x="20623" y="25895"/>
                </a:cubicBezTo>
                <a:cubicBezTo>
                  <a:pt x="20527" y="25776"/>
                  <a:pt x="20468" y="25681"/>
                  <a:pt x="20396" y="25574"/>
                </a:cubicBezTo>
                <a:cubicBezTo>
                  <a:pt x="20170" y="25776"/>
                  <a:pt x="20170" y="26157"/>
                  <a:pt x="19801" y="26205"/>
                </a:cubicBezTo>
                <a:cubicBezTo>
                  <a:pt x="19813" y="25490"/>
                  <a:pt x="21313" y="20728"/>
                  <a:pt x="21718" y="20180"/>
                </a:cubicBezTo>
                <a:close/>
                <a:moveTo>
                  <a:pt x="20690" y="21666"/>
                </a:moveTo>
                <a:lnTo>
                  <a:pt x="20690" y="21666"/>
                </a:lnTo>
                <a:cubicBezTo>
                  <a:pt x="20702" y="21729"/>
                  <a:pt x="20715" y="21799"/>
                  <a:pt x="20706" y="21847"/>
                </a:cubicBezTo>
                <a:cubicBezTo>
                  <a:pt x="20265" y="23288"/>
                  <a:pt x="19813" y="24717"/>
                  <a:pt x="19372" y="26145"/>
                </a:cubicBezTo>
                <a:cubicBezTo>
                  <a:pt x="19289" y="26383"/>
                  <a:pt x="19277" y="26383"/>
                  <a:pt x="18920" y="26502"/>
                </a:cubicBezTo>
                <a:cubicBezTo>
                  <a:pt x="18860" y="26086"/>
                  <a:pt x="19087" y="25740"/>
                  <a:pt x="19206" y="25383"/>
                </a:cubicBezTo>
                <a:cubicBezTo>
                  <a:pt x="19622" y="24205"/>
                  <a:pt x="20099" y="23050"/>
                  <a:pt x="20539" y="21871"/>
                </a:cubicBezTo>
                <a:cubicBezTo>
                  <a:pt x="20572" y="21795"/>
                  <a:pt x="20634" y="21739"/>
                  <a:pt x="20690" y="21666"/>
                </a:cubicBezTo>
                <a:close/>
                <a:moveTo>
                  <a:pt x="19860" y="22744"/>
                </a:moveTo>
                <a:cubicBezTo>
                  <a:pt x="19630" y="23344"/>
                  <a:pt x="19400" y="23964"/>
                  <a:pt x="19182" y="24562"/>
                </a:cubicBezTo>
                <a:cubicBezTo>
                  <a:pt x="18991" y="25121"/>
                  <a:pt x="18801" y="25669"/>
                  <a:pt x="18622" y="26217"/>
                </a:cubicBezTo>
                <a:cubicBezTo>
                  <a:pt x="18546" y="26488"/>
                  <a:pt x="18451" y="26749"/>
                  <a:pt x="18084" y="26749"/>
                </a:cubicBezTo>
                <a:cubicBezTo>
                  <a:pt x="18048" y="26749"/>
                  <a:pt x="18009" y="26746"/>
                  <a:pt x="17967" y="26741"/>
                </a:cubicBezTo>
                <a:cubicBezTo>
                  <a:pt x="18146" y="26336"/>
                  <a:pt x="18313" y="25931"/>
                  <a:pt x="18491" y="25550"/>
                </a:cubicBezTo>
                <a:cubicBezTo>
                  <a:pt x="18872" y="24669"/>
                  <a:pt x="19265" y="23788"/>
                  <a:pt x="19658" y="22931"/>
                </a:cubicBezTo>
                <a:cubicBezTo>
                  <a:pt x="19712" y="22850"/>
                  <a:pt x="19786" y="22796"/>
                  <a:pt x="19860" y="22744"/>
                </a:cubicBezTo>
                <a:close/>
                <a:moveTo>
                  <a:pt x="23526" y="25051"/>
                </a:moveTo>
                <a:cubicBezTo>
                  <a:pt x="23618" y="25292"/>
                  <a:pt x="23369" y="25351"/>
                  <a:pt x="23254" y="25443"/>
                </a:cubicBezTo>
                <a:cubicBezTo>
                  <a:pt x="23087" y="25574"/>
                  <a:pt x="22861" y="25669"/>
                  <a:pt x="22658" y="25752"/>
                </a:cubicBezTo>
                <a:cubicBezTo>
                  <a:pt x="21646" y="26193"/>
                  <a:pt x="20658" y="26741"/>
                  <a:pt x="19563" y="26967"/>
                </a:cubicBezTo>
                <a:cubicBezTo>
                  <a:pt x="19455" y="26983"/>
                  <a:pt x="19359" y="27006"/>
                  <a:pt x="19254" y="27006"/>
                </a:cubicBezTo>
                <a:cubicBezTo>
                  <a:pt x="19208" y="27006"/>
                  <a:pt x="19161" y="27001"/>
                  <a:pt x="19110" y="26991"/>
                </a:cubicBezTo>
                <a:cubicBezTo>
                  <a:pt x="19730" y="26753"/>
                  <a:pt x="20349" y="26526"/>
                  <a:pt x="20944" y="26264"/>
                </a:cubicBezTo>
                <a:cubicBezTo>
                  <a:pt x="21623" y="25967"/>
                  <a:pt x="22301" y="25633"/>
                  <a:pt x="22980" y="25312"/>
                </a:cubicBezTo>
                <a:cubicBezTo>
                  <a:pt x="23173" y="25221"/>
                  <a:pt x="23345" y="25141"/>
                  <a:pt x="23526" y="25051"/>
                </a:cubicBezTo>
                <a:close/>
                <a:moveTo>
                  <a:pt x="20347" y="20696"/>
                </a:moveTo>
                <a:cubicBezTo>
                  <a:pt x="19455" y="22707"/>
                  <a:pt x="18574" y="24706"/>
                  <a:pt x="17682" y="26705"/>
                </a:cubicBezTo>
                <a:cubicBezTo>
                  <a:pt x="17600" y="26898"/>
                  <a:pt x="17476" y="27039"/>
                  <a:pt x="17248" y="27039"/>
                </a:cubicBezTo>
                <a:cubicBezTo>
                  <a:pt x="17209" y="27039"/>
                  <a:pt x="17167" y="27035"/>
                  <a:pt x="17122" y="27026"/>
                </a:cubicBezTo>
                <a:cubicBezTo>
                  <a:pt x="17134" y="26907"/>
                  <a:pt x="17134" y="26800"/>
                  <a:pt x="17182" y="26705"/>
                </a:cubicBezTo>
                <a:cubicBezTo>
                  <a:pt x="18217" y="24978"/>
                  <a:pt x="18991" y="23133"/>
                  <a:pt x="19884" y="21335"/>
                </a:cubicBezTo>
                <a:cubicBezTo>
                  <a:pt x="19990" y="21100"/>
                  <a:pt x="20026" y="20784"/>
                  <a:pt x="20347" y="20696"/>
                </a:cubicBezTo>
                <a:close/>
                <a:moveTo>
                  <a:pt x="50162" y="21490"/>
                </a:moveTo>
                <a:cubicBezTo>
                  <a:pt x="50352" y="21823"/>
                  <a:pt x="50983" y="24228"/>
                  <a:pt x="51067" y="25014"/>
                </a:cubicBezTo>
                <a:cubicBezTo>
                  <a:pt x="50531" y="25205"/>
                  <a:pt x="50007" y="25455"/>
                  <a:pt x="49448" y="25610"/>
                </a:cubicBezTo>
                <a:cubicBezTo>
                  <a:pt x="48436" y="25860"/>
                  <a:pt x="47412" y="26074"/>
                  <a:pt x="46400" y="26288"/>
                </a:cubicBezTo>
                <a:cubicBezTo>
                  <a:pt x="45530" y="26491"/>
                  <a:pt x="44649" y="26681"/>
                  <a:pt x="43792" y="26872"/>
                </a:cubicBezTo>
                <a:cubicBezTo>
                  <a:pt x="43554" y="26919"/>
                  <a:pt x="43316" y="26991"/>
                  <a:pt x="43066" y="27050"/>
                </a:cubicBezTo>
                <a:cubicBezTo>
                  <a:pt x="42744" y="26514"/>
                  <a:pt x="42209" y="24288"/>
                  <a:pt x="42268" y="23824"/>
                </a:cubicBezTo>
                <a:lnTo>
                  <a:pt x="42268" y="23824"/>
                </a:lnTo>
                <a:cubicBezTo>
                  <a:pt x="42506" y="23883"/>
                  <a:pt x="42625" y="24062"/>
                  <a:pt x="42685" y="24288"/>
                </a:cubicBezTo>
                <a:cubicBezTo>
                  <a:pt x="42744" y="24562"/>
                  <a:pt x="42804" y="24836"/>
                  <a:pt x="42863" y="25121"/>
                </a:cubicBezTo>
                <a:cubicBezTo>
                  <a:pt x="42911" y="25324"/>
                  <a:pt x="42971" y="25514"/>
                  <a:pt x="43042" y="25836"/>
                </a:cubicBezTo>
                <a:cubicBezTo>
                  <a:pt x="43149" y="25371"/>
                  <a:pt x="43149" y="25359"/>
                  <a:pt x="43006" y="24764"/>
                </a:cubicBezTo>
                <a:cubicBezTo>
                  <a:pt x="42911" y="24431"/>
                  <a:pt x="42840" y="24109"/>
                  <a:pt x="42732" y="23705"/>
                </a:cubicBezTo>
                <a:cubicBezTo>
                  <a:pt x="45411" y="23466"/>
                  <a:pt x="47912" y="22859"/>
                  <a:pt x="50162" y="21490"/>
                </a:cubicBezTo>
                <a:close/>
                <a:moveTo>
                  <a:pt x="17420" y="25610"/>
                </a:moveTo>
                <a:cubicBezTo>
                  <a:pt x="17205" y="26455"/>
                  <a:pt x="16943" y="26919"/>
                  <a:pt x="16527" y="27145"/>
                </a:cubicBezTo>
                <a:cubicBezTo>
                  <a:pt x="16610" y="26681"/>
                  <a:pt x="17051" y="25907"/>
                  <a:pt x="17420" y="25610"/>
                </a:cubicBezTo>
                <a:close/>
                <a:moveTo>
                  <a:pt x="17146" y="25014"/>
                </a:moveTo>
                <a:lnTo>
                  <a:pt x="17146" y="25014"/>
                </a:lnTo>
                <a:cubicBezTo>
                  <a:pt x="16991" y="25848"/>
                  <a:pt x="16551" y="26443"/>
                  <a:pt x="16181" y="27050"/>
                </a:cubicBezTo>
                <a:cubicBezTo>
                  <a:pt x="16110" y="27157"/>
                  <a:pt x="15931" y="27181"/>
                  <a:pt x="15693" y="27300"/>
                </a:cubicBezTo>
                <a:cubicBezTo>
                  <a:pt x="16015" y="26443"/>
                  <a:pt x="16586" y="25848"/>
                  <a:pt x="16943" y="25145"/>
                </a:cubicBezTo>
                <a:cubicBezTo>
                  <a:pt x="16955" y="25098"/>
                  <a:pt x="17027" y="25086"/>
                  <a:pt x="17146" y="25014"/>
                </a:cubicBezTo>
                <a:close/>
                <a:moveTo>
                  <a:pt x="16753" y="24443"/>
                </a:moveTo>
                <a:cubicBezTo>
                  <a:pt x="16777" y="24478"/>
                  <a:pt x="16824" y="24490"/>
                  <a:pt x="16872" y="24502"/>
                </a:cubicBezTo>
                <a:cubicBezTo>
                  <a:pt x="16777" y="24740"/>
                  <a:pt x="16717" y="25002"/>
                  <a:pt x="16598" y="25205"/>
                </a:cubicBezTo>
                <a:cubicBezTo>
                  <a:pt x="16229" y="25871"/>
                  <a:pt x="15836" y="26526"/>
                  <a:pt x="15443" y="27181"/>
                </a:cubicBezTo>
                <a:cubicBezTo>
                  <a:pt x="15396" y="27276"/>
                  <a:pt x="15265" y="27324"/>
                  <a:pt x="15122" y="27336"/>
                </a:cubicBezTo>
                <a:cubicBezTo>
                  <a:pt x="15574" y="26312"/>
                  <a:pt x="16205" y="25395"/>
                  <a:pt x="16753" y="24443"/>
                </a:cubicBezTo>
                <a:close/>
                <a:moveTo>
                  <a:pt x="16634" y="23943"/>
                </a:moveTo>
                <a:cubicBezTo>
                  <a:pt x="16467" y="24586"/>
                  <a:pt x="16158" y="25133"/>
                  <a:pt x="15836" y="25669"/>
                </a:cubicBezTo>
                <a:cubicBezTo>
                  <a:pt x="15527" y="26169"/>
                  <a:pt x="15217" y="26681"/>
                  <a:pt x="14908" y="27205"/>
                </a:cubicBezTo>
                <a:cubicBezTo>
                  <a:pt x="14818" y="27335"/>
                  <a:pt x="14761" y="27498"/>
                  <a:pt x="14570" y="27498"/>
                </a:cubicBezTo>
                <a:cubicBezTo>
                  <a:pt x="14533" y="27498"/>
                  <a:pt x="14491" y="27492"/>
                  <a:pt x="14443" y="27479"/>
                </a:cubicBezTo>
                <a:cubicBezTo>
                  <a:pt x="14455" y="27384"/>
                  <a:pt x="14443" y="27264"/>
                  <a:pt x="14491" y="27181"/>
                </a:cubicBezTo>
                <a:cubicBezTo>
                  <a:pt x="15110" y="26193"/>
                  <a:pt x="15765" y="25205"/>
                  <a:pt x="16408" y="24205"/>
                </a:cubicBezTo>
                <a:lnTo>
                  <a:pt x="16634" y="23943"/>
                </a:lnTo>
                <a:close/>
                <a:moveTo>
                  <a:pt x="50424" y="26145"/>
                </a:moveTo>
                <a:cubicBezTo>
                  <a:pt x="48956" y="27206"/>
                  <a:pt x="45672" y="27830"/>
                  <a:pt x="43721" y="27830"/>
                </a:cubicBezTo>
                <a:cubicBezTo>
                  <a:pt x="43329" y="27830"/>
                  <a:pt x="42991" y="27804"/>
                  <a:pt x="42732" y="27753"/>
                </a:cubicBezTo>
                <a:cubicBezTo>
                  <a:pt x="45328" y="27407"/>
                  <a:pt x="47912" y="26967"/>
                  <a:pt x="50424" y="26145"/>
                </a:cubicBezTo>
                <a:close/>
                <a:moveTo>
                  <a:pt x="15896" y="11644"/>
                </a:moveTo>
                <a:cubicBezTo>
                  <a:pt x="16003" y="11977"/>
                  <a:pt x="16074" y="12179"/>
                  <a:pt x="16158" y="12406"/>
                </a:cubicBezTo>
                <a:cubicBezTo>
                  <a:pt x="16539" y="14072"/>
                  <a:pt x="16932" y="15727"/>
                  <a:pt x="17313" y="17394"/>
                </a:cubicBezTo>
                <a:cubicBezTo>
                  <a:pt x="17372" y="17644"/>
                  <a:pt x="17444" y="17918"/>
                  <a:pt x="17551" y="18156"/>
                </a:cubicBezTo>
                <a:cubicBezTo>
                  <a:pt x="17741" y="18573"/>
                  <a:pt x="17705" y="18906"/>
                  <a:pt x="17360" y="19228"/>
                </a:cubicBezTo>
                <a:cubicBezTo>
                  <a:pt x="17253" y="19311"/>
                  <a:pt x="17182" y="19418"/>
                  <a:pt x="17051" y="19561"/>
                </a:cubicBezTo>
                <a:cubicBezTo>
                  <a:pt x="16813" y="19263"/>
                  <a:pt x="16586" y="18990"/>
                  <a:pt x="16336" y="18668"/>
                </a:cubicBezTo>
                <a:cubicBezTo>
                  <a:pt x="16303" y="18657"/>
                  <a:pt x="16271" y="18652"/>
                  <a:pt x="16242" y="18652"/>
                </a:cubicBezTo>
                <a:cubicBezTo>
                  <a:pt x="16081" y="18652"/>
                  <a:pt x="15971" y="18800"/>
                  <a:pt x="15860" y="18930"/>
                </a:cubicBezTo>
                <a:cubicBezTo>
                  <a:pt x="15348" y="19490"/>
                  <a:pt x="15062" y="20180"/>
                  <a:pt x="14765" y="20871"/>
                </a:cubicBezTo>
                <a:cubicBezTo>
                  <a:pt x="15038" y="21204"/>
                  <a:pt x="15300" y="21514"/>
                  <a:pt x="15574" y="21847"/>
                </a:cubicBezTo>
                <a:cubicBezTo>
                  <a:pt x="14562" y="23538"/>
                  <a:pt x="13610" y="25193"/>
                  <a:pt x="12419" y="26788"/>
                </a:cubicBezTo>
                <a:cubicBezTo>
                  <a:pt x="11943" y="25264"/>
                  <a:pt x="11514" y="23847"/>
                  <a:pt x="11062" y="22419"/>
                </a:cubicBezTo>
                <a:cubicBezTo>
                  <a:pt x="11014" y="22442"/>
                  <a:pt x="10978" y="22442"/>
                  <a:pt x="10931" y="22454"/>
                </a:cubicBezTo>
                <a:cubicBezTo>
                  <a:pt x="10990" y="22752"/>
                  <a:pt x="11002" y="23050"/>
                  <a:pt x="11074" y="23335"/>
                </a:cubicBezTo>
                <a:cubicBezTo>
                  <a:pt x="11359" y="24371"/>
                  <a:pt x="11669" y="25395"/>
                  <a:pt x="11931" y="26455"/>
                </a:cubicBezTo>
                <a:cubicBezTo>
                  <a:pt x="12014" y="26824"/>
                  <a:pt x="11990" y="27241"/>
                  <a:pt x="11990" y="27634"/>
                </a:cubicBezTo>
                <a:cubicBezTo>
                  <a:pt x="11990" y="27693"/>
                  <a:pt x="11895" y="27765"/>
                  <a:pt x="11848" y="27836"/>
                </a:cubicBezTo>
                <a:cubicBezTo>
                  <a:pt x="11788" y="27812"/>
                  <a:pt x="11729" y="27800"/>
                  <a:pt x="11729" y="27776"/>
                </a:cubicBezTo>
                <a:cubicBezTo>
                  <a:pt x="11288" y="26264"/>
                  <a:pt x="10836" y="24764"/>
                  <a:pt x="10419" y="23240"/>
                </a:cubicBezTo>
                <a:cubicBezTo>
                  <a:pt x="10264" y="22633"/>
                  <a:pt x="10157" y="21990"/>
                  <a:pt x="10038" y="21371"/>
                </a:cubicBezTo>
                <a:cubicBezTo>
                  <a:pt x="10228" y="21097"/>
                  <a:pt x="10395" y="20871"/>
                  <a:pt x="10538" y="20633"/>
                </a:cubicBezTo>
                <a:cubicBezTo>
                  <a:pt x="11193" y="19561"/>
                  <a:pt x="11883" y="18513"/>
                  <a:pt x="12479" y="17406"/>
                </a:cubicBezTo>
                <a:cubicBezTo>
                  <a:pt x="13479" y="15596"/>
                  <a:pt x="14491" y="13775"/>
                  <a:pt x="15681" y="12084"/>
                </a:cubicBezTo>
                <a:cubicBezTo>
                  <a:pt x="15741" y="11989"/>
                  <a:pt x="15777" y="11882"/>
                  <a:pt x="15896" y="11644"/>
                </a:cubicBezTo>
                <a:close/>
                <a:moveTo>
                  <a:pt x="57568" y="18930"/>
                </a:moveTo>
                <a:cubicBezTo>
                  <a:pt x="58139" y="21157"/>
                  <a:pt x="58687" y="23371"/>
                  <a:pt x="59234" y="25574"/>
                </a:cubicBezTo>
                <a:cubicBezTo>
                  <a:pt x="59151" y="25681"/>
                  <a:pt x="59104" y="25788"/>
                  <a:pt x="59032" y="25812"/>
                </a:cubicBezTo>
                <a:cubicBezTo>
                  <a:pt x="57258" y="26526"/>
                  <a:pt x="55472" y="27241"/>
                  <a:pt x="53627" y="27979"/>
                </a:cubicBezTo>
                <a:cubicBezTo>
                  <a:pt x="53103" y="25860"/>
                  <a:pt x="52603" y="23824"/>
                  <a:pt x="52055" y="21645"/>
                </a:cubicBezTo>
                <a:cubicBezTo>
                  <a:pt x="51841" y="22038"/>
                  <a:pt x="51912" y="22300"/>
                  <a:pt x="51960" y="22562"/>
                </a:cubicBezTo>
                <a:cubicBezTo>
                  <a:pt x="52055" y="23002"/>
                  <a:pt x="52150" y="23431"/>
                  <a:pt x="52257" y="23883"/>
                </a:cubicBezTo>
                <a:cubicBezTo>
                  <a:pt x="52603" y="25276"/>
                  <a:pt x="52960" y="26681"/>
                  <a:pt x="53317" y="28122"/>
                </a:cubicBezTo>
                <a:cubicBezTo>
                  <a:pt x="53150" y="28193"/>
                  <a:pt x="53031" y="28253"/>
                  <a:pt x="52841" y="28348"/>
                </a:cubicBezTo>
                <a:cubicBezTo>
                  <a:pt x="52484" y="27562"/>
                  <a:pt x="52067" y="26824"/>
                  <a:pt x="52257" y="25919"/>
                </a:cubicBezTo>
                <a:cubicBezTo>
                  <a:pt x="52305" y="25693"/>
                  <a:pt x="52281" y="25383"/>
                  <a:pt x="52174" y="25217"/>
                </a:cubicBezTo>
                <a:cubicBezTo>
                  <a:pt x="51876" y="24824"/>
                  <a:pt x="51829" y="24359"/>
                  <a:pt x="51734" y="23895"/>
                </a:cubicBezTo>
                <a:cubicBezTo>
                  <a:pt x="51591" y="23073"/>
                  <a:pt x="51424" y="22264"/>
                  <a:pt x="51257" y="21442"/>
                </a:cubicBezTo>
                <a:cubicBezTo>
                  <a:pt x="51233" y="21264"/>
                  <a:pt x="51186" y="21085"/>
                  <a:pt x="51126" y="20871"/>
                </a:cubicBezTo>
                <a:cubicBezTo>
                  <a:pt x="51305" y="20811"/>
                  <a:pt x="51424" y="20776"/>
                  <a:pt x="51543" y="20740"/>
                </a:cubicBezTo>
                <a:cubicBezTo>
                  <a:pt x="53329" y="20323"/>
                  <a:pt x="55067" y="19740"/>
                  <a:pt x="56794" y="19109"/>
                </a:cubicBezTo>
                <a:cubicBezTo>
                  <a:pt x="56960" y="19049"/>
                  <a:pt x="57151" y="18990"/>
                  <a:pt x="57329" y="18942"/>
                </a:cubicBezTo>
                <a:cubicBezTo>
                  <a:pt x="57401" y="18930"/>
                  <a:pt x="57484" y="18930"/>
                  <a:pt x="57568" y="18930"/>
                </a:cubicBezTo>
                <a:close/>
                <a:moveTo>
                  <a:pt x="15140" y="27886"/>
                </a:moveTo>
                <a:cubicBezTo>
                  <a:pt x="15337" y="27886"/>
                  <a:pt x="15560" y="27897"/>
                  <a:pt x="15812" y="27919"/>
                </a:cubicBezTo>
                <a:cubicBezTo>
                  <a:pt x="15146" y="28074"/>
                  <a:pt x="14491" y="28241"/>
                  <a:pt x="13812" y="28419"/>
                </a:cubicBezTo>
                <a:cubicBezTo>
                  <a:pt x="14020" y="28052"/>
                  <a:pt x="14391" y="27886"/>
                  <a:pt x="15140" y="27886"/>
                </a:cubicBezTo>
                <a:close/>
                <a:moveTo>
                  <a:pt x="72712" y="25871"/>
                </a:moveTo>
                <a:cubicBezTo>
                  <a:pt x="72843" y="26372"/>
                  <a:pt x="73272" y="26681"/>
                  <a:pt x="73272" y="27241"/>
                </a:cubicBezTo>
                <a:cubicBezTo>
                  <a:pt x="72010" y="27681"/>
                  <a:pt x="70760" y="28098"/>
                  <a:pt x="69450" y="28538"/>
                </a:cubicBezTo>
                <a:cubicBezTo>
                  <a:pt x="69176" y="28169"/>
                  <a:pt x="68914" y="27812"/>
                  <a:pt x="68640" y="27443"/>
                </a:cubicBezTo>
                <a:cubicBezTo>
                  <a:pt x="69926" y="26705"/>
                  <a:pt x="71296" y="26348"/>
                  <a:pt x="72712" y="25871"/>
                </a:cubicBezTo>
                <a:close/>
                <a:moveTo>
                  <a:pt x="49817" y="26848"/>
                </a:moveTo>
                <a:lnTo>
                  <a:pt x="49817" y="26848"/>
                </a:lnTo>
                <a:cubicBezTo>
                  <a:pt x="48626" y="27479"/>
                  <a:pt x="47376" y="27931"/>
                  <a:pt x="46066" y="28229"/>
                </a:cubicBezTo>
                <a:cubicBezTo>
                  <a:pt x="45411" y="28372"/>
                  <a:pt x="44756" y="28479"/>
                  <a:pt x="44102" y="28538"/>
                </a:cubicBezTo>
                <a:cubicBezTo>
                  <a:pt x="44058" y="28543"/>
                  <a:pt x="44014" y="28546"/>
                  <a:pt x="43970" y="28546"/>
                </a:cubicBezTo>
                <a:cubicBezTo>
                  <a:pt x="43696" y="28546"/>
                  <a:pt x="43402" y="28462"/>
                  <a:pt x="43125" y="28431"/>
                </a:cubicBezTo>
                <a:lnTo>
                  <a:pt x="43125" y="28288"/>
                </a:lnTo>
                <a:cubicBezTo>
                  <a:pt x="44268" y="28241"/>
                  <a:pt x="45411" y="28110"/>
                  <a:pt x="46531" y="27788"/>
                </a:cubicBezTo>
                <a:cubicBezTo>
                  <a:pt x="47626" y="27491"/>
                  <a:pt x="48721" y="27157"/>
                  <a:pt x="49817" y="26848"/>
                </a:cubicBezTo>
                <a:close/>
                <a:moveTo>
                  <a:pt x="16015" y="22812"/>
                </a:moveTo>
                <a:cubicBezTo>
                  <a:pt x="16217" y="22990"/>
                  <a:pt x="16181" y="23133"/>
                  <a:pt x="16062" y="23288"/>
                </a:cubicBezTo>
                <a:cubicBezTo>
                  <a:pt x="15205" y="24407"/>
                  <a:pt x="14515" y="25633"/>
                  <a:pt x="13812" y="26860"/>
                </a:cubicBezTo>
                <a:cubicBezTo>
                  <a:pt x="13491" y="27419"/>
                  <a:pt x="13181" y="28003"/>
                  <a:pt x="12848" y="28574"/>
                </a:cubicBezTo>
                <a:cubicBezTo>
                  <a:pt x="12800" y="28634"/>
                  <a:pt x="12717" y="28669"/>
                  <a:pt x="12645" y="28717"/>
                </a:cubicBezTo>
                <a:cubicBezTo>
                  <a:pt x="12610" y="28705"/>
                  <a:pt x="12586" y="28669"/>
                  <a:pt x="12550" y="28646"/>
                </a:cubicBezTo>
                <a:cubicBezTo>
                  <a:pt x="13491" y="26574"/>
                  <a:pt x="14717" y="24705"/>
                  <a:pt x="16015" y="22812"/>
                </a:cubicBezTo>
                <a:close/>
                <a:moveTo>
                  <a:pt x="42346" y="28859"/>
                </a:moveTo>
                <a:cubicBezTo>
                  <a:pt x="42340" y="28859"/>
                  <a:pt x="42334" y="28859"/>
                  <a:pt x="42328" y="28860"/>
                </a:cubicBezTo>
                <a:lnTo>
                  <a:pt x="42351" y="28884"/>
                </a:lnTo>
                <a:cubicBezTo>
                  <a:pt x="42350" y="28875"/>
                  <a:pt x="42348" y="28867"/>
                  <a:pt x="42346" y="28859"/>
                </a:cubicBezTo>
                <a:close/>
                <a:moveTo>
                  <a:pt x="73070" y="27681"/>
                </a:moveTo>
                <a:cubicBezTo>
                  <a:pt x="73141" y="27681"/>
                  <a:pt x="73224" y="27765"/>
                  <a:pt x="73391" y="27872"/>
                </a:cubicBezTo>
                <a:cubicBezTo>
                  <a:pt x="73153" y="28003"/>
                  <a:pt x="73022" y="28098"/>
                  <a:pt x="72891" y="28134"/>
                </a:cubicBezTo>
                <a:cubicBezTo>
                  <a:pt x="72034" y="28431"/>
                  <a:pt x="71188" y="28729"/>
                  <a:pt x="70331" y="29015"/>
                </a:cubicBezTo>
                <a:cubicBezTo>
                  <a:pt x="70224" y="29054"/>
                  <a:pt x="70109" y="29092"/>
                  <a:pt x="70006" y="29092"/>
                </a:cubicBezTo>
                <a:cubicBezTo>
                  <a:pt x="69983" y="29092"/>
                  <a:pt x="69960" y="29091"/>
                  <a:pt x="69938" y="29086"/>
                </a:cubicBezTo>
                <a:cubicBezTo>
                  <a:pt x="69831" y="29074"/>
                  <a:pt x="69748" y="28967"/>
                  <a:pt x="69593" y="28872"/>
                </a:cubicBezTo>
                <a:cubicBezTo>
                  <a:pt x="69760" y="28765"/>
                  <a:pt x="69831" y="28693"/>
                  <a:pt x="69938" y="28658"/>
                </a:cubicBezTo>
                <a:lnTo>
                  <a:pt x="72617" y="27765"/>
                </a:lnTo>
                <a:cubicBezTo>
                  <a:pt x="72772" y="27717"/>
                  <a:pt x="72915" y="27681"/>
                  <a:pt x="73070" y="27681"/>
                </a:cubicBezTo>
                <a:close/>
                <a:moveTo>
                  <a:pt x="24218" y="25621"/>
                </a:moveTo>
                <a:cubicBezTo>
                  <a:pt x="24456" y="25800"/>
                  <a:pt x="24290" y="26050"/>
                  <a:pt x="24302" y="26324"/>
                </a:cubicBezTo>
                <a:cubicBezTo>
                  <a:pt x="23575" y="26729"/>
                  <a:pt x="22837" y="27122"/>
                  <a:pt x="22027" y="27419"/>
                </a:cubicBezTo>
                <a:cubicBezTo>
                  <a:pt x="21254" y="27705"/>
                  <a:pt x="20480" y="28015"/>
                  <a:pt x="19694" y="28288"/>
                </a:cubicBezTo>
                <a:cubicBezTo>
                  <a:pt x="18563" y="28658"/>
                  <a:pt x="17432" y="29062"/>
                  <a:pt x="16265" y="29324"/>
                </a:cubicBezTo>
                <a:cubicBezTo>
                  <a:pt x="15404" y="29529"/>
                  <a:pt x="14525" y="29675"/>
                  <a:pt x="13625" y="29675"/>
                </a:cubicBezTo>
                <a:cubicBezTo>
                  <a:pt x="13529" y="29675"/>
                  <a:pt x="13433" y="29673"/>
                  <a:pt x="13336" y="29670"/>
                </a:cubicBezTo>
                <a:cubicBezTo>
                  <a:pt x="13315" y="29668"/>
                  <a:pt x="13293" y="29668"/>
                  <a:pt x="13272" y="29668"/>
                </a:cubicBezTo>
                <a:cubicBezTo>
                  <a:pt x="13055" y="29668"/>
                  <a:pt x="12833" y="29719"/>
                  <a:pt x="12562" y="29741"/>
                </a:cubicBezTo>
                <a:cubicBezTo>
                  <a:pt x="12612" y="29489"/>
                  <a:pt x="12765" y="29399"/>
                  <a:pt x="12934" y="29399"/>
                </a:cubicBezTo>
                <a:cubicBezTo>
                  <a:pt x="12964" y="29399"/>
                  <a:pt x="12995" y="29402"/>
                  <a:pt x="13026" y="29408"/>
                </a:cubicBezTo>
                <a:cubicBezTo>
                  <a:pt x="13059" y="29409"/>
                  <a:pt x="13092" y="29410"/>
                  <a:pt x="13125" y="29410"/>
                </a:cubicBezTo>
                <a:cubicBezTo>
                  <a:pt x="13529" y="29410"/>
                  <a:pt x="13915" y="29281"/>
                  <a:pt x="14300" y="29181"/>
                </a:cubicBezTo>
                <a:cubicBezTo>
                  <a:pt x="15098" y="28991"/>
                  <a:pt x="15896" y="28824"/>
                  <a:pt x="16705" y="28693"/>
                </a:cubicBezTo>
                <a:cubicBezTo>
                  <a:pt x="18432" y="28372"/>
                  <a:pt x="20111" y="27979"/>
                  <a:pt x="21706" y="27229"/>
                </a:cubicBezTo>
                <a:cubicBezTo>
                  <a:pt x="22575" y="26812"/>
                  <a:pt x="23397" y="26336"/>
                  <a:pt x="24099" y="25657"/>
                </a:cubicBezTo>
                <a:cubicBezTo>
                  <a:pt x="24111" y="25633"/>
                  <a:pt x="24159" y="25633"/>
                  <a:pt x="24218" y="25621"/>
                </a:cubicBezTo>
                <a:close/>
                <a:moveTo>
                  <a:pt x="20372" y="28407"/>
                </a:moveTo>
                <a:cubicBezTo>
                  <a:pt x="19182" y="29122"/>
                  <a:pt x="16777" y="29955"/>
                  <a:pt x="15467" y="30086"/>
                </a:cubicBezTo>
                <a:cubicBezTo>
                  <a:pt x="15274" y="30106"/>
                  <a:pt x="15070" y="30139"/>
                  <a:pt x="14869" y="30139"/>
                </a:cubicBezTo>
                <a:cubicBezTo>
                  <a:pt x="14698" y="30139"/>
                  <a:pt x="14530" y="30115"/>
                  <a:pt x="14372" y="30039"/>
                </a:cubicBezTo>
                <a:lnTo>
                  <a:pt x="15527" y="29777"/>
                </a:lnTo>
                <a:cubicBezTo>
                  <a:pt x="16848" y="29384"/>
                  <a:pt x="18182" y="28991"/>
                  <a:pt x="19503" y="28598"/>
                </a:cubicBezTo>
                <a:cubicBezTo>
                  <a:pt x="19777" y="28515"/>
                  <a:pt x="20075" y="28455"/>
                  <a:pt x="20372" y="28407"/>
                </a:cubicBezTo>
                <a:close/>
                <a:moveTo>
                  <a:pt x="13074" y="30062"/>
                </a:moveTo>
                <a:cubicBezTo>
                  <a:pt x="13074" y="30074"/>
                  <a:pt x="13062" y="30098"/>
                  <a:pt x="13062" y="30122"/>
                </a:cubicBezTo>
                <a:cubicBezTo>
                  <a:pt x="12931" y="30146"/>
                  <a:pt x="12824" y="30182"/>
                  <a:pt x="12717" y="30193"/>
                </a:cubicBezTo>
                <a:cubicBezTo>
                  <a:pt x="12717" y="30182"/>
                  <a:pt x="12705" y="30158"/>
                  <a:pt x="12705" y="30146"/>
                </a:cubicBezTo>
                <a:cubicBezTo>
                  <a:pt x="12824" y="30122"/>
                  <a:pt x="12955" y="30086"/>
                  <a:pt x="13074" y="30062"/>
                </a:cubicBezTo>
                <a:close/>
                <a:moveTo>
                  <a:pt x="14372" y="30039"/>
                </a:moveTo>
                <a:lnTo>
                  <a:pt x="14372" y="30039"/>
                </a:lnTo>
                <a:cubicBezTo>
                  <a:pt x="14157" y="30086"/>
                  <a:pt x="13931" y="30134"/>
                  <a:pt x="13729" y="30193"/>
                </a:cubicBezTo>
                <a:cubicBezTo>
                  <a:pt x="13729" y="30146"/>
                  <a:pt x="13717" y="30122"/>
                  <a:pt x="13717" y="30074"/>
                </a:cubicBezTo>
                <a:cubicBezTo>
                  <a:pt x="13931" y="30062"/>
                  <a:pt x="14146" y="30062"/>
                  <a:pt x="14372" y="30039"/>
                </a:cubicBezTo>
                <a:close/>
                <a:moveTo>
                  <a:pt x="36124" y="30241"/>
                </a:moveTo>
                <a:cubicBezTo>
                  <a:pt x="36124" y="30253"/>
                  <a:pt x="36136" y="30277"/>
                  <a:pt x="36136" y="30301"/>
                </a:cubicBezTo>
                <a:cubicBezTo>
                  <a:pt x="36077" y="30312"/>
                  <a:pt x="36005" y="30336"/>
                  <a:pt x="35922" y="30372"/>
                </a:cubicBezTo>
                <a:cubicBezTo>
                  <a:pt x="35922" y="30336"/>
                  <a:pt x="35898" y="30312"/>
                  <a:pt x="35898" y="30277"/>
                </a:cubicBezTo>
                <a:lnTo>
                  <a:pt x="36124" y="30241"/>
                </a:lnTo>
                <a:close/>
                <a:moveTo>
                  <a:pt x="35517" y="30372"/>
                </a:moveTo>
                <a:cubicBezTo>
                  <a:pt x="35529" y="30420"/>
                  <a:pt x="35529" y="30455"/>
                  <a:pt x="35541" y="30503"/>
                </a:cubicBezTo>
                <a:cubicBezTo>
                  <a:pt x="35446" y="30539"/>
                  <a:pt x="35339" y="30563"/>
                  <a:pt x="35231" y="30563"/>
                </a:cubicBezTo>
                <a:cubicBezTo>
                  <a:pt x="35220" y="30539"/>
                  <a:pt x="35220" y="30503"/>
                  <a:pt x="35208" y="30479"/>
                </a:cubicBezTo>
                <a:cubicBezTo>
                  <a:pt x="35303" y="30443"/>
                  <a:pt x="35410" y="30396"/>
                  <a:pt x="35517" y="30372"/>
                </a:cubicBezTo>
                <a:close/>
                <a:moveTo>
                  <a:pt x="68033" y="27681"/>
                </a:moveTo>
                <a:cubicBezTo>
                  <a:pt x="68843" y="28515"/>
                  <a:pt x="69391" y="29491"/>
                  <a:pt x="69914" y="30491"/>
                </a:cubicBezTo>
                <a:cubicBezTo>
                  <a:pt x="69879" y="30515"/>
                  <a:pt x="69855" y="30539"/>
                  <a:pt x="69819" y="30563"/>
                </a:cubicBezTo>
                <a:cubicBezTo>
                  <a:pt x="69629" y="30455"/>
                  <a:pt x="69438" y="30360"/>
                  <a:pt x="69224" y="30253"/>
                </a:cubicBezTo>
                <a:cubicBezTo>
                  <a:pt x="69081" y="30384"/>
                  <a:pt x="68938" y="30491"/>
                  <a:pt x="68759" y="30634"/>
                </a:cubicBezTo>
                <a:cubicBezTo>
                  <a:pt x="68486" y="29598"/>
                  <a:pt x="67688" y="28955"/>
                  <a:pt x="67009" y="28157"/>
                </a:cubicBezTo>
                <a:cubicBezTo>
                  <a:pt x="67355" y="27991"/>
                  <a:pt x="67664" y="27836"/>
                  <a:pt x="68033" y="27681"/>
                </a:cubicBezTo>
                <a:close/>
                <a:moveTo>
                  <a:pt x="73391" y="28300"/>
                </a:moveTo>
                <a:cubicBezTo>
                  <a:pt x="73498" y="28729"/>
                  <a:pt x="73605" y="29146"/>
                  <a:pt x="73724" y="29610"/>
                </a:cubicBezTo>
                <a:cubicBezTo>
                  <a:pt x="72724" y="30003"/>
                  <a:pt x="71736" y="30432"/>
                  <a:pt x="70724" y="30693"/>
                </a:cubicBezTo>
                <a:cubicBezTo>
                  <a:pt x="70367" y="30253"/>
                  <a:pt x="70283" y="30015"/>
                  <a:pt x="70164" y="29312"/>
                </a:cubicBezTo>
                <a:cubicBezTo>
                  <a:pt x="71224" y="28991"/>
                  <a:pt x="72236" y="28515"/>
                  <a:pt x="73391" y="28300"/>
                </a:cubicBezTo>
                <a:close/>
                <a:moveTo>
                  <a:pt x="34862" y="30563"/>
                </a:moveTo>
                <a:cubicBezTo>
                  <a:pt x="34874" y="30598"/>
                  <a:pt x="34874" y="30622"/>
                  <a:pt x="34886" y="30646"/>
                </a:cubicBezTo>
                <a:cubicBezTo>
                  <a:pt x="34803" y="30693"/>
                  <a:pt x="34696" y="30729"/>
                  <a:pt x="34612" y="30765"/>
                </a:cubicBezTo>
                <a:lnTo>
                  <a:pt x="34565" y="30634"/>
                </a:lnTo>
                <a:cubicBezTo>
                  <a:pt x="34648" y="30610"/>
                  <a:pt x="34755" y="30574"/>
                  <a:pt x="34862" y="30563"/>
                </a:cubicBezTo>
                <a:close/>
                <a:moveTo>
                  <a:pt x="9264" y="22538"/>
                </a:moveTo>
                <a:cubicBezTo>
                  <a:pt x="9788" y="24597"/>
                  <a:pt x="10288" y="26645"/>
                  <a:pt x="10812" y="28717"/>
                </a:cubicBezTo>
                <a:cubicBezTo>
                  <a:pt x="10633" y="28979"/>
                  <a:pt x="10347" y="29098"/>
                  <a:pt x="10050" y="29146"/>
                </a:cubicBezTo>
                <a:cubicBezTo>
                  <a:pt x="8597" y="29396"/>
                  <a:pt x="7288" y="30051"/>
                  <a:pt x="5883" y="30467"/>
                </a:cubicBezTo>
                <a:cubicBezTo>
                  <a:pt x="5335" y="30646"/>
                  <a:pt x="4740" y="30729"/>
                  <a:pt x="4132" y="30848"/>
                </a:cubicBezTo>
                <a:cubicBezTo>
                  <a:pt x="4037" y="30586"/>
                  <a:pt x="3954" y="30384"/>
                  <a:pt x="3894" y="30170"/>
                </a:cubicBezTo>
                <a:cubicBezTo>
                  <a:pt x="3608" y="29122"/>
                  <a:pt x="3323" y="28050"/>
                  <a:pt x="3025" y="26991"/>
                </a:cubicBezTo>
                <a:cubicBezTo>
                  <a:pt x="2954" y="26764"/>
                  <a:pt x="2846" y="26562"/>
                  <a:pt x="2716" y="26241"/>
                </a:cubicBezTo>
                <a:cubicBezTo>
                  <a:pt x="2549" y="26514"/>
                  <a:pt x="2620" y="26693"/>
                  <a:pt x="2668" y="26860"/>
                </a:cubicBezTo>
                <a:cubicBezTo>
                  <a:pt x="2942" y="27967"/>
                  <a:pt x="3216" y="29074"/>
                  <a:pt x="3489" y="30170"/>
                </a:cubicBezTo>
                <a:lnTo>
                  <a:pt x="3620" y="30717"/>
                </a:lnTo>
                <a:cubicBezTo>
                  <a:pt x="3530" y="30751"/>
                  <a:pt x="3452" y="30766"/>
                  <a:pt x="3385" y="30766"/>
                </a:cubicBezTo>
                <a:cubicBezTo>
                  <a:pt x="3171" y="30766"/>
                  <a:pt x="3068" y="30610"/>
                  <a:pt x="3013" y="30420"/>
                </a:cubicBezTo>
                <a:cubicBezTo>
                  <a:pt x="2882" y="29967"/>
                  <a:pt x="2751" y="29503"/>
                  <a:pt x="2656" y="29050"/>
                </a:cubicBezTo>
                <a:cubicBezTo>
                  <a:pt x="2489" y="28407"/>
                  <a:pt x="2358" y="27753"/>
                  <a:pt x="2192" y="27110"/>
                </a:cubicBezTo>
                <a:cubicBezTo>
                  <a:pt x="2001" y="26324"/>
                  <a:pt x="1775" y="25538"/>
                  <a:pt x="1573" y="24740"/>
                </a:cubicBezTo>
                <a:cubicBezTo>
                  <a:pt x="1537" y="24669"/>
                  <a:pt x="1549" y="24562"/>
                  <a:pt x="1537" y="24407"/>
                </a:cubicBezTo>
                <a:lnTo>
                  <a:pt x="1537" y="24407"/>
                </a:lnTo>
                <a:cubicBezTo>
                  <a:pt x="2014" y="24486"/>
                  <a:pt x="2479" y="24523"/>
                  <a:pt x="2935" y="24523"/>
                </a:cubicBezTo>
                <a:cubicBezTo>
                  <a:pt x="5209" y="24523"/>
                  <a:pt x="7240" y="23609"/>
                  <a:pt x="9264" y="22538"/>
                </a:cubicBezTo>
                <a:close/>
                <a:moveTo>
                  <a:pt x="37410" y="30158"/>
                </a:moveTo>
                <a:cubicBezTo>
                  <a:pt x="37125" y="30836"/>
                  <a:pt x="36529" y="30801"/>
                  <a:pt x="35982" y="30991"/>
                </a:cubicBezTo>
                <a:cubicBezTo>
                  <a:pt x="36172" y="30574"/>
                  <a:pt x="36172" y="30574"/>
                  <a:pt x="37410" y="30158"/>
                </a:cubicBezTo>
                <a:close/>
                <a:moveTo>
                  <a:pt x="35526" y="30886"/>
                </a:moveTo>
                <a:cubicBezTo>
                  <a:pt x="35582" y="30886"/>
                  <a:pt x="35645" y="30909"/>
                  <a:pt x="35720" y="30955"/>
                </a:cubicBezTo>
                <a:cubicBezTo>
                  <a:pt x="35664" y="31082"/>
                  <a:pt x="35591" y="31146"/>
                  <a:pt x="35504" y="31146"/>
                </a:cubicBezTo>
                <a:cubicBezTo>
                  <a:pt x="35444" y="31146"/>
                  <a:pt x="35376" y="31114"/>
                  <a:pt x="35303" y="31051"/>
                </a:cubicBezTo>
                <a:cubicBezTo>
                  <a:pt x="35368" y="30942"/>
                  <a:pt x="35438" y="30886"/>
                  <a:pt x="35526" y="30886"/>
                </a:cubicBezTo>
                <a:close/>
                <a:moveTo>
                  <a:pt x="35946" y="23407"/>
                </a:moveTo>
                <a:cubicBezTo>
                  <a:pt x="35993" y="23788"/>
                  <a:pt x="36053" y="24014"/>
                  <a:pt x="36053" y="24252"/>
                </a:cubicBezTo>
                <a:cubicBezTo>
                  <a:pt x="36053" y="24717"/>
                  <a:pt x="36124" y="25145"/>
                  <a:pt x="36351" y="25562"/>
                </a:cubicBezTo>
                <a:cubicBezTo>
                  <a:pt x="36434" y="25740"/>
                  <a:pt x="36505" y="25955"/>
                  <a:pt x="36505" y="26157"/>
                </a:cubicBezTo>
                <a:cubicBezTo>
                  <a:pt x="36505" y="26943"/>
                  <a:pt x="36875" y="27645"/>
                  <a:pt x="37125" y="28372"/>
                </a:cubicBezTo>
                <a:cubicBezTo>
                  <a:pt x="37136" y="28431"/>
                  <a:pt x="37148" y="28479"/>
                  <a:pt x="37184" y="28598"/>
                </a:cubicBezTo>
                <a:lnTo>
                  <a:pt x="36732" y="29039"/>
                </a:lnTo>
                <a:cubicBezTo>
                  <a:pt x="36172" y="28348"/>
                  <a:pt x="35993" y="27598"/>
                  <a:pt x="36041" y="26776"/>
                </a:cubicBezTo>
                <a:cubicBezTo>
                  <a:pt x="35993" y="26693"/>
                  <a:pt x="35946" y="26574"/>
                  <a:pt x="35886" y="26479"/>
                </a:cubicBezTo>
                <a:cubicBezTo>
                  <a:pt x="35839" y="26407"/>
                  <a:pt x="35779" y="26348"/>
                  <a:pt x="35684" y="26288"/>
                </a:cubicBezTo>
                <a:lnTo>
                  <a:pt x="35684" y="26288"/>
                </a:lnTo>
                <a:cubicBezTo>
                  <a:pt x="35827" y="27276"/>
                  <a:pt x="36160" y="28193"/>
                  <a:pt x="36291" y="29205"/>
                </a:cubicBezTo>
                <a:cubicBezTo>
                  <a:pt x="36041" y="29312"/>
                  <a:pt x="35827" y="29384"/>
                  <a:pt x="35624" y="29479"/>
                </a:cubicBezTo>
                <a:cubicBezTo>
                  <a:pt x="35398" y="29574"/>
                  <a:pt x="35172" y="29681"/>
                  <a:pt x="34946" y="29777"/>
                </a:cubicBezTo>
                <a:cubicBezTo>
                  <a:pt x="34755" y="29848"/>
                  <a:pt x="34565" y="29896"/>
                  <a:pt x="34350" y="29943"/>
                </a:cubicBezTo>
                <a:cubicBezTo>
                  <a:pt x="33743" y="30074"/>
                  <a:pt x="33136" y="30193"/>
                  <a:pt x="32529" y="30312"/>
                </a:cubicBezTo>
                <a:cubicBezTo>
                  <a:pt x="32345" y="30351"/>
                  <a:pt x="32154" y="30405"/>
                  <a:pt x="31973" y="30405"/>
                </a:cubicBezTo>
                <a:cubicBezTo>
                  <a:pt x="31932" y="30405"/>
                  <a:pt x="31890" y="30403"/>
                  <a:pt x="31850" y="30396"/>
                </a:cubicBezTo>
                <a:cubicBezTo>
                  <a:pt x="31749" y="30380"/>
                  <a:pt x="31650" y="30371"/>
                  <a:pt x="31557" y="30371"/>
                </a:cubicBezTo>
                <a:cubicBezTo>
                  <a:pt x="31289" y="30371"/>
                  <a:pt x="31063" y="30446"/>
                  <a:pt x="30921" y="30658"/>
                </a:cubicBezTo>
                <a:cubicBezTo>
                  <a:pt x="30699" y="30658"/>
                  <a:pt x="30514" y="30637"/>
                  <a:pt x="30345" y="30637"/>
                </a:cubicBezTo>
                <a:cubicBezTo>
                  <a:pt x="30260" y="30637"/>
                  <a:pt x="30179" y="30642"/>
                  <a:pt x="30100" y="30658"/>
                </a:cubicBezTo>
                <a:cubicBezTo>
                  <a:pt x="29195" y="30801"/>
                  <a:pt x="28278" y="30979"/>
                  <a:pt x="27290" y="31158"/>
                </a:cubicBezTo>
                <a:cubicBezTo>
                  <a:pt x="26873" y="29646"/>
                  <a:pt x="26457" y="28157"/>
                  <a:pt x="26016" y="26622"/>
                </a:cubicBezTo>
                <a:cubicBezTo>
                  <a:pt x="26195" y="26574"/>
                  <a:pt x="26349" y="26550"/>
                  <a:pt x="26480" y="26502"/>
                </a:cubicBezTo>
                <a:cubicBezTo>
                  <a:pt x="27421" y="26241"/>
                  <a:pt x="28338" y="25967"/>
                  <a:pt x="29278" y="25740"/>
                </a:cubicBezTo>
                <a:cubicBezTo>
                  <a:pt x="30207" y="25514"/>
                  <a:pt x="31136" y="25359"/>
                  <a:pt x="32064" y="25157"/>
                </a:cubicBezTo>
                <a:cubicBezTo>
                  <a:pt x="32541" y="25050"/>
                  <a:pt x="33029" y="24978"/>
                  <a:pt x="33505" y="24848"/>
                </a:cubicBezTo>
                <a:cubicBezTo>
                  <a:pt x="33743" y="24788"/>
                  <a:pt x="33958" y="24633"/>
                  <a:pt x="34160" y="24538"/>
                </a:cubicBezTo>
                <a:cubicBezTo>
                  <a:pt x="34196" y="24514"/>
                  <a:pt x="34219" y="24490"/>
                  <a:pt x="34255" y="24478"/>
                </a:cubicBezTo>
                <a:cubicBezTo>
                  <a:pt x="34886" y="24324"/>
                  <a:pt x="35422" y="24014"/>
                  <a:pt x="35946" y="23407"/>
                </a:cubicBezTo>
                <a:close/>
                <a:moveTo>
                  <a:pt x="35148" y="31086"/>
                </a:moveTo>
                <a:cubicBezTo>
                  <a:pt x="34981" y="31217"/>
                  <a:pt x="34934" y="31289"/>
                  <a:pt x="34874" y="31313"/>
                </a:cubicBezTo>
                <a:cubicBezTo>
                  <a:pt x="34870" y="31314"/>
                  <a:pt x="34866" y="31314"/>
                  <a:pt x="34861" y="31314"/>
                </a:cubicBezTo>
                <a:cubicBezTo>
                  <a:pt x="34816" y="31314"/>
                  <a:pt x="34762" y="31262"/>
                  <a:pt x="34708" y="31229"/>
                </a:cubicBezTo>
                <a:cubicBezTo>
                  <a:pt x="34720" y="31194"/>
                  <a:pt x="34720" y="31146"/>
                  <a:pt x="34743" y="31098"/>
                </a:cubicBezTo>
                <a:cubicBezTo>
                  <a:pt x="34827" y="31098"/>
                  <a:pt x="34922" y="31098"/>
                  <a:pt x="35148" y="31086"/>
                </a:cubicBezTo>
                <a:close/>
                <a:moveTo>
                  <a:pt x="25361" y="26610"/>
                </a:moveTo>
                <a:cubicBezTo>
                  <a:pt x="25528" y="26645"/>
                  <a:pt x="25659" y="26669"/>
                  <a:pt x="25778" y="26693"/>
                </a:cubicBezTo>
                <a:cubicBezTo>
                  <a:pt x="25957" y="27515"/>
                  <a:pt x="26111" y="28288"/>
                  <a:pt x="26302" y="29062"/>
                </a:cubicBezTo>
                <a:cubicBezTo>
                  <a:pt x="26457" y="29622"/>
                  <a:pt x="26659" y="30158"/>
                  <a:pt x="26826" y="30729"/>
                </a:cubicBezTo>
                <a:cubicBezTo>
                  <a:pt x="26885" y="30932"/>
                  <a:pt x="27064" y="31205"/>
                  <a:pt x="26659" y="31396"/>
                </a:cubicBezTo>
                <a:cubicBezTo>
                  <a:pt x="26588" y="31265"/>
                  <a:pt x="26468" y="31146"/>
                  <a:pt x="26421" y="30991"/>
                </a:cubicBezTo>
                <a:cubicBezTo>
                  <a:pt x="26064" y="29622"/>
                  <a:pt x="25706" y="28241"/>
                  <a:pt x="25361" y="26872"/>
                </a:cubicBezTo>
                <a:cubicBezTo>
                  <a:pt x="25349" y="26812"/>
                  <a:pt x="25361" y="26729"/>
                  <a:pt x="25361" y="26610"/>
                </a:cubicBezTo>
                <a:close/>
                <a:moveTo>
                  <a:pt x="73820" y="29896"/>
                </a:moveTo>
                <a:cubicBezTo>
                  <a:pt x="73867" y="30122"/>
                  <a:pt x="73903" y="30277"/>
                  <a:pt x="73927" y="30491"/>
                </a:cubicBezTo>
                <a:cubicBezTo>
                  <a:pt x="72891" y="30801"/>
                  <a:pt x="71903" y="31098"/>
                  <a:pt x="70891" y="31396"/>
                </a:cubicBezTo>
                <a:cubicBezTo>
                  <a:pt x="70843" y="31217"/>
                  <a:pt x="70819" y="31086"/>
                  <a:pt x="70772" y="30932"/>
                </a:cubicBezTo>
                <a:cubicBezTo>
                  <a:pt x="71784" y="30598"/>
                  <a:pt x="72772" y="30253"/>
                  <a:pt x="73820" y="29896"/>
                </a:cubicBezTo>
                <a:close/>
                <a:moveTo>
                  <a:pt x="66366" y="28431"/>
                </a:moveTo>
                <a:cubicBezTo>
                  <a:pt x="67486" y="28574"/>
                  <a:pt x="68736" y="30432"/>
                  <a:pt x="68486" y="31491"/>
                </a:cubicBezTo>
                <a:cubicBezTo>
                  <a:pt x="67890" y="30384"/>
                  <a:pt x="67247" y="29384"/>
                  <a:pt x="66366" y="28431"/>
                </a:cubicBezTo>
                <a:close/>
                <a:moveTo>
                  <a:pt x="69656" y="31324"/>
                </a:moveTo>
                <a:cubicBezTo>
                  <a:pt x="69800" y="31324"/>
                  <a:pt x="69921" y="31398"/>
                  <a:pt x="70010" y="31610"/>
                </a:cubicBezTo>
                <a:cubicBezTo>
                  <a:pt x="69772" y="31813"/>
                  <a:pt x="69498" y="31848"/>
                  <a:pt x="69176" y="31884"/>
                </a:cubicBezTo>
                <a:cubicBezTo>
                  <a:pt x="69164" y="31610"/>
                  <a:pt x="69236" y="31432"/>
                  <a:pt x="69498" y="31348"/>
                </a:cubicBezTo>
                <a:cubicBezTo>
                  <a:pt x="69553" y="31333"/>
                  <a:pt x="69606" y="31324"/>
                  <a:pt x="69656" y="31324"/>
                </a:cubicBezTo>
                <a:close/>
                <a:moveTo>
                  <a:pt x="32910" y="32360"/>
                </a:moveTo>
                <a:lnTo>
                  <a:pt x="32910" y="32396"/>
                </a:lnTo>
                <a:lnTo>
                  <a:pt x="32862" y="32396"/>
                </a:lnTo>
                <a:cubicBezTo>
                  <a:pt x="32886" y="32384"/>
                  <a:pt x="32862" y="32360"/>
                  <a:pt x="32862" y="32360"/>
                </a:cubicBezTo>
                <a:close/>
                <a:moveTo>
                  <a:pt x="51543" y="27026"/>
                </a:moveTo>
                <a:cubicBezTo>
                  <a:pt x="51769" y="27574"/>
                  <a:pt x="51876" y="28110"/>
                  <a:pt x="51984" y="28705"/>
                </a:cubicBezTo>
                <a:cubicBezTo>
                  <a:pt x="50841" y="29241"/>
                  <a:pt x="49733" y="29765"/>
                  <a:pt x="48626" y="30277"/>
                </a:cubicBezTo>
                <a:cubicBezTo>
                  <a:pt x="48274" y="29971"/>
                  <a:pt x="48010" y="29832"/>
                  <a:pt x="47801" y="29832"/>
                </a:cubicBezTo>
                <a:cubicBezTo>
                  <a:pt x="47684" y="29832"/>
                  <a:pt x="47584" y="29875"/>
                  <a:pt x="47495" y="29955"/>
                </a:cubicBezTo>
                <a:cubicBezTo>
                  <a:pt x="47257" y="30182"/>
                  <a:pt x="47269" y="30384"/>
                  <a:pt x="47543" y="30836"/>
                </a:cubicBezTo>
                <a:cubicBezTo>
                  <a:pt x="46507" y="31325"/>
                  <a:pt x="45578" y="31991"/>
                  <a:pt x="44518" y="32408"/>
                </a:cubicBezTo>
                <a:cubicBezTo>
                  <a:pt x="44030" y="31646"/>
                  <a:pt x="43602" y="29801"/>
                  <a:pt x="43792" y="29289"/>
                </a:cubicBezTo>
                <a:lnTo>
                  <a:pt x="43792" y="29289"/>
                </a:lnTo>
                <a:cubicBezTo>
                  <a:pt x="44114" y="29479"/>
                  <a:pt x="44197" y="29777"/>
                  <a:pt x="44185" y="30110"/>
                </a:cubicBezTo>
                <a:cubicBezTo>
                  <a:pt x="44233" y="30622"/>
                  <a:pt x="44411" y="31063"/>
                  <a:pt x="44685" y="31503"/>
                </a:cubicBezTo>
                <a:cubicBezTo>
                  <a:pt x="44756" y="30753"/>
                  <a:pt x="44352" y="30074"/>
                  <a:pt x="44292" y="29300"/>
                </a:cubicBezTo>
                <a:cubicBezTo>
                  <a:pt x="44423" y="29265"/>
                  <a:pt x="44578" y="29205"/>
                  <a:pt x="44709" y="29193"/>
                </a:cubicBezTo>
                <a:cubicBezTo>
                  <a:pt x="46209" y="29003"/>
                  <a:pt x="47697" y="28681"/>
                  <a:pt x="49126" y="28169"/>
                </a:cubicBezTo>
                <a:cubicBezTo>
                  <a:pt x="49805" y="27931"/>
                  <a:pt x="50495" y="27693"/>
                  <a:pt x="51067" y="27229"/>
                </a:cubicBezTo>
                <a:cubicBezTo>
                  <a:pt x="51186" y="27145"/>
                  <a:pt x="51341" y="27110"/>
                  <a:pt x="51543" y="27026"/>
                </a:cubicBezTo>
                <a:close/>
                <a:moveTo>
                  <a:pt x="11121" y="29705"/>
                </a:moveTo>
                <a:lnTo>
                  <a:pt x="11121" y="29705"/>
                </a:lnTo>
                <a:cubicBezTo>
                  <a:pt x="10871" y="30324"/>
                  <a:pt x="10383" y="30622"/>
                  <a:pt x="9883" y="30789"/>
                </a:cubicBezTo>
                <a:cubicBezTo>
                  <a:pt x="9026" y="31051"/>
                  <a:pt x="8133" y="31205"/>
                  <a:pt x="7240" y="31396"/>
                </a:cubicBezTo>
                <a:cubicBezTo>
                  <a:pt x="6930" y="31467"/>
                  <a:pt x="6633" y="31515"/>
                  <a:pt x="6311" y="31575"/>
                </a:cubicBezTo>
                <a:cubicBezTo>
                  <a:pt x="6335" y="31622"/>
                  <a:pt x="6335" y="31670"/>
                  <a:pt x="6347" y="31706"/>
                </a:cubicBezTo>
                <a:cubicBezTo>
                  <a:pt x="6990" y="31634"/>
                  <a:pt x="7645" y="31563"/>
                  <a:pt x="8276" y="31491"/>
                </a:cubicBezTo>
                <a:lnTo>
                  <a:pt x="8276" y="31491"/>
                </a:lnTo>
                <a:cubicBezTo>
                  <a:pt x="6633" y="32027"/>
                  <a:pt x="5002" y="32539"/>
                  <a:pt x="3239" y="32658"/>
                </a:cubicBezTo>
                <a:cubicBezTo>
                  <a:pt x="3180" y="32396"/>
                  <a:pt x="3120" y="32182"/>
                  <a:pt x="3061" y="31944"/>
                </a:cubicBezTo>
                <a:cubicBezTo>
                  <a:pt x="3251" y="31908"/>
                  <a:pt x="3382" y="31860"/>
                  <a:pt x="3537" y="31825"/>
                </a:cubicBezTo>
                <a:cubicBezTo>
                  <a:pt x="4799" y="31575"/>
                  <a:pt x="6061" y="31336"/>
                  <a:pt x="7323" y="31074"/>
                </a:cubicBezTo>
                <a:cubicBezTo>
                  <a:pt x="8550" y="30801"/>
                  <a:pt x="9704" y="30324"/>
                  <a:pt x="10836" y="29789"/>
                </a:cubicBezTo>
                <a:cubicBezTo>
                  <a:pt x="10919" y="29765"/>
                  <a:pt x="10990" y="29741"/>
                  <a:pt x="11121" y="29705"/>
                </a:cubicBezTo>
                <a:close/>
                <a:moveTo>
                  <a:pt x="33444" y="30745"/>
                </a:moveTo>
                <a:cubicBezTo>
                  <a:pt x="33692" y="30745"/>
                  <a:pt x="33945" y="30770"/>
                  <a:pt x="34219" y="30789"/>
                </a:cubicBezTo>
                <a:cubicBezTo>
                  <a:pt x="34136" y="30908"/>
                  <a:pt x="34041" y="31015"/>
                  <a:pt x="33910" y="31158"/>
                </a:cubicBezTo>
                <a:cubicBezTo>
                  <a:pt x="34100" y="31205"/>
                  <a:pt x="34267" y="31265"/>
                  <a:pt x="34469" y="31325"/>
                </a:cubicBezTo>
                <a:cubicBezTo>
                  <a:pt x="34315" y="31634"/>
                  <a:pt x="34029" y="31706"/>
                  <a:pt x="33791" y="31813"/>
                </a:cubicBezTo>
                <a:cubicBezTo>
                  <a:pt x="33553" y="31920"/>
                  <a:pt x="33303" y="31991"/>
                  <a:pt x="33041" y="32063"/>
                </a:cubicBezTo>
                <a:cubicBezTo>
                  <a:pt x="33029" y="32063"/>
                  <a:pt x="33017" y="32087"/>
                  <a:pt x="33005" y="32087"/>
                </a:cubicBezTo>
                <a:cubicBezTo>
                  <a:pt x="32053" y="32146"/>
                  <a:pt x="31195" y="32658"/>
                  <a:pt x="30231" y="32658"/>
                </a:cubicBezTo>
                <a:cubicBezTo>
                  <a:pt x="30217" y="32658"/>
                  <a:pt x="30203" y="32657"/>
                  <a:pt x="30189" y="32657"/>
                </a:cubicBezTo>
                <a:cubicBezTo>
                  <a:pt x="29739" y="32657"/>
                  <a:pt x="29300" y="32840"/>
                  <a:pt x="28850" y="32944"/>
                </a:cubicBezTo>
                <a:cubicBezTo>
                  <a:pt x="28326" y="33063"/>
                  <a:pt x="27826" y="33194"/>
                  <a:pt x="27290" y="33337"/>
                </a:cubicBezTo>
                <a:cubicBezTo>
                  <a:pt x="27088" y="33170"/>
                  <a:pt x="26814" y="33063"/>
                  <a:pt x="26909" y="32658"/>
                </a:cubicBezTo>
                <a:cubicBezTo>
                  <a:pt x="27945" y="32479"/>
                  <a:pt x="28981" y="32229"/>
                  <a:pt x="30040" y="32146"/>
                </a:cubicBezTo>
                <a:cubicBezTo>
                  <a:pt x="31124" y="32051"/>
                  <a:pt x="32088" y="31575"/>
                  <a:pt x="33160" y="31467"/>
                </a:cubicBezTo>
                <a:cubicBezTo>
                  <a:pt x="33148" y="31432"/>
                  <a:pt x="33148" y="31384"/>
                  <a:pt x="33136" y="31336"/>
                </a:cubicBezTo>
                <a:cubicBezTo>
                  <a:pt x="32957" y="31384"/>
                  <a:pt x="32791" y="31444"/>
                  <a:pt x="32612" y="31467"/>
                </a:cubicBezTo>
                <a:cubicBezTo>
                  <a:pt x="32112" y="31575"/>
                  <a:pt x="31600" y="31634"/>
                  <a:pt x="31112" y="31765"/>
                </a:cubicBezTo>
                <a:cubicBezTo>
                  <a:pt x="30350" y="31991"/>
                  <a:pt x="29576" y="31884"/>
                  <a:pt x="28814" y="32039"/>
                </a:cubicBezTo>
                <a:cubicBezTo>
                  <a:pt x="28421" y="32110"/>
                  <a:pt x="28004" y="32087"/>
                  <a:pt x="27588" y="32110"/>
                </a:cubicBezTo>
                <a:cubicBezTo>
                  <a:pt x="27564" y="32087"/>
                  <a:pt x="27564" y="32039"/>
                  <a:pt x="27564" y="32003"/>
                </a:cubicBezTo>
                <a:cubicBezTo>
                  <a:pt x="28100" y="31908"/>
                  <a:pt x="28635" y="31801"/>
                  <a:pt x="29207" y="31706"/>
                </a:cubicBezTo>
                <a:cubicBezTo>
                  <a:pt x="29469" y="31646"/>
                  <a:pt x="29743" y="31551"/>
                  <a:pt x="30005" y="31491"/>
                </a:cubicBezTo>
                <a:cubicBezTo>
                  <a:pt x="30231" y="31444"/>
                  <a:pt x="30457" y="31408"/>
                  <a:pt x="30683" y="31408"/>
                </a:cubicBezTo>
                <a:cubicBezTo>
                  <a:pt x="31362" y="31396"/>
                  <a:pt x="32029" y="31325"/>
                  <a:pt x="32624" y="30920"/>
                </a:cubicBezTo>
                <a:cubicBezTo>
                  <a:pt x="32791" y="30813"/>
                  <a:pt x="33029" y="30777"/>
                  <a:pt x="33219" y="30753"/>
                </a:cubicBezTo>
                <a:cubicBezTo>
                  <a:pt x="33294" y="30747"/>
                  <a:pt x="33369" y="30745"/>
                  <a:pt x="33444" y="30745"/>
                </a:cubicBezTo>
                <a:close/>
                <a:moveTo>
                  <a:pt x="72153" y="22288"/>
                </a:moveTo>
                <a:cubicBezTo>
                  <a:pt x="71522" y="22764"/>
                  <a:pt x="70784" y="22978"/>
                  <a:pt x="70105" y="23228"/>
                </a:cubicBezTo>
                <a:cubicBezTo>
                  <a:pt x="68474" y="23824"/>
                  <a:pt x="66854" y="24407"/>
                  <a:pt x="65235" y="24978"/>
                </a:cubicBezTo>
                <a:cubicBezTo>
                  <a:pt x="63937" y="25443"/>
                  <a:pt x="62628" y="25895"/>
                  <a:pt x="61330" y="26383"/>
                </a:cubicBezTo>
                <a:cubicBezTo>
                  <a:pt x="59973" y="26907"/>
                  <a:pt x="58627" y="27467"/>
                  <a:pt x="57270" y="28003"/>
                </a:cubicBezTo>
                <a:cubicBezTo>
                  <a:pt x="56282" y="28407"/>
                  <a:pt x="55294" y="28788"/>
                  <a:pt x="54317" y="29181"/>
                </a:cubicBezTo>
                <a:cubicBezTo>
                  <a:pt x="54031" y="29300"/>
                  <a:pt x="53758" y="29420"/>
                  <a:pt x="53472" y="29539"/>
                </a:cubicBezTo>
                <a:cubicBezTo>
                  <a:pt x="51960" y="30205"/>
                  <a:pt x="50424" y="30860"/>
                  <a:pt x="48912" y="31551"/>
                </a:cubicBezTo>
                <a:cubicBezTo>
                  <a:pt x="47495" y="32182"/>
                  <a:pt x="46102" y="32837"/>
                  <a:pt x="44685" y="33480"/>
                </a:cubicBezTo>
                <a:cubicBezTo>
                  <a:pt x="44554" y="33539"/>
                  <a:pt x="44399" y="33551"/>
                  <a:pt x="44256" y="33587"/>
                </a:cubicBezTo>
                <a:cubicBezTo>
                  <a:pt x="44233" y="33551"/>
                  <a:pt x="44233" y="33539"/>
                  <a:pt x="44221" y="33515"/>
                </a:cubicBezTo>
                <a:cubicBezTo>
                  <a:pt x="44697" y="33241"/>
                  <a:pt x="45185" y="32991"/>
                  <a:pt x="45638" y="32682"/>
                </a:cubicBezTo>
                <a:cubicBezTo>
                  <a:pt x="47162" y="31729"/>
                  <a:pt x="48793" y="30955"/>
                  <a:pt x="50412" y="30193"/>
                </a:cubicBezTo>
                <a:cubicBezTo>
                  <a:pt x="51972" y="29479"/>
                  <a:pt x="53591" y="28872"/>
                  <a:pt x="55186" y="28229"/>
                </a:cubicBezTo>
                <a:cubicBezTo>
                  <a:pt x="56710" y="27622"/>
                  <a:pt x="58234" y="27026"/>
                  <a:pt x="59782" y="26443"/>
                </a:cubicBezTo>
                <a:cubicBezTo>
                  <a:pt x="60663" y="26110"/>
                  <a:pt x="61544" y="25836"/>
                  <a:pt x="62425" y="25514"/>
                </a:cubicBezTo>
                <a:cubicBezTo>
                  <a:pt x="64628" y="24717"/>
                  <a:pt x="66819" y="23871"/>
                  <a:pt x="69033" y="23097"/>
                </a:cubicBezTo>
                <a:cubicBezTo>
                  <a:pt x="70033" y="22740"/>
                  <a:pt x="71081" y="22562"/>
                  <a:pt x="72153" y="22288"/>
                </a:cubicBezTo>
                <a:close/>
                <a:moveTo>
                  <a:pt x="44018" y="33777"/>
                </a:moveTo>
                <a:cubicBezTo>
                  <a:pt x="44030" y="33777"/>
                  <a:pt x="44054" y="33777"/>
                  <a:pt x="44137" y="33789"/>
                </a:cubicBezTo>
                <a:cubicBezTo>
                  <a:pt x="44030" y="33813"/>
                  <a:pt x="43983" y="33825"/>
                  <a:pt x="43935" y="33825"/>
                </a:cubicBezTo>
                <a:cubicBezTo>
                  <a:pt x="43971" y="33813"/>
                  <a:pt x="43983" y="33789"/>
                  <a:pt x="44018" y="33777"/>
                </a:cubicBezTo>
                <a:close/>
                <a:moveTo>
                  <a:pt x="46316" y="34003"/>
                </a:moveTo>
                <a:cubicBezTo>
                  <a:pt x="46312" y="34010"/>
                  <a:pt x="46308" y="34016"/>
                  <a:pt x="46305" y="34023"/>
                </a:cubicBezTo>
                <a:lnTo>
                  <a:pt x="46305" y="34023"/>
                </a:lnTo>
                <a:cubicBezTo>
                  <a:pt x="46316" y="34021"/>
                  <a:pt x="46328" y="34018"/>
                  <a:pt x="46340" y="34015"/>
                </a:cubicBezTo>
                <a:lnTo>
                  <a:pt x="46316" y="34003"/>
                </a:lnTo>
                <a:close/>
                <a:moveTo>
                  <a:pt x="43328" y="34944"/>
                </a:moveTo>
                <a:cubicBezTo>
                  <a:pt x="43451" y="34944"/>
                  <a:pt x="43558" y="34997"/>
                  <a:pt x="43661" y="35158"/>
                </a:cubicBezTo>
                <a:cubicBezTo>
                  <a:pt x="43459" y="35206"/>
                  <a:pt x="43316" y="35230"/>
                  <a:pt x="43137" y="35289"/>
                </a:cubicBezTo>
                <a:cubicBezTo>
                  <a:pt x="43102" y="35194"/>
                  <a:pt x="43090" y="35099"/>
                  <a:pt x="43078" y="34992"/>
                </a:cubicBezTo>
                <a:cubicBezTo>
                  <a:pt x="43169" y="34964"/>
                  <a:pt x="43251" y="34944"/>
                  <a:pt x="43328" y="34944"/>
                </a:cubicBezTo>
                <a:close/>
                <a:moveTo>
                  <a:pt x="72153" y="23550"/>
                </a:moveTo>
                <a:lnTo>
                  <a:pt x="72153" y="23550"/>
                </a:lnTo>
                <a:cubicBezTo>
                  <a:pt x="72093" y="23763"/>
                  <a:pt x="72046" y="23906"/>
                  <a:pt x="72010" y="24072"/>
                </a:cubicBezTo>
                <a:lnTo>
                  <a:pt x="72010" y="24072"/>
                </a:lnTo>
                <a:cubicBezTo>
                  <a:pt x="72006" y="24068"/>
                  <a:pt x="72002" y="24065"/>
                  <a:pt x="71998" y="24062"/>
                </a:cubicBezTo>
                <a:lnTo>
                  <a:pt x="71998" y="24062"/>
                </a:lnTo>
                <a:lnTo>
                  <a:pt x="72010" y="24074"/>
                </a:lnTo>
                <a:cubicBezTo>
                  <a:pt x="72010" y="24073"/>
                  <a:pt x="72010" y="24072"/>
                  <a:pt x="72010" y="24072"/>
                </a:cubicBezTo>
                <a:lnTo>
                  <a:pt x="72010" y="24072"/>
                </a:lnTo>
                <a:cubicBezTo>
                  <a:pt x="72085" y="24129"/>
                  <a:pt x="72212" y="24195"/>
                  <a:pt x="72200" y="24240"/>
                </a:cubicBezTo>
                <a:cubicBezTo>
                  <a:pt x="72177" y="24407"/>
                  <a:pt x="72093" y="24586"/>
                  <a:pt x="72010" y="24728"/>
                </a:cubicBezTo>
                <a:cubicBezTo>
                  <a:pt x="71962" y="24800"/>
                  <a:pt x="71831" y="24824"/>
                  <a:pt x="71712" y="24883"/>
                </a:cubicBezTo>
                <a:cubicBezTo>
                  <a:pt x="71819" y="24919"/>
                  <a:pt x="71903" y="24955"/>
                  <a:pt x="72022" y="25014"/>
                </a:cubicBezTo>
                <a:cubicBezTo>
                  <a:pt x="71855" y="25086"/>
                  <a:pt x="71724" y="25145"/>
                  <a:pt x="71581" y="25205"/>
                </a:cubicBezTo>
                <a:cubicBezTo>
                  <a:pt x="71260" y="25383"/>
                  <a:pt x="70962" y="25621"/>
                  <a:pt x="70641" y="25788"/>
                </a:cubicBezTo>
                <a:cubicBezTo>
                  <a:pt x="69331" y="26360"/>
                  <a:pt x="68021" y="26955"/>
                  <a:pt x="66676" y="27479"/>
                </a:cubicBezTo>
                <a:cubicBezTo>
                  <a:pt x="65461" y="27967"/>
                  <a:pt x="64199" y="28372"/>
                  <a:pt x="62961" y="28824"/>
                </a:cubicBezTo>
                <a:cubicBezTo>
                  <a:pt x="62318" y="29039"/>
                  <a:pt x="61699" y="29300"/>
                  <a:pt x="61056" y="29539"/>
                </a:cubicBezTo>
                <a:cubicBezTo>
                  <a:pt x="60770" y="29658"/>
                  <a:pt x="60485" y="29741"/>
                  <a:pt x="60211" y="29848"/>
                </a:cubicBezTo>
                <a:cubicBezTo>
                  <a:pt x="59508" y="30098"/>
                  <a:pt x="58806" y="30336"/>
                  <a:pt x="58127" y="30586"/>
                </a:cubicBezTo>
                <a:cubicBezTo>
                  <a:pt x="57377" y="30860"/>
                  <a:pt x="56639" y="31146"/>
                  <a:pt x="55889" y="31420"/>
                </a:cubicBezTo>
                <a:cubicBezTo>
                  <a:pt x="54639" y="31920"/>
                  <a:pt x="53389" y="32408"/>
                  <a:pt x="52138" y="32884"/>
                </a:cubicBezTo>
                <a:cubicBezTo>
                  <a:pt x="51019" y="33301"/>
                  <a:pt x="49912" y="33706"/>
                  <a:pt x="48793" y="34134"/>
                </a:cubicBezTo>
                <a:cubicBezTo>
                  <a:pt x="48281" y="34325"/>
                  <a:pt x="47793" y="34563"/>
                  <a:pt x="47293" y="34789"/>
                </a:cubicBezTo>
                <a:cubicBezTo>
                  <a:pt x="46840" y="34980"/>
                  <a:pt x="46400" y="35194"/>
                  <a:pt x="45947" y="35373"/>
                </a:cubicBezTo>
                <a:cubicBezTo>
                  <a:pt x="45871" y="35400"/>
                  <a:pt x="45789" y="35415"/>
                  <a:pt x="45704" y="35415"/>
                </a:cubicBezTo>
                <a:cubicBezTo>
                  <a:pt x="45603" y="35415"/>
                  <a:pt x="45497" y="35394"/>
                  <a:pt x="45388" y="35349"/>
                </a:cubicBezTo>
                <a:cubicBezTo>
                  <a:pt x="47197" y="34503"/>
                  <a:pt x="48995" y="33646"/>
                  <a:pt x="50769" y="32813"/>
                </a:cubicBezTo>
                <a:lnTo>
                  <a:pt x="50769" y="32813"/>
                </a:lnTo>
                <a:cubicBezTo>
                  <a:pt x="50567" y="32848"/>
                  <a:pt x="50293" y="32884"/>
                  <a:pt x="50055" y="32991"/>
                </a:cubicBezTo>
                <a:cubicBezTo>
                  <a:pt x="49459" y="33229"/>
                  <a:pt x="48876" y="33491"/>
                  <a:pt x="48305" y="33765"/>
                </a:cubicBezTo>
                <a:cubicBezTo>
                  <a:pt x="47328" y="34206"/>
                  <a:pt x="46364" y="34682"/>
                  <a:pt x="45399" y="35146"/>
                </a:cubicBezTo>
                <a:cubicBezTo>
                  <a:pt x="45054" y="35313"/>
                  <a:pt x="44709" y="35468"/>
                  <a:pt x="44340" y="35670"/>
                </a:cubicBezTo>
                <a:lnTo>
                  <a:pt x="44173" y="35015"/>
                </a:lnTo>
                <a:cubicBezTo>
                  <a:pt x="44316" y="34956"/>
                  <a:pt x="44435" y="34873"/>
                  <a:pt x="44566" y="34813"/>
                </a:cubicBezTo>
                <a:cubicBezTo>
                  <a:pt x="45102" y="34599"/>
                  <a:pt x="45649" y="34384"/>
                  <a:pt x="46185" y="34158"/>
                </a:cubicBezTo>
                <a:cubicBezTo>
                  <a:pt x="46238" y="34137"/>
                  <a:pt x="46272" y="34078"/>
                  <a:pt x="46305" y="34023"/>
                </a:cubicBezTo>
                <a:lnTo>
                  <a:pt x="46305" y="34023"/>
                </a:lnTo>
                <a:cubicBezTo>
                  <a:pt x="45937" y="34105"/>
                  <a:pt x="45590" y="34197"/>
                  <a:pt x="45233" y="34289"/>
                </a:cubicBezTo>
                <a:cubicBezTo>
                  <a:pt x="45233" y="34253"/>
                  <a:pt x="45221" y="34230"/>
                  <a:pt x="45209" y="34194"/>
                </a:cubicBezTo>
                <a:cubicBezTo>
                  <a:pt x="45745" y="33944"/>
                  <a:pt x="46257" y="33658"/>
                  <a:pt x="46792" y="33408"/>
                </a:cubicBezTo>
                <a:cubicBezTo>
                  <a:pt x="48245" y="32718"/>
                  <a:pt x="49698" y="32039"/>
                  <a:pt x="51162" y="31384"/>
                </a:cubicBezTo>
                <a:cubicBezTo>
                  <a:pt x="52198" y="30908"/>
                  <a:pt x="53258" y="30443"/>
                  <a:pt x="54329" y="30015"/>
                </a:cubicBezTo>
                <a:cubicBezTo>
                  <a:pt x="55377" y="29574"/>
                  <a:pt x="56437" y="29158"/>
                  <a:pt x="57496" y="28765"/>
                </a:cubicBezTo>
                <a:cubicBezTo>
                  <a:pt x="58318" y="28455"/>
                  <a:pt x="59115" y="28134"/>
                  <a:pt x="59937" y="27836"/>
                </a:cubicBezTo>
                <a:cubicBezTo>
                  <a:pt x="61187" y="27372"/>
                  <a:pt x="62425" y="26931"/>
                  <a:pt x="63676" y="26479"/>
                </a:cubicBezTo>
                <a:cubicBezTo>
                  <a:pt x="64033" y="26348"/>
                  <a:pt x="64378" y="26217"/>
                  <a:pt x="64735" y="26086"/>
                </a:cubicBezTo>
                <a:lnTo>
                  <a:pt x="69414" y="24383"/>
                </a:lnTo>
                <a:cubicBezTo>
                  <a:pt x="70176" y="24121"/>
                  <a:pt x="70950" y="23871"/>
                  <a:pt x="71724" y="23609"/>
                </a:cubicBezTo>
                <a:cubicBezTo>
                  <a:pt x="71843" y="23585"/>
                  <a:pt x="71974" y="23585"/>
                  <a:pt x="72153" y="23550"/>
                </a:cubicBezTo>
                <a:close/>
                <a:moveTo>
                  <a:pt x="45102" y="35635"/>
                </a:moveTo>
                <a:lnTo>
                  <a:pt x="45102" y="35635"/>
                </a:lnTo>
                <a:cubicBezTo>
                  <a:pt x="45090" y="35658"/>
                  <a:pt x="45066" y="35670"/>
                  <a:pt x="45042" y="35682"/>
                </a:cubicBezTo>
                <a:cubicBezTo>
                  <a:pt x="45030" y="35682"/>
                  <a:pt x="45007" y="35682"/>
                  <a:pt x="44935" y="35670"/>
                </a:cubicBezTo>
                <a:cubicBezTo>
                  <a:pt x="45030" y="35658"/>
                  <a:pt x="45066" y="35658"/>
                  <a:pt x="45102" y="35635"/>
                </a:cubicBezTo>
                <a:close/>
                <a:moveTo>
                  <a:pt x="43416" y="35549"/>
                </a:moveTo>
                <a:cubicBezTo>
                  <a:pt x="43472" y="35549"/>
                  <a:pt x="43540" y="35571"/>
                  <a:pt x="43613" y="35599"/>
                </a:cubicBezTo>
                <a:cubicBezTo>
                  <a:pt x="43581" y="35767"/>
                  <a:pt x="43511" y="35806"/>
                  <a:pt x="43414" y="35806"/>
                </a:cubicBezTo>
                <a:cubicBezTo>
                  <a:pt x="43368" y="35806"/>
                  <a:pt x="43314" y="35797"/>
                  <a:pt x="43256" y="35789"/>
                </a:cubicBezTo>
                <a:cubicBezTo>
                  <a:pt x="43264" y="35606"/>
                  <a:pt x="43325" y="35549"/>
                  <a:pt x="43416" y="35549"/>
                </a:cubicBezTo>
                <a:close/>
                <a:moveTo>
                  <a:pt x="72272" y="25359"/>
                </a:moveTo>
                <a:cubicBezTo>
                  <a:pt x="72296" y="25395"/>
                  <a:pt x="72319" y="25455"/>
                  <a:pt x="72331" y="25502"/>
                </a:cubicBezTo>
                <a:cubicBezTo>
                  <a:pt x="72236" y="25574"/>
                  <a:pt x="72141" y="25681"/>
                  <a:pt x="72022" y="25717"/>
                </a:cubicBezTo>
                <a:cubicBezTo>
                  <a:pt x="71081" y="26086"/>
                  <a:pt x="70164" y="26455"/>
                  <a:pt x="69224" y="26812"/>
                </a:cubicBezTo>
                <a:cubicBezTo>
                  <a:pt x="68795" y="26979"/>
                  <a:pt x="68355" y="27110"/>
                  <a:pt x="67950" y="27288"/>
                </a:cubicBezTo>
                <a:cubicBezTo>
                  <a:pt x="67081" y="27657"/>
                  <a:pt x="66223" y="28038"/>
                  <a:pt x="65342" y="28384"/>
                </a:cubicBezTo>
                <a:cubicBezTo>
                  <a:pt x="64342" y="28812"/>
                  <a:pt x="63342" y="29205"/>
                  <a:pt x="62330" y="29598"/>
                </a:cubicBezTo>
                <a:cubicBezTo>
                  <a:pt x="61306" y="29979"/>
                  <a:pt x="60270" y="30336"/>
                  <a:pt x="59234" y="30717"/>
                </a:cubicBezTo>
                <a:cubicBezTo>
                  <a:pt x="58580" y="30944"/>
                  <a:pt x="57913" y="31170"/>
                  <a:pt x="57258" y="31408"/>
                </a:cubicBezTo>
                <a:cubicBezTo>
                  <a:pt x="55925" y="31908"/>
                  <a:pt x="54591" y="32420"/>
                  <a:pt x="53269" y="32920"/>
                </a:cubicBezTo>
                <a:cubicBezTo>
                  <a:pt x="52567" y="33182"/>
                  <a:pt x="51841" y="33420"/>
                  <a:pt x="51138" y="33694"/>
                </a:cubicBezTo>
                <a:cubicBezTo>
                  <a:pt x="50090" y="34087"/>
                  <a:pt x="49031" y="34527"/>
                  <a:pt x="47983" y="34956"/>
                </a:cubicBezTo>
                <a:cubicBezTo>
                  <a:pt x="47197" y="35265"/>
                  <a:pt x="46423" y="35587"/>
                  <a:pt x="45638" y="35920"/>
                </a:cubicBezTo>
                <a:cubicBezTo>
                  <a:pt x="45447" y="35992"/>
                  <a:pt x="45268" y="36111"/>
                  <a:pt x="45066" y="36182"/>
                </a:cubicBezTo>
                <a:cubicBezTo>
                  <a:pt x="44864" y="36266"/>
                  <a:pt x="44649" y="36325"/>
                  <a:pt x="44447" y="36397"/>
                </a:cubicBezTo>
                <a:cubicBezTo>
                  <a:pt x="44411" y="36361"/>
                  <a:pt x="44399" y="36337"/>
                  <a:pt x="44375" y="36301"/>
                </a:cubicBezTo>
                <a:cubicBezTo>
                  <a:pt x="44435" y="36218"/>
                  <a:pt x="44471" y="36087"/>
                  <a:pt x="44566" y="36039"/>
                </a:cubicBezTo>
                <a:cubicBezTo>
                  <a:pt x="45268" y="35718"/>
                  <a:pt x="45983" y="35396"/>
                  <a:pt x="46673" y="35099"/>
                </a:cubicBezTo>
                <a:cubicBezTo>
                  <a:pt x="46995" y="34968"/>
                  <a:pt x="47316" y="34849"/>
                  <a:pt x="47626" y="34730"/>
                </a:cubicBezTo>
                <a:cubicBezTo>
                  <a:pt x="48757" y="34325"/>
                  <a:pt x="49912" y="33932"/>
                  <a:pt x="51043" y="33515"/>
                </a:cubicBezTo>
                <a:cubicBezTo>
                  <a:pt x="51436" y="33360"/>
                  <a:pt x="51841" y="33194"/>
                  <a:pt x="52246" y="33039"/>
                </a:cubicBezTo>
                <a:cubicBezTo>
                  <a:pt x="53377" y="32587"/>
                  <a:pt x="54496" y="32146"/>
                  <a:pt x="55627" y="31706"/>
                </a:cubicBezTo>
                <a:cubicBezTo>
                  <a:pt x="56294" y="31444"/>
                  <a:pt x="56972" y="31217"/>
                  <a:pt x="57651" y="30967"/>
                </a:cubicBezTo>
                <a:cubicBezTo>
                  <a:pt x="58901" y="30491"/>
                  <a:pt x="60163" y="30015"/>
                  <a:pt x="61413" y="29539"/>
                </a:cubicBezTo>
                <a:lnTo>
                  <a:pt x="61675" y="29443"/>
                </a:lnTo>
                <a:cubicBezTo>
                  <a:pt x="62592" y="29110"/>
                  <a:pt x="63485" y="28777"/>
                  <a:pt x="64390" y="28431"/>
                </a:cubicBezTo>
                <a:cubicBezTo>
                  <a:pt x="64449" y="28419"/>
                  <a:pt x="64497" y="28396"/>
                  <a:pt x="64557" y="28372"/>
                </a:cubicBezTo>
                <a:cubicBezTo>
                  <a:pt x="65461" y="28157"/>
                  <a:pt x="66283" y="27741"/>
                  <a:pt x="67140" y="27395"/>
                </a:cubicBezTo>
                <a:cubicBezTo>
                  <a:pt x="67664" y="27181"/>
                  <a:pt x="68188" y="27038"/>
                  <a:pt x="68688" y="26824"/>
                </a:cubicBezTo>
                <a:cubicBezTo>
                  <a:pt x="69581" y="26455"/>
                  <a:pt x="70462" y="26050"/>
                  <a:pt x="71343" y="25681"/>
                </a:cubicBezTo>
                <a:cubicBezTo>
                  <a:pt x="71653" y="25562"/>
                  <a:pt x="71962" y="25455"/>
                  <a:pt x="72272" y="25359"/>
                </a:cubicBezTo>
                <a:close/>
                <a:moveTo>
                  <a:pt x="43574" y="36118"/>
                </a:moveTo>
                <a:cubicBezTo>
                  <a:pt x="43647" y="36118"/>
                  <a:pt x="43700" y="36170"/>
                  <a:pt x="43721" y="36349"/>
                </a:cubicBezTo>
                <a:cubicBezTo>
                  <a:pt x="43639" y="36401"/>
                  <a:pt x="43572" y="36428"/>
                  <a:pt x="43521" y="36428"/>
                </a:cubicBezTo>
                <a:cubicBezTo>
                  <a:pt x="43431" y="36428"/>
                  <a:pt x="43387" y="36345"/>
                  <a:pt x="43387" y="36170"/>
                </a:cubicBezTo>
                <a:cubicBezTo>
                  <a:pt x="43457" y="36145"/>
                  <a:pt x="43521" y="36118"/>
                  <a:pt x="43574" y="36118"/>
                </a:cubicBezTo>
                <a:close/>
                <a:moveTo>
                  <a:pt x="44792" y="36551"/>
                </a:moveTo>
                <a:cubicBezTo>
                  <a:pt x="44804" y="36563"/>
                  <a:pt x="44804" y="36587"/>
                  <a:pt x="44816" y="36611"/>
                </a:cubicBezTo>
                <a:cubicBezTo>
                  <a:pt x="44745" y="36647"/>
                  <a:pt x="44673" y="36694"/>
                  <a:pt x="44590" y="36754"/>
                </a:cubicBezTo>
                <a:cubicBezTo>
                  <a:pt x="44566" y="36682"/>
                  <a:pt x="44554" y="36647"/>
                  <a:pt x="44518" y="36611"/>
                </a:cubicBezTo>
                <a:cubicBezTo>
                  <a:pt x="44614" y="36575"/>
                  <a:pt x="44697" y="36551"/>
                  <a:pt x="44792" y="36551"/>
                </a:cubicBezTo>
                <a:close/>
                <a:moveTo>
                  <a:pt x="43566" y="36694"/>
                </a:moveTo>
                <a:cubicBezTo>
                  <a:pt x="43661" y="36706"/>
                  <a:pt x="43744" y="36742"/>
                  <a:pt x="43840" y="36766"/>
                </a:cubicBezTo>
                <a:cubicBezTo>
                  <a:pt x="43804" y="36849"/>
                  <a:pt x="43780" y="36932"/>
                  <a:pt x="43685" y="37147"/>
                </a:cubicBezTo>
                <a:cubicBezTo>
                  <a:pt x="43578" y="36932"/>
                  <a:pt x="43542" y="36861"/>
                  <a:pt x="43494" y="36801"/>
                </a:cubicBezTo>
                <a:cubicBezTo>
                  <a:pt x="43518" y="36754"/>
                  <a:pt x="43554" y="36694"/>
                  <a:pt x="43566" y="36694"/>
                </a:cubicBezTo>
                <a:close/>
                <a:moveTo>
                  <a:pt x="43875" y="37266"/>
                </a:moveTo>
                <a:lnTo>
                  <a:pt x="43875" y="37266"/>
                </a:lnTo>
                <a:cubicBezTo>
                  <a:pt x="44042" y="37528"/>
                  <a:pt x="44042" y="37528"/>
                  <a:pt x="43864" y="37718"/>
                </a:cubicBezTo>
                <a:cubicBezTo>
                  <a:pt x="43637" y="37420"/>
                  <a:pt x="43637" y="37420"/>
                  <a:pt x="43875" y="37266"/>
                </a:cubicBezTo>
                <a:close/>
                <a:moveTo>
                  <a:pt x="57270" y="34265"/>
                </a:moveTo>
                <a:cubicBezTo>
                  <a:pt x="57603" y="35194"/>
                  <a:pt x="57913" y="36051"/>
                  <a:pt x="58222" y="36932"/>
                </a:cubicBezTo>
                <a:cubicBezTo>
                  <a:pt x="57663" y="37206"/>
                  <a:pt x="57270" y="37647"/>
                  <a:pt x="56615" y="37766"/>
                </a:cubicBezTo>
                <a:cubicBezTo>
                  <a:pt x="56508" y="37420"/>
                  <a:pt x="56425" y="37099"/>
                  <a:pt x="56317" y="36754"/>
                </a:cubicBezTo>
                <a:cubicBezTo>
                  <a:pt x="56222" y="36420"/>
                  <a:pt x="56115" y="36099"/>
                  <a:pt x="56044" y="35777"/>
                </a:cubicBezTo>
                <a:cubicBezTo>
                  <a:pt x="55960" y="35444"/>
                  <a:pt x="55722" y="35134"/>
                  <a:pt x="55960" y="34634"/>
                </a:cubicBezTo>
                <a:lnTo>
                  <a:pt x="55960" y="34634"/>
                </a:lnTo>
                <a:cubicBezTo>
                  <a:pt x="56222" y="35658"/>
                  <a:pt x="56437" y="36528"/>
                  <a:pt x="56663" y="37420"/>
                </a:cubicBezTo>
                <a:cubicBezTo>
                  <a:pt x="56948" y="37349"/>
                  <a:pt x="56960" y="37182"/>
                  <a:pt x="56913" y="37004"/>
                </a:cubicBezTo>
                <a:cubicBezTo>
                  <a:pt x="56770" y="36468"/>
                  <a:pt x="56615" y="35956"/>
                  <a:pt x="56460" y="35432"/>
                </a:cubicBezTo>
                <a:cubicBezTo>
                  <a:pt x="56377" y="35194"/>
                  <a:pt x="56258" y="34956"/>
                  <a:pt x="56139" y="34646"/>
                </a:cubicBezTo>
                <a:cubicBezTo>
                  <a:pt x="56532" y="34503"/>
                  <a:pt x="56877" y="34408"/>
                  <a:pt x="57270" y="34265"/>
                </a:cubicBezTo>
                <a:close/>
                <a:moveTo>
                  <a:pt x="74058" y="30813"/>
                </a:moveTo>
                <a:cubicBezTo>
                  <a:pt x="74344" y="31194"/>
                  <a:pt x="74498" y="31527"/>
                  <a:pt x="74498" y="31991"/>
                </a:cubicBezTo>
                <a:cubicBezTo>
                  <a:pt x="74320" y="32051"/>
                  <a:pt x="74141" y="32110"/>
                  <a:pt x="73963" y="32158"/>
                </a:cubicBezTo>
                <a:cubicBezTo>
                  <a:pt x="72296" y="32575"/>
                  <a:pt x="70605" y="32979"/>
                  <a:pt x="68938" y="33408"/>
                </a:cubicBezTo>
                <a:cubicBezTo>
                  <a:pt x="68462" y="33539"/>
                  <a:pt x="67986" y="33718"/>
                  <a:pt x="67509" y="33872"/>
                </a:cubicBezTo>
                <a:cubicBezTo>
                  <a:pt x="67521" y="33896"/>
                  <a:pt x="67521" y="33944"/>
                  <a:pt x="67545" y="33968"/>
                </a:cubicBezTo>
                <a:cubicBezTo>
                  <a:pt x="68152" y="33813"/>
                  <a:pt x="68748" y="33658"/>
                  <a:pt x="69355" y="33515"/>
                </a:cubicBezTo>
                <a:cubicBezTo>
                  <a:pt x="70891" y="33134"/>
                  <a:pt x="72415" y="32765"/>
                  <a:pt x="73939" y="32384"/>
                </a:cubicBezTo>
                <a:cubicBezTo>
                  <a:pt x="74064" y="32349"/>
                  <a:pt x="74185" y="32327"/>
                  <a:pt x="74303" y="32327"/>
                </a:cubicBezTo>
                <a:cubicBezTo>
                  <a:pt x="74465" y="32327"/>
                  <a:pt x="74620" y="32369"/>
                  <a:pt x="74772" y="32479"/>
                </a:cubicBezTo>
                <a:cubicBezTo>
                  <a:pt x="74701" y="32598"/>
                  <a:pt x="74653" y="32718"/>
                  <a:pt x="74582" y="32860"/>
                </a:cubicBezTo>
                <a:cubicBezTo>
                  <a:pt x="74951" y="32860"/>
                  <a:pt x="74986" y="33182"/>
                  <a:pt x="75236" y="33420"/>
                </a:cubicBezTo>
                <a:cubicBezTo>
                  <a:pt x="75058" y="33491"/>
                  <a:pt x="74927" y="33551"/>
                  <a:pt x="74796" y="33587"/>
                </a:cubicBezTo>
                <a:cubicBezTo>
                  <a:pt x="71605" y="34384"/>
                  <a:pt x="68414" y="35158"/>
                  <a:pt x="65247" y="35980"/>
                </a:cubicBezTo>
                <a:cubicBezTo>
                  <a:pt x="63330" y="36468"/>
                  <a:pt x="61425" y="37039"/>
                  <a:pt x="59508" y="37575"/>
                </a:cubicBezTo>
                <a:cubicBezTo>
                  <a:pt x="59246" y="37647"/>
                  <a:pt x="58996" y="37706"/>
                  <a:pt x="58746" y="37766"/>
                </a:cubicBezTo>
                <a:cubicBezTo>
                  <a:pt x="58734" y="37742"/>
                  <a:pt x="58723" y="37694"/>
                  <a:pt x="58699" y="37659"/>
                </a:cubicBezTo>
                <a:cubicBezTo>
                  <a:pt x="58758" y="37587"/>
                  <a:pt x="58818" y="37516"/>
                  <a:pt x="58818" y="37480"/>
                </a:cubicBezTo>
                <a:cubicBezTo>
                  <a:pt x="58925" y="37170"/>
                  <a:pt x="59151" y="37051"/>
                  <a:pt x="59449" y="36980"/>
                </a:cubicBezTo>
                <a:cubicBezTo>
                  <a:pt x="60318" y="36742"/>
                  <a:pt x="61187" y="36492"/>
                  <a:pt x="62068" y="36230"/>
                </a:cubicBezTo>
                <a:cubicBezTo>
                  <a:pt x="62259" y="36182"/>
                  <a:pt x="62425" y="36111"/>
                  <a:pt x="62580" y="35980"/>
                </a:cubicBezTo>
                <a:lnTo>
                  <a:pt x="62580" y="35980"/>
                </a:lnTo>
                <a:cubicBezTo>
                  <a:pt x="61354" y="36289"/>
                  <a:pt x="60127" y="36587"/>
                  <a:pt x="58889" y="36909"/>
                </a:cubicBezTo>
                <a:cubicBezTo>
                  <a:pt x="58818" y="36801"/>
                  <a:pt x="58758" y="36730"/>
                  <a:pt x="58699" y="36635"/>
                </a:cubicBezTo>
                <a:cubicBezTo>
                  <a:pt x="58973" y="36385"/>
                  <a:pt x="59294" y="36289"/>
                  <a:pt x="59627" y="36206"/>
                </a:cubicBezTo>
                <a:cubicBezTo>
                  <a:pt x="61259" y="35718"/>
                  <a:pt x="62902" y="35242"/>
                  <a:pt x="64533" y="34765"/>
                </a:cubicBezTo>
                <a:cubicBezTo>
                  <a:pt x="64783" y="34682"/>
                  <a:pt x="65057" y="34623"/>
                  <a:pt x="65307" y="34563"/>
                </a:cubicBezTo>
                <a:cubicBezTo>
                  <a:pt x="65307" y="34527"/>
                  <a:pt x="65295" y="34492"/>
                  <a:pt x="65295" y="34444"/>
                </a:cubicBezTo>
                <a:cubicBezTo>
                  <a:pt x="65057" y="34468"/>
                  <a:pt x="64807" y="34444"/>
                  <a:pt x="64580" y="34503"/>
                </a:cubicBezTo>
                <a:cubicBezTo>
                  <a:pt x="63271" y="34884"/>
                  <a:pt x="61961" y="35277"/>
                  <a:pt x="60651" y="35658"/>
                </a:cubicBezTo>
                <a:cubicBezTo>
                  <a:pt x="59985" y="35849"/>
                  <a:pt x="59318" y="35992"/>
                  <a:pt x="58615" y="36170"/>
                </a:cubicBezTo>
                <a:cubicBezTo>
                  <a:pt x="58330" y="35920"/>
                  <a:pt x="58318" y="35575"/>
                  <a:pt x="58234" y="35206"/>
                </a:cubicBezTo>
                <a:cubicBezTo>
                  <a:pt x="58508" y="35123"/>
                  <a:pt x="58746" y="35015"/>
                  <a:pt x="58996" y="34956"/>
                </a:cubicBezTo>
                <a:cubicBezTo>
                  <a:pt x="60520" y="34563"/>
                  <a:pt x="62056" y="34194"/>
                  <a:pt x="63568" y="33789"/>
                </a:cubicBezTo>
                <a:cubicBezTo>
                  <a:pt x="65080" y="33408"/>
                  <a:pt x="66593" y="32979"/>
                  <a:pt x="68164" y="32539"/>
                </a:cubicBezTo>
                <a:cubicBezTo>
                  <a:pt x="68248" y="32634"/>
                  <a:pt x="68367" y="32801"/>
                  <a:pt x="68498" y="32956"/>
                </a:cubicBezTo>
                <a:cubicBezTo>
                  <a:pt x="68855" y="32837"/>
                  <a:pt x="68855" y="32468"/>
                  <a:pt x="69140" y="32206"/>
                </a:cubicBezTo>
                <a:cubicBezTo>
                  <a:pt x="70748" y="31848"/>
                  <a:pt x="72379" y="31217"/>
                  <a:pt x="74058" y="30813"/>
                </a:cubicBezTo>
                <a:close/>
                <a:moveTo>
                  <a:pt x="65669" y="28730"/>
                </a:moveTo>
                <a:cubicBezTo>
                  <a:pt x="65888" y="28730"/>
                  <a:pt x="66039" y="28852"/>
                  <a:pt x="66212" y="29134"/>
                </a:cubicBezTo>
                <a:cubicBezTo>
                  <a:pt x="66295" y="29265"/>
                  <a:pt x="66354" y="29384"/>
                  <a:pt x="66473" y="29598"/>
                </a:cubicBezTo>
                <a:cubicBezTo>
                  <a:pt x="65200" y="30074"/>
                  <a:pt x="63949" y="30455"/>
                  <a:pt x="62687" y="30872"/>
                </a:cubicBezTo>
                <a:cubicBezTo>
                  <a:pt x="62918" y="30913"/>
                  <a:pt x="63049" y="30936"/>
                  <a:pt x="63157" y="30936"/>
                </a:cubicBezTo>
                <a:cubicBezTo>
                  <a:pt x="63300" y="30936"/>
                  <a:pt x="63402" y="30896"/>
                  <a:pt x="63640" y="30801"/>
                </a:cubicBezTo>
                <a:cubicBezTo>
                  <a:pt x="63866" y="30717"/>
                  <a:pt x="64104" y="30634"/>
                  <a:pt x="64342" y="30563"/>
                </a:cubicBezTo>
                <a:cubicBezTo>
                  <a:pt x="64842" y="30384"/>
                  <a:pt x="65366" y="30193"/>
                  <a:pt x="65890" y="30015"/>
                </a:cubicBezTo>
                <a:cubicBezTo>
                  <a:pt x="66081" y="29943"/>
                  <a:pt x="66271" y="29860"/>
                  <a:pt x="66485" y="29836"/>
                </a:cubicBezTo>
                <a:cubicBezTo>
                  <a:pt x="66508" y="29833"/>
                  <a:pt x="66530" y="29831"/>
                  <a:pt x="66551" y="29831"/>
                </a:cubicBezTo>
                <a:cubicBezTo>
                  <a:pt x="66734" y="29831"/>
                  <a:pt x="66827" y="29970"/>
                  <a:pt x="66795" y="30205"/>
                </a:cubicBezTo>
                <a:cubicBezTo>
                  <a:pt x="65366" y="30896"/>
                  <a:pt x="63711" y="31039"/>
                  <a:pt x="62306" y="31825"/>
                </a:cubicBezTo>
                <a:cubicBezTo>
                  <a:pt x="62334" y="31826"/>
                  <a:pt x="62362" y="31826"/>
                  <a:pt x="62389" y="31826"/>
                </a:cubicBezTo>
                <a:cubicBezTo>
                  <a:pt x="62893" y="31826"/>
                  <a:pt x="63356" y="31627"/>
                  <a:pt x="63818" y="31503"/>
                </a:cubicBezTo>
                <a:cubicBezTo>
                  <a:pt x="64342" y="31348"/>
                  <a:pt x="64830" y="31170"/>
                  <a:pt x="65342" y="31015"/>
                </a:cubicBezTo>
                <a:cubicBezTo>
                  <a:pt x="65842" y="30848"/>
                  <a:pt x="66354" y="30693"/>
                  <a:pt x="66997" y="30491"/>
                </a:cubicBezTo>
                <a:cubicBezTo>
                  <a:pt x="67486" y="30610"/>
                  <a:pt x="67390" y="31205"/>
                  <a:pt x="67736" y="31622"/>
                </a:cubicBezTo>
                <a:cubicBezTo>
                  <a:pt x="67081" y="31825"/>
                  <a:pt x="66497" y="32039"/>
                  <a:pt x="65902" y="32217"/>
                </a:cubicBezTo>
                <a:cubicBezTo>
                  <a:pt x="65342" y="32396"/>
                  <a:pt x="64759" y="32539"/>
                  <a:pt x="64176" y="32694"/>
                </a:cubicBezTo>
                <a:lnTo>
                  <a:pt x="64176" y="32813"/>
                </a:lnTo>
                <a:cubicBezTo>
                  <a:pt x="64265" y="32846"/>
                  <a:pt x="64344" y="32933"/>
                  <a:pt x="64413" y="32933"/>
                </a:cubicBezTo>
                <a:cubicBezTo>
                  <a:pt x="64417" y="32933"/>
                  <a:pt x="64421" y="32933"/>
                  <a:pt x="64426" y="32932"/>
                </a:cubicBezTo>
                <a:cubicBezTo>
                  <a:pt x="64604" y="32908"/>
                  <a:pt x="64807" y="32848"/>
                  <a:pt x="64985" y="32789"/>
                </a:cubicBezTo>
                <a:cubicBezTo>
                  <a:pt x="65676" y="32575"/>
                  <a:pt x="66378" y="32337"/>
                  <a:pt x="67081" y="32098"/>
                </a:cubicBezTo>
                <a:cubicBezTo>
                  <a:pt x="67259" y="32031"/>
                  <a:pt x="67434" y="31964"/>
                  <a:pt x="67641" y="31964"/>
                </a:cubicBezTo>
                <a:cubicBezTo>
                  <a:pt x="67765" y="31964"/>
                  <a:pt x="67901" y="31988"/>
                  <a:pt x="68057" y="32051"/>
                </a:cubicBezTo>
                <a:cubicBezTo>
                  <a:pt x="66450" y="32777"/>
                  <a:pt x="64842" y="33194"/>
                  <a:pt x="63235" y="33610"/>
                </a:cubicBezTo>
                <a:cubicBezTo>
                  <a:pt x="61663" y="34027"/>
                  <a:pt x="60044" y="34361"/>
                  <a:pt x="58413" y="34730"/>
                </a:cubicBezTo>
                <a:cubicBezTo>
                  <a:pt x="58437" y="34634"/>
                  <a:pt x="58437" y="34563"/>
                  <a:pt x="58449" y="34492"/>
                </a:cubicBezTo>
                <a:cubicBezTo>
                  <a:pt x="60139" y="33908"/>
                  <a:pt x="61973" y="33825"/>
                  <a:pt x="63556" y="32896"/>
                </a:cubicBezTo>
                <a:lnTo>
                  <a:pt x="63556" y="32896"/>
                </a:lnTo>
                <a:cubicBezTo>
                  <a:pt x="61663" y="33325"/>
                  <a:pt x="59877" y="34063"/>
                  <a:pt x="57901" y="34396"/>
                </a:cubicBezTo>
                <a:cubicBezTo>
                  <a:pt x="57984" y="34075"/>
                  <a:pt x="58199" y="34015"/>
                  <a:pt x="58377" y="33956"/>
                </a:cubicBezTo>
                <a:cubicBezTo>
                  <a:pt x="59163" y="33682"/>
                  <a:pt x="59961" y="33432"/>
                  <a:pt x="60758" y="33182"/>
                </a:cubicBezTo>
                <a:cubicBezTo>
                  <a:pt x="61009" y="33110"/>
                  <a:pt x="61270" y="33063"/>
                  <a:pt x="61532" y="32968"/>
                </a:cubicBezTo>
                <a:cubicBezTo>
                  <a:pt x="61687" y="32908"/>
                  <a:pt x="61854" y="32813"/>
                  <a:pt x="61985" y="32610"/>
                </a:cubicBezTo>
                <a:cubicBezTo>
                  <a:pt x="61896" y="32610"/>
                  <a:pt x="61806" y="32590"/>
                  <a:pt x="61727" y="32590"/>
                </a:cubicBezTo>
                <a:cubicBezTo>
                  <a:pt x="61701" y="32590"/>
                  <a:pt x="61675" y="32593"/>
                  <a:pt x="61651" y="32598"/>
                </a:cubicBezTo>
                <a:lnTo>
                  <a:pt x="58973" y="33360"/>
                </a:lnTo>
                <a:cubicBezTo>
                  <a:pt x="58461" y="33503"/>
                  <a:pt x="57961" y="33658"/>
                  <a:pt x="57449" y="33825"/>
                </a:cubicBezTo>
                <a:cubicBezTo>
                  <a:pt x="56532" y="34122"/>
                  <a:pt x="55603" y="34396"/>
                  <a:pt x="54698" y="34718"/>
                </a:cubicBezTo>
                <a:cubicBezTo>
                  <a:pt x="54508" y="34789"/>
                  <a:pt x="54341" y="34956"/>
                  <a:pt x="54067" y="35146"/>
                </a:cubicBezTo>
                <a:cubicBezTo>
                  <a:pt x="54082" y="35147"/>
                  <a:pt x="54097" y="35147"/>
                  <a:pt x="54112" y="35147"/>
                </a:cubicBezTo>
                <a:cubicBezTo>
                  <a:pt x="54490" y="35147"/>
                  <a:pt x="54757" y="34927"/>
                  <a:pt x="55042" y="34927"/>
                </a:cubicBezTo>
                <a:cubicBezTo>
                  <a:pt x="55123" y="34927"/>
                  <a:pt x="55206" y="34945"/>
                  <a:pt x="55294" y="34992"/>
                </a:cubicBezTo>
                <a:cubicBezTo>
                  <a:pt x="55317" y="35194"/>
                  <a:pt x="55198" y="35277"/>
                  <a:pt x="55020" y="35337"/>
                </a:cubicBezTo>
                <a:cubicBezTo>
                  <a:pt x="53210" y="35873"/>
                  <a:pt x="51412" y="36468"/>
                  <a:pt x="49567" y="36897"/>
                </a:cubicBezTo>
                <a:cubicBezTo>
                  <a:pt x="48197" y="37230"/>
                  <a:pt x="46864" y="37659"/>
                  <a:pt x="45518" y="38028"/>
                </a:cubicBezTo>
                <a:cubicBezTo>
                  <a:pt x="45304" y="38087"/>
                  <a:pt x="45078" y="38147"/>
                  <a:pt x="44828" y="38206"/>
                </a:cubicBezTo>
                <a:cubicBezTo>
                  <a:pt x="44756" y="37897"/>
                  <a:pt x="44685" y="37599"/>
                  <a:pt x="44590" y="37278"/>
                </a:cubicBezTo>
                <a:cubicBezTo>
                  <a:pt x="44721" y="37230"/>
                  <a:pt x="44828" y="37182"/>
                  <a:pt x="44935" y="37159"/>
                </a:cubicBezTo>
                <a:cubicBezTo>
                  <a:pt x="47257" y="36635"/>
                  <a:pt x="49519" y="35944"/>
                  <a:pt x="51781" y="35230"/>
                </a:cubicBezTo>
                <a:cubicBezTo>
                  <a:pt x="53353" y="34742"/>
                  <a:pt x="54924" y="34218"/>
                  <a:pt x="56496" y="33730"/>
                </a:cubicBezTo>
                <a:cubicBezTo>
                  <a:pt x="58115" y="33229"/>
                  <a:pt x="59758" y="32718"/>
                  <a:pt x="61378" y="32217"/>
                </a:cubicBezTo>
                <a:cubicBezTo>
                  <a:pt x="61532" y="32170"/>
                  <a:pt x="61663" y="32075"/>
                  <a:pt x="61806" y="32015"/>
                </a:cubicBezTo>
                <a:cubicBezTo>
                  <a:pt x="61806" y="31991"/>
                  <a:pt x="61794" y="31944"/>
                  <a:pt x="61782" y="31920"/>
                </a:cubicBezTo>
                <a:cubicBezTo>
                  <a:pt x="61628" y="31932"/>
                  <a:pt x="61497" y="31932"/>
                  <a:pt x="61366" y="31979"/>
                </a:cubicBezTo>
                <a:cubicBezTo>
                  <a:pt x="59473" y="32551"/>
                  <a:pt x="57603" y="33134"/>
                  <a:pt x="55710" y="33718"/>
                </a:cubicBezTo>
                <a:cubicBezTo>
                  <a:pt x="55579" y="33765"/>
                  <a:pt x="55460" y="33789"/>
                  <a:pt x="55317" y="33837"/>
                </a:cubicBezTo>
                <a:cubicBezTo>
                  <a:pt x="53877" y="34265"/>
                  <a:pt x="52448" y="34718"/>
                  <a:pt x="51019" y="35146"/>
                </a:cubicBezTo>
                <a:cubicBezTo>
                  <a:pt x="50245" y="35385"/>
                  <a:pt x="49471" y="35635"/>
                  <a:pt x="48686" y="35849"/>
                </a:cubicBezTo>
                <a:cubicBezTo>
                  <a:pt x="48209" y="35980"/>
                  <a:pt x="47721" y="36016"/>
                  <a:pt x="47245" y="36147"/>
                </a:cubicBezTo>
                <a:cubicBezTo>
                  <a:pt x="46650" y="36301"/>
                  <a:pt x="46054" y="36516"/>
                  <a:pt x="45459" y="36706"/>
                </a:cubicBezTo>
                <a:cubicBezTo>
                  <a:pt x="45376" y="36718"/>
                  <a:pt x="45304" y="36742"/>
                  <a:pt x="45126" y="36766"/>
                </a:cubicBezTo>
                <a:cubicBezTo>
                  <a:pt x="45245" y="36635"/>
                  <a:pt x="45304" y="36539"/>
                  <a:pt x="45376" y="36504"/>
                </a:cubicBezTo>
                <a:cubicBezTo>
                  <a:pt x="45899" y="36182"/>
                  <a:pt x="46435" y="35908"/>
                  <a:pt x="46959" y="35611"/>
                </a:cubicBezTo>
                <a:cubicBezTo>
                  <a:pt x="47209" y="35480"/>
                  <a:pt x="47447" y="35337"/>
                  <a:pt x="47721" y="35230"/>
                </a:cubicBezTo>
                <a:cubicBezTo>
                  <a:pt x="48864" y="34789"/>
                  <a:pt x="50007" y="34325"/>
                  <a:pt x="51150" y="33896"/>
                </a:cubicBezTo>
                <a:cubicBezTo>
                  <a:pt x="51710" y="33682"/>
                  <a:pt x="52269" y="33503"/>
                  <a:pt x="52817" y="33313"/>
                </a:cubicBezTo>
                <a:cubicBezTo>
                  <a:pt x="53639" y="33027"/>
                  <a:pt x="54472" y="32753"/>
                  <a:pt x="55294" y="32468"/>
                </a:cubicBezTo>
                <a:cubicBezTo>
                  <a:pt x="55615" y="32348"/>
                  <a:pt x="55948" y="32182"/>
                  <a:pt x="56294" y="32063"/>
                </a:cubicBezTo>
                <a:cubicBezTo>
                  <a:pt x="57639" y="31586"/>
                  <a:pt x="59008" y="31122"/>
                  <a:pt x="60366" y="30634"/>
                </a:cubicBezTo>
                <a:cubicBezTo>
                  <a:pt x="62009" y="30039"/>
                  <a:pt x="63628" y="29431"/>
                  <a:pt x="65259" y="28824"/>
                </a:cubicBezTo>
                <a:cubicBezTo>
                  <a:pt x="65422" y="28763"/>
                  <a:pt x="65555" y="28730"/>
                  <a:pt x="65669" y="28730"/>
                </a:cubicBezTo>
                <a:close/>
                <a:moveTo>
                  <a:pt x="55424" y="35623"/>
                </a:moveTo>
                <a:lnTo>
                  <a:pt x="55424" y="35623"/>
                </a:lnTo>
                <a:cubicBezTo>
                  <a:pt x="55353" y="35908"/>
                  <a:pt x="55163" y="35992"/>
                  <a:pt x="54936" y="36075"/>
                </a:cubicBezTo>
                <a:cubicBezTo>
                  <a:pt x="53031" y="36563"/>
                  <a:pt x="51126" y="37075"/>
                  <a:pt x="49221" y="37563"/>
                </a:cubicBezTo>
                <a:cubicBezTo>
                  <a:pt x="48019" y="37861"/>
                  <a:pt x="46792" y="38123"/>
                  <a:pt x="45542" y="38337"/>
                </a:cubicBezTo>
                <a:cubicBezTo>
                  <a:pt x="45709" y="38254"/>
                  <a:pt x="45840" y="38182"/>
                  <a:pt x="46007" y="38135"/>
                </a:cubicBezTo>
                <a:cubicBezTo>
                  <a:pt x="46912" y="37837"/>
                  <a:pt x="47804" y="37528"/>
                  <a:pt x="48709" y="37290"/>
                </a:cubicBezTo>
                <a:cubicBezTo>
                  <a:pt x="50817" y="36742"/>
                  <a:pt x="52924" y="36230"/>
                  <a:pt x="55043" y="35694"/>
                </a:cubicBezTo>
                <a:cubicBezTo>
                  <a:pt x="55163" y="35670"/>
                  <a:pt x="55294" y="35658"/>
                  <a:pt x="55424" y="35623"/>
                </a:cubicBezTo>
                <a:close/>
                <a:moveTo>
                  <a:pt x="37720" y="31217"/>
                </a:moveTo>
                <a:cubicBezTo>
                  <a:pt x="38149" y="32932"/>
                  <a:pt x="38565" y="34599"/>
                  <a:pt x="38982" y="36254"/>
                </a:cubicBezTo>
                <a:cubicBezTo>
                  <a:pt x="38601" y="36444"/>
                  <a:pt x="29457" y="38456"/>
                  <a:pt x="28493" y="38552"/>
                </a:cubicBezTo>
                <a:cubicBezTo>
                  <a:pt x="28147" y="37159"/>
                  <a:pt x="27790" y="35754"/>
                  <a:pt x="27433" y="34313"/>
                </a:cubicBezTo>
                <a:cubicBezTo>
                  <a:pt x="27564" y="34289"/>
                  <a:pt x="27707" y="34242"/>
                  <a:pt x="27838" y="34206"/>
                </a:cubicBezTo>
                <a:cubicBezTo>
                  <a:pt x="28159" y="35206"/>
                  <a:pt x="28493" y="36158"/>
                  <a:pt x="28802" y="37123"/>
                </a:cubicBezTo>
                <a:cubicBezTo>
                  <a:pt x="28921" y="36075"/>
                  <a:pt x="28362" y="35158"/>
                  <a:pt x="28219" y="34111"/>
                </a:cubicBezTo>
                <a:cubicBezTo>
                  <a:pt x="28552" y="33991"/>
                  <a:pt x="28850" y="33872"/>
                  <a:pt x="29147" y="33777"/>
                </a:cubicBezTo>
                <a:cubicBezTo>
                  <a:pt x="30326" y="33432"/>
                  <a:pt x="31517" y="33110"/>
                  <a:pt x="32707" y="32801"/>
                </a:cubicBezTo>
                <a:cubicBezTo>
                  <a:pt x="33743" y="32515"/>
                  <a:pt x="34803" y="32277"/>
                  <a:pt x="35839" y="32003"/>
                </a:cubicBezTo>
                <a:cubicBezTo>
                  <a:pt x="36196" y="31920"/>
                  <a:pt x="36529" y="31801"/>
                  <a:pt x="36886" y="31682"/>
                </a:cubicBezTo>
                <a:cubicBezTo>
                  <a:pt x="37267" y="32837"/>
                  <a:pt x="37625" y="33932"/>
                  <a:pt x="37982" y="35027"/>
                </a:cubicBezTo>
                <a:cubicBezTo>
                  <a:pt x="38029" y="35027"/>
                  <a:pt x="38065" y="35015"/>
                  <a:pt x="38101" y="35004"/>
                </a:cubicBezTo>
                <a:cubicBezTo>
                  <a:pt x="37827" y="33849"/>
                  <a:pt x="37529" y="32694"/>
                  <a:pt x="37232" y="31503"/>
                </a:cubicBezTo>
                <a:cubicBezTo>
                  <a:pt x="37387" y="31396"/>
                  <a:pt x="37529" y="31325"/>
                  <a:pt x="37720" y="31217"/>
                </a:cubicBezTo>
                <a:close/>
                <a:moveTo>
                  <a:pt x="44114" y="37944"/>
                </a:moveTo>
                <a:lnTo>
                  <a:pt x="44114" y="37944"/>
                </a:lnTo>
                <a:cubicBezTo>
                  <a:pt x="44209" y="38171"/>
                  <a:pt x="44340" y="38373"/>
                  <a:pt x="43983" y="38552"/>
                </a:cubicBezTo>
                <a:cubicBezTo>
                  <a:pt x="43923" y="38373"/>
                  <a:pt x="43899" y="38206"/>
                  <a:pt x="43840" y="37992"/>
                </a:cubicBezTo>
                <a:cubicBezTo>
                  <a:pt x="43959" y="37980"/>
                  <a:pt x="44030" y="37956"/>
                  <a:pt x="44114" y="37944"/>
                </a:cubicBezTo>
                <a:close/>
                <a:moveTo>
                  <a:pt x="44244" y="38882"/>
                </a:moveTo>
                <a:cubicBezTo>
                  <a:pt x="44294" y="38882"/>
                  <a:pt x="44356" y="38900"/>
                  <a:pt x="44435" y="38933"/>
                </a:cubicBezTo>
                <a:cubicBezTo>
                  <a:pt x="44316" y="39028"/>
                  <a:pt x="44233" y="39087"/>
                  <a:pt x="44078" y="39230"/>
                </a:cubicBezTo>
                <a:cubicBezTo>
                  <a:pt x="44086" y="38981"/>
                  <a:pt x="44129" y="38882"/>
                  <a:pt x="44244" y="38882"/>
                </a:cubicBezTo>
                <a:close/>
                <a:moveTo>
                  <a:pt x="55494" y="36106"/>
                </a:moveTo>
                <a:cubicBezTo>
                  <a:pt x="55530" y="36106"/>
                  <a:pt x="55566" y="36108"/>
                  <a:pt x="55603" y="36111"/>
                </a:cubicBezTo>
                <a:cubicBezTo>
                  <a:pt x="55663" y="36349"/>
                  <a:pt x="55722" y="36575"/>
                  <a:pt x="55817" y="36849"/>
                </a:cubicBezTo>
                <a:cubicBezTo>
                  <a:pt x="54103" y="37361"/>
                  <a:pt x="52388" y="37742"/>
                  <a:pt x="50591" y="38159"/>
                </a:cubicBezTo>
                <a:cubicBezTo>
                  <a:pt x="50936" y="37992"/>
                  <a:pt x="51198" y="37873"/>
                  <a:pt x="51472" y="37742"/>
                </a:cubicBezTo>
                <a:cubicBezTo>
                  <a:pt x="51472" y="37718"/>
                  <a:pt x="51460" y="37706"/>
                  <a:pt x="51460" y="37694"/>
                </a:cubicBezTo>
                <a:cubicBezTo>
                  <a:pt x="49626" y="38159"/>
                  <a:pt x="47804" y="38599"/>
                  <a:pt x="45995" y="39064"/>
                </a:cubicBezTo>
                <a:cubicBezTo>
                  <a:pt x="46007" y="39075"/>
                  <a:pt x="46007" y="39087"/>
                  <a:pt x="46007" y="39111"/>
                </a:cubicBezTo>
                <a:cubicBezTo>
                  <a:pt x="47173" y="38849"/>
                  <a:pt x="48328" y="38587"/>
                  <a:pt x="49495" y="38337"/>
                </a:cubicBezTo>
                <a:lnTo>
                  <a:pt x="49495" y="38337"/>
                </a:lnTo>
                <a:cubicBezTo>
                  <a:pt x="48078" y="39004"/>
                  <a:pt x="46971" y="39302"/>
                  <a:pt x="45245" y="39504"/>
                </a:cubicBezTo>
                <a:cubicBezTo>
                  <a:pt x="45173" y="39314"/>
                  <a:pt x="45102" y="39123"/>
                  <a:pt x="44995" y="38885"/>
                </a:cubicBezTo>
                <a:cubicBezTo>
                  <a:pt x="45090" y="38587"/>
                  <a:pt x="45399" y="38599"/>
                  <a:pt x="45661" y="38552"/>
                </a:cubicBezTo>
                <a:cubicBezTo>
                  <a:pt x="46542" y="38397"/>
                  <a:pt x="47423" y="38290"/>
                  <a:pt x="48281" y="38063"/>
                </a:cubicBezTo>
                <a:cubicBezTo>
                  <a:pt x="50341" y="37528"/>
                  <a:pt x="52376" y="36932"/>
                  <a:pt x="54412" y="36373"/>
                </a:cubicBezTo>
                <a:cubicBezTo>
                  <a:pt x="54762" y="36275"/>
                  <a:pt x="55101" y="36106"/>
                  <a:pt x="55494" y="36106"/>
                </a:cubicBezTo>
                <a:close/>
                <a:moveTo>
                  <a:pt x="44471" y="39385"/>
                </a:moveTo>
                <a:cubicBezTo>
                  <a:pt x="44566" y="39623"/>
                  <a:pt x="44685" y="39802"/>
                  <a:pt x="44340" y="39909"/>
                </a:cubicBezTo>
                <a:cubicBezTo>
                  <a:pt x="44221" y="39718"/>
                  <a:pt x="44054" y="39540"/>
                  <a:pt x="44471" y="39385"/>
                </a:cubicBezTo>
                <a:close/>
                <a:moveTo>
                  <a:pt x="77832" y="38099"/>
                </a:moveTo>
                <a:cubicBezTo>
                  <a:pt x="75367" y="38825"/>
                  <a:pt x="72927" y="39671"/>
                  <a:pt x="70367" y="39968"/>
                </a:cubicBezTo>
                <a:lnTo>
                  <a:pt x="77832" y="38099"/>
                </a:lnTo>
                <a:close/>
                <a:moveTo>
                  <a:pt x="39744" y="38790"/>
                </a:moveTo>
                <a:lnTo>
                  <a:pt x="39744" y="38790"/>
                </a:lnTo>
                <a:cubicBezTo>
                  <a:pt x="40089" y="39266"/>
                  <a:pt x="39744" y="39599"/>
                  <a:pt x="39637" y="40076"/>
                </a:cubicBezTo>
                <a:cubicBezTo>
                  <a:pt x="39530" y="39695"/>
                  <a:pt x="39470" y="39445"/>
                  <a:pt x="39399" y="39135"/>
                </a:cubicBezTo>
                <a:lnTo>
                  <a:pt x="39744" y="38790"/>
                </a:lnTo>
                <a:close/>
                <a:moveTo>
                  <a:pt x="55925" y="37242"/>
                </a:moveTo>
                <a:cubicBezTo>
                  <a:pt x="55948" y="37349"/>
                  <a:pt x="55960" y="37420"/>
                  <a:pt x="55996" y="37504"/>
                </a:cubicBezTo>
                <a:cubicBezTo>
                  <a:pt x="55651" y="37778"/>
                  <a:pt x="55258" y="37956"/>
                  <a:pt x="54829" y="38063"/>
                </a:cubicBezTo>
                <a:cubicBezTo>
                  <a:pt x="52293" y="38671"/>
                  <a:pt x="49745" y="39302"/>
                  <a:pt x="47197" y="39897"/>
                </a:cubicBezTo>
                <a:cubicBezTo>
                  <a:pt x="46757" y="39992"/>
                  <a:pt x="46304" y="40028"/>
                  <a:pt x="45721" y="40099"/>
                </a:cubicBezTo>
                <a:cubicBezTo>
                  <a:pt x="47031" y="39397"/>
                  <a:pt x="54210" y="37409"/>
                  <a:pt x="55925" y="37242"/>
                </a:cubicBezTo>
                <a:close/>
                <a:moveTo>
                  <a:pt x="44604" y="40232"/>
                </a:moveTo>
                <a:cubicBezTo>
                  <a:pt x="44662" y="40232"/>
                  <a:pt x="44708" y="40270"/>
                  <a:pt x="44733" y="40361"/>
                </a:cubicBezTo>
                <a:cubicBezTo>
                  <a:pt x="44745" y="40433"/>
                  <a:pt x="44637" y="40552"/>
                  <a:pt x="44590" y="40635"/>
                </a:cubicBezTo>
                <a:cubicBezTo>
                  <a:pt x="44566" y="40611"/>
                  <a:pt x="44518" y="40576"/>
                  <a:pt x="44471" y="40564"/>
                </a:cubicBezTo>
                <a:cubicBezTo>
                  <a:pt x="44459" y="40480"/>
                  <a:pt x="44435" y="40385"/>
                  <a:pt x="44411" y="40326"/>
                </a:cubicBezTo>
                <a:cubicBezTo>
                  <a:pt x="44481" y="40267"/>
                  <a:pt x="44548" y="40232"/>
                  <a:pt x="44604" y="40232"/>
                </a:cubicBezTo>
                <a:close/>
                <a:moveTo>
                  <a:pt x="78749" y="38480"/>
                </a:moveTo>
                <a:cubicBezTo>
                  <a:pt x="78796" y="38671"/>
                  <a:pt x="78844" y="38849"/>
                  <a:pt x="78904" y="39075"/>
                </a:cubicBezTo>
                <a:cubicBezTo>
                  <a:pt x="78689" y="39123"/>
                  <a:pt x="78511" y="39171"/>
                  <a:pt x="78332" y="39206"/>
                </a:cubicBezTo>
                <a:cubicBezTo>
                  <a:pt x="76427" y="39611"/>
                  <a:pt x="74510" y="40016"/>
                  <a:pt x="72605" y="40397"/>
                </a:cubicBezTo>
                <a:cubicBezTo>
                  <a:pt x="71677" y="40588"/>
                  <a:pt x="70760" y="40754"/>
                  <a:pt x="69819" y="40921"/>
                </a:cubicBezTo>
                <a:cubicBezTo>
                  <a:pt x="69794" y="40927"/>
                  <a:pt x="69769" y="40930"/>
                  <a:pt x="69743" y="40930"/>
                </a:cubicBezTo>
                <a:cubicBezTo>
                  <a:pt x="69619" y="40930"/>
                  <a:pt x="69487" y="40871"/>
                  <a:pt x="69379" y="40861"/>
                </a:cubicBezTo>
                <a:cubicBezTo>
                  <a:pt x="69355" y="40480"/>
                  <a:pt x="69617" y="40480"/>
                  <a:pt x="69795" y="40433"/>
                </a:cubicBezTo>
                <a:lnTo>
                  <a:pt x="73093" y="39587"/>
                </a:lnTo>
                <a:cubicBezTo>
                  <a:pt x="74796" y="39171"/>
                  <a:pt x="76487" y="38766"/>
                  <a:pt x="78213" y="38540"/>
                </a:cubicBezTo>
                <a:cubicBezTo>
                  <a:pt x="78380" y="38516"/>
                  <a:pt x="78546" y="38492"/>
                  <a:pt x="78749" y="38480"/>
                </a:cubicBezTo>
                <a:close/>
                <a:moveTo>
                  <a:pt x="39351" y="37266"/>
                </a:moveTo>
                <a:cubicBezTo>
                  <a:pt x="39399" y="37456"/>
                  <a:pt x="39446" y="37599"/>
                  <a:pt x="39470" y="37742"/>
                </a:cubicBezTo>
                <a:cubicBezTo>
                  <a:pt x="39089" y="38349"/>
                  <a:pt x="38422" y="38480"/>
                  <a:pt x="37851" y="38754"/>
                </a:cubicBezTo>
                <a:cubicBezTo>
                  <a:pt x="37303" y="39016"/>
                  <a:pt x="36696" y="39206"/>
                  <a:pt x="36101" y="39385"/>
                </a:cubicBezTo>
                <a:cubicBezTo>
                  <a:pt x="34577" y="39814"/>
                  <a:pt x="33065" y="40254"/>
                  <a:pt x="31541" y="40647"/>
                </a:cubicBezTo>
                <a:cubicBezTo>
                  <a:pt x="30862" y="40838"/>
                  <a:pt x="30171" y="40933"/>
                  <a:pt x="29469" y="41040"/>
                </a:cubicBezTo>
                <a:cubicBezTo>
                  <a:pt x="29409" y="41050"/>
                  <a:pt x="29354" y="41055"/>
                  <a:pt x="29304" y="41055"/>
                </a:cubicBezTo>
                <a:cubicBezTo>
                  <a:pt x="28980" y="41055"/>
                  <a:pt x="28833" y="40855"/>
                  <a:pt x="28802" y="40433"/>
                </a:cubicBezTo>
                <a:cubicBezTo>
                  <a:pt x="28909" y="40385"/>
                  <a:pt x="29028" y="40326"/>
                  <a:pt x="29147" y="40290"/>
                </a:cubicBezTo>
                <a:cubicBezTo>
                  <a:pt x="29945" y="40099"/>
                  <a:pt x="30767" y="39921"/>
                  <a:pt x="31588" y="39754"/>
                </a:cubicBezTo>
                <a:cubicBezTo>
                  <a:pt x="32826" y="39504"/>
                  <a:pt x="33981" y="39052"/>
                  <a:pt x="35172" y="38647"/>
                </a:cubicBezTo>
                <a:cubicBezTo>
                  <a:pt x="35231" y="38611"/>
                  <a:pt x="35291" y="38552"/>
                  <a:pt x="35351" y="38504"/>
                </a:cubicBezTo>
                <a:cubicBezTo>
                  <a:pt x="35351" y="38468"/>
                  <a:pt x="35339" y="38433"/>
                  <a:pt x="35339" y="38397"/>
                </a:cubicBezTo>
                <a:cubicBezTo>
                  <a:pt x="33184" y="38897"/>
                  <a:pt x="31017" y="39421"/>
                  <a:pt x="28802" y="39957"/>
                </a:cubicBezTo>
                <a:cubicBezTo>
                  <a:pt x="28790" y="39802"/>
                  <a:pt x="28790" y="39671"/>
                  <a:pt x="28778" y="39540"/>
                </a:cubicBezTo>
                <a:cubicBezTo>
                  <a:pt x="28909" y="39480"/>
                  <a:pt x="28981" y="39433"/>
                  <a:pt x="29076" y="39397"/>
                </a:cubicBezTo>
                <a:cubicBezTo>
                  <a:pt x="31052" y="38849"/>
                  <a:pt x="33065" y="38480"/>
                  <a:pt x="35089" y="38171"/>
                </a:cubicBezTo>
                <a:cubicBezTo>
                  <a:pt x="35482" y="38111"/>
                  <a:pt x="35874" y="38016"/>
                  <a:pt x="36255" y="37932"/>
                </a:cubicBezTo>
                <a:cubicBezTo>
                  <a:pt x="37267" y="37706"/>
                  <a:pt x="38291" y="37480"/>
                  <a:pt x="39351" y="37266"/>
                </a:cubicBezTo>
                <a:close/>
                <a:moveTo>
                  <a:pt x="56044" y="37909"/>
                </a:moveTo>
                <a:cubicBezTo>
                  <a:pt x="56115" y="38075"/>
                  <a:pt x="56151" y="38171"/>
                  <a:pt x="56186" y="38230"/>
                </a:cubicBezTo>
                <a:cubicBezTo>
                  <a:pt x="56163" y="38302"/>
                  <a:pt x="56163" y="38349"/>
                  <a:pt x="56127" y="38361"/>
                </a:cubicBezTo>
                <a:cubicBezTo>
                  <a:pt x="55936" y="38480"/>
                  <a:pt x="55758" y="38623"/>
                  <a:pt x="55544" y="38683"/>
                </a:cubicBezTo>
                <a:cubicBezTo>
                  <a:pt x="52317" y="39516"/>
                  <a:pt x="49090" y="40326"/>
                  <a:pt x="45864" y="41147"/>
                </a:cubicBezTo>
                <a:cubicBezTo>
                  <a:pt x="45780" y="41159"/>
                  <a:pt x="45709" y="41159"/>
                  <a:pt x="45590" y="41171"/>
                </a:cubicBezTo>
                <a:cubicBezTo>
                  <a:pt x="45542" y="40945"/>
                  <a:pt x="45483" y="40754"/>
                  <a:pt x="45447" y="40564"/>
                </a:cubicBezTo>
                <a:cubicBezTo>
                  <a:pt x="48995" y="39683"/>
                  <a:pt x="52507" y="38790"/>
                  <a:pt x="56044" y="37909"/>
                </a:cubicBezTo>
                <a:close/>
                <a:moveTo>
                  <a:pt x="44852" y="40838"/>
                </a:moveTo>
                <a:cubicBezTo>
                  <a:pt x="44935" y="40980"/>
                  <a:pt x="45007" y="41111"/>
                  <a:pt x="45090" y="41266"/>
                </a:cubicBezTo>
                <a:cubicBezTo>
                  <a:pt x="45005" y="41333"/>
                  <a:pt x="44929" y="41369"/>
                  <a:pt x="44861" y="41369"/>
                </a:cubicBezTo>
                <a:cubicBezTo>
                  <a:pt x="44796" y="41369"/>
                  <a:pt x="44737" y="41336"/>
                  <a:pt x="44685" y="41266"/>
                </a:cubicBezTo>
                <a:cubicBezTo>
                  <a:pt x="44578" y="41100"/>
                  <a:pt x="44554" y="40945"/>
                  <a:pt x="44852" y="40838"/>
                </a:cubicBezTo>
                <a:close/>
                <a:moveTo>
                  <a:pt x="42054" y="35313"/>
                </a:moveTo>
                <a:cubicBezTo>
                  <a:pt x="42197" y="35956"/>
                  <a:pt x="42435" y="36516"/>
                  <a:pt x="42268" y="37147"/>
                </a:cubicBezTo>
                <a:cubicBezTo>
                  <a:pt x="42244" y="37278"/>
                  <a:pt x="42316" y="37516"/>
                  <a:pt x="42423" y="37587"/>
                </a:cubicBezTo>
                <a:cubicBezTo>
                  <a:pt x="42709" y="37813"/>
                  <a:pt x="42768" y="38123"/>
                  <a:pt x="42863" y="38421"/>
                </a:cubicBezTo>
                <a:cubicBezTo>
                  <a:pt x="43090" y="39123"/>
                  <a:pt x="43328" y="39826"/>
                  <a:pt x="43566" y="40516"/>
                </a:cubicBezTo>
                <a:cubicBezTo>
                  <a:pt x="43697" y="40897"/>
                  <a:pt x="43852" y="41254"/>
                  <a:pt x="44018" y="41611"/>
                </a:cubicBezTo>
                <a:cubicBezTo>
                  <a:pt x="43744" y="41278"/>
                  <a:pt x="43494" y="40933"/>
                  <a:pt x="43399" y="40492"/>
                </a:cubicBezTo>
                <a:cubicBezTo>
                  <a:pt x="43316" y="40123"/>
                  <a:pt x="43197" y="39778"/>
                  <a:pt x="42911" y="39492"/>
                </a:cubicBezTo>
                <a:lnTo>
                  <a:pt x="42911" y="39492"/>
                </a:lnTo>
                <a:cubicBezTo>
                  <a:pt x="42863" y="39921"/>
                  <a:pt x="42899" y="40087"/>
                  <a:pt x="43221" y="40730"/>
                </a:cubicBezTo>
                <a:cubicBezTo>
                  <a:pt x="43435" y="41135"/>
                  <a:pt x="43637" y="41516"/>
                  <a:pt x="43864" y="41933"/>
                </a:cubicBezTo>
                <a:cubicBezTo>
                  <a:pt x="43554" y="41778"/>
                  <a:pt x="43399" y="41611"/>
                  <a:pt x="43256" y="41278"/>
                </a:cubicBezTo>
                <a:cubicBezTo>
                  <a:pt x="43078" y="40873"/>
                  <a:pt x="42887" y="40457"/>
                  <a:pt x="42673" y="40052"/>
                </a:cubicBezTo>
                <a:cubicBezTo>
                  <a:pt x="42435" y="39599"/>
                  <a:pt x="42316" y="39099"/>
                  <a:pt x="42232" y="38599"/>
                </a:cubicBezTo>
                <a:lnTo>
                  <a:pt x="42232" y="38599"/>
                </a:lnTo>
                <a:cubicBezTo>
                  <a:pt x="42363" y="38611"/>
                  <a:pt x="42470" y="38611"/>
                  <a:pt x="42601" y="38635"/>
                </a:cubicBezTo>
                <a:cubicBezTo>
                  <a:pt x="42625" y="38290"/>
                  <a:pt x="42387" y="38337"/>
                  <a:pt x="42185" y="38313"/>
                </a:cubicBezTo>
                <a:cubicBezTo>
                  <a:pt x="42197" y="37837"/>
                  <a:pt x="42113" y="37409"/>
                  <a:pt x="41828" y="36992"/>
                </a:cubicBezTo>
                <a:cubicBezTo>
                  <a:pt x="41697" y="36801"/>
                  <a:pt x="41708" y="36492"/>
                  <a:pt x="41708" y="36230"/>
                </a:cubicBezTo>
                <a:cubicBezTo>
                  <a:pt x="41708" y="35992"/>
                  <a:pt x="41768" y="35754"/>
                  <a:pt x="41828" y="35515"/>
                </a:cubicBezTo>
                <a:cubicBezTo>
                  <a:pt x="41839" y="35456"/>
                  <a:pt x="41911" y="35432"/>
                  <a:pt x="42054" y="35313"/>
                </a:cubicBezTo>
                <a:close/>
                <a:moveTo>
                  <a:pt x="11279" y="31421"/>
                </a:moveTo>
                <a:cubicBezTo>
                  <a:pt x="11316" y="31421"/>
                  <a:pt x="11363" y="31432"/>
                  <a:pt x="11443" y="31432"/>
                </a:cubicBezTo>
                <a:cubicBezTo>
                  <a:pt x="11514" y="31586"/>
                  <a:pt x="11550" y="31765"/>
                  <a:pt x="11609" y="31944"/>
                </a:cubicBezTo>
                <a:cubicBezTo>
                  <a:pt x="12193" y="33884"/>
                  <a:pt x="12788" y="35837"/>
                  <a:pt x="13384" y="37766"/>
                </a:cubicBezTo>
                <a:cubicBezTo>
                  <a:pt x="13514" y="38218"/>
                  <a:pt x="13657" y="38671"/>
                  <a:pt x="13753" y="39135"/>
                </a:cubicBezTo>
                <a:cubicBezTo>
                  <a:pt x="13800" y="39302"/>
                  <a:pt x="13741" y="39480"/>
                  <a:pt x="13729" y="39659"/>
                </a:cubicBezTo>
                <a:cubicBezTo>
                  <a:pt x="13693" y="39659"/>
                  <a:pt x="13657" y="39671"/>
                  <a:pt x="13610" y="39671"/>
                </a:cubicBezTo>
                <a:cubicBezTo>
                  <a:pt x="13514" y="39409"/>
                  <a:pt x="13431" y="39135"/>
                  <a:pt x="13324" y="38837"/>
                </a:cubicBezTo>
                <a:cubicBezTo>
                  <a:pt x="12979" y="39171"/>
                  <a:pt x="13276" y="39504"/>
                  <a:pt x="13229" y="39861"/>
                </a:cubicBezTo>
                <a:cubicBezTo>
                  <a:pt x="11169" y="40873"/>
                  <a:pt x="8895" y="41230"/>
                  <a:pt x="6645" y="41873"/>
                </a:cubicBezTo>
                <a:cubicBezTo>
                  <a:pt x="6537" y="41492"/>
                  <a:pt x="6454" y="41147"/>
                  <a:pt x="6347" y="40802"/>
                </a:cubicBezTo>
                <a:cubicBezTo>
                  <a:pt x="6240" y="40457"/>
                  <a:pt x="6180" y="40099"/>
                  <a:pt x="6002" y="39802"/>
                </a:cubicBezTo>
                <a:cubicBezTo>
                  <a:pt x="5954" y="39826"/>
                  <a:pt x="5930" y="39826"/>
                  <a:pt x="5883" y="39837"/>
                </a:cubicBezTo>
                <a:cubicBezTo>
                  <a:pt x="5894" y="40040"/>
                  <a:pt x="5894" y="40254"/>
                  <a:pt x="5942" y="40457"/>
                </a:cubicBezTo>
                <a:cubicBezTo>
                  <a:pt x="6014" y="40754"/>
                  <a:pt x="6133" y="41040"/>
                  <a:pt x="6228" y="41326"/>
                </a:cubicBezTo>
                <a:cubicBezTo>
                  <a:pt x="6299" y="41552"/>
                  <a:pt x="6347" y="41754"/>
                  <a:pt x="6168" y="41969"/>
                </a:cubicBezTo>
                <a:cubicBezTo>
                  <a:pt x="6161" y="41969"/>
                  <a:pt x="6153" y="41969"/>
                  <a:pt x="6146" y="41969"/>
                </a:cubicBezTo>
                <a:cubicBezTo>
                  <a:pt x="5868" y="41969"/>
                  <a:pt x="5822" y="41750"/>
                  <a:pt x="5764" y="41564"/>
                </a:cubicBezTo>
                <a:cubicBezTo>
                  <a:pt x="5097" y="39445"/>
                  <a:pt x="4513" y="37301"/>
                  <a:pt x="4109" y="35123"/>
                </a:cubicBezTo>
                <a:cubicBezTo>
                  <a:pt x="4037" y="34718"/>
                  <a:pt x="3954" y="34325"/>
                  <a:pt x="3870" y="33944"/>
                </a:cubicBezTo>
                <a:cubicBezTo>
                  <a:pt x="3847" y="33777"/>
                  <a:pt x="3847" y="33610"/>
                  <a:pt x="3835" y="33432"/>
                </a:cubicBezTo>
                <a:lnTo>
                  <a:pt x="3835" y="33432"/>
                </a:lnTo>
                <a:cubicBezTo>
                  <a:pt x="4204" y="33527"/>
                  <a:pt x="4228" y="33789"/>
                  <a:pt x="4263" y="34063"/>
                </a:cubicBezTo>
                <a:cubicBezTo>
                  <a:pt x="4501" y="34944"/>
                  <a:pt x="4704" y="35837"/>
                  <a:pt x="4942" y="36706"/>
                </a:cubicBezTo>
                <a:cubicBezTo>
                  <a:pt x="5121" y="37385"/>
                  <a:pt x="5359" y="38040"/>
                  <a:pt x="5633" y="38694"/>
                </a:cubicBezTo>
                <a:cubicBezTo>
                  <a:pt x="5418" y="36909"/>
                  <a:pt x="4823" y="35218"/>
                  <a:pt x="4466" y="33408"/>
                </a:cubicBezTo>
                <a:cubicBezTo>
                  <a:pt x="4692" y="33337"/>
                  <a:pt x="4882" y="33277"/>
                  <a:pt x="5073" y="33229"/>
                </a:cubicBezTo>
                <a:cubicBezTo>
                  <a:pt x="6121" y="32991"/>
                  <a:pt x="7145" y="32765"/>
                  <a:pt x="8192" y="32527"/>
                </a:cubicBezTo>
                <a:cubicBezTo>
                  <a:pt x="9240" y="32277"/>
                  <a:pt x="10252" y="31908"/>
                  <a:pt x="11228" y="31432"/>
                </a:cubicBezTo>
                <a:cubicBezTo>
                  <a:pt x="11244" y="31424"/>
                  <a:pt x="11260" y="31421"/>
                  <a:pt x="11279" y="31421"/>
                </a:cubicBezTo>
                <a:close/>
                <a:moveTo>
                  <a:pt x="64821" y="41379"/>
                </a:moveTo>
                <a:cubicBezTo>
                  <a:pt x="64966" y="41379"/>
                  <a:pt x="65114" y="41424"/>
                  <a:pt x="65271" y="41564"/>
                </a:cubicBezTo>
                <a:cubicBezTo>
                  <a:pt x="64343" y="41789"/>
                  <a:pt x="63462" y="42158"/>
                  <a:pt x="62446" y="42158"/>
                </a:cubicBezTo>
                <a:cubicBezTo>
                  <a:pt x="62224" y="42158"/>
                  <a:pt x="61995" y="42140"/>
                  <a:pt x="61759" y="42100"/>
                </a:cubicBezTo>
                <a:cubicBezTo>
                  <a:pt x="62199" y="42028"/>
                  <a:pt x="62509" y="41981"/>
                  <a:pt x="62818" y="41897"/>
                </a:cubicBezTo>
                <a:cubicBezTo>
                  <a:pt x="63330" y="41778"/>
                  <a:pt x="63842" y="41635"/>
                  <a:pt x="64342" y="41481"/>
                </a:cubicBezTo>
                <a:cubicBezTo>
                  <a:pt x="64500" y="41436"/>
                  <a:pt x="64658" y="41379"/>
                  <a:pt x="64821" y="41379"/>
                </a:cubicBezTo>
                <a:close/>
                <a:moveTo>
                  <a:pt x="75106" y="34563"/>
                </a:moveTo>
                <a:cubicBezTo>
                  <a:pt x="75177" y="34658"/>
                  <a:pt x="75225" y="34706"/>
                  <a:pt x="75225" y="34730"/>
                </a:cubicBezTo>
                <a:cubicBezTo>
                  <a:pt x="75201" y="34753"/>
                  <a:pt x="75189" y="34801"/>
                  <a:pt x="75165" y="34801"/>
                </a:cubicBezTo>
                <a:cubicBezTo>
                  <a:pt x="71807" y="35670"/>
                  <a:pt x="68474" y="36516"/>
                  <a:pt x="65128" y="37361"/>
                </a:cubicBezTo>
                <a:cubicBezTo>
                  <a:pt x="62818" y="37944"/>
                  <a:pt x="60532" y="38528"/>
                  <a:pt x="58234" y="39123"/>
                </a:cubicBezTo>
                <a:cubicBezTo>
                  <a:pt x="57365" y="39337"/>
                  <a:pt x="56496" y="39611"/>
                  <a:pt x="55639" y="39897"/>
                </a:cubicBezTo>
                <a:cubicBezTo>
                  <a:pt x="54091" y="40409"/>
                  <a:pt x="52507" y="40790"/>
                  <a:pt x="50900" y="41088"/>
                </a:cubicBezTo>
                <a:cubicBezTo>
                  <a:pt x="49340" y="41385"/>
                  <a:pt x="47793" y="41754"/>
                  <a:pt x="46245" y="42100"/>
                </a:cubicBezTo>
                <a:cubicBezTo>
                  <a:pt x="45935" y="42159"/>
                  <a:pt x="45638" y="42243"/>
                  <a:pt x="45280" y="42338"/>
                </a:cubicBezTo>
                <a:cubicBezTo>
                  <a:pt x="45292" y="42171"/>
                  <a:pt x="45292" y="42100"/>
                  <a:pt x="45304" y="41981"/>
                </a:cubicBezTo>
                <a:cubicBezTo>
                  <a:pt x="45471" y="41933"/>
                  <a:pt x="45638" y="41897"/>
                  <a:pt x="45804" y="41862"/>
                </a:cubicBezTo>
                <a:cubicBezTo>
                  <a:pt x="50638" y="40635"/>
                  <a:pt x="55472" y="39421"/>
                  <a:pt x="60294" y="38171"/>
                </a:cubicBezTo>
                <a:cubicBezTo>
                  <a:pt x="62735" y="37540"/>
                  <a:pt x="65152" y="36801"/>
                  <a:pt x="67593" y="36170"/>
                </a:cubicBezTo>
                <a:cubicBezTo>
                  <a:pt x="69319" y="35742"/>
                  <a:pt x="71069" y="35432"/>
                  <a:pt x="72808" y="35051"/>
                </a:cubicBezTo>
                <a:cubicBezTo>
                  <a:pt x="73570" y="34896"/>
                  <a:pt x="74332" y="34730"/>
                  <a:pt x="75106" y="34563"/>
                </a:cubicBezTo>
                <a:close/>
                <a:moveTo>
                  <a:pt x="78570" y="39552"/>
                </a:moveTo>
                <a:cubicBezTo>
                  <a:pt x="77558" y="40099"/>
                  <a:pt x="76439" y="40361"/>
                  <a:pt x="75356" y="40683"/>
                </a:cubicBezTo>
                <a:cubicBezTo>
                  <a:pt x="74296" y="41016"/>
                  <a:pt x="73224" y="41278"/>
                  <a:pt x="72177" y="41623"/>
                </a:cubicBezTo>
                <a:cubicBezTo>
                  <a:pt x="72927" y="41588"/>
                  <a:pt x="73665" y="41397"/>
                  <a:pt x="74391" y="41195"/>
                </a:cubicBezTo>
                <a:cubicBezTo>
                  <a:pt x="75594" y="40838"/>
                  <a:pt x="76808" y="40480"/>
                  <a:pt x="78034" y="40123"/>
                </a:cubicBezTo>
                <a:cubicBezTo>
                  <a:pt x="78273" y="40052"/>
                  <a:pt x="78511" y="39992"/>
                  <a:pt x="78761" y="39945"/>
                </a:cubicBezTo>
                <a:cubicBezTo>
                  <a:pt x="78808" y="40052"/>
                  <a:pt x="78820" y="40111"/>
                  <a:pt x="78856" y="40207"/>
                </a:cubicBezTo>
                <a:cubicBezTo>
                  <a:pt x="75939" y="41278"/>
                  <a:pt x="72962" y="42040"/>
                  <a:pt x="69926" y="42540"/>
                </a:cubicBezTo>
                <a:cubicBezTo>
                  <a:pt x="69891" y="42481"/>
                  <a:pt x="69879" y="42433"/>
                  <a:pt x="69867" y="42373"/>
                </a:cubicBezTo>
                <a:cubicBezTo>
                  <a:pt x="69998" y="42302"/>
                  <a:pt x="70141" y="42231"/>
                  <a:pt x="70319" y="42100"/>
                </a:cubicBezTo>
                <a:lnTo>
                  <a:pt x="70319" y="42100"/>
                </a:lnTo>
                <a:cubicBezTo>
                  <a:pt x="70200" y="42112"/>
                  <a:pt x="70129" y="42123"/>
                  <a:pt x="70057" y="42123"/>
                </a:cubicBezTo>
                <a:cubicBezTo>
                  <a:pt x="69962" y="42123"/>
                  <a:pt x="69879" y="42147"/>
                  <a:pt x="69760" y="42147"/>
                </a:cubicBezTo>
                <a:cubicBezTo>
                  <a:pt x="69712" y="42028"/>
                  <a:pt x="69676" y="41921"/>
                  <a:pt x="69641" y="41814"/>
                </a:cubicBezTo>
                <a:cubicBezTo>
                  <a:pt x="69593" y="41623"/>
                  <a:pt x="69545" y="41445"/>
                  <a:pt x="69510" y="41278"/>
                </a:cubicBezTo>
                <a:cubicBezTo>
                  <a:pt x="69938" y="41040"/>
                  <a:pt x="77594" y="39599"/>
                  <a:pt x="78570" y="39552"/>
                </a:cubicBezTo>
                <a:close/>
                <a:moveTo>
                  <a:pt x="78880" y="34623"/>
                </a:moveTo>
                <a:cubicBezTo>
                  <a:pt x="78796" y="34825"/>
                  <a:pt x="78761" y="34968"/>
                  <a:pt x="78689" y="35015"/>
                </a:cubicBezTo>
                <a:cubicBezTo>
                  <a:pt x="78463" y="35158"/>
                  <a:pt x="78249" y="35301"/>
                  <a:pt x="77987" y="35373"/>
                </a:cubicBezTo>
                <a:cubicBezTo>
                  <a:pt x="75487" y="36075"/>
                  <a:pt x="72986" y="36789"/>
                  <a:pt x="70474" y="37420"/>
                </a:cubicBezTo>
                <a:cubicBezTo>
                  <a:pt x="67331" y="38230"/>
                  <a:pt x="64199" y="39004"/>
                  <a:pt x="61044" y="39766"/>
                </a:cubicBezTo>
                <a:cubicBezTo>
                  <a:pt x="59699" y="40087"/>
                  <a:pt x="58330" y="40338"/>
                  <a:pt x="56996" y="40671"/>
                </a:cubicBezTo>
                <a:cubicBezTo>
                  <a:pt x="56365" y="40814"/>
                  <a:pt x="55746" y="40957"/>
                  <a:pt x="55115" y="41076"/>
                </a:cubicBezTo>
                <a:cubicBezTo>
                  <a:pt x="54877" y="41111"/>
                  <a:pt x="54662" y="41230"/>
                  <a:pt x="54424" y="41314"/>
                </a:cubicBezTo>
                <a:cubicBezTo>
                  <a:pt x="54273" y="41364"/>
                  <a:pt x="54112" y="41441"/>
                  <a:pt x="53966" y="41441"/>
                </a:cubicBezTo>
                <a:cubicBezTo>
                  <a:pt x="53939" y="41441"/>
                  <a:pt x="53914" y="41438"/>
                  <a:pt x="53889" y="41433"/>
                </a:cubicBezTo>
                <a:cubicBezTo>
                  <a:pt x="53788" y="41406"/>
                  <a:pt x="53690" y="41395"/>
                  <a:pt x="53594" y="41395"/>
                </a:cubicBezTo>
                <a:cubicBezTo>
                  <a:pt x="53349" y="41395"/>
                  <a:pt x="53116" y="41465"/>
                  <a:pt x="52877" y="41516"/>
                </a:cubicBezTo>
                <a:cubicBezTo>
                  <a:pt x="51972" y="41731"/>
                  <a:pt x="51079" y="41969"/>
                  <a:pt x="50174" y="42159"/>
                </a:cubicBezTo>
                <a:cubicBezTo>
                  <a:pt x="49257" y="42362"/>
                  <a:pt x="48316" y="42528"/>
                  <a:pt x="47388" y="42719"/>
                </a:cubicBezTo>
                <a:cubicBezTo>
                  <a:pt x="47126" y="42778"/>
                  <a:pt x="46876" y="42862"/>
                  <a:pt x="46614" y="42921"/>
                </a:cubicBezTo>
                <a:cubicBezTo>
                  <a:pt x="46471" y="42945"/>
                  <a:pt x="46340" y="42945"/>
                  <a:pt x="46185" y="42957"/>
                </a:cubicBezTo>
                <a:lnTo>
                  <a:pt x="46138" y="42826"/>
                </a:lnTo>
                <a:cubicBezTo>
                  <a:pt x="49448" y="42040"/>
                  <a:pt x="52805" y="41481"/>
                  <a:pt x="56079" y="40540"/>
                </a:cubicBezTo>
                <a:cubicBezTo>
                  <a:pt x="56353" y="40504"/>
                  <a:pt x="56639" y="40504"/>
                  <a:pt x="56901" y="40445"/>
                </a:cubicBezTo>
                <a:cubicBezTo>
                  <a:pt x="60056" y="39659"/>
                  <a:pt x="63211" y="38897"/>
                  <a:pt x="66331" y="38063"/>
                </a:cubicBezTo>
                <a:cubicBezTo>
                  <a:pt x="68879" y="37385"/>
                  <a:pt x="71391" y="36611"/>
                  <a:pt x="73927" y="35873"/>
                </a:cubicBezTo>
                <a:cubicBezTo>
                  <a:pt x="74772" y="35623"/>
                  <a:pt x="75629" y="35361"/>
                  <a:pt x="76487" y="35134"/>
                </a:cubicBezTo>
                <a:cubicBezTo>
                  <a:pt x="77249" y="34944"/>
                  <a:pt x="78011" y="34801"/>
                  <a:pt x="78880" y="34623"/>
                </a:cubicBezTo>
                <a:close/>
                <a:moveTo>
                  <a:pt x="14550" y="42076"/>
                </a:moveTo>
                <a:cubicBezTo>
                  <a:pt x="14646" y="42504"/>
                  <a:pt x="14717" y="42838"/>
                  <a:pt x="14848" y="43290"/>
                </a:cubicBezTo>
                <a:cubicBezTo>
                  <a:pt x="14407" y="42993"/>
                  <a:pt x="14324" y="42588"/>
                  <a:pt x="14550" y="42076"/>
                </a:cubicBezTo>
                <a:close/>
                <a:moveTo>
                  <a:pt x="78904" y="40564"/>
                </a:moveTo>
                <a:cubicBezTo>
                  <a:pt x="78927" y="40564"/>
                  <a:pt x="78975" y="40588"/>
                  <a:pt x="79046" y="40611"/>
                </a:cubicBezTo>
                <a:lnTo>
                  <a:pt x="79046" y="41100"/>
                </a:lnTo>
                <a:cubicBezTo>
                  <a:pt x="76046" y="41826"/>
                  <a:pt x="73093" y="42719"/>
                  <a:pt x="70033" y="43338"/>
                </a:cubicBezTo>
                <a:cubicBezTo>
                  <a:pt x="69986" y="43040"/>
                  <a:pt x="70057" y="42874"/>
                  <a:pt x="70283" y="42802"/>
                </a:cubicBezTo>
                <a:cubicBezTo>
                  <a:pt x="70403" y="42754"/>
                  <a:pt x="70534" y="42719"/>
                  <a:pt x="70664" y="42707"/>
                </a:cubicBezTo>
                <a:cubicBezTo>
                  <a:pt x="72653" y="42481"/>
                  <a:pt x="74522" y="41873"/>
                  <a:pt x="76403" y="41290"/>
                </a:cubicBezTo>
                <a:cubicBezTo>
                  <a:pt x="77237" y="41040"/>
                  <a:pt x="78070" y="40802"/>
                  <a:pt x="78904" y="40564"/>
                </a:cubicBezTo>
                <a:close/>
                <a:moveTo>
                  <a:pt x="78962" y="41345"/>
                </a:moveTo>
                <a:cubicBezTo>
                  <a:pt x="79105" y="41345"/>
                  <a:pt x="79245" y="41388"/>
                  <a:pt x="79380" y="41516"/>
                </a:cubicBezTo>
                <a:cubicBezTo>
                  <a:pt x="79273" y="41850"/>
                  <a:pt x="78975" y="41921"/>
                  <a:pt x="78701" y="41921"/>
                </a:cubicBezTo>
                <a:cubicBezTo>
                  <a:pt x="78661" y="41920"/>
                  <a:pt x="78622" y="41919"/>
                  <a:pt x="78582" y="41919"/>
                </a:cubicBezTo>
                <a:cubicBezTo>
                  <a:pt x="77852" y="41919"/>
                  <a:pt x="77164" y="42121"/>
                  <a:pt x="76475" y="42290"/>
                </a:cubicBezTo>
                <a:cubicBezTo>
                  <a:pt x="74986" y="42647"/>
                  <a:pt x="73498" y="43016"/>
                  <a:pt x="71998" y="43362"/>
                </a:cubicBezTo>
                <a:cubicBezTo>
                  <a:pt x="71836" y="43402"/>
                  <a:pt x="71671" y="43416"/>
                  <a:pt x="71504" y="43416"/>
                </a:cubicBezTo>
                <a:cubicBezTo>
                  <a:pt x="71375" y="43416"/>
                  <a:pt x="71246" y="43408"/>
                  <a:pt x="71117" y="43397"/>
                </a:cubicBezTo>
                <a:cubicBezTo>
                  <a:pt x="71266" y="43269"/>
                  <a:pt x="71426" y="43213"/>
                  <a:pt x="71596" y="43213"/>
                </a:cubicBezTo>
                <a:cubicBezTo>
                  <a:pt x="71725" y="43213"/>
                  <a:pt x="71859" y="43246"/>
                  <a:pt x="71998" y="43302"/>
                </a:cubicBezTo>
                <a:cubicBezTo>
                  <a:pt x="72474" y="42885"/>
                  <a:pt x="73081" y="42778"/>
                  <a:pt x="73665" y="42635"/>
                </a:cubicBezTo>
                <a:cubicBezTo>
                  <a:pt x="75272" y="42231"/>
                  <a:pt x="76891" y="41826"/>
                  <a:pt x="78511" y="41433"/>
                </a:cubicBezTo>
                <a:cubicBezTo>
                  <a:pt x="78662" y="41391"/>
                  <a:pt x="78813" y="41345"/>
                  <a:pt x="78962" y="41345"/>
                </a:cubicBezTo>
                <a:close/>
                <a:moveTo>
                  <a:pt x="13812" y="40326"/>
                </a:moveTo>
                <a:lnTo>
                  <a:pt x="13907" y="40457"/>
                </a:lnTo>
                <a:cubicBezTo>
                  <a:pt x="13098" y="41171"/>
                  <a:pt x="12026" y="41433"/>
                  <a:pt x="11145" y="42040"/>
                </a:cubicBezTo>
                <a:cubicBezTo>
                  <a:pt x="12324" y="41981"/>
                  <a:pt x="13348" y="41397"/>
                  <a:pt x="14419" y="40980"/>
                </a:cubicBezTo>
                <a:lnTo>
                  <a:pt x="14419" y="40980"/>
                </a:lnTo>
                <a:cubicBezTo>
                  <a:pt x="14205" y="41457"/>
                  <a:pt x="13788" y="41742"/>
                  <a:pt x="13336" y="41885"/>
                </a:cubicBezTo>
                <a:cubicBezTo>
                  <a:pt x="12193" y="42278"/>
                  <a:pt x="11050" y="42647"/>
                  <a:pt x="9871" y="42957"/>
                </a:cubicBezTo>
                <a:cubicBezTo>
                  <a:pt x="8812" y="43231"/>
                  <a:pt x="7716" y="43409"/>
                  <a:pt x="6645" y="43624"/>
                </a:cubicBezTo>
                <a:cubicBezTo>
                  <a:pt x="6563" y="43641"/>
                  <a:pt x="6479" y="43660"/>
                  <a:pt x="6400" y="43660"/>
                </a:cubicBezTo>
                <a:cubicBezTo>
                  <a:pt x="6260" y="43660"/>
                  <a:pt x="6133" y="43601"/>
                  <a:pt x="6049" y="43374"/>
                </a:cubicBezTo>
                <a:cubicBezTo>
                  <a:pt x="7359" y="43243"/>
                  <a:pt x="8609" y="42874"/>
                  <a:pt x="9812" y="42314"/>
                </a:cubicBezTo>
                <a:lnTo>
                  <a:pt x="9812" y="42314"/>
                </a:lnTo>
                <a:cubicBezTo>
                  <a:pt x="9574" y="42350"/>
                  <a:pt x="9323" y="42362"/>
                  <a:pt x="9085" y="42409"/>
                </a:cubicBezTo>
                <a:cubicBezTo>
                  <a:pt x="8514" y="42540"/>
                  <a:pt x="7954" y="42695"/>
                  <a:pt x="7371" y="42814"/>
                </a:cubicBezTo>
                <a:cubicBezTo>
                  <a:pt x="6942" y="42897"/>
                  <a:pt x="6502" y="42957"/>
                  <a:pt x="6073" y="43005"/>
                </a:cubicBezTo>
                <a:cubicBezTo>
                  <a:pt x="5966" y="43005"/>
                  <a:pt x="5871" y="42909"/>
                  <a:pt x="5764" y="42874"/>
                </a:cubicBezTo>
                <a:cubicBezTo>
                  <a:pt x="5764" y="42826"/>
                  <a:pt x="5775" y="42790"/>
                  <a:pt x="5775" y="42754"/>
                </a:cubicBezTo>
                <a:cubicBezTo>
                  <a:pt x="5942" y="42707"/>
                  <a:pt x="6085" y="42671"/>
                  <a:pt x="6252" y="42635"/>
                </a:cubicBezTo>
                <a:cubicBezTo>
                  <a:pt x="7418" y="42362"/>
                  <a:pt x="8585" y="42147"/>
                  <a:pt x="9740" y="41814"/>
                </a:cubicBezTo>
                <a:cubicBezTo>
                  <a:pt x="10955" y="41469"/>
                  <a:pt x="12252" y="41266"/>
                  <a:pt x="13348" y="40516"/>
                </a:cubicBezTo>
                <a:cubicBezTo>
                  <a:pt x="13491" y="40433"/>
                  <a:pt x="13669" y="40385"/>
                  <a:pt x="13812" y="40326"/>
                </a:cubicBezTo>
                <a:close/>
                <a:moveTo>
                  <a:pt x="24325" y="27884"/>
                </a:moveTo>
                <a:cubicBezTo>
                  <a:pt x="24409" y="28229"/>
                  <a:pt x="24492" y="28538"/>
                  <a:pt x="24575" y="28908"/>
                </a:cubicBezTo>
                <a:cubicBezTo>
                  <a:pt x="24480" y="28902"/>
                  <a:pt x="24388" y="28902"/>
                  <a:pt x="24297" y="28902"/>
                </a:cubicBezTo>
                <a:cubicBezTo>
                  <a:pt x="24206" y="28902"/>
                  <a:pt x="24117" y="28902"/>
                  <a:pt x="24028" y="28896"/>
                </a:cubicBezTo>
                <a:cubicBezTo>
                  <a:pt x="23958" y="28889"/>
                  <a:pt x="23890" y="28885"/>
                  <a:pt x="23823" y="28885"/>
                </a:cubicBezTo>
                <a:cubicBezTo>
                  <a:pt x="23435" y="28885"/>
                  <a:pt x="23103" y="29009"/>
                  <a:pt x="22849" y="29324"/>
                </a:cubicBezTo>
                <a:cubicBezTo>
                  <a:pt x="22679" y="29537"/>
                  <a:pt x="22497" y="29658"/>
                  <a:pt x="22263" y="29658"/>
                </a:cubicBezTo>
                <a:cubicBezTo>
                  <a:pt x="22170" y="29658"/>
                  <a:pt x="22068" y="29639"/>
                  <a:pt x="21956" y="29598"/>
                </a:cubicBezTo>
                <a:cubicBezTo>
                  <a:pt x="21813" y="29539"/>
                  <a:pt x="21635" y="29562"/>
                  <a:pt x="21396" y="29550"/>
                </a:cubicBezTo>
                <a:cubicBezTo>
                  <a:pt x="21254" y="29705"/>
                  <a:pt x="21075" y="29860"/>
                  <a:pt x="20932" y="30039"/>
                </a:cubicBezTo>
                <a:cubicBezTo>
                  <a:pt x="20680" y="30359"/>
                  <a:pt x="20380" y="30544"/>
                  <a:pt x="20008" y="30544"/>
                </a:cubicBezTo>
                <a:cubicBezTo>
                  <a:pt x="19923" y="30544"/>
                  <a:pt x="19834" y="30535"/>
                  <a:pt x="19741" y="30515"/>
                </a:cubicBezTo>
                <a:cubicBezTo>
                  <a:pt x="19468" y="30455"/>
                  <a:pt x="19182" y="30432"/>
                  <a:pt x="18908" y="30396"/>
                </a:cubicBezTo>
                <a:cubicBezTo>
                  <a:pt x="18827" y="30388"/>
                  <a:pt x="18747" y="30384"/>
                  <a:pt x="18669" y="30384"/>
                </a:cubicBezTo>
                <a:cubicBezTo>
                  <a:pt x="18370" y="30384"/>
                  <a:pt x="18104" y="30455"/>
                  <a:pt x="17944" y="30729"/>
                </a:cubicBezTo>
                <a:cubicBezTo>
                  <a:pt x="17733" y="31075"/>
                  <a:pt x="17450" y="31206"/>
                  <a:pt x="17129" y="31206"/>
                </a:cubicBezTo>
                <a:cubicBezTo>
                  <a:pt x="16997" y="31206"/>
                  <a:pt x="16859" y="31184"/>
                  <a:pt x="16717" y="31146"/>
                </a:cubicBezTo>
                <a:cubicBezTo>
                  <a:pt x="16609" y="31115"/>
                  <a:pt x="16508" y="31101"/>
                  <a:pt x="16413" y="31101"/>
                </a:cubicBezTo>
                <a:cubicBezTo>
                  <a:pt x="16031" y="31101"/>
                  <a:pt x="15756" y="31336"/>
                  <a:pt x="15527" y="31670"/>
                </a:cubicBezTo>
                <a:cubicBezTo>
                  <a:pt x="15491" y="31706"/>
                  <a:pt x="15515" y="31801"/>
                  <a:pt x="15515" y="31872"/>
                </a:cubicBezTo>
                <a:cubicBezTo>
                  <a:pt x="15610" y="31801"/>
                  <a:pt x="15765" y="31753"/>
                  <a:pt x="15753" y="31694"/>
                </a:cubicBezTo>
                <a:cubicBezTo>
                  <a:pt x="15928" y="31444"/>
                  <a:pt x="16132" y="31345"/>
                  <a:pt x="16373" y="31345"/>
                </a:cubicBezTo>
                <a:cubicBezTo>
                  <a:pt x="16476" y="31345"/>
                  <a:pt x="16587" y="31364"/>
                  <a:pt x="16705" y="31396"/>
                </a:cubicBezTo>
                <a:cubicBezTo>
                  <a:pt x="16845" y="31431"/>
                  <a:pt x="17003" y="31453"/>
                  <a:pt x="17153" y="31453"/>
                </a:cubicBezTo>
                <a:cubicBezTo>
                  <a:pt x="17208" y="31453"/>
                  <a:pt x="17262" y="31450"/>
                  <a:pt x="17313" y="31444"/>
                </a:cubicBezTo>
                <a:cubicBezTo>
                  <a:pt x="17491" y="31408"/>
                  <a:pt x="17694" y="31325"/>
                  <a:pt x="17789" y="31194"/>
                </a:cubicBezTo>
                <a:cubicBezTo>
                  <a:pt x="18054" y="30791"/>
                  <a:pt x="18399" y="30672"/>
                  <a:pt x="18784" y="30672"/>
                </a:cubicBezTo>
                <a:cubicBezTo>
                  <a:pt x="18935" y="30672"/>
                  <a:pt x="19092" y="30690"/>
                  <a:pt x="19253" y="30717"/>
                </a:cubicBezTo>
                <a:cubicBezTo>
                  <a:pt x="19460" y="30742"/>
                  <a:pt x="19672" y="30778"/>
                  <a:pt x="19878" y="30778"/>
                </a:cubicBezTo>
                <a:cubicBezTo>
                  <a:pt x="19969" y="30778"/>
                  <a:pt x="20059" y="30771"/>
                  <a:pt x="20146" y="30753"/>
                </a:cubicBezTo>
                <a:cubicBezTo>
                  <a:pt x="20396" y="30717"/>
                  <a:pt x="20718" y="30574"/>
                  <a:pt x="20861" y="30384"/>
                </a:cubicBezTo>
                <a:cubicBezTo>
                  <a:pt x="21131" y="29988"/>
                  <a:pt x="21435" y="29803"/>
                  <a:pt x="21814" y="29803"/>
                </a:cubicBezTo>
                <a:cubicBezTo>
                  <a:pt x="21936" y="29803"/>
                  <a:pt x="22066" y="29822"/>
                  <a:pt x="22206" y="29860"/>
                </a:cubicBezTo>
                <a:cubicBezTo>
                  <a:pt x="22301" y="29884"/>
                  <a:pt x="22408" y="29896"/>
                  <a:pt x="22551" y="29908"/>
                </a:cubicBezTo>
                <a:cubicBezTo>
                  <a:pt x="22718" y="29765"/>
                  <a:pt x="22920" y="29598"/>
                  <a:pt x="23099" y="29420"/>
                </a:cubicBezTo>
                <a:cubicBezTo>
                  <a:pt x="23260" y="29259"/>
                  <a:pt x="23434" y="29178"/>
                  <a:pt x="23631" y="29178"/>
                </a:cubicBezTo>
                <a:cubicBezTo>
                  <a:pt x="23697" y="29178"/>
                  <a:pt x="23766" y="29187"/>
                  <a:pt x="23837" y="29205"/>
                </a:cubicBezTo>
                <a:cubicBezTo>
                  <a:pt x="24111" y="29265"/>
                  <a:pt x="24385" y="29348"/>
                  <a:pt x="24706" y="29420"/>
                </a:cubicBezTo>
                <a:cubicBezTo>
                  <a:pt x="24861" y="29955"/>
                  <a:pt x="24992" y="30503"/>
                  <a:pt x="25123" y="31051"/>
                </a:cubicBezTo>
                <a:cubicBezTo>
                  <a:pt x="25302" y="31753"/>
                  <a:pt x="25504" y="32456"/>
                  <a:pt x="25897" y="33063"/>
                </a:cubicBezTo>
                <a:cubicBezTo>
                  <a:pt x="26052" y="33289"/>
                  <a:pt x="26052" y="33599"/>
                  <a:pt x="26135" y="33872"/>
                </a:cubicBezTo>
                <a:cubicBezTo>
                  <a:pt x="26230" y="34111"/>
                  <a:pt x="26314" y="34372"/>
                  <a:pt x="26480" y="34551"/>
                </a:cubicBezTo>
                <a:cubicBezTo>
                  <a:pt x="26671" y="34765"/>
                  <a:pt x="26814" y="34968"/>
                  <a:pt x="26849" y="35242"/>
                </a:cubicBezTo>
                <a:cubicBezTo>
                  <a:pt x="26969" y="35837"/>
                  <a:pt x="27076" y="36432"/>
                  <a:pt x="27171" y="37028"/>
                </a:cubicBezTo>
                <a:cubicBezTo>
                  <a:pt x="27266" y="37647"/>
                  <a:pt x="27373" y="38254"/>
                  <a:pt x="27707" y="38814"/>
                </a:cubicBezTo>
                <a:cubicBezTo>
                  <a:pt x="27885" y="39111"/>
                  <a:pt x="27838" y="39385"/>
                  <a:pt x="27647" y="39659"/>
                </a:cubicBezTo>
                <a:cubicBezTo>
                  <a:pt x="27540" y="39802"/>
                  <a:pt x="27421" y="39957"/>
                  <a:pt x="27302" y="40099"/>
                </a:cubicBezTo>
                <a:cubicBezTo>
                  <a:pt x="27160" y="40192"/>
                  <a:pt x="27014" y="40229"/>
                  <a:pt x="26861" y="40229"/>
                </a:cubicBezTo>
                <a:cubicBezTo>
                  <a:pt x="26758" y="40229"/>
                  <a:pt x="26651" y="40212"/>
                  <a:pt x="26540" y="40183"/>
                </a:cubicBezTo>
                <a:cubicBezTo>
                  <a:pt x="26242" y="40099"/>
                  <a:pt x="25921" y="40040"/>
                  <a:pt x="25599" y="40004"/>
                </a:cubicBezTo>
                <a:cubicBezTo>
                  <a:pt x="25512" y="39992"/>
                  <a:pt x="25428" y="39985"/>
                  <a:pt x="25347" y="39985"/>
                </a:cubicBezTo>
                <a:cubicBezTo>
                  <a:pt x="25029" y="39985"/>
                  <a:pt x="24756" y="40089"/>
                  <a:pt x="24528" y="40373"/>
                </a:cubicBezTo>
                <a:cubicBezTo>
                  <a:pt x="24337" y="40599"/>
                  <a:pt x="24099" y="40778"/>
                  <a:pt x="23873" y="40980"/>
                </a:cubicBezTo>
                <a:cubicBezTo>
                  <a:pt x="23456" y="40957"/>
                  <a:pt x="23075" y="40957"/>
                  <a:pt x="22718" y="40873"/>
                </a:cubicBezTo>
                <a:cubicBezTo>
                  <a:pt x="22588" y="40843"/>
                  <a:pt x="22463" y="40827"/>
                  <a:pt x="22345" y="40827"/>
                </a:cubicBezTo>
                <a:cubicBezTo>
                  <a:pt x="21998" y="40827"/>
                  <a:pt x="21698" y="40961"/>
                  <a:pt x="21432" y="41254"/>
                </a:cubicBezTo>
                <a:cubicBezTo>
                  <a:pt x="21289" y="41409"/>
                  <a:pt x="21111" y="41564"/>
                  <a:pt x="20884" y="41754"/>
                </a:cubicBezTo>
                <a:cubicBezTo>
                  <a:pt x="20599" y="41671"/>
                  <a:pt x="20301" y="41611"/>
                  <a:pt x="20003" y="41492"/>
                </a:cubicBezTo>
                <a:cubicBezTo>
                  <a:pt x="19884" y="41441"/>
                  <a:pt x="19770" y="41414"/>
                  <a:pt x="19663" y="41414"/>
                </a:cubicBezTo>
                <a:cubicBezTo>
                  <a:pt x="19471" y="41414"/>
                  <a:pt x="19299" y="41500"/>
                  <a:pt x="19146" y="41683"/>
                </a:cubicBezTo>
                <a:cubicBezTo>
                  <a:pt x="18929" y="41945"/>
                  <a:pt x="18644" y="42063"/>
                  <a:pt x="18352" y="42063"/>
                </a:cubicBezTo>
                <a:cubicBezTo>
                  <a:pt x="18260" y="42063"/>
                  <a:pt x="18166" y="42051"/>
                  <a:pt x="18075" y="42028"/>
                </a:cubicBezTo>
                <a:cubicBezTo>
                  <a:pt x="17879" y="41969"/>
                  <a:pt x="17687" y="41941"/>
                  <a:pt x="17495" y="41941"/>
                </a:cubicBezTo>
                <a:cubicBezTo>
                  <a:pt x="17220" y="41941"/>
                  <a:pt x="16945" y="41999"/>
                  <a:pt x="16658" y="42112"/>
                </a:cubicBezTo>
                <a:cubicBezTo>
                  <a:pt x="16491" y="41647"/>
                  <a:pt x="16336" y="41207"/>
                  <a:pt x="16193" y="40754"/>
                </a:cubicBezTo>
                <a:cubicBezTo>
                  <a:pt x="15574" y="38659"/>
                  <a:pt x="14967" y="36551"/>
                  <a:pt x="14336" y="34432"/>
                </a:cubicBezTo>
                <a:cubicBezTo>
                  <a:pt x="14276" y="34206"/>
                  <a:pt x="14288" y="33932"/>
                  <a:pt x="13919" y="33849"/>
                </a:cubicBezTo>
                <a:lnTo>
                  <a:pt x="13919" y="33849"/>
                </a:lnTo>
                <a:cubicBezTo>
                  <a:pt x="13967" y="34087"/>
                  <a:pt x="13991" y="34313"/>
                  <a:pt x="14050" y="34527"/>
                </a:cubicBezTo>
                <a:cubicBezTo>
                  <a:pt x="14646" y="36551"/>
                  <a:pt x="15265" y="38587"/>
                  <a:pt x="15860" y="40623"/>
                </a:cubicBezTo>
                <a:cubicBezTo>
                  <a:pt x="15979" y="40992"/>
                  <a:pt x="16074" y="41385"/>
                  <a:pt x="16170" y="41766"/>
                </a:cubicBezTo>
                <a:cubicBezTo>
                  <a:pt x="16277" y="42266"/>
                  <a:pt x="16241" y="42766"/>
                  <a:pt x="15955" y="43350"/>
                </a:cubicBezTo>
                <a:cubicBezTo>
                  <a:pt x="16217" y="43243"/>
                  <a:pt x="16336" y="43195"/>
                  <a:pt x="16467" y="43135"/>
                </a:cubicBezTo>
                <a:lnTo>
                  <a:pt x="16467" y="43135"/>
                </a:lnTo>
                <a:cubicBezTo>
                  <a:pt x="16574" y="43469"/>
                  <a:pt x="16646" y="43755"/>
                  <a:pt x="16217" y="43957"/>
                </a:cubicBezTo>
                <a:cubicBezTo>
                  <a:pt x="16122" y="43790"/>
                  <a:pt x="16039" y="43659"/>
                  <a:pt x="15991" y="43516"/>
                </a:cubicBezTo>
                <a:cubicBezTo>
                  <a:pt x="15836" y="43016"/>
                  <a:pt x="15681" y="42540"/>
                  <a:pt x="15574" y="42040"/>
                </a:cubicBezTo>
                <a:cubicBezTo>
                  <a:pt x="15515" y="41766"/>
                  <a:pt x="15515" y="41492"/>
                  <a:pt x="15515" y="41207"/>
                </a:cubicBezTo>
                <a:cubicBezTo>
                  <a:pt x="15527" y="40754"/>
                  <a:pt x="15467" y="40338"/>
                  <a:pt x="15122" y="40004"/>
                </a:cubicBezTo>
                <a:cubicBezTo>
                  <a:pt x="14812" y="39683"/>
                  <a:pt x="14681" y="39266"/>
                  <a:pt x="14574" y="38837"/>
                </a:cubicBezTo>
                <a:cubicBezTo>
                  <a:pt x="14110" y="36980"/>
                  <a:pt x="13622" y="35134"/>
                  <a:pt x="13145" y="33277"/>
                </a:cubicBezTo>
                <a:cubicBezTo>
                  <a:pt x="13086" y="33051"/>
                  <a:pt x="13026" y="32837"/>
                  <a:pt x="13003" y="32694"/>
                </a:cubicBezTo>
                <a:cubicBezTo>
                  <a:pt x="13310" y="32142"/>
                  <a:pt x="13670" y="31947"/>
                  <a:pt x="14055" y="31947"/>
                </a:cubicBezTo>
                <a:cubicBezTo>
                  <a:pt x="14385" y="31947"/>
                  <a:pt x="14734" y="32090"/>
                  <a:pt x="15086" y="32277"/>
                </a:cubicBezTo>
                <a:cubicBezTo>
                  <a:pt x="15265" y="32146"/>
                  <a:pt x="15515" y="32158"/>
                  <a:pt x="15503" y="31860"/>
                </a:cubicBezTo>
                <a:lnTo>
                  <a:pt x="15503" y="31860"/>
                </a:lnTo>
                <a:cubicBezTo>
                  <a:pt x="15324" y="31920"/>
                  <a:pt x="15146" y="31967"/>
                  <a:pt x="14931" y="32003"/>
                </a:cubicBezTo>
                <a:cubicBezTo>
                  <a:pt x="14637" y="31786"/>
                  <a:pt x="14347" y="31677"/>
                  <a:pt x="14067" y="31677"/>
                </a:cubicBezTo>
                <a:cubicBezTo>
                  <a:pt x="13700" y="31677"/>
                  <a:pt x="13350" y="31864"/>
                  <a:pt x="13026" y="32241"/>
                </a:cubicBezTo>
                <a:cubicBezTo>
                  <a:pt x="12681" y="31932"/>
                  <a:pt x="12729" y="31575"/>
                  <a:pt x="12717" y="31205"/>
                </a:cubicBezTo>
                <a:cubicBezTo>
                  <a:pt x="16777" y="30789"/>
                  <a:pt x="20634" y="29729"/>
                  <a:pt x="24325" y="27884"/>
                </a:cubicBezTo>
                <a:close/>
                <a:moveTo>
                  <a:pt x="14979" y="43731"/>
                </a:moveTo>
                <a:lnTo>
                  <a:pt x="14979" y="43731"/>
                </a:lnTo>
                <a:cubicBezTo>
                  <a:pt x="15038" y="43897"/>
                  <a:pt x="15086" y="44052"/>
                  <a:pt x="14729" y="44124"/>
                </a:cubicBezTo>
                <a:cubicBezTo>
                  <a:pt x="14848" y="43945"/>
                  <a:pt x="14908" y="43838"/>
                  <a:pt x="14979" y="43731"/>
                </a:cubicBezTo>
                <a:close/>
                <a:moveTo>
                  <a:pt x="79331" y="41947"/>
                </a:moveTo>
                <a:cubicBezTo>
                  <a:pt x="79574" y="41947"/>
                  <a:pt x="79693" y="42088"/>
                  <a:pt x="79868" y="42457"/>
                </a:cubicBezTo>
                <a:cubicBezTo>
                  <a:pt x="76725" y="43338"/>
                  <a:pt x="73605" y="44195"/>
                  <a:pt x="70403" y="44969"/>
                </a:cubicBezTo>
                <a:cubicBezTo>
                  <a:pt x="70331" y="44683"/>
                  <a:pt x="70272" y="44433"/>
                  <a:pt x="70176" y="44124"/>
                </a:cubicBezTo>
                <a:cubicBezTo>
                  <a:pt x="70403" y="44052"/>
                  <a:pt x="70581" y="43969"/>
                  <a:pt x="70772" y="43933"/>
                </a:cubicBezTo>
                <a:cubicBezTo>
                  <a:pt x="73022" y="43409"/>
                  <a:pt x="75284" y="42885"/>
                  <a:pt x="77534" y="42362"/>
                </a:cubicBezTo>
                <a:cubicBezTo>
                  <a:pt x="78046" y="42243"/>
                  <a:pt x="78558" y="42088"/>
                  <a:pt x="79082" y="41981"/>
                </a:cubicBezTo>
                <a:cubicBezTo>
                  <a:pt x="79179" y="41959"/>
                  <a:pt x="79260" y="41947"/>
                  <a:pt x="79331" y="41947"/>
                </a:cubicBezTo>
                <a:close/>
                <a:moveTo>
                  <a:pt x="15265" y="44314"/>
                </a:moveTo>
                <a:cubicBezTo>
                  <a:pt x="15265" y="44540"/>
                  <a:pt x="15265" y="44779"/>
                  <a:pt x="15277" y="45017"/>
                </a:cubicBezTo>
                <a:cubicBezTo>
                  <a:pt x="14979" y="44790"/>
                  <a:pt x="14979" y="44755"/>
                  <a:pt x="15265" y="44314"/>
                </a:cubicBezTo>
                <a:close/>
                <a:moveTo>
                  <a:pt x="45697" y="44326"/>
                </a:moveTo>
                <a:cubicBezTo>
                  <a:pt x="45840" y="44564"/>
                  <a:pt x="45721" y="44779"/>
                  <a:pt x="45638" y="45040"/>
                </a:cubicBezTo>
                <a:cubicBezTo>
                  <a:pt x="45471" y="44755"/>
                  <a:pt x="45423" y="44552"/>
                  <a:pt x="45697" y="44326"/>
                </a:cubicBezTo>
                <a:close/>
                <a:moveTo>
                  <a:pt x="28445" y="44183"/>
                </a:moveTo>
                <a:cubicBezTo>
                  <a:pt x="28516" y="44481"/>
                  <a:pt x="28600" y="44755"/>
                  <a:pt x="28671" y="45052"/>
                </a:cubicBezTo>
                <a:cubicBezTo>
                  <a:pt x="28421" y="44814"/>
                  <a:pt x="28338" y="44540"/>
                  <a:pt x="28445" y="44183"/>
                </a:cubicBezTo>
                <a:close/>
                <a:moveTo>
                  <a:pt x="68664" y="40730"/>
                </a:moveTo>
                <a:lnTo>
                  <a:pt x="68664" y="40730"/>
                </a:lnTo>
                <a:cubicBezTo>
                  <a:pt x="68974" y="41171"/>
                  <a:pt x="69569" y="43481"/>
                  <a:pt x="69795" y="44981"/>
                </a:cubicBezTo>
                <a:cubicBezTo>
                  <a:pt x="69283" y="44612"/>
                  <a:pt x="68819" y="44290"/>
                  <a:pt x="68378" y="43957"/>
                </a:cubicBezTo>
                <a:cubicBezTo>
                  <a:pt x="67688" y="44124"/>
                  <a:pt x="67652" y="44862"/>
                  <a:pt x="67176" y="45148"/>
                </a:cubicBezTo>
                <a:cubicBezTo>
                  <a:pt x="66640" y="44421"/>
                  <a:pt x="65878" y="41862"/>
                  <a:pt x="66045" y="41326"/>
                </a:cubicBezTo>
                <a:lnTo>
                  <a:pt x="66045" y="41326"/>
                </a:lnTo>
                <a:cubicBezTo>
                  <a:pt x="66271" y="41552"/>
                  <a:pt x="66319" y="41826"/>
                  <a:pt x="66414" y="42123"/>
                </a:cubicBezTo>
                <a:cubicBezTo>
                  <a:pt x="66616" y="42933"/>
                  <a:pt x="66854" y="43719"/>
                  <a:pt x="67093" y="44529"/>
                </a:cubicBezTo>
                <a:cubicBezTo>
                  <a:pt x="67128" y="44600"/>
                  <a:pt x="67200" y="44671"/>
                  <a:pt x="67271" y="44779"/>
                </a:cubicBezTo>
                <a:cubicBezTo>
                  <a:pt x="67319" y="43516"/>
                  <a:pt x="66854" y="42421"/>
                  <a:pt x="66473" y="41278"/>
                </a:cubicBezTo>
                <a:cubicBezTo>
                  <a:pt x="67140" y="41111"/>
                  <a:pt x="67747" y="40969"/>
                  <a:pt x="68378" y="40802"/>
                </a:cubicBezTo>
                <a:cubicBezTo>
                  <a:pt x="68617" y="41552"/>
                  <a:pt x="68581" y="42350"/>
                  <a:pt x="69021" y="43005"/>
                </a:cubicBezTo>
                <a:lnTo>
                  <a:pt x="69152" y="42957"/>
                </a:lnTo>
                <a:cubicBezTo>
                  <a:pt x="69057" y="42600"/>
                  <a:pt x="68974" y="42243"/>
                  <a:pt x="68902" y="41885"/>
                </a:cubicBezTo>
                <a:cubicBezTo>
                  <a:pt x="68819" y="41552"/>
                  <a:pt x="68748" y="41195"/>
                  <a:pt x="68664" y="40730"/>
                </a:cubicBezTo>
                <a:close/>
                <a:moveTo>
                  <a:pt x="27802" y="44183"/>
                </a:moveTo>
                <a:cubicBezTo>
                  <a:pt x="28207" y="44457"/>
                  <a:pt x="28243" y="44850"/>
                  <a:pt x="28338" y="45207"/>
                </a:cubicBezTo>
                <a:cubicBezTo>
                  <a:pt x="27969" y="45112"/>
                  <a:pt x="27969" y="45112"/>
                  <a:pt x="27802" y="44183"/>
                </a:cubicBezTo>
                <a:close/>
                <a:moveTo>
                  <a:pt x="78189" y="36230"/>
                </a:moveTo>
                <a:cubicBezTo>
                  <a:pt x="78189" y="36551"/>
                  <a:pt x="78201" y="36801"/>
                  <a:pt x="78201" y="37039"/>
                </a:cubicBezTo>
                <a:cubicBezTo>
                  <a:pt x="76118" y="37563"/>
                  <a:pt x="74046" y="38111"/>
                  <a:pt x="71962" y="38587"/>
                </a:cubicBezTo>
                <a:cubicBezTo>
                  <a:pt x="69914" y="39064"/>
                  <a:pt x="67890" y="39647"/>
                  <a:pt x="65890" y="40349"/>
                </a:cubicBezTo>
                <a:cubicBezTo>
                  <a:pt x="66521" y="40195"/>
                  <a:pt x="67140" y="40028"/>
                  <a:pt x="67771" y="39873"/>
                </a:cubicBezTo>
                <a:cubicBezTo>
                  <a:pt x="70414" y="39218"/>
                  <a:pt x="73070" y="38540"/>
                  <a:pt x="75713" y="37897"/>
                </a:cubicBezTo>
                <a:cubicBezTo>
                  <a:pt x="76403" y="37742"/>
                  <a:pt x="77130" y="37671"/>
                  <a:pt x="77832" y="37563"/>
                </a:cubicBezTo>
                <a:cubicBezTo>
                  <a:pt x="77844" y="37599"/>
                  <a:pt x="77844" y="37647"/>
                  <a:pt x="77856" y="37694"/>
                </a:cubicBezTo>
                <a:cubicBezTo>
                  <a:pt x="77570" y="37766"/>
                  <a:pt x="77296" y="37825"/>
                  <a:pt x="77011" y="37897"/>
                </a:cubicBezTo>
                <a:cubicBezTo>
                  <a:pt x="75272" y="38361"/>
                  <a:pt x="73522" y="38790"/>
                  <a:pt x="71784" y="39266"/>
                </a:cubicBezTo>
                <a:cubicBezTo>
                  <a:pt x="69795" y="39826"/>
                  <a:pt x="67807" y="40421"/>
                  <a:pt x="65819" y="40933"/>
                </a:cubicBezTo>
                <a:cubicBezTo>
                  <a:pt x="63199" y="41623"/>
                  <a:pt x="60544" y="42231"/>
                  <a:pt x="57913" y="42874"/>
                </a:cubicBezTo>
                <a:cubicBezTo>
                  <a:pt x="57663" y="42933"/>
                  <a:pt x="57425" y="43052"/>
                  <a:pt x="57175" y="43124"/>
                </a:cubicBezTo>
                <a:cubicBezTo>
                  <a:pt x="56996" y="43183"/>
                  <a:pt x="56794" y="43255"/>
                  <a:pt x="56615" y="43278"/>
                </a:cubicBezTo>
                <a:cubicBezTo>
                  <a:pt x="55805" y="43338"/>
                  <a:pt x="55032" y="43576"/>
                  <a:pt x="54270" y="43874"/>
                </a:cubicBezTo>
                <a:cubicBezTo>
                  <a:pt x="53900" y="44017"/>
                  <a:pt x="53460" y="44052"/>
                  <a:pt x="53067" y="44148"/>
                </a:cubicBezTo>
                <a:cubicBezTo>
                  <a:pt x="51876" y="44445"/>
                  <a:pt x="50686" y="44779"/>
                  <a:pt x="49471" y="45040"/>
                </a:cubicBezTo>
                <a:cubicBezTo>
                  <a:pt x="48638" y="45219"/>
                  <a:pt x="47804" y="45326"/>
                  <a:pt x="46888" y="45481"/>
                </a:cubicBezTo>
                <a:cubicBezTo>
                  <a:pt x="47078" y="45160"/>
                  <a:pt x="47328" y="45148"/>
                  <a:pt x="47566" y="45088"/>
                </a:cubicBezTo>
                <a:cubicBezTo>
                  <a:pt x="49281" y="44683"/>
                  <a:pt x="51007" y="44302"/>
                  <a:pt x="52722" y="43886"/>
                </a:cubicBezTo>
                <a:cubicBezTo>
                  <a:pt x="53138" y="43790"/>
                  <a:pt x="53543" y="43600"/>
                  <a:pt x="53960" y="43481"/>
                </a:cubicBezTo>
                <a:cubicBezTo>
                  <a:pt x="54389" y="43362"/>
                  <a:pt x="54829" y="43266"/>
                  <a:pt x="55282" y="43183"/>
                </a:cubicBezTo>
                <a:cubicBezTo>
                  <a:pt x="55532" y="43124"/>
                  <a:pt x="55805" y="43124"/>
                  <a:pt x="55984" y="42826"/>
                </a:cubicBezTo>
                <a:lnTo>
                  <a:pt x="55984" y="42826"/>
                </a:lnTo>
                <a:cubicBezTo>
                  <a:pt x="55758" y="42862"/>
                  <a:pt x="55532" y="42838"/>
                  <a:pt x="55341" y="42921"/>
                </a:cubicBezTo>
                <a:cubicBezTo>
                  <a:pt x="54984" y="43016"/>
                  <a:pt x="54639" y="43195"/>
                  <a:pt x="54281" y="43290"/>
                </a:cubicBezTo>
                <a:cubicBezTo>
                  <a:pt x="52841" y="43647"/>
                  <a:pt x="51412" y="43993"/>
                  <a:pt x="49971" y="44326"/>
                </a:cubicBezTo>
                <a:cubicBezTo>
                  <a:pt x="49090" y="44540"/>
                  <a:pt x="48221" y="44719"/>
                  <a:pt x="47352" y="44898"/>
                </a:cubicBezTo>
                <a:cubicBezTo>
                  <a:pt x="47209" y="44921"/>
                  <a:pt x="47066" y="44933"/>
                  <a:pt x="46876" y="44957"/>
                </a:cubicBezTo>
                <a:cubicBezTo>
                  <a:pt x="46876" y="44743"/>
                  <a:pt x="46852" y="44564"/>
                  <a:pt x="46852" y="44314"/>
                </a:cubicBezTo>
                <a:cubicBezTo>
                  <a:pt x="47674" y="44159"/>
                  <a:pt x="48495" y="44017"/>
                  <a:pt x="49293" y="43838"/>
                </a:cubicBezTo>
                <a:cubicBezTo>
                  <a:pt x="50090" y="43659"/>
                  <a:pt x="50876" y="43445"/>
                  <a:pt x="51650" y="43207"/>
                </a:cubicBezTo>
                <a:lnTo>
                  <a:pt x="51650" y="43207"/>
                </a:lnTo>
                <a:cubicBezTo>
                  <a:pt x="50415" y="43250"/>
                  <a:pt x="49248" y="43787"/>
                  <a:pt x="48009" y="43787"/>
                </a:cubicBezTo>
                <a:cubicBezTo>
                  <a:pt x="47874" y="43787"/>
                  <a:pt x="47739" y="43781"/>
                  <a:pt x="47602" y="43767"/>
                </a:cubicBezTo>
                <a:cubicBezTo>
                  <a:pt x="48483" y="43540"/>
                  <a:pt x="49376" y="43314"/>
                  <a:pt x="50245" y="43088"/>
                </a:cubicBezTo>
                <a:cubicBezTo>
                  <a:pt x="51388" y="42814"/>
                  <a:pt x="52555" y="42516"/>
                  <a:pt x="53722" y="42219"/>
                </a:cubicBezTo>
                <a:cubicBezTo>
                  <a:pt x="53996" y="42135"/>
                  <a:pt x="54281" y="42004"/>
                  <a:pt x="54567" y="41921"/>
                </a:cubicBezTo>
                <a:cubicBezTo>
                  <a:pt x="54698" y="41873"/>
                  <a:pt x="54853" y="41802"/>
                  <a:pt x="54996" y="41802"/>
                </a:cubicBezTo>
                <a:cubicBezTo>
                  <a:pt x="55424" y="41802"/>
                  <a:pt x="55817" y="41695"/>
                  <a:pt x="56198" y="41516"/>
                </a:cubicBezTo>
                <a:cubicBezTo>
                  <a:pt x="56472" y="41397"/>
                  <a:pt x="56829" y="41457"/>
                  <a:pt x="57139" y="41385"/>
                </a:cubicBezTo>
                <a:cubicBezTo>
                  <a:pt x="60068" y="40719"/>
                  <a:pt x="62985" y="40040"/>
                  <a:pt x="65902" y="39361"/>
                </a:cubicBezTo>
                <a:cubicBezTo>
                  <a:pt x="68605" y="38718"/>
                  <a:pt x="71296" y="38075"/>
                  <a:pt x="73974" y="37409"/>
                </a:cubicBezTo>
                <a:cubicBezTo>
                  <a:pt x="75165" y="37111"/>
                  <a:pt x="76344" y="36742"/>
                  <a:pt x="77534" y="36397"/>
                </a:cubicBezTo>
                <a:cubicBezTo>
                  <a:pt x="77725" y="36337"/>
                  <a:pt x="77927" y="36289"/>
                  <a:pt x="78189" y="36230"/>
                </a:cubicBezTo>
                <a:close/>
                <a:moveTo>
                  <a:pt x="27564" y="44243"/>
                </a:moveTo>
                <a:cubicBezTo>
                  <a:pt x="27707" y="44659"/>
                  <a:pt x="27790" y="44969"/>
                  <a:pt x="27909" y="45398"/>
                </a:cubicBezTo>
                <a:cubicBezTo>
                  <a:pt x="27742" y="45314"/>
                  <a:pt x="27683" y="45279"/>
                  <a:pt x="27564" y="45219"/>
                </a:cubicBezTo>
                <a:cubicBezTo>
                  <a:pt x="27409" y="45302"/>
                  <a:pt x="27183" y="45398"/>
                  <a:pt x="26909" y="45517"/>
                </a:cubicBezTo>
                <a:cubicBezTo>
                  <a:pt x="26719" y="45207"/>
                  <a:pt x="26599" y="44874"/>
                  <a:pt x="26671" y="44457"/>
                </a:cubicBezTo>
                <a:cubicBezTo>
                  <a:pt x="26957" y="44386"/>
                  <a:pt x="27242" y="44326"/>
                  <a:pt x="27564" y="44243"/>
                </a:cubicBezTo>
                <a:close/>
                <a:moveTo>
                  <a:pt x="68259" y="44779"/>
                </a:moveTo>
                <a:cubicBezTo>
                  <a:pt x="68450" y="44898"/>
                  <a:pt x="68700" y="45076"/>
                  <a:pt x="69057" y="45279"/>
                </a:cubicBezTo>
                <a:cubicBezTo>
                  <a:pt x="68583" y="45455"/>
                  <a:pt x="68211" y="45652"/>
                  <a:pt x="67649" y="45652"/>
                </a:cubicBezTo>
                <a:cubicBezTo>
                  <a:pt x="67604" y="45652"/>
                  <a:pt x="67557" y="45650"/>
                  <a:pt x="67509" y="45648"/>
                </a:cubicBezTo>
                <a:cubicBezTo>
                  <a:pt x="67783" y="45326"/>
                  <a:pt x="67986" y="45088"/>
                  <a:pt x="68259" y="44779"/>
                </a:cubicBezTo>
                <a:close/>
                <a:moveTo>
                  <a:pt x="79951" y="42874"/>
                </a:moveTo>
                <a:lnTo>
                  <a:pt x="79951" y="42874"/>
                </a:lnTo>
                <a:cubicBezTo>
                  <a:pt x="80106" y="43135"/>
                  <a:pt x="80106" y="43135"/>
                  <a:pt x="79928" y="43540"/>
                </a:cubicBezTo>
                <a:cubicBezTo>
                  <a:pt x="76880" y="44267"/>
                  <a:pt x="73796" y="45017"/>
                  <a:pt x="70700" y="45743"/>
                </a:cubicBezTo>
                <a:cubicBezTo>
                  <a:pt x="70682" y="45745"/>
                  <a:pt x="70664" y="45746"/>
                  <a:pt x="70647" y="45746"/>
                </a:cubicBezTo>
                <a:cubicBezTo>
                  <a:pt x="70572" y="45746"/>
                  <a:pt x="70501" y="45729"/>
                  <a:pt x="70414" y="45719"/>
                </a:cubicBezTo>
                <a:cubicBezTo>
                  <a:pt x="70414" y="45433"/>
                  <a:pt x="70534" y="45302"/>
                  <a:pt x="70784" y="45243"/>
                </a:cubicBezTo>
                <a:cubicBezTo>
                  <a:pt x="71105" y="45136"/>
                  <a:pt x="71403" y="45017"/>
                  <a:pt x="71712" y="44945"/>
                </a:cubicBezTo>
                <a:cubicBezTo>
                  <a:pt x="74355" y="44267"/>
                  <a:pt x="77022" y="43588"/>
                  <a:pt x="79689" y="42921"/>
                </a:cubicBezTo>
                <a:lnTo>
                  <a:pt x="79951" y="42874"/>
                </a:lnTo>
                <a:close/>
                <a:moveTo>
                  <a:pt x="45685" y="45457"/>
                </a:moveTo>
                <a:cubicBezTo>
                  <a:pt x="45709" y="45552"/>
                  <a:pt x="45721" y="45648"/>
                  <a:pt x="45757" y="45743"/>
                </a:cubicBezTo>
                <a:cubicBezTo>
                  <a:pt x="45709" y="45755"/>
                  <a:pt x="45661" y="45755"/>
                  <a:pt x="45626" y="45779"/>
                </a:cubicBezTo>
                <a:cubicBezTo>
                  <a:pt x="45602" y="45672"/>
                  <a:pt x="45602" y="45576"/>
                  <a:pt x="45590" y="45481"/>
                </a:cubicBezTo>
                <a:cubicBezTo>
                  <a:pt x="45626" y="45481"/>
                  <a:pt x="45649" y="45457"/>
                  <a:pt x="45685" y="45457"/>
                </a:cubicBezTo>
                <a:close/>
                <a:moveTo>
                  <a:pt x="26338" y="44719"/>
                </a:moveTo>
                <a:lnTo>
                  <a:pt x="26338" y="44719"/>
                </a:lnTo>
                <a:cubicBezTo>
                  <a:pt x="26588" y="44957"/>
                  <a:pt x="26635" y="45052"/>
                  <a:pt x="26695" y="45814"/>
                </a:cubicBezTo>
                <a:cubicBezTo>
                  <a:pt x="26409" y="45457"/>
                  <a:pt x="26314" y="45124"/>
                  <a:pt x="26338" y="44719"/>
                </a:cubicBezTo>
                <a:close/>
                <a:moveTo>
                  <a:pt x="25495" y="40315"/>
                </a:moveTo>
                <a:cubicBezTo>
                  <a:pt x="25605" y="40315"/>
                  <a:pt x="25718" y="40338"/>
                  <a:pt x="25837" y="40385"/>
                </a:cubicBezTo>
                <a:cubicBezTo>
                  <a:pt x="26210" y="40533"/>
                  <a:pt x="26582" y="40676"/>
                  <a:pt x="26959" y="40676"/>
                </a:cubicBezTo>
                <a:cubicBezTo>
                  <a:pt x="27221" y="40676"/>
                  <a:pt x="27486" y="40606"/>
                  <a:pt x="27754" y="40421"/>
                </a:cubicBezTo>
                <a:cubicBezTo>
                  <a:pt x="27897" y="40742"/>
                  <a:pt x="28016" y="41028"/>
                  <a:pt x="28147" y="41350"/>
                </a:cubicBezTo>
                <a:cubicBezTo>
                  <a:pt x="27742" y="41457"/>
                  <a:pt x="27373" y="41552"/>
                  <a:pt x="26969" y="41647"/>
                </a:cubicBezTo>
                <a:cubicBezTo>
                  <a:pt x="26957" y="41909"/>
                  <a:pt x="26933" y="42112"/>
                  <a:pt x="26909" y="42362"/>
                </a:cubicBezTo>
                <a:cubicBezTo>
                  <a:pt x="27025" y="42391"/>
                  <a:pt x="27139" y="42403"/>
                  <a:pt x="27252" y="42403"/>
                </a:cubicBezTo>
                <a:cubicBezTo>
                  <a:pt x="27591" y="42403"/>
                  <a:pt x="27921" y="42302"/>
                  <a:pt x="28278" y="42302"/>
                </a:cubicBezTo>
                <a:cubicBezTo>
                  <a:pt x="28445" y="42421"/>
                  <a:pt x="28409" y="42576"/>
                  <a:pt x="28266" y="42707"/>
                </a:cubicBezTo>
                <a:cubicBezTo>
                  <a:pt x="27921" y="43016"/>
                  <a:pt x="27552" y="43255"/>
                  <a:pt x="27088" y="43374"/>
                </a:cubicBezTo>
                <a:cubicBezTo>
                  <a:pt x="25885" y="43695"/>
                  <a:pt x="24671" y="43993"/>
                  <a:pt x="23456" y="44314"/>
                </a:cubicBezTo>
                <a:cubicBezTo>
                  <a:pt x="21658" y="44790"/>
                  <a:pt x="19872" y="45302"/>
                  <a:pt x="18075" y="45779"/>
                </a:cubicBezTo>
                <a:cubicBezTo>
                  <a:pt x="17765" y="45850"/>
                  <a:pt x="17432" y="45862"/>
                  <a:pt x="17122" y="45874"/>
                </a:cubicBezTo>
                <a:cubicBezTo>
                  <a:pt x="17027" y="45874"/>
                  <a:pt x="16932" y="45755"/>
                  <a:pt x="16729" y="45624"/>
                </a:cubicBezTo>
                <a:cubicBezTo>
                  <a:pt x="19920" y="44826"/>
                  <a:pt x="22956" y="44064"/>
                  <a:pt x="26040" y="43314"/>
                </a:cubicBezTo>
                <a:cubicBezTo>
                  <a:pt x="25937" y="43144"/>
                  <a:pt x="25806" y="43094"/>
                  <a:pt x="25668" y="43094"/>
                </a:cubicBezTo>
                <a:cubicBezTo>
                  <a:pt x="25583" y="43094"/>
                  <a:pt x="25495" y="43113"/>
                  <a:pt x="25409" y="43135"/>
                </a:cubicBezTo>
                <a:cubicBezTo>
                  <a:pt x="24754" y="43314"/>
                  <a:pt x="24087" y="43481"/>
                  <a:pt x="23432" y="43659"/>
                </a:cubicBezTo>
                <a:cubicBezTo>
                  <a:pt x="22301" y="43957"/>
                  <a:pt x="21182" y="44302"/>
                  <a:pt x="20039" y="44588"/>
                </a:cubicBezTo>
                <a:cubicBezTo>
                  <a:pt x="19253" y="44779"/>
                  <a:pt x="18444" y="44921"/>
                  <a:pt x="17646" y="45064"/>
                </a:cubicBezTo>
                <a:cubicBezTo>
                  <a:pt x="17609" y="45068"/>
                  <a:pt x="17572" y="45070"/>
                  <a:pt x="17534" y="45070"/>
                </a:cubicBezTo>
                <a:cubicBezTo>
                  <a:pt x="17335" y="45070"/>
                  <a:pt x="17114" y="45025"/>
                  <a:pt x="16884" y="45005"/>
                </a:cubicBezTo>
                <a:cubicBezTo>
                  <a:pt x="17074" y="44659"/>
                  <a:pt x="17360" y="44588"/>
                  <a:pt x="17622" y="44529"/>
                </a:cubicBezTo>
                <a:cubicBezTo>
                  <a:pt x="18384" y="44350"/>
                  <a:pt x="19158" y="44195"/>
                  <a:pt x="19920" y="44064"/>
                </a:cubicBezTo>
                <a:cubicBezTo>
                  <a:pt x="21027" y="43850"/>
                  <a:pt x="22147" y="43671"/>
                  <a:pt x="23266" y="43457"/>
                </a:cubicBezTo>
                <a:cubicBezTo>
                  <a:pt x="23861" y="43338"/>
                  <a:pt x="24444" y="43183"/>
                  <a:pt x="25028" y="43005"/>
                </a:cubicBezTo>
                <a:cubicBezTo>
                  <a:pt x="25516" y="42862"/>
                  <a:pt x="25968" y="42647"/>
                  <a:pt x="26516" y="42445"/>
                </a:cubicBezTo>
                <a:cubicBezTo>
                  <a:pt x="26528" y="42278"/>
                  <a:pt x="26540" y="42088"/>
                  <a:pt x="26552" y="41826"/>
                </a:cubicBezTo>
                <a:lnTo>
                  <a:pt x="26552" y="41826"/>
                </a:lnTo>
                <a:cubicBezTo>
                  <a:pt x="26314" y="41862"/>
                  <a:pt x="26159" y="41873"/>
                  <a:pt x="25992" y="41921"/>
                </a:cubicBezTo>
                <a:cubicBezTo>
                  <a:pt x="25111" y="42147"/>
                  <a:pt x="24230" y="42397"/>
                  <a:pt x="23337" y="42576"/>
                </a:cubicBezTo>
                <a:cubicBezTo>
                  <a:pt x="21658" y="42921"/>
                  <a:pt x="19991" y="43231"/>
                  <a:pt x="18313" y="43540"/>
                </a:cubicBezTo>
                <a:cubicBezTo>
                  <a:pt x="17932" y="43612"/>
                  <a:pt x="17563" y="43695"/>
                  <a:pt x="17158" y="43767"/>
                </a:cubicBezTo>
                <a:cubicBezTo>
                  <a:pt x="17039" y="43350"/>
                  <a:pt x="16955" y="42945"/>
                  <a:pt x="16848" y="42540"/>
                </a:cubicBezTo>
                <a:cubicBezTo>
                  <a:pt x="17028" y="42298"/>
                  <a:pt x="17245" y="42224"/>
                  <a:pt x="17474" y="42224"/>
                </a:cubicBezTo>
                <a:cubicBezTo>
                  <a:pt x="17639" y="42224"/>
                  <a:pt x="17810" y="42262"/>
                  <a:pt x="17979" y="42302"/>
                </a:cubicBezTo>
                <a:cubicBezTo>
                  <a:pt x="18166" y="42351"/>
                  <a:pt x="18342" y="42380"/>
                  <a:pt x="18510" y="42380"/>
                </a:cubicBezTo>
                <a:cubicBezTo>
                  <a:pt x="18866" y="42380"/>
                  <a:pt x="19180" y="42249"/>
                  <a:pt x="19456" y="41909"/>
                </a:cubicBezTo>
                <a:cubicBezTo>
                  <a:pt x="19527" y="41802"/>
                  <a:pt x="19741" y="41802"/>
                  <a:pt x="19896" y="41790"/>
                </a:cubicBezTo>
                <a:cubicBezTo>
                  <a:pt x="19908" y="41787"/>
                  <a:pt x="19919" y="41786"/>
                  <a:pt x="19931" y="41786"/>
                </a:cubicBezTo>
                <a:cubicBezTo>
                  <a:pt x="20012" y="41786"/>
                  <a:pt x="20087" y="41853"/>
                  <a:pt x="20170" y="41873"/>
                </a:cubicBezTo>
                <a:cubicBezTo>
                  <a:pt x="20393" y="41962"/>
                  <a:pt x="20602" y="42008"/>
                  <a:pt x="20798" y="42008"/>
                </a:cubicBezTo>
                <a:cubicBezTo>
                  <a:pt x="21157" y="42008"/>
                  <a:pt x="21472" y="41851"/>
                  <a:pt x="21742" y="41504"/>
                </a:cubicBezTo>
                <a:cubicBezTo>
                  <a:pt x="21955" y="41223"/>
                  <a:pt x="22198" y="41107"/>
                  <a:pt x="22485" y="41107"/>
                </a:cubicBezTo>
                <a:cubicBezTo>
                  <a:pt x="22599" y="41107"/>
                  <a:pt x="22720" y="41125"/>
                  <a:pt x="22849" y="41159"/>
                </a:cubicBezTo>
                <a:cubicBezTo>
                  <a:pt x="23051" y="41219"/>
                  <a:pt x="23290" y="41254"/>
                  <a:pt x="23504" y="41314"/>
                </a:cubicBezTo>
                <a:cubicBezTo>
                  <a:pt x="23598" y="41339"/>
                  <a:pt x="23689" y="41352"/>
                  <a:pt x="23777" y="41352"/>
                </a:cubicBezTo>
                <a:cubicBezTo>
                  <a:pt x="24021" y="41352"/>
                  <a:pt x="24237" y="41253"/>
                  <a:pt x="24421" y="41052"/>
                </a:cubicBezTo>
                <a:cubicBezTo>
                  <a:pt x="24575" y="40897"/>
                  <a:pt x="24718" y="40719"/>
                  <a:pt x="24885" y="40564"/>
                </a:cubicBezTo>
                <a:cubicBezTo>
                  <a:pt x="25075" y="40405"/>
                  <a:pt x="25277" y="40315"/>
                  <a:pt x="25495" y="40315"/>
                </a:cubicBezTo>
                <a:close/>
                <a:moveTo>
                  <a:pt x="15527" y="45445"/>
                </a:moveTo>
                <a:cubicBezTo>
                  <a:pt x="15527" y="45672"/>
                  <a:pt x="15527" y="45874"/>
                  <a:pt x="15539" y="46112"/>
                </a:cubicBezTo>
                <a:cubicBezTo>
                  <a:pt x="15241" y="45862"/>
                  <a:pt x="15241" y="45862"/>
                  <a:pt x="15527" y="45445"/>
                </a:cubicBezTo>
                <a:close/>
                <a:moveTo>
                  <a:pt x="45840" y="46136"/>
                </a:moveTo>
                <a:cubicBezTo>
                  <a:pt x="45888" y="46267"/>
                  <a:pt x="45923" y="46398"/>
                  <a:pt x="45959" y="46576"/>
                </a:cubicBezTo>
                <a:cubicBezTo>
                  <a:pt x="45840" y="46588"/>
                  <a:pt x="45757" y="46600"/>
                  <a:pt x="45602" y="46624"/>
                </a:cubicBezTo>
                <a:cubicBezTo>
                  <a:pt x="45638" y="46434"/>
                  <a:pt x="45661" y="46279"/>
                  <a:pt x="45697" y="46136"/>
                </a:cubicBezTo>
                <a:close/>
                <a:moveTo>
                  <a:pt x="39053" y="39349"/>
                </a:moveTo>
                <a:cubicBezTo>
                  <a:pt x="39458" y="40064"/>
                  <a:pt x="39494" y="40921"/>
                  <a:pt x="39792" y="41707"/>
                </a:cubicBezTo>
                <a:cubicBezTo>
                  <a:pt x="40101" y="42504"/>
                  <a:pt x="40232" y="43362"/>
                  <a:pt x="40458" y="44267"/>
                </a:cubicBezTo>
                <a:cubicBezTo>
                  <a:pt x="40708" y="43993"/>
                  <a:pt x="40696" y="43767"/>
                  <a:pt x="40637" y="43528"/>
                </a:cubicBezTo>
                <a:cubicBezTo>
                  <a:pt x="40470" y="42838"/>
                  <a:pt x="40363" y="42147"/>
                  <a:pt x="40149" y="41492"/>
                </a:cubicBezTo>
                <a:cubicBezTo>
                  <a:pt x="40030" y="41111"/>
                  <a:pt x="39792" y="40790"/>
                  <a:pt x="39863" y="40373"/>
                </a:cubicBezTo>
                <a:cubicBezTo>
                  <a:pt x="39887" y="40195"/>
                  <a:pt x="39923" y="40016"/>
                  <a:pt x="39970" y="39790"/>
                </a:cubicBezTo>
                <a:cubicBezTo>
                  <a:pt x="40232" y="40207"/>
                  <a:pt x="40268" y="40373"/>
                  <a:pt x="40208" y="40980"/>
                </a:cubicBezTo>
                <a:cubicBezTo>
                  <a:pt x="40351" y="41385"/>
                  <a:pt x="40506" y="41695"/>
                  <a:pt x="40589" y="42004"/>
                </a:cubicBezTo>
                <a:cubicBezTo>
                  <a:pt x="40839" y="42957"/>
                  <a:pt x="41066" y="43909"/>
                  <a:pt x="41316" y="44921"/>
                </a:cubicBezTo>
                <a:cubicBezTo>
                  <a:pt x="38089" y="46053"/>
                  <a:pt x="34743" y="46695"/>
                  <a:pt x="31433" y="47279"/>
                </a:cubicBezTo>
                <a:cubicBezTo>
                  <a:pt x="30981" y="47053"/>
                  <a:pt x="30802" y="46672"/>
                  <a:pt x="30624" y="46291"/>
                </a:cubicBezTo>
                <a:cubicBezTo>
                  <a:pt x="30421" y="45910"/>
                  <a:pt x="30278" y="45493"/>
                  <a:pt x="30159" y="45076"/>
                </a:cubicBezTo>
                <a:cubicBezTo>
                  <a:pt x="29886" y="44076"/>
                  <a:pt x="29647" y="43064"/>
                  <a:pt x="29386" y="42004"/>
                </a:cubicBezTo>
                <a:cubicBezTo>
                  <a:pt x="29588" y="41957"/>
                  <a:pt x="29814" y="41897"/>
                  <a:pt x="30112" y="41826"/>
                </a:cubicBezTo>
                <a:cubicBezTo>
                  <a:pt x="30302" y="42231"/>
                  <a:pt x="30326" y="42671"/>
                  <a:pt x="30457" y="43112"/>
                </a:cubicBezTo>
                <a:cubicBezTo>
                  <a:pt x="30600" y="43552"/>
                  <a:pt x="30719" y="44017"/>
                  <a:pt x="30874" y="44457"/>
                </a:cubicBezTo>
                <a:cubicBezTo>
                  <a:pt x="31005" y="44898"/>
                  <a:pt x="31171" y="45314"/>
                  <a:pt x="31338" y="45743"/>
                </a:cubicBezTo>
                <a:cubicBezTo>
                  <a:pt x="31374" y="44350"/>
                  <a:pt x="30600" y="43112"/>
                  <a:pt x="30517" y="41707"/>
                </a:cubicBezTo>
                <a:cubicBezTo>
                  <a:pt x="32005" y="41373"/>
                  <a:pt x="33457" y="41088"/>
                  <a:pt x="34874" y="40695"/>
                </a:cubicBezTo>
                <a:cubicBezTo>
                  <a:pt x="36279" y="40314"/>
                  <a:pt x="37648" y="39802"/>
                  <a:pt x="39053" y="39349"/>
                </a:cubicBezTo>
                <a:close/>
                <a:moveTo>
                  <a:pt x="45995" y="46791"/>
                </a:moveTo>
                <a:cubicBezTo>
                  <a:pt x="46042" y="46898"/>
                  <a:pt x="46078" y="47005"/>
                  <a:pt x="46138" y="47160"/>
                </a:cubicBezTo>
                <a:cubicBezTo>
                  <a:pt x="46019" y="47196"/>
                  <a:pt x="45935" y="47231"/>
                  <a:pt x="45804" y="47279"/>
                </a:cubicBezTo>
                <a:cubicBezTo>
                  <a:pt x="45769" y="47136"/>
                  <a:pt x="45745" y="47029"/>
                  <a:pt x="45697" y="46862"/>
                </a:cubicBezTo>
                <a:cubicBezTo>
                  <a:pt x="45828" y="46826"/>
                  <a:pt x="45899" y="46803"/>
                  <a:pt x="45995" y="46791"/>
                </a:cubicBezTo>
                <a:close/>
                <a:moveTo>
                  <a:pt x="15765" y="46815"/>
                </a:moveTo>
                <a:cubicBezTo>
                  <a:pt x="15800" y="46957"/>
                  <a:pt x="15824" y="47124"/>
                  <a:pt x="15860" y="47291"/>
                </a:cubicBezTo>
                <a:cubicBezTo>
                  <a:pt x="15800" y="47303"/>
                  <a:pt x="15741" y="47303"/>
                  <a:pt x="15681" y="47326"/>
                </a:cubicBezTo>
                <a:lnTo>
                  <a:pt x="15634" y="46826"/>
                </a:lnTo>
                <a:cubicBezTo>
                  <a:pt x="15670" y="46826"/>
                  <a:pt x="15717" y="46815"/>
                  <a:pt x="15765" y="46815"/>
                </a:cubicBezTo>
                <a:close/>
                <a:moveTo>
                  <a:pt x="46304" y="47743"/>
                </a:moveTo>
                <a:cubicBezTo>
                  <a:pt x="46189" y="47888"/>
                  <a:pt x="46095" y="47953"/>
                  <a:pt x="45999" y="47953"/>
                </a:cubicBezTo>
                <a:cubicBezTo>
                  <a:pt x="45937" y="47953"/>
                  <a:pt x="45874" y="47926"/>
                  <a:pt x="45804" y="47874"/>
                </a:cubicBezTo>
                <a:cubicBezTo>
                  <a:pt x="45935" y="47838"/>
                  <a:pt x="46078" y="47815"/>
                  <a:pt x="46304" y="47743"/>
                </a:cubicBezTo>
                <a:close/>
                <a:moveTo>
                  <a:pt x="25885" y="44731"/>
                </a:moveTo>
                <a:cubicBezTo>
                  <a:pt x="26064" y="45255"/>
                  <a:pt x="26230" y="45672"/>
                  <a:pt x="26373" y="46112"/>
                </a:cubicBezTo>
                <a:cubicBezTo>
                  <a:pt x="26329" y="46244"/>
                  <a:pt x="26240" y="46298"/>
                  <a:pt x="26134" y="46298"/>
                </a:cubicBezTo>
                <a:cubicBezTo>
                  <a:pt x="26096" y="46298"/>
                  <a:pt x="26056" y="46291"/>
                  <a:pt x="26016" y="46279"/>
                </a:cubicBezTo>
                <a:cubicBezTo>
                  <a:pt x="25837" y="46231"/>
                  <a:pt x="25683" y="46160"/>
                  <a:pt x="25504" y="46088"/>
                </a:cubicBezTo>
                <a:cubicBezTo>
                  <a:pt x="25374" y="46035"/>
                  <a:pt x="25249" y="46009"/>
                  <a:pt x="25131" y="46009"/>
                </a:cubicBezTo>
                <a:cubicBezTo>
                  <a:pt x="24903" y="46009"/>
                  <a:pt x="24700" y="46107"/>
                  <a:pt x="24528" y="46303"/>
                </a:cubicBezTo>
                <a:cubicBezTo>
                  <a:pt x="24433" y="46434"/>
                  <a:pt x="24337" y="46576"/>
                  <a:pt x="24230" y="46707"/>
                </a:cubicBezTo>
                <a:cubicBezTo>
                  <a:pt x="23965" y="47078"/>
                  <a:pt x="23744" y="47242"/>
                  <a:pt x="23446" y="47242"/>
                </a:cubicBezTo>
                <a:cubicBezTo>
                  <a:pt x="23276" y="47242"/>
                  <a:pt x="23080" y="47188"/>
                  <a:pt x="22837" y="47088"/>
                </a:cubicBezTo>
                <a:cubicBezTo>
                  <a:pt x="22408" y="46886"/>
                  <a:pt x="21968" y="46731"/>
                  <a:pt x="21599" y="46576"/>
                </a:cubicBezTo>
                <a:cubicBezTo>
                  <a:pt x="21170" y="46695"/>
                  <a:pt x="21004" y="46981"/>
                  <a:pt x="20861" y="47267"/>
                </a:cubicBezTo>
                <a:cubicBezTo>
                  <a:pt x="20765" y="47422"/>
                  <a:pt x="20718" y="47600"/>
                  <a:pt x="20623" y="47767"/>
                </a:cubicBezTo>
                <a:cubicBezTo>
                  <a:pt x="20470" y="47996"/>
                  <a:pt x="20276" y="48112"/>
                  <a:pt x="20069" y="48112"/>
                </a:cubicBezTo>
                <a:cubicBezTo>
                  <a:pt x="19920" y="48112"/>
                  <a:pt x="19764" y="48053"/>
                  <a:pt x="19610" y="47934"/>
                </a:cubicBezTo>
                <a:cubicBezTo>
                  <a:pt x="19503" y="47862"/>
                  <a:pt x="19408" y="47755"/>
                  <a:pt x="19313" y="47684"/>
                </a:cubicBezTo>
                <a:cubicBezTo>
                  <a:pt x="19082" y="47514"/>
                  <a:pt x="18889" y="47431"/>
                  <a:pt x="18698" y="47431"/>
                </a:cubicBezTo>
                <a:cubicBezTo>
                  <a:pt x="18514" y="47431"/>
                  <a:pt x="18333" y="47508"/>
                  <a:pt x="18122" y="47660"/>
                </a:cubicBezTo>
                <a:cubicBezTo>
                  <a:pt x="18015" y="47731"/>
                  <a:pt x="17896" y="47815"/>
                  <a:pt x="17789" y="47886"/>
                </a:cubicBezTo>
                <a:cubicBezTo>
                  <a:pt x="17777" y="47892"/>
                  <a:pt x="17762" y="47892"/>
                  <a:pt x="17743" y="47892"/>
                </a:cubicBezTo>
                <a:cubicBezTo>
                  <a:pt x="17723" y="47892"/>
                  <a:pt x="17700" y="47892"/>
                  <a:pt x="17670" y="47898"/>
                </a:cubicBezTo>
                <a:cubicBezTo>
                  <a:pt x="17563" y="47517"/>
                  <a:pt x="17479" y="47124"/>
                  <a:pt x="17360" y="46672"/>
                </a:cubicBezTo>
                <a:cubicBezTo>
                  <a:pt x="20325" y="46457"/>
                  <a:pt x="23087" y="45636"/>
                  <a:pt x="25885" y="44731"/>
                </a:cubicBezTo>
                <a:close/>
                <a:moveTo>
                  <a:pt x="15943" y="47993"/>
                </a:moveTo>
                <a:cubicBezTo>
                  <a:pt x="16110" y="48196"/>
                  <a:pt x="16229" y="48410"/>
                  <a:pt x="15896" y="48577"/>
                </a:cubicBezTo>
                <a:lnTo>
                  <a:pt x="15943" y="47993"/>
                </a:lnTo>
                <a:close/>
                <a:moveTo>
                  <a:pt x="41708" y="47660"/>
                </a:moveTo>
                <a:lnTo>
                  <a:pt x="41708" y="47660"/>
                </a:lnTo>
                <a:cubicBezTo>
                  <a:pt x="41911" y="48065"/>
                  <a:pt x="41768" y="48398"/>
                  <a:pt x="41613" y="48767"/>
                </a:cubicBezTo>
                <a:cubicBezTo>
                  <a:pt x="41411" y="48517"/>
                  <a:pt x="41458" y="48231"/>
                  <a:pt x="41351" y="47922"/>
                </a:cubicBezTo>
                <a:cubicBezTo>
                  <a:pt x="41482" y="47827"/>
                  <a:pt x="41589" y="47755"/>
                  <a:pt x="41708" y="47660"/>
                </a:cubicBezTo>
                <a:close/>
                <a:moveTo>
                  <a:pt x="46364" y="48303"/>
                </a:moveTo>
                <a:cubicBezTo>
                  <a:pt x="46483" y="48624"/>
                  <a:pt x="46245" y="48696"/>
                  <a:pt x="46042" y="48839"/>
                </a:cubicBezTo>
                <a:cubicBezTo>
                  <a:pt x="45983" y="48684"/>
                  <a:pt x="45923" y="48589"/>
                  <a:pt x="45864" y="48422"/>
                </a:cubicBezTo>
                <a:cubicBezTo>
                  <a:pt x="46066" y="48374"/>
                  <a:pt x="46221" y="48338"/>
                  <a:pt x="46364" y="48303"/>
                </a:cubicBezTo>
                <a:close/>
                <a:moveTo>
                  <a:pt x="38875" y="16811"/>
                </a:moveTo>
                <a:cubicBezTo>
                  <a:pt x="39137" y="17228"/>
                  <a:pt x="39053" y="17561"/>
                  <a:pt x="39018" y="17835"/>
                </a:cubicBezTo>
                <a:cubicBezTo>
                  <a:pt x="38899" y="18573"/>
                  <a:pt x="38720" y="19287"/>
                  <a:pt x="38541" y="20014"/>
                </a:cubicBezTo>
                <a:cubicBezTo>
                  <a:pt x="38518" y="20061"/>
                  <a:pt x="38434" y="20085"/>
                  <a:pt x="38375" y="20133"/>
                </a:cubicBezTo>
                <a:cubicBezTo>
                  <a:pt x="38446" y="20264"/>
                  <a:pt x="38518" y="20383"/>
                  <a:pt x="38375" y="20514"/>
                </a:cubicBezTo>
                <a:cubicBezTo>
                  <a:pt x="38565" y="20716"/>
                  <a:pt x="38553" y="20966"/>
                  <a:pt x="38446" y="21192"/>
                </a:cubicBezTo>
                <a:cubicBezTo>
                  <a:pt x="38188" y="21731"/>
                  <a:pt x="38196" y="22281"/>
                  <a:pt x="38264" y="22855"/>
                </a:cubicBezTo>
                <a:lnTo>
                  <a:pt x="38264" y="22855"/>
                </a:lnTo>
                <a:cubicBezTo>
                  <a:pt x="38556" y="22289"/>
                  <a:pt x="38719" y="21722"/>
                  <a:pt x="38625" y="21085"/>
                </a:cubicBezTo>
                <a:cubicBezTo>
                  <a:pt x="38625" y="21038"/>
                  <a:pt x="38613" y="20966"/>
                  <a:pt x="38625" y="20918"/>
                </a:cubicBezTo>
                <a:cubicBezTo>
                  <a:pt x="39030" y="19966"/>
                  <a:pt x="39018" y="18930"/>
                  <a:pt x="39232" y="17942"/>
                </a:cubicBezTo>
                <a:cubicBezTo>
                  <a:pt x="39256" y="17894"/>
                  <a:pt x="39315" y="17870"/>
                  <a:pt x="39411" y="17763"/>
                </a:cubicBezTo>
                <a:cubicBezTo>
                  <a:pt x="39648" y="18688"/>
                  <a:pt x="39967" y="19530"/>
                  <a:pt x="40005" y="20430"/>
                </a:cubicBezTo>
                <a:lnTo>
                  <a:pt x="40327" y="20430"/>
                </a:lnTo>
                <a:cubicBezTo>
                  <a:pt x="40292" y="20918"/>
                  <a:pt x="40244" y="21371"/>
                  <a:pt x="40220" y="21871"/>
                </a:cubicBezTo>
                <a:cubicBezTo>
                  <a:pt x="40387" y="21883"/>
                  <a:pt x="40518" y="21883"/>
                  <a:pt x="40696" y="21895"/>
                </a:cubicBezTo>
                <a:cubicBezTo>
                  <a:pt x="40637" y="22014"/>
                  <a:pt x="40601" y="22121"/>
                  <a:pt x="40565" y="22240"/>
                </a:cubicBezTo>
                <a:cubicBezTo>
                  <a:pt x="40470" y="22228"/>
                  <a:pt x="40387" y="22216"/>
                  <a:pt x="40268" y="22192"/>
                </a:cubicBezTo>
                <a:lnTo>
                  <a:pt x="40268" y="22192"/>
                </a:lnTo>
                <a:cubicBezTo>
                  <a:pt x="40268" y="22285"/>
                  <a:pt x="40279" y="22366"/>
                  <a:pt x="40280" y="22458"/>
                </a:cubicBezTo>
                <a:lnTo>
                  <a:pt x="40280" y="22458"/>
                </a:lnTo>
                <a:cubicBezTo>
                  <a:pt x="40276" y="22457"/>
                  <a:pt x="40272" y="22456"/>
                  <a:pt x="40268" y="22454"/>
                </a:cubicBezTo>
                <a:lnTo>
                  <a:pt x="40268" y="22454"/>
                </a:lnTo>
                <a:lnTo>
                  <a:pt x="40280" y="22466"/>
                </a:lnTo>
                <a:cubicBezTo>
                  <a:pt x="40280" y="22464"/>
                  <a:pt x="40280" y="22461"/>
                  <a:pt x="40280" y="22458"/>
                </a:cubicBezTo>
                <a:lnTo>
                  <a:pt x="40280" y="22458"/>
                </a:lnTo>
                <a:cubicBezTo>
                  <a:pt x="40352" y="22478"/>
                  <a:pt x="40459" y="22481"/>
                  <a:pt x="40470" y="22526"/>
                </a:cubicBezTo>
                <a:cubicBezTo>
                  <a:pt x="40637" y="22871"/>
                  <a:pt x="40816" y="23193"/>
                  <a:pt x="40923" y="23550"/>
                </a:cubicBezTo>
                <a:cubicBezTo>
                  <a:pt x="40958" y="23716"/>
                  <a:pt x="40887" y="23919"/>
                  <a:pt x="40863" y="24097"/>
                </a:cubicBezTo>
                <a:cubicBezTo>
                  <a:pt x="40685" y="25074"/>
                  <a:pt x="40518" y="26050"/>
                  <a:pt x="40411" y="27038"/>
                </a:cubicBezTo>
                <a:cubicBezTo>
                  <a:pt x="40935" y="26181"/>
                  <a:pt x="40827" y="25169"/>
                  <a:pt x="41125" y="24252"/>
                </a:cubicBezTo>
                <a:cubicBezTo>
                  <a:pt x="41423" y="24717"/>
                  <a:pt x="41482" y="25264"/>
                  <a:pt x="41339" y="25919"/>
                </a:cubicBezTo>
                <a:cubicBezTo>
                  <a:pt x="41244" y="26300"/>
                  <a:pt x="41173" y="26681"/>
                  <a:pt x="41077" y="27157"/>
                </a:cubicBezTo>
                <a:cubicBezTo>
                  <a:pt x="41482" y="26764"/>
                  <a:pt x="41411" y="26324"/>
                  <a:pt x="41589" y="25931"/>
                </a:cubicBezTo>
                <a:cubicBezTo>
                  <a:pt x="41911" y="26324"/>
                  <a:pt x="41899" y="26764"/>
                  <a:pt x="41839" y="27217"/>
                </a:cubicBezTo>
                <a:cubicBezTo>
                  <a:pt x="41780" y="27634"/>
                  <a:pt x="41708" y="28062"/>
                  <a:pt x="41613" y="28598"/>
                </a:cubicBezTo>
                <a:cubicBezTo>
                  <a:pt x="41970" y="28300"/>
                  <a:pt x="41899" y="27955"/>
                  <a:pt x="42030" y="27645"/>
                </a:cubicBezTo>
                <a:cubicBezTo>
                  <a:pt x="42322" y="28030"/>
                  <a:pt x="42270" y="28461"/>
                  <a:pt x="42346" y="28859"/>
                </a:cubicBezTo>
                <a:lnTo>
                  <a:pt x="42346" y="28859"/>
                </a:lnTo>
                <a:cubicBezTo>
                  <a:pt x="42353" y="28859"/>
                  <a:pt x="42359" y="28859"/>
                  <a:pt x="42365" y="28859"/>
                </a:cubicBezTo>
                <a:cubicBezTo>
                  <a:pt x="42523" y="28859"/>
                  <a:pt x="42629" y="28931"/>
                  <a:pt x="42673" y="29086"/>
                </a:cubicBezTo>
                <a:cubicBezTo>
                  <a:pt x="42792" y="29527"/>
                  <a:pt x="42947" y="29955"/>
                  <a:pt x="43042" y="30396"/>
                </a:cubicBezTo>
                <a:cubicBezTo>
                  <a:pt x="43209" y="31086"/>
                  <a:pt x="43340" y="31765"/>
                  <a:pt x="43506" y="32456"/>
                </a:cubicBezTo>
                <a:cubicBezTo>
                  <a:pt x="43625" y="32896"/>
                  <a:pt x="43566" y="33122"/>
                  <a:pt x="43161" y="33349"/>
                </a:cubicBezTo>
                <a:cubicBezTo>
                  <a:pt x="42744" y="33587"/>
                  <a:pt x="42328" y="33789"/>
                  <a:pt x="41935" y="34039"/>
                </a:cubicBezTo>
                <a:cubicBezTo>
                  <a:pt x="41423" y="34372"/>
                  <a:pt x="41161" y="34861"/>
                  <a:pt x="41054" y="35444"/>
                </a:cubicBezTo>
                <a:cubicBezTo>
                  <a:pt x="40863" y="36480"/>
                  <a:pt x="40923" y="37516"/>
                  <a:pt x="41125" y="38540"/>
                </a:cubicBezTo>
                <a:cubicBezTo>
                  <a:pt x="41363" y="39742"/>
                  <a:pt x="41732" y="40885"/>
                  <a:pt x="42351" y="41945"/>
                </a:cubicBezTo>
                <a:cubicBezTo>
                  <a:pt x="42625" y="42421"/>
                  <a:pt x="43030" y="42838"/>
                  <a:pt x="43447" y="43386"/>
                </a:cubicBezTo>
                <a:cubicBezTo>
                  <a:pt x="43102" y="45279"/>
                  <a:pt x="43137" y="47291"/>
                  <a:pt x="43506" y="49303"/>
                </a:cubicBezTo>
                <a:cubicBezTo>
                  <a:pt x="43459" y="49196"/>
                  <a:pt x="43423" y="49077"/>
                  <a:pt x="43375" y="48958"/>
                </a:cubicBezTo>
                <a:cubicBezTo>
                  <a:pt x="43328" y="48827"/>
                  <a:pt x="43280" y="48672"/>
                  <a:pt x="43244" y="48529"/>
                </a:cubicBezTo>
                <a:cubicBezTo>
                  <a:pt x="42411" y="45326"/>
                  <a:pt x="41578" y="42147"/>
                  <a:pt x="40768" y="38944"/>
                </a:cubicBezTo>
                <a:cubicBezTo>
                  <a:pt x="40006" y="35920"/>
                  <a:pt x="39315" y="32872"/>
                  <a:pt x="38553" y="29836"/>
                </a:cubicBezTo>
                <a:cubicBezTo>
                  <a:pt x="38315" y="28884"/>
                  <a:pt x="37982" y="27943"/>
                  <a:pt x="37684" y="27003"/>
                </a:cubicBezTo>
                <a:cubicBezTo>
                  <a:pt x="37660" y="26860"/>
                  <a:pt x="37553" y="26741"/>
                  <a:pt x="37494" y="26610"/>
                </a:cubicBezTo>
                <a:cubicBezTo>
                  <a:pt x="37422" y="26443"/>
                  <a:pt x="37303" y="26252"/>
                  <a:pt x="37315" y="26086"/>
                </a:cubicBezTo>
                <a:cubicBezTo>
                  <a:pt x="37351" y="25502"/>
                  <a:pt x="37136" y="24967"/>
                  <a:pt x="36994" y="24431"/>
                </a:cubicBezTo>
                <a:cubicBezTo>
                  <a:pt x="36851" y="23943"/>
                  <a:pt x="36601" y="23419"/>
                  <a:pt x="36648" y="22943"/>
                </a:cubicBezTo>
                <a:cubicBezTo>
                  <a:pt x="36708" y="22121"/>
                  <a:pt x="36422" y="21383"/>
                  <a:pt x="36244" y="20621"/>
                </a:cubicBezTo>
                <a:cubicBezTo>
                  <a:pt x="36124" y="20073"/>
                  <a:pt x="36053" y="19549"/>
                  <a:pt x="36196" y="19002"/>
                </a:cubicBezTo>
                <a:cubicBezTo>
                  <a:pt x="36291" y="18692"/>
                  <a:pt x="36279" y="18335"/>
                  <a:pt x="36351" y="18001"/>
                </a:cubicBezTo>
                <a:cubicBezTo>
                  <a:pt x="36398" y="17811"/>
                  <a:pt x="36482" y="17632"/>
                  <a:pt x="36577" y="17406"/>
                </a:cubicBezTo>
                <a:cubicBezTo>
                  <a:pt x="36839" y="17561"/>
                  <a:pt x="36791" y="17763"/>
                  <a:pt x="36767" y="17930"/>
                </a:cubicBezTo>
                <a:cubicBezTo>
                  <a:pt x="36708" y="18347"/>
                  <a:pt x="36589" y="18763"/>
                  <a:pt x="36529" y="19192"/>
                </a:cubicBezTo>
                <a:cubicBezTo>
                  <a:pt x="36470" y="19585"/>
                  <a:pt x="36434" y="19966"/>
                  <a:pt x="36458" y="20371"/>
                </a:cubicBezTo>
                <a:cubicBezTo>
                  <a:pt x="36898" y="19406"/>
                  <a:pt x="36827" y="18299"/>
                  <a:pt x="37196" y="17263"/>
                </a:cubicBezTo>
                <a:cubicBezTo>
                  <a:pt x="37541" y="17418"/>
                  <a:pt x="37506" y="17632"/>
                  <a:pt x="37434" y="17882"/>
                </a:cubicBezTo>
                <a:cubicBezTo>
                  <a:pt x="37136" y="18835"/>
                  <a:pt x="37017" y="19823"/>
                  <a:pt x="36934" y="20811"/>
                </a:cubicBezTo>
                <a:cubicBezTo>
                  <a:pt x="36910" y="20859"/>
                  <a:pt x="36946" y="20918"/>
                  <a:pt x="37053" y="20978"/>
                </a:cubicBezTo>
                <a:cubicBezTo>
                  <a:pt x="37267" y="19740"/>
                  <a:pt x="37494" y="18490"/>
                  <a:pt x="37720" y="17287"/>
                </a:cubicBezTo>
                <a:cubicBezTo>
                  <a:pt x="38029" y="17168"/>
                  <a:pt x="38268" y="17085"/>
                  <a:pt x="38565" y="16966"/>
                </a:cubicBezTo>
                <a:lnTo>
                  <a:pt x="38565" y="16966"/>
                </a:lnTo>
                <a:cubicBezTo>
                  <a:pt x="38506" y="18394"/>
                  <a:pt x="37898" y="19728"/>
                  <a:pt x="38006" y="21157"/>
                </a:cubicBezTo>
                <a:cubicBezTo>
                  <a:pt x="38137" y="20907"/>
                  <a:pt x="38244" y="20716"/>
                  <a:pt x="38339" y="20502"/>
                </a:cubicBezTo>
                <a:cubicBezTo>
                  <a:pt x="38363" y="20371"/>
                  <a:pt x="38363" y="20252"/>
                  <a:pt x="38375" y="20133"/>
                </a:cubicBezTo>
                <a:cubicBezTo>
                  <a:pt x="38541" y="19073"/>
                  <a:pt x="38696" y="18001"/>
                  <a:pt x="38875" y="16811"/>
                </a:cubicBezTo>
                <a:close/>
                <a:moveTo>
                  <a:pt x="16670" y="46636"/>
                </a:moveTo>
                <a:lnTo>
                  <a:pt x="16670" y="46636"/>
                </a:lnTo>
                <a:cubicBezTo>
                  <a:pt x="17027" y="47219"/>
                  <a:pt x="17420" y="48612"/>
                  <a:pt x="17420" y="49470"/>
                </a:cubicBezTo>
                <a:cubicBezTo>
                  <a:pt x="17063" y="48767"/>
                  <a:pt x="16646" y="47124"/>
                  <a:pt x="16670" y="46636"/>
                </a:cubicBezTo>
                <a:close/>
                <a:moveTo>
                  <a:pt x="46531" y="49077"/>
                </a:moveTo>
                <a:cubicBezTo>
                  <a:pt x="46554" y="49124"/>
                  <a:pt x="46578" y="49172"/>
                  <a:pt x="46590" y="49208"/>
                </a:cubicBezTo>
                <a:cubicBezTo>
                  <a:pt x="46483" y="49315"/>
                  <a:pt x="46364" y="49410"/>
                  <a:pt x="46197" y="49529"/>
                </a:cubicBezTo>
                <a:cubicBezTo>
                  <a:pt x="46138" y="49386"/>
                  <a:pt x="46114" y="49315"/>
                  <a:pt x="46054" y="49196"/>
                </a:cubicBezTo>
                <a:cubicBezTo>
                  <a:pt x="46233" y="49148"/>
                  <a:pt x="46376" y="49112"/>
                  <a:pt x="46531" y="49077"/>
                </a:cubicBezTo>
                <a:close/>
                <a:moveTo>
                  <a:pt x="41022" y="45901"/>
                </a:moveTo>
                <a:cubicBezTo>
                  <a:pt x="41162" y="45901"/>
                  <a:pt x="41307" y="45961"/>
                  <a:pt x="41435" y="45981"/>
                </a:cubicBezTo>
                <a:cubicBezTo>
                  <a:pt x="41458" y="46684"/>
                  <a:pt x="41173" y="47160"/>
                  <a:pt x="40601" y="47386"/>
                </a:cubicBezTo>
                <a:cubicBezTo>
                  <a:pt x="38720" y="48124"/>
                  <a:pt x="36815" y="48767"/>
                  <a:pt x="34803" y="49136"/>
                </a:cubicBezTo>
                <a:cubicBezTo>
                  <a:pt x="34255" y="49243"/>
                  <a:pt x="33696" y="49386"/>
                  <a:pt x="33136" y="49481"/>
                </a:cubicBezTo>
                <a:cubicBezTo>
                  <a:pt x="32849" y="49530"/>
                  <a:pt x="32568" y="49569"/>
                  <a:pt x="32290" y="49569"/>
                </a:cubicBezTo>
                <a:cubicBezTo>
                  <a:pt x="31956" y="49569"/>
                  <a:pt x="31627" y="49513"/>
                  <a:pt x="31302" y="49351"/>
                </a:cubicBezTo>
                <a:cubicBezTo>
                  <a:pt x="31231" y="49315"/>
                  <a:pt x="31183" y="49220"/>
                  <a:pt x="31124" y="49172"/>
                </a:cubicBezTo>
                <a:lnTo>
                  <a:pt x="31124" y="49172"/>
                </a:lnTo>
                <a:cubicBezTo>
                  <a:pt x="31318" y="49204"/>
                  <a:pt x="31510" y="49217"/>
                  <a:pt x="31699" y="49217"/>
                </a:cubicBezTo>
                <a:cubicBezTo>
                  <a:pt x="32433" y="49217"/>
                  <a:pt x="33120" y="49009"/>
                  <a:pt x="33755" y="48839"/>
                </a:cubicBezTo>
                <a:cubicBezTo>
                  <a:pt x="35696" y="48374"/>
                  <a:pt x="37613" y="47827"/>
                  <a:pt x="39518" y="47279"/>
                </a:cubicBezTo>
                <a:cubicBezTo>
                  <a:pt x="40042" y="47124"/>
                  <a:pt x="40506" y="46815"/>
                  <a:pt x="40958" y="46529"/>
                </a:cubicBezTo>
                <a:cubicBezTo>
                  <a:pt x="40868" y="46482"/>
                  <a:pt x="40779" y="46463"/>
                  <a:pt x="40693" y="46463"/>
                </a:cubicBezTo>
                <a:cubicBezTo>
                  <a:pt x="40517" y="46463"/>
                  <a:pt x="40352" y="46540"/>
                  <a:pt x="40208" y="46612"/>
                </a:cubicBezTo>
                <a:cubicBezTo>
                  <a:pt x="38720" y="47326"/>
                  <a:pt x="37113" y="47576"/>
                  <a:pt x="35505" y="47862"/>
                </a:cubicBezTo>
                <a:cubicBezTo>
                  <a:pt x="35005" y="47946"/>
                  <a:pt x="34505" y="48053"/>
                  <a:pt x="33993" y="48136"/>
                </a:cubicBezTo>
                <a:cubicBezTo>
                  <a:pt x="33207" y="48291"/>
                  <a:pt x="32434" y="48434"/>
                  <a:pt x="31648" y="48553"/>
                </a:cubicBezTo>
                <a:cubicBezTo>
                  <a:pt x="31564" y="48565"/>
                  <a:pt x="31480" y="48569"/>
                  <a:pt x="31392" y="48569"/>
                </a:cubicBezTo>
                <a:cubicBezTo>
                  <a:pt x="31218" y="48569"/>
                  <a:pt x="31033" y="48553"/>
                  <a:pt x="30826" y="48553"/>
                </a:cubicBezTo>
                <a:cubicBezTo>
                  <a:pt x="30874" y="48362"/>
                  <a:pt x="30886" y="48243"/>
                  <a:pt x="30921" y="48112"/>
                </a:cubicBezTo>
                <a:cubicBezTo>
                  <a:pt x="31314" y="48005"/>
                  <a:pt x="31695" y="47874"/>
                  <a:pt x="32076" y="47827"/>
                </a:cubicBezTo>
                <a:cubicBezTo>
                  <a:pt x="34136" y="47588"/>
                  <a:pt x="36172" y="47279"/>
                  <a:pt x="38160" y="46743"/>
                </a:cubicBezTo>
                <a:cubicBezTo>
                  <a:pt x="38815" y="46576"/>
                  <a:pt x="39458" y="46338"/>
                  <a:pt x="40113" y="46136"/>
                </a:cubicBezTo>
                <a:cubicBezTo>
                  <a:pt x="40387" y="46041"/>
                  <a:pt x="40649" y="45957"/>
                  <a:pt x="40935" y="45910"/>
                </a:cubicBezTo>
                <a:cubicBezTo>
                  <a:pt x="40963" y="45903"/>
                  <a:pt x="40992" y="45901"/>
                  <a:pt x="41022" y="45901"/>
                </a:cubicBezTo>
                <a:close/>
                <a:moveTo>
                  <a:pt x="41970" y="48827"/>
                </a:moveTo>
                <a:cubicBezTo>
                  <a:pt x="42137" y="49303"/>
                  <a:pt x="42137" y="49351"/>
                  <a:pt x="41875" y="49732"/>
                </a:cubicBezTo>
                <a:cubicBezTo>
                  <a:pt x="41637" y="49410"/>
                  <a:pt x="41911" y="49184"/>
                  <a:pt x="41970" y="48827"/>
                </a:cubicBezTo>
                <a:close/>
                <a:moveTo>
                  <a:pt x="46721" y="49743"/>
                </a:moveTo>
                <a:cubicBezTo>
                  <a:pt x="46721" y="49791"/>
                  <a:pt x="46733" y="49827"/>
                  <a:pt x="46757" y="49862"/>
                </a:cubicBezTo>
                <a:lnTo>
                  <a:pt x="46352" y="50005"/>
                </a:lnTo>
                <a:cubicBezTo>
                  <a:pt x="46316" y="49958"/>
                  <a:pt x="46304" y="49898"/>
                  <a:pt x="46292" y="49851"/>
                </a:cubicBezTo>
                <a:cubicBezTo>
                  <a:pt x="46423" y="49815"/>
                  <a:pt x="46554" y="49791"/>
                  <a:pt x="46721" y="49743"/>
                </a:cubicBezTo>
                <a:close/>
                <a:moveTo>
                  <a:pt x="42232" y="49767"/>
                </a:moveTo>
                <a:lnTo>
                  <a:pt x="42232" y="49767"/>
                </a:lnTo>
                <a:cubicBezTo>
                  <a:pt x="42387" y="50148"/>
                  <a:pt x="42363" y="50327"/>
                  <a:pt x="42113" y="50708"/>
                </a:cubicBezTo>
                <a:cubicBezTo>
                  <a:pt x="41899" y="50363"/>
                  <a:pt x="42066" y="50077"/>
                  <a:pt x="42232" y="49767"/>
                </a:cubicBezTo>
                <a:close/>
                <a:moveTo>
                  <a:pt x="46531" y="50327"/>
                </a:moveTo>
                <a:lnTo>
                  <a:pt x="46531" y="50327"/>
                </a:lnTo>
                <a:cubicBezTo>
                  <a:pt x="46947" y="50386"/>
                  <a:pt x="46947" y="50386"/>
                  <a:pt x="46816" y="50732"/>
                </a:cubicBezTo>
                <a:cubicBezTo>
                  <a:pt x="46602" y="50720"/>
                  <a:pt x="46519" y="50601"/>
                  <a:pt x="46531" y="50327"/>
                </a:cubicBezTo>
                <a:close/>
                <a:moveTo>
                  <a:pt x="63775" y="42217"/>
                </a:moveTo>
                <a:cubicBezTo>
                  <a:pt x="63825" y="42217"/>
                  <a:pt x="63875" y="42218"/>
                  <a:pt x="63926" y="42219"/>
                </a:cubicBezTo>
                <a:cubicBezTo>
                  <a:pt x="60842" y="42993"/>
                  <a:pt x="57746" y="43767"/>
                  <a:pt x="54662" y="44540"/>
                </a:cubicBezTo>
                <a:cubicBezTo>
                  <a:pt x="54700" y="44736"/>
                  <a:pt x="54781" y="44822"/>
                  <a:pt x="54894" y="44822"/>
                </a:cubicBezTo>
                <a:cubicBezTo>
                  <a:pt x="54925" y="44822"/>
                  <a:pt x="54959" y="44815"/>
                  <a:pt x="54996" y="44802"/>
                </a:cubicBezTo>
                <a:cubicBezTo>
                  <a:pt x="55460" y="44648"/>
                  <a:pt x="56020" y="44707"/>
                  <a:pt x="56389" y="44267"/>
                </a:cubicBezTo>
                <a:cubicBezTo>
                  <a:pt x="56427" y="44220"/>
                  <a:pt x="56516" y="44172"/>
                  <a:pt x="56593" y="44172"/>
                </a:cubicBezTo>
                <a:cubicBezTo>
                  <a:pt x="56614" y="44172"/>
                  <a:pt x="56633" y="44176"/>
                  <a:pt x="56651" y="44183"/>
                </a:cubicBezTo>
                <a:cubicBezTo>
                  <a:pt x="56772" y="44221"/>
                  <a:pt x="56888" y="44237"/>
                  <a:pt x="57002" y="44237"/>
                </a:cubicBezTo>
                <a:cubicBezTo>
                  <a:pt x="57459" y="44237"/>
                  <a:pt x="57869" y="43981"/>
                  <a:pt x="58318" y="43886"/>
                </a:cubicBezTo>
                <a:cubicBezTo>
                  <a:pt x="60580" y="43374"/>
                  <a:pt x="62818" y="42814"/>
                  <a:pt x="65069" y="42278"/>
                </a:cubicBezTo>
                <a:cubicBezTo>
                  <a:pt x="65200" y="42243"/>
                  <a:pt x="65354" y="42243"/>
                  <a:pt x="65533" y="42219"/>
                </a:cubicBezTo>
                <a:cubicBezTo>
                  <a:pt x="65581" y="42409"/>
                  <a:pt x="65640" y="42564"/>
                  <a:pt x="65676" y="42719"/>
                </a:cubicBezTo>
                <a:cubicBezTo>
                  <a:pt x="65711" y="42885"/>
                  <a:pt x="65747" y="43052"/>
                  <a:pt x="65783" y="43278"/>
                </a:cubicBezTo>
                <a:cubicBezTo>
                  <a:pt x="65592" y="43338"/>
                  <a:pt x="65426" y="43409"/>
                  <a:pt x="65247" y="43457"/>
                </a:cubicBezTo>
                <a:cubicBezTo>
                  <a:pt x="63509" y="43897"/>
                  <a:pt x="61759" y="44350"/>
                  <a:pt x="60008" y="44790"/>
                </a:cubicBezTo>
                <a:cubicBezTo>
                  <a:pt x="59056" y="45029"/>
                  <a:pt x="58091" y="45267"/>
                  <a:pt x="57139" y="45505"/>
                </a:cubicBezTo>
                <a:cubicBezTo>
                  <a:pt x="56448" y="45672"/>
                  <a:pt x="55817" y="45981"/>
                  <a:pt x="55103" y="46017"/>
                </a:cubicBezTo>
                <a:cubicBezTo>
                  <a:pt x="54924" y="46029"/>
                  <a:pt x="54722" y="46195"/>
                  <a:pt x="54567" y="46338"/>
                </a:cubicBezTo>
                <a:cubicBezTo>
                  <a:pt x="57972" y="45493"/>
                  <a:pt x="61366" y="44624"/>
                  <a:pt x="64771" y="43778"/>
                </a:cubicBezTo>
                <a:lnTo>
                  <a:pt x="64771" y="43778"/>
                </a:lnTo>
                <a:cubicBezTo>
                  <a:pt x="61663" y="44969"/>
                  <a:pt x="58449" y="45719"/>
                  <a:pt x="55234" y="46517"/>
                </a:cubicBezTo>
                <a:cubicBezTo>
                  <a:pt x="55246" y="46564"/>
                  <a:pt x="55246" y="46612"/>
                  <a:pt x="55258" y="46648"/>
                </a:cubicBezTo>
                <a:cubicBezTo>
                  <a:pt x="55544" y="46612"/>
                  <a:pt x="55841" y="46564"/>
                  <a:pt x="56127" y="46493"/>
                </a:cubicBezTo>
                <a:cubicBezTo>
                  <a:pt x="58949" y="45755"/>
                  <a:pt x="61782" y="45029"/>
                  <a:pt x="64604" y="44290"/>
                </a:cubicBezTo>
                <a:cubicBezTo>
                  <a:pt x="64902" y="44195"/>
                  <a:pt x="65200" y="44076"/>
                  <a:pt x="65521" y="43969"/>
                </a:cubicBezTo>
                <a:cubicBezTo>
                  <a:pt x="65592" y="43944"/>
                  <a:pt x="65663" y="43926"/>
                  <a:pt x="65731" y="43926"/>
                </a:cubicBezTo>
                <a:cubicBezTo>
                  <a:pt x="65854" y="43926"/>
                  <a:pt x="65964" y="43986"/>
                  <a:pt x="66033" y="44171"/>
                </a:cubicBezTo>
                <a:cubicBezTo>
                  <a:pt x="65926" y="44445"/>
                  <a:pt x="65676" y="44588"/>
                  <a:pt x="65402" y="44659"/>
                </a:cubicBezTo>
                <a:lnTo>
                  <a:pt x="64461" y="44886"/>
                </a:lnTo>
                <a:cubicBezTo>
                  <a:pt x="63723" y="45029"/>
                  <a:pt x="62973" y="45183"/>
                  <a:pt x="62247" y="45362"/>
                </a:cubicBezTo>
                <a:cubicBezTo>
                  <a:pt x="60044" y="45898"/>
                  <a:pt x="57853" y="46445"/>
                  <a:pt x="55663" y="46981"/>
                </a:cubicBezTo>
                <a:cubicBezTo>
                  <a:pt x="55544" y="47005"/>
                  <a:pt x="55413" y="47041"/>
                  <a:pt x="55305" y="47172"/>
                </a:cubicBezTo>
                <a:cubicBezTo>
                  <a:pt x="55448" y="47160"/>
                  <a:pt x="55567" y="47148"/>
                  <a:pt x="55686" y="47112"/>
                </a:cubicBezTo>
                <a:cubicBezTo>
                  <a:pt x="57294" y="46707"/>
                  <a:pt x="58913" y="46267"/>
                  <a:pt x="60532" y="45898"/>
                </a:cubicBezTo>
                <a:cubicBezTo>
                  <a:pt x="61771" y="45612"/>
                  <a:pt x="63021" y="45398"/>
                  <a:pt x="64271" y="45160"/>
                </a:cubicBezTo>
                <a:cubicBezTo>
                  <a:pt x="64271" y="45195"/>
                  <a:pt x="64283" y="45243"/>
                  <a:pt x="64295" y="45279"/>
                </a:cubicBezTo>
                <a:cubicBezTo>
                  <a:pt x="64092" y="45338"/>
                  <a:pt x="63866" y="45386"/>
                  <a:pt x="63664" y="45445"/>
                </a:cubicBezTo>
                <a:cubicBezTo>
                  <a:pt x="60901" y="46160"/>
                  <a:pt x="58151" y="46862"/>
                  <a:pt x="55401" y="47576"/>
                </a:cubicBezTo>
                <a:cubicBezTo>
                  <a:pt x="55151" y="47648"/>
                  <a:pt x="54889" y="47767"/>
                  <a:pt x="54520" y="47922"/>
                </a:cubicBezTo>
                <a:cubicBezTo>
                  <a:pt x="54510" y="47922"/>
                  <a:pt x="54403" y="47865"/>
                  <a:pt x="54293" y="47865"/>
                </a:cubicBezTo>
                <a:cubicBezTo>
                  <a:pt x="54269" y="47865"/>
                  <a:pt x="54245" y="47868"/>
                  <a:pt x="54222" y="47874"/>
                </a:cubicBezTo>
                <a:cubicBezTo>
                  <a:pt x="53400" y="48065"/>
                  <a:pt x="52591" y="48279"/>
                  <a:pt x="51769" y="48481"/>
                </a:cubicBezTo>
                <a:cubicBezTo>
                  <a:pt x="51769" y="48529"/>
                  <a:pt x="51781" y="48553"/>
                  <a:pt x="51781" y="48600"/>
                </a:cubicBezTo>
                <a:cubicBezTo>
                  <a:pt x="52079" y="48577"/>
                  <a:pt x="52376" y="48600"/>
                  <a:pt x="52662" y="48529"/>
                </a:cubicBezTo>
                <a:cubicBezTo>
                  <a:pt x="54508" y="48077"/>
                  <a:pt x="56353" y="47624"/>
                  <a:pt x="58187" y="47148"/>
                </a:cubicBezTo>
                <a:cubicBezTo>
                  <a:pt x="60782" y="46457"/>
                  <a:pt x="63378" y="45743"/>
                  <a:pt x="65985" y="45040"/>
                </a:cubicBezTo>
                <a:cubicBezTo>
                  <a:pt x="66057" y="45029"/>
                  <a:pt x="66128" y="45029"/>
                  <a:pt x="66247" y="45017"/>
                </a:cubicBezTo>
                <a:cubicBezTo>
                  <a:pt x="66354" y="45302"/>
                  <a:pt x="66462" y="45564"/>
                  <a:pt x="66581" y="45922"/>
                </a:cubicBezTo>
                <a:cubicBezTo>
                  <a:pt x="66366" y="45993"/>
                  <a:pt x="66176" y="46100"/>
                  <a:pt x="65962" y="46148"/>
                </a:cubicBezTo>
                <a:cubicBezTo>
                  <a:pt x="64890" y="46398"/>
                  <a:pt x="63818" y="46636"/>
                  <a:pt x="62747" y="46886"/>
                </a:cubicBezTo>
                <a:cubicBezTo>
                  <a:pt x="62425" y="46969"/>
                  <a:pt x="62116" y="47088"/>
                  <a:pt x="61794" y="47184"/>
                </a:cubicBezTo>
                <a:cubicBezTo>
                  <a:pt x="61794" y="47231"/>
                  <a:pt x="61818" y="47267"/>
                  <a:pt x="61830" y="47303"/>
                </a:cubicBezTo>
                <a:cubicBezTo>
                  <a:pt x="63425" y="46910"/>
                  <a:pt x="64997" y="46517"/>
                  <a:pt x="66640" y="46100"/>
                </a:cubicBezTo>
                <a:cubicBezTo>
                  <a:pt x="66759" y="46231"/>
                  <a:pt x="66878" y="46350"/>
                  <a:pt x="66997" y="46493"/>
                </a:cubicBezTo>
                <a:cubicBezTo>
                  <a:pt x="67656" y="45925"/>
                  <a:pt x="68349" y="45659"/>
                  <a:pt x="69092" y="45659"/>
                </a:cubicBezTo>
                <a:cubicBezTo>
                  <a:pt x="69423" y="45659"/>
                  <a:pt x="69764" y="45712"/>
                  <a:pt x="70117" y="45814"/>
                </a:cubicBezTo>
                <a:cubicBezTo>
                  <a:pt x="70045" y="45862"/>
                  <a:pt x="69986" y="45910"/>
                  <a:pt x="69914" y="45922"/>
                </a:cubicBezTo>
                <a:cubicBezTo>
                  <a:pt x="64116" y="47386"/>
                  <a:pt x="58330" y="48827"/>
                  <a:pt x="52543" y="50279"/>
                </a:cubicBezTo>
                <a:cubicBezTo>
                  <a:pt x="51960" y="50434"/>
                  <a:pt x="51400" y="50624"/>
                  <a:pt x="50817" y="50791"/>
                </a:cubicBezTo>
                <a:cubicBezTo>
                  <a:pt x="50400" y="50910"/>
                  <a:pt x="49983" y="51041"/>
                  <a:pt x="49555" y="51136"/>
                </a:cubicBezTo>
                <a:cubicBezTo>
                  <a:pt x="49138" y="51220"/>
                  <a:pt x="48697" y="51256"/>
                  <a:pt x="48209" y="51315"/>
                </a:cubicBezTo>
                <a:cubicBezTo>
                  <a:pt x="48185" y="51160"/>
                  <a:pt x="48138" y="50994"/>
                  <a:pt x="48090" y="50815"/>
                </a:cubicBezTo>
                <a:cubicBezTo>
                  <a:pt x="48340" y="50755"/>
                  <a:pt x="48555" y="50696"/>
                  <a:pt x="48757" y="50660"/>
                </a:cubicBezTo>
                <a:cubicBezTo>
                  <a:pt x="48757" y="50624"/>
                  <a:pt x="48745" y="50577"/>
                  <a:pt x="48745" y="50553"/>
                </a:cubicBezTo>
                <a:cubicBezTo>
                  <a:pt x="48483" y="50577"/>
                  <a:pt x="48221" y="50613"/>
                  <a:pt x="47912" y="50636"/>
                </a:cubicBezTo>
                <a:cubicBezTo>
                  <a:pt x="47721" y="50124"/>
                  <a:pt x="47519" y="49612"/>
                  <a:pt x="47304" y="49065"/>
                </a:cubicBezTo>
                <a:cubicBezTo>
                  <a:pt x="48269" y="48648"/>
                  <a:pt x="49352" y="48874"/>
                  <a:pt x="50281" y="48398"/>
                </a:cubicBezTo>
                <a:cubicBezTo>
                  <a:pt x="50142" y="48368"/>
                  <a:pt x="50005" y="48356"/>
                  <a:pt x="49868" y="48356"/>
                </a:cubicBezTo>
                <a:cubicBezTo>
                  <a:pt x="49511" y="48356"/>
                  <a:pt x="49161" y="48440"/>
                  <a:pt x="48817" y="48517"/>
                </a:cubicBezTo>
                <a:cubicBezTo>
                  <a:pt x="48328" y="48624"/>
                  <a:pt x="47840" y="48755"/>
                  <a:pt x="47376" y="48874"/>
                </a:cubicBezTo>
                <a:cubicBezTo>
                  <a:pt x="46971" y="48577"/>
                  <a:pt x="47281" y="48196"/>
                  <a:pt x="47138" y="47838"/>
                </a:cubicBezTo>
                <a:cubicBezTo>
                  <a:pt x="47543" y="47779"/>
                  <a:pt x="47924" y="47719"/>
                  <a:pt x="48316" y="47648"/>
                </a:cubicBezTo>
                <a:cubicBezTo>
                  <a:pt x="48733" y="47576"/>
                  <a:pt x="49150" y="47481"/>
                  <a:pt x="49543" y="47410"/>
                </a:cubicBezTo>
                <a:cubicBezTo>
                  <a:pt x="49936" y="47338"/>
                  <a:pt x="50341" y="47291"/>
                  <a:pt x="50710" y="47172"/>
                </a:cubicBezTo>
                <a:cubicBezTo>
                  <a:pt x="51067" y="47065"/>
                  <a:pt x="51484" y="47219"/>
                  <a:pt x="51829" y="46886"/>
                </a:cubicBezTo>
                <a:cubicBezTo>
                  <a:pt x="51713" y="46855"/>
                  <a:pt x="51612" y="46838"/>
                  <a:pt x="51494" y="46838"/>
                </a:cubicBezTo>
                <a:cubicBezTo>
                  <a:pt x="51249" y="46838"/>
                  <a:pt x="50932" y="46912"/>
                  <a:pt x="50257" y="47088"/>
                </a:cubicBezTo>
                <a:cubicBezTo>
                  <a:pt x="49757" y="47219"/>
                  <a:pt x="49233" y="47303"/>
                  <a:pt x="48709" y="47410"/>
                </a:cubicBezTo>
                <a:cubicBezTo>
                  <a:pt x="48197" y="47493"/>
                  <a:pt x="47674" y="47588"/>
                  <a:pt x="47090" y="47684"/>
                </a:cubicBezTo>
                <a:cubicBezTo>
                  <a:pt x="47031" y="47410"/>
                  <a:pt x="46983" y="47160"/>
                  <a:pt x="46923" y="46874"/>
                </a:cubicBezTo>
                <a:cubicBezTo>
                  <a:pt x="49328" y="46279"/>
                  <a:pt x="51674" y="45683"/>
                  <a:pt x="54055" y="45088"/>
                </a:cubicBezTo>
                <a:cubicBezTo>
                  <a:pt x="53966" y="44934"/>
                  <a:pt x="53860" y="44874"/>
                  <a:pt x="53741" y="44874"/>
                </a:cubicBezTo>
                <a:cubicBezTo>
                  <a:pt x="53686" y="44874"/>
                  <a:pt x="53628" y="44887"/>
                  <a:pt x="53567" y="44910"/>
                </a:cubicBezTo>
                <a:cubicBezTo>
                  <a:pt x="51817" y="45529"/>
                  <a:pt x="50007" y="45945"/>
                  <a:pt x="48185" y="46303"/>
                </a:cubicBezTo>
                <a:cubicBezTo>
                  <a:pt x="47959" y="46350"/>
                  <a:pt x="47745" y="46434"/>
                  <a:pt x="47531" y="46493"/>
                </a:cubicBezTo>
                <a:cubicBezTo>
                  <a:pt x="47427" y="46517"/>
                  <a:pt x="47323" y="46548"/>
                  <a:pt x="47221" y="46548"/>
                </a:cubicBezTo>
                <a:cubicBezTo>
                  <a:pt x="47124" y="46548"/>
                  <a:pt x="47028" y="46520"/>
                  <a:pt x="46935" y="46434"/>
                </a:cubicBezTo>
                <a:cubicBezTo>
                  <a:pt x="47066" y="46207"/>
                  <a:pt x="47304" y="46172"/>
                  <a:pt x="47507" y="46088"/>
                </a:cubicBezTo>
                <a:cubicBezTo>
                  <a:pt x="49448" y="45624"/>
                  <a:pt x="51388" y="45243"/>
                  <a:pt x="53317" y="44707"/>
                </a:cubicBezTo>
                <a:cubicBezTo>
                  <a:pt x="54353" y="44421"/>
                  <a:pt x="55424" y="44290"/>
                  <a:pt x="56437" y="43909"/>
                </a:cubicBezTo>
                <a:cubicBezTo>
                  <a:pt x="56615" y="43838"/>
                  <a:pt x="56806" y="43790"/>
                  <a:pt x="57068" y="43719"/>
                </a:cubicBezTo>
                <a:cubicBezTo>
                  <a:pt x="56877" y="43580"/>
                  <a:pt x="56718" y="43511"/>
                  <a:pt x="56554" y="43511"/>
                </a:cubicBezTo>
                <a:cubicBezTo>
                  <a:pt x="56492" y="43511"/>
                  <a:pt x="56430" y="43521"/>
                  <a:pt x="56365" y="43540"/>
                </a:cubicBezTo>
                <a:cubicBezTo>
                  <a:pt x="55948" y="43671"/>
                  <a:pt x="55508" y="43719"/>
                  <a:pt x="55103" y="43993"/>
                </a:cubicBezTo>
                <a:cubicBezTo>
                  <a:pt x="54758" y="44207"/>
                  <a:pt x="54329" y="44302"/>
                  <a:pt x="53924" y="44409"/>
                </a:cubicBezTo>
                <a:cubicBezTo>
                  <a:pt x="52234" y="44826"/>
                  <a:pt x="50531" y="45243"/>
                  <a:pt x="48840" y="45624"/>
                </a:cubicBezTo>
                <a:cubicBezTo>
                  <a:pt x="48197" y="45779"/>
                  <a:pt x="47543" y="45862"/>
                  <a:pt x="46900" y="45981"/>
                </a:cubicBezTo>
                <a:cubicBezTo>
                  <a:pt x="46888" y="45933"/>
                  <a:pt x="46876" y="45910"/>
                  <a:pt x="46852" y="45862"/>
                </a:cubicBezTo>
                <a:cubicBezTo>
                  <a:pt x="46959" y="45802"/>
                  <a:pt x="47054" y="45743"/>
                  <a:pt x="47150" y="45719"/>
                </a:cubicBezTo>
                <a:cubicBezTo>
                  <a:pt x="49090" y="45243"/>
                  <a:pt x="51019" y="44779"/>
                  <a:pt x="52960" y="44302"/>
                </a:cubicBezTo>
                <a:cubicBezTo>
                  <a:pt x="54020" y="44052"/>
                  <a:pt x="55067" y="43767"/>
                  <a:pt x="56139" y="43516"/>
                </a:cubicBezTo>
                <a:cubicBezTo>
                  <a:pt x="57508" y="43183"/>
                  <a:pt x="58889" y="42874"/>
                  <a:pt x="60282" y="42540"/>
                </a:cubicBezTo>
                <a:cubicBezTo>
                  <a:pt x="60330" y="42531"/>
                  <a:pt x="60379" y="42513"/>
                  <a:pt x="60414" y="42513"/>
                </a:cubicBezTo>
                <a:cubicBezTo>
                  <a:pt x="60422" y="42513"/>
                  <a:pt x="60430" y="42514"/>
                  <a:pt x="60437" y="42516"/>
                </a:cubicBezTo>
                <a:cubicBezTo>
                  <a:pt x="60571" y="42545"/>
                  <a:pt x="60702" y="42556"/>
                  <a:pt x="60832" y="42556"/>
                </a:cubicBezTo>
                <a:cubicBezTo>
                  <a:pt x="61304" y="42556"/>
                  <a:pt x="61756" y="42403"/>
                  <a:pt x="62223" y="42338"/>
                </a:cubicBezTo>
                <a:cubicBezTo>
                  <a:pt x="62734" y="42272"/>
                  <a:pt x="63245" y="42217"/>
                  <a:pt x="63775" y="42217"/>
                </a:cubicBezTo>
                <a:close/>
                <a:moveTo>
                  <a:pt x="46914" y="51003"/>
                </a:moveTo>
                <a:cubicBezTo>
                  <a:pt x="47083" y="51003"/>
                  <a:pt x="47095" y="51155"/>
                  <a:pt x="47114" y="51339"/>
                </a:cubicBezTo>
                <a:cubicBezTo>
                  <a:pt x="47097" y="51340"/>
                  <a:pt x="47081" y="51340"/>
                  <a:pt x="47066" y="51340"/>
                </a:cubicBezTo>
                <a:cubicBezTo>
                  <a:pt x="46882" y="51340"/>
                  <a:pt x="46780" y="51271"/>
                  <a:pt x="46769" y="51029"/>
                </a:cubicBezTo>
                <a:cubicBezTo>
                  <a:pt x="46827" y="51011"/>
                  <a:pt x="46875" y="51003"/>
                  <a:pt x="46914" y="51003"/>
                </a:cubicBezTo>
                <a:close/>
                <a:moveTo>
                  <a:pt x="47257" y="51589"/>
                </a:moveTo>
                <a:cubicBezTo>
                  <a:pt x="47257" y="51625"/>
                  <a:pt x="47269" y="51648"/>
                  <a:pt x="47269" y="51684"/>
                </a:cubicBezTo>
                <a:cubicBezTo>
                  <a:pt x="47209" y="51696"/>
                  <a:pt x="47150" y="51708"/>
                  <a:pt x="47078" y="51720"/>
                </a:cubicBezTo>
                <a:cubicBezTo>
                  <a:pt x="47078" y="51696"/>
                  <a:pt x="47066" y="51660"/>
                  <a:pt x="47066" y="51637"/>
                </a:cubicBezTo>
                <a:cubicBezTo>
                  <a:pt x="47138" y="51625"/>
                  <a:pt x="47197" y="51601"/>
                  <a:pt x="47257" y="51589"/>
                </a:cubicBezTo>
                <a:close/>
                <a:moveTo>
                  <a:pt x="42506" y="50732"/>
                </a:moveTo>
                <a:lnTo>
                  <a:pt x="42506" y="50732"/>
                </a:lnTo>
                <a:cubicBezTo>
                  <a:pt x="42744" y="51089"/>
                  <a:pt x="42721" y="51375"/>
                  <a:pt x="42423" y="51803"/>
                </a:cubicBezTo>
                <a:cubicBezTo>
                  <a:pt x="42256" y="51386"/>
                  <a:pt x="42256" y="51386"/>
                  <a:pt x="42506" y="50732"/>
                </a:cubicBezTo>
                <a:close/>
                <a:moveTo>
                  <a:pt x="46102" y="51756"/>
                </a:moveTo>
                <a:cubicBezTo>
                  <a:pt x="46118" y="51787"/>
                  <a:pt x="46139" y="51819"/>
                  <a:pt x="46137" y="51819"/>
                </a:cubicBezTo>
                <a:cubicBezTo>
                  <a:pt x="46136" y="51819"/>
                  <a:pt x="46130" y="51811"/>
                  <a:pt x="46114" y="51791"/>
                </a:cubicBezTo>
                <a:lnTo>
                  <a:pt x="46114" y="51791"/>
                </a:lnTo>
                <a:cubicBezTo>
                  <a:pt x="46118" y="51811"/>
                  <a:pt x="46119" y="51819"/>
                  <a:pt x="46119" y="51819"/>
                </a:cubicBezTo>
                <a:cubicBezTo>
                  <a:pt x="46118" y="51819"/>
                  <a:pt x="46110" y="51787"/>
                  <a:pt x="46102" y="51756"/>
                </a:cubicBezTo>
                <a:close/>
                <a:moveTo>
                  <a:pt x="80297" y="44433"/>
                </a:moveTo>
                <a:cubicBezTo>
                  <a:pt x="80297" y="44457"/>
                  <a:pt x="80309" y="44505"/>
                  <a:pt x="80332" y="44540"/>
                </a:cubicBezTo>
                <a:cubicBezTo>
                  <a:pt x="80118" y="44612"/>
                  <a:pt x="79928" y="44707"/>
                  <a:pt x="79713" y="44755"/>
                </a:cubicBezTo>
                <a:cubicBezTo>
                  <a:pt x="78487" y="45076"/>
                  <a:pt x="77249" y="45374"/>
                  <a:pt x="76010" y="45672"/>
                </a:cubicBezTo>
                <a:cubicBezTo>
                  <a:pt x="74891" y="45922"/>
                  <a:pt x="73784" y="46148"/>
                  <a:pt x="72677" y="46410"/>
                </a:cubicBezTo>
                <a:cubicBezTo>
                  <a:pt x="67950" y="47576"/>
                  <a:pt x="63211" y="48731"/>
                  <a:pt x="58484" y="49910"/>
                </a:cubicBezTo>
                <a:cubicBezTo>
                  <a:pt x="56401" y="50434"/>
                  <a:pt x="54329" y="50970"/>
                  <a:pt x="52246" y="51494"/>
                </a:cubicBezTo>
                <a:cubicBezTo>
                  <a:pt x="51472" y="51684"/>
                  <a:pt x="50710" y="51875"/>
                  <a:pt x="49936" y="52065"/>
                </a:cubicBezTo>
                <a:cubicBezTo>
                  <a:pt x="49924" y="52041"/>
                  <a:pt x="49912" y="52029"/>
                  <a:pt x="49888" y="51994"/>
                </a:cubicBezTo>
                <a:cubicBezTo>
                  <a:pt x="50483" y="51732"/>
                  <a:pt x="51079" y="51458"/>
                  <a:pt x="51710" y="51208"/>
                </a:cubicBezTo>
                <a:cubicBezTo>
                  <a:pt x="51948" y="51172"/>
                  <a:pt x="52198" y="51172"/>
                  <a:pt x="52424" y="51113"/>
                </a:cubicBezTo>
                <a:cubicBezTo>
                  <a:pt x="53508" y="50839"/>
                  <a:pt x="54579" y="50517"/>
                  <a:pt x="55663" y="50243"/>
                </a:cubicBezTo>
                <a:cubicBezTo>
                  <a:pt x="56317" y="50065"/>
                  <a:pt x="57008" y="49958"/>
                  <a:pt x="57663" y="49779"/>
                </a:cubicBezTo>
                <a:cubicBezTo>
                  <a:pt x="59651" y="49243"/>
                  <a:pt x="61616" y="48624"/>
                  <a:pt x="63628" y="48124"/>
                </a:cubicBezTo>
                <a:cubicBezTo>
                  <a:pt x="65831" y="47576"/>
                  <a:pt x="68057" y="47112"/>
                  <a:pt x="70283" y="46600"/>
                </a:cubicBezTo>
                <a:cubicBezTo>
                  <a:pt x="70379" y="46576"/>
                  <a:pt x="70498" y="46564"/>
                  <a:pt x="70605" y="46529"/>
                </a:cubicBezTo>
                <a:cubicBezTo>
                  <a:pt x="73760" y="45850"/>
                  <a:pt x="76903" y="45148"/>
                  <a:pt x="80059" y="44457"/>
                </a:cubicBezTo>
                <a:cubicBezTo>
                  <a:pt x="80130" y="44445"/>
                  <a:pt x="80225" y="44445"/>
                  <a:pt x="80297" y="44433"/>
                </a:cubicBezTo>
                <a:close/>
                <a:moveTo>
                  <a:pt x="44719" y="43569"/>
                </a:moveTo>
                <a:cubicBezTo>
                  <a:pt x="44753" y="43569"/>
                  <a:pt x="44790" y="43572"/>
                  <a:pt x="44828" y="43576"/>
                </a:cubicBezTo>
                <a:cubicBezTo>
                  <a:pt x="44804" y="44243"/>
                  <a:pt x="44768" y="44898"/>
                  <a:pt x="44756" y="45552"/>
                </a:cubicBezTo>
                <a:cubicBezTo>
                  <a:pt x="44697" y="47291"/>
                  <a:pt x="45030" y="48970"/>
                  <a:pt x="45649" y="50601"/>
                </a:cubicBezTo>
                <a:cubicBezTo>
                  <a:pt x="45804" y="50982"/>
                  <a:pt x="45947" y="51386"/>
                  <a:pt x="46102" y="51756"/>
                </a:cubicBezTo>
                <a:cubicBezTo>
                  <a:pt x="46042" y="51767"/>
                  <a:pt x="45995" y="51791"/>
                  <a:pt x="45864" y="51791"/>
                </a:cubicBezTo>
                <a:cubicBezTo>
                  <a:pt x="45578" y="51041"/>
                  <a:pt x="45292" y="50303"/>
                  <a:pt x="45007" y="49541"/>
                </a:cubicBezTo>
                <a:lnTo>
                  <a:pt x="45007" y="49541"/>
                </a:lnTo>
                <a:cubicBezTo>
                  <a:pt x="44792" y="50255"/>
                  <a:pt x="44923" y="50624"/>
                  <a:pt x="46078" y="52351"/>
                </a:cubicBezTo>
                <a:cubicBezTo>
                  <a:pt x="45769" y="52196"/>
                  <a:pt x="45685" y="52113"/>
                  <a:pt x="45530" y="51898"/>
                </a:cubicBezTo>
                <a:cubicBezTo>
                  <a:pt x="44876" y="50958"/>
                  <a:pt x="44614" y="49851"/>
                  <a:pt x="44459" y="48719"/>
                </a:cubicBezTo>
                <a:cubicBezTo>
                  <a:pt x="44292" y="47446"/>
                  <a:pt x="44161" y="46160"/>
                  <a:pt x="44149" y="44886"/>
                </a:cubicBezTo>
                <a:cubicBezTo>
                  <a:pt x="44149" y="44564"/>
                  <a:pt x="44209" y="44243"/>
                  <a:pt x="44268" y="43933"/>
                </a:cubicBezTo>
                <a:cubicBezTo>
                  <a:pt x="44310" y="43683"/>
                  <a:pt x="44471" y="43569"/>
                  <a:pt x="44719" y="43569"/>
                </a:cubicBezTo>
                <a:close/>
                <a:moveTo>
                  <a:pt x="13931" y="42421"/>
                </a:moveTo>
                <a:cubicBezTo>
                  <a:pt x="14634" y="44802"/>
                  <a:pt x="15062" y="47219"/>
                  <a:pt x="15991" y="49612"/>
                </a:cubicBezTo>
                <a:cubicBezTo>
                  <a:pt x="16074" y="49303"/>
                  <a:pt x="16134" y="49124"/>
                  <a:pt x="16205" y="48910"/>
                </a:cubicBezTo>
                <a:cubicBezTo>
                  <a:pt x="16479" y="49124"/>
                  <a:pt x="16503" y="49196"/>
                  <a:pt x="16789" y="50553"/>
                </a:cubicBezTo>
                <a:cubicBezTo>
                  <a:pt x="15974" y="51230"/>
                  <a:pt x="11236" y="52397"/>
                  <a:pt x="9198" y="52397"/>
                </a:cubicBezTo>
                <a:cubicBezTo>
                  <a:pt x="8943" y="52397"/>
                  <a:pt x="8731" y="52379"/>
                  <a:pt x="8573" y="52339"/>
                </a:cubicBezTo>
                <a:cubicBezTo>
                  <a:pt x="7978" y="50875"/>
                  <a:pt x="6430" y="45398"/>
                  <a:pt x="6668" y="44290"/>
                </a:cubicBezTo>
                <a:cubicBezTo>
                  <a:pt x="6978" y="44290"/>
                  <a:pt x="7037" y="44529"/>
                  <a:pt x="7097" y="44767"/>
                </a:cubicBezTo>
                <a:cubicBezTo>
                  <a:pt x="7323" y="45743"/>
                  <a:pt x="7514" y="46731"/>
                  <a:pt x="7776" y="47696"/>
                </a:cubicBezTo>
                <a:cubicBezTo>
                  <a:pt x="7954" y="48398"/>
                  <a:pt x="8204" y="49065"/>
                  <a:pt x="8407" y="49743"/>
                </a:cubicBezTo>
                <a:cubicBezTo>
                  <a:pt x="8454" y="49743"/>
                  <a:pt x="8490" y="49732"/>
                  <a:pt x="8526" y="49732"/>
                </a:cubicBezTo>
                <a:cubicBezTo>
                  <a:pt x="8514" y="49493"/>
                  <a:pt x="8514" y="49255"/>
                  <a:pt x="8454" y="49029"/>
                </a:cubicBezTo>
                <a:cubicBezTo>
                  <a:pt x="8192" y="47922"/>
                  <a:pt x="7907" y="46791"/>
                  <a:pt x="7621" y="45672"/>
                </a:cubicBezTo>
                <a:cubicBezTo>
                  <a:pt x="7502" y="45219"/>
                  <a:pt x="7395" y="44790"/>
                  <a:pt x="7299" y="44374"/>
                </a:cubicBezTo>
                <a:cubicBezTo>
                  <a:pt x="8466" y="44088"/>
                  <a:pt x="9574" y="43838"/>
                  <a:pt x="10657" y="43528"/>
                </a:cubicBezTo>
                <a:cubicBezTo>
                  <a:pt x="11740" y="43195"/>
                  <a:pt x="12812" y="42814"/>
                  <a:pt x="13931" y="42421"/>
                </a:cubicBezTo>
                <a:close/>
                <a:moveTo>
                  <a:pt x="43935" y="51005"/>
                </a:moveTo>
                <a:cubicBezTo>
                  <a:pt x="44316" y="51708"/>
                  <a:pt x="44697" y="52458"/>
                  <a:pt x="45114" y="53244"/>
                </a:cubicBezTo>
                <a:cubicBezTo>
                  <a:pt x="44995" y="53291"/>
                  <a:pt x="44864" y="53339"/>
                  <a:pt x="44685" y="53387"/>
                </a:cubicBezTo>
                <a:cubicBezTo>
                  <a:pt x="44280" y="52589"/>
                  <a:pt x="44102" y="51767"/>
                  <a:pt x="43935" y="51005"/>
                </a:cubicBezTo>
                <a:close/>
                <a:moveTo>
                  <a:pt x="42721" y="51648"/>
                </a:moveTo>
                <a:cubicBezTo>
                  <a:pt x="43078" y="51815"/>
                  <a:pt x="43018" y="52089"/>
                  <a:pt x="43018" y="52303"/>
                </a:cubicBezTo>
                <a:cubicBezTo>
                  <a:pt x="43018" y="52518"/>
                  <a:pt x="42982" y="52708"/>
                  <a:pt x="42971" y="52922"/>
                </a:cubicBezTo>
                <a:cubicBezTo>
                  <a:pt x="43042" y="52887"/>
                  <a:pt x="43137" y="52839"/>
                  <a:pt x="43256" y="52791"/>
                </a:cubicBezTo>
                <a:cubicBezTo>
                  <a:pt x="43340" y="53077"/>
                  <a:pt x="43423" y="53351"/>
                  <a:pt x="43518" y="53672"/>
                </a:cubicBezTo>
                <a:cubicBezTo>
                  <a:pt x="43352" y="53732"/>
                  <a:pt x="43209" y="53780"/>
                  <a:pt x="43006" y="53851"/>
                </a:cubicBezTo>
                <a:cubicBezTo>
                  <a:pt x="43006" y="53482"/>
                  <a:pt x="42982" y="53196"/>
                  <a:pt x="42971" y="52922"/>
                </a:cubicBezTo>
                <a:cubicBezTo>
                  <a:pt x="42732" y="52887"/>
                  <a:pt x="42649" y="52744"/>
                  <a:pt x="42649" y="52529"/>
                </a:cubicBezTo>
                <a:cubicBezTo>
                  <a:pt x="42649" y="52244"/>
                  <a:pt x="42685" y="51982"/>
                  <a:pt x="42721" y="51648"/>
                </a:cubicBezTo>
                <a:close/>
                <a:moveTo>
                  <a:pt x="17122" y="51434"/>
                </a:moveTo>
                <a:lnTo>
                  <a:pt x="17122" y="51434"/>
                </a:lnTo>
                <a:cubicBezTo>
                  <a:pt x="16991" y="51625"/>
                  <a:pt x="16955" y="51732"/>
                  <a:pt x="16896" y="51756"/>
                </a:cubicBezTo>
                <a:cubicBezTo>
                  <a:pt x="14312" y="52922"/>
                  <a:pt x="11645" y="53792"/>
                  <a:pt x="8728" y="53887"/>
                </a:cubicBezTo>
                <a:cubicBezTo>
                  <a:pt x="8692" y="53720"/>
                  <a:pt x="8669" y="53577"/>
                  <a:pt x="8657" y="53434"/>
                </a:cubicBezTo>
                <a:cubicBezTo>
                  <a:pt x="8870" y="53163"/>
                  <a:pt x="9139" y="53120"/>
                  <a:pt x="9398" y="53120"/>
                </a:cubicBezTo>
                <a:cubicBezTo>
                  <a:pt x="9457" y="53120"/>
                  <a:pt x="9516" y="53123"/>
                  <a:pt x="9574" y="53125"/>
                </a:cubicBezTo>
                <a:cubicBezTo>
                  <a:pt x="9665" y="53128"/>
                  <a:pt x="9756" y="53130"/>
                  <a:pt x="9847" y="53130"/>
                </a:cubicBezTo>
                <a:cubicBezTo>
                  <a:pt x="10939" y="53130"/>
                  <a:pt x="11994" y="52875"/>
                  <a:pt x="13038" y="52589"/>
                </a:cubicBezTo>
                <a:cubicBezTo>
                  <a:pt x="14169" y="52279"/>
                  <a:pt x="15289" y="51922"/>
                  <a:pt x="16420" y="51589"/>
                </a:cubicBezTo>
                <a:cubicBezTo>
                  <a:pt x="16598" y="51529"/>
                  <a:pt x="16789" y="51506"/>
                  <a:pt x="17122" y="51434"/>
                </a:cubicBezTo>
                <a:close/>
                <a:moveTo>
                  <a:pt x="17194" y="52113"/>
                </a:moveTo>
                <a:cubicBezTo>
                  <a:pt x="17182" y="52422"/>
                  <a:pt x="17051" y="52565"/>
                  <a:pt x="16848" y="52649"/>
                </a:cubicBezTo>
                <a:cubicBezTo>
                  <a:pt x="15205" y="53434"/>
                  <a:pt x="13503" y="54030"/>
                  <a:pt x="11693" y="54351"/>
                </a:cubicBezTo>
                <a:cubicBezTo>
                  <a:pt x="11120" y="54452"/>
                  <a:pt x="10553" y="54518"/>
                  <a:pt x="9975" y="54518"/>
                </a:cubicBezTo>
                <a:cubicBezTo>
                  <a:pt x="9736" y="54518"/>
                  <a:pt x="9496" y="54506"/>
                  <a:pt x="9252" y="54482"/>
                </a:cubicBezTo>
                <a:cubicBezTo>
                  <a:pt x="9216" y="54434"/>
                  <a:pt x="9169" y="54375"/>
                  <a:pt x="9097" y="54256"/>
                </a:cubicBezTo>
                <a:cubicBezTo>
                  <a:pt x="10538" y="54208"/>
                  <a:pt x="11907" y="53934"/>
                  <a:pt x="13264" y="53577"/>
                </a:cubicBezTo>
                <a:cubicBezTo>
                  <a:pt x="14610" y="53220"/>
                  <a:pt x="15908" y="52815"/>
                  <a:pt x="17194" y="52113"/>
                </a:cubicBezTo>
                <a:close/>
                <a:moveTo>
                  <a:pt x="84690" y="44433"/>
                </a:moveTo>
                <a:cubicBezTo>
                  <a:pt x="84702" y="44481"/>
                  <a:pt x="84714" y="44505"/>
                  <a:pt x="84738" y="44552"/>
                </a:cubicBezTo>
                <a:cubicBezTo>
                  <a:pt x="84452" y="44671"/>
                  <a:pt x="84178" y="44802"/>
                  <a:pt x="83880" y="44874"/>
                </a:cubicBezTo>
                <a:cubicBezTo>
                  <a:pt x="81606" y="45445"/>
                  <a:pt x="79320" y="46005"/>
                  <a:pt x="77034" y="46564"/>
                </a:cubicBezTo>
                <a:cubicBezTo>
                  <a:pt x="75236" y="46993"/>
                  <a:pt x="73439" y="47469"/>
                  <a:pt x="71617" y="47874"/>
                </a:cubicBezTo>
                <a:cubicBezTo>
                  <a:pt x="69057" y="48422"/>
                  <a:pt x="66497" y="48922"/>
                  <a:pt x="63937" y="49481"/>
                </a:cubicBezTo>
                <a:cubicBezTo>
                  <a:pt x="61949" y="49910"/>
                  <a:pt x="59973" y="50446"/>
                  <a:pt x="58020" y="51065"/>
                </a:cubicBezTo>
                <a:cubicBezTo>
                  <a:pt x="56877" y="51446"/>
                  <a:pt x="55686" y="51720"/>
                  <a:pt x="54508" y="52018"/>
                </a:cubicBezTo>
                <a:cubicBezTo>
                  <a:pt x="52948" y="52410"/>
                  <a:pt x="51364" y="52780"/>
                  <a:pt x="49805" y="53149"/>
                </a:cubicBezTo>
                <a:cubicBezTo>
                  <a:pt x="49686" y="53184"/>
                  <a:pt x="49567" y="53232"/>
                  <a:pt x="49436" y="53256"/>
                </a:cubicBezTo>
                <a:lnTo>
                  <a:pt x="48495" y="53434"/>
                </a:lnTo>
                <a:cubicBezTo>
                  <a:pt x="48328" y="53470"/>
                  <a:pt x="48126" y="53434"/>
                  <a:pt x="48007" y="53530"/>
                </a:cubicBezTo>
                <a:cubicBezTo>
                  <a:pt x="47685" y="53744"/>
                  <a:pt x="47352" y="53803"/>
                  <a:pt x="46995" y="53839"/>
                </a:cubicBezTo>
                <a:cubicBezTo>
                  <a:pt x="46816" y="53851"/>
                  <a:pt x="46661" y="53946"/>
                  <a:pt x="46495" y="53982"/>
                </a:cubicBezTo>
                <a:cubicBezTo>
                  <a:pt x="46327" y="54038"/>
                  <a:pt x="46148" y="54126"/>
                  <a:pt x="45978" y="54126"/>
                </a:cubicBezTo>
                <a:cubicBezTo>
                  <a:pt x="45968" y="54126"/>
                  <a:pt x="45957" y="54126"/>
                  <a:pt x="45947" y="54125"/>
                </a:cubicBezTo>
                <a:cubicBezTo>
                  <a:pt x="45892" y="54120"/>
                  <a:pt x="45837" y="54118"/>
                  <a:pt x="45783" y="54118"/>
                </a:cubicBezTo>
                <a:cubicBezTo>
                  <a:pt x="45330" y="54118"/>
                  <a:pt x="44934" y="54287"/>
                  <a:pt x="44518" y="54446"/>
                </a:cubicBezTo>
                <a:cubicBezTo>
                  <a:pt x="44299" y="54532"/>
                  <a:pt x="44087" y="54649"/>
                  <a:pt x="43773" y="54649"/>
                </a:cubicBezTo>
                <a:cubicBezTo>
                  <a:pt x="43695" y="54649"/>
                  <a:pt x="43610" y="54642"/>
                  <a:pt x="43518" y="54625"/>
                </a:cubicBezTo>
                <a:cubicBezTo>
                  <a:pt x="43721" y="54494"/>
                  <a:pt x="43792" y="54411"/>
                  <a:pt x="43864" y="54375"/>
                </a:cubicBezTo>
                <a:cubicBezTo>
                  <a:pt x="44375" y="54220"/>
                  <a:pt x="44887" y="54101"/>
                  <a:pt x="45399" y="53946"/>
                </a:cubicBezTo>
                <a:cubicBezTo>
                  <a:pt x="45721" y="53839"/>
                  <a:pt x="46042" y="53708"/>
                  <a:pt x="46340" y="53553"/>
                </a:cubicBezTo>
                <a:cubicBezTo>
                  <a:pt x="46639" y="53409"/>
                  <a:pt x="46930" y="53295"/>
                  <a:pt x="47251" y="53295"/>
                </a:cubicBezTo>
                <a:cubicBezTo>
                  <a:pt x="47327" y="53295"/>
                  <a:pt x="47404" y="53302"/>
                  <a:pt x="47483" y="53315"/>
                </a:cubicBezTo>
                <a:cubicBezTo>
                  <a:pt x="47540" y="53326"/>
                  <a:pt x="47596" y="53331"/>
                  <a:pt x="47650" y="53331"/>
                </a:cubicBezTo>
                <a:cubicBezTo>
                  <a:pt x="47848" y="53331"/>
                  <a:pt x="48032" y="53262"/>
                  <a:pt x="48209" y="53113"/>
                </a:cubicBezTo>
                <a:cubicBezTo>
                  <a:pt x="48376" y="52970"/>
                  <a:pt x="48662" y="52910"/>
                  <a:pt x="48876" y="52910"/>
                </a:cubicBezTo>
                <a:cubicBezTo>
                  <a:pt x="48948" y="52913"/>
                  <a:pt x="49019" y="52915"/>
                  <a:pt x="49090" y="52915"/>
                </a:cubicBezTo>
                <a:cubicBezTo>
                  <a:pt x="49606" y="52915"/>
                  <a:pt x="50090" y="52827"/>
                  <a:pt x="50519" y="52482"/>
                </a:cubicBezTo>
                <a:cubicBezTo>
                  <a:pt x="50602" y="52407"/>
                  <a:pt x="50698" y="52337"/>
                  <a:pt x="50809" y="52337"/>
                </a:cubicBezTo>
                <a:cubicBezTo>
                  <a:pt x="50874" y="52337"/>
                  <a:pt x="50944" y="52361"/>
                  <a:pt x="51019" y="52422"/>
                </a:cubicBezTo>
                <a:cubicBezTo>
                  <a:pt x="51051" y="52445"/>
                  <a:pt x="51098" y="52454"/>
                  <a:pt x="51150" y="52454"/>
                </a:cubicBezTo>
                <a:cubicBezTo>
                  <a:pt x="51232" y="52454"/>
                  <a:pt x="51327" y="52432"/>
                  <a:pt x="51400" y="52410"/>
                </a:cubicBezTo>
                <a:cubicBezTo>
                  <a:pt x="54389" y="51660"/>
                  <a:pt x="57389" y="50910"/>
                  <a:pt x="60389" y="50148"/>
                </a:cubicBezTo>
                <a:cubicBezTo>
                  <a:pt x="62485" y="49612"/>
                  <a:pt x="64568" y="49029"/>
                  <a:pt x="66664" y="48505"/>
                </a:cubicBezTo>
                <a:cubicBezTo>
                  <a:pt x="68509" y="48065"/>
                  <a:pt x="70355" y="47660"/>
                  <a:pt x="72212" y="47255"/>
                </a:cubicBezTo>
                <a:cubicBezTo>
                  <a:pt x="73986" y="46886"/>
                  <a:pt x="75760" y="46576"/>
                  <a:pt x="77511" y="46183"/>
                </a:cubicBezTo>
                <a:cubicBezTo>
                  <a:pt x="78916" y="45886"/>
                  <a:pt x="80309" y="45517"/>
                  <a:pt x="81713" y="45171"/>
                </a:cubicBezTo>
                <a:cubicBezTo>
                  <a:pt x="82714" y="44933"/>
                  <a:pt x="83690" y="44683"/>
                  <a:pt x="84690" y="44433"/>
                </a:cubicBezTo>
                <a:close/>
                <a:moveTo>
                  <a:pt x="43959" y="55518"/>
                </a:moveTo>
                <a:cubicBezTo>
                  <a:pt x="43994" y="55685"/>
                  <a:pt x="44042" y="55851"/>
                  <a:pt x="44090" y="56054"/>
                </a:cubicBezTo>
                <a:cubicBezTo>
                  <a:pt x="44005" y="56057"/>
                  <a:pt x="43931" y="56059"/>
                  <a:pt x="43867" y="56059"/>
                </a:cubicBezTo>
                <a:cubicBezTo>
                  <a:pt x="43455" y="56059"/>
                  <a:pt x="43451" y="55971"/>
                  <a:pt x="43554" y="55518"/>
                </a:cubicBezTo>
                <a:close/>
                <a:moveTo>
                  <a:pt x="44923" y="56292"/>
                </a:moveTo>
                <a:lnTo>
                  <a:pt x="44923" y="56292"/>
                </a:lnTo>
                <a:cubicBezTo>
                  <a:pt x="45137" y="56435"/>
                  <a:pt x="45328" y="56554"/>
                  <a:pt x="45530" y="56685"/>
                </a:cubicBezTo>
                <a:cubicBezTo>
                  <a:pt x="45372" y="56724"/>
                  <a:pt x="45264" y="56750"/>
                  <a:pt x="45188" y="56750"/>
                </a:cubicBezTo>
                <a:cubicBezTo>
                  <a:pt x="45030" y="56750"/>
                  <a:pt x="45003" y="56637"/>
                  <a:pt x="44923" y="56292"/>
                </a:cubicBezTo>
                <a:close/>
                <a:moveTo>
                  <a:pt x="43866" y="56453"/>
                </a:moveTo>
                <a:cubicBezTo>
                  <a:pt x="43924" y="56453"/>
                  <a:pt x="43983" y="56459"/>
                  <a:pt x="44030" y="56459"/>
                </a:cubicBezTo>
                <a:cubicBezTo>
                  <a:pt x="44161" y="56649"/>
                  <a:pt x="44042" y="56828"/>
                  <a:pt x="43697" y="57030"/>
                </a:cubicBezTo>
                <a:cubicBezTo>
                  <a:pt x="43673" y="56971"/>
                  <a:pt x="43613" y="56923"/>
                  <a:pt x="43578" y="56828"/>
                </a:cubicBezTo>
                <a:cubicBezTo>
                  <a:pt x="43554" y="56744"/>
                  <a:pt x="43566" y="56649"/>
                  <a:pt x="43554" y="56554"/>
                </a:cubicBezTo>
                <a:cubicBezTo>
                  <a:pt x="43637" y="56518"/>
                  <a:pt x="43697" y="56470"/>
                  <a:pt x="43780" y="56459"/>
                </a:cubicBezTo>
                <a:cubicBezTo>
                  <a:pt x="43808" y="56455"/>
                  <a:pt x="43837" y="56453"/>
                  <a:pt x="43866" y="56453"/>
                </a:cubicBezTo>
                <a:close/>
                <a:moveTo>
                  <a:pt x="17348" y="53244"/>
                </a:moveTo>
                <a:cubicBezTo>
                  <a:pt x="17729" y="54685"/>
                  <a:pt x="18325" y="56018"/>
                  <a:pt x="18360" y="57482"/>
                </a:cubicBezTo>
                <a:cubicBezTo>
                  <a:pt x="17991" y="57054"/>
                  <a:pt x="17205" y="53803"/>
                  <a:pt x="17348" y="53244"/>
                </a:cubicBezTo>
                <a:close/>
                <a:moveTo>
                  <a:pt x="43971" y="57101"/>
                </a:moveTo>
                <a:cubicBezTo>
                  <a:pt x="44030" y="57280"/>
                  <a:pt x="44042" y="57387"/>
                  <a:pt x="44090" y="57542"/>
                </a:cubicBezTo>
                <a:cubicBezTo>
                  <a:pt x="43935" y="57625"/>
                  <a:pt x="43804" y="57685"/>
                  <a:pt x="43625" y="57768"/>
                </a:cubicBezTo>
                <a:cubicBezTo>
                  <a:pt x="43578" y="57590"/>
                  <a:pt x="43554" y="57459"/>
                  <a:pt x="43506" y="57292"/>
                </a:cubicBezTo>
                <a:cubicBezTo>
                  <a:pt x="43649" y="57232"/>
                  <a:pt x="43780" y="57173"/>
                  <a:pt x="43971" y="57101"/>
                </a:cubicBezTo>
                <a:close/>
                <a:moveTo>
                  <a:pt x="40994" y="48136"/>
                </a:moveTo>
                <a:cubicBezTo>
                  <a:pt x="41232" y="48815"/>
                  <a:pt x="41411" y="49434"/>
                  <a:pt x="41411" y="50101"/>
                </a:cubicBezTo>
                <a:cubicBezTo>
                  <a:pt x="41816" y="50684"/>
                  <a:pt x="41828" y="51386"/>
                  <a:pt x="42030" y="52029"/>
                </a:cubicBezTo>
                <a:cubicBezTo>
                  <a:pt x="42244" y="52649"/>
                  <a:pt x="42494" y="53256"/>
                  <a:pt x="42732" y="53934"/>
                </a:cubicBezTo>
                <a:cubicBezTo>
                  <a:pt x="42375" y="54065"/>
                  <a:pt x="42113" y="54149"/>
                  <a:pt x="41839" y="54244"/>
                </a:cubicBezTo>
                <a:cubicBezTo>
                  <a:pt x="41387" y="54935"/>
                  <a:pt x="40958" y="55625"/>
                  <a:pt x="40470" y="56387"/>
                </a:cubicBezTo>
                <a:cubicBezTo>
                  <a:pt x="38744" y="56816"/>
                  <a:pt x="36922" y="57280"/>
                  <a:pt x="35065" y="57744"/>
                </a:cubicBezTo>
                <a:cubicBezTo>
                  <a:pt x="34862" y="57232"/>
                  <a:pt x="34648" y="56709"/>
                  <a:pt x="34446" y="56209"/>
                </a:cubicBezTo>
                <a:lnTo>
                  <a:pt x="34303" y="56256"/>
                </a:lnTo>
                <a:cubicBezTo>
                  <a:pt x="34422" y="56756"/>
                  <a:pt x="34565" y="57268"/>
                  <a:pt x="34696" y="57816"/>
                </a:cubicBezTo>
                <a:lnTo>
                  <a:pt x="33743" y="58054"/>
                </a:lnTo>
                <a:cubicBezTo>
                  <a:pt x="33088" y="55482"/>
                  <a:pt x="32445" y="52934"/>
                  <a:pt x="31791" y="50303"/>
                </a:cubicBezTo>
                <a:lnTo>
                  <a:pt x="32422" y="50303"/>
                </a:lnTo>
                <a:cubicBezTo>
                  <a:pt x="32957" y="51815"/>
                  <a:pt x="33029" y="53434"/>
                  <a:pt x="33803" y="54827"/>
                </a:cubicBezTo>
                <a:cubicBezTo>
                  <a:pt x="33850" y="54804"/>
                  <a:pt x="33874" y="54804"/>
                  <a:pt x="33922" y="54792"/>
                </a:cubicBezTo>
                <a:cubicBezTo>
                  <a:pt x="33743" y="54042"/>
                  <a:pt x="33553" y="53315"/>
                  <a:pt x="33374" y="52589"/>
                </a:cubicBezTo>
                <a:cubicBezTo>
                  <a:pt x="33184" y="51827"/>
                  <a:pt x="33005" y="51089"/>
                  <a:pt x="32791" y="50267"/>
                </a:cubicBezTo>
                <a:cubicBezTo>
                  <a:pt x="35601" y="49910"/>
                  <a:pt x="38363" y="49327"/>
                  <a:pt x="40994" y="48136"/>
                </a:cubicBezTo>
                <a:close/>
                <a:moveTo>
                  <a:pt x="44045" y="57985"/>
                </a:moveTo>
                <a:cubicBezTo>
                  <a:pt x="44188" y="57985"/>
                  <a:pt x="44215" y="58077"/>
                  <a:pt x="44292" y="58340"/>
                </a:cubicBezTo>
                <a:cubicBezTo>
                  <a:pt x="44228" y="58444"/>
                  <a:pt x="44132" y="58505"/>
                  <a:pt x="44029" y="58505"/>
                </a:cubicBezTo>
                <a:cubicBezTo>
                  <a:pt x="43978" y="58505"/>
                  <a:pt x="43926" y="58490"/>
                  <a:pt x="43875" y="58459"/>
                </a:cubicBezTo>
                <a:cubicBezTo>
                  <a:pt x="43780" y="58375"/>
                  <a:pt x="43744" y="58197"/>
                  <a:pt x="43685" y="58054"/>
                </a:cubicBezTo>
                <a:cubicBezTo>
                  <a:pt x="43857" y="58012"/>
                  <a:pt x="43968" y="57985"/>
                  <a:pt x="44045" y="57985"/>
                </a:cubicBezTo>
                <a:close/>
                <a:moveTo>
                  <a:pt x="86414" y="50975"/>
                </a:moveTo>
                <a:cubicBezTo>
                  <a:pt x="86570" y="50975"/>
                  <a:pt x="86729" y="50999"/>
                  <a:pt x="86893" y="51053"/>
                </a:cubicBezTo>
                <a:cubicBezTo>
                  <a:pt x="86321" y="51232"/>
                  <a:pt x="85774" y="51398"/>
                  <a:pt x="85226" y="51565"/>
                </a:cubicBezTo>
                <a:cubicBezTo>
                  <a:pt x="81523" y="52696"/>
                  <a:pt x="77773" y="53613"/>
                  <a:pt x="73998" y="54494"/>
                </a:cubicBezTo>
                <a:cubicBezTo>
                  <a:pt x="71760" y="55018"/>
                  <a:pt x="69474" y="55447"/>
                  <a:pt x="67212" y="55923"/>
                </a:cubicBezTo>
                <a:cubicBezTo>
                  <a:pt x="67033" y="55970"/>
                  <a:pt x="66843" y="55994"/>
                  <a:pt x="66664" y="56042"/>
                </a:cubicBezTo>
                <a:cubicBezTo>
                  <a:pt x="64449" y="56494"/>
                  <a:pt x="62247" y="56923"/>
                  <a:pt x="60032" y="57363"/>
                </a:cubicBezTo>
                <a:lnTo>
                  <a:pt x="59806" y="57411"/>
                </a:lnTo>
                <a:cubicBezTo>
                  <a:pt x="58068" y="57768"/>
                  <a:pt x="56306" y="58125"/>
                  <a:pt x="54567" y="58471"/>
                </a:cubicBezTo>
                <a:cubicBezTo>
                  <a:pt x="54020" y="58578"/>
                  <a:pt x="53448" y="58637"/>
                  <a:pt x="52948" y="58709"/>
                </a:cubicBezTo>
                <a:cubicBezTo>
                  <a:pt x="53662" y="58530"/>
                  <a:pt x="54412" y="58316"/>
                  <a:pt x="55210" y="58161"/>
                </a:cubicBezTo>
                <a:cubicBezTo>
                  <a:pt x="56901" y="57756"/>
                  <a:pt x="58603" y="57304"/>
                  <a:pt x="60294" y="56935"/>
                </a:cubicBezTo>
                <a:cubicBezTo>
                  <a:pt x="62854" y="56375"/>
                  <a:pt x="65414" y="55851"/>
                  <a:pt x="67974" y="55316"/>
                </a:cubicBezTo>
                <a:cubicBezTo>
                  <a:pt x="68009" y="55304"/>
                  <a:pt x="68045" y="55304"/>
                  <a:pt x="68081" y="55280"/>
                </a:cubicBezTo>
                <a:cubicBezTo>
                  <a:pt x="70164" y="54839"/>
                  <a:pt x="72272" y="54434"/>
                  <a:pt x="74355" y="53958"/>
                </a:cubicBezTo>
                <a:cubicBezTo>
                  <a:pt x="77118" y="53339"/>
                  <a:pt x="79868" y="52684"/>
                  <a:pt x="82606" y="52006"/>
                </a:cubicBezTo>
                <a:cubicBezTo>
                  <a:pt x="83440" y="51803"/>
                  <a:pt x="84238" y="51517"/>
                  <a:pt x="85059" y="51279"/>
                </a:cubicBezTo>
                <a:cubicBezTo>
                  <a:pt x="85428" y="51172"/>
                  <a:pt x="85785" y="51077"/>
                  <a:pt x="86166" y="50994"/>
                </a:cubicBezTo>
                <a:cubicBezTo>
                  <a:pt x="86249" y="50981"/>
                  <a:pt x="86331" y="50975"/>
                  <a:pt x="86414" y="50975"/>
                </a:cubicBezTo>
                <a:close/>
                <a:moveTo>
                  <a:pt x="18563" y="58102"/>
                </a:moveTo>
                <a:cubicBezTo>
                  <a:pt x="18658" y="58375"/>
                  <a:pt x="18777" y="58578"/>
                  <a:pt x="18456" y="58756"/>
                </a:cubicBezTo>
                <a:cubicBezTo>
                  <a:pt x="18360" y="58530"/>
                  <a:pt x="18432" y="58352"/>
                  <a:pt x="18563" y="58102"/>
                </a:cubicBezTo>
                <a:close/>
                <a:moveTo>
                  <a:pt x="40482" y="57209"/>
                </a:moveTo>
                <a:cubicBezTo>
                  <a:pt x="40506" y="57244"/>
                  <a:pt x="40518" y="57304"/>
                  <a:pt x="40530" y="57352"/>
                </a:cubicBezTo>
                <a:cubicBezTo>
                  <a:pt x="40423" y="57399"/>
                  <a:pt x="40339" y="57471"/>
                  <a:pt x="40232" y="57518"/>
                </a:cubicBezTo>
                <a:cubicBezTo>
                  <a:pt x="38303" y="58185"/>
                  <a:pt x="36339" y="58733"/>
                  <a:pt x="34291" y="59030"/>
                </a:cubicBezTo>
                <a:cubicBezTo>
                  <a:pt x="34257" y="59038"/>
                  <a:pt x="34223" y="59041"/>
                  <a:pt x="34187" y="59041"/>
                </a:cubicBezTo>
                <a:cubicBezTo>
                  <a:pt x="34057" y="59041"/>
                  <a:pt x="33911" y="58999"/>
                  <a:pt x="33743" y="58971"/>
                </a:cubicBezTo>
                <a:cubicBezTo>
                  <a:pt x="33803" y="58816"/>
                  <a:pt x="33838" y="58733"/>
                  <a:pt x="33874" y="58590"/>
                </a:cubicBezTo>
                <a:cubicBezTo>
                  <a:pt x="36124" y="58411"/>
                  <a:pt x="38327" y="57935"/>
                  <a:pt x="40482" y="57209"/>
                </a:cubicBezTo>
                <a:close/>
                <a:moveTo>
                  <a:pt x="44340" y="58435"/>
                </a:moveTo>
                <a:cubicBezTo>
                  <a:pt x="44435" y="58721"/>
                  <a:pt x="44471" y="58840"/>
                  <a:pt x="44506" y="58947"/>
                </a:cubicBezTo>
                <a:cubicBezTo>
                  <a:pt x="44459" y="58995"/>
                  <a:pt x="44435" y="59030"/>
                  <a:pt x="44399" y="59030"/>
                </a:cubicBezTo>
                <a:cubicBezTo>
                  <a:pt x="44357" y="59040"/>
                  <a:pt x="44316" y="59046"/>
                  <a:pt x="44279" y="59046"/>
                </a:cubicBezTo>
                <a:cubicBezTo>
                  <a:pt x="44139" y="59046"/>
                  <a:pt x="44045" y="58971"/>
                  <a:pt x="44054" y="58792"/>
                </a:cubicBezTo>
                <a:cubicBezTo>
                  <a:pt x="44054" y="58709"/>
                  <a:pt x="44197" y="58614"/>
                  <a:pt x="44340" y="58435"/>
                </a:cubicBezTo>
                <a:close/>
                <a:moveTo>
                  <a:pt x="42732" y="55911"/>
                </a:moveTo>
                <a:lnTo>
                  <a:pt x="42732" y="55911"/>
                </a:lnTo>
                <a:cubicBezTo>
                  <a:pt x="42744" y="55923"/>
                  <a:pt x="42780" y="55923"/>
                  <a:pt x="42804" y="55923"/>
                </a:cubicBezTo>
                <a:cubicBezTo>
                  <a:pt x="43030" y="57042"/>
                  <a:pt x="43244" y="58173"/>
                  <a:pt x="43447" y="59304"/>
                </a:cubicBezTo>
                <a:cubicBezTo>
                  <a:pt x="43423" y="59304"/>
                  <a:pt x="43387" y="59316"/>
                  <a:pt x="43363" y="59316"/>
                </a:cubicBezTo>
                <a:cubicBezTo>
                  <a:pt x="43304" y="59126"/>
                  <a:pt x="43268" y="58911"/>
                  <a:pt x="43185" y="58721"/>
                </a:cubicBezTo>
                <a:cubicBezTo>
                  <a:pt x="43102" y="58542"/>
                  <a:pt x="42923" y="58375"/>
                  <a:pt x="42887" y="58185"/>
                </a:cubicBezTo>
                <a:cubicBezTo>
                  <a:pt x="42768" y="57709"/>
                  <a:pt x="42590" y="57268"/>
                  <a:pt x="42709" y="56744"/>
                </a:cubicBezTo>
                <a:cubicBezTo>
                  <a:pt x="42780" y="56482"/>
                  <a:pt x="42732" y="56185"/>
                  <a:pt x="42732" y="55911"/>
                </a:cubicBezTo>
                <a:close/>
                <a:moveTo>
                  <a:pt x="86024" y="45552"/>
                </a:moveTo>
                <a:cubicBezTo>
                  <a:pt x="85940" y="45719"/>
                  <a:pt x="85904" y="45838"/>
                  <a:pt x="85833" y="45874"/>
                </a:cubicBezTo>
                <a:cubicBezTo>
                  <a:pt x="85726" y="45957"/>
                  <a:pt x="85595" y="45969"/>
                  <a:pt x="85464" y="45993"/>
                </a:cubicBezTo>
                <a:cubicBezTo>
                  <a:pt x="80237" y="47303"/>
                  <a:pt x="75010" y="48636"/>
                  <a:pt x="69783" y="49958"/>
                </a:cubicBezTo>
                <a:cubicBezTo>
                  <a:pt x="69629" y="50005"/>
                  <a:pt x="69462" y="50041"/>
                  <a:pt x="69307" y="50160"/>
                </a:cubicBezTo>
                <a:cubicBezTo>
                  <a:pt x="74415" y="48958"/>
                  <a:pt x="79535" y="47767"/>
                  <a:pt x="84654" y="46564"/>
                </a:cubicBezTo>
                <a:cubicBezTo>
                  <a:pt x="84666" y="46588"/>
                  <a:pt x="84666" y="46636"/>
                  <a:pt x="84690" y="46672"/>
                </a:cubicBezTo>
                <a:cubicBezTo>
                  <a:pt x="82321" y="47279"/>
                  <a:pt x="79963" y="47898"/>
                  <a:pt x="77606" y="48529"/>
                </a:cubicBezTo>
                <a:cubicBezTo>
                  <a:pt x="77618" y="48577"/>
                  <a:pt x="77618" y="48600"/>
                  <a:pt x="77630" y="48648"/>
                </a:cubicBezTo>
                <a:cubicBezTo>
                  <a:pt x="80178" y="48005"/>
                  <a:pt x="82737" y="47362"/>
                  <a:pt x="85285" y="46731"/>
                </a:cubicBezTo>
                <a:cubicBezTo>
                  <a:pt x="85297" y="46755"/>
                  <a:pt x="85297" y="46803"/>
                  <a:pt x="85309" y="46826"/>
                </a:cubicBezTo>
                <a:cubicBezTo>
                  <a:pt x="84464" y="47065"/>
                  <a:pt x="83630" y="47326"/>
                  <a:pt x="82785" y="47565"/>
                </a:cubicBezTo>
                <a:cubicBezTo>
                  <a:pt x="81690" y="47874"/>
                  <a:pt x="80594" y="48172"/>
                  <a:pt x="79487" y="48458"/>
                </a:cubicBezTo>
                <a:cubicBezTo>
                  <a:pt x="76796" y="49136"/>
                  <a:pt x="74093" y="49839"/>
                  <a:pt x="71391" y="50517"/>
                </a:cubicBezTo>
                <a:cubicBezTo>
                  <a:pt x="70236" y="50815"/>
                  <a:pt x="69069" y="51041"/>
                  <a:pt x="67914" y="51351"/>
                </a:cubicBezTo>
                <a:cubicBezTo>
                  <a:pt x="66092" y="51851"/>
                  <a:pt x="64295" y="52351"/>
                  <a:pt x="62497" y="52899"/>
                </a:cubicBezTo>
                <a:cubicBezTo>
                  <a:pt x="63152" y="52756"/>
                  <a:pt x="63795" y="52637"/>
                  <a:pt x="64426" y="52458"/>
                </a:cubicBezTo>
                <a:cubicBezTo>
                  <a:pt x="67105" y="51672"/>
                  <a:pt x="69831" y="51136"/>
                  <a:pt x="72546" y="50458"/>
                </a:cubicBezTo>
                <a:cubicBezTo>
                  <a:pt x="75308" y="49779"/>
                  <a:pt x="78082" y="49017"/>
                  <a:pt x="80844" y="48291"/>
                </a:cubicBezTo>
                <a:cubicBezTo>
                  <a:pt x="82094" y="47957"/>
                  <a:pt x="83333" y="47624"/>
                  <a:pt x="84583" y="47303"/>
                </a:cubicBezTo>
                <a:cubicBezTo>
                  <a:pt x="85012" y="47207"/>
                  <a:pt x="85440" y="47160"/>
                  <a:pt x="85881" y="47100"/>
                </a:cubicBezTo>
                <a:cubicBezTo>
                  <a:pt x="85895" y="47099"/>
                  <a:pt x="85910" y="47098"/>
                  <a:pt x="85924" y="47098"/>
                </a:cubicBezTo>
                <a:cubicBezTo>
                  <a:pt x="86014" y="47098"/>
                  <a:pt x="86098" y="47127"/>
                  <a:pt x="86190" y="47148"/>
                </a:cubicBezTo>
                <a:cubicBezTo>
                  <a:pt x="86285" y="47398"/>
                  <a:pt x="86178" y="47565"/>
                  <a:pt x="86000" y="47636"/>
                </a:cubicBezTo>
                <a:cubicBezTo>
                  <a:pt x="85690" y="47755"/>
                  <a:pt x="85357" y="47874"/>
                  <a:pt x="85035" y="47946"/>
                </a:cubicBezTo>
                <a:cubicBezTo>
                  <a:pt x="84750" y="48017"/>
                  <a:pt x="84440" y="48017"/>
                  <a:pt x="84142" y="48100"/>
                </a:cubicBezTo>
                <a:cubicBezTo>
                  <a:pt x="82011" y="48636"/>
                  <a:pt x="79868" y="49172"/>
                  <a:pt x="77737" y="49708"/>
                </a:cubicBezTo>
                <a:cubicBezTo>
                  <a:pt x="77665" y="49732"/>
                  <a:pt x="77606" y="49743"/>
                  <a:pt x="77546" y="49839"/>
                </a:cubicBezTo>
                <a:cubicBezTo>
                  <a:pt x="78034" y="49732"/>
                  <a:pt x="78511" y="49612"/>
                  <a:pt x="78999" y="49505"/>
                </a:cubicBezTo>
                <a:cubicBezTo>
                  <a:pt x="81190" y="49053"/>
                  <a:pt x="83380" y="48577"/>
                  <a:pt x="85571" y="48112"/>
                </a:cubicBezTo>
                <a:cubicBezTo>
                  <a:pt x="85631" y="48100"/>
                  <a:pt x="85702" y="48100"/>
                  <a:pt x="85809" y="48077"/>
                </a:cubicBezTo>
                <a:lnTo>
                  <a:pt x="85809" y="48077"/>
                </a:lnTo>
                <a:cubicBezTo>
                  <a:pt x="85774" y="48315"/>
                  <a:pt x="85583" y="48315"/>
                  <a:pt x="85428" y="48362"/>
                </a:cubicBezTo>
                <a:cubicBezTo>
                  <a:pt x="83059" y="49005"/>
                  <a:pt x="80701" y="49624"/>
                  <a:pt x="78332" y="50255"/>
                </a:cubicBezTo>
                <a:cubicBezTo>
                  <a:pt x="77856" y="50386"/>
                  <a:pt x="77380" y="50494"/>
                  <a:pt x="76903" y="50660"/>
                </a:cubicBezTo>
                <a:cubicBezTo>
                  <a:pt x="77010" y="50684"/>
                  <a:pt x="77115" y="50694"/>
                  <a:pt x="77220" y="50694"/>
                </a:cubicBezTo>
                <a:cubicBezTo>
                  <a:pt x="77478" y="50694"/>
                  <a:pt x="77729" y="50633"/>
                  <a:pt x="77975" y="50565"/>
                </a:cubicBezTo>
                <a:cubicBezTo>
                  <a:pt x="79297" y="50243"/>
                  <a:pt x="80630" y="49862"/>
                  <a:pt x="81952" y="49553"/>
                </a:cubicBezTo>
                <a:cubicBezTo>
                  <a:pt x="83285" y="49243"/>
                  <a:pt x="84642" y="48970"/>
                  <a:pt x="86000" y="48672"/>
                </a:cubicBezTo>
                <a:cubicBezTo>
                  <a:pt x="86083" y="48660"/>
                  <a:pt x="86190" y="48660"/>
                  <a:pt x="86285" y="48648"/>
                </a:cubicBezTo>
                <a:lnTo>
                  <a:pt x="86285" y="48648"/>
                </a:lnTo>
                <a:cubicBezTo>
                  <a:pt x="86345" y="48850"/>
                  <a:pt x="86285" y="48958"/>
                  <a:pt x="86119" y="49017"/>
                </a:cubicBezTo>
                <a:cubicBezTo>
                  <a:pt x="86000" y="49065"/>
                  <a:pt x="85881" y="49112"/>
                  <a:pt x="85750" y="49136"/>
                </a:cubicBezTo>
                <a:cubicBezTo>
                  <a:pt x="83190" y="49827"/>
                  <a:pt x="80606" y="50505"/>
                  <a:pt x="78046" y="51196"/>
                </a:cubicBezTo>
                <a:cubicBezTo>
                  <a:pt x="77403" y="51351"/>
                  <a:pt x="76784" y="51565"/>
                  <a:pt x="76177" y="51851"/>
                </a:cubicBezTo>
                <a:cubicBezTo>
                  <a:pt x="79487" y="51017"/>
                  <a:pt x="82833" y="50184"/>
                  <a:pt x="86143" y="49351"/>
                </a:cubicBezTo>
                <a:cubicBezTo>
                  <a:pt x="86381" y="49601"/>
                  <a:pt x="86416" y="49803"/>
                  <a:pt x="86190" y="50065"/>
                </a:cubicBezTo>
                <a:cubicBezTo>
                  <a:pt x="84738" y="50434"/>
                  <a:pt x="83249" y="50815"/>
                  <a:pt x="81761" y="51172"/>
                </a:cubicBezTo>
                <a:cubicBezTo>
                  <a:pt x="77808" y="52125"/>
                  <a:pt x="73867" y="53077"/>
                  <a:pt x="69902" y="54006"/>
                </a:cubicBezTo>
                <a:cubicBezTo>
                  <a:pt x="67057" y="54661"/>
                  <a:pt x="64164" y="55268"/>
                  <a:pt x="61306" y="55923"/>
                </a:cubicBezTo>
                <a:cubicBezTo>
                  <a:pt x="57556" y="56792"/>
                  <a:pt x="53805" y="57685"/>
                  <a:pt x="50055" y="58542"/>
                </a:cubicBezTo>
                <a:cubicBezTo>
                  <a:pt x="48864" y="58816"/>
                  <a:pt x="47674" y="59066"/>
                  <a:pt x="46495" y="59328"/>
                </a:cubicBezTo>
                <a:cubicBezTo>
                  <a:pt x="46403" y="59346"/>
                  <a:pt x="46314" y="59355"/>
                  <a:pt x="46225" y="59355"/>
                </a:cubicBezTo>
                <a:cubicBezTo>
                  <a:pt x="46014" y="59355"/>
                  <a:pt x="45808" y="59302"/>
                  <a:pt x="45590" y="59185"/>
                </a:cubicBezTo>
                <a:cubicBezTo>
                  <a:pt x="45542" y="59054"/>
                  <a:pt x="45518" y="58887"/>
                  <a:pt x="45459" y="58661"/>
                </a:cubicBezTo>
                <a:cubicBezTo>
                  <a:pt x="45661" y="58637"/>
                  <a:pt x="45828" y="58590"/>
                  <a:pt x="46007" y="58578"/>
                </a:cubicBezTo>
                <a:cubicBezTo>
                  <a:pt x="46086" y="58570"/>
                  <a:pt x="46167" y="58569"/>
                  <a:pt x="46247" y="58569"/>
                </a:cubicBezTo>
                <a:cubicBezTo>
                  <a:pt x="46288" y="58569"/>
                  <a:pt x="46328" y="58569"/>
                  <a:pt x="46368" y="58569"/>
                </a:cubicBezTo>
                <a:cubicBezTo>
                  <a:pt x="46489" y="58569"/>
                  <a:pt x="46608" y="58566"/>
                  <a:pt x="46721" y="58542"/>
                </a:cubicBezTo>
                <a:cubicBezTo>
                  <a:pt x="50483" y="57685"/>
                  <a:pt x="54270" y="56816"/>
                  <a:pt x="58032" y="55958"/>
                </a:cubicBezTo>
                <a:cubicBezTo>
                  <a:pt x="60282" y="55447"/>
                  <a:pt x="62509" y="54911"/>
                  <a:pt x="64747" y="54411"/>
                </a:cubicBezTo>
                <a:cubicBezTo>
                  <a:pt x="66866" y="53911"/>
                  <a:pt x="68998" y="53458"/>
                  <a:pt x="71129" y="52982"/>
                </a:cubicBezTo>
                <a:cubicBezTo>
                  <a:pt x="71355" y="52934"/>
                  <a:pt x="71617" y="52922"/>
                  <a:pt x="71831" y="52625"/>
                </a:cubicBezTo>
                <a:lnTo>
                  <a:pt x="71831" y="52625"/>
                </a:lnTo>
                <a:cubicBezTo>
                  <a:pt x="70772" y="52875"/>
                  <a:pt x="69807" y="53113"/>
                  <a:pt x="68819" y="53315"/>
                </a:cubicBezTo>
                <a:cubicBezTo>
                  <a:pt x="66950" y="53708"/>
                  <a:pt x="65069" y="54065"/>
                  <a:pt x="63199" y="54446"/>
                </a:cubicBezTo>
                <a:cubicBezTo>
                  <a:pt x="61997" y="54708"/>
                  <a:pt x="60806" y="54982"/>
                  <a:pt x="59592" y="55268"/>
                </a:cubicBezTo>
                <a:cubicBezTo>
                  <a:pt x="56520" y="55970"/>
                  <a:pt x="53424" y="56697"/>
                  <a:pt x="50341" y="57399"/>
                </a:cubicBezTo>
                <a:cubicBezTo>
                  <a:pt x="48817" y="57744"/>
                  <a:pt x="47304" y="58054"/>
                  <a:pt x="45661" y="58411"/>
                </a:cubicBezTo>
                <a:cubicBezTo>
                  <a:pt x="45590" y="58364"/>
                  <a:pt x="45447" y="58280"/>
                  <a:pt x="45316" y="58161"/>
                </a:cubicBezTo>
                <a:cubicBezTo>
                  <a:pt x="45423" y="57780"/>
                  <a:pt x="45709" y="57697"/>
                  <a:pt x="45971" y="57637"/>
                </a:cubicBezTo>
                <a:cubicBezTo>
                  <a:pt x="46471" y="57518"/>
                  <a:pt x="46971" y="57447"/>
                  <a:pt x="47483" y="57352"/>
                </a:cubicBezTo>
                <a:cubicBezTo>
                  <a:pt x="47662" y="57328"/>
                  <a:pt x="47816" y="57292"/>
                  <a:pt x="47983" y="57244"/>
                </a:cubicBezTo>
                <a:cubicBezTo>
                  <a:pt x="51567" y="56375"/>
                  <a:pt x="55163" y="55447"/>
                  <a:pt x="58758" y="54613"/>
                </a:cubicBezTo>
                <a:cubicBezTo>
                  <a:pt x="61080" y="54077"/>
                  <a:pt x="63437" y="53649"/>
                  <a:pt x="65771" y="53161"/>
                </a:cubicBezTo>
                <a:cubicBezTo>
                  <a:pt x="66271" y="53053"/>
                  <a:pt x="66771" y="52946"/>
                  <a:pt x="67271" y="52839"/>
                </a:cubicBezTo>
                <a:cubicBezTo>
                  <a:pt x="69117" y="52446"/>
                  <a:pt x="70974" y="52041"/>
                  <a:pt x="72820" y="51625"/>
                </a:cubicBezTo>
                <a:cubicBezTo>
                  <a:pt x="73093" y="51565"/>
                  <a:pt x="73379" y="51494"/>
                  <a:pt x="73629" y="51339"/>
                </a:cubicBezTo>
                <a:lnTo>
                  <a:pt x="73629" y="51339"/>
                </a:lnTo>
                <a:cubicBezTo>
                  <a:pt x="73177" y="51434"/>
                  <a:pt x="72736" y="51506"/>
                  <a:pt x="72284" y="51589"/>
                </a:cubicBezTo>
                <a:cubicBezTo>
                  <a:pt x="71069" y="51827"/>
                  <a:pt x="69867" y="52065"/>
                  <a:pt x="68652" y="52303"/>
                </a:cubicBezTo>
                <a:cubicBezTo>
                  <a:pt x="66557" y="52744"/>
                  <a:pt x="64461" y="53137"/>
                  <a:pt x="62366" y="53601"/>
                </a:cubicBezTo>
                <a:cubicBezTo>
                  <a:pt x="60818" y="53946"/>
                  <a:pt x="59294" y="54351"/>
                  <a:pt x="57758" y="54708"/>
                </a:cubicBezTo>
                <a:cubicBezTo>
                  <a:pt x="54567" y="55435"/>
                  <a:pt x="51364" y="56149"/>
                  <a:pt x="48162" y="56875"/>
                </a:cubicBezTo>
                <a:cubicBezTo>
                  <a:pt x="47674" y="56994"/>
                  <a:pt x="47197" y="57185"/>
                  <a:pt x="46721" y="57352"/>
                </a:cubicBezTo>
                <a:cubicBezTo>
                  <a:pt x="46436" y="57449"/>
                  <a:pt x="46143" y="57497"/>
                  <a:pt x="45840" y="57497"/>
                </a:cubicBezTo>
                <a:cubicBezTo>
                  <a:pt x="45623" y="57497"/>
                  <a:pt x="45401" y="57473"/>
                  <a:pt x="45173" y="57423"/>
                </a:cubicBezTo>
                <a:cubicBezTo>
                  <a:pt x="45114" y="57304"/>
                  <a:pt x="45054" y="57173"/>
                  <a:pt x="44947" y="56971"/>
                </a:cubicBezTo>
                <a:cubicBezTo>
                  <a:pt x="45733" y="56744"/>
                  <a:pt x="46542" y="56792"/>
                  <a:pt x="47209" y="56328"/>
                </a:cubicBezTo>
                <a:lnTo>
                  <a:pt x="47209" y="56328"/>
                </a:lnTo>
                <a:cubicBezTo>
                  <a:pt x="47007" y="56375"/>
                  <a:pt x="46781" y="56399"/>
                  <a:pt x="46554" y="56447"/>
                </a:cubicBezTo>
                <a:cubicBezTo>
                  <a:pt x="46328" y="56494"/>
                  <a:pt x="46114" y="56530"/>
                  <a:pt x="45876" y="56530"/>
                </a:cubicBezTo>
                <a:cubicBezTo>
                  <a:pt x="46150" y="56411"/>
                  <a:pt x="46435" y="56280"/>
                  <a:pt x="46721" y="56161"/>
                </a:cubicBezTo>
                <a:cubicBezTo>
                  <a:pt x="46721" y="56137"/>
                  <a:pt x="46709" y="56113"/>
                  <a:pt x="46709" y="56101"/>
                </a:cubicBezTo>
                <a:cubicBezTo>
                  <a:pt x="46316" y="56149"/>
                  <a:pt x="45935" y="56173"/>
                  <a:pt x="45542" y="56220"/>
                </a:cubicBezTo>
                <a:cubicBezTo>
                  <a:pt x="45542" y="56173"/>
                  <a:pt x="45530" y="56137"/>
                  <a:pt x="45518" y="56089"/>
                </a:cubicBezTo>
                <a:cubicBezTo>
                  <a:pt x="45780" y="55982"/>
                  <a:pt x="46030" y="55899"/>
                  <a:pt x="46304" y="55792"/>
                </a:cubicBezTo>
                <a:cubicBezTo>
                  <a:pt x="46201" y="55773"/>
                  <a:pt x="46100" y="55764"/>
                  <a:pt x="46000" y="55764"/>
                </a:cubicBezTo>
                <a:cubicBezTo>
                  <a:pt x="45609" y="55764"/>
                  <a:pt x="45248" y="55897"/>
                  <a:pt x="44887" y="56030"/>
                </a:cubicBezTo>
                <a:cubicBezTo>
                  <a:pt x="44685" y="55637"/>
                  <a:pt x="44697" y="55423"/>
                  <a:pt x="45007" y="55256"/>
                </a:cubicBezTo>
                <a:cubicBezTo>
                  <a:pt x="45411" y="55042"/>
                  <a:pt x="45828" y="54863"/>
                  <a:pt x="46257" y="54744"/>
                </a:cubicBezTo>
                <a:cubicBezTo>
                  <a:pt x="47257" y="54470"/>
                  <a:pt x="48269" y="54232"/>
                  <a:pt x="49281" y="53970"/>
                </a:cubicBezTo>
                <a:cubicBezTo>
                  <a:pt x="49650" y="53875"/>
                  <a:pt x="50019" y="53815"/>
                  <a:pt x="50376" y="53720"/>
                </a:cubicBezTo>
                <a:cubicBezTo>
                  <a:pt x="52805" y="53113"/>
                  <a:pt x="55234" y="52506"/>
                  <a:pt x="57663" y="51875"/>
                </a:cubicBezTo>
                <a:cubicBezTo>
                  <a:pt x="58746" y="51613"/>
                  <a:pt x="59818" y="51267"/>
                  <a:pt x="60901" y="51017"/>
                </a:cubicBezTo>
                <a:cubicBezTo>
                  <a:pt x="62366" y="50672"/>
                  <a:pt x="63818" y="50339"/>
                  <a:pt x="65295" y="50041"/>
                </a:cubicBezTo>
                <a:cubicBezTo>
                  <a:pt x="66724" y="49767"/>
                  <a:pt x="68164" y="49553"/>
                  <a:pt x="69593" y="49243"/>
                </a:cubicBezTo>
                <a:cubicBezTo>
                  <a:pt x="71188" y="48898"/>
                  <a:pt x="72784" y="48481"/>
                  <a:pt x="74355" y="48100"/>
                </a:cubicBezTo>
                <a:cubicBezTo>
                  <a:pt x="76630" y="47529"/>
                  <a:pt x="78916" y="46922"/>
                  <a:pt x="81202" y="46398"/>
                </a:cubicBezTo>
                <a:cubicBezTo>
                  <a:pt x="82464" y="46100"/>
                  <a:pt x="83761" y="45933"/>
                  <a:pt x="85059" y="45719"/>
                </a:cubicBezTo>
                <a:cubicBezTo>
                  <a:pt x="85357" y="45660"/>
                  <a:pt x="85643" y="45612"/>
                  <a:pt x="86024" y="45552"/>
                </a:cubicBezTo>
                <a:close/>
                <a:moveTo>
                  <a:pt x="41792" y="56447"/>
                </a:moveTo>
                <a:lnTo>
                  <a:pt x="41792" y="56447"/>
                </a:lnTo>
                <a:cubicBezTo>
                  <a:pt x="42125" y="57447"/>
                  <a:pt x="42470" y="58483"/>
                  <a:pt x="42828" y="59566"/>
                </a:cubicBezTo>
                <a:cubicBezTo>
                  <a:pt x="42089" y="59387"/>
                  <a:pt x="41542" y="57625"/>
                  <a:pt x="41792" y="56447"/>
                </a:cubicBezTo>
                <a:close/>
                <a:moveTo>
                  <a:pt x="44590" y="59447"/>
                </a:moveTo>
                <a:cubicBezTo>
                  <a:pt x="44590" y="59495"/>
                  <a:pt x="44614" y="59554"/>
                  <a:pt x="44614" y="59602"/>
                </a:cubicBezTo>
                <a:cubicBezTo>
                  <a:pt x="44506" y="59602"/>
                  <a:pt x="44411" y="59614"/>
                  <a:pt x="44328" y="59614"/>
                </a:cubicBezTo>
                <a:cubicBezTo>
                  <a:pt x="44328" y="59590"/>
                  <a:pt x="44316" y="59554"/>
                  <a:pt x="44316" y="59530"/>
                </a:cubicBezTo>
                <a:cubicBezTo>
                  <a:pt x="44399" y="59495"/>
                  <a:pt x="44506" y="59483"/>
                  <a:pt x="44590" y="59447"/>
                </a:cubicBezTo>
                <a:close/>
                <a:moveTo>
                  <a:pt x="18837" y="59126"/>
                </a:moveTo>
                <a:lnTo>
                  <a:pt x="18837" y="59126"/>
                </a:lnTo>
                <a:cubicBezTo>
                  <a:pt x="19027" y="59626"/>
                  <a:pt x="19015" y="59709"/>
                  <a:pt x="18670" y="59864"/>
                </a:cubicBezTo>
                <a:cubicBezTo>
                  <a:pt x="18718" y="59614"/>
                  <a:pt x="18753" y="59411"/>
                  <a:pt x="18837" y="59126"/>
                </a:cubicBezTo>
                <a:close/>
                <a:moveTo>
                  <a:pt x="40661" y="57947"/>
                </a:moveTo>
                <a:lnTo>
                  <a:pt x="40756" y="58304"/>
                </a:lnTo>
                <a:cubicBezTo>
                  <a:pt x="39561" y="58956"/>
                  <a:pt x="36282" y="59866"/>
                  <a:pt x="34633" y="59866"/>
                </a:cubicBezTo>
                <a:cubicBezTo>
                  <a:pt x="34475" y="59866"/>
                  <a:pt x="34332" y="59858"/>
                  <a:pt x="34208" y="59840"/>
                </a:cubicBezTo>
                <a:cubicBezTo>
                  <a:pt x="34148" y="59733"/>
                  <a:pt x="34077" y="59614"/>
                  <a:pt x="34017" y="59495"/>
                </a:cubicBezTo>
                <a:cubicBezTo>
                  <a:pt x="36244" y="58971"/>
                  <a:pt x="38446" y="58471"/>
                  <a:pt x="40661" y="57947"/>
                </a:cubicBezTo>
                <a:close/>
                <a:moveTo>
                  <a:pt x="28993" y="43683"/>
                </a:moveTo>
                <a:cubicBezTo>
                  <a:pt x="29397" y="45052"/>
                  <a:pt x="29814" y="46422"/>
                  <a:pt x="30243" y="47910"/>
                </a:cubicBezTo>
                <a:cubicBezTo>
                  <a:pt x="30219" y="48065"/>
                  <a:pt x="30148" y="48362"/>
                  <a:pt x="30112" y="48660"/>
                </a:cubicBezTo>
                <a:cubicBezTo>
                  <a:pt x="30064" y="49041"/>
                  <a:pt x="30159" y="49398"/>
                  <a:pt x="30469" y="49684"/>
                </a:cubicBezTo>
                <a:cubicBezTo>
                  <a:pt x="30957" y="50148"/>
                  <a:pt x="31171" y="50732"/>
                  <a:pt x="31243" y="51398"/>
                </a:cubicBezTo>
                <a:cubicBezTo>
                  <a:pt x="31362" y="52482"/>
                  <a:pt x="31517" y="53565"/>
                  <a:pt x="31874" y="54625"/>
                </a:cubicBezTo>
                <a:cubicBezTo>
                  <a:pt x="32112" y="55339"/>
                  <a:pt x="32267" y="56089"/>
                  <a:pt x="32469" y="56816"/>
                </a:cubicBezTo>
                <a:cubicBezTo>
                  <a:pt x="32505" y="56994"/>
                  <a:pt x="32529" y="57173"/>
                  <a:pt x="32564" y="57423"/>
                </a:cubicBezTo>
                <a:cubicBezTo>
                  <a:pt x="32348" y="57376"/>
                  <a:pt x="32143" y="57352"/>
                  <a:pt x="31948" y="57352"/>
                </a:cubicBezTo>
                <a:cubicBezTo>
                  <a:pt x="31210" y="57352"/>
                  <a:pt x="30623" y="57687"/>
                  <a:pt x="30171" y="58328"/>
                </a:cubicBezTo>
                <a:cubicBezTo>
                  <a:pt x="29743" y="58244"/>
                  <a:pt x="29374" y="58173"/>
                  <a:pt x="28981" y="58078"/>
                </a:cubicBezTo>
                <a:cubicBezTo>
                  <a:pt x="28850" y="58049"/>
                  <a:pt x="28721" y="58035"/>
                  <a:pt x="28596" y="58035"/>
                </a:cubicBezTo>
                <a:cubicBezTo>
                  <a:pt x="28197" y="58035"/>
                  <a:pt x="27833" y="58186"/>
                  <a:pt x="27552" y="58530"/>
                </a:cubicBezTo>
                <a:cubicBezTo>
                  <a:pt x="27328" y="58796"/>
                  <a:pt x="27075" y="58923"/>
                  <a:pt x="26785" y="58923"/>
                </a:cubicBezTo>
                <a:cubicBezTo>
                  <a:pt x="26659" y="58923"/>
                  <a:pt x="26526" y="58899"/>
                  <a:pt x="26385" y="58852"/>
                </a:cubicBezTo>
                <a:cubicBezTo>
                  <a:pt x="26361" y="58852"/>
                  <a:pt x="26349" y="58840"/>
                  <a:pt x="26338" y="58840"/>
                </a:cubicBezTo>
                <a:cubicBezTo>
                  <a:pt x="26060" y="58753"/>
                  <a:pt x="25796" y="58699"/>
                  <a:pt x="25549" y="58699"/>
                </a:cubicBezTo>
                <a:cubicBezTo>
                  <a:pt x="25087" y="58699"/>
                  <a:pt x="24683" y="58887"/>
                  <a:pt x="24349" y="59399"/>
                </a:cubicBezTo>
                <a:cubicBezTo>
                  <a:pt x="24217" y="59609"/>
                  <a:pt x="24025" y="59697"/>
                  <a:pt x="23809" y="59697"/>
                </a:cubicBezTo>
                <a:cubicBezTo>
                  <a:pt x="23692" y="59697"/>
                  <a:pt x="23569" y="59671"/>
                  <a:pt x="23444" y="59626"/>
                </a:cubicBezTo>
                <a:cubicBezTo>
                  <a:pt x="23147" y="59518"/>
                  <a:pt x="22849" y="59399"/>
                  <a:pt x="22539" y="59340"/>
                </a:cubicBezTo>
                <a:cubicBezTo>
                  <a:pt x="22435" y="59320"/>
                  <a:pt x="22335" y="59310"/>
                  <a:pt x="22240" y="59310"/>
                </a:cubicBezTo>
                <a:cubicBezTo>
                  <a:pt x="21772" y="59310"/>
                  <a:pt x="21418" y="59549"/>
                  <a:pt x="21170" y="59995"/>
                </a:cubicBezTo>
                <a:lnTo>
                  <a:pt x="21027" y="60173"/>
                </a:lnTo>
                <a:cubicBezTo>
                  <a:pt x="21004" y="60209"/>
                  <a:pt x="20956" y="60221"/>
                  <a:pt x="20908" y="60257"/>
                </a:cubicBezTo>
                <a:cubicBezTo>
                  <a:pt x="20884" y="60197"/>
                  <a:pt x="20849" y="60138"/>
                  <a:pt x="20837" y="60054"/>
                </a:cubicBezTo>
                <a:cubicBezTo>
                  <a:pt x="20075" y="57340"/>
                  <a:pt x="19325" y="54613"/>
                  <a:pt x="18575" y="51887"/>
                </a:cubicBezTo>
                <a:cubicBezTo>
                  <a:pt x="18325" y="50994"/>
                  <a:pt x="18110" y="50089"/>
                  <a:pt x="17908" y="49184"/>
                </a:cubicBezTo>
                <a:cubicBezTo>
                  <a:pt x="17860" y="48981"/>
                  <a:pt x="17848" y="48767"/>
                  <a:pt x="17908" y="48565"/>
                </a:cubicBezTo>
                <a:cubicBezTo>
                  <a:pt x="18044" y="48094"/>
                  <a:pt x="18307" y="47856"/>
                  <a:pt x="18646" y="47856"/>
                </a:cubicBezTo>
                <a:cubicBezTo>
                  <a:pt x="18838" y="47856"/>
                  <a:pt x="19056" y="47933"/>
                  <a:pt x="19289" y="48088"/>
                </a:cubicBezTo>
                <a:cubicBezTo>
                  <a:pt x="19503" y="48243"/>
                  <a:pt x="19741" y="48362"/>
                  <a:pt x="19991" y="48422"/>
                </a:cubicBezTo>
                <a:cubicBezTo>
                  <a:pt x="20052" y="48434"/>
                  <a:pt x="20113" y="48440"/>
                  <a:pt x="20172" y="48440"/>
                </a:cubicBezTo>
                <a:cubicBezTo>
                  <a:pt x="20507" y="48440"/>
                  <a:pt x="20806" y="48247"/>
                  <a:pt x="20968" y="47934"/>
                </a:cubicBezTo>
                <a:cubicBezTo>
                  <a:pt x="21134" y="47624"/>
                  <a:pt x="21289" y="47291"/>
                  <a:pt x="21468" y="46922"/>
                </a:cubicBezTo>
                <a:cubicBezTo>
                  <a:pt x="21932" y="47088"/>
                  <a:pt x="22349" y="47231"/>
                  <a:pt x="22789" y="47469"/>
                </a:cubicBezTo>
                <a:cubicBezTo>
                  <a:pt x="23061" y="47585"/>
                  <a:pt x="23298" y="47645"/>
                  <a:pt x="23511" y="47645"/>
                </a:cubicBezTo>
                <a:cubicBezTo>
                  <a:pt x="23931" y="47645"/>
                  <a:pt x="24255" y="47412"/>
                  <a:pt x="24563" y="46922"/>
                </a:cubicBezTo>
                <a:cubicBezTo>
                  <a:pt x="24795" y="46544"/>
                  <a:pt x="24946" y="46386"/>
                  <a:pt x="25192" y="46386"/>
                </a:cubicBezTo>
                <a:cubicBezTo>
                  <a:pt x="25326" y="46386"/>
                  <a:pt x="25488" y="46433"/>
                  <a:pt x="25706" y="46517"/>
                </a:cubicBezTo>
                <a:cubicBezTo>
                  <a:pt x="25953" y="46611"/>
                  <a:pt x="26132" y="46663"/>
                  <a:pt x="26277" y="46663"/>
                </a:cubicBezTo>
                <a:cubicBezTo>
                  <a:pt x="26537" y="46663"/>
                  <a:pt x="26688" y="46494"/>
                  <a:pt x="26933" y="46088"/>
                </a:cubicBezTo>
                <a:cubicBezTo>
                  <a:pt x="26969" y="45981"/>
                  <a:pt x="27064" y="45910"/>
                  <a:pt x="27171" y="45791"/>
                </a:cubicBezTo>
                <a:cubicBezTo>
                  <a:pt x="27481" y="45814"/>
                  <a:pt x="27802" y="45850"/>
                  <a:pt x="28135" y="45886"/>
                </a:cubicBezTo>
                <a:cubicBezTo>
                  <a:pt x="28195" y="45893"/>
                  <a:pt x="28252" y="45896"/>
                  <a:pt x="28308" y="45896"/>
                </a:cubicBezTo>
                <a:cubicBezTo>
                  <a:pt x="28739" y="45896"/>
                  <a:pt x="29046" y="45690"/>
                  <a:pt x="29278" y="45279"/>
                </a:cubicBezTo>
                <a:cubicBezTo>
                  <a:pt x="29147" y="45195"/>
                  <a:pt x="28993" y="45100"/>
                  <a:pt x="28862" y="45017"/>
                </a:cubicBezTo>
                <a:cubicBezTo>
                  <a:pt x="28635" y="43897"/>
                  <a:pt x="28635" y="43897"/>
                  <a:pt x="28993" y="43683"/>
                </a:cubicBezTo>
                <a:close/>
                <a:moveTo>
                  <a:pt x="44664" y="59993"/>
                </a:moveTo>
                <a:cubicBezTo>
                  <a:pt x="44723" y="59993"/>
                  <a:pt x="44788" y="60026"/>
                  <a:pt x="44864" y="60102"/>
                </a:cubicBezTo>
                <a:cubicBezTo>
                  <a:pt x="44813" y="60241"/>
                  <a:pt x="44753" y="60309"/>
                  <a:pt x="44678" y="60309"/>
                </a:cubicBezTo>
                <a:cubicBezTo>
                  <a:pt x="44613" y="60309"/>
                  <a:pt x="44536" y="60256"/>
                  <a:pt x="44447" y="60149"/>
                </a:cubicBezTo>
                <a:cubicBezTo>
                  <a:pt x="44515" y="60054"/>
                  <a:pt x="44584" y="59993"/>
                  <a:pt x="44664" y="59993"/>
                </a:cubicBezTo>
                <a:close/>
                <a:moveTo>
                  <a:pt x="18206" y="52768"/>
                </a:moveTo>
                <a:lnTo>
                  <a:pt x="18206" y="52768"/>
                </a:lnTo>
                <a:cubicBezTo>
                  <a:pt x="18753" y="53577"/>
                  <a:pt x="20480" y="59947"/>
                  <a:pt x="20396" y="61031"/>
                </a:cubicBezTo>
                <a:cubicBezTo>
                  <a:pt x="19634" y="58197"/>
                  <a:pt x="18920" y="55482"/>
                  <a:pt x="18206" y="52768"/>
                </a:cubicBezTo>
                <a:close/>
                <a:moveTo>
                  <a:pt x="31243" y="57685"/>
                </a:moveTo>
                <a:cubicBezTo>
                  <a:pt x="31719" y="57756"/>
                  <a:pt x="32172" y="57828"/>
                  <a:pt x="32588" y="57899"/>
                </a:cubicBezTo>
                <a:cubicBezTo>
                  <a:pt x="32648" y="57923"/>
                  <a:pt x="32684" y="58006"/>
                  <a:pt x="32743" y="58078"/>
                </a:cubicBezTo>
                <a:cubicBezTo>
                  <a:pt x="32493" y="58495"/>
                  <a:pt x="32053" y="58614"/>
                  <a:pt x="31660" y="58733"/>
                </a:cubicBezTo>
                <a:cubicBezTo>
                  <a:pt x="30386" y="59137"/>
                  <a:pt x="29112" y="59614"/>
                  <a:pt x="27778" y="59804"/>
                </a:cubicBezTo>
                <a:cubicBezTo>
                  <a:pt x="27552" y="59852"/>
                  <a:pt x="27326" y="59911"/>
                  <a:pt x="27111" y="59959"/>
                </a:cubicBezTo>
                <a:cubicBezTo>
                  <a:pt x="25218" y="60376"/>
                  <a:pt x="23337" y="60804"/>
                  <a:pt x="21444" y="61221"/>
                </a:cubicBezTo>
                <a:cubicBezTo>
                  <a:pt x="21361" y="61233"/>
                  <a:pt x="21254" y="61233"/>
                  <a:pt x="21134" y="61257"/>
                </a:cubicBezTo>
                <a:cubicBezTo>
                  <a:pt x="21063" y="60781"/>
                  <a:pt x="21170" y="60364"/>
                  <a:pt x="21408" y="60007"/>
                </a:cubicBezTo>
                <a:cubicBezTo>
                  <a:pt x="21603" y="59706"/>
                  <a:pt x="21943" y="59543"/>
                  <a:pt x="22300" y="59543"/>
                </a:cubicBezTo>
                <a:cubicBezTo>
                  <a:pt x="22423" y="59543"/>
                  <a:pt x="22548" y="59562"/>
                  <a:pt x="22670" y="59602"/>
                </a:cubicBezTo>
                <a:cubicBezTo>
                  <a:pt x="22980" y="59709"/>
                  <a:pt x="23278" y="59828"/>
                  <a:pt x="23575" y="59923"/>
                </a:cubicBezTo>
                <a:cubicBezTo>
                  <a:pt x="23694" y="59960"/>
                  <a:pt x="23813" y="59982"/>
                  <a:pt x="23926" y="59982"/>
                </a:cubicBezTo>
                <a:cubicBezTo>
                  <a:pt x="24140" y="59982"/>
                  <a:pt x="24331" y="59904"/>
                  <a:pt x="24456" y="59709"/>
                </a:cubicBezTo>
                <a:cubicBezTo>
                  <a:pt x="24792" y="59201"/>
                  <a:pt x="25200" y="59011"/>
                  <a:pt x="25663" y="59011"/>
                </a:cubicBezTo>
                <a:cubicBezTo>
                  <a:pt x="25905" y="59011"/>
                  <a:pt x="26163" y="59063"/>
                  <a:pt x="26433" y="59149"/>
                </a:cubicBezTo>
                <a:cubicBezTo>
                  <a:pt x="26596" y="59204"/>
                  <a:pt x="26752" y="59234"/>
                  <a:pt x="26899" y="59234"/>
                </a:cubicBezTo>
                <a:cubicBezTo>
                  <a:pt x="27204" y="59234"/>
                  <a:pt x="27474" y="59105"/>
                  <a:pt x="27707" y="58792"/>
                </a:cubicBezTo>
                <a:cubicBezTo>
                  <a:pt x="27937" y="58485"/>
                  <a:pt x="28230" y="58324"/>
                  <a:pt x="28579" y="58324"/>
                </a:cubicBezTo>
                <a:cubicBezTo>
                  <a:pt x="28716" y="58324"/>
                  <a:pt x="28862" y="58349"/>
                  <a:pt x="29016" y="58399"/>
                </a:cubicBezTo>
                <a:cubicBezTo>
                  <a:pt x="29171" y="58435"/>
                  <a:pt x="29338" y="58471"/>
                  <a:pt x="29505" y="58518"/>
                </a:cubicBezTo>
                <a:cubicBezTo>
                  <a:pt x="29651" y="58564"/>
                  <a:pt x="29791" y="58588"/>
                  <a:pt x="29923" y="58588"/>
                </a:cubicBezTo>
                <a:cubicBezTo>
                  <a:pt x="30242" y="58588"/>
                  <a:pt x="30519" y="58449"/>
                  <a:pt x="30755" y="58137"/>
                </a:cubicBezTo>
                <a:cubicBezTo>
                  <a:pt x="30886" y="57959"/>
                  <a:pt x="31064" y="57840"/>
                  <a:pt x="31243" y="57685"/>
                </a:cubicBezTo>
                <a:close/>
                <a:moveTo>
                  <a:pt x="19206" y="60102"/>
                </a:moveTo>
                <a:lnTo>
                  <a:pt x="19206" y="60102"/>
                </a:lnTo>
                <a:cubicBezTo>
                  <a:pt x="19372" y="60519"/>
                  <a:pt x="19527" y="60911"/>
                  <a:pt x="19682" y="61292"/>
                </a:cubicBezTo>
                <a:cubicBezTo>
                  <a:pt x="19741" y="61459"/>
                  <a:pt x="19670" y="61578"/>
                  <a:pt x="19468" y="61614"/>
                </a:cubicBezTo>
                <a:cubicBezTo>
                  <a:pt x="19051" y="61150"/>
                  <a:pt x="18920" y="60554"/>
                  <a:pt x="19206" y="60102"/>
                </a:cubicBezTo>
                <a:close/>
                <a:moveTo>
                  <a:pt x="32838" y="59054"/>
                </a:moveTo>
                <a:cubicBezTo>
                  <a:pt x="32850" y="59542"/>
                  <a:pt x="32719" y="59864"/>
                  <a:pt x="32362" y="60078"/>
                </a:cubicBezTo>
                <a:cubicBezTo>
                  <a:pt x="31993" y="60280"/>
                  <a:pt x="31612" y="60554"/>
                  <a:pt x="31195" y="60650"/>
                </a:cubicBezTo>
                <a:cubicBezTo>
                  <a:pt x="29862" y="61007"/>
                  <a:pt x="28516" y="61292"/>
                  <a:pt x="27171" y="61602"/>
                </a:cubicBezTo>
                <a:cubicBezTo>
                  <a:pt x="26730" y="61709"/>
                  <a:pt x="26290" y="61816"/>
                  <a:pt x="25837" y="61900"/>
                </a:cubicBezTo>
                <a:cubicBezTo>
                  <a:pt x="25302" y="62031"/>
                  <a:pt x="24766" y="62126"/>
                  <a:pt x="24206" y="62138"/>
                </a:cubicBezTo>
                <a:lnTo>
                  <a:pt x="30945" y="60173"/>
                </a:lnTo>
                <a:cubicBezTo>
                  <a:pt x="30933" y="60138"/>
                  <a:pt x="30933" y="60102"/>
                  <a:pt x="30921" y="60054"/>
                </a:cubicBezTo>
                <a:cubicBezTo>
                  <a:pt x="30719" y="60090"/>
                  <a:pt x="30529" y="60126"/>
                  <a:pt x="30350" y="60161"/>
                </a:cubicBezTo>
                <a:cubicBezTo>
                  <a:pt x="28516" y="60661"/>
                  <a:pt x="26707" y="61173"/>
                  <a:pt x="24873" y="61673"/>
                </a:cubicBezTo>
                <a:cubicBezTo>
                  <a:pt x="23897" y="61935"/>
                  <a:pt x="22897" y="62174"/>
                  <a:pt x="21896" y="62412"/>
                </a:cubicBezTo>
                <a:cubicBezTo>
                  <a:pt x="21646" y="62471"/>
                  <a:pt x="21373" y="62471"/>
                  <a:pt x="21075" y="62507"/>
                </a:cubicBezTo>
                <a:cubicBezTo>
                  <a:pt x="21004" y="62090"/>
                  <a:pt x="21230" y="61983"/>
                  <a:pt x="21480" y="61935"/>
                </a:cubicBezTo>
                <a:cubicBezTo>
                  <a:pt x="21670" y="61876"/>
                  <a:pt x="21885" y="61876"/>
                  <a:pt x="22087" y="61828"/>
                </a:cubicBezTo>
                <a:cubicBezTo>
                  <a:pt x="22563" y="61745"/>
                  <a:pt x="23028" y="61650"/>
                  <a:pt x="23492" y="61554"/>
                </a:cubicBezTo>
                <a:cubicBezTo>
                  <a:pt x="24635" y="61292"/>
                  <a:pt x="25802" y="61078"/>
                  <a:pt x="26933" y="60781"/>
                </a:cubicBezTo>
                <a:cubicBezTo>
                  <a:pt x="28516" y="60376"/>
                  <a:pt x="30100" y="59923"/>
                  <a:pt x="31695" y="59483"/>
                </a:cubicBezTo>
                <a:cubicBezTo>
                  <a:pt x="31898" y="59435"/>
                  <a:pt x="32076" y="59316"/>
                  <a:pt x="32267" y="59245"/>
                </a:cubicBezTo>
                <a:cubicBezTo>
                  <a:pt x="32434" y="59161"/>
                  <a:pt x="32612" y="59126"/>
                  <a:pt x="32838" y="59054"/>
                </a:cubicBezTo>
                <a:close/>
                <a:moveTo>
                  <a:pt x="21408" y="62769"/>
                </a:moveTo>
                <a:cubicBezTo>
                  <a:pt x="21599" y="62769"/>
                  <a:pt x="21813" y="62781"/>
                  <a:pt x="22016" y="62781"/>
                </a:cubicBezTo>
                <a:lnTo>
                  <a:pt x="22016" y="62924"/>
                </a:lnTo>
                <a:cubicBezTo>
                  <a:pt x="21914" y="62965"/>
                  <a:pt x="21810" y="63025"/>
                  <a:pt x="21707" y="63025"/>
                </a:cubicBezTo>
                <a:cubicBezTo>
                  <a:pt x="21605" y="63025"/>
                  <a:pt x="21504" y="62965"/>
                  <a:pt x="21408" y="62769"/>
                </a:cubicBezTo>
                <a:close/>
                <a:moveTo>
                  <a:pt x="20039" y="62769"/>
                </a:moveTo>
                <a:lnTo>
                  <a:pt x="20039" y="62769"/>
                </a:lnTo>
                <a:cubicBezTo>
                  <a:pt x="19968" y="63078"/>
                  <a:pt x="19908" y="63281"/>
                  <a:pt x="19861" y="63436"/>
                </a:cubicBezTo>
                <a:cubicBezTo>
                  <a:pt x="19027" y="63745"/>
                  <a:pt x="18217" y="64031"/>
                  <a:pt x="17432" y="64329"/>
                </a:cubicBezTo>
                <a:cubicBezTo>
                  <a:pt x="16539" y="64662"/>
                  <a:pt x="15634" y="65019"/>
                  <a:pt x="14729" y="65329"/>
                </a:cubicBezTo>
                <a:cubicBezTo>
                  <a:pt x="13979" y="65591"/>
                  <a:pt x="13193" y="65710"/>
                  <a:pt x="12383" y="65733"/>
                </a:cubicBezTo>
                <a:cubicBezTo>
                  <a:pt x="12062" y="65733"/>
                  <a:pt x="11776" y="65614"/>
                  <a:pt x="11574" y="65233"/>
                </a:cubicBezTo>
                <a:cubicBezTo>
                  <a:pt x="13026" y="64864"/>
                  <a:pt x="14443" y="64555"/>
                  <a:pt x="15836" y="64150"/>
                </a:cubicBezTo>
                <a:cubicBezTo>
                  <a:pt x="17205" y="63757"/>
                  <a:pt x="18551" y="63257"/>
                  <a:pt x="20039" y="62769"/>
                </a:cubicBezTo>
                <a:close/>
                <a:moveTo>
                  <a:pt x="49909" y="1"/>
                </a:moveTo>
                <a:cubicBezTo>
                  <a:pt x="49771" y="1"/>
                  <a:pt x="49636" y="48"/>
                  <a:pt x="49507" y="154"/>
                </a:cubicBezTo>
                <a:cubicBezTo>
                  <a:pt x="49364" y="487"/>
                  <a:pt x="49221" y="797"/>
                  <a:pt x="49067" y="1154"/>
                </a:cubicBezTo>
                <a:cubicBezTo>
                  <a:pt x="48805" y="976"/>
                  <a:pt x="48578" y="833"/>
                  <a:pt x="48376" y="678"/>
                </a:cubicBezTo>
                <a:cubicBezTo>
                  <a:pt x="48181" y="541"/>
                  <a:pt x="47986" y="421"/>
                  <a:pt x="47758" y="421"/>
                </a:cubicBezTo>
                <a:cubicBezTo>
                  <a:pt x="47708" y="421"/>
                  <a:pt x="47656" y="427"/>
                  <a:pt x="47602" y="440"/>
                </a:cubicBezTo>
                <a:cubicBezTo>
                  <a:pt x="47364" y="737"/>
                  <a:pt x="47364" y="737"/>
                  <a:pt x="47269" y="1488"/>
                </a:cubicBezTo>
                <a:cubicBezTo>
                  <a:pt x="46900" y="1797"/>
                  <a:pt x="45054" y="2380"/>
                  <a:pt x="44268" y="2428"/>
                </a:cubicBezTo>
                <a:cubicBezTo>
                  <a:pt x="44090" y="2297"/>
                  <a:pt x="43911" y="2166"/>
                  <a:pt x="43744" y="2047"/>
                </a:cubicBezTo>
                <a:cubicBezTo>
                  <a:pt x="43137" y="2273"/>
                  <a:pt x="42566" y="2488"/>
                  <a:pt x="41970" y="2714"/>
                </a:cubicBezTo>
                <a:cubicBezTo>
                  <a:pt x="41911" y="2845"/>
                  <a:pt x="41816" y="2964"/>
                  <a:pt x="41792" y="3119"/>
                </a:cubicBezTo>
                <a:cubicBezTo>
                  <a:pt x="41732" y="3523"/>
                  <a:pt x="41470" y="3714"/>
                  <a:pt x="41161" y="3845"/>
                </a:cubicBezTo>
                <a:cubicBezTo>
                  <a:pt x="40958" y="3916"/>
                  <a:pt x="40768" y="4000"/>
                  <a:pt x="40565" y="4012"/>
                </a:cubicBezTo>
                <a:cubicBezTo>
                  <a:pt x="39506" y="4119"/>
                  <a:pt x="38446" y="4214"/>
                  <a:pt x="37422" y="4500"/>
                </a:cubicBezTo>
                <a:cubicBezTo>
                  <a:pt x="37363" y="4517"/>
                  <a:pt x="37300" y="4525"/>
                  <a:pt x="37234" y="4525"/>
                </a:cubicBezTo>
                <a:cubicBezTo>
                  <a:pt x="37033" y="4525"/>
                  <a:pt x="36807" y="4455"/>
                  <a:pt x="36601" y="4393"/>
                </a:cubicBezTo>
                <a:cubicBezTo>
                  <a:pt x="36389" y="4329"/>
                  <a:pt x="36242" y="4291"/>
                  <a:pt x="36122" y="4291"/>
                </a:cubicBezTo>
                <a:cubicBezTo>
                  <a:pt x="35904" y="4291"/>
                  <a:pt x="35774" y="4416"/>
                  <a:pt x="35505" y="4738"/>
                </a:cubicBezTo>
                <a:cubicBezTo>
                  <a:pt x="35410" y="5274"/>
                  <a:pt x="35517" y="5762"/>
                  <a:pt x="35660" y="6262"/>
                </a:cubicBezTo>
                <a:cubicBezTo>
                  <a:pt x="35803" y="6691"/>
                  <a:pt x="35934" y="7119"/>
                  <a:pt x="35815" y="7572"/>
                </a:cubicBezTo>
                <a:cubicBezTo>
                  <a:pt x="35445" y="7735"/>
                  <a:pt x="35237" y="7812"/>
                  <a:pt x="35029" y="7812"/>
                </a:cubicBezTo>
                <a:cubicBezTo>
                  <a:pt x="34842" y="7812"/>
                  <a:pt x="34655" y="7749"/>
                  <a:pt x="34350" y="7631"/>
                </a:cubicBezTo>
                <a:cubicBezTo>
                  <a:pt x="34286" y="7599"/>
                  <a:pt x="34218" y="7583"/>
                  <a:pt x="34151" y="7583"/>
                </a:cubicBezTo>
                <a:cubicBezTo>
                  <a:pt x="33996" y="7583"/>
                  <a:pt x="33853" y="7670"/>
                  <a:pt x="33803" y="7845"/>
                </a:cubicBezTo>
                <a:cubicBezTo>
                  <a:pt x="33719" y="8131"/>
                  <a:pt x="33636" y="8465"/>
                  <a:pt x="33672" y="8738"/>
                </a:cubicBezTo>
                <a:cubicBezTo>
                  <a:pt x="33791" y="9822"/>
                  <a:pt x="33934" y="10893"/>
                  <a:pt x="34077" y="11965"/>
                </a:cubicBezTo>
                <a:cubicBezTo>
                  <a:pt x="34100" y="12215"/>
                  <a:pt x="34100" y="12477"/>
                  <a:pt x="34112" y="12656"/>
                </a:cubicBezTo>
                <a:cubicBezTo>
                  <a:pt x="33815" y="12882"/>
                  <a:pt x="33565" y="13048"/>
                  <a:pt x="33326" y="13227"/>
                </a:cubicBezTo>
                <a:cubicBezTo>
                  <a:pt x="32886" y="12906"/>
                  <a:pt x="32922" y="12167"/>
                  <a:pt x="32267" y="11965"/>
                </a:cubicBezTo>
                <a:cubicBezTo>
                  <a:pt x="31850" y="12715"/>
                  <a:pt x="31362" y="13406"/>
                  <a:pt x="31171" y="14251"/>
                </a:cubicBezTo>
                <a:cubicBezTo>
                  <a:pt x="31052" y="14727"/>
                  <a:pt x="30755" y="15025"/>
                  <a:pt x="30267" y="15156"/>
                </a:cubicBezTo>
                <a:cubicBezTo>
                  <a:pt x="29760" y="15301"/>
                  <a:pt x="29259" y="15369"/>
                  <a:pt x="28770" y="15369"/>
                </a:cubicBezTo>
                <a:cubicBezTo>
                  <a:pt x="28536" y="15369"/>
                  <a:pt x="28304" y="15353"/>
                  <a:pt x="28076" y="15323"/>
                </a:cubicBezTo>
                <a:cubicBezTo>
                  <a:pt x="27826" y="15073"/>
                  <a:pt x="27647" y="14882"/>
                  <a:pt x="27385" y="14727"/>
                </a:cubicBezTo>
                <a:cubicBezTo>
                  <a:pt x="27241" y="14626"/>
                  <a:pt x="27114" y="14576"/>
                  <a:pt x="26999" y="14576"/>
                </a:cubicBezTo>
                <a:cubicBezTo>
                  <a:pt x="26828" y="14576"/>
                  <a:pt x="26682" y="14686"/>
                  <a:pt x="26540" y="14906"/>
                </a:cubicBezTo>
                <a:cubicBezTo>
                  <a:pt x="26397" y="15144"/>
                  <a:pt x="26290" y="15406"/>
                  <a:pt x="26218" y="15680"/>
                </a:cubicBezTo>
                <a:cubicBezTo>
                  <a:pt x="26076" y="16156"/>
                  <a:pt x="25980" y="16632"/>
                  <a:pt x="25861" y="17108"/>
                </a:cubicBezTo>
                <a:cubicBezTo>
                  <a:pt x="25778" y="17430"/>
                  <a:pt x="25623" y="17704"/>
                  <a:pt x="25325" y="17870"/>
                </a:cubicBezTo>
                <a:cubicBezTo>
                  <a:pt x="24921" y="18085"/>
                  <a:pt x="24516" y="18299"/>
                  <a:pt x="24135" y="18525"/>
                </a:cubicBezTo>
                <a:cubicBezTo>
                  <a:pt x="23540" y="18859"/>
                  <a:pt x="22909" y="19121"/>
                  <a:pt x="22242" y="19263"/>
                </a:cubicBezTo>
                <a:cubicBezTo>
                  <a:pt x="22063" y="19299"/>
                  <a:pt x="21885" y="19299"/>
                  <a:pt x="21635" y="19311"/>
                </a:cubicBezTo>
                <a:cubicBezTo>
                  <a:pt x="21085" y="19564"/>
                  <a:pt x="20498" y="19842"/>
                  <a:pt x="19867" y="19842"/>
                </a:cubicBezTo>
                <a:cubicBezTo>
                  <a:pt x="19637" y="19842"/>
                  <a:pt x="19400" y="19805"/>
                  <a:pt x="19158" y="19716"/>
                </a:cubicBezTo>
                <a:cubicBezTo>
                  <a:pt x="19110" y="19597"/>
                  <a:pt x="19087" y="19549"/>
                  <a:pt x="19075" y="19490"/>
                </a:cubicBezTo>
                <a:cubicBezTo>
                  <a:pt x="18991" y="19216"/>
                  <a:pt x="18932" y="18942"/>
                  <a:pt x="18848" y="18668"/>
                </a:cubicBezTo>
                <a:cubicBezTo>
                  <a:pt x="18801" y="18501"/>
                  <a:pt x="18753" y="18311"/>
                  <a:pt x="18634" y="18228"/>
                </a:cubicBezTo>
                <a:cubicBezTo>
                  <a:pt x="18576" y="18177"/>
                  <a:pt x="18477" y="18170"/>
                  <a:pt x="18368" y="18170"/>
                </a:cubicBezTo>
                <a:cubicBezTo>
                  <a:pt x="18332" y="18170"/>
                  <a:pt x="18295" y="18171"/>
                  <a:pt x="18258" y="18171"/>
                </a:cubicBezTo>
                <a:cubicBezTo>
                  <a:pt x="18225" y="18171"/>
                  <a:pt x="18191" y="18170"/>
                  <a:pt x="18158" y="18168"/>
                </a:cubicBezTo>
                <a:cubicBezTo>
                  <a:pt x="18086" y="17894"/>
                  <a:pt x="18027" y="17609"/>
                  <a:pt x="17956" y="17347"/>
                </a:cubicBezTo>
                <a:cubicBezTo>
                  <a:pt x="17586" y="15930"/>
                  <a:pt x="17229" y="14513"/>
                  <a:pt x="16848" y="13108"/>
                </a:cubicBezTo>
                <a:cubicBezTo>
                  <a:pt x="16765" y="12763"/>
                  <a:pt x="16646" y="12417"/>
                  <a:pt x="16586" y="12060"/>
                </a:cubicBezTo>
                <a:cubicBezTo>
                  <a:pt x="16467" y="11227"/>
                  <a:pt x="16277" y="10429"/>
                  <a:pt x="15836" y="9655"/>
                </a:cubicBezTo>
                <a:cubicBezTo>
                  <a:pt x="15705" y="9608"/>
                  <a:pt x="15562" y="9548"/>
                  <a:pt x="15396" y="9488"/>
                </a:cubicBezTo>
                <a:cubicBezTo>
                  <a:pt x="15229" y="9619"/>
                  <a:pt x="15086" y="9739"/>
                  <a:pt x="14931" y="9846"/>
                </a:cubicBezTo>
                <a:cubicBezTo>
                  <a:pt x="14788" y="9953"/>
                  <a:pt x="14622" y="10036"/>
                  <a:pt x="14455" y="10108"/>
                </a:cubicBezTo>
                <a:cubicBezTo>
                  <a:pt x="14205" y="10215"/>
                  <a:pt x="13931" y="10310"/>
                  <a:pt x="13669" y="10405"/>
                </a:cubicBezTo>
                <a:cubicBezTo>
                  <a:pt x="13252" y="10579"/>
                  <a:pt x="12846" y="10787"/>
                  <a:pt x="12298" y="10787"/>
                </a:cubicBezTo>
                <a:cubicBezTo>
                  <a:pt x="12283" y="10787"/>
                  <a:pt x="12268" y="10787"/>
                  <a:pt x="12252" y="10786"/>
                </a:cubicBezTo>
                <a:cubicBezTo>
                  <a:pt x="12324" y="9977"/>
                  <a:pt x="12300" y="9215"/>
                  <a:pt x="12776" y="8536"/>
                </a:cubicBezTo>
                <a:cubicBezTo>
                  <a:pt x="12979" y="8250"/>
                  <a:pt x="13133" y="7929"/>
                  <a:pt x="13276" y="7655"/>
                </a:cubicBezTo>
                <a:cubicBezTo>
                  <a:pt x="12860" y="7036"/>
                  <a:pt x="12764" y="6952"/>
                  <a:pt x="12145" y="6881"/>
                </a:cubicBezTo>
                <a:cubicBezTo>
                  <a:pt x="11526" y="7226"/>
                  <a:pt x="11217" y="7810"/>
                  <a:pt x="11038" y="8488"/>
                </a:cubicBezTo>
                <a:cubicBezTo>
                  <a:pt x="10871" y="9155"/>
                  <a:pt x="10776" y="9858"/>
                  <a:pt x="10824" y="10560"/>
                </a:cubicBezTo>
                <a:cubicBezTo>
                  <a:pt x="10824" y="10691"/>
                  <a:pt x="10752" y="10822"/>
                  <a:pt x="10705" y="11001"/>
                </a:cubicBezTo>
                <a:cubicBezTo>
                  <a:pt x="10443" y="10691"/>
                  <a:pt x="10586" y="10286"/>
                  <a:pt x="10288" y="10084"/>
                </a:cubicBezTo>
                <a:cubicBezTo>
                  <a:pt x="9871" y="10203"/>
                  <a:pt x="9443" y="10429"/>
                  <a:pt x="9169" y="10739"/>
                </a:cubicBezTo>
                <a:cubicBezTo>
                  <a:pt x="8681" y="11298"/>
                  <a:pt x="8216" y="11894"/>
                  <a:pt x="7740" y="12477"/>
                </a:cubicBezTo>
                <a:cubicBezTo>
                  <a:pt x="7502" y="12751"/>
                  <a:pt x="7323" y="13060"/>
                  <a:pt x="6954" y="13239"/>
                </a:cubicBezTo>
                <a:cubicBezTo>
                  <a:pt x="6240" y="12215"/>
                  <a:pt x="5644" y="11120"/>
                  <a:pt x="4704" y="10286"/>
                </a:cubicBezTo>
                <a:cubicBezTo>
                  <a:pt x="3989" y="10917"/>
                  <a:pt x="3537" y="12406"/>
                  <a:pt x="3811" y="13239"/>
                </a:cubicBezTo>
                <a:cubicBezTo>
                  <a:pt x="4013" y="13322"/>
                  <a:pt x="4263" y="13429"/>
                  <a:pt x="4490" y="13549"/>
                </a:cubicBezTo>
                <a:cubicBezTo>
                  <a:pt x="4859" y="13739"/>
                  <a:pt x="5263" y="13894"/>
                  <a:pt x="5442" y="14311"/>
                </a:cubicBezTo>
                <a:cubicBezTo>
                  <a:pt x="5525" y="14537"/>
                  <a:pt x="5633" y="14751"/>
                  <a:pt x="5740" y="15013"/>
                </a:cubicBezTo>
                <a:cubicBezTo>
                  <a:pt x="5621" y="15192"/>
                  <a:pt x="5502" y="15382"/>
                  <a:pt x="5359" y="15561"/>
                </a:cubicBezTo>
                <a:cubicBezTo>
                  <a:pt x="4430" y="16882"/>
                  <a:pt x="3478" y="18192"/>
                  <a:pt x="2370" y="19383"/>
                </a:cubicBezTo>
                <a:cubicBezTo>
                  <a:pt x="1834" y="19966"/>
                  <a:pt x="1287" y="20526"/>
                  <a:pt x="751" y="21109"/>
                </a:cubicBezTo>
                <a:cubicBezTo>
                  <a:pt x="203" y="21704"/>
                  <a:pt x="1" y="22359"/>
                  <a:pt x="227" y="23181"/>
                </a:cubicBezTo>
                <a:cubicBezTo>
                  <a:pt x="858" y="25431"/>
                  <a:pt x="1394" y="27705"/>
                  <a:pt x="2001" y="29955"/>
                </a:cubicBezTo>
                <a:cubicBezTo>
                  <a:pt x="2180" y="30586"/>
                  <a:pt x="2370" y="31205"/>
                  <a:pt x="2013" y="31836"/>
                </a:cubicBezTo>
                <a:cubicBezTo>
                  <a:pt x="2001" y="31872"/>
                  <a:pt x="2001" y="31920"/>
                  <a:pt x="1989" y="31944"/>
                </a:cubicBezTo>
                <a:cubicBezTo>
                  <a:pt x="1846" y="32420"/>
                  <a:pt x="1989" y="32825"/>
                  <a:pt x="2418" y="33063"/>
                </a:cubicBezTo>
                <a:cubicBezTo>
                  <a:pt x="2882" y="33313"/>
                  <a:pt x="3013" y="33730"/>
                  <a:pt x="3097" y="34218"/>
                </a:cubicBezTo>
                <a:cubicBezTo>
                  <a:pt x="3335" y="35456"/>
                  <a:pt x="3597" y="36682"/>
                  <a:pt x="3894" y="37897"/>
                </a:cubicBezTo>
                <a:cubicBezTo>
                  <a:pt x="4168" y="39064"/>
                  <a:pt x="4525" y="40207"/>
                  <a:pt x="4847" y="41350"/>
                </a:cubicBezTo>
                <a:cubicBezTo>
                  <a:pt x="4906" y="41528"/>
                  <a:pt x="4930" y="41707"/>
                  <a:pt x="4978" y="41873"/>
                </a:cubicBezTo>
                <a:cubicBezTo>
                  <a:pt x="4799" y="42183"/>
                  <a:pt x="4644" y="42469"/>
                  <a:pt x="4513" y="42707"/>
                </a:cubicBezTo>
                <a:cubicBezTo>
                  <a:pt x="4585" y="43552"/>
                  <a:pt x="4942" y="44171"/>
                  <a:pt x="5573" y="44529"/>
                </a:cubicBezTo>
                <a:cubicBezTo>
                  <a:pt x="5764" y="45279"/>
                  <a:pt x="5942" y="45957"/>
                  <a:pt x="6109" y="46636"/>
                </a:cubicBezTo>
                <a:cubicBezTo>
                  <a:pt x="6549" y="48434"/>
                  <a:pt x="7002" y="50243"/>
                  <a:pt x="7466" y="52041"/>
                </a:cubicBezTo>
                <a:cubicBezTo>
                  <a:pt x="7549" y="52351"/>
                  <a:pt x="7597" y="52637"/>
                  <a:pt x="7538" y="52982"/>
                </a:cubicBezTo>
                <a:cubicBezTo>
                  <a:pt x="7418" y="53684"/>
                  <a:pt x="7526" y="54363"/>
                  <a:pt x="8121" y="54875"/>
                </a:cubicBezTo>
                <a:cubicBezTo>
                  <a:pt x="8264" y="55006"/>
                  <a:pt x="8335" y="55220"/>
                  <a:pt x="8395" y="55423"/>
                </a:cubicBezTo>
                <a:cubicBezTo>
                  <a:pt x="8835" y="56947"/>
                  <a:pt x="9252" y="58483"/>
                  <a:pt x="9669" y="60019"/>
                </a:cubicBezTo>
                <a:cubicBezTo>
                  <a:pt x="9847" y="60638"/>
                  <a:pt x="9990" y="61269"/>
                  <a:pt x="10157" y="61888"/>
                </a:cubicBezTo>
                <a:cubicBezTo>
                  <a:pt x="10216" y="62090"/>
                  <a:pt x="10228" y="62305"/>
                  <a:pt x="10455" y="62400"/>
                </a:cubicBezTo>
                <a:cubicBezTo>
                  <a:pt x="10633" y="62162"/>
                  <a:pt x="10800" y="61935"/>
                  <a:pt x="11002" y="61650"/>
                </a:cubicBezTo>
                <a:cubicBezTo>
                  <a:pt x="10931" y="61400"/>
                  <a:pt x="10871" y="61090"/>
                  <a:pt x="10776" y="60781"/>
                </a:cubicBezTo>
                <a:cubicBezTo>
                  <a:pt x="10336" y="59126"/>
                  <a:pt x="9883" y="57482"/>
                  <a:pt x="9443" y="55839"/>
                </a:cubicBezTo>
                <a:cubicBezTo>
                  <a:pt x="9395" y="55637"/>
                  <a:pt x="9288" y="55447"/>
                  <a:pt x="9407" y="55256"/>
                </a:cubicBezTo>
                <a:cubicBezTo>
                  <a:pt x="11967" y="55220"/>
                  <a:pt x="14348" y="54482"/>
                  <a:pt x="16705" y="53613"/>
                </a:cubicBezTo>
                <a:cubicBezTo>
                  <a:pt x="16753" y="53672"/>
                  <a:pt x="16813" y="53708"/>
                  <a:pt x="16824" y="53744"/>
                </a:cubicBezTo>
                <a:cubicBezTo>
                  <a:pt x="16896" y="54006"/>
                  <a:pt x="16991" y="54256"/>
                  <a:pt x="17051" y="54506"/>
                </a:cubicBezTo>
                <a:cubicBezTo>
                  <a:pt x="17598" y="56828"/>
                  <a:pt x="18158" y="59149"/>
                  <a:pt x="18718" y="61471"/>
                </a:cubicBezTo>
                <a:cubicBezTo>
                  <a:pt x="18741" y="61566"/>
                  <a:pt x="18729" y="61650"/>
                  <a:pt x="18729" y="61757"/>
                </a:cubicBezTo>
                <a:cubicBezTo>
                  <a:pt x="18551" y="61828"/>
                  <a:pt x="18396" y="61900"/>
                  <a:pt x="18241" y="61947"/>
                </a:cubicBezTo>
                <a:cubicBezTo>
                  <a:pt x="16813" y="62364"/>
                  <a:pt x="15360" y="62781"/>
                  <a:pt x="13919" y="63186"/>
                </a:cubicBezTo>
                <a:cubicBezTo>
                  <a:pt x="13610" y="63269"/>
                  <a:pt x="13300" y="63352"/>
                  <a:pt x="12979" y="63424"/>
                </a:cubicBezTo>
                <a:cubicBezTo>
                  <a:pt x="12741" y="63483"/>
                  <a:pt x="12562" y="63590"/>
                  <a:pt x="12538" y="63912"/>
                </a:cubicBezTo>
                <a:cubicBezTo>
                  <a:pt x="12595" y="63916"/>
                  <a:pt x="12652" y="63918"/>
                  <a:pt x="12709" y="63918"/>
                </a:cubicBezTo>
                <a:cubicBezTo>
                  <a:pt x="13287" y="63918"/>
                  <a:pt x="13829" y="63711"/>
                  <a:pt x="14372" y="63602"/>
                </a:cubicBezTo>
                <a:cubicBezTo>
                  <a:pt x="14979" y="63471"/>
                  <a:pt x="15586" y="63352"/>
                  <a:pt x="16193" y="63209"/>
                </a:cubicBezTo>
                <a:cubicBezTo>
                  <a:pt x="16217" y="63257"/>
                  <a:pt x="16217" y="63293"/>
                  <a:pt x="16229" y="63328"/>
                </a:cubicBezTo>
                <a:cubicBezTo>
                  <a:pt x="14824" y="63733"/>
                  <a:pt x="13443" y="64138"/>
                  <a:pt x="12062" y="64543"/>
                </a:cubicBezTo>
                <a:cubicBezTo>
                  <a:pt x="11883" y="64364"/>
                  <a:pt x="11752" y="64221"/>
                  <a:pt x="11633" y="64090"/>
                </a:cubicBezTo>
                <a:cubicBezTo>
                  <a:pt x="11764" y="63352"/>
                  <a:pt x="11467" y="62769"/>
                  <a:pt x="11157" y="62185"/>
                </a:cubicBezTo>
                <a:cubicBezTo>
                  <a:pt x="11109" y="62185"/>
                  <a:pt x="11050" y="62197"/>
                  <a:pt x="11002" y="62197"/>
                </a:cubicBezTo>
                <a:cubicBezTo>
                  <a:pt x="10990" y="62471"/>
                  <a:pt x="10955" y="62733"/>
                  <a:pt x="10943" y="63019"/>
                </a:cubicBezTo>
                <a:cubicBezTo>
                  <a:pt x="10871" y="63114"/>
                  <a:pt x="10776" y="63197"/>
                  <a:pt x="10705" y="63269"/>
                </a:cubicBezTo>
                <a:cubicBezTo>
                  <a:pt x="10764" y="63531"/>
                  <a:pt x="10836" y="63745"/>
                  <a:pt x="10871" y="63971"/>
                </a:cubicBezTo>
                <a:cubicBezTo>
                  <a:pt x="10895" y="64150"/>
                  <a:pt x="10895" y="64364"/>
                  <a:pt x="10859" y="64519"/>
                </a:cubicBezTo>
                <a:cubicBezTo>
                  <a:pt x="10657" y="65174"/>
                  <a:pt x="10717" y="65793"/>
                  <a:pt x="11050" y="66162"/>
                </a:cubicBezTo>
                <a:cubicBezTo>
                  <a:pt x="11503" y="66499"/>
                  <a:pt x="11917" y="66621"/>
                  <a:pt x="12321" y="66621"/>
                </a:cubicBezTo>
                <a:cubicBezTo>
                  <a:pt x="12617" y="66621"/>
                  <a:pt x="12908" y="66555"/>
                  <a:pt x="13205" y="66460"/>
                </a:cubicBezTo>
                <a:cubicBezTo>
                  <a:pt x="14919" y="65924"/>
                  <a:pt x="16658" y="65436"/>
                  <a:pt x="18372" y="64900"/>
                </a:cubicBezTo>
                <a:cubicBezTo>
                  <a:pt x="18979" y="64710"/>
                  <a:pt x="19575" y="64448"/>
                  <a:pt x="20158" y="64174"/>
                </a:cubicBezTo>
                <a:cubicBezTo>
                  <a:pt x="20884" y="63817"/>
                  <a:pt x="21599" y="63424"/>
                  <a:pt x="22432" y="63376"/>
                </a:cubicBezTo>
                <a:cubicBezTo>
                  <a:pt x="22778" y="63364"/>
                  <a:pt x="23123" y="63305"/>
                  <a:pt x="23444" y="63233"/>
                </a:cubicBezTo>
                <a:cubicBezTo>
                  <a:pt x="25861" y="62709"/>
                  <a:pt x="28266" y="62197"/>
                  <a:pt x="30659" y="61638"/>
                </a:cubicBezTo>
                <a:cubicBezTo>
                  <a:pt x="31672" y="61400"/>
                  <a:pt x="32707" y="61150"/>
                  <a:pt x="33398" y="60280"/>
                </a:cubicBezTo>
                <a:cubicBezTo>
                  <a:pt x="33935" y="60586"/>
                  <a:pt x="34321" y="60733"/>
                  <a:pt x="34706" y="60733"/>
                </a:cubicBezTo>
                <a:cubicBezTo>
                  <a:pt x="34817" y="60733"/>
                  <a:pt x="34927" y="60721"/>
                  <a:pt x="35041" y="60697"/>
                </a:cubicBezTo>
                <a:cubicBezTo>
                  <a:pt x="36577" y="60376"/>
                  <a:pt x="38101" y="60030"/>
                  <a:pt x="39637" y="59673"/>
                </a:cubicBezTo>
                <a:cubicBezTo>
                  <a:pt x="40125" y="59566"/>
                  <a:pt x="40601" y="59364"/>
                  <a:pt x="41101" y="59197"/>
                </a:cubicBezTo>
                <a:cubicBezTo>
                  <a:pt x="41197" y="59328"/>
                  <a:pt x="41316" y="59435"/>
                  <a:pt x="41399" y="59566"/>
                </a:cubicBezTo>
                <a:cubicBezTo>
                  <a:pt x="41720" y="60161"/>
                  <a:pt x="42232" y="60590"/>
                  <a:pt x="42768" y="60983"/>
                </a:cubicBezTo>
                <a:cubicBezTo>
                  <a:pt x="43061" y="61192"/>
                  <a:pt x="43361" y="61308"/>
                  <a:pt x="43682" y="61308"/>
                </a:cubicBezTo>
                <a:cubicBezTo>
                  <a:pt x="43818" y="61308"/>
                  <a:pt x="43957" y="61287"/>
                  <a:pt x="44102" y="61245"/>
                </a:cubicBezTo>
                <a:cubicBezTo>
                  <a:pt x="44614" y="61102"/>
                  <a:pt x="45114" y="60935"/>
                  <a:pt x="45638" y="60864"/>
                </a:cubicBezTo>
                <a:cubicBezTo>
                  <a:pt x="47138" y="60638"/>
                  <a:pt x="48638" y="60495"/>
                  <a:pt x="50150" y="60269"/>
                </a:cubicBezTo>
                <a:cubicBezTo>
                  <a:pt x="51281" y="60102"/>
                  <a:pt x="52388" y="59864"/>
                  <a:pt x="53508" y="59661"/>
                </a:cubicBezTo>
                <a:cubicBezTo>
                  <a:pt x="55424" y="59280"/>
                  <a:pt x="57329" y="58911"/>
                  <a:pt x="59258" y="58530"/>
                </a:cubicBezTo>
                <a:cubicBezTo>
                  <a:pt x="59830" y="58411"/>
                  <a:pt x="60401" y="58256"/>
                  <a:pt x="60985" y="58137"/>
                </a:cubicBezTo>
                <a:cubicBezTo>
                  <a:pt x="63068" y="57709"/>
                  <a:pt x="65152" y="57292"/>
                  <a:pt x="67235" y="56875"/>
                </a:cubicBezTo>
                <a:cubicBezTo>
                  <a:pt x="67736" y="56768"/>
                  <a:pt x="68259" y="56637"/>
                  <a:pt x="68783" y="56530"/>
                </a:cubicBezTo>
                <a:cubicBezTo>
                  <a:pt x="71200" y="56006"/>
                  <a:pt x="73641" y="55518"/>
                  <a:pt x="76070" y="54982"/>
                </a:cubicBezTo>
                <a:cubicBezTo>
                  <a:pt x="77546" y="54661"/>
                  <a:pt x="78999" y="54304"/>
                  <a:pt x="80451" y="53923"/>
                </a:cubicBezTo>
                <a:cubicBezTo>
                  <a:pt x="81678" y="53601"/>
                  <a:pt x="82892" y="53232"/>
                  <a:pt x="84107" y="52875"/>
                </a:cubicBezTo>
                <a:cubicBezTo>
                  <a:pt x="85190" y="52553"/>
                  <a:pt x="86238" y="52101"/>
                  <a:pt x="87369" y="51898"/>
                </a:cubicBezTo>
                <a:cubicBezTo>
                  <a:pt x="87679" y="51839"/>
                  <a:pt x="87964" y="51684"/>
                  <a:pt x="88214" y="51577"/>
                </a:cubicBezTo>
                <a:cubicBezTo>
                  <a:pt x="88548" y="50708"/>
                  <a:pt x="88405" y="50339"/>
                  <a:pt x="87679" y="49922"/>
                </a:cubicBezTo>
                <a:cubicBezTo>
                  <a:pt x="87571" y="49862"/>
                  <a:pt x="87440" y="49803"/>
                  <a:pt x="87357" y="49720"/>
                </a:cubicBezTo>
                <a:cubicBezTo>
                  <a:pt x="87214" y="49565"/>
                  <a:pt x="87059" y="49398"/>
                  <a:pt x="87024" y="49220"/>
                </a:cubicBezTo>
                <a:cubicBezTo>
                  <a:pt x="86845" y="47957"/>
                  <a:pt x="86726" y="46684"/>
                  <a:pt x="86726" y="45410"/>
                </a:cubicBezTo>
                <a:cubicBezTo>
                  <a:pt x="87274" y="44659"/>
                  <a:pt x="87238" y="44088"/>
                  <a:pt x="86547" y="43350"/>
                </a:cubicBezTo>
                <a:cubicBezTo>
                  <a:pt x="86491" y="43345"/>
                  <a:pt x="86436" y="43342"/>
                  <a:pt x="86380" y="43342"/>
                </a:cubicBezTo>
                <a:cubicBezTo>
                  <a:pt x="85919" y="43342"/>
                  <a:pt x="85483" y="43507"/>
                  <a:pt x="85047" y="43624"/>
                </a:cubicBezTo>
                <a:cubicBezTo>
                  <a:pt x="84950" y="43829"/>
                  <a:pt x="84990" y="44133"/>
                  <a:pt x="84694" y="44133"/>
                </a:cubicBezTo>
                <a:cubicBezTo>
                  <a:pt x="84665" y="44133"/>
                  <a:pt x="84632" y="44130"/>
                  <a:pt x="84595" y="44124"/>
                </a:cubicBezTo>
                <a:cubicBezTo>
                  <a:pt x="84535" y="44017"/>
                  <a:pt x="84476" y="43909"/>
                  <a:pt x="84392" y="43778"/>
                </a:cubicBezTo>
                <a:cubicBezTo>
                  <a:pt x="83690" y="43945"/>
                  <a:pt x="82987" y="44124"/>
                  <a:pt x="82297" y="44302"/>
                </a:cubicBezTo>
                <a:cubicBezTo>
                  <a:pt x="82190" y="43671"/>
                  <a:pt x="81785" y="43362"/>
                  <a:pt x="81297" y="43183"/>
                </a:cubicBezTo>
                <a:cubicBezTo>
                  <a:pt x="80773" y="42993"/>
                  <a:pt x="80499" y="42659"/>
                  <a:pt x="80380" y="42123"/>
                </a:cubicBezTo>
                <a:cubicBezTo>
                  <a:pt x="79999" y="40278"/>
                  <a:pt x="79570" y="38421"/>
                  <a:pt x="79166" y="36575"/>
                </a:cubicBezTo>
                <a:cubicBezTo>
                  <a:pt x="79130" y="36385"/>
                  <a:pt x="79118" y="36206"/>
                  <a:pt x="79094" y="36039"/>
                </a:cubicBezTo>
                <a:cubicBezTo>
                  <a:pt x="79701" y="35349"/>
                  <a:pt x="79808" y="34730"/>
                  <a:pt x="79427" y="34003"/>
                </a:cubicBezTo>
                <a:cubicBezTo>
                  <a:pt x="79295" y="33955"/>
                  <a:pt x="79164" y="33936"/>
                  <a:pt x="79034" y="33936"/>
                </a:cubicBezTo>
                <a:cubicBezTo>
                  <a:pt x="78567" y="33936"/>
                  <a:pt x="78114" y="34182"/>
                  <a:pt x="77655" y="34182"/>
                </a:cubicBezTo>
                <a:cubicBezTo>
                  <a:pt x="77646" y="34182"/>
                  <a:pt x="77638" y="34182"/>
                  <a:pt x="77630" y="34182"/>
                </a:cubicBezTo>
                <a:cubicBezTo>
                  <a:pt x="77380" y="33777"/>
                  <a:pt x="77141" y="33384"/>
                  <a:pt x="76915" y="33051"/>
                </a:cubicBezTo>
                <a:cubicBezTo>
                  <a:pt x="76895" y="33051"/>
                  <a:pt x="76875" y="33052"/>
                  <a:pt x="76855" y="33052"/>
                </a:cubicBezTo>
                <a:cubicBezTo>
                  <a:pt x="76070" y="33052"/>
                  <a:pt x="75595" y="32599"/>
                  <a:pt x="75189" y="32170"/>
                </a:cubicBezTo>
                <a:cubicBezTo>
                  <a:pt x="75046" y="31563"/>
                  <a:pt x="74927" y="31027"/>
                  <a:pt x="74772" y="30503"/>
                </a:cubicBezTo>
                <a:cubicBezTo>
                  <a:pt x="74522" y="29610"/>
                  <a:pt x="74248" y="28717"/>
                  <a:pt x="73998" y="27824"/>
                </a:cubicBezTo>
                <a:cubicBezTo>
                  <a:pt x="73939" y="27610"/>
                  <a:pt x="73939" y="27372"/>
                  <a:pt x="73939" y="27157"/>
                </a:cubicBezTo>
                <a:cubicBezTo>
                  <a:pt x="73939" y="26693"/>
                  <a:pt x="73832" y="26264"/>
                  <a:pt x="73582" y="25860"/>
                </a:cubicBezTo>
                <a:cubicBezTo>
                  <a:pt x="73260" y="25324"/>
                  <a:pt x="73034" y="24740"/>
                  <a:pt x="73165" y="24086"/>
                </a:cubicBezTo>
                <a:cubicBezTo>
                  <a:pt x="73224" y="23800"/>
                  <a:pt x="73236" y="23490"/>
                  <a:pt x="73284" y="23181"/>
                </a:cubicBezTo>
                <a:cubicBezTo>
                  <a:pt x="73343" y="23121"/>
                  <a:pt x="73439" y="23050"/>
                  <a:pt x="73522" y="22966"/>
                </a:cubicBezTo>
                <a:cubicBezTo>
                  <a:pt x="73879" y="22657"/>
                  <a:pt x="74010" y="22121"/>
                  <a:pt x="73867" y="21692"/>
                </a:cubicBezTo>
                <a:cubicBezTo>
                  <a:pt x="73755" y="21412"/>
                  <a:pt x="73591" y="21238"/>
                  <a:pt x="73284" y="21238"/>
                </a:cubicBezTo>
                <a:cubicBezTo>
                  <a:pt x="73265" y="21238"/>
                  <a:pt x="73245" y="21239"/>
                  <a:pt x="73224" y="21240"/>
                </a:cubicBezTo>
                <a:cubicBezTo>
                  <a:pt x="72748" y="21276"/>
                  <a:pt x="72260" y="21335"/>
                  <a:pt x="71784" y="21466"/>
                </a:cubicBezTo>
                <a:cubicBezTo>
                  <a:pt x="70462" y="21823"/>
                  <a:pt x="69164" y="22240"/>
                  <a:pt x="67855" y="22633"/>
                </a:cubicBezTo>
                <a:cubicBezTo>
                  <a:pt x="67736" y="22657"/>
                  <a:pt x="67628" y="22716"/>
                  <a:pt x="67521" y="22752"/>
                </a:cubicBezTo>
                <a:cubicBezTo>
                  <a:pt x="66533" y="23085"/>
                  <a:pt x="65545" y="23419"/>
                  <a:pt x="64568" y="23764"/>
                </a:cubicBezTo>
                <a:cubicBezTo>
                  <a:pt x="63652" y="24086"/>
                  <a:pt x="62747" y="24431"/>
                  <a:pt x="61842" y="24740"/>
                </a:cubicBezTo>
                <a:cubicBezTo>
                  <a:pt x="61294" y="24931"/>
                  <a:pt x="60735" y="25109"/>
                  <a:pt x="60139" y="25312"/>
                </a:cubicBezTo>
                <a:cubicBezTo>
                  <a:pt x="60020" y="24978"/>
                  <a:pt x="59925" y="24669"/>
                  <a:pt x="59830" y="24371"/>
                </a:cubicBezTo>
                <a:cubicBezTo>
                  <a:pt x="59413" y="22943"/>
                  <a:pt x="58984" y="21502"/>
                  <a:pt x="58592" y="20049"/>
                </a:cubicBezTo>
                <a:cubicBezTo>
                  <a:pt x="58461" y="19537"/>
                  <a:pt x="58377" y="18966"/>
                  <a:pt x="58413" y="18430"/>
                </a:cubicBezTo>
                <a:cubicBezTo>
                  <a:pt x="58461" y="18001"/>
                  <a:pt x="58413" y="17668"/>
                  <a:pt x="58139" y="17347"/>
                </a:cubicBezTo>
                <a:cubicBezTo>
                  <a:pt x="57996" y="17192"/>
                  <a:pt x="57913" y="16978"/>
                  <a:pt x="57782" y="16751"/>
                </a:cubicBezTo>
                <a:cubicBezTo>
                  <a:pt x="57913" y="16597"/>
                  <a:pt x="58020" y="16466"/>
                  <a:pt x="58091" y="16394"/>
                </a:cubicBezTo>
                <a:cubicBezTo>
                  <a:pt x="58080" y="15977"/>
                  <a:pt x="57925" y="15704"/>
                  <a:pt x="57722" y="15442"/>
                </a:cubicBezTo>
                <a:cubicBezTo>
                  <a:pt x="57556" y="15227"/>
                  <a:pt x="57401" y="14965"/>
                  <a:pt x="57318" y="14715"/>
                </a:cubicBezTo>
                <a:cubicBezTo>
                  <a:pt x="57187" y="14358"/>
                  <a:pt x="57103" y="13977"/>
                  <a:pt x="57020" y="13608"/>
                </a:cubicBezTo>
                <a:cubicBezTo>
                  <a:pt x="56591" y="11858"/>
                  <a:pt x="56175" y="10108"/>
                  <a:pt x="55734" y="8357"/>
                </a:cubicBezTo>
                <a:cubicBezTo>
                  <a:pt x="55663" y="8024"/>
                  <a:pt x="55544" y="7714"/>
                  <a:pt x="55651" y="7357"/>
                </a:cubicBezTo>
                <a:cubicBezTo>
                  <a:pt x="55698" y="7226"/>
                  <a:pt x="55639" y="7060"/>
                  <a:pt x="55603" y="6917"/>
                </a:cubicBezTo>
                <a:cubicBezTo>
                  <a:pt x="55472" y="6274"/>
                  <a:pt x="55043" y="5869"/>
                  <a:pt x="54532" y="5512"/>
                </a:cubicBezTo>
                <a:cubicBezTo>
                  <a:pt x="53460" y="4774"/>
                  <a:pt x="52376" y="4059"/>
                  <a:pt x="51448" y="3131"/>
                </a:cubicBezTo>
                <a:cubicBezTo>
                  <a:pt x="51305" y="2988"/>
                  <a:pt x="51210" y="2821"/>
                  <a:pt x="51091" y="2654"/>
                </a:cubicBezTo>
                <a:cubicBezTo>
                  <a:pt x="51257" y="2428"/>
                  <a:pt x="51364" y="2273"/>
                  <a:pt x="51495" y="2107"/>
                </a:cubicBezTo>
                <a:cubicBezTo>
                  <a:pt x="51722" y="1857"/>
                  <a:pt x="51745" y="1583"/>
                  <a:pt x="51567" y="1285"/>
                </a:cubicBezTo>
                <a:cubicBezTo>
                  <a:pt x="51269" y="773"/>
                  <a:pt x="50817" y="452"/>
                  <a:pt x="50341" y="142"/>
                </a:cubicBezTo>
                <a:cubicBezTo>
                  <a:pt x="50195" y="51"/>
                  <a:pt x="50050" y="1"/>
                  <a:pt x="49909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573" name="Google Shape;8573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5764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8574" name="Google Shape;8574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fld id="{00000000-1234-1234-1234-123412341234}" type="slidenum">
              <a:rPr lang="en" kern="0" smtClean="0">
                <a:solidFill>
                  <a:srgbClr val="B28E69"/>
                </a:solidFill>
                <a:latin typeface="Arial"/>
                <a:cs typeface="Arial"/>
                <a:sym typeface="Arial"/>
              </a:rPr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t>‹#›</a:t>
            </a:fld>
            <a:endParaRPr lang="en" kern="0">
              <a:solidFill>
                <a:srgbClr val="B28E69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575" name="Google Shape;8575;p11"/>
          <p:cNvSpPr txBox="1">
            <a:spLocks noGrp="1"/>
          </p:cNvSpPr>
          <p:nvPr>
            <p:ph type="subTitle" idx="1"/>
          </p:nvPr>
        </p:nvSpPr>
        <p:spPr>
          <a:xfrm>
            <a:off x="3993600" y="5252233"/>
            <a:ext cx="4204800" cy="88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67" b="0">
                <a:solidFill>
                  <a:schemeClr val="accent6"/>
                </a:solidFill>
              </a:defRPr>
            </a:lvl1pPr>
            <a:lvl2pPr lvl="1" algn="ctr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="" xmlns:p14="http://schemas.microsoft.com/office/powerpoint/2010/main" val="78759000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9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51" name="Google Shape;9351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 flipH="1">
            <a:off x="1" y="1"/>
            <a:ext cx="12192004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9352" name="Google Shape;9352;p16"/>
          <p:cNvSpPr txBox="1">
            <a:spLocks noGrp="1"/>
          </p:cNvSpPr>
          <p:nvPr>
            <p:ph type="body" idx="1"/>
          </p:nvPr>
        </p:nvSpPr>
        <p:spPr>
          <a:xfrm>
            <a:off x="3101333" y="2247833"/>
            <a:ext cx="6032400" cy="438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A3015"/>
              </a:buClr>
              <a:buSzPts val="1400"/>
              <a:buChar char="●"/>
              <a:defRPr sz="1867" b="0">
                <a:solidFill>
                  <a:srgbClr val="5A3015"/>
                </a:solidFill>
              </a:defRPr>
            </a:lvl1pPr>
            <a:lvl2pPr marL="1219170" lvl="1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A3015"/>
              </a:buClr>
              <a:buSzPts val="1400"/>
              <a:buChar char="○"/>
              <a:defRPr>
                <a:solidFill>
                  <a:srgbClr val="5A3015"/>
                </a:solidFill>
              </a:defRPr>
            </a:lvl2pPr>
            <a:lvl3pPr marL="1828754" lvl="2" indent="-4233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5A3015"/>
              </a:buClr>
              <a:buSzPts val="1400"/>
              <a:buChar char="■"/>
              <a:defRPr>
                <a:solidFill>
                  <a:srgbClr val="5A3015"/>
                </a:solidFill>
              </a:defRPr>
            </a:lvl3pPr>
            <a:lvl4pPr marL="2438339" lvl="3" indent="-4233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5A3015"/>
              </a:buClr>
              <a:buSzPts val="1400"/>
              <a:buChar char="●"/>
              <a:defRPr>
                <a:solidFill>
                  <a:srgbClr val="5A3015"/>
                </a:solidFill>
              </a:defRPr>
            </a:lvl4pPr>
            <a:lvl5pPr marL="3047924" lvl="4" indent="-4233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5A3015"/>
              </a:buClr>
              <a:buSzPts val="1400"/>
              <a:buChar char="○"/>
              <a:defRPr>
                <a:solidFill>
                  <a:srgbClr val="5A3015"/>
                </a:solidFill>
              </a:defRPr>
            </a:lvl5pPr>
            <a:lvl6pPr marL="3657509" lvl="5" indent="-4233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5A3015"/>
              </a:buClr>
              <a:buSzPts val="1400"/>
              <a:buChar char="■"/>
              <a:defRPr>
                <a:solidFill>
                  <a:srgbClr val="5A3015"/>
                </a:solidFill>
              </a:defRPr>
            </a:lvl6pPr>
            <a:lvl7pPr marL="4267093" lvl="6" indent="-4233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5A3015"/>
              </a:buClr>
              <a:buSzPts val="1400"/>
              <a:buChar char="●"/>
              <a:defRPr>
                <a:solidFill>
                  <a:srgbClr val="5A3015"/>
                </a:solidFill>
              </a:defRPr>
            </a:lvl7pPr>
            <a:lvl8pPr marL="4876678" lvl="7" indent="-4233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5A3015"/>
              </a:buClr>
              <a:buSzPts val="1400"/>
              <a:buChar char="○"/>
              <a:defRPr>
                <a:solidFill>
                  <a:srgbClr val="5A3015"/>
                </a:solidFill>
              </a:defRPr>
            </a:lvl8pPr>
            <a:lvl9pPr marL="5486263" lvl="8" indent="-423323" rtl="0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Clr>
                <a:srgbClr val="5A3015"/>
              </a:buClr>
              <a:buSzPts val="1400"/>
              <a:buChar char="■"/>
              <a:defRPr>
                <a:solidFill>
                  <a:srgbClr val="5A3015"/>
                </a:solidFill>
              </a:defRPr>
            </a:lvl9pPr>
          </a:lstStyle>
          <a:p>
            <a:endParaRPr/>
          </a:p>
        </p:txBody>
      </p:sp>
      <p:sp>
        <p:nvSpPr>
          <p:cNvPr id="9353" name="Google Shape;9353;p1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fld id="{00000000-1234-1234-1234-123412341234}" type="slidenum">
              <a:rPr lang="en" kern="0" smtClean="0">
                <a:solidFill>
                  <a:srgbClr val="B28E69"/>
                </a:solidFill>
                <a:latin typeface="Arial"/>
                <a:cs typeface="Arial"/>
                <a:sym typeface="Arial"/>
              </a:rPr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t>‹#›</a:t>
            </a:fld>
            <a:endParaRPr lang="en" kern="0">
              <a:solidFill>
                <a:srgbClr val="B28E69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9354" name="Google Shape;9354;p16"/>
          <p:cNvGrpSpPr/>
          <p:nvPr/>
        </p:nvGrpSpPr>
        <p:grpSpPr>
          <a:xfrm rot="-2700000">
            <a:off x="8887226" y="5355057"/>
            <a:ext cx="1597265" cy="1809543"/>
            <a:chOff x="2807100" y="2138800"/>
            <a:chExt cx="649550" cy="735875"/>
          </a:xfrm>
        </p:grpSpPr>
        <p:sp>
          <p:nvSpPr>
            <p:cNvPr id="9355" name="Google Shape;9355;p16"/>
            <p:cNvSpPr/>
            <p:nvPr/>
          </p:nvSpPr>
          <p:spPr>
            <a:xfrm>
              <a:off x="2807100" y="2263275"/>
              <a:ext cx="649550" cy="611400"/>
            </a:xfrm>
            <a:custGeom>
              <a:avLst/>
              <a:gdLst/>
              <a:ahLst/>
              <a:cxnLst/>
              <a:rect l="l" t="t" r="r" b="b"/>
              <a:pathLst>
                <a:path w="25982" h="24456" extrusionOk="0">
                  <a:moveTo>
                    <a:pt x="8314" y="9306"/>
                  </a:moveTo>
                  <a:cubicBezTo>
                    <a:pt x="8329" y="9415"/>
                    <a:pt x="8329" y="9539"/>
                    <a:pt x="8360" y="9648"/>
                  </a:cubicBezTo>
                  <a:cubicBezTo>
                    <a:pt x="8314" y="9617"/>
                    <a:pt x="8283" y="9585"/>
                    <a:pt x="8252" y="9554"/>
                  </a:cubicBezTo>
                  <a:cubicBezTo>
                    <a:pt x="8283" y="9461"/>
                    <a:pt x="8298" y="9384"/>
                    <a:pt x="8314" y="9306"/>
                  </a:cubicBezTo>
                  <a:close/>
                  <a:moveTo>
                    <a:pt x="13820" y="16441"/>
                  </a:moveTo>
                  <a:cubicBezTo>
                    <a:pt x="13820" y="16456"/>
                    <a:pt x="13835" y="16472"/>
                    <a:pt x="13866" y="16487"/>
                  </a:cubicBezTo>
                  <a:lnTo>
                    <a:pt x="13820" y="16534"/>
                  </a:lnTo>
                  <a:lnTo>
                    <a:pt x="13820" y="16441"/>
                  </a:lnTo>
                  <a:close/>
                  <a:moveTo>
                    <a:pt x="18209" y="1"/>
                  </a:moveTo>
                  <a:cubicBezTo>
                    <a:pt x="15860" y="260"/>
                    <a:pt x="16061" y="3384"/>
                    <a:pt x="13368" y="3384"/>
                  </a:cubicBezTo>
                  <a:cubicBezTo>
                    <a:pt x="13323" y="3384"/>
                    <a:pt x="13277" y="3383"/>
                    <a:pt x="13230" y="3382"/>
                  </a:cubicBezTo>
                  <a:cubicBezTo>
                    <a:pt x="12702" y="3382"/>
                    <a:pt x="12812" y="2661"/>
                    <a:pt x="12328" y="2661"/>
                  </a:cubicBezTo>
                  <a:cubicBezTo>
                    <a:pt x="12300" y="2661"/>
                    <a:pt x="12270" y="2663"/>
                    <a:pt x="12238" y="2668"/>
                  </a:cubicBezTo>
                  <a:cubicBezTo>
                    <a:pt x="13137" y="3289"/>
                    <a:pt x="11710" y="3878"/>
                    <a:pt x="12207" y="4591"/>
                  </a:cubicBezTo>
                  <a:cubicBezTo>
                    <a:pt x="12160" y="4628"/>
                    <a:pt x="12111" y="4642"/>
                    <a:pt x="12060" y="4642"/>
                  </a:cubicBezTo>
                  <a:cubicBezTo>
                    <a:pt x="11891" y="4642"/>
                    <a:pt x="11701" y="4489"/>
                    <a:pt x="11531" y="4489"/>
                  </a:cubicBezTo>
                  <a:cubicBezTo>
                    <a:pt x="11425" y="4489"/>
                    <a:pt x="11326" y="4550"/>
                    <a:pt x="11245" y="4746"/>
                  </a:cubicBezTo>
                  <a:cubicBezTo>
                    <a:pt x="11865" y="5227"/>
                    <a:pt x="11478" y="5925"/>
                    <a:pt x="11353" y="6546"/>
                  </a:cubicBezTo>
                  <a:cubicBezTo>
                    <a:pt x="11338" y="6561"/>
                    <a:pt x="11291" y="6592"/>
                    <a:pt x="11260" y="6608"/>
                  </a:cubicBezTo>
                  <a:cubicBezTo>
                    <a:pt x="11034" y="6529"/>
                    <a:pt x="10817" y="6490"/>
                    <a:pt x="10607" y="6490"/>
                  </a:cubicBezTo>
                  <a:cubicBezTo>
                    <a:pt x="10443" y="6490"/>
                    <a:pt x="10284" y="6514"/>
                    <a:pt x="10128" y="6561"/>
                  </a:cubicBezTo>
                  <a:cubicBezTo>
                    <a:pt x="9616" y="6716"/>
                    <a:pt x="9322" y="7166"/>
                    <a:pt x="9151" y="7724"/>
                  </a:cubicBezTo>
                  <a:cubicBezTo>
                    <a:pt x="8856" y="7833"/>
                    <a:pt x="8655" y="8035"/>
                    <a:pt x="8500" y="8298"/>
                  </a:cubicBezTo>
                  <a:cubicBezTo>
                    <a:pt x="8624" y="7693"/>
                    <a:pt x="8686" y="7088"/>
                    <a:pt x="8608" y="6251"/>
                  </a:cubicBezTo>
                  <a:lnTo>
                    <a:pt x="8608" y="6251"/>
                  </a:lnTo>
                  <a:cubicBezTo>
                    <a:pt x="8329" y="6763"/>
                    <a:pt x="7461" y="7693"/>
                    <a:pt x="7616" y="8639"/>
                  </a:cubicBezTo>
                  <a:cubicBezTo>
                    <a:pt x="7414" y="7647"/>
                    <a:pt x="6747" y="6127"/>
                    <a:pt x="6995" y="4840"/>
                  </a:cubicBezTo>
                  <a:lnTo>
                    <a:pt x="6995" y="4840"/>
                  </a:lnTo>
                  <a:cubicBezTo>
                    <a:pt x="6220" y="5987"/>
                    <a:pt x="6871" y="7709"/>
                    <a:pt x="5677" y="8608"/>
                  </a:cubicBezTo>
                  <a:cubicBezTo>
                    <a:pt x="5666" y="8609"/>
                    <a:pt x="5654" y="8609"/>
                    <a:pt x="5643" y="8609"/>
                  </a:cubicBezTo>
                  <a:cubicBezTo>
                    <a:pt x="5303" y="8609"/>
                    <a:pt x="5035" y="8387"/>
                    <a:pt x="4855" y="8252"/>
                  </a:cubicBezTo>
                  <a:cubicBezTo>
                    <a:pt x="4842" y="8250"/>
                    <a:pt x="4830" y="8250"/>
                    <a:pt x="4818" y="8250"/>
                  </a:cubicBezTo>
                  <a:cubicBezTo>
                    <a:pt x="4516" y="8250"/>
                    <a:pt x="4541" y="8616"/>
                    <a:pt x="4452" y="8810"/>
                  </a:cubicBezTo>
                  <a:cubicBezTo>
                    <a:pt x="4434" y="8811"/>
                    <a:pt x="4416" y="8811"/>
                    <a:pt x="4399" y="8811"/>
                  </a:cubicBezTo>
                  <a:cubicBezTo>
                    <a:pt x="3011" y="8811"/>
                    <a:pt x="2467" y="7003"/>
                    <a:pt x="1272" y="6391"/>
                  </a:cubicBezTo>
                  <a:lnTo>
                    <a:pt x="1272" y="6391"/>
                  </a:lnTo>
                  <a:cubicBezTo>
                    <a:pt x="1203" y="6502"/>
                    <a:pt x="1308" y="6775"/>
                    <a:pt x="1096" y="6775"/>
                  </a:cubicBezTo>
                  <a:cubicBezTo>
                    <a:pt x="1071" y="6775"/>
                    <a:pt x="1043" y="6771"/>
                    <a:pt x="1009" y="6763"/>
                  </a:cubicBezTo>
                  <a:lnTo>
                    <a:pt x="1009" y="6763"/>
                  </a:lnTo>
                  <a:cubicBezTo>
                    <a:pt x="1567" y="7166"/>
                    <a:pt x="1722" y="7941"/>
                    <a:pt x="2451" y="8112"/>
                  </a:cubicBezTo>
                  <a:cubicBezTo>
                    <a:pt x="2513" y="8360"/>
                    <a:pt x="2684" y="8701"/>
                    <a:pt x="2435" y="8888"/>
                  </a:cubicBezTo>
                  <a:cubicBezTo>
                    <a:pt x="2322" y="8916"/>
                    <a:pt x="2221" y="8929"/>
                    <a:pt x="2130" y="8929"/>
                  </a:cubicBezTo>
                  <a:cubicBezTo>
                    <a:pt x="1337" y="8929"/>
                    <a:pt x="1300" y="7949"/>
                    <a:pt x="466" y="7879"/>
                  </a:cubicBezTo>
                  <a:cubicBezTo>
                    <a:pt x="202" y="7941"/>
                    <a:pt x="78" y="8190"/>
                    <a:pt x="0" y="8438"/>
                  </a:cubicBezTo>
                  <a:cubicBezTo>
                    <a:pt x="326" y="9120"/>
                    <a:pt x="1024" y="9167"/>
                    <a:pt x="1412" y="9787"/>
                  </a:cubicBezTo>
                  <a:cubicBezTo>
                    <a:pt x="2110" y="10609"/>
                    <a:pt x="1117" y="11524"/>
                    <a:pt x="1707" y="12346"/>
                  </a:cubicBezTo>
                  <a:cubicBezTo>
                    <a:pt x="1780" y="12529"/>
                    <a:pt x="1958" y="12740"/>
                    <a:pt x="2158" y="12740"/>
                  </a:cubicBezTo>
                  <a:cubicBezTo>
                    <a:pt x="2213" y="12740"/>
                    <a:pt x="2270" y="12724"/>
                    <a:pt x="2327" y="12687"/>
                  </a:cubicBezTo>
                  <a:cubicBezTo>
                    <a:pt x="2761" y="13385"/>
                    <a:pt x="3133" y="14161"/>
                    <a:pt x="2901" y="14983"/>
                  </a:cubicBezTo>
                  <a:cubicBezTo>
                    <a:pt x="2575" y="15293"/>
                    <a:pt x="2094" y="15417"/>
                    <a:pt x="1784" y="15960"/>
                  </a:cubicBezTo>
                  <a:cubicBezTo>
                    <a:pt x="1598" y="16115"/>
                    <a:pt x="1520" y="16503"/>
                    <a:pt x="1815" y="16611"/>
                  </a:cubicBezTo>
                  <a:cubicBezTo>
                    <a:pt x="2218" y="16580"/>
                    <a:pt x="2513" y="16084"/>
                    <a:pt x="2653" y="15712"/>
                  </a:cubicBezTo>
                  <a:cubicBezTo>
                    <a:pt x="3040" y="16224"/>
                    <a:pt x="3102" y="17201"/>
                    <a:pt x="3133" y="17961"/>
                  </a:cubicBezTo>
                  <a:cubicBezTo>
                    <a:pt x="2964" y="18119"/>
                    <a:pt x="2798" y="18179"/>
                    <a:pt x="2631" y="18179"/>
                  </a:cubicBezTo>
                  <a:cubicBezTo>
                    <a:pt x="2118" y="18179"/>
                    <a:pt x="1606" y="17610"/>
                    <a:pt x="1027" y="17610"/>
                  </a:cubicBezTo>
                  <a:cubicBezTo>
                    <a:pt x="985" y="17610"/>
                    <a:pt x="943" y="17613"/>
                    <a:pt x="900" y="17619"/>
                  </a:cubicBezTo>
                  <a:cubicBezTo>
                    <a:pt x="1350" y="18566"/>
                    <a:pt x="3071" y="18426"/>
                    <a:pt x="3056" y="19744"/>
                  </a:cubicBezTo>
                  <a:cubicBezTo>
                    <a:pt x="3056" y="20023"/>
                    <a:pt x="2958" y="20091"/>
                    <a:pt x="2826" y="20091"/>
                  </a:cubicBezTo>
                  <a:cubicBezTo>
                    <a:pt x="2702" y="20091"/>
                    <a:pt x="2549" y="20031"/>
                    <a:pt x="2420" y="20031"/>
                  </a:cubicBezTo>
                  <a:cubicBezTo>
                    <a:pt x="2320" y="20031"/>
                    <a:pt x="2234" y="20067"/>
                    <a:pt x="2187" y="20194"/>
                  </a:cubicBezTo>
                  <a:cubicBezTo>
                    <a:pt x="2404" y="20566"/>
                    <a:pt x="2947" y="20489"/>
                    <a:pt x="3211" y="20721"/>
                  </a:cubicBezTo>
                  <a:cubicBezTo>
                    <a:pt x="3428" y="21202"/>
                    <a:pt x="4312" y="21295"/>
                    <a:pt x="3831" y="21854"/>
                  </a:cubicBezTo>
                  <a:cubicBezTo>
                    <a:pt x="5099" y="22644"/>
                    <a:pt x="5879" y="24094"/>
                    <a:pt x="7592" y="24094"/>
                  </a:cubicBezTo>
                  <a:cubicBezTo>
                    <a:pt x="7660" y="24094"/>
                    <a:pt x="7730" y="24092"/>
                    <a:pt x="7802" y="24087"/>
                  </a:cubicBezTo>
                  <a:cubicBezTo>
                    <a:pt x="8015" y="24365"/>
                    <a:pt x="8293" y="24455"/>
                    <a:pt x="8589" y="24455"/>
                  </a:cubicBezTo>
                  <a:cubicBezTo>
                    <a:pt x="9136" y="24455"/>
                    <a:pt x="9746" y="24149"/>
                    <a:pt x="10128" y="24149"/>
                  </a:cubicBezTo>
                  <a:cubicBezTo>
                    <a:pt x="11167" y="23932"/>
                    <a:pt x="11865" y="23280"/>
                    <a:pt x="12439" y="22505"/>
                  </a:cubicBezTo>
                  <a:cubicBezTo>
                    <a:pt x="13297" y="22889"/>
                    <a:pt x="14084" y="23330"/>
                    <a:pt x="15002" y="23330"/>
                  </a:cubicBezTo>
                  <a:cubicBezTo>
                    <a:pt x="15047" y="23330"/>
                    <a:pt x="15092" y="23329"/>
                    <a:pt x="15138" y="23327"/>
                  </a:cubicBezTo>
                  <a:cubicBezTo>
                    <a:pt x="16921" y="23017"/>
                    <a:pt x="18348" y="22195"/>
                    <a:pt x="18845" y="20504"/>
                  </a:cubicBezTo>
                  <a:cubicBezTo>
                    <a:pt x="19387" y="19868"/>
                    <a:pt x="18457" y="19574"/>
                    <a:pt x="18178" y="19139"/>
                  </a:cubicBezTo>
                  <a:cubicBezTo>
                    <a:pt x="17170" y="18100"/>
                    <a:pt x="18767" y="17356"/>
                    <a:pt x="19170" y="16565"/>
                  </a:cubicBezTo>
                  <a:cubicBezTo>
                    <a:pt x="19403" y="16162"/>
                    <a:pt x="19108" y="15696"/>
                    <a:pt x="18643" y="15619"/>
                  </a:cubicBezTo>
                  <a:cubicBezTo>
                    <a:pt x="18562" y="15604"/>
                    <a:pt x="18485" y="15597"/>
                    <a:pt x="18410" y="15597"/>
                  </a:cubicBezTo>
                  <a:cubicBezTo>
                    <a:pt x="17271" y="15597"/>
                    <a:pt x="16889" y="17211"/>
                    <a:pt x="16043" y="17211"/>
                  </a:cubicBezTo>
                  <a:cubicBezTo>
                    <a:pt x="15888" y="17211"/>
                    <a:pt x="15718" y="17157"/>
                    <a:pt x="15526" y="17030"/>
                  </a:cubicBezTo>
                  <a:cubicBezTo>
                    <a:pt x="15541" y="16968"/>
                    <a:pt x="15557" y="16937"/>
                    <a:pt x="15557" y="16891"/>
                  </a:cubicBezTo>
                  <a:cubicBezTo>
                    <a:pt x="15696" y="16844"/>
                    <a:pt x="15820" y="16782"/>
                    <a:pt x="15929" y="16658"/>
                  </a:cubicBezTo>
                  <a:cubicBezTo>
                    <a:pt x="16177" y="16332"/>
                    <a:pt x="16673" y="16177"/>
                    <a:pt x="16472" y="15634"/>
                  </a:cubicBezTo>
                  <a:cubicBezTo>
                    <a:pt x="16565" y="15402"/>
                    <a:pt x="16611" y="15215"/>
                    <a:pt x="16611" y="15014"/>
                  </a:cubicBezTo>
                  <a:cubicBezTo>
                    <a:pt x="16828" y="14704"/>
                    <a:pt x="17061" y="14393"/>
                    <a:pt x="17263" y="14083"/>
                  </a:cubicBezTo>
                  <a:cubicBezTo>
                    <a:pt x="18395" y="13680"/>
                    <a:pt x="19046" y="12501"/>
                    <a:pt x="20396" y="12346"/>
                  </a:cubicBezTo>
                  <a:cubicBezTo>
                    <a:pt x="20474" y="12334"/>
                    <a:pt x="20551" y="12328"/>
                    <a:pt x="20627" y="12328"/>
                  </a:cubicBezTo>
                  <a:cubicBezTo>
                    <a:pt x="21417" y="12328"/>
                    <a:pt x="22053" y="12949"/>
                    <a:pt x="22675" y="13246"/>
                  </a:cubicBezTo>
                  <a:cubicBezTo>
                    <a:pt x="22846" y="13060"/>
                    <a:pt x="23036" y="12998"/>
                    <a:pt x="23235" y="12998"/>
                  </a:cubicBezTo>
                  <a:cubicBezTo>
                    <a:pt x="23638" y="12998"/>
                    <a:pt x="24075" y="13252"/>
                    <a:pt x="24450" y="13252"/>
                  </a:cubicBezTo>
                  <a:cubicBezTo>
                    <a:pt x="24632" y="13252"/>
                    <a:pt x="24799" y="13192"/>
                    <a:pt x="24940" y="13013"/>
                  </a:cubicBezTo>
                  <a:cubicBezTo>
                    <a:pt x="24071" y="12889"/>
                    <a:pt x="24630" y="11989"/>
                    <a:pt x="23746" y="11803"/>
                  </a:cubicBezTo>
                  <a:cubicBezTo>
                    <a:pt x="23609" y="11821"/>
                    <a:pt x="23474" y="11829"/>
                    <a:pt x="23341" y="11829"/>
                  </a:cubicBezTo>
                  <a:cubicBezTo>
                    <a:pt x="22642" y="11829"/>
                    <a:pt x="21983" y="11592"/>
                    <a:pt x="21280" y="11136"/>
                  </a:cubicBezTo>
                  <a:cubicBezTo>
                    <a:pt x="20551" y="10640"/>
                    <a:pt x="21280" y="9880"/>
                    <a:pt x="21342" y="9337"/>
                  </a:cubicBezTo>
                  <a:cubicBezTo>
                    <a:pt x="22769" y="8190"/>
                    <a:pt x="23296" y="6266"/>
                    <a:pt x="24118" y="4746"/>
                  </a:cubicBezTo>
                  <a:cubicBezTo>
                    <a:pt x="24133" y="4762"/>
                    <a:pt x="24180" y="4778"/>
                    <a:pt x="24195" y="4793"/>
                  </a:cubicBezTo>
                  <a:cubicBezTo>
                    <a:pt x="24253" y="4803"/>
                    <a:pt x="24313" y="4808"/>
                    <a:pt x="24374" y="4808"/>
                  </a:cubicBezTo>
                  <a:cubicBezTo>
                    <a:pt x="25086" y="4808"/>
                    <a:pt x="25981" y="4160"/>
                    <a:pt x="25824" y="3289"/>
                  </a:cubicBezTo>
                  <a:cubicBezTo>
                    <a:pt x="25467" y="2994"/>
                    <a:pt x="25700" y="2296"/>
                    <a:pt x="25079" y="2234"/>
                  </a:cubicBezTo>
                  <a:cubicBezTo>
                    <a:pt x="24537" y="2265"/>
                    <a:pt x="23885" y="2606"/>
                    <a:pt x="23575" y="3211"/>
                  </a:cubicBezTo>
                  <a:cubicBezTo>
                    <a:pt x="23466" y="3444"/>
                    <a:pt x="23451" y="3676"/>
                    <a:pt x="23497" y="3862"/>
                  </a:cubicBezTo>
                  <a:cubicBezTo>
                    <a:pt x="23280" y="3940"/>
                    <a:pt x="23063" y="4064"/>
                    <a:pt x="22908" y="4312"/>
                  </a:cubicBezTo>
                  <a:cubicBezTo>
                    <a:pt x="22536" y="4002"/>
                    <a:pt x="22489" y="3134"/>
                    <a:pt x="22040" y="2730"/>
                  </a:cubicBezTo>
                  <a:cubicBezTo>
                    <a:pt x="21608" y="2871"/>
                    <a:pt x="21108" y="3357"/>
                    <a:pt x="20552" y="3357"/>
                  </a:cubicBezTo>
                  <a:cubicBezTo>
                    <a:pt x="20309" y="3357"/>
                    <a:pt x="20055" y="3264"/>
                    <a:pt x="19791" y="3009"/>
                  </a:cubicBezTo>
                  <a:cubicBezTo>
                    <a:pt x="20070" y="1676"/>
                    <a:pt x="18441" y="1179"/>
                    <a:pt x="1820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56" name="Google Shape;9356;p16"/>
            <p:cNvSpPr/>
            <p:nvPr/>
          </p:nvSpPr>
          <p:spPr>
            <a:xfrm>
              <a:off x="3250675" y="2138800"/>
              <a:ext cx="32975" cy="48275"/>
            </a:xfrm>
            <a:custGeom>
              <a:avLst/>
              <a:gdLst/>
              <a:ahLst/>
              <a:cxnLst/>
              <a:rect l="l" t="t" r="r" b="b"/>
              <a:pathLst>
                <a:path w="1319" h="1931" extrusionOk="0">
                  <a:moveTo>
                    <a:pt x="357" y="1"/>
                  </a:moveTo>
                  <a:cubicBezTo>
                    <a:pt x="47" y="218"/>
                    <a:pt x="47" y="606"/>
                    <a:pt x="0" y="1040"/>
                  </a:cubicBezTo>
                  <a:cubicBezTo>
                    <a:pt x="16" y="1381"/>
                    <a:pt x="233" y="1676"/>
                    <a:pt x="404" y="1893"/>
                  </a:cubicBezTo>
                  <a:cubicBezTo>
                    <a:pt x="474" y="1919"/>
                    <a:pt x="541" y="1931"/>
                    <a:pt x="606" y="1931"/>
                  </a:cubicBezTo>
                  <a:cubicBezTo>
                    <a:pt x="813" y="1931"/>
                    <a:pt x="991" y="1810"/>
                    <a:pt x="1133" y="1645"/>
                  </a:cubicBezTo>
                  <a:cubicBezTo>
                    <a:pt x="1319" y="1350"/>
                    <a:pt x="1257" y="1149"/>
                    <a:pt x="1241" y="807"/>
                  </a:cubicBezTo>
                  <a:cubicBezTo>
                    <a:pt x="1164" y="373"/>
                    <a:pt x="714" y="110"/>
                    <a:pt x="35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57" name="Google Shape;9357;p16"/>
            <p:cNvSpPr/>
            <p:nvPr/>
          </p:nvSpPr>
          <p:spPr>
            <a:xfrm>
              <a:off x="3048275" y="2170950"/>
              <a:ext cx="67500" cy="74250"/>
            </a:xfrm>
            <a:custGeom>
              <a:avLst/>
              <a:gdLst/>
              <a:ahLst/>
              <a:cxnLst/>
              <a:rect l="l" t="t" r="r" b="b"/>
              <a:pathLst>
                <a:path w="2700" h="2970" extrusionOk="0">
                  <a:moveTo>
                    <a:pt x="580" y="1"/>
                  </a:moveTo>
                  <a:cubicBezTo>
                    <a:pt x="557" y="1"/>
                    <a:pt x="535" y="1"/>
                    <a:pt x="512" y="2"/>
                  </a:cubicBezTo>
                  <a:cubicBezTo>
                    <a:pt x="156" y="871"/>
                    <a:pt x="0" y="2065"/>
                    <a:pt x="822" y="2794"/>
                  </a:cubicBezTo>
                  <a:cubicBezTo>
                    <a:pt x="988" y="2918"/>
                    <a:pt x="1142" y="2969"/>
                    <a:pt x="1289" y="2969"/>
                  </a:cubicBezTo>
                  <a:cubicBezTo>
                    <a:pt x="1693" y="2969"/>
                    <a:pt x="2040" y="2581"/>
                    <a:pt x="2404" y="2251"/>
                  </a:cubicBezTo>
                  <a:cubicBezTo>
                    <a:pt x="2591" y="1910"/>
                    <a:pt x="2699" y="1305"/>
                    <a:pt x="2528" y="917"/>
                  </a:cubicBezTo>
                  <a:cubicBezTo>
                    <a:pt x="2016" y="496"/>
                    <a:pt x="1329" y="1"/>
                    <a:pt x="5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58" name="Google Shape;9358;p16"/>
            <p:cNvSpPr/>
            <p:nvPr/>
          </p:nvSpPr>
          <p:spPr>
            <a:xfrm>
              <a:off x="2910250" y="2203025"/>
              <a:ext cx="97325" cy="164050"/>
            </a:xfrm>
            <a:custGeom>
              <a:avLst/>
              <a:gdLst/>
              <a:ahLst/>
              <a:cxnLst/>
              <a:rect l="l" t="t" r="r" b="b"/>
              <a:pathLst>
                <a:path w="3893" h="6562" extrusionOk="0">
                  <a:moveTo>
                    <a:pt x="375" y="0"/>
                  </a:moveTo>
                  <a:cubicBezTo>
                    <a:pt x="101" y="0"/>
                    <a:pt x="240" y="442"/>
                    <a:pt x="0" y="642"/>
                  </a:cubicBezTo>
                  <a:cubicBezTo>
                    <a:pt x="543" y="2302"/>
                    <a:pt x="1086" y="3884"/>
                    <a:pt x="2295" y="5249"/>
                  </a:cubicBezTo>
                  <a:cubicBezTo>
                    <a:pt x="2322" y="5625"/>
                    <a:pt x="2454" y="6561"/>
                    <a:pt x="3014" y="6561"/>
                  </a:cubicBezTo>
                  <a:cubicBezTo>
                    <a:pt x="3100" y="6561"/>
                    <a:pt x="3196" y="6539"/>
                    <a:pt x="3304" y="6490"/>
                  </a:cubicBezTo>
                  <a:cubicBezTo>
                    <a:pt x="3893" y="6086"/>
                    <a:pt x="3397" y="5590"/>
                    <a:pt x="3226" y="5202"/>
                  </a:cubicBezTo>
                  <a:cubicBezTo>
                    <a:pt x="2342" y="3884"/>
                    <a:pt x="1954" y="2224"/>
                    <a:pt x="1303" y="751"/>
                  </a:cubicBezTo>
                  <a:cubicBezTo>
                    <a:pt x="1055" y="549"/>
                    <a:pt x="977" y="100"/>
                    <a:pt x="543" y="38"/>
                  </a:cubicBezTo>
                  <a:cubicBezTo>
                    <a:pt x="474" y="12"/>
                    <a:pt x="419" y="0"/>
                    <a:pt x="3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59" name="Google Shape;9359;p16"/>
            <p:cNvSpPr/>
            <p:nvPr/>
          </p:nvSpPr>
          <p:spPr>
            <a:xfrm>
              <a:off x="3343725" y="2675025"/>
              <a:ext cx="48875" cy="32475"/>
            </a:xfrm>
            <a:custGeom>
              <a:avLst/>
              <a:gdLst/>
              <a:ahLst/>
              <a:cxnLst/>
              <a:rect l="l" t="t" r="r" b="b"/>
              <a:pathLst>
                <a:path w="1955" h="1299" extrusionOk="0">
                  <a:moveTo>
                    <a:pt x="892" y="0"/>
                  </a:moveTo>
                  <a:cubicBezTo>
                    <a:pt x="838" y="0"/>
                    <a:pt x="761" y="12"/>
                    <a:pt x="637" y="48"/>
                  </a:cubicBezTo>
                  <a:cubicBezTo>
                    <a:pt x="249" y="141"/>
                    <a:pt x="280" y="234"/>
                    <a:pt x="1" y="374"/>
                  </a:cubicBezTo>
                  <a:cubicBezTo>
                    <a:pt x="16" y="700"/>
                    <a:pt x="78" y="994"/>
                    <a:pt x="745" y="1072"/>
                  </a:cubicBezTo>
                  <a:cubicBezTo>
                    <a:pt x="694" y="1144"/>
                    <a:pt x="601" y="1298"/>
                    <a:pt x="777" y="1298"/>
                  </a:cubicBezTo>
                  <a:cubicBezTo>
                    <a:pt x="865" y="1298"/>
                    <a:pt x="1022" y="1259"/>
                    <a:pt x="1288" y="1149"/>
                  </a:cubicBezTo>
                  <a:cubicBezTo>
                    <a:pt x="1955" y="855"/>
                    <a:pt x="1629" y="855"/>
                    <a:pt x="1583" y="793"/>
                  </a:cubicBezTo>
                  <a:cubicBezTo>
                    <a:pt x="1179" y="669"/>
                    <a:pt x="1273" y="296"/>
                    <a:pt x="1117" y="48"/>
                  </a:cubicBezTo>
                  <a:cubicBezTo>
                    <a:pt x="1014" y="48"/>
                    <a:pt x="1000" y="0"/>
                    <a:pt x="8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360" name="Google Shape;9360;p16"/>
          <p:cNvGrpSpPr/>
          <p:nvPr/>
        </p:nvGrpSpPr>
        <p:grpSpPr>
          <a:xfrm rot="-4611921">
            <a:off x="-68878" y="5464571"/>
            <a:ext cx="2306324" cy="2355439"/>
            <a:chOff x="3212275" y="349350"/>
            <a:chExt cx="486650" cy="503850"/>
          </a:xfrm>
        </p:grpSpPr>
        <p:sp>
          <p:nvSpPr>
            <p:cNvPr id="9361" name="Google Shape;9361;p16"/>
            <p:cNvSpPr/>
            <p:nvPr/>
          </p:nvSpPr>
          <p:spPr>
            <a:xfrm>
              <a:off x="3212275" y="349350"/>
              <a:ext cx="392050" cy="503850"/>
            </a:xfrm>
            <a:custGeom>
              <a:avLst/>
              <a:gdLst/>
              <a:ahLst/>
              <a:cxnLst/>
              <a:rect l="l" t="t" r="r" b="b"/>
              <a:pathLst>
                <a:path w="15682" h="20154" extrusionOk="0">
                  <a:moveTo>
                    <a:pt x="11106" y="7695"/>
                  </a:moveTo>
                  <a:cubicBezTo>
                    <a:pt x="11152" y="7726"/>
                    <a:pt x="11183" y="7788"/>
                    <a:pt x="11230" y="7819"/>
                  </a:cubicBezTo>
                  <a:cubicBezTo>
                    <a:pt x="11168" y="7788"/>
                    <a:pt x="11090" y="7742"/>
                    <a:pt x="11013" y="7711"/>
                  </a:cubicBezTo>
                  <a:cubicBezTo>
                    <a:pt x="11044" y="7711"/>
                    <a:pt x="11075" y="7695"/>
                    <a:pt x="11106" y="7695"/>
                  </a:cubicBezTo>
                  <a:close/>
                  <a:moveTo>
                    <a:pt x="4995" y="7897"/>
                  </a:moveTo>
                  <a:cubicBezTo>
                    <a:pt x="5026" y="7928"/>
                    <a:pt x="5042" y="7928"/>
                    <a:pt x="5057" y="7943"/>
                  </a:cubicBezTo>
                  <a:lnTo>
                    <a:pt x="4995" y="7943"/>
                  </a:lnTo>
                  <a:lnTo>
                    <a:pt x="4995" y="7897"/>
                  </a:lnTo>
                  <a:close/>
                  <a:moveTo>
                    <a:pt x="7701" y="0"/>
                  </a:moveTo>
                  <a:cubicBezTo>
                    <a:pt x="7430" y="0"/>
                    <a:pt x="7263" y="300"/>
                    <a:pt x="7011" y="359"/>
                  </a:cubicBezTo>
                  <a:cubicBezTo>
                    <a:pt x="6983" y="353"/>
                    <a:pt x="6954" y="350"/>
                    <a:pt x="6924" y="350"/>
                  </a:cubicBezTo>
                  <a:cubicBezTo>
                    <a:pt x="6730" y="350"/>
                    <a:pt x="6518" y="472"/>
                    <a:pt x="6358" y="472"/>
                  </a:cubicBezTo>
                  <a:cubicBezTo>
                    <a:pt x="6251" y="472"/>
                    <a:pt x="6167" y="417"/>
                    <a:pt x="6127" y="235"/>
                  </a:cubicBezTo>
                  <a:cubicBezTo>
                    <a:pt x="5135" y="623"/>
                    <a:pt x="3971" y="452"/>
                    <a:pt x="3274" y="1522"/>
                  </a:cubicBezTo>
                  <a:cubicBezTo>
                    <a:pt x="2591" y="1538"/>
                    <a:pt x="2545" y="2453"/>
                    <a:pt x="2281" y="2778"/>
                  </a:cubicBezTo>
                  <a:cubicBezTo>
                    <a:pt x="2002" y="3414"/>
                    <a:pt x="2048" y="4081"/>
                    <a:pt x="2250" y="4717"/>
                  </a:cubicBezTo>
                  <a:cubicBezTo>
                    <a:pt x="1661" y="5043"/>
                    <a:pt x="1071" y="5307"/>
                    <a:pt x="699" y="5865"/>
                  </a:cubicBezTo>
                  <a:cubicBezTo>
                    <a:pt x="141" y="6982"/>
                    <a:pt x="1" y="8098"/>
                    <a:pt x="730" y="9060"/>
                  </a:cubicBezTo>
                  <a:cubicBezTo>
                    <a:pt x="789" y="9298"/>
                    <a:pt x="922" y="9364"/>
                    <a:pt x="1080" y="9364"/>
                  </a:cubicBezTo>
                  <a:cubicBezTo>
                    <a:pt x="1278" y="9364"/>
                    <a:pt x="1516" y="9260"/>
                    <a:pt x="1698" y="9260"/>
                  </a:cubicBezTo>
                  <a:cubicBezTo>
                    <a:pt x="1712" y="9260"/>
                    <a:pt x="1725" y="9260"/>
                    <a:pt x="1738" y="9261"/>
                  </a:cubicBezTo>
                  <a:cubicBezTo>
                    <a:pt x="1793" y="9254"/>
                    <a:pt x="1844" y="9250"/>
                    <a:pt x="1891" y="9250"/>
                  </a:cubicBezTo>
                  <a:cubicBezTo>
                    <a:pt x="2706" y="9250"/>
                    <a:pt x="2512" y="10331"/>
                    <a:pt x="2746" y="10859"/>
                  </a:cubicBezTo>
                  <a:cubicBezTo>
                    <a:pt x="2817" y="11028"/>
                    <a:pt x="2975" y="11115"/>
                    <a:pt x="3141" y="11115"/>
                  </a:cubicBezTo>
                  <a:cubicBezTo>
                    <a:pt x="3264" y="11115"/>
                    <a:pt x="3391" y="11067"/>
                    <a:pt x="3491" y="10968"/>
                  </a:cubicBezTo>
                  <a:cubicBezTo>
                    <a:pt x="4282" y="10223"/>
                    <a:pt x="2963" y="9044"/>
                    <a:pt x="3971" y="8672"/>
                  </a:cubicBezTo>
                  <a:lnTo>
                    <a:pt x="3971" y="8672"/>
                  </a:lnTo>
                  <a:cubicBezTo>
                    <a:pt x="3987" y="8688"/>
                    <a:pt x="4018" y="8734"/>
                    <a:pt x="4033" y="8750"/>
                  </a:cubicBezTo>
                  <a:cubicBezTo>
                    <a:pt x="4018" y="8843"/>
                    <a:pt x="3987" y="8951"/>
                    <a:pt x="4018" y="9044"/>
                  </a:cubicBezTo>
                  <a:cubicBezTo>
                    <a:pt x="4096" y="9324"/>
                    <a:pt x="3971" y="9649"/>
                    <a:pt x="4359" y="9758"/>
                  </a:cubicBezTo>
                  <a:cubicBezTo>
                    <a:pt x="4437" y="9897"/>
                    <a:pt x="4561" y="10006"/>
                    <a:pt x="4654" y="10099"/>
                  </a:cubicBezTo>
                  <a:cubicBezTo>
                    <a:pt x="4731" y="10347"/>
                    <a:pt x="4809" y="10595"/>
                    <a:pt x="4902" y="10843"/>
                  </a:cubicBezTo>
                  <a:cubicBezTo>
                    <a:pt x="4669" y="11619"/>
                    <a:pt x="5042" y="12472"/>
                    <a:pt x="4576" y="13294"/>
                  </a:cubicBezTo>
                  <a:cubicBezTo>
                    <a:pt x="4282" y="13837"/>
                    <a:pt x="3599" y="13930"/>
                    <a:pt x="3134" y="14178"/>
                  </a:cubicBezTo>
                  <a:cubicBezTo>
                    <a:pt x="3274" y="14860"/>
                    <a:pt x="2188" y="14922"/>
                    <a:pt x="2343" y="15527"/>
                  </a:cubicBezTo>
                  <a:cubicBezTo>
                    <a:pt x="2457" y="15413"/>
                    <a:pt x="2559" y="15376"/>
                    <a:pt x="2656" y="15376"/>
                  </a:cubicBezTo>
                  <a:cubicBezTo>
                    <a:pt x="2837" y="15376"/>
                    <a:pt x="3001" y="15506"/>
                    <a:pt x="3191" y="15506"/>
                  </a:cubicBezTo>
                  <a:cubicBezTo>
                    <a:pt x="3288" y="15506"/>
                    <a:pt x="3391" y="15472"/>
                    <a:pt x="3506" y="15372"/>
                  </a:cubicBezTo>
                  <a:cubicBezTo>
                    <a:pt x="3801" y="14860"/>
                    <a:pt x="4251" y="14519"/>
                    <a:pt x="4871" y="14287"/>
                  </a:cubicBezTo>
                  <a:cubicBezTo>
                    <a:pt x="4944" y="14259"/>
                    <a:pt x="5009" y="14247"/>
                    <a:pt x="5069" y="14247"/>
                  </a:cubicBezTo>
                  <a:cubicBezTo>
                    <a:pt x="5479" y="14247"/>
                    <a:pt x="5602" y="14832"/>
                    <a:pt x="5833" y="15062"/>
                  </a:cubicBezTo>
                  <a:cubicBezTo>
                    <a:pt x="5879" y="16318"/>
                    <a:pt x="6732" y="17388"/>
                    <a:pt x="7228" y="18474"/>
                  </a:cubicBezTo>
                  <a:cubicBezTo>
                    <a:pt x="7213" y="18474"/>
                    <a:pt x="7197" y="18490"/>
                    <a:pt x="7166" y="18490"/>
                  </a:cubicBezTo>
                  <a:cubicBezTo>
                    <a:pt x="6810" y="18831"/>
                    <a:pt x="6748" y="19715"/>
                    <a:pt x="7353" y="19994"/>
                  </a:cubicBezTo>
                  <a:cubicBezTo>
                    <a:pt x="7370" y="19992"/>
                    <a:pt x="7387" y="19990"/>
                    <a:pt x="7404" y="19990"/>
                  </a:cubicBezTo>
                  <a:cubicBezTo>
                    <a:pt x="7604" y="19990"/>
                    <a:pt x="7792" y="20153"/>
                    <a:pt x="7975" y="20153"/>
                  </a:cubicBezTo>
                  <a:cubicBezTo>
                    <a:pt x="8058" y="20153"/>
                    <a:pt x="8139" y="20120"/>
                    <a:pt x="8221" y="20025"/>
                  </a:cubicBezTo>
                  <a:cubicBezTo>
                    <a:pt x="8438" y="19715"/>
                    <a:pt x="8516" y="19203"/>
                    <a:pt x="8299" y="18800"/>
                  </a:cubicBezTo>
                  <a:cubicBezTo>
                    <a:pt x="8206" y="18645"/>
                    <a:pt x="8081" y="18552"/>
                    <a:pt x="7973" y="18490"/>
                  </a:cubicBezTo>
                  <a:cubicBezTo>
                    <a:pt x="8019" y="18335"/>
                    <a:pt x="8019" y="18179"/>
                    <a:pt x="7942" y="17978"/>
                  </a:cubicBezTo>
                  <a:cubicBezTo>
                    <a:pt x="7977" y="17970"/>
                    <a:pt x="8014" y="17966"/>
                    <a:pt x="8052" y="17966"/>
                  </a:cubicBezTo>
                  <a:cubicBezTo>
                    <a:pt x="8344" y="17966"/>
                    <a:pt x="8710" y="18176"/>
                    <a:pt x="9051" y="18176"/>
                  </a:cubicBezTo>
                  <a:cubicBezTo>
                    <a:pt x="9096" y="18176"/>
                    <a:pt x="9139" y="18172"/>
                    <a:pt x="9183" y="18164"/>
                  </a:cubicBezTo>
                  <a:cubicBezTo>
                    <a:pt x="9322" y="17730"/>
                    <a:pt x="9136" y="16939"/>
                    <a:pt x="9943" y="16799"/>
                  </a:cubicBezTo>
                  <a:cubicBezTo>
                    <a:pt x="10170" y="17001"/>
                    <a:pt x="10427" y="17058"/>
                    <a:pt x="10696" y="17058"/>
                  </a:cubicBezTo>
                  <a:cubicBezTo>
                    <a:pt x="11044" y="17058"/>
                    <a:pt x="11412" y="16962"/>
                    <a:pt x="11763" y="16962"/>
                  </a:cubicBezTo>
                  <a:cubicBezTo>
                    <a:pt x="11954" y="16962"/>
                    <a:pt x="12140" y="16991"/>
                    <a:pt x="12316" y="17078"/>
                  </a:cubicBezTo>
                  <a:cubicBezTo>
                    <a:pt x="13122" y="15651"/>
                    <a:pt x="11261" y="14473"/>
                    <a:pt x="12471" y="12968"/>
                  </a:cubicBezTo>
                  <a:cubicBezTo>
                    <a:pt x="12548" y="12865"/>
                    <a:pt x="12643" y="12841"/>
                    <a:pt x="12742" y="12841"/>
                  </a:cubicBezTo>
                  <a:cubicBezTo>
                    <a:pt x="12828" y="12841"/>
                    <a:pt x="12918" y="12859"/>
                    <a:pt x="13002" y="12859"/>
                  </a:cubicBezTo>
                  <a:cubicBezTo>
                    <a:pt x="13109" y="12859"/>
                    <a:pt x="13207" y="12829"/>
                    <a:pt x="13277" y="12689"/>
                  </a:cubicBezTo>
                  <a:lnTo>
                    <a:pt x="13277" y="12689"/>
                  </a:lnTo>
                  <a:cubicBezTo>
                    <a:pt x="13200" y="12716"/>
                    <a:pt x="13134" y="12728"/>
                    <a:pt x="13078" y="12728"/>
                  </a:cubicBezTo>
                  <a:cubicBezTo>
                    <a:pt x="12611" y="12728"/>
                    <a:pt x="12764" y="11912"/>
                    <a:pt x="12238" y="11898"/>
                  </a:cubicBezTo>
                  <a:cubicBezTo>
                    <a:pt x="12238" y="11650"/>
                    <a:pt x="12781" y="11681"/>
                    <a:pt x="12548" y="11309"/>
                  </a:cubicBezTo>
                  <a:lnTo>
                    <a:pt x="12548" y="11309"/>
                  </a:lnTo>
                  <a:cubicBezTo>
                    <a:pt x="12487" y="11325"/>
                    <a:pt x="12430" y="11332"/>
                    <a:pt x="12376" y="11332"/>
                  </a:cubicBezTo>
                  <a:cubicBezTo>
                    <a:pt x="11966" y="11332"/>
                    <a:pt x="11754" y="10904"/>
                    <a:pt x="11494" y="10657"/>
                  </a:cubicBezTo>
                  <a:lnTo>
                    <a:pt x="11494" y="10580"/>
                  </a:lnTo>
                  <a:cubicBezTo>
                    <a:pt x="11726" y="10394"/>
                    <a:pt x="11897" y="10208"/>
                    <a:pt x="11974" y="9975"/>
                  </a:cubicBezTo>
                  <a:cubicBezTo>
                    <a:pt x="12114" y="9618"/>
                    <a:pt x="11974" y="9277"/>
                    <a:pt x="11742" y="8951"/>
                  </a:cubicBezTo>
                  <a:cubicBezTo>
                    <a:pt x="11804" y="8750"/>
                    <a:pt x="11788" y="8564"/>
                    <a:pt x="11695" y="8362"/>
                  </a:cubicBezTo>
                  <a:lnTo>
                    <a:pt x="11695" y="8362"/>
                  </a:lnTo>
                  <a:cubicBezTo>
                    <a:pt x="11974" y="8672"/>
                    <a:pt x="12269" y="8951"/>
                    <a:pt x="12750" y="9261"/>
                  </a:cubicBezTo>
                  <a:cubicBezTo>
                    <a:pt x="12595" y="8905"/>
                    <a:pt x="12424" y="8036"/>
                    <a:pt x="11850" y="7742"/>
                  </a:cubicBezTo>
                  <a:lnTo>
                    <a:pt x="11850" y="7742"/>
                  </a:lnTo>
                  <a:cubicBezTo>
                    <a:pt x="12471" y="8052"/>
                    <a:pt x="13587" y="8315"/>
                    <a:pt x="14192" y="8951"/>
                  </a:cubicBezTo>
                  <a:cubicBezTo>
                    <a:pt x="13882" y="8052"/>
                    <a:pt x="12657" y="7711"/>
                    <a:pt x="12657" y="6671"/>
                  </a:cubicBezTo>
                  <a:cubicBezTo>
                    <a:pt x="12796" y="6485"/>
                    <a:pt x="13029" y="6423"/>
                    <a:pt x="13184" y="6361"/>
                  </a:cubicBezTo>
                  <a:cubicBezTo>
                    <a:pt x="13355" y="6191"/>
                    <a:pt x="13122" y="6051"/>
                    <a:pt x="13045" y="5927"/>
                  </a:cubicBezTo>
                  <a:cubicBezTo>
                    <a:pt x="13603" y="5105"/>
                    <a:pt x="14844" y="5570"/>
                    <a:pt x="15681" y="5167"/>
                  </a:cubicBezTo>
                  <a:cubicBezTo>
                    <a:pt x="15650" y="5074"/>
                    <a:pt x="15418" y="5012"/>
                    <a:pt x="15588" y="4857"/>
                  </a:cubicBezTo>
                  <a:lnTo>
                    <a:pt x="15588" y="4857"/>
                  </a:lnTo>
                  <a:cubicBezTo>
                    <a:pt x="15438" y="4903"/>
                    <a:pt x="15283" y="4910"/>
                    <a:pt x="15129" y="4910"/>
                  </a:cubicBezTo>
                  <a:cubicBezTo>
                    <a:pt x="15064" y="4910"/>
                    <a:pt x="14999" y="4909"/>
                    <a:pt x="14934" y="4909"/>
                  </a:cubicBezTo>
                  <a:cubicBezTo>
                    <a:pt x="14693" y="4909"/>
                    <a:pt x="14458" y="4926"/>
                    <a:pt x="14254" y="5089"/>
                  </a:cubicBezTo>
                  <a:cubicBezTo>
                    <a:pt x="14099" y="5012"/>
                    <a:pt x="13820" y="4965"/>
                    <a:pt x="13836" y="4764"/>
                  </a:cubicBezTo>
                  <a:cubicBezTo>
                    <a:pt x="14130" y="4035"/>
                    <a:pt x="14797" y="4562"/>
                    <a:pt x="15200" y="4081"/>
                  </a:cubicBezTo>
                  <a:cubicBezTo>
                    <a:pt x="15278" y="3926"/>
                    <a:pt x="15200" y="3740"/>
                    <a:pt x="15076" y="3600"/>
                  </a:cubicBezTo>
                  <a:cubicBezTo>
                    <a:pt x="15013" y="3587"/>
                    <a:pt x="14952" y="3581"/>
                    <a:pt x="14894" y="3581"/>
                  </a:cubicBezTo>
                  <a:cubicBezTo>
                    <a:pt x="14516" y="3581"/>
                    <a:pt x="14232" y="3835"/>
                    <a:pt x="13819" y="3835"/>
                  </a:cubicBezTo>
                  <a:cubicBezTo>
                    <a:pt x="13799" y="3835"/>
                    <a:pt x="13779" y="3834"/>
                    <a:pt x="13758" y="3833"/>
                  </a:cubicBezTo>
                  <a:cubicBezTo>
                    <a:pt x="13740" y="3834"/>
                    <a:pt x="13723" y="3835"/>
                    <a:pt x="13706" y="3835"/>
                  </a:cubicBezTo>
                  <a:cubicBezTo>
                    <a:pt x="13023" y="3835"/>
                    <a:pt x="12889" y="2949"/>
                    <a:pt x="12238" y="2934"/>
                  </a:cubicBezTo>
                  <a:cubicBezTo>
                    <a:pt x="12202" y="2926"/>
                    <a:pt x="12158" y="2922"/>
                    <a:pt x="12112" y="2922"/>
                  </a:cubicBezTo>
                  <a:cubicBezTo>
                    <a:pt x="11961" y="2922"/>
                    <a:pt x="11788" y="2972"/>
                    <a:pt x="11788" y="3151"/>
                  </a:cubicBezTo>
                  <a:cubicBezTo>
                    <a:pt x="11230" y="3104"/>
                    <a:pt x="10641" y="2996"/>
                    <a:pt x="10299" y="2530"/>
                  </a:cubicBezTo>
                  <a:cubicBezTo>
                    <a:pt x="10253" y="2220"/>
                    <a:pt x="10377" y="1894"/>
                    <a:pt x="10222" y="1507"/>
                  </a:cubicBezTo>
                  <a:cubicBezTo>
                    <a:pt x="10198" y="1385"/>
                    <a:pt x="10088" y="1235"/>
                    <a:pt x="9959" y="1235"/>
                  </a:cubicBezTo>
                  <a:cubicBezTo>
                    <a:pt x="9924" y="1235"/>
                    <a:pt x="9887" y="1247"/>
                    <a:pt x="9850" y="1274"/>
                  </a:cubicBezTo>
                  <a:cubicBezTo>
                    <a:pt x="9694" y="1507"/>
                    <a:pt x="9850" y="1863"/>
                    <a:pt x="10005" y="2096"/>
                  </a:cubicBezTo>
                  <a:cubicBezTo>
                    <a:pt x="9988" y="2097"/>
                    <a:pt x="9970" y="2098"/>
                    <a:pt x="9953" y="2098"/>
                  </a:cubicBezTo>
                  <a:cubicBezTo>
                    <a:pt x="9525" y="2098"/>
                    <a:pt x="8979" y="1743"/>
                    <a:pt x="8562" y="1445"/>
                  </a:cubicBezTo>
                  <a:cubicBezTo>
                    <a:pt x="8485" y="762"/>
                    <a:pt x="9400" y="855"/>
                    <a:pt x="9679" y="359"/>
                  </a:cubicBezTo>
                  <a:cubicBezTo>
                    <a:pt x="9633" y="350"/>
                    <a:pt x="9587" y="346"/>
                    <a:pt x="9541" y="346"/>
                  </a:cubicBezTo>
                  <a:cubicBezTo>
                    <a:pt x="9047" y="346"/>
                    <a:pt x="8573" y="839"/>
                    <a:pt x="8080" y="839"/>
                  </a:cubicBezTo>
                  <a:cubicBezTo>
                    <a:pt x="7927" y="839"/>
                    <a:pt x="7773" y="792"/>
                    <a:pt x="7616" y="669"/>
                  </a:cubicBezTo>
                  <a:cubicBezTo>
                    <a:pt x="7213" y="374"/>
                    <a:pt x="7926" y="297"/>
                    <a:pt x="7740" y="2"/>
                  </a:cubicBezTo>
                  <a:cubicBezTo>
                    <a:pt x="7727" y="1"/>
                    <a:pt x="7714" y="0"/>
                    <a:pt x="770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62" name="Google Shape;9362;p16"/>
            <p:cNvSpPr/>
            <p:nvPr/>
          </p:nvSpPr>
          <p:spPr>
            <a:xfrm>
              <a:off x="3557775" y="806900"/>
              <a:ext cx="32200" cy="24375"/>
            </a:xfrm>
            <a:custGeom>
              <a:avLst/>
              <a:gdLst/>
              <a:ahLst/>
              <a:cxnLst/>
              <a:rect l="l" t="t" r="r" b="b"/>
              <a:pathLst>
                <a:path w="1288" h="975" extrusionOk="0">
                  <a:moveTo>
                    <a:pt x="415" y="0"/>
                  </a:moveTo>
                  <a:cubicBezTo>
                    <a:pt x="344" y="0"/>
                    <a:pt x="277" y="7"/>
                    <a:pt x="217" y="17"/>
                  </a:cubicBezTo>
                  <a:cubicBezTo>
                    <a:pt x="47" y="126"/>
                    <a:pt x="0" y="327"/>
                    <a:pt x="62" y="529"/>
                  </a:cubicBezTo>
                  <a:cubicBezTo>
                    <a:pt x="140" y="746"/>
                    <a:pt x="279" y="793"/>
                    <a:pt x="481" y="917"/>
                  </a:cubicBezTo>
                  <a:cubicBezTo>
                    <a:pt x="562" y="957"/>
                    <a:pt x="646" y="974"/>
                    <a:pt x="731" y="974"/>
                  </a:cubicBezTo>
                  <a:cubicBezTo>
                    <a:pt x="938" y="974"/>
                    <a:pt x="1144" y="872"/>
                    <a:pt x="1287" y="762"/>
                  </a:cubicBezTo>
                  <a:cubicBezTo>
                    <a:pt x="1256" y="498"/>
                    <a:pt x="1070" y="327"/>
                    <a:pt x="853" y="126"/>
                  </a:cubicBezTo>
                  <a:cubicBezTo>
                    <a:pt x="727" y="31"/>
                    <a:pt x="564" y="0"/>
                    <a:pt x="41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63" name="Google Shape;9363;p16"/>
            <p:cNvSpPr/>
            <p:nvPr/>
          </p:nvSpPr>
          <p:spPr>
            <a:xfrm>
              <a:off x="3598875" y="678150"/>
              <a:ext cx="54300" cy="43100"/>
            </a:xfrm>
            <a:custGeom>
              <a:avLst/>
              <a:gdLst/>
              <a:ahLst/>
              <a:cxnLst/>
              <a:rect l="l" t="t" r="r" b="b"/>
              <a:pathLst>
                <a:path w="2172" h="1724" extrusionOk="0">
                  <a:moveTo>
                    <a:pt x="721" y="0"/>
                  </a:moveTo>
                  <a:cubicBezTo>
                    <a:pt x="653" y="0"/>
                    <a:pt x="583" y="6"/>
                    <a:pt x="512" y="18"/>
                  </a:cubicBezTo>
                  <a:cubicBezTo>
                    <a:pt x="0" y="173"/>
                    <a:pt x="124" y="669"/>
                    <a:pt x="155" y="1135"/>
                  </a:cubicBezTo>
                  <a:cubicBezTo>
                    <a:pt x="279" y="1367"/>
                    <a:pt x="574" y="1677"/>
                    <a:pt x="853" y="1724"/>
                  </a:cubicBezTo>
                  <a:cubicBezTo>
                    <a:pt x="1303" y="1615"/>
                    <a:pt x="1892" y="1445"/>
                    <a:pt x="2171" y="995"/>
                  </a:cubicBezTo>
                  <a:cubicBezTo>
                    <a:pt x="1864" y="491"/>
                    <a:pt x="1354" y="0"/>
                    <a:pt x="7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64" name="Google Shape;9364;p16"/>
            <p:cNvSpPr/>
            <p:nvPr/>
          </p:nvSpPr>
          <p:spPr>
            <a:xfrm>
              <a:off x="3573275" y="577950"/>
              <a:ext cx="125650" cy="39450"/>
            </a:xfrm>
            <a:custGeom>
              <a:avLst/>
              <a:gdLst/>
              <a:ahLst/>
              <a:cxnLst/>
              <a:rect l="l" t="t" r="r" b="b"/>
              <a:pathLst>
                <a:path w="5026" h="1578" extrusionOk="0">
                  <a:moveTo>
                    <a:pt x="414" y="0"/>
                  </a:moveTo>
                  <a:cubicBezTo>
                    <a:pt x="245" y="0"/>
                    <a:pt x="105" y="77"/>
                    <a:pt x="62" y="304"/>
                  </a:cubicBezTo>
                  <a:cubicBezTo>
                    <a:pt x="0" y="815"/>
                    <a:pt x="481" y="738"/>
                    <a:pt x="776" y="815"/>
                  </a:cubicBezTo>
                  <a:cubicBezTo>
                    <a:pt x="1862" y="862"/>
                    <a:pt x="2932" y="1343"/>
                    <a:pt x="4017" y="1575"/>
                  </a:cubicBezTo>
                  <a:cubicBezTo>
                    <a:pt x="4053" y="1568"/>
                    <a:pt x="4090" y="1565"/>
                    <a:pt x="4129" y="1565"/>
                  </a:cubicBezTo>
                  <a:cubicBezTo>
                    <a:pt x="4212" y="1565"/>
                    <a:pt x="4301" y="1577"/>
                    <a:pt x="4388" y="1577"/>
                  </a:cubicBezTo>
                  <a:cubicBezTo>
                    <a:pt x="4505" y="1577"/>
                    <a:pt x="4619" y="1555"/>
                    <a:pt x="4715" y="1451"/>
                  </a:cubicBezTo>
                  <a:cubicBezTo>
                    <a:pt x="5026" y="1265"/>
                    <a:pt x="4622" y="1141"/>
                    <a:pt x="4622" y="908"/>
                  </a:cubicBezTo>
                  <a:cubicBezTo>
                    <a:pt x="3590" y="560"/>
                    <a:pt x="2608" y="261"/>
                    <a:pt x="1517" y="261"/>
                  </a:cubicBezTo>
                  <a:cubicBezTo>
                    <a:pt x="1396" y="261"/>
                    <a:pt x="1273" y="265"/>
                    <a:pt x="1148" y="273"/>
                  </a:cubicBezTo>
                  <a:cubicBezTo>
                    <a:pt x="998" y="179"/>
                    <a:pt x="672" y="0"/>
                    <a:pt x="41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65" name="Google Shape;9365;p16"/>
            <p:cNvSpPr/>
            <p:nvPr/>
          </p:nvSpPr>
          <p:spPr>
            <a:xfrm>
              <a:off x="3228875" y="645950"/>
              <a:ext cx="26475" cy="21800"/>
            </a:xfrm>
            <a:custGeom>
              <a:avLst/>
              <a:gdLst/>
              <a:ahLst/>
              <a:cxnLst/>
              <a:rect l="l" t="t" r="r" b="b"/>
              <a:pathLst>
                <a:path w="1059" h="872" extrusionOk="0">
                  <a:moveTo>
                    <a:pt x="757" y="1"/>
                  </a:moveTo>
                  <a:cubicBezTo>
                    <a:pt x="644" y="1"/>
                    <a:pt x="516" y="64"/>
                    <a:pt x="345" y="251"/>
                  </a:cubicBezTo>
                  <a:cubicBezTo>
                    <a:pt x="330" y="213"/>
                    <a:pt x="300" y="139"/>
                    <a:pt x="255" y="139"/>
                  </a:cubicBezTo>
                  <a:cubicBezTo>
                    <a:pt x="209" y="139"/>
                    <a:pt x="145" y="221"/>
                    <a:pt x="66" y="515"/>
                  </a:cubicBezTo>
                  <a:cubicBezTo>
                    <a:pt x="1" y="794"/>
                    <a:pt x="25" y="850"/>
                    <a:pt x="65" y="850"/>
                  </a:cubicBezTo>
                  <a:cubicBezTo>
                    <a:pt x="91" y="850"/>
                    <a:pt x="125" y="825"/>
                    <a:pt x="143" y="825"/>
                  </a:cubicBezTo>
                  <a:cubicBezTo>
                    <a:pt x="209" y="777"/>
                    <a:pt x="271" y="760"/>
                    <a:pt x="330" y="760"/>
                  </a:cubicBezTo>
                  <a:cubicBezTo>
                    <a:pt x="481" y="760"/>
                    <a:pt x="615" y="872"/>
                    <a:pt x="748" y="872"/>
                  </a:cubicBezTo>
                  <a:cubicBezTo>
                    <a:pt x="810" y="763"/>
                    <a:pt x="841" y="841"/>
                    <a:pt x="950" y="592"/>
                  </a:cubicBezTo>
                  <a:cubicBezTo>
                    <a:pt x="1059" y="344"/>
                    <a:pt x="997" y="344"/>
                    <a:pt x="1043" y="112"/>
                  </a:cubicBezTo>
                  <a:cubicBezTo>
                    <a:pt x="947" y="53"/>
                    <a:pt x="858" y="1"/>
                    <a:pt x="75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9366" name="Google Shape;9366;p16"/>
          <p:cNvSpPr txBox="1">
            <a:spLocks noGrp="1"/>
          </p:cNvSpPr>
          <p:nvPr>
            <p:ph type="title"/>
          </p:nvPr>
        </p:nvSpPr>
        <p:spPr>
          <a:xfrm>
            <a:off x="880300" y="510233"/>
            <a:ext cx="10582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44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="" xmlns:p14="http://schemas.microsoft.com/office/powerpoint/2010/main" val="225640229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">
  <p:cSld name="Title and text ">
    <p:spTree>
      <p:nvGrpSpPr>
        <p:cNvPr id="1" name="Shape 9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68" name="Google Shape;9368;p1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" y="1"/>
            <a:ext cx="12192004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9369" name="Google Shape;9369;p17"/>
          <p:cNvSpPr txBox="1">
            <a:spLocks noGrp="1"/>
          </p:cNvSpPr>
          <p:nvPr>
            <p:ph type="subTitle" idx="1"/>
          </p:nvPr>
        </p:nvSpPr>
        <p:spPr>
          <a:xfrm flipH="1">
            <a:off x="5892533" y="4174733"/>
            <a:ext cx="3452000" cy="89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A3015"/>
              </a:buClr>
              <a:buSzPts val="1800"/>
              <a:buNone/>
              <a:defRPr sz="1867" b="0">
                <a:solidFill>
                  <a:srgbClr val="5A3015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AE1C8"/>
              </a:buClr>
              <a:buSzPts val="1400"/>
              <a:buNone/>
              <a:defRPr sz="1867">
                <a:solidFill>
                  <a:srgbClr val="FAE1C8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AE1C8"/>
              </a:buClr>
              <a:buSzPts val="1400"/>
              <a:buNone/>
              <a:defRPr sz="1867">
                <a:solidFill>
                  <a:srgbClr val="FAE1C8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AE1C8"/>
              </a:buClr>
              <a:buSzPts val="1400"/>
              <a:buNone/>
              <a:defRPr sz="1867">
                <a:solidFill>
                  <a:srgbClr val="FAE1C8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AE1C8"/>
              </a:buClr>
              <a:buSzPts val="1400"/>
              <a:buNone/>
              <a:defRPr sz="1867">
                <a:solidFill>
                  <a:srgbClr val="FAE1C8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AE1C8"/>
              </a:buClr>
              <a:buSzPts val="1400"/>
              <a:buNone/>
              <a:defRPr sz="1867">
                <a:solidFill>
                  <a:srgbClr val="FAE1C8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AE1C8"/>
              </a:buClr>
              <a:buSzPts val="1400"/>
              <a:buNone/>
              <a:defRPr sz="1867">
                <a:solidFill>
                  <a:srgbClr val="FAE1C8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AE1C8"/>
              </a:buClr>
              <a:buSzPts val="1400"/>
              <a:buNone/>
              <a:defRPr sz="1867">
                <a:solidFill>
                  <a:srgbClr val="FAE1C8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AE1C8"/>
              </a:buClr>
              <a:buSzPts val="1400"/>
              <a:buNone/>
              <a:defRPr sz="1867">
                <a:solidFill>
                  <a:srgbClr val="FAE1C8"/>
                </a:solidFill>
              </a:defRPr>
            </a:lvl9pPr>
          </a:lstStyle>
          <a:p>
            <a:endParaRPr/>
          </a:p>
        </p:txBody>
      </p:sp>
      <p:sp>
        <p:nvSpPr>
          <p:cNvPr id="9370" name="Google Shape;9370;p17"/>
          <p:cNvSpPr txBox="1">
            <a:spLocks noGrp="1"/>
          </p:cNvSpPr>
          <p:nvPr>
            <p:ph type="ctrTitle"/>
          </p:nvPr>
        </p:nvSpPr>
        <p:spPr>
          <a:xfrm flipH="1">
            <a:off x="5892800" y="1126400"/>
            <a:ext cx="5486400" cy="251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A7E5C"/>
              </a:buClr>
              <a:buSzPts val="12000"/>
              <a:buNone/>
              <a:defRPr sz="16000">
                <a:solidFill>
                  <a:srgbClr val="FA7E5C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A7E5C"/>
              </a:buClr>
              <a:buSzPts val="12000"/>
              <a:buNone/>
              <a:defRPr sz="16000">
                <a:solidFill>
                  <a:srgbClr val="FA7E5C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A7E5C"/>
              </a:buClr>
              <a:buSzPts val="12000"/>
              <a:buNone/>
              <a:defRPr sz="16000">
                <a:solidFill>
                  <a:srgbClr val="FA7E5C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A7E5C"/>
              </a:buClr>
              <a:buSzPts val="12000"/>
              <a:buNone/>
              <a:defRPr sz="16000">
                <a:solidFill>
                  <a:srgbClr val="FA7E5C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A7E5C"/>
              </a:buClr>
              <a:buSzPts val="12000"/>
              <a:buNone/>
              <a:defRPr sz="16000">
                <a:solidFill>
                  <a:srgbClr val="FA7E5C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A7E5C"/>
              </a:buClr>
              <a:buSzPts val="12000"/>
              <a:buNone/>
              <a:defRPr sz="16000">
                <a:solidFill>
                  <a:srgbClr val="FA7E5C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A7E5C"/>
              </a:buClr>
              <a:buSzPts val="12000"/>
              <a:buNone/>
              <a:defRPr sz="16000">
                <a:solidFill>
                  <a:srgbClr val="FA7E5C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A7E5C"/>
              </a:buClr>
              <a:buSzPts val="12000"/>
              <a:buNone/>
              <a:defRPr sz="16000">
                <a:solidFill>
                  <a:srgbClr val="FA7E5C"/>
                </a:solidFill>
              </a:defRPr>
            </a:lvl9pPr>
          </a:lstStyle>
          <a:p>
            <a:endParaRPr/>
          </a:p>
        </p:txBody>
      </p:sp>
      <p:grpSp>
        <p:nvGrpSpPr>
          <p:cNvPr id="9371" name="Google Shape;9371;p17"/>
          <p:cNvGrpSpPr/>
          <p:nvPr/>
        </p:nvGrpSpPr>
        <p:grpSpPr>
          <a:xfrm rot="3822518">
            <a:off x="10657397" y="4279015"/>
            <a:ext cx="2046703" cy="2564775"/>
            <a:chOff x="4082775" y="914425"/>
            <a:chExt cx="777050" cy="973675"/>
          </a:xfrm>
        </p:grpSpPr>
        <p:sp>
          <p:nvSpPr>
            <p:cNvPr id="9372" name="Google Shape;9372;p17"/>
            <p:cNvSpPr/>
            <p:nvPr/>
          </p:nvSpPr>
          <p:spPr>
            <a:xfrm>
              <a:off x="4082775" y="914425"/>
              <a:ext cx="665375" cy="778900"/>
            </a:xfrm>
            <a:custGeom>
              <a:avLst/>
              <a:gdLst/>
              <a:ahLst/>
              <a:cxnLst/>
              <a:rect l="l" t="t" r="r" b="b"/>
              <a:pathLst>
                <a:path w="26615" h="31156" extrusionOk="0">
                  <a:moveTo>
                    <a:pt x="24598" y="27170"/>
                  </a:moveTo>
                  <a:lnTo>
                    <a:pt x="24598" y="27170"/>
                  </a:lnTo>
                  <a:cubicBezTo>
                    <a:pt x="24594" y="27175"/>
                    <a:pt x="24589" y="27181"/>
                    <a:pt x="24585" y="27187"/>
                  </a:cubicBezTo>
                  <a:lnTo>
                    <a:pt x="24585" y="27187"/>
                  </a:lnTo>
                  <a:cubicBezTo>
                    <a:pt x="24590" y="27181"/>
                    <a:pt x="24594" y="27175"/>
                    <a:pt x="24598" y="27170"/>
                  </a:cubicBezTo>
                  <a:close/>
                  <a:moveTo>
                    <a:pt x="9983" y="1"/>
                  </a:moveTo>
                  <a:cubicBezTo>
                    <a:pt x="9865" y="1"/>
                    <a:pt x="9748" y="4"/>
                    <a:pt x="9631" y="12"/>
                  </a:cubicBezTo>
                  <a:cubicBezTo>
                    <a:pt x="9190" y="517"/>
                    <a:pt x="8635" y="807"/>
                    <a:pt x="8057" y="807"/>
                  </a:cubicBezTo>
                  <a:cubicBezTo>
                    <a:pt x="7782" y="807"/>
                    <a:pt x="7503" y="742"/>
                    <a:pt x="7227" y="602"/>
                  </a:cubicBezTo>
                  <a:lnTo>
                    <a:pt x="7227" y="602"/>
                  </a:lnTo>
                  <a:cubicBezTo>
                    <a:pt x="7440" y="1226"/>
                    <a:pt x="6821" y="1783"/>
                    <a:pt x="6162" y="1783"/>
                  </a:cubicBezTo>
                  <a:cubicBezTo>
                    <a:pt x="6052" y="1783"/>
                    <a:pt x="5940" y="1767"/>
                    <a:pt x="5832" y="1734"/>
                  </a:cubicBezTo>
                  <a:lnTo>
                    <a:pt x="5832" y="1734"/>
                  </a:lnTo>
                  <a:lnTo>
                    <a:pt x="6018" y="2494"/>
                  </a:lnTo>
                  <a:cubicBezTo>
                    <a:pt x="5915" y="2464"/>
                    <a:pt x="5824" y="2450"/>
                    <a:pt x="5742" y="2450"/>
                  </a:cubicBezTo>
                  <a:cubicBezTo>
                    <a:pt x="4963" y="2450"/>
                    <a:pt x="5030" y="3678"/>
                    <a:pt x="4039" y="3678"/>
                  </a:cubicBezTo>
                  <a:cubicBezTo>
                    <a:pt x="4002" y="3678"/>
                    <a:pt x="3964" y="3676"/>
                    <a:pt x="3924" y="3672"/>
                  </a:cubicBezTo>
                  <a:lnTo>
                    <a:pt x="3924" y="3672"/>
                  </a:lnTo>
                  <a:cubicBezTo>
                    <a:pt x="3955" y="4262"/>
                    <a:pt x="4451" y="3890"/>
                    <a:pt x="4467" y="4448"/>
                  </a:cubicBezTo>
                  <a:cubicBezTo>
                    <a:pt x="3257" y="5223"/>
                    <a:pt x="3350" y="6356"/>
                    <a:pt x="1861" y="6805"/>
                  </a:cubicBezTo>
                  <a:lnTo>
                    <a:pt x="2823" y="7581"/>
                  </a:lnTo>
                  <a:cubicBezTo>
                    <a:pt x="1861" y="9597"/>
                    <a:pt x="1396" y="12079"/>
                    <a:pt x="0" y="13583"/>
                  </a:cubicBezTo>
                  <a:cubicBezTo>
                    <a:pt x="529" y="13541"/>
                    <a:pt x="921" y="13231"/>
                    <a:pt x="1324" y="13231"/>
                  </a:cubicBezTo>
                  <a:cubicBezTo>
                    <a:pt x="1511" y="13231"/>
                    <a:pt x="1701" y="13298"/>
                    <a:pt x="1908" y="13490"/>
                  </a:cubicBezTo>
                  <a:cubicBezTo>
                    <a:pt x="2094" y="14607"/>
                    <a:pt x="1117" y="15677"/>
                    <a:pt x="1644" y="16747"/>
                  </a:cubicBezTo>
                  <a:cubicBezTo>
                    <a:pt x="962" y="17352"/>
                    <a:pt x="0" y="18515"/>
                    <a:pt x="16" y="19074"/>
                  </a:cubicBezTo>
                  <a:cubicBezTo>
                    <a:pt x="744" y="18314"/>
                    <a:pt x="2140" y="18158"/>
                    <a:pt x="2482" y="17042"/>
                  </a:cubicBezTo>
                  <a:cubicBezTo>
                    <a:pt x="2517" y="16912"/>
                    <a:pt x="2586" y="16860"/>
                    <a:pt x="2666" y="16860"/>
                  </a:cubicBezTo>
                  <a:cubicBezTo>
                    <a:pt x="2864" y="16860"/>
                    <a:pt x="3135" y="17176"/>
                    <a:pt x="3179" y="17429"/>
                  </a:cubicBezTo>
                  <a:cubicBezTo>
                    <a:pt x="4668" y="18251"/>
                    <a:pt x="2575" y="19446"/>
                    <a:pt x="2714" y="20345"/>
                  </a:cubicBezTo>
                  <a:cubicBezTo>
                    <a:pt x="2816" y="20414"/>
                    <a:pt x="2923" y="20445"/>
                    <a:pt x="3029" y="20445"/>
                  </a:cubicBezTo>
                  <a:cubicBezTo>
                    <a:pt x="3568" y="20445"/>
                    <a:pt x="4102" y="19656"/>
                    <a:pt x="4064" y="19074"/>
                  </a:cubicBezTo>
                  <a:cubicBezTo>
                    <a:pt x="4220" y="18997"/>
                    <a:pt x="4357" y="18964"/>
                    <a:pt x="4479" y="18964"/>
                  </a:cubicBezTo>
                  <a:cubicBezTo>
                    <a:pt x="5179" y="18964"/>
                    <a:pt x="5424" y="20022"/>
                    <a:pt x="6153" y="20022"/>
                  </a:cubicBezTo>
                  <a:cubicBezTo>
                    <a:pt x="6175" y="20022"/>
                    <a:pt x="6197" y="20021"/>
                    <a:pt x="6219" y="20020"/>
                  </a:cubicBezTo>
                  <a:lnTo>
                    <a:pt x="6219" y="20020"/>
                  </a:lnTo>
                  <a:cubicBezTo>
                    <a:pt x="6235" y="20655"/>
                    <a:pt x="6049" y="21183"/>
                    <a:pt x="5770" y="21726"/>
                  </a:cubicBezTo>
                  <a:cubicBezTo>
                    <a:pt x="5886" y="21775"/>
                    <a:pt x="5986" y="21797"/>
                    <a:pt x="6073" y="21797"/>
                  </a:cubicBezTo>
                  <a:cubicBezTo>
                    <a:pt x="6613" y="21797"/>
                    <a:pt x="6661" y="20952"/>
                    <a:pt x="7088" y="20578"/>
                  </a:cubicBezTo>
                  <a:cubicBezTo>
                    <a:pt x="7383" y="20687"/>
                    <a:pt x="7848" y="20888"/>
                    <a:pt x="7801" y="21105"/>
                  </a:cubicBezTo>
                  <a:cubicBezTo>
                    <a:pt x="7290" y="21400"/>
                    <a:pt x="6917" y="21819"/>
                    <a:pt x="6933" y="22393"/>
                  </a:cubicBezTo>
                  <a:cubicBezTo>
                    <a:pt x="7094" y="22458"/>
                    <a:pt x="7228" y="22487"/>
                    <a:pt x="7340" y="22487"/>
                  </a:cubicBezTo>
                  <a:cubicBezTo>
                    <a:pt x="8190" y="22487"/>
                    <a:pt x="7809" y="20833"/>
                    <a:pt x="8685" y="20764"/>
                  </a:cubicBezTo>
                  <a:lnTo>
                    <a:pt x="8685" y="20764"/>
                  </a:lnTo>
                  <a:cubicBezTo>
                    <a:pt x="8096" y="22858"/>
                    <a:pt x="10717" y="21384"/>
                    <a:pt x="10360" y="23277"/>
                  </a:cubicBezTo>
                  <a:cubicBezTo>
                    <a:pt x="10640" y="22734"/>
                    <a:pt x="10360" y="22005"/>
                    <a:pt x="10857" y="21415"/>
                  </a:cubicBezTo>
                  <a:cubicBezTo>
                    <a:pt x="11927" y="21881"/>
                    <a:pt x="11880" y="24300"/>
                    <a:pt x="13648" y="24672"/>
                  </a:cubicBezTo>
                  <a:cubicBezTo>
                    <a:pt x="13681" y="24681"/>
                    <a:pt x="13712" y="24685"/>
                    <a:pt x="13742" y="24685"/>
                  </a:cubicBezTo>
                  <a:cubicBezTo>
                    <a:pt x="14046" y="24685"/>
                    <a:pt x="14255" y="24296"/>
                    <a:pt x="14579" y="24254"/>
                  </a:cubicBezTo>
                  <a:cubicBezTo>
                    <a:pt x="15417" y="24533"/>
                    <a:pt x="15618" y="25370"/>
                    <a:pt x="15587" y="26084"/>
                  </a:cubicBezTo>
                  <a:lnTo>
                    <a:pt x="16828" y="26316"/>
                  </a:lnTo>
                  <a:cubicBezTo>
                    <a:pt x="16626" y="26859"/>
                    <a:pt x="16363" y="27464"/>
                    <a:pt x="16595" y="28007"/>
                  </a:cubicBezTo>
                  <a:cubicBezTo>
                    <a:pt x="16799" y="28133"/>
                    <a:pt x="16998" y="28182"/>
                    <a:pt x="17193" y="28182"/>
                  </a:cubicBezTo>
                  <a:cubicBezTo>
                    <a:pt x="17894" y="28182"/>
                    <a:pt x="18556" y="27549"/>
                    <a:pt x="19254" y="27549"/>
                  </a:cubicBezTo>
                  <a:cubicBezTo>
                    <a:pt x="19415" y="27549"/>
                    <a:pt x="19578" y="27583"/>
                    <a:pt x="19744" y="27666"/>
                  </a:cubicBezTo>
                  <a:cubicBezTo>
                    <a:pt x="20162" y="27092"/>
                    <a:pt x="19046" y="27278"/>
                    <a:pt x="19247" y="26751"/>
                  </a:cubicBezTo>
                  <a:cubicBezTo>
                    <a:pt x="19201" y="26037"/>
                    <a:pt x="21574" y="25665"/>
                    <a:pt x="21651" y="24362"/>
                  </a:cubicBezTo>
                  <a:cubicBezTo>
                    <a:pt x="21822" y="24199"/>
                    <a:pt x="21972" y="24133"/>
                    <a:pt x="22108" y="24133"/>
                  </a:cubicBezTo>
                  <a:cubicBezTo>
                    <a:pt x="22551" y="24133"/>
                    <a:pt x="22849" y="24834"/>
                    <a:pt x="23264" y="25107"/>
                  </a:cubicBezTo>
                  <a:cubicBezTo>
                    <a:pt x="22908" y="25929"/>
                    <a:pt x="22039" y="25929"/>
                    <a:pt x="21496" y="26518"/>
                  </a:cubicBezTo>
                  <a:lnTo>
                    <a:pt x="22753" y="26316"/>
                  </a:lnTo>
                  <a:cubicBezTo>
                    <a:pt x="23812" y="26415"/>
                    <a:pt x="23405" y="27801"/>
                    <a:pt x="24203" y="27801"/>
                  </a:cubicBezTo>
                  <a:cubicBezTo>
                    <a:pt x="24281" y="27801"/>
                    <a:pt x="24370" y="27788"/>
                    <a:pt x="24474" y="27759"/>
                  </a:cubicBezTo>
                  <a:cubicBezTo>
                    <a:pt x="24519" y="27550"/>
                    <a:pt x="24477" y="27340"/>
                    <a:pt x="24585" y="27187"/>
                  </a:cubicBezTo>
                  <a:lnTo>
                    <a:pt x="24585" y="27187"/>
                  </a:lnTo>
                  <a:cubicBezTo>
                    <a:pt x="24485" y="27320"/>
                    <a:pt x="24368" y="27471"/>
                    <a:pt x="24225" y="27471"/>
                  </a:cubicBezTo>
                  <a:cubicBezTo>
                    <a:pt x="24172" y="27471"/>
                    <a:pt x="24116" y="27450"/>
                    <a:pt x="24055" y="27402"/>
                  </a:cubicBezTo>
                  <a:cubicBezTo>
                    <a:pt x="23931" y="26782"/>
                    <a:pt x="24614" y="26472"/>
                    <a:pt x="24660" y="26316"/>
                  </a:cubicBezTo>
                  <a:lnTo>
                    <a:pt x="24660" y="26316"/>
                  </a:lnTo>
                  <a:cubicBezTo>
                    <a:pt x="24970" y="26921"/>
                    <a:pt x="24428" y="27588"/>
                    <a:pt x="24831" y="27867"/>
                  </a:cubicBezTo>
                  <a:lnTo>
                    <a:pt x="25001" y="26766"/>
                  </a:lnTo>
                  <a:cubicBezTo>
                    <a:pt x="25157" y="28240"/>
                    <a:pt x="26056" y="30240"/>
                    <a:pt x="26614" y="31155"/>
                  </a:cubicBezTo>
                  <a:cubicBezTo>
                    <a:pt x="26242" y="29263"/>
                    <a:pt x="25684" y="27076"/>
                    <a:pt x="24350" y="25805"/>
                  </a:cubicBezTo>
                  <a:cubicBezTo>
                    <a:pt x="22427" y="25029"/>
                    <a:pt x="24273" y="23525"/>
                    <a:pt x="24288" y="22315"/>
                  </a:cubicBezTo>
                  <a:cubicBezTo>
                    <a:pt x="23497" y="22206"/>
                    <a:pt x="23233" y="21555"/>
                    <a:pt x="23342" y="20811"/>
                  </a:cubicBezTo>
                  <a:cubicBezTo>
                    <a:pt x="23504" y="20676"/>
                    <a:pt x="23638" y="20622"/>
                    <a:pt x="23753" y="20622"/>
                  </a:cubicBezTo>
                  <a:cubicBezTo>
                    <a:pt x="24186" y="20622"/>
                    <a:pt x="24356" y="21371"/>
                    <a:pt x="24736" y="21371"/>
                  </a:cubicBezTo>
                  <a:cubicBezTo>
                    <a:pt x="24838" y="21371"/>
                    <a:pt x="24954" y="21318"/>
                    <a:pt x="25095" y="21183"/>
                  </a:cubicBezTo>
                  <a:cubicBezTo>
                    <a:pt x="24521" y="20640"/>
                    <a:pt x="24040" y="20299"/>
                    <a:pt x="23388" y="19880"/>
                  </a:cubicBezTo>
                  <a:lnTo>
                    <a:pt x="22846" y="16049"/>
                  </a:lnTo>
                  <a:lnTo>
                    <a:pt x="22846" y="16049"/>
                  </a:lnTo>
                  <a:cubicBezTo>
                    <a:pt x="22886" y="16057"/>
                    <a:pt x="22926" y="16061"/>
                    <a:pt x="22965" y="16061"/>
                  </a:cubicBezTo>
                  <a:cubicBezTo>
                    <a:pt x="23441" y="16061"/>
                    <a:pt x="23832" y="15485"/>
                    <a:pt x="23761" y="15041"/>
                  </a:cubicBezTo>
                  <a:lnTo>
                    <a:pt x="23761" y="15041"/>
                  </a:lnTo>
                  <a:cubicBezTo>
                    <a:pt x="23480" y="15085"/>
                    <a:pt x="23223" y="15117"/>
                    <a:pt x="22977" y="15117"/>
                  </a:cubicBezTo>
                  <a:cubicBezTo>
                    <a:pt x="22446" y="15117"/>
                    <a:pt x="21964" y="14970"/>
                    <a:pt x="21403" y="14483"/>
                  </a:cubicBezTo>
                  <a:cubicBezTo>
                    <a:pt x="21372" y="13909"/>
                    <a:pt x="20659" y="13521"/>
                    <a:pt x="21326" y="13133"/>
                  </a:cubicBezTo>
                  <a:lnTo>
                    <a:pt x="21326" y="13133"/>
                  </a:lnTo>
                  <a:cubicBezTo>
                    <a:pt x="21580" y="13232"/>
                    <a:pt x="21834" y="13498"/>
                    <a:pt x="22135" y="13498"/>
                  </a:cubicBezTo>
                  <a:cubicBezTo>
                    <a:pt x="22165" y="13498"/>
                    <a:pt x="22195" y="13496"/>
                    <a:pt x="22225" y="13490"/>
                  </a:cubicBezTo>
                  <a:cubicBezTo>
                    <a:pt x="20659" y="11582"/>
                    <a:pt x="21062" y="8760"/>
                    <a:pt x="19465" y="6728"/>
                  </a:cubicBezTo>
                  <a:cubicBezTo>
                    <a:pt x="19728" y="6107"/>
                    <a:pt x="20969" y="6340"/>
                    <a:pt x="20705" y="5518"/>
                  </a:cubicBezTo>
                  <a:lnTo>
                    <a:pt x="20705" y="5518"/>
                  </a:lnTo>
                  <a:cubicBezTo>
                    <a:pt x="20508" y="5574"/>
                    <a:pt x="20319" y="5598"/>
                    <a:pt x="20138" y="5598"/>
                  </a:cubicBezTo>
                  <a:cubicBezTo>
                    <a:pt x="19763" y="5598"/>
                    <a:pt x="19422" y="5494"/>
                    <a:pt x="19108" y="5348"/>
                  </a:cubicBezTo>
                  <a:cubicBezTo>
                    <a:pt x="18643" y="4277"/>
                    <a:pt x="17262" y="3579"/>
                    <a:pt x="17092" y="2540"/>
                  </a:cubicBezTo>
                  <a:cubicBezTo>
                    <a:pt x="16975" y="2573"/>
                    <a:pt x="16869" y="2587"/>
                    <a:pt x="16770" y="2587"/>
                  </a:cubicBezTo>
                  <a:cubicBezTo>
                    <a:pt x="15945" y="2587"/>
                    <a:pt x="15682" y="1562"/>
                    <a:pt x="14731" y="1562"/>
                  </a:cubicBezTo>
                  <a:cubicBezTo>
                    <a:pt x="14663" y="1562"/>
                    <a:pt x="14592" y="1568"/>
                    <a:pt x="14517" y="1579"/>
                  </a:cubicBezTo>
                  <a:cubicBezTo>
                    <a:pt x="14207" y="1424"/>
                    <a:pt x="14595" y="1082"/>
                    <a:pt x="14269" y="850"/>
                  </a:cubicBezTo>
                  <a:cubicBezTo>
                    <a:pt x="13217" y="619"/>
                    <a:pt x="11524" y="1"/>
                    <a:pt x="998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73" name="Google Shape;9373;p17"/>
            <p:cNvSpPr/>
            <p:nvPr/>
          </p:nvSpPr>
          <p:spPr>
            <a:xfrm>
              <a:off x="4676775" y="1262850"/>
              <a:ext cx="37250" cy="24350"/>
            </a:xfrm>
            <a:custGeom>
              <a:avLst/>
              <a:gdLst/>
              <a:ahLst/>
              <a:cxnLst/>
              <a:rect l="l" t="t" r="r" b="b"/>
              <a:pathLst>
                <a:path w="1490" h="974" extrusionOk="0">
                  <a:moveTo>
                    <a:pt x="422" y="0"/>
                  </a:moveTo>
                  <a:cubicBezTo>
                    <a:pt x="265" y="0"/>
                    <a:pt x="117" y="69"/>
                    <a:pt x="1" y="251"/>
                  </a:cubicBezTo>
                  <a:cubicBezTo>
                    <a:pt x="193" y="663"/>
                    <a:pt x="324" y="965"/>
                    <a:pt x="781" y="965"/>
                  </a:cubicBezTo>
                  <a:cubicBezTo>
                    <a:pt x="841" y="965"/>
                    <a:pt x="906" y="960"/>
                    <a:pt x="978" y="949"/>
                  </a:cubicBezTo>
                  <a:cubicBezTo>
                    <a:pt x="1002" y="966"/>
                    <a:pt x="1032" y="974"/>
                    <a:pt x="1064" y="974"/>
                  </a:cubicBezTo>
                  <a:cubicBezTo>
                    <a:pt x="1239" y="974"/>
                    <a:pt x="1489" y="743"/>
                    <a:pt x="1319" y="468"/>
                  </a:cubicBezTo>
                  <a:cubicBezTo>
                    <a:pt x="1110" y="291"/>
                    <a:pt x="746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74" name="Google Shape;9374;p17"/>
            <p:cNvSpPr/>
            <p:nvPr/>
          </p:nvSpPr>
          <p:spPr>
            <a:xfrm>
              <a:off x="4739600" y="1433900"/>
              <a:ext cx="120225" cy="116775"/>
            </a:xfrm>
            <a:custGeom>
              <a:avLst/>
              <a:gdLst/>
              <a:ahLst/>
              <a:cxnLst/>
              <a:rect l="l" t="t" r="r" b="b"/>
              <a:pathLst>
                <a:path w="4809" h="4671" extrusionOk="0">
                  <a:moveTo>
                    <a:pt x="1225" y="1"/>
                  </a:moveTo>
                  <a:cubicBezTo>
                    <a:pt x="0" y="2032"/>
                    <a:pt x="2420" y="3366"/>
                    <a:pt x="3738" y="4514"/>
                  </a:cubicBezTo>
                  <a:cubicBezTo>
                    <a:pt x="3811" y="4623"/>
                    <a:pt x="3961" y="4670"/>
                    <a:pt x="4119" y="4670"/>
                  </a:cubicBezTo>
                  <a:cubicBezTo>
                    <a:pt x="4367" y="4670"/>
                    <a:pt x="4634" y="4554"/>
                    <a:pt x="4653" y="4374"/>
                  </a:cubicBezTo>
                  <a:cubicBezTo>
                    <a:pt x="4808" y="3087"/>
                    <a:pt x="3149" y="2978"/>
                    <a:pt x="2435" y="2094"/>
                  </a:cubicBezTo>
                  <a:cubicBezTo>
                    <a:pt x="2327" y="1334"/>
                    <a:pt x="1939" y="249"/>
                    <a:pt x="122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75" name="Google Shape;9375;p17"/>
            <p:cNvSpPr/>
            <p:nvPr/>
          </p:nvSpPr>
          <p:spPr>
            <a:xfrm>
              <a:off x="4200500" y="1612050"/>
              <a:ext cx="21175" cy="13800"/>
            </a:xfrm>
            <a:custGeom>
              <a:avLst/>
              <a:gdLst/>
              <a:ahLst/>
              <a:cxnLst/>
              <a:rect l="l" t="t" r="r" b="b"/>
              <a:pathLst>
                <a:path w="847" h="552" extrusionOk="0">
                  <a:moveTo>
                    <a:pt x="541" y="0"/>
                  </a:moveTo>
                  <a:cubicBezTo>
                    <a:pt x="1" y="0"/>
                    <a:pt x="846" y="407"/>
                    <a:pt x="130" y="536"/>
                  </a:cubicBezTo>
                  <a:cubicBezTo>
                    <a:pt x="156" y="547"/>
                    <a:pt x="184" y="551"/>
                    <a:pt x="214" y="551"/>
                  </a:cubicBezTo>
                  <a:cubicBezTo>
                    <a:pt x="456" y="551"/>
                    <a:pt x="800" y="243"/>
                    <a:pt x="704" y="9"/>
                  </a:cubicBezTo>
                  <a:cubicBezTo>
                    <a:pt x="639" y="3"/>
                    <a:pt x="585" y="0"/>
                    <a:pt x="5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76" name="Google Shape;9376;p17"/>
            <p:cNvSpPr/>
            <p:nvPr/>
          </p:nvSpPr>
          <p:spPr>
            <a:xfrm>
              <a:off x="4439375" y="1679950"/>
              <a:ext cx="22900" cy="20350"/>
            </a:xfrm>
            <a:custGeom>
              <a:avLst/>
              <a:gdLst/>
              <a:ahLst/>
              <a:cxnLst/>
              <a:rect l="l" t="t" r="r" b="b"/>
              <a:pathLst>
                <a:path w="916" h="814" extrusionOk="0">
                  <a:moveTo>
                    <a:pt x="201" y="1"/>
                  </a:moveTo>
                  <a:cubicBezTo>
                    <a:pt x="171" y="1"/>
                    <a:pt x="141" y="3"/>
                    <a:pt x="113" y="7"/>
                  </a:cubicBezTo>
                  <a:cubicBezTo>
                    <a:pt x="153" y="179"/>
                    <a:pt x="1" y="589"/>
                    <a:pt x="158" y="589"/>
                  </a:cubicBezTo>
                  <a:cubicBezTo>
                    <a:pt x="185" y="589"/>
                    <a:pt x="221" y="577"/>
                    <a:pt x="268" y="550"/>
                  </a:cubicBezTo>
                  <a:lnTo>
                    <a:pt x="439" y="317"/>
                  </a:lnTo>
                  <a:lnTo>
                    <a:pt x="439" y="317"/>
                  </a:lnTo>
                  <a:cubicBezTo>
                    <a:pt x="529" y="362"/>
                    <a:pt x="575" y="697"/>
                    <a:pt x="411" y="803"/>
                  </a:cubicBezTo>
                  <a:lnTo>
                    <a:pt x="411" y="803"/>
                  </a:lnTo>
                  <a:lnTo>
                    <a:pt x="718" y="628"/>
                  </a:lnTo>
                  <a:cubicBezTo>
                    <a:pt x="915" y="206"/>
                    <a:pt x="500" y="1"/>
                    <a:pt x="201" y="1"/>
                  </a:cubicBezTo>
                  <a:close/>
                  <a:moveTo>
                    <a:pt x="411" y="803"/>
                  </a:moveTo>
                  <a:lnTo>
                    <a:pt x="393" y="814"/>
                  </a:lnTo>
                  <a:cubicBezTo>
                    <a:pt x="399" y="810"/>
                    <a:pt x="405" y="807"/>
                    <a:pt x="411" y="80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77" name="Google Shape;9377;p17"/>
            <p:cNvSpPr/>
            <p:nvPr/>
          </p:nvSpPr>
          <p:spPr>
            <a:xfrm>
              <a:off x="4422800" y="1712675"/>
              <a:ext cx="32600" cy="41900"/>
            </a:xfrm>
            <a:custGeom>
              <a:avLst/>
              <a:gdLst/>
              <a:ahLst/>
              <a:cxnLst/>
              <a:rect l="l" t="t" r="r" b="b"/>
              <a:pathLst>
                <a:path w="1304" h="1676" extrusionOk="0">
                  <a:moveTo>
                    <a:pt x="1211" y="1"/>
                  </a:moveTo>
                  <a:lnTo>
                    <a:pt x="621" y="1288"/>
                  </a:lnTo>
                  <a:lnTo>
                    <a:pt x="420" y="823"/>
                  </a:lnTo>
                  <a:cubicBezTo>
                    <a:pt x="420" y="1257"/>
                    <a:pt x="1" y="1319"/>
                    <a:pt x="420" y="1676"/>
                  </a:cubicBezTo>
                  <a:cubicBezTo>
                    <a:pt x="854" y="1335"/>
                    <a:pt x="1304" y="606"/>
                    <a:pt x="121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78" name="Google Shape;9378;p17"/>
            <p:cNvSpPr/>
            <p:nvPr/>
          </p:nvSpPr>
          <p:spPr>
            <a:xfrm>
              <a:off x="4377825" y="1732850"/>
              <a:ext cx="6225" cy="17075"/>
            </a:xfrm>
            <a:custGeom>
              <a:avLst/>
              <a:gdLst/>
              <a:ahLst/>
              <a:cxnLst/>
              <a:rect l="l" t="t" r="r" b="b"/>
              <a:pathLst>
                <a:path w="249" h="683" extrusionOk="0">
                  <a:moveTo>
                    <a:pt x="78" y="0"/>
                  </a:moveTo>
                  <a:lnTo>
                    <a:pt x="1" y="435"/>
                  </a:lnTo>
                  <a:lnTo>
                    <a:pt x="63" y="357"/>
                  </a:lnTo>
                  <a:lnTo>
                    <a:pt x="249" y="68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79" name="Google Shape;9379;p17"/>
            <p:cNvSpPr/>
            <p:nvPr/>
          </p:nvSpPr>
          <p:spPr>
            <a:xfrm>
              <a:off x="4367450" y="1760225"/>
              <a:ext cx="14175" cy="20000"/>
            </a:xfrm>
            <a:custGeom>
              <a:avLst/>
              <a:gdLst/>
              <a:ahLst/>
              <a:cxnLst/>
              <a:rect l="l" t="t" r="r" b="b"/>
              <a:pathLst>
                <a:path w="567" h="800" extrusionOk="0">
                  <a:moveTo>
                    <a:pt x="382" y="1"/>
                  </a:moveTo>
                  <a:cubicBezTo>
                    <a:pt x="0" y="1"/>
                    <a:pt x="107" y="800"/>
                    <a:pt x="346" y="800"/>
                  </a:cubicBezTo>
                  <a:cubicBezTo>
                    <a:pt x="373" y="800"/>
                    <a:pt x="401" y="789"/>
                    <a:pt x="431" y="767"/>
                  </a:cubicBezTo>
                  <a:cubicBezTo>
                    <a:pt x="566" y="497"/>
                    <a:pt x="431" y="50"/>
                    <a:pt x="496" y="21"/>
                  </a:cubicBezTo>
                  <a:lnTo>
                    <a:pt x="496" y="21"/>
                  </a:lnTo>
                  <a:cubicBezTo>
                    <a:pt x="510" y="26"/>
                    <a:pt x="525" y="31"/>
                    <a:pt x="540" y="38"/>
                  </a:cubicBezTo>
                  <a:cubicBezTo>
                    <a:pt x="524" y="25"/>
                    <a:pt x="512" y="20"/>
                    <a:pt x="503" y="20"/>
                  </a:cubicBezTo>
                  <a:cubicBezTo>
                    <a:pt x="501" y="20"/>
                    <a:pt x="498" y="20"/>
                    <a:pt x="496" y="21"/>
                  </a:cubicBezTo>
                  <a:lnTo>
                    <a:pt x="496" y="21"/>
                  </a:lnTo>
                  <a:cubicBezTo>
                    <a:pt x="454" y="7"/>
                    <a:pt x="416" y="1"/>
                    <a:pt x="3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80" name="Google Shape;9380;p17"/>
            <p:cNvSpPr/>
            <p:nvPr/>
          </p:nvSpPr>
          <p:spPr>
            <a:xfrm>
              <a:off x="4598825" y="1811950"/>
              <a:ext cx="22525" cy="23875"/>
            </a:xfrm>
            <a:custGeom>
              <a:avLst/>
              <a:gdLst/>
              <a:ahLst/>
              <a:cxnLst/>
              <a:rect l="l" t="t" r="r" b="b"/>
              <a:pathLst>
                <a:path w="901" h="955" extrusionOk="0">
                  <a:moveTo>
                    <a:pt x="436" y="0"/>
                  </a:moveTo>
                  <a:cubicBezTo>
                    <a:pt x="451" y="202"/>
                    <a:pt x="668" y="590"/>
                    <a:pt x="311" y="652"/>
                  </a:cubicBezTo>
                  <a:lnTo>
                    <a:pt x="79" y="481"/>
                  </a:lnTo>
                  <a:lnTo>
                    <a:pt x="79" y="481"/>
                  </a:lnTo>
                  <a:cubicBezTo>
                    <a:pt x="1" y="625"/>
                    <a:pt x="273" y="954"/>
                    <a:pt x="482" y="954"/>
                  </a:cubicBezTo>
                  <a:cubicBezTo>
                    <a:pt x="521" y="954"/>
                    <a:pt x="559" y="943"/>
                    <a:pt x="591" y="915"/>
                  </a:cubicBezTo>
                  <a:cubicBezTo>
                    <a:pt x="544" y="636"/>
                    <a:pt x="901" y="156"/>
                    <a:pt x="4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81" name="Google Shape;9381;p17"/>
            <p:cNvSpPr/>
            <p:nvPr/>
          </p:nvSpPr>
          <p:spPr>
            <a:xfrm>
              <a:off x="4625250" y="1866250"/>
              <a:ext cx="20150" cy="21850"/>
            </a:xfrm>
            <a:custGeom>
              <a:avLst/>
              <a:gdLst/>
              <a:ahLst/>
              <a:cxnLst/>
              <a:rect l="l" t="t" r="r" b="b"/>
              <a:pathLst>
                <a:path w="806" h="874" extrusionOk="0">
                  <a:moveTo>
                    <a:pt x="334" y="0"/>
                  </a:moveTo>
                  <a:cubicBezTo>
                    <a:pt x="241" y="0"/>
                    <a:pt x="139" y="66"/>
                    <a:pt x="30" y="232"/>
                  </a:cubicBezTo>
                  <a:cubicBezTo>
                    <a:pt x="1" y="451"/>
                    <a:pt x="136" y="874"/>
                    <a:pt x="486" y="874"/>
                  </a:cubicBezTo>
                  <a:cubicBezTo>
                    <a:pt x="509" y="874"/>
                    <a:pt x="532" y="872"/>
                    <a:pt x="557" y="868"/>
                  </a:cubicBezTo>
                  <a:lnTo>
                    <a:pt x="805" y="620"/>
                  </a:lnTo>
                  <a:cubicBezTo>
                    <a:pt x="709" y="340"/>
                    <a:pt x="544" y="0"/>
                    <a:pt x="3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9382" name="Google Shape;9382;p17"/>
          <p:cNvSpPr/>
          <p:nvPr/>
        </p:nvSpPr>
        <p:spPr>
          <a:xfrm rot="8100147">
            <a:off x="-552061" y="404103"/>
            <a:ext cx="3127215" cy="1712368"/>
          </a:xfrm>
          <a:custGeom>
            <a:avLst/>
            <a:gdLst/>
            <a:ahLst/>
            <a:cxnLst/>
            <a:rect l="l" t="t" r="r" b="b"/>
            <a:pathLst>
              <a:path w="56794" h="31100" extrusionOk="0">
                <a:moveTo>
                  <a:pt x="31088" y="3452"/>
                </a:moveTo>
                <a:lnTo>
                  <a:pt x="31088" y="3499"/>
                </a:lnTo>
                <a:cubicBezTo>
                  <a:pt x="31029" y="3511"/>
                  <a:pt x="30969" y="3511"/>
                  <a:pt x="30922" y="3523"/>
                </a:cubicBezTo>
                <a:lnTo>
                  <a:pt x="30922" y="3487"/>
                </a:lnTo>
                <a:cubicBezTo>
                  <a:pt x="30969" y="3464"/>
                  <a:pt x="31029" y="3464"/>
                  <a:pt x="31088" y="3452"/>
                </a:cubicBezTo>
                <a:close/>
                <a:moveTo>
                  <a:pt x="24385" y="3857"/>
                </a:moveTo>
                <a:cubicBezTo>
                  <a:pt x="24369" y="3857"/>
                  <a:pt x="24353" y="3867"/>
                  <a:pt x="24351" y="3867"/>
                </a:cubicBezTo>
                <a:cubicBezTo>
                  <a:pt x="24351" y="3867"/>
                  <a:pt x="24353" y="3865"/>
                  <a:pt x="24358" y="3860"/>
                </a:cubicBezTo>
                <a:lnTo>
                  <a:pt x="24358" y="3860"/>
                </a:lnTo>
                <a:cubicBezTo>
                  <a:pt x="24366" y="3858"/>
                  <a:pt x="24376" y="3857"/>
                  <a:pt x="24385" y="3857"/>
                </a:cubicBezTo>
                <a:close/>
                <a:moveTo>
                  <a:pt x="30637" y="3578"/>
                </a:moveTo>
                <a:cubicBezTo>
                  <a:pt x="30679" y="3578"/>
                  <a:pt x="30745" y="3589"/>
                  <a:pt x="30850" y="3607"/>
                </a:cubicBezTo>
                <a:cubicBezTo>
                  <a:pt x="29874" y="3964"/>
                  <a:pt x="28993" y="4285"/>
                  <a:pt x="28028" y="4416"/>
                </a:cubicBezTo>
                <a:cubicBezTo>
                  <a:pt x="28124" y="4357"/>
                  <a:pt x="28219" y="4261"/>
                  <a:pt x="28326" y="4226"/>
                </a:cubicBezTo>
                <a:cubicBezTo>
                  <a:pt x="29076" y="3999"/>
                  <a:pt x="29838" y="3797"/>
                  <a:pt x="30600" y="3583"/>
                </a:cubicBezTo>
                <a:cubicBezTo>
                  <a:pt x="30610" y="3580"/>
                  <a:pt x="30622" y="3578"/>
                  <a:pt x="30637" y="3578"/>
                </a:cubicBezTo>
                <a:close/>
                <a:moveTo>
                  <a:pt x="22408" y="4916"/>
                </a:moveTo>
                <a:cubicBezTo>
                  <a:pt x="22337" y="4940"/>
                  <a:pt x="22253" y="4988"/>
                  <a:pt x="22170" y="5011"/>
                </a:cubicBezTo>
                <a:cubicBezTo>
                  <a:pt x="22159" y="4988"/>
                  <a:pt x="22159" y="4952"/>
                  <a:pt x="22147" y="4928"/>
                </a:cubicBezTo>
                <a:cubicBezTo>
                  <a:pt x="22244" y="4928"/>
                  <a:pt x="22322" y="4918"/>
                  <a:pt x="22408" y="4916"/>
                </a:cubicBezTo>
                <a:close/>
                <a:moveTo>
                  <a:pt x="22016" y="5035"/>
                </a:moveTo>
                <a:cubicBezTo>
                  <a:pt x="22016" y="5059"/>
                  <a:pt x="22028" y="5071"/>
                  <a:pt x="22028" y="5107"/>
                </a:cubicBezTo>
                <a:cubicBezTo>
                  <a:pt x="21861" y="5154"/>
                  <a:pt x="21682" y="5190"/>
                  <a:pt x="21516" y="5238"/>
                </a:cubicBezTo>
                <a:cubicBezTo>
                  <a:pt x="21516" y="5226"/>
                  <a:pt x="21504" y="5190"/>
                  <a:pt x="21504" y="5178"/>
                </a:cubicBezTo>
                <a:cubicBezTo>
                  <a:pt x="21670" y="5131"/>
                  <a:pt x="21849" y="5095"/>
                  <a:pt x="22016" y="5035"/>
                </a:cubicBezTo>
                <a:close/>
                <a:moveTo>
                  <a:pt x="21247" y="5315"/>
                </a:moveTo>
                <a:cubicBezTo>
                  <a:pt x="21286" y="5315"/>
                  <a:pt x="21328" y="5335"/>
                  <a:pt x="21373" y="5369"/>
                </a:cubicBezTo>
                <a:cubicBezTo>
                  <a:pt x="21277" y="5369"/>
                  <a:pt x="21194" y="5392"/>
                  <a:pt x="21123" y="5404"/>
                </a:cubicBezTo>
                <a:cubicBezTo>
                  <a:pt x="21161" y="5341"/>
                  <a:pt x="21202" y="5315"/>
                  <a:pt x="21247" y="5315"/>
                </a:cubicBezTo>
                <a:close/>
                <a:moveTo>
                  <a:pt x="21123" y="5404"/>
                </a:moveTo>
                <a:lnTo>
                  <a:pt x="21123" y="5404"/>
                </a:lnTo>
                <a:cubicBezTo>
                  <a:pt x="21016" y="5428"/>
                  <a:pt x="20920" y="5464"/>
                  <a:pt x="20837" y="5523"/>
                </a:cubicBezTo>
                <a:cubicBezTo>
                  <a:pt x="20825" y="5488"/>
                  <a:pt x="20825" y="5464"/>
                  <a:pt x="20801" y="5428"/>
                </a:cubicBezTo>
                <a:cubicBezTo>
                  <a:pt x="20908" y="5416"/>
                  <a:pt x="21016" y="5416"/>
                  <a:pt x="21123" y="5404"/>
                </a:cubicBezTo>
                <a:close/>
                <a:moveTo>
                  <a:pt x="20546" y="5566"/>
                </a:moveTo>
                <a:cubicBezTo>
                  <a:pt x="20593" y="5566"/>
                  <a:pt x="20648" y="5598"/>
                  <a:pt x="20706" y="5631"/>
                </a:cubicBezTo>
                <a:cubicBezTo>
                  <a:pt x="20623" y="5642"/>
                  <a:pt x="20539" y="5642"/>
                  <a:pt x="20444" y="5654"/>
                </a:cubicBezTo>
                <a:cubicBezTo>
                  <a:pt x="20471" y="5589"/>
                  <a:pt x="20506" y="5566"/>
                  <a:pt x="20546" y="5566"/>
                </a:cubicBezTo>
                <a:close/>
                <a:moveTo>
                  <a:pt x="22840" y="6658"/>
                </a:moveTo>
                <a:cubicBezTo>
                  <a:pt x="22884" y="6658"/>
                  <a:pt x="22930" y="6664"/>
                  <a:pt x="22980" y="6678"/>
                </a:cubicBezTo>
                <a:cubicBezTo>
                  <a:pt x="22851" y="6890"/>
                  <a:pt x="22701" y="6938"/>
                  <a:pt x="22486" y="6938"/>
                </a:cubicBezTo>
                <a:cubicBezTo>
                  <a:pt x="22423" y="6938"/>
                  <a:pt x="22353" y="6934"/>
                  <a:pt x="22278" y="6928"/>
                </a:cubicBezTo>
                <a:cubicBezTo>
                  <a:pt x="22485" y="6810"/>
                  <a:pt x="22627" y="6658"/>
                  <a:pt x="22840" y="6658"/>
                </a:cubicBezTo>
                <a:close/>
                <a:moveTo>
                  <a:pt x="21385" y="7309"/>
                </a:moveTo>
                <a:lnTo>
                  <a:pt x="21385" y="7309"/>
                </a:lnTo>
                <a:cubicBezTo>
                  <a:pt x="21420" y="7566"/>
                  <a:pt x="21420" y="7571"/>
                  <a:pt x="21207" y="7594"/>
                </a:cubicBezTo>
                <a:lnTo>
                  <a:pt x="21207" y="7594"/>
                </a:lnTo>
                <a:cubicBezTo>
                  <a:pt x="21254" y="7511"/>
                  <a:pt x="21302" y="7440"/>
                  <a:pt x="21385" y="7309"/>
                </a:cubicBezTo>
                <a:close/>
                <a:moveTo>
                  <a:pt x="16003" y="7988"/>
                </a:moveTo>
                <a:lnTo>
                  <a:pt x="16003" y="7988"/>
                </a:lnTo>
                <a:cubicBezTo>
                  <a:pt x="16205" y="8738"/>
                  <a:pt x="16324" y="9476"/>
                  <a:pt x="16253" y="10250"/>
                </a:cubicBezTo>
                <a:cubicBezTo>
                  <a:pt x="16253" y="10072"/>
                  <a:pt x="16253" y="9893"/>
                  <a:pt x="16241" y="9714"/>
                </a:cubicBezTo>
                <a:cubicBezTo>
                  <a:pt x="16205" y="9560"/>
                  <a:pt x="16146" y="9405"/>
                  <a:pt x="16134" y="9262"/>
                </a:cubicBezTo>
                <a:cubicBezTo>
                  <a:pt x="16074" y="8845"/>
                  <a:pt x="16015" y="8429"/>
                  <a:pt x="16003" y="7988"/>
                </a:cubicBezTo>
                <a:close/>
                <a:moveTo>
                  <a:pt x="4252" y="13227"/>
                </a:moveTo>
                <a:lnTo>
                  <a:pt x="4252" y="13286"/>
                </a:lnTo>
                <a:lnTo>
                  <a:pt x="3835" y="13286"/>
                </a:lnTo>
                <a:lnTo>
                  <a:pt x="3835" y="13227"/>
                </a:lnTo>
                <a:close/>
                <a:moveTo>
                  <a:pt x="4513" y="13370"/>
                </a:moveTo>
                <a:cubicBezTo>
                  <a:pt x="4609" y="13393"/>
                  <a:pt x="4716" y="13441"/>
                  <a:pt x="4823" y="13465"/>
                </a:cubicBezTo>
                <a:cubicBezTo>
                  <a:pt x="4716" y="13441"/>
                  <a:pt x="4609" y="13441"/>
                  <a:pt x="4490" y="13429"/>
                </a:cubicBezTo>
                <a:cubicBezTo>
                  <a:pt x="4490" y="13405"/>
                  <a:pt x="4513" y="13382"/>
                  <a:pt x="4513" y="13370"/>
                </a:cubicBezTo>
                <a:close/>
                <a:moveTo>
                  <a:pt x="4692" y="14358"/>
                </a:moveTo>
                <a:lnTo>
                  <a:pt x="4692" y="14405"/>
                </a:lnTo>
                <a:lnTo>
                  <a:pt x="4549" y="14405"/>
                </a:lnTo>
                <a:lnTo>
                  <a:pt x="4549" y="14358"/>
                </a:lnTo>
                <a:close/>
                <a:moveTo>
                  <a:pt x="5029" y="14461"/>
                </a:moveTo>
                <a:lnTo>
                  <a:pt x="5029" y="14461"/>
                </a:lnTo>
                <a:cubicBezTo>
                  <a:pt x="4988" y="14483"/>
                  <a:pt x="4951" y="14507"/>
                  <a:pt x="4906" y="14525"/>
                </a:cubicBezTo>
                <a:cubicBezTo>
                  <a:pt x="4906" y="14513"/>
                  <a:pt x="4894" y="14489"/>
                  <a:pt x="4894" y="14477"/>
                </a:cubicBezTo>
                <a:cubicBezTo>
                  <a:pt x="4944" y="14469"/>
                  <a:pt x="4987" y="14466"/>
                  <a:pt x="5029" y="14461"/>
                </a:cubicBezTo>
                <a:close/>
                <a:moveTo>
                  <a:pt x="5180" y="14620"/>
                </a:moveTo>
                <a:cubicBezTo>
                  <a:pt x="5228" y="14644"/>
                  <a:pt x="5264" y="14679"/>
                  <a:pt x="5311" y="14691"/>
                </a:cubicBezTo>
                <a:cubicBezTo>
                  <a:pt x="5252" y="14679"/>
                  <a:pt x="5204" y="14656"/>
                  <a:pt x="5168" y="14644"/>
                </a:cubicBezTo>
                <a:cubicBezTo>
                  <a:pt x="5168" y="14644"/>
                  <a:pt x="5180" y="14632"/>
                  <a:pt x="5180" y="14620"/>
                </a:cubicBezTo>
                <a:close/>
                <a:moveTo>
                  <a:pt x="21190" y="7602"/>
                </a:moveTo>
                <a:lnTo>
                  <a:pt x="20885" y="8083"/>
                </a:lnTo>
                <a:cubicBezTo>
                  <a:pt x="20658" y="8226"/>
                  <a:pt x="20527" y="8488"/>
                  <a:pt x="20504" y="8679"/>
                </a:cubicBezTo>
                <a:cubicBezTo>
                  <a:pt x="20468" y="9107"/>
                  <a:pt x="20206" y="9452"/>
                  <a:pt x="20111" y="9857"/>
                </a:cubicBezTo>
                <a:cubicBezTo>
                  <a:pt x="19908" y="10607"/>
                  <a:pt x="19706" y="11357"/>
                  <a:pt x="19492" y="12119"/>
                </a:cubicBezTo>
                <a:cubicBezTo>
                  <a:pt x="19349" y="12631"/>
                  <a:pt x="19230" y="13143"/>
                  <a:pt x="19099" y="13643"/>
                </a:cubicBezTo>
                <a:cubicBezTo>
                  <a:pt x="19003" y="13965"/>
                  <a:pt x="18944" y="14275"/>
                  <a:pt x="18860" y="14584"/>
                </a:cubicBezTo>
                <a:cubicBezTo>
                  <a:pt x="18841" y="14632"/>
                  <a:pt x="18800" y="14671"/>
                  <a:pt x="18772" y="14716"/>
                </a:cubicBezTo>
                <a:lnTo>
                  <a:pt x="18772" y="14716"/>
                </a:lnTo>
                <a:cubicBezTo>
                  <a:pt x="18814" y="14475"/>
                  <a:pt x="18828" y="14215"/>
                  <a:pt x="18884" y="13965"/>
                </a:cubicBezTo>
                <a:cubicBezTo>
                  <a:pt x="19099" y="13024"/>
                  <a:pt x="19301" y="12072"/>
                  <a:pt x="19527" y="11131"/>
                </a:cubicBezTo>
                <a:cubicBezTo>
                  <a:pt x="19611" y="10810"/>
                  <a:pt x="19706" y="10476"/>
                  <a:pt x="19813" y="10167"/>
                </a:cubicBezTo>
                <a:cubicBezTo>
                  <a:pt x="19944" y="9762"/>
                  <a:pt x="20015" y="9357"/>
                  <a:pt x="20075" y="8941"/>
                </a:cubicBezTo>
                <a:cubicBezTo>
                  <a:pt x="20099" y="8679"/>
                  <a:pt x="20218" y="8405"/>
                  <a:pt x="20361" y="8155"/>
                </a:cubicBezTo>
                <a:cubicBezTo>
                  <a:pt x="20536" y="7815"/>
                  <a:pt x="20884" y="7729"/>
                  <a:pt x="21190" y="7602"/>
                </a:cubicBezTo>
                <a:close/>
                <a:moveTo>
                  <a:pt x="5311" y="14691"/>
                </a:moveTo>
                <a:lnTo>
                  <a:pt x="5311" y="14691"/>
                </a:lnTo>
                <a:cubicBezTo>
                  <a:pt x="5371" y="14703"/>
                  <a:pt x="5430" y="14703"/>
                  <a:pt x="5525" y="14715"/>
                </a:cubicBezTo>
                <a:cubicBezTo>
                  <a:pt x="5525" y="14739"/>
                  <a:pt x="5502" y="14751"/>
                  <a:pt x="5502" y="14763"/>
                </a:cubicBezTo>
                <a:cubicBezTo>
                  <a:pt x="5430" y="14739"/>
                  <a:pt x="5371" y="14715"/>
                  <a:pt x="5311" y="14691"/>
                </a:cubicBezTo>
                <a:close/>
                <a:moveTo>
                  <a:pt x="5716" y="14870"/>
                </a:moveTo>
                <a:cubicBezTo>
                  <a:pt x="5738" y="14881"/>
                  <a:pt x="5770" y="14912"/>
                  <a:pt x="5793" y="14935"/>
                </a:cubicBezTo>
                <a:lnTo>
                  <a:pt x="5793" y="14935"/>
                </a:lnTo>
                <a:cubicBezTo>
                  <a:pt x="5763" y="14925"/>
                  <a:pt x="5732" y="14913"/>
                  <a:pt x="5692" y="14894"/>
                </a:cubicBezTo>
                <a:cubicBezTo>
                  <a:pt x="5692" y="14882"/>
                  <a:pt x="5716" y="14882"/>
                  <a:pt x="5716" y="14870"/>
                </a:cubicBezTo>
                <a:close/>
                <a:moveTo>
                  <a:pt x="3454" y="14977"/>
                </a:moveTo>
                <a:lnTo>
                  <a:pt x="3454" y="15001"/>
                </a:lnTo>
                <a:lnTo>
                  <a:pt x="3323" y="15001"/>
                </a:lnTo>
                <a:lnTo>
                  <a:pt x="3323" y="14977"/>
                </a:lnTo>
                <a:close/>
                <a:moveTo>
                  <a:pt x="18753" y="14811"/>
                </a:moveTo>
                <a:lnTo>
                  <a:pt x="18753" y="15156"/>
                </a:lnTo>
                <a:cubicBezTo>
                  <a:pt x="18718" y="15132"/>
                  <a:pt x="18706" y="15132"/>
                  <a:pt x="18682" y="15132"/>
                </a:cubicBezTo>
                <a:cubicBezTo>
                  <a:pt x="18702" y="15021"/>
                  <a:pt x="18731" y="14919"/>
                  <a:pt x="18753" y="14811"/>
                </a:cubicBezTo>
                <a:close/>
                <a:moveTo>
                  <a:pt x="7919" y="16058"/>
                </a:moveTo>
                <a:cubicBezTo>
                  <a:pt x="7957" y="16058"/>
                  <a:pt x="7983" y="16075"/>
                  <a:pt x="7990" y="16144"/>
                </a:cubicBezTo>
                <a:cubicBezTo>
                  <a:pt x="7942" y="16132"/>
                  <a:pt x="7883" y="16108"/>
                  <a:pt x="7859" y="16084"/>
                </a:cubicBezTo>
                <a:cubicBezTo>
                  <a:pt x="7851" y="16080"/>
                  <a:pt x="7842" y="16075"/>
                  <a:pt x="7833" y="16071"/>
                </a:cubicBezTo>
                <a:lnTo>
                  <a:pt x="7833" y="16071"/>
                </a:lnTo>
                <a:cubicBezTo>
                  <a:pt x="7865" y="16066"/>
                  <a:pt x="7894" y="16058"/>
                  <a:pt x="7919" y="16058"/>
                </a:cubicBezTo>
                <a:close/>
                <a:moveTo>
                  <a:pt x="52817" y="16310"/>
                </a:moveTo>
                <a:cubicBezTo>
                  <a:pt x="52817" y="16346"/>
                  <a:pt x="52829" y="16358"/>
                  <a:pt x="52829" y="16370"/>
                </a:cubicBezTo>
                <a:cubicBezTo>
                  <a:pt x="52769" y="16370"/>
                  <a:pt x="52710" y="16382"/>
                  <a:pt x="52662" y="16406"/>
                </a:cubicBezTo>
                <a:cubicBezTo>
                  <a:pt x="52710" y="16370"/>
                  <a:pt x="52758" y="16346"/>
                  <a:pt x="52817" y="16310"/>
                </a:cubicBezTo>
                <a:close/>
                <a:moveTo>
                  <a:pt x="18479" y="16441"/>
                </a:moveTo>
                <a:lnTo>
                  <a:pt x="18479" y="16549"/>
                </a:lnTo>
                <a:lnTo>
                  <a:pt x="18468" y="16549"/>
                </a:lnTo>
                <a:cubicBezTo>
                  <a:pt x="18468" y="16525"/>
                  <a:pt x="18468" y="16501"/>
                  <a:pt x="18479" y="16441"/>
                </a:cubicBezTo>
                <a:close/>
                <a:moveTo>
                  <a:pt x="965" y="16834"/>
                </a:moveTo>
                <a:lnTo>
                  <a:pt x="977" y="16858"/>
                </a:lnTo>
                <a:lnTo>
                  <a:pt x="953" y="16858"/>
                </a:lnTo>
                <a:lnTo>
                  <a:pt x="965" y="16834"/>
                </a:lnTo>
                <a:close/>
                <a:moveTo>
                  <a:pt x="52662" y="16406"/>
                </a:moveTo>
                <a:cubicBezTo>
                  <a:pt x="52281" y="16549"/>
                  <a:pt x="51912" y="16727"/>
                  <a:pt x="51519" y="16882"/>
                </a:cubicBezTo>
                <a:cubicBezTo>
                  <a:pt x="51305" y="16977"/>
                  <a:pt x="51067" y="17037"/>
                  <a:pt x="50793" y="17072"/>
                </a:cubicBezTo>
                <a:cubicBezTo>
                  <a:pt x="51067" y="16953"/>
                  <a:pt x="51341" y="16799"/>
                  <a:pt x="51626" y="16703"/>
                </a:cubicBezTo>
                <a:cubicBezTo>
                  <a:pt x="51972" y="16584"/>
                  <a:pt x="52329" y="16489"/>
                  <a:pt x="52662" y="16406"/>
                </a:cubicBezTo>
                <a:close/>
                <a:moveTo>
                  <a:pt x="18337" y="16894"/>
                </a:moveTo>
                <a:lnTo>
                  <a:pt x="18337" y="17120"/>
                </a:lnTo>
                <a:lnTo>
                  <a:pt x="18325" y="17120"/>
                </a:lnTo>
                <a:cubicBezTo>
                  <a:pt x="18325" y="17037"/>
                  <a:pt x="18301" y="16965"/>
                  <a:pt x="18301" y="16894"/>
                </a:cubicBezTo>
                <a:close/>
                <a:moveTo>
                  <a:pt x="49650" y="17584"/>
                </a:moveTo>
                <a:cubicBezTo>
                  <a:pt x="49650" y="17608"/>
                  <a:pt x="49662" y="17620"/>
                  <a:pt x="49662" y="17632"/>
                </a:cubicBezTo>
                <a:cubicBezTo>
                  <a:pt x="49619" y="17632"/>
                  <a:pt x="49580" y="17636"/>
                  <a:pt x="49542" y="17640"/>
                </a:cubicBezTo>
                <a:lnTo>
                  <a:pt x="49542" y="17640"/>
                </a:lnTo>
                <a:cubicBezTo>
                  <a:pt x="49576" y="17624"/>
                  <a:pt x="49613" y="17607"/>
                  <a:pt x="49650" y="17584"/>
                </a:cubicBezTo>
                <a:close/>
                <a:moveTo>
                  <a:pt x="52686" y="17787"/>
                </a:moveTo>
                <a:cubicBezTo>
                  <a:pt x="52686" y="17799"/>
                  <a:pt x="52698" y="17811"/>
                  <a:pt x="52698" y="17823"/>
                </a:cubicBezTo>
                <a:cubicBezTo>
                  <a:pt x="52642" y="17823"/>
                  <a:pt x="52593" y="17837"/>
                  <a:pt x="52546" y="17844"/>
                </a:cubicBezTo>
                <a:lnTo>
                  <a:pt x="52546" y="17844"/>
                </a:lnTo>
                <a:cubicBezTo>
                  <a:pt x="52594" y="17819"/>
                  <a:pt x="52636" y="17807"/>
                  <a:pt x="52686" y="17787"/>
                </a:cubicBezTo>
                <a:close/>
                <a:moveTo>
                  <a:pt x="52297" y="18088"/>
                </a:moveTo>
                <a:lnTo>
                  <a:pt x="52269" y="18096"/>
                </a:lnTo>
                <a:lnTo>
                  <a:pt x="52281" y="18108"/>
                </a:lnTo>
                <a:cubicBezTo>
                  <a:pt x="52287" y="18101"/>
                  <a:pt x="52292" y="18094"/>
                  <a:pt x="52297" y="18088"/>
                </a:cubicBezTo>
                <a:close/>
                <a:moveTo>
                  <a:pt x="8722" y="18332"/>
                </a:moveTo>
                <a:lnTo>
                  <a:pt x="8722" y="18332"/>
                </a:lnTo>
                <a:cubicBezTo>
                  <a:pt x="8728" y="18337"/>
                  <a:pt x="8734" y="18342"/>
                  <a:pt x="8740" y="18346"/>
                </a:cubicBezTo>
                <a:lnTo>
                  <a:pt x="8740" y="18335"/>
                </a:lnTo>
                <a:cubicBezTo>
                  <a:pt x="8734" y="18334"/>
                  <a:pt x="8728" y="18333"/>
                  <a:pt x="8722" y="18332"/>
                </a:cubicBezTo>
                <a:close/>
                <a:moveTo>
                  <a:pt x="19491" y="18142"/>
                </a:moveTo>
                <a:cubicBezTo>
                  <a:pt x="19490" y="18247"/>
                  <a:pt x="19477" y="18336"/>
                  <a:pt x="19337" y="18346"/>
                </a:cubicBezTo>
                <a:cubicBezTo>
                  <a:pt x="19388" y="18285"/>
                  <a:pt x="19440" y="18214"/>
                  <a:pt x="19491" y="18142"/>
                </a:cubicBezTo>
                <a:close/>
                <a:moveTo>
                  <a:pt x="19321" y="18391"/>
                </a:moveTo>
                <a:lnTo>
                  <a:pt x="19321" y="18391"/>
                </a:lnTo>
                <a:cubicBezTo>
                  <a:pt x="19321" y="18392"/>
                  <a:pt x="19321" y="18392"/>
                  <a:pt x="19322" y="18392"/>
                </a:cubicBezTo>
                <a:lnTo>
                  <a:pt x="19322" y="18392"/>
                </a:lnTo>
                <a:cubicBezTo>
                  <a:pt x="19321" y="18392"/>
                  <a:pt x="19321" y="18392"/>
                  <a:pt x="19321" y="18392"/>
                </a:cubicBezTo>
                <a:cubicBezTo>
                  <a:pt x="19321" y="18392"/>
                  <a:pt x="19321" y="18392"/>
                  <a:pt x="19321" y="18391"/>
                </a:cubicBezTo>
                <a:close/>
                <a:moveTo>
                  <a:pt x="7114" y="18509"/>
                </a:moveTo>
                <a:cubicBezTo>
                  <a:pt x="7173" y="18509"/>
                  <a:pt x="7226" y="18532"/>
                  <a:pt x="7264" y="18608"/>
                </a:cubicBezTo>
                <a:cubicBezTo>
                  <a:pt x="7194" y="18562"/>
                  <a:pt x="7113" y="18550"/>
                  <a:pt x="7054" y="18516"/>
                </a:cubicBezTo>
                <a:lnTo>
                  <a:pt x="7054" y="18516"/>
                </a:lnTo>
                <a:cubicBezTo>
                  <a:pt x="7075" y="18512"/>
                  <a:pt x="7095" y="18509"/>
                  <a:pt x="7114" y="18509"/>
                </a:cubicBezTo>
                <a:close/>
                <a:moveTo>
                  <a:pt x="3156" y="14179"/>
                </a:moveTo>
                <a:cubicBezTo>
                  <a:pt x="3323" y="14203"/>
                  <a:pt x="3501" y="14227"/>
                  <a:pt x="3680" y="14275"/>
                </a:cubicBezTo>
                <a:cubicBezTo>
                  <a:pt x="4787" y="14560"/>
                  <a:pt x="5787" y="15120"/>
                  <a:pt x="6776" y="15715"/>
                </a:cubicBezTo>
                <a:cubicBezTo>
                  <a:pt x="7645" y="16251"/>
                  <a:pt x="8526" y="16763"/>
                  <a:pt x="9478" y="17156"/>
                </a:cubicBezTo>
                <a:cubicBezTo>
                  <a:pt x="10145" y="17442"/>
                  <a:pt x="10669" y="17954"/>
                  <a:pt x="11157" y="18454"/>
                </a:cubicBezTo>
                <a:cubicBezTo>
                  <a:pt x="11181" y="18465"/>
                  <a:pt x="11193" y="18513"/>
                  <a:pt x="11240" y="18620"/>
                </a:cubicBezTo>
                <a:cubicBezTo>
                  <a:pt x="10181" y="18049"/>
                  <a:pt x="9181" y="17537"/>
                  <a:pt x="8204" y="17001"/>
                </a:cubicBezTo>
                <a:cubicBezTo>
                  <a:pt x="7026" y="16346"/>
                  <a:pt x="5835" y="15715"/>
                  <a:pt x="4585" y="15215"/>
                </a:cubicBezTo>
                <a:cubicBezTo>
                  <a:pt x="4037" y="14989"/>
                  <a:pt x="3466" y="14822"/>
                  <a:pt x="2870" y="14620"/>
                </a:cubicBezTo>
                <a:cubicBezTo>
                  <a:pt x="2966" y="14477"/>
                  <a:pt x="3049" y="14346"/>
                  <a:pt x="3156" y="14179"/>
                </a:cubicBezTo>
                <a:close/>
                <a:moveTo>
                  <a:pt x="7264" y="18608"/>
                </a:moveTo>
                <a:lnTo>
                  <a:pt x="7264" y="18608"/>
                </a:lnTo>
                <a:cubicBezTo>
                  <a:pt x="7323" y="18620"/>
                  <a:pt x="7383" y="18620"/>
                  <a:pt x="7430" y="18644"/>
                </a:cubicBezTo>
                <a:cubicBezTo>
                  <a:pt x="7430" y="18668"/>
                  <a:pt x="7407" y="18668"/>
                  <a:pt x="7407" y="18680"/>
                </a:cubicBezTo>
                <a:cubicBezTo>
                  <a:pt x="7371" y="18644"/>
                  <a:pt x="7323" y="18620"/>
                  <a:pt x="7264" y="18608"/>
                </a:cubicBezTo>
                <a:close/>
                <a:moveTo>
                  <a:pt x="52889" y="18787"/>
                </a:moveTo>
                <a:cubicBezTo>
                  <a:pt x="52900" y="18799"/>
                  <a:pt x="52900" y="18799"/>
                  <a:pt x="52900" y="18811"/>
                </a:cubicBezTo>
                <a:cubicBezTo>
                  <a:pt x="52870" y="18811"/>
                  <a:pt x="52831" y="18815"/>
                  <a:pt x="52797" y="18825"/>
                </a:cubicBezTo>
                <a:lnTo>
                  <a:pt x="52797" y="18825"/>
                </a:lnTo>
                <a:cubicBezTo>
                  <a:pt x="52833" y="18809"/>
                  <a:pt x="52864" y="18795"/>
                  <a:pt x="52889" y="18787"/>
                </a:cubicBezTo>
                <a:close/>
                <a:moveTo>
                  <a:pt x="39076" y="1415"/>
                </a:moveTo>
                <a:cubicBezTo>
                  <a:pt x="39174" y="1415"/>
                  <a:pt x="39274" y="1419"/>
                  <a:pt x="39375" y="1428"/>
                </a:cubicBezTo>
                <a:cubicBezTo>
                  <a:pt x="39375" y="1582"/>
                  <a:pt x="39315" y="1678"/>
                  <a:pt x="39232" y="1785"/>
                </a:cubicBezTo>
                <a:cubicBezTo>
                  <a:pt x="38875" y="2249"/>
                  <a:pt x="38530" y="2714"/>
                  <a:pt x="38208" y="3190"/>
                </a:cubicBezTo>
                <a:cubicBezTo>
                  <a:pt x="38101" y="3333"/>
                  <a:pt x="38030" y="3511"/>
                  <a:pt x="37946" y="3666"/>
                </a:cubicBezTo>
                <a:cubicBezTo>
                  <a:pt x="37196" y="3880"/>
                  <a:pt x="36446" y="4118"/>
                  <a:pt x="35720" y="4345"/>
                </a:cubicBezTo>
                <a:cubicBezTo>
                  <a:pt x="35113" y="4523"/>
                  <a:pt x="34517" y="4738"/>
                  <a:pt x="33898" y="4916"/>
                </a:cubicBezTo>
                <a:cubicBezTo>
                  <a:pt x="33160" y="5131"/>
                  <a:pt x="32446" y="5416"/>
                  <a:pt x="31755" y="5773"/>
                </a:cubicBezTo>
                <a:cubicBezTo>
                  <a:pt x="30362" y="6535"/>
                  <a:pt x="28981" y="7309"/>
                  <a:pt x="27564" y="8048"/>
                </a:cubicBezTo>
                <a:cubicBezTo>
                  <a:pt x="26504" y="8607"/>
                  <a:pt x="25433" y="9083"/>
                  <a:pt x="24373" y="9619"/>
                </a:cubicBezTo>
                <a:cubicBezTo>
                  <a:pt x="24206" y="9691"/>
                  <a:pt x="24052" y="9822"/>
                  <a:pt x="23944" y="9976"/>
                </a:cubicBezTo>
                <a:cubicBezTo>
                  <a:pt x="22980" y="11381"/>
                  <a:pt x="21980" y="12774"/>
                  <a:pt x="21051" y="14215"/>
                </a:cubicBezTo>
                <a:cubicBezTo>
                  <a:pt x="20480" y="15108"/>
                  <a:pt x="20003" y="16060"/>
                  <a:pt x="19492" y="17001"/>
                </a:cubicBezTo>
                <a:cubicBezTo>
                  <a:pt x="19182" y="17549"/>
                  <a:pt x="18908" y="18132"/>
                  <a:pt x="18634" y="18692"/>
                </a:cubicBezTo>
                <a:cubicBezTo>
                  <a:pt x="18599" y="18751"/>
                  <a:pt x="18539" y="18823"/>
                  <a:pt x="18432" y="18870"/>
                </a:cubicBezTo>
                <a:cubicBezTo>
                  <a:pt x="18527" y="18227"/>
                  <a:pt x="18587" y="17608"/>
                  <a:pt x="18694" y="16965"/>
                </a:cubicBezTo>
                <a:cubicBezTo>
                  <a:pt x="18777" y="16346"/>
                  <a:pt x="18896" y="15715"/>
                  <a:pt x="19027" y="15096"/>
                </a:cubicBezTo>
                <a:cubicBezTo>
                  <a:pt x="19158" y="14536"/>
                  <a:pt x="19289" y="14001"/>
                  <a:pt x="19432" y="13465"/>
                </a:cubicBezTo>
                <a:cubicBezTo>
                  <a:pt x="19765" y="12310"/>
                  <a:pt x="20111" y="11167"/>
                  <a:pt x="20432" y="10000"/>
                </a:cubicBezTo>
                <a:cubicBezTo>
                  <a:pt x="20444" y="9941"/>
                  <a:pt x="20468" y="9881"/>
                  <a:pt x="20468" y="9833"/>
                </a:cubicBezTo>
                <a:cubicBezTo>
                  <a:pt x="20420" y="9333"/>
                  <a:pt x="20682" y="8929"/>
                  <a:pt x="20885" y="8512"/>
                </a:cubicBezTo>
                <a:cubicBezTo>
                  <a:pt x="20918" y="8411"/>
                  <a:pt x="20941" y="8299"/>
                  <a:pt x="20964" y="8187"/>
                </a:cubicBezTo>
                <a:lnTo>
                  <a:pt x="20964" y="8187"/>
                </a:lnTo>
                <a:cubicBezTo>
                  <a:pt x="21187" y="8093"/>
                  <a:pt x="21374" y="8009"/>
                  <a:pt x="21492" y="7786"/>
                </a:cubicBezTo>
                <a:cubicBezTo>
                  <a:pt x="21516" y="7726"/>
                  <a:pt x="21623" y="7667"/>
                  <a:pt x="21718" y="7631"/>
                </a:cubicBezTo>
                <a:cubicBezTo>
                  <a:pt x="22111" y="7488"/>
                  <a:pt x="22492" y="7309"/>
                  <a:pt x="22801" y="7024"/>
                </a:cubicBezTo>
                <a:cubicBezTo>
                  <a:pt x="22921" y="6916"/>
                  <a:pt x="23123" y="6905"/>
                  <a:pt x="23278" y="6833"/>
                </a:cubicBezTo>
                <a:cubicBezTo>
                  <a:pt x="23516" y="6714"/>
                  <a:pt x="23754" y="6607"/>
                  <a:pt x="23980" y="6476"/>
                </a:cubicBezTo>
                <a:cubicBezTo>
                  <a:pt x="24230" y="6333"/>
                  <a:pt x="24516" y="6262"/>
                  <a:pt x="24718" y="6023"/>
                </a:cubicBezTo>
                <a:cubicBezTo>
                  <a:pt x="24790" y="5940"/>
                  <a:pt x="24956" y="5940"/>
                  <a:pt x="25087" y="5904"/>
                </a:cubicBezTo>
                <a:cubicBezTo>
                  <a:pt x="25207" y="5881"/>
                  <a:pt x="25349" y="5869"/>
                  <a:pt x="25433" y="5809"/>
                </a:cubicBezTo>
                <a:cubicBezTo>
                  <a:pt x="25826" y="5523"/>
                  <a:pt x="26278" y="5404"/>
                  <a:pt x="26695" y="5178"/>
                </a:cubicBezTo>
                <a:cubicBezTo>
                  <a:pt x="26850" y="5107"/>
                  <a:pt x="26981" y="5000"/>
                  <a:pt x="27135" y="4916"/>
                </a:cubicBezTo>
                <a:cubicBezTo>
                  <a:pt x="27493" y="4666"/>
                  <a:pt x="27921" y="4809"/>
                  <a:pt x="28302" y="4702"/>
                </a:cubicBezTo>
                <a:cubicBezTo>
                  <a:pt x="28778" y="4571"/>
                  <a:pt x="29290" y="4511"/>
                  <a:pt x="29767" y="4357"/>
                </a:cubicBezTo>
                <a:cubicBezTo>
                  <a:pt x="30624" y="4107"/>
                  <a:pt x="31457" y="3797"/>
                  <a:pt x="32315" y="3523"/>
                </a:cubicBezTo>
                <a:cubicBezTo>
                  <a:pt x="32743" y="3392"/>
                  <a:pt x="33184" y="3321"/>
                  <a:pt x="33624" y="3214"/>
                </a:cubicBezTo>
                <a:cubicBezTo>
                  <a:pt x="33981" y="3130"/>
                  <a:pt x="34339" y="3035"/>
                  <a:pt x="34672" y="2916"/>
                </a:cubicBezTo>
                <a:cubicBezTo>
                  <a:pt x="35494" y="2618"/>
                  <a:pt x="36327" y="2416"/>
                  <a:pt x="37172" y="2237"/>
                </a:cubicBezTo>
                <a:cubicBezTo>
                  <a:pt x="37327" y="2202"/>
                  <a:pt x="37470" y="2130"/>
                  <a:pt x="37684" y="2059"/>
                </a:cubicBezTo>
                <a:cubicBezTo>
                  <a:pt x="37567" y="2024"/>
                  <a:pt x="37458" y="2011"/>
                  <a:pt x="37356" y="2011"/>
                </a:cubicBezTo>
                <a:cubicBezTo>
                  <a:pt x="37107" y="2011"/>
                  <a:pt x="36895" y="2091"/>
                  <a:pt x="36684" y="2142"/>
                </a:cubicBezTo>
                <a:cubicBezTo>
                  <a:pt x="35720" y="2416"/>
                  <a:pt x="34767" y="2690"/>
                  <a:pt x="33803" y="2952"/>
                </a:cubicBezTo>
                <a:cubicBezTo>
                  <a:pt x="33617" y="3006"/>
                  <a:pt x="33410" y="3025"/>
                  <a:pt x="33203" y="3025"/>
                </a:cubicBezTo>
                <a:cubicBezTo>
                  <a:pt x="33093" y="3025"/>
                  <a:pt x="32982" y="3020"/>
                  <a:pt x="32874" y="3011"/>
                </a:cubicBezTo>
                <a:cubicBezTo>
                  <a:pt x="33517" y="2833"/>
                  <a:pt x="34160" y="2666"/>
                  <a:pt x="34791" y="2487"/>
                </a:cubicBezTo>
                <a:cubicBezTo>
                  <a:pt x="35089" y="2392"/>
                  <a:pt x="35386" y="2297"/>
                  <a:pt x="35684" y="2202"/>
                </a:cubicBezTo>
                <a:cubicBezTo>
                  <a:pt x="36386" y="1999"/>
                  <a:pt x="37077" y="1761"/>
                  <a:pt x="37791" y="1594"/>
                </a:cubicBezTo>
                <a:cubicBezTo>
                  <a:pt x="38201" y="1497"/>
                  <a:pt x="38627" y="1415"/>
                  <a:pt x="39076" y="1415"/>
                </a:cubicBezTo>
                <a:close/>
                <a:moveTo>
                  <a:pt x="52746" y="18846"/>
                </a:moveTo>
                <a:lnTo>
                  <a:pt x="52746" y="18846"/>
                </a:lnTo>
                <a:cubicBezTo>
                  <a:pt x="52699" y="18893"/>
                  <a:pt x="52653" y="18917"/>
                  <a:pt x="52592" y="18917"/>
                </a:cubicBezTo>
                <a:cubicBezTo>
                  <a:pt x="52544" y="18917"/>
                  <a:pt x="52486" y="18902"/>
                  <a:pt x="52412" y="18870"/>
                </a:cubicBezTo>
                <a:cubicBezTo>
                  <a:pt x="52567" y="18858"/>
                  <a:pt x="52650" y="18858"/>
                  <a:pt x="52746" y="18846"/>
                </a:cubicBezTo>
                <a:close/>
                <a:moveTo>
                  <a:pt x="52131" y="18998"/>
                </a:moveTo>
                <a:cubicBezTo>
                  <a:pt x="52174" y="18998"/>
                  <a:pt x="52225" y="19021"/>
                  <a:pt x="52281" y="19061"/>
                </a:cubicBezTo>
                <a:cubicBezTo>
                  <a:pt x="52198" y="19085"/>
                  <a:pt x="52103" y="19085"/>
                  <a:pt x="52019" y="19097"/>
                </a:cubicBezTo>
                <a:cubicBezTo>
                  <a:pt x="52045" y="19027"/>
                  <a:pt x="52083" y="18998"/>
                  <a:pt x="52131" y="18998"/>
                </a:cubicBezTo>
                <a:close/>
                <a:moveTo>
                  <a:pt x="41328" y="2975"/>
                </a:moveTo>
                <a:cubicBezTo>
                  <a:pt x="41375" y="2975"/>
                  <a:pt x="41399" y="2987"/>
                  <a:pt x="41494" y="2987"/>
                </a:cubicBezTo>
                <a:cubicBezTo>
                  <a:pt x="41137" y="3249"/>
                  <a:pt x="40720" y="3321"/>
                  <a:pt x="40351" y="3428"/>
                </a:cubicBezTo>
                <a:cubicBezTo>
                  <a:pt x="39780" y="3583"/>
                  <a:pt x="39232" y="3809"/>
                  <a:pt x="38684" y="4035"/>
                </a:cubicBezTo>
                <a:cubicBezTo>
                  <a:pt x="38113" y="4273"/>
                  <a:pt x="37529" y="4476"/>
                  <a:pt x="36970" y="4678"/>
                </a:cubicBezTo>
                <a:cubicBezTo>
                  <a:pt x="36148" y="4952"/>
                  <a:pt x="35303" y="5190"/>
                  <a:pt x="34541" y="5654"/>
                </a:cubicBezTo>
                <a:cubicBezTo>
                  <a:pt x="34529" y="5654"/>
                  <a:pt x="34517" y="5666"/>
                  <a:pt x="34493" y="5714"/>
                </a:cubicBezTo>
                <a:cubicBezTo>
                  <a:pt x="36934" y="4976"/>
                  <a:pt x="39315" y="4047"/>
                  <a:pt x="41720" y="3190"/>
                </a:cubicBezTo>
                <a:cubicBezTo>
                  <a:pt x="41732" y="3214"/>
                  <a:pt x="41756" y="3249"/>
                  <a:pt x="41780" y="3273"/>
                </a:cubicBezTo>
                <a:cubicBezTo>
                  <a:pt x="41363" y="3749"/>
                  <a:pt x="40947" y="4226"/>
                  <a:pt x="40542" y="4714"/>
                </a:cubicBezTo>
                <a:cubicBezTo>
                  <a:pt x="40137" y="5226"/>
                  <a:pt x="39756" y="5750"/>
                  <a:pt x="39399" y="6285"/>
                </a:cubicBezTo>
                <a:cubicBezTo>
                  <a:pt x="39042" y="6833"/>
                  <a:pt x="38720" y="7393"/>
                  <a:pt x="38518" y="8083"/>
                </a:cubicBezTo>
                <a:cubicBezTo>
                  <a:pt x="38113" y="8226"/>
                  <a:pt x="37684" y="8429"/>
                  <a:pt x="37232" y="8571"/>
                </a:cubicBezTo>
                <a:cubicBezTo>
                  <a:pt x="36613" y="8798"/>
                  <a:pt x="35970" y="9000"/>
                  <a:pt x="35351" y="9202"/>
                </a:cubicBezTo>
                <a:cubicBezTo>
                  <a:pt x="34422" y="9500"/>
                  <a:pt x="33481" y="9774"/>
                  <a:pt x="32565" y="10072"/>
                </a:cubicBezTo>
                <a:cubicBezTo>
                  <a:pt x="31957" y="10274"/>
                  <a:pt x="31338" y="10465"/>
                  <a:pt x="30743" y="10667"/>
                </a:cubicBezTo>
                <a:cubicBezTo>
                  <a:pt x="29933" y="10953"/>
                  <a:pt x="29112" y="11238"/>
                  <a:pt x="28302" y="11536"/>
                </a:cubicBezTo>
                <a:cubicBezTo>
                  <a:pt x="27921" y="11667"/>
                  <a:pt x="27564" y="11881"/>
                  <a:pt x="27231" y="12155"/>
                </a:cubicBezTo>
                <a:cubicBezTo>
                  <a:pt x="26611" y="12691"/>
                  <a:pt x="25957" y="13203"/>
                  <a:pt x="25302" y="13691"/>
                </a:cubicBezTo>
                <a:cubicBezTo>
                  <a:pt x="24230" y="14501"/>
                  <a:pt x="23182" y="15358"/>
                  <a:pt x="22218" y="16299"/>
                </a:cubicBezTo>
                <a:cubicBezTo>
                  <a:pt x="21277" y="17203"/>
                  <a:pt x="20384" y="18144"/>
                  <a:pt x="19468" y="19061"/>
                </a:cubicBezTo>
                <a:cubicBezTo>
                  <a:pt x="19431" y="19097"/>
                  <a:pt x="19388" y="19113"/>
                  <a:pt x="19322" y="19113"/>
                </a:cubicBezTo>
                <a:cubicBezTo>
                  <a:pt x="19301" y="19113"/>
                  <a:pt x="19279" y="19111"/>
                  <a:pt x="19253" y="19108"/>
                </a:cubicBezTo>
                <a:cubicBezTo>
                  <a:pt x="19968" y="17894"/>
                  <a:pt x="20670" y="16656"/>
                  <a:pt x="21420" y="15429"/>
                </a:cubicBezTo>
                <a:cubicBezTo>
                  <a:pt x="22159" y="14215"/>
                  <a:pt x="22932" y="13012"/>
                  <a:pt x="23694" y="11798"/>
                </a:cubicBezTo>
                <a:lnTo>
                  <a:pt x="23635" y="11738"/>
                </a:lnTo>
                <a:cubicBezTo>
                  <a:pt x="23575" y="11774"/>
                  <a:pt x="23516" y="11798"/>
                  <a:pt x="23468" y="11846"/>
                </a:cubicBezTo>
                <a:cubicBezTo>
                  <a:pt x="22635" y="12917"/>
                  <a:pt x="21873" y="14048"/>
                  <a:pt x="21206" y="15239"/>
                </a:cubicBezTo>
                <a:cubicBezTo>
                  <a:pt x="20718" y="16120"/>
                  <a:pt x="20206" y="17001"/>
                  <a:pt x="19706" y="17870"/>
                </a:cubicBezTo>
                <a:cubicBezTo>
                  <a:pt x="19652" y="17957"/>
                  <a:pt x="19588" y="18024"/>
                  <a:pt x="19514" y="18089"/>
                </a:cubicBezTo>
                <a:lnTo>
                  <a:pt x="19514" y="18089"/>
                </a:lnTo>
                <a:cubicBezTo>
                  <a:pt x="19501" y="17802"/>
                  <a:pt x="19708" y="17603"/>
                  <a:pt x="19825" y="17358"/>
                </a:cubicBezTo>
                <a:cubicBezTo>
                  <a:pt x="20563" y="15810"/>
                  <a:pt x="21480" y="14358"/>
                  <a:pt x="22468" y="12965"/>
                </a:cubicBezTo>
                <a:cubicBezTo>
                  <a:pt x="23063" y="12131"/>
                  <a:pt x="23635" y="11286"/>
                  <a:pt x="24183" y="10417"/>
                </a:cubicBezTo>
                <a:cubicBezTo>
                  <a:pt x="24409" y="10095"/>
                  <a:pt x="24754" y="10000"/>
                  <a:pt x="25052" y="9833"/>
                </a:cubicBezTo>
                <a:cubicBezTo>
                  <a:pt x="26088" y="9298"/>
                  <a:pt x="27147" y="8786"/>
                  <a:pt x="28183" y="8250"/>
                </a:cubicBezTo>
                <a:cubicBezTo>
                  <a:pt x="29636" y="7500"/>
                  <a:pt x="31064" y="6726"/>
                  <a:pt x="32565" y="6083"/>
                </a:cubicBezTo>
                <a:cubicBezTo>
                  <a:pt x="33148" y="5833"/>
                  <a:pt x="33696" y="5571"/>
                  <a:pt x="34279" y="5345"/>
                </a:cubicBezTo>
                <a:cubicBezTo>
                  <a:pt x="35005" y="5071"/>
                  <a:pt x="35744" y="4833"/>
                  <a:pt x="36494" y="4583"/>
                </a:cubicBezTo>
                <a:cubicBezTo>
                  <a:pt x="37529" y="4226"/>
                  <a:pt x="38577" y="3845"/>
                  <a:pt x="39613" y="3487"/>
                </a:cubicBezTo>
                <a:cubicBezTo>
                  <a:pt x="40185" y="3285"/>
                  <a:pt x="40768" y="3142"/>
                  <a:pt x="41328" y="2975"/>
                </a:cubicBezTo>
                <a:close/>
                <a:moveTo>
                  <a:pt x="30933" y="582"/>
                </a:moveTo>
                <a:lnTo>
                  <a:pt x="30933" y="582"/>
                </a:lnTo>
                <a:cubicBezTo>
                  <a:pt x="31005" y="832"/>
                  <a:pt x="31052" y="1130"/>
                  <a:pt x="30862" y="1475"/>
                </a:cubicBezTo>
                <a:cubicBezTo>
                  <a:pt x="30564" y="1547"/>
                  <a:pt x="30231" y="1618"/>
                  <a:pt x="29886" y="1725"/>
                </a:cubicBezTo>
                <a:cubicBezTo>
                  <a:pt x="29636" y="1797"/>
                  <a:pt x="29386" y="1892"/>
                  <a:pt x="29147" y="1975"/>
                </a:cubicBezTo>
                <a:cubicBezTo>
                  <a:pt x="29124" y="1999"/>
                  <a:pt x="29124" y="2083"/>
                  <a:pt x="29112" y="2130"/>
                </a:cubicBezTo>
                <a:cubicBezTo>
                  <a:pt x="29078" y="2133"/>
                  <a:pt x="29044" y="2134"/>
                  <a:pt x="29010" y="2134"/>
                </a:cubicBezTo>
                <a:cubicBezTo>
                  <a:pt x="28927" y="2134"/>
                  <a:pt x="28844" y="2128"/>
                  <a:pt x="28763" y="2128"/>
                </a:cubicBezTo>
                <a:cubicBezTo>
                  <a:pt x="28619" y="2128"/>
                  <a:pt x="28481" y="2148"/>
                  <a:pt x="28362" y="2261"/>
                </a:cubicBezTo>
                <a:cubicBezTo>
                  <a:pt x="28362" y="2283"/>
                  <a:pt x="28382" y="2315"/>
                  <a:pt x="28394" y="2357"/>
                </a:cubicBezTo>
                <a:lnTo>
                  <a:pt x="28394" y="2357"/>
                </a:lnTo>
                <a:cubicBezTo>
                  <a:pt x="28030" y="2381"/>
                  <a:pt x="27643" y="2419"/>
                  <a:pt x="27326" y="2630"/>
                </a:cubicBezTo>
                <a:cubicBezTo>
                  <a:pt x="27231" y="2690"/>
                  <a:pt x="27112" y="2678"/>
                  <a:pt x="27016" y="2714"/>
                </a:cubicBezTo>
                <a:cubicBezTo>
                  <a:pt x="26850" y="2749"/>
                  <a:pt x="26695" y="2797"/>
                  <a:pt x="26540" y="2833"/>
                </a:cubicBezTo>
                <a:cubicBezTo>
                  <a:pt x="26099" y="2916"/>
                  <a:pt x="25742" y="3190"/>
                  <a:pt x="25278" y="3226"/>
                </a:cubicBezTo>
                <a:cubicBezTo>
                  <a:pt x="25004" y="3261"/>
                  <a:pt x="24718" y="3428"/>
                  <a:pt x="24456" y="3523"/>
                </a:cubicBezTo>
                <a:cubicBezTo>
                  <a:pt x="24385" y="3547"/>
                  <a:pt x="24349" y="3583"/>
                  <a:pt x="24302" y="3583"/>
                </a:cubicBezTo>
                <a:cubicBezTo>
                  <a:pt x="23647" y="3678"/>
                  <a:pt x="23051" y="3988"/>
                  <a:pt x="22444" y="4238"/>
                </a:cubicBezTo>
                <a:cubicBezTo>
                  <a:pt x="21016" y="4833"/>
                  <a:pt x="19587" y="5464"/>
                  <a:pt x="18158" y="6059"/>
                </a:cubicBezTo>
                <a:cubicBezTo>
                  <a:pt x="17467" y="6345"/>
                  <a:pt x="16777" y="6595"/>
                  <a:pt x="16086" y="6857"/>
                </a:cubicBezTo>
                <a:cubicBezTo>
                  <a:pt x="15908" y="6940"/>
                  <a:pt x="15729" y="7036"/>
                  <a:pt x="15503" y="7155"/>
                </a:cubicBezTo>
                <a:cubicBezTo>
                  <a:pt x="15503" y="7274"/>
                  <a:pt x="15491" y="7393"/>
                  <a:pt x="15503" y="7536"/>
                </a:cubicBezTo>
                <a:cubicBezTo>
                  <a:pt x="15598" y="8143"/>
                  <a:pt x="15682" y="8738"/>
                  <a:pt x="15777" y="9345"/>
                </a:cubicBezTo>
                <a:cubicBezTo>
                  <a:pt x="15801" y="9631"/>
                  <a:pt x="15812" y="9905"/>
                  <a:pt x="15836" y="10191"/>
                </a:cubicBezTo>
                <a:cubicBezTo>
                  <a:pt x="15920" y="11560"/>
                  <a:pt x="15979" y="12929"/>
                  <a:pt x="16098" y="14298"/>
                </a:cubicBezTo>
                <a:cubicBezTo>
                  <a:pt x="16170" y="15239"/>
                  <a:pt x="16348" y="16179"/>
                  <a:pt x="16491" y="17120"/>
                </a:cubicBezTo>
                <a:cubicBezTo>
                  <a:pt x="16515" y="17275"/>
                  <a:pt x="16527" y="17453"/>
                  <a:pt x="16551" y="17632"/>
                </a:cubicBezTo>
                <a:cubicBezTo>
                  <a:pt x="16574" y="18192"/>
                  <a:pt x="16598" y="18716"/>
                  <a:pt x="16563" y="19287"/>
                </a:cubicBezTo>
                <a:cubicBezTo>
                  <a:pt x="16515" y="19204"/>
                  <a:pt x="16455" y="19097"/>
                  <a:pt x="16408" y="18989"/>
                </a:cubicBezTo>
                <a:cubicBezTo>
                  <a:pt x="15741" y="17370"/>
                  <a:pt x="14812" y="15882"/>
                  <a:pt x="13729" y="14501"/>
                </a:cubicBezTo>
                <a:cubicBezTo>
                  <a:pt x="13181" y="13798"/>
                  <a:pt x="12514" y="13155"/>
                  <a:pt x="11979" y="12441"/>
                </a:cubicBezTo>
                <a:cubicBezTo>
                  <a:pt x="11157" y="11357"/>
                  <a:pt x="10240" y="10357"/>
                  <a:pt x="9252" y="9417"/>
                </a:cubicBezTo>
                <a:cubicBezTo>
                  <a:pt x="9062" y="9226"/>
                  <a:pt x="8835" y="9048"/>
                  <a:pt x="8585" y="8821"/>
                </a:cubicBezTo>
                <a:cubicBezTo>
                  <a:pt x="8954" y="8560"/>
                  <a:pt x="9252" y="8321"/>
                  <a:pt x="9574" y="8119"/>
                </a:cubicBezTo>
                <a:cubicBezTo>
                  <a:pt x="10717" y="7440"/>
                  <a:pt x="11919" y="6857"/>
                  <a:pt x="13157" y="6357"/>
                </a:cubicBezTo>
                <a:cubicBezTo>
                  <a:pt x="14229" y="5904"/>
                  <a:pt x="15289" y="5416"/>
                  <a:pt x="16360" y="4988"/>
                </a:cubicBezTo>
                <a:cubicBezTo>
                  <a:pt x="17075" y="4702"/>
                  <a:pt x="17801" y="4464"/>
                  <a:pt x="18527" y="4214"/>
                </a:cubicBezTo>
                <a:cubicBezTo>
                  <a:pt x="19099" y="4011"/>
                  <a:pt x="19646" y="3821"/>
                  <a:pt x="20206" y="3630"/>
                </a:cubicBezTo>
                <a:cubicBezTo>
                  <a:pt x="21087" y="3321"/>
                  <a:pt x="21968" y="2999"/>
                  <a:pt x="22849" y="2702"/>
                </a:cubicBezTo>
                <a:cubicBezTo>
                  <a:pt x="23861" y="2368"/>
                  <a:pt x="24897" y="2059"/>
                  <a:pt x="25921" y="1725"/>
                </a:cubicBezTo>
                <a:cubicBezTo>
                  <a:pt x="26433" y="1559"/>
                  <a:pt x="26921" y="1356"/>
                  <a:pt x="27433" y="1213"/>
                </a:cubicBezTo>
                <a:cubicBezTo>
                  <a:pt x="27802" y="1118"/>
                  <a:pt x="28207" y="1082"/>
                  <a:pt x="28588" y="1023"/>
                </a:cubicBezTo>
                <a:cubicBezTo>
                  <a:pt x="28945" y="963"/>
                  <a:pt x="29314" y="999"/>
                  <a:pt x="29648" y="785"/>
                </a:cubicBezTo>
                <a:cubicBezTo>
                  <a:pt x="29683" y="761"/>
                  <a:pt x="29779" y="761"/>
                  <a:pt x="29838" y="749"/>
                </a:cubicBezTo>
                <a:cubicBezTo>
                  <a:pt x="30195" y="690"/>
                  <a:pt x="30552" y="642"/>
                  <a:pt x="30933" y="582"/>
                </a:cubicBezTo>
                <a:close/>
                <a:moveTo>
                  <a:pt x="49055" y="19358"/>
                </a:moveTo>
                <a:cubicBezTo>
                  <a:pt x="49033" y="19368"/>
                  <a:pt x="49012" y="19377"/>
                  <a:pt x="48991" y="19387"/>
                </a:cubicBezTo>
                <a:lnTo>
                  <a:pt x="48991" y="19387"/>
                </a:lnTo>
                <a:cubicBezTo>
                  <a:pt x="49017" y="19382"/>
                  <a:pt x="49042" y="19377"/>
                  <a:pt x="49067" y="19370"/>
                </a:cubicBezTo>
                <a:lnTo>
                  <a:pt x="49055" y="19358"/>
                </a:lnTo>
                <a:close/>
                <a:moveTo>
                  <a:pt x="4189" y="12718"/>
                </a:moveTo>
                <a:cubicBezTo>
                  <a:pt x="4269" y="12718"/>
                  <a:pt x="4341" y="12739"/>
                  <a:pt x="4406" y="12751"/>
                </a:cubicBezTo>
                <a:cubicBezTo>
                  <a:pt x="5549" y="13060"/>
                  <a:pt x="6633" y="13477"/>
                  <a:pt x="7681" y="14048"/>
                </a:cubicBezTo>
                <a:cubicBezTo>
                  <a:pt x="8347" y="14417"/>
                  <a:pt x="9014" y="14775"/>
                  <a:pt x="9657" y="15215"/>
                </a:cubicBezTo>
                <a:cubicBezTo>
                  <a:pt x="10431" y="15727"/>
                  <a:pt x="11252" y="16168"/>
                  <a:pt x="12074" y="16608"/>
                </a:cubicBezTo>
                <a:cubicBezTo>
                  <a:pt x="12562" y="16882"/>
                  <a:pt x="12979" y="17251"/>
                  <a:pt x="13372" y="17620"/>
                </a:cubicBezTo>
                <a:cubicBezTo>
                  <a:pt x="13896" y="18108"/>
                  <a:pt x="14431" y="18608"/>
                  <a:pt x="14955" y="19108"/>
                </a:cubicBezTo>
                <a:cubicBezTo>
                  <a:pt x="15050" y="19204"/>
                  <a:pt x="15110" y="19299"/>
                  <a:pt x="15181" y="19406"/>
                </a:cubicBezTo>
                <a:lnTo>
                  <a:pt x="15122" y="19466"/>
                </a:lnTo>
                <a:cubicBezTo>
                  <a:pt x="14884" y="19275"/>
                  <a:pt x="14634" y="19108"/>
                  <a:pt x="14396" y="18906"/>
                </a:cubicBezTo>
                <a:cubicBezTo>
                  <a:pt x="13824" y="18442"/>
                  <a:pt x="13276" y="17954"/>
                  <a:pt x="12681" y="17501"/>
                </a:cubicBezTo>
                <a:cubicBezTo>
                  <a:pt x="11883" y="16906"/>
                  <a:pt x="11098" y="16322"/>
                  <a:pt x="10264" y="15810"/>
                </a:cubicBezTo>
                <a:cubicBezTo>
                  <a:pt x="9490" y="15298"/>
                  <a:pt x="8657" y="14882"/>
                  <a:pt x="7847" y="14441"/>
                </a:cubicBezTo>
                <a:cubicBezTo>
                  <a:pt x="7276" y="14144"/>
                  <a:pt x="6692" y="13846"/>
                  <a:pt x="6121" y="13572"/>
                </a:cubicBezTo>
                <a:cubicBezTo>
                  <a:pt x="5549" y="13310"/>
                  <a:pt x="4966" y="13048"/>
                  <a:pt x="4335" y="12953"/>
                </a:cubicBezTo>
                <a:cubicBezTo>
                  <a:pt x="4216" y="12929"/>
                  <a:pt x="4097" y="12870"/>
                  <a:pt x="3918" y="12810"/>
                </a:cubicBezTo>
                <a:cubicBezTo>
                  <a:pt x="4019" y="12739"/>
                  <a:pt x="4109" y="12718"/>
                  <a:pt x="4189" y="12718"/>
                </a:cubicBezTo>
                <a:close/>
                <a:moveTo>
                  <a:pt x="9657" y="10762"/>
                </a:moveTo>
                <a:cubicBezTo>
                  <a:pt x="9800" y="10893"/>
                  <a:pt x="9943" y="11012"/>
                  <a:pt x="10074" y="11143"/>
                </a:cubicBezTo>
                <a:cubicBezTo>
                  <a:pt x="10907" y="12000"/>
                  <a:pt x="11693" y="12870"/>
                  <a:pt x="12538" y="13691"/>
                </a:cubicBezTo>
                <a:cubicBezTo>
                  <a:pt x="13491" y="14620"/>
                  <a:pt x="14288" y="15668"/>
                  <a:pt x="14860" y="16858"/>
                </a:cubicBezTo>
                <a:cubicBezTo>
                  <a:pt x="14991" y="17120"/>
                  <a:pt x="15134" y="17358"/>
                  <a:pt x="15265" y="17608"/>
                </a:cubicBezTo>
                <a:cubicBezTo>
                  <a:pt x="15312" y="17680"/>
                  <a:pt x="15312" y="17775"/>
                  <a:pt x="15348" y="17858"/>
                </a:cubicBezTo>
                <a:cubicBezTo>
                  <a:pt x="15265" y="17811"/>
                  <a:pt x="15181" y="17787"/>
                  <a:pt x="15146" y="17715"/>
                </a:cubicBezTo>
                <a:cubicBezTo>
                  <a:pt x="14979" y="17513"/>
                  <a:pt x="14824" y="17322"/>
                  <a:pt x="14669" y="17120"/>
                </a:cubicBezTo>
                <a:cubicBezTo>
                  <a:pt x="14431" y="16775"/>
                  <a:pt x="14086" y="16644"/>
                  <a:pt x="13669" y="16620"/>
                </a:cubicBezTo>
                <a:lnTo>
                  <a:pt x="13634" y="16668"/>
                </a:lnTo>
                <a:cubicBezTo>
                  <a:pt x="13669" y="16739"/>
                  <a:pt x="13705" y="16822"/>
                  <a:pt x="13765" y="16858"/>
                </a:cubicBezTo>
                <a:cubicBezTo>
                  <a:pt x="14658" y="17596"/>
                  <a:pt x="15431" y="18442"/>
                  <a:pt x="16039" y="19418"/>
                </a:cubicBezTo>
                <a:cubicBezTo>
                  <a:pt x="16051" y="19442"/>
                  <a:pt x="16039" y="19466"/>
                  <a:pt x="16039" y="19573"/>
                </a:cubicBezTo>
                <a:cubicBezTo>
                  <a:pt x="15777" y="19299"/>
                  <a:pt x="15551" y="19061"/>
                  <a:pt x="15324" y="18823"/>
                </a:cubicBezTo>
                <a:cubicBezTo>
                  <a:pt x="14681" y="18132"/>
                  <a:pt x="14086" y="17394"/>
                  <a:pt x="13336" y="16822"/>
                </a:cubicBezTo>
                <a:cubicBezTo>
                  <a:pt x="11979" y="15787"/>
                  <a:pt x="10609" y="14834"/>
                  <a:pt x="9050" y="14155"/>
                </a:cubicBezTo>
                <a:cubicBezTo>
                  <a:pt x="8538" y="13929"/>
                  <a:pt x="8038" y="13691"/>
                  <a:pt x="7561" y="13429"/>
                </a:cubicBezTo>
                <a:cubicBezTo>
                  <a:pt x="7026" y="13132"/>
                  <a:pt x="6442" y="12929"/>
                  <a:pt x="5883" y="12739"/>
                </a:cubicBezTo>
                <a:cubicBezTo>
                  <a:pt x="5633" y="12667"/>
                  <a:pt x="5442" y="12548"/>
                  <a:pt x="5287" y="12322"/>
                </a:cubicBezTo>
                <a:cubicBezTo>
                  <a:pt x="6716" y="11655"/>
                  <a:pt x="8157" y="11167"/>
                  <a:pt x="9657" y="10762"/>
                </a:cubicBezTo>
                <a:close/>
                <a:moveTo>
                  <a:pt x="44463" y="19594"/>
                </a:moveTo>
                <a:cubicBezTo>
                  <a:pt x="44454" y="19595"/>
                  <a:pt x="44444" y="19596"/>
                  <a:pt x="44435" y="19597"/>
                </a:cubicBezTo>
                <a:lnTo>
                  <a:pt x="44435" y="19608"/>
                </a:lnTo>
                <a:cubicBezTo>
                  <a:pt x="44445" y="19604"/>
                  <a:pt x="44454" y="19599"/>
                  <a:pt x="44463" y="19594"/>
                </a:cubicBezTo>
                <a:close/>
                <a:moveTo>
                  <a:pt x="38303" y="463"/>
                </a:moveTo>
                <a:cubicBezTo>
                  <a:pt x="38101" y="987"/>
                  <a:pt x="37791" y="1178"/>
                  <a:pt x="37315" y="1249"/>
                </a:cubicBezTo>
                <a:cubicBezTo>
                  <a:pt x="36637" y="1356"/>
                  <a:pt x="35982" y="1535"/>
                  <a:pt x="35374" y="1821"/>
                </a:cubicBezTo>
                <a:cubicBezTo>
                  <a:pt x="34708" y="2130"/>
                  <a:pt x="33958" y="2261"/>
                  <a:pt x="33243" y="2440"/>
                </a:cubicBezTo>
                <a:cubicBezTo>
                  <a:pt x="32850" y="2547"/>
                  <a:pt x="32434" y="2618"/>
                  <a:pt x="32029" y="2737"/>
                </a:cubicBezTo>
                <a:cubicBezTo>
                  <a:pt x="31207" y="2987"/>
                  <a:pt x="30374" y="3249"/>
                  <a:pt x="29552" y="3511"/>
                </a:cubicBezTo>
                <a:cubicBezTo>
                  <a:pt x="29374" y="3571"/>
                  <a:pt x="29219" y="3678"/>
                  <a:pt x="29052" y="3761"/>
                </a:cubicBezTo>
                <a:cubicBezTo>
                  <a:pt x="29040" y="3761"/>
                  <a:pt x="29040" y="3797"/>
                  <a:pt x="29017" y="3797"/>
                </a:cubicBezTo>
                <a:cubicBezTo>
                  <a:pt x="28624" y="3928"/>
                  <a:pt x="28207" y="4059"/>
                  <a:pt x="27802" y="4202"/>
                </a:cubicBezTo>
                <a:cubicBezTo>
                  <a:pt x="27504" y="4285"/>
                  <a:pt x="27219" y="4404"/>
                  <a:pt x="26933" y="4511"/>
                </a:cubicBezTo>
                <a:cubicBezTo>
                  <a:pt x="26838" y="4535"/>
                  <a:pt x="26742" y="4642"/>
                  <a:pt x="26659" y="4654"/>
                </a:cubicBezTo>
                <a:cubicBezTo>
                  <a:pt x="26254" y="4702"/>
                  <a:pt x="25909" y="4857"/>
                  <a:pt x="25599" y="5107"/>
                </a:cubicBezTo>
                <a:cubicBezTo>
                  <a:pt x="25599" y="5107"/>
                  <a:pt x="25576" y="5119"/>
                  <a:pt x="25564" y="5119"/>
                </a:cubicBezTo>
                <a:cubicBezTo>
                  <a:pt x="25552" y="5118"/>
                  <a:pt x="25541" y="5118"/>
                  <a:pt x="25529" y="5118"/>
                </a:cubicBezTo>
                <a:cubicBezTo>
                  <a:pt x="25014" y="5118"/>
                  <a:pt x="24707" y="5631"/>
                  <a:pt x="24194" y="5654"/>
                </a:cubicBezTo>
                <a:cubicBezTo>
                  <a:pt x="24028" y="5666"/>
                  <a:pt x="23873" y="5785"/>
                  <a:pt x="23718" y="5881"/>
                </a:cubicBezTo>
                <a:cubicBezTo>
                  <a:pt x="23397" y="6071"/>
                  <a:pt x="23028" y="6202"/>
                  <a:pt x="22706" y="6404"/>
                </a:cubicBezTo>
                <a:cubicBezTo>
                  <a:pt x="22397" y="6595"/>
                  <a:pt x="22099" y="6785"/>
                  <a:pt x="21778" y="6952"/>
                </a:cubicBezTo>
                <a:cubicBezTo>
                  <a:pt x="21277" y="7155"/>
                  <a:pt x="20765" y="7369"/>
                  <a:pt x="20242" y="7631"/>
                </a:cubicBezTo>
                <a:cubicBezTo>
                  <a:pt x="20003" y="7762"/>
                  <a:pt x="19837" y="7964"/>
                  <a:pt x="19837" y="8286"/>
                </a:cubicBezTo>
                <a:cubicBezTo>
                  <a:pt x="19837" y="8536"/>
                  <a:pt x="19753" y="8810"/>
                  <a:pt x="19646" y="9036"/>
                </a:cubicBezTo>
                <a:cubicBezTo>
                  <a:pt x="19170" y="10024"/>
                  <a:pt x="18944" y="11107"/>
                  <a:pt x="18718" y="12167"/>
                </a:cubicBezTo>
                <a:cubicBezTo>
                  <a:pt x="18634" y="12572"/>
                  <a:pt x="18563" y="12977"/>
                  <a:pt x="18456" y="13358"/>
                </a:cubicBezTo>
                <a:cubicBezTo>
                  <a:pt x="18241" y="14167"/>
                  <a:pt x="18027" y="14953"/>
                  <a:pt x="17825" y="15763"/>
                </a:cubicBezTo>
                <a:cubicBezTo>
                  <a:pt x="17694" y="16310"/>
                  <a:pt x="17610" y="16870"/>
                  <a:pt x="17503" y="17430"/>
                </a:cubicBezTo>
                <a:cubicBezTo>
                  <a:pt x="17456" y="17644"/>
                  <a:pt x="17408" y="17858"/>
                  <a:pt x="17372" y="18061"/>
                </a:cubicBezTo>
                <a:cubicBezTo>
                  <a:pt x="17277" y="18525"/>
                  <a:pt x="17206" y="19001"/>
                  <a:pt x="17134" y="19466"/>
                </a:cubicBezTo>
                <a:cubicBezTo>
                  <a:pt x="17110" y="19513"/>
                  <a:pt x="17098" y="19537"/>
                  <a:pt x="17051" y="19644"/>
                </a:cubicBezTo>
                <a:cubicBezTo>
                  <a:pt x="16860" y="16715"/>
                  <a:pt x="16384" y="13882"/>
                  <a:pt x="16301" y="11024"/>
                </a:cubicBezTo>
                <a:lnTo>
                  <a:pt x="16301" y="11024"/>
                </a:lnTo>
                <a:cubicBezTo>
                  <a:pt x="16563" y="11750"/>
                  <a:pt x="16574" y="12512"/>
                  <a:pt x="16658" y="13262"/>
                </a:cubicBezTo>
                <a:cubicBezTo>
                  <a:pt x="16729" y="14155"/>
                  <a:pt x="16753" y="15048"/>
                  <a:pt x="16955" y="15918"/>
                </a:cubicBezTo>
                <a:cubicBezTo>
                  <a:pt x="17039" y="16322"/>
                  <a:pt x="17051" y="16751"/>
                  <a:pt x="17098" y="17168"/>
                </a:cubicBezTo>
                <a:cubicBezTo>
                  <a:pt x="17110" y="17382"/>
                  <a:pt x="17146" y="17573"/>
                  <a:pt x="17217" y="17787"/>
                </a:cubicBezTo>
                <a:cubicBezTo>
                  <a:pt x="17229" y="17549"/>
                  <a:pt x="17265" y="17322"/>
                  <a:pt x="17265" y="17084"/>
                </a:cubicBezTo>
                <a:cubicBezTo>
                  <a:pt x="17277" y="16203"/>
                  <a:pt x="17206" y="15334"/>
                  <a:pt x="17051" y="14453"/>
                </a:cubicBezTo>
                <a:cubicBezTo>
                  <a:pt x="16967" y="13858"/>
                  <a:pt x="16920" y="13251"/>
                  <a:pt x="16872" y="12631"/>
                </a:cubicBezTo>
                <a:cubicBezTo>
                  <a:pt x="16836" y="11953"/>
                  <a:pt x="16801" y="11286"/>
                  <a:pt x="16777" y="10595"/>
                </a:cubicBezTo>
                <a:cubicBezTo>
                  <a:pt x="16741" y="9595"/>
                  <a:pt x="16622" y="8619"/>
                  <a:pt x="16301" y="7678"/>
                </a:cubicBezTo>
                <a:cubicBezTo>
                  <a:pt x="16265" y="7595"/>
                  <a:pt x="16253" y="7488"/>
                  <a:pt x="16217" y="7357"/>
                </a:cubicBezTo>
                <a:cubicBezTo>
                  <a:pt x="16336" y="7274"/>
                  <a:pt x="16444" y="7190"/>
                  <a:pt x="16563" y="7143"/>
                </a:cubicBezTo>
                <a:cubicBezTo>
                  <a:pt x="17753" y="6655"/>
                  <a:pt x="18932" y="6166"/>
                  <a:pt x="20123" y="5690"/>
                </a:cubicBezTo>
                <a:cubicBezTo>
                  <a:pt x="20230" y="5654"/>
                  <a:pt x="20349" y="5666"/>
                  <a:pt x="20444" y="5654"/>
                </a:cubicBezTo>
                <a:lnTo>
                  <a:pt x="20444" y="5654"/>
                </a:lnTo>
                <a:cubicBezTo>
                  <a:pt x="20111" y="5809"/>
                  <a:pt x="19777" y="5988"/>
                  <a:pt x="19432" y="6131"/>
                </a:cubicBezTo>
                <a:cubicBezTo>
                  <a:pt x="18706" y="6464"/>
                  <a:pt x="17979" y="6785"/>
                  <a:pt x="17253" y="7143"/>
                </a:cubicBezTo>
                <a:cubicBezTo>
                  <a:pt x="17254" y="7143"/>
                  <a:pt x="17256" y="7143"/>
                  <a:pt x="17257" y="7143"/>
                </a:cubicBezTo>
                <a:cubicBezTo>
                  <a:pt x="17772" y="7143"/>
                  <a:pt x="23447" y="4974"/>
                  <a:pt x="24528" y="4380"/>
                </a:cubicBezTo>
                <a:cubicBezTo>
                  <a:pt x="24480" y="4309"/>
                  <a:pt x="24427" y="4285"/>
                  <a:pt x="24370" y="4285"/>
                </a:cubicBezTo>
                <a:cubicBezTo>
                  <a:pt x="24314" y="4285"/>
                  <a:pt x="24254" y="4309"/>
                  <a:pt x="24194" y="4333"/>
                </a:cubicBezTo>
                <a:lnTo>
                  <a:pt x="22730" y="4869"/>
                </a:lnTo>
                <a:cubicBezTo>
                  <a:pt x="22645" y="4890"/>
                  <a:pt x="22541" y="4892"/>
                  <a:pt x="22443" y="4909"/>
                </a:cubicBezTo>
                <a:lnTo>
                  <a:pt x="22443" y="4909"/>
                </a:lnTo>
                <a:cubicBezTo>
                  <a:pt x="22570" y="4828"/>
                  <a:pt x="22686" y="4736"/>
                  <a:pt x="22813" y="4678"/>
                </a:cubicBezTo>
                <a:cubicBezTo>
                  <a:pt x="23278" y="4499"/>
                  <a:pt x="23766" y="4392"/>
                  <a:pt x="24171" y="4142"/>
                </a:cubicBezTo>
                <a:cubicBezTo>
                  <a:pt x="24575" y="3880"/>
                  <a:pt x="25052" y="3904"/>
                  <a:pt x="25433" y="3642"/>
                </a:cubicBezTo>
                <a:cubicBezTo>
                  <a:pt x="25707" y="3464"/>
                  <a:pt x="26016" y="3368"/>
                  <a:pt x="26314" y="3261"/>
                </a:cubicBezTo>
                <a:cubicBezTo>
                  <a:pt x="26457" y="3214"/>
                  <a:pt x="26635" y="3202"/>
                  <a:pt x="26838" y="3166"/>
                </a:cubicBezTo>
                <a:cubicBezTo>
                  <a:pt x="26969" y="3011"/>
                  <a:pt x="27171" y="2964"/>
                  <a:pt x="27409" y="2928"/>
                </a:cubicBezTo>
                <a:cubicBezTo>
                  <a:pt x="27695" y="2904"/>
                  <a:pt x="27969" y="2749"/>
                  <a:pt x="28243" y="2654"/>
                </a:cubicBezTo>
                <a:cubicBezTo>
                  <a:pt x="28331" y="2610"/>
                  <a:pt x="28409" y="2546"/>
                  <a:pt x="28486" y="2546"/>
                </a:cubicBezTo>
                <a:cubicBezTo>
                  <a:pt x="28492" y="2546"/>
                  <a:pt x="28498" y="2546"/>
                  <a:pt x="28505" y="2547"/>
                </a:cubicBezTo>
                <a:cubicBezTo>
                  <a:pt x="28544" y="2554"/>
                  <a:pt x="28582" y="2557"/>
                  <a:pt x="28618" y="2557"/>
                </a:cubicBezTo>
                <a:cubicBezTo>
                  <a:pt x="28820" y="2557"/>
                  <a:pt x="28970" y="2452"/>
                  <a:pt x="29112" y="2321"/>
                </a:cubicBezTo>
                <a:cubicBezTo>
                  <a:pt x="29850" y="2309"/>
                  <a:pt x="30552" y="2094"/>
                  <a:pt x="31243" y="1844"/>
                </a:cubicBezTo>
                <a:cubicBezTo>
                  <a:pt x="31422" y="1785"/>
                  <a:pt x="31612" y="1773"/>
                  <a:pt x="31791" y="1737"/>
                </a:cubicBezTo>
                <a:cubicBezTo>
                  <a:pt x="31969" y="1713"/>
                  <a:pt x="32148" y="1713"/>
                  <a:pt x="32315" y="1666"/>
                </a:cubicBezTo>
                <a:cubicBezTo>
                  <a:pt x="33065" y="1487"/>
                  <a:pt x="33815" y="1237"/>
                  <a:pt x="34541" y="951"/>
                </a:cubicBezTo>
                <a:cubicBezTo>
                  <a:pt x="34815" y="844"/>
                  <a:pt x="35089" y="820"/>
                  <a:pt x="35374" y="773"/>
                </a:cubicBezTo>
                <a:cubicBezTo>
                  <a:pt x="35946" y="690"/>
                  <a:pt x="36517" y="630"/>
                  <a:pt x="37101" y="547"/>
                </a:cubicBezTo>
                <a:cubicBezTo>
                  <a:pt x="37494" y="511"/>
                  <a:pt x="37875" y="511"/>
                  <a:pt x="38303" y="463"/>
                </a:cubicBezTo>
                <a:close/>
                <a:moveTo>
                  <a:pt x="4496" y="13611"/>
                </a:moveTo>
                <a:cubicBezTo>
                  <a:pt x="4732" y="13611"/>
                  <a:pt x="4930" y="13710"/>
                  <a:pt x="5121" y="13786"/>
                </a:cubicBezTo>
                <a:cubicBezTo>
                  <a:pt x="5656" y="13977"/>
                  <a:pt x="6180" y="14227"/>
                  <a:pt x="6692" y="14477"/>
                </a:cubicBezTo>
                <a:cubicBezTo>
                  <a:pt x="7264" y="14763"/>
                  <a:pt x="7811" y="15096"/>
                  <a:pt x="8383" y="15370"/>
                </a:cubicBezTo>
                <a:cubicBezTo>
                  <a:pt x="9133" y="15763"/>
                  <a:pt x="9812" y="16239"/>
                  <a:pt x="10478" y="16739"/>
                </a:cubicBezTo>
                <a:cubicBezTo>
                  <a:pt x="11491" y="17513"/>
                  <a:pt x="12503" y="18287"/>
                  <a:pt x="13515" y="19085"/>
                </a:cubicBezTo>
                <a:cubicBezTo>
                  <a:pt x="13836" y="19335"/>
                  <a:pt x="14169" y="19597"/>
                  <a:pt x="14479" y="19870"/>
                </a:cubicBezTo>
                <a:cubicBezTo>
                  <a:pt x="14539" y="19918"/>
                  <a:pt x="14574" y="20001"/>
                  <a:pt x="14610" y="20061"/>
                </a:cubicBezTo>
                <a:cubicBezTo>
                  <a:pt x="14527" y="20037"/>
                  <a:pt x="14419" y="20013"/>
                  <a:pt x="14372" y="19954"/>
                </a:cubicBezTo>
                <a:cubicBezTo>
                  <a:pt x="12336" y="18394"/>
                  <a:pt x="10288" y="16882"/>
                  <a:pt x="8145" y="15477"/>
                </a:cubicBezTo>
                <a:cubicBezTo>
                  <a:pt x="7252" y="14917"/>
                  <a:pt x="6335" y="14405"/>
                  <a:pt x="5359" y="14001"/>
                </a:cubicBezTo>
                <a:cubicBezTo>
                  <a:pt x="5025" y="13870"/>
                  <a:pt x="4692" y="13763"/>
                  <a:pt x="4311" y="13632"/>
                </a:cubicBezTo>
                <a:cubicBezTo>
                  <a:pt x="4375" y="13617"/>
                  <a:pt x="4437" y="13611"/>
                  <a:pt x="4496" y="13611"/>
                </a:cubicBezTo>
                <a:close/>
                <a:moveTo>
                  <a:pt x="3683" y="15105"/>
                </a:moveTo>
                <a:cubicBezTo>
                  <a:pt x="3870" y="15105"/>
                  <a:pt x="4035" y="15206"/>
                  <a:pt x="4192" y="15275"/>
                </a:cubicBezTo>
                <a:cubicBezTo>
                  <a:pt x="5645" y="15822"/>
                  <a:pt x="7014" y="16549"/>
                  <a:pt x="8347" y="17322"/>
                </a:cubicBezTo>
                <a:cubicBezTo>
                  <a:pt x="9169" y="17787"/>
                  <a:pt x="10026" y="18192"/>
                  <a:pt x="10859" y="18620"/>
                </a:cubicBezTo>
                <a:cubicBezTo>
                  <a:pt x="11729" y="19049"/>
                  <a:pt x="12610" y="19466"/>
                  <a:pt x="13384" y="20061"/>
                </a:cubicBezTo>
                <a:cubicBezTo>
                  <a:pt x="13374" y="20061"/>
                  <a:pt x="13365" y="20061"/>
                  <a:pt x="13356" y="20061"/>
                </a:cubicBezTo>
                <a:cubicBezTo>
                  <a:pt x="13049" y="20061"/>
                  <a:pt x="12817" y="19867"/>
                  <a:pt x="12562" y="19751"/>
                </a:cubicBezTo>
                <a:cubicBezTo>
                  <a:pt x="10776" y="18846"/>
                  <a:pt x="9014" y="17894"/>
                  <a:pt x="7228" y="16965"/>
                </a:cubicBezTo>
                <a:cubicBezTo>
                  <a:pt x="6026" y="16346"/>
                  <a:pt x="4787" y="15751"/>
                  <a:pt x="3561" y="15120"/>
                </a:cubicBezTo>
                <a:cubicBezTo>
                  <a:pt x="3603" y="15109"/>
                  <a:pt x="3643" y="15105"/>
                  <a:pt x="3683" y="15105"/>
                </a:cubicBezTo>
                <a:close/>
                <a:moveTo>
                  <a:pt x="14610" y="20061"/>
                </a:moveTo>
                <a:lnTo>
                  <a:pt x="14610" y="20061"/>
                </a:lnTo>
                <a:cubicBezTo>
                  <a:pt x="14646" y="20073"/>
                  <a:pt x="14669" y="20097"/>
                  <a:pt x="14729" y="20109"/>
                </a:cubicBezTo>
                <a:lnTo>
                  <a:pt x="14669" y="20168"/>
                </a:lnTo>
                <a:cubicBezTo>
                  <a:pt x="14646" y="20120"/>
                  <a:pt x="14634" y="20097"/>
                  <a:pt x="14610" y="20061"/>
                </a:cubicBezTo>
                <a:close/>
                <a:moveTo>
                  <a:pt x="2085" y="15751"/>
                </a:moveTo>
                <a:cubicBezTo>
                  <a:pt x="2537" y="15929"/>
                  <a:pt x="2989" y="16072"/>
                  <a:pt x="3418" y="16239"/>
                </a:cubicBezTo>
                <a:cubicBezTo>
                  <a:pt x="4609" y="16703"/>
                  <a:pt x="5728" y="17311"/>
                  <a:pt x="6847" y="17918"/>
                </a:cubicBezTo>
                <a:cubicBezTo>
                  <a:pt x="6919" y="17965"/>
                  <a:pt x="6978" y="18037"/>
                  <a:pt x="7049" y="18096"/>
                </a:cubicBezTo>
                <a:cubicBezTo>
                  <a:pt x="7288" y="18204"/>
                  <a:pt x="7526" y="18311"/>
                  <a:pt x="7764" y="18430"/>
                </a:cubicBezTo>
                <a:cubicBezTo>
                  <a:pt x="8657" y="18882"/>
                  <a:pt x="9550" y="19358"/>
                  <a:pt x="10443" y="19835"/>
                </a:cubicBezTo>
                <a:cubicBezTo>
                  <a:pt x="10544" y="19880"/>
                  <a:pt x="10603" y="19978"/>
                  <a:pt x="10679" y="20049"/>
                </a:cubicBezTo>
                <a:lnTo>
                  <a:pt x="10679" y="20049"/>
                </a:lnTo>
                <a:cubicBezTo>
                  <a:pt x="10650" y="20049"/>
                  <a:pt x="10618" y="20052"/>
                  <a:pt x="10586" y="20052"/>
                </a:cubicBezTo>
                <a:cubicBezTo>
                  <a:pt x="10553" y="20052"/>
                  <a:pt x="10520" y="20049"/>
                  <a:pt x="10490" y="20037"/>
                </a:cubicBezTo>
                <a:cubicBezTo>
                  <a:pt x="9383" y="19454"/>
                  <a:pt x="8276" y="18870"/>
                  <a:pt x="7169" y="18275"/>
                </a:cubicBezTo>
                <a:cubicBezTo>
                  <a:pt x="7109" y="18227"/>
                  <a:pt x="7061" y="18168"/>
                  <a:pt x="7002" y="18108"/>
                </a:cubicBezTo>
                <a:cubicBezTo>
                  <a:pt x="6788" y="18013"/>
                  <a:pt x="6526" y="17930"/>
                  <a:pt x="6323" y="17799"/>
                </a:cubicBezTo>
                <a:cubicBezTo>
                  <a:pt x="5442" y="17275"/>
                  <a:pt x="4537" y="16834"/>
                  <a:pt x="3585" y="16465"/>
                </a:cubicBezTo>
                <a:cubicBezTo>
                  <a:pt x="3370" y="16382"/>
                  <a:pt x="3168" y="16346"/>
                  <a:pt x="2930" y="16346"/>
                </a:cubicBezTo>
                <a:cubicBezTo>
                  <a:pt x="3490" y="16596"/>
                  <a:pt x="4073" y="16846"/>
                  <a:pt x="4644" y="17132"/>
                </a:cubicBezTo>
                <a:cubicBezTo>
                  <a:pt x="5323" y="17477"/>
                  <a:pt x="5990" y="17846"/>
                  <a:pt x="6668" y="18204"/>
                </a:cubicBezTo>
                <a:cubicBezTo>
                  <a:pt x="6716" y="18227"/>
                  <a:pt x="6740" y="18311"/>
                  <a:pt x="6776" y="18346"/>
                </a:cubicBezTo>
                <a:cubicBezTo>
                  <a:pt x="6801" y="18346"/>
                  <a:pt x="6826" y="18346"/>
                  <a:pt x="6849" y="18346"/>
                </a:cubicBezTo>
                <a:cubicBezTo>
                  <a:pt x="6943" y="18346"/>
                  <a:pt x="7021" y="18359"/>
                  <a:pt x="7016" y="18491"/>
                </a:cubicBezTo>
                <a:lnTo>
                  <a:pt x="7016" y="18491"/>
                </a:lnTo>
                <a:cubicBezTo>
                  <a:pt x="6950" y="18448"/>
                  <a:pt x="6872" y="18397"/>
                  <a:pt x="6811" y="18346"/>
                </a:cubicBezTo>
                <a:cubicBezTo>
                  <a:pt x="6803" y="18347"/>
                  <a:pt x="6794" y="18347"/>
                  <a:pt x="6786" y="18347"/>
                </a:cubicBezTo>
                <a:cubicBezTo>
                  <a:pt x="6478" y="18347"/>
                  <a:pt x="6256" y="18141"/>
                  <a:pt x="5990" y="18037"/>
                </a:cubicBezTo>
                <a:cubicBezTo>
                  <a:pt x="5121" y="17680"/>
                  <a:pt x="4263" y="17299"/>
                  <a:pt x="3406" y="16918"/>
                </a:cubicBezTo>
                <a:cubicBezTo>
                  <a:pt x="3311" y="16894"/>
                  <a:pt x="3216" y="16906"/>
                  <a:pt x="3120" y="16894"/>
                </a:cubicBezTo>
                <a:lnTo>
                  <a:pt x="3120" y="16894"/>
                </a:lnTo>
                <a:cubicBezTo>
                  <a:pt x="3418" y="17061"/>
                  <a:pt x="3728" y="17203"/>
                  <a:pt x="4049" y="17358"/>
                </a:cubicBezTo>
                <a:cubicBezTo>
                  <a:pt x="4835" y="17703"/>
                  <a:pt x="5621" y="18049"/>
                  <a:pt x="6395" y="18418"/>
                </a:cubicBezTo>
                <a:cubicBezTo>
                  <a:pt x="7466" y="18930"/>
                  <a:pt x="8538" y="19454"/>
                  <a:pt x="9609" y="19978"/>
                </a:cubicBezTo>
                <a:cubicBezTo>
                  <a:pt x="9728" y="20037"/>
                  <a:pt x="9836" y="20073"/>
                  <a:pt x="9919" y="20192"/>
                </a:cubicBezTo>
                <a:cubicBezTo>
                  <a:pt x="9705" y="20132"/>
                  <a:pt x="9466" y="20109"/>
                  <a:pt x="9240" y="20013"/>
                </a:cubicBezTo>
                <a:cubicBezTo>
                  <a:pt x="8609" y="19775"/>
                  <a:pt x="8014" y="19513"/>
                  <a:pt x="7407" y="19239"/>
                </a:cubicBezTo>
                <a:cubicBezTo>
                  <a:pt x="6335" y="18787"/>
                  <a:pt x="5264" y="18323"/>
                  <a:pt x="4204" y="17858"/>
                </a:cubicBezTo>
                <a:cubicBezTo>
                  <a:pt x="3525" y="17561"/>
                  <a:pt x="2835" y="17251"/>
                  <a:pt x="2156" y="16918"/>
                </a:cubicBezTo>
                <a:cubicBezTo>
                  <a:pt x="2001" y="16846"/>
                  <a:pt x="1882" y="16715"/>
                  <a:pt x="1787" y="16572"/>
                </a:cubicBezTo>
                <a:cubicBezTo>
                  <a:pt x="1800" y="16572"/>
                  <a:pt x="1812" y="16572"/>
                  <a:pt x="1825" y="16572"/>
                </a:cubicBezTo>
                <a:cubicBezTo>
                  <a:pt x="2131" y="16572"/>
                  <a:pt x="2405" y="16707"/>
                  <a:pt x="2680" y="16787"/>
                </a:cubicBezTo>
                <a:cubicBezTo>
                  <a:pt x="2823" y="16834"/>
                  <a:pt x="2989" y="16858"/>
                  <a:pt x="3132" y="16906"/>
                </a:cubicBezTo>
                <a:cubicBezTo>
                  <a:pt x="3001" y="16822"/>
                  <a:pt x="2858" y="16727"/>
                  <a:pt x="2704" y="16656"/>
                </a:cubicBezTo>
                <a:cubicBezTo>
                  <a:pt x="2406" y="16525"/>
                  <a:pt x="2096" y="16406"/>
                  <a:pt x="1739" y="16251"/>
                </a:cubicBezTo>
                <a:cubicBezTo>
                  <a:pt x="1870" y="16060"/>
                  <a:pt x="1966" y="15906"/>
                  <a:pt x="2085" y="15751"/>
                </a:cubicBezTo>
                <a:close/>
                <a:moveTo>
                  <a:pt x="14812" y="20240"/>
                </a:moveTo>
                <a:lnTo>
                  <a:pt x="14812" y="20275"/>
                </a:lnTo>
                <a:lnTo>
                  <a:pt x="14777" y="20251"/>
                </a:lnTo>
                <a:lnTo>
                  <a:pt x="14812" y="20240"/>
                </a:lnTo>
                <a:close/>
                <a:moveTo>
                  <a:pt x="4823" y="13465"/>
                </a:moveTo>
                <a:lnTo>
                  <a:pt x="4823" y="13465"/>
                </a:lnTo>
                <a:cubicBezTo>
                  <a:pt x="4954" y="13501"/>
                  <a:pt x="5109" y="13513"/>
                  <a:pt x="5240" y="13524"/>
                </a:cubicBezTo>
                <a:cubicBezTo>
                  <a:pt x="5359" y="13584"/>
                  <a:pt x="5454" y="13632"/>
                  <a:pt x="5561" y="13691"/>
                </a:cubicBezTo>
                <a:cubicBezTo>
                  <a:pt x="5588" y="13689"/>
                  <a:pt x="5614" y="13687"/>
                  <a:pt x="5641" y="13687"/>
                </a:cubicBezTo>
                <a:cubicBezTo>
                  <a:pt x="5996" y="13687"/>
                  <a:pt x="6285" y="13904"/>
                  <a:pt x="6573" y="14048"/>
                </a:cubicBezTo>
                <a:cubicBezTo>
                  <a:pt x="7466" y="14477"/>
                  <a:pt x="8335" y="14941"/>
                  <a:pt x="9193" y="15406"/>
                </a:cubicBezTo>
                <a:cubicBezTo>
                  <a:pt x="9657" y="15644"/>
                  <a:pt x="10074" y="15965"/>
                  <a:pt x="10538" y="16215"/>
                </a:cubicBezTo>
                <a:cubicBezTo>
                  <a:pt x="11336" y="16668"/>
                  <a:pt x="12038" y="17203"/>
                  <a:pt x="12705" y="17823"/>
                </a:cubicBezTo>
                <a:cubicBezTo>
                  <a:pt x="13193" y="18275"/>
                  <a:pt x="13753" y="18632"/>
                  <a:pt x="14253" y="19061"/>
                </a:cubicBezTo>
                <a:cubicBezTo>
                  <a:pt x="14598" y="19358"/>
                  <a:pt x="14908" y="19704"/>
                  <a:pt x="15217" y="20037"/>
                </a:cubicBezTo>
                <a:cubicBezTo>
                  <a:pt x="15280" y="20100"/>
                  <a:pt x="15297" y="20200"/>
                  <a:pt x="15316" y="20280"/>
                </a:cubicBezTo>
                <a:lnTo>
                  <a:pt x="15316" y="20280"/>
                </a:lnTo>
                <a:cubicBezTo>
                  <a:pt x="14611" y="19601"/>
                  <a:pt x="13860" y="18969"/>
                  <a:pt x="13062" y="18382"/>
                </a:cubicBezTo>
                <a:cubicBezTo>
                  <a:pt x="12014" y="17596"/>
                  <a:pt x="10919" y="16799"/>
                  <a:pt x="9812" y="16072"/>
                </a:cubicBezTo>
                <a:cubicBezTo>
                  <a:pt x="9050" y="15572"/>
                  <a:pt x="8240" y="15132"/>
                  <a:pt x="7442" y="14691"/>
                </a:cubicBezTo>
                <a:cubicBezTo>
                  <a:pt x="6859" y="14382"/>
                  <a:pt x="6252" y="14108"/>
                  <a:pt x="5668" y="13810"/>
                </a:cubicBezTo>
                <a:cubicBezTo>
                  <a:pt x="5621" y="13798"/>
                  <a:pt x="5597" y="13739"/>
                  <a:pt x="5561" y="13703"/>
                </a:cubicBezTo>
                <a:cubicBezTo>
                  <a:pt x="5507" y="13703"/>
                  <a:pt x="5445" y="13717"/>
                  <a:pt x="5390" y="13717"/>
                </a:cubicBezTo>
                <a:cubicBezTo>
                  <a:pt x="5311" y="13717"/>
                  <a:pt x="5247" y="13688"/>
                  <a:pt x="5240" y="13548"/>
                </a:cubicBezTo>
                <a:cubicBezTo>
                  <a:pt x="5172" y="13553"/>
                  <a:pt x="5107" y="13565"/>
                  <a:pt x="5045" y="13565"/>
                </a:cubicBezTo>
                <a:cubicBezTo>
                  <a:pt x="4965" y="13565"/>
                  <a:pt x="4890" y="13545"/>
                  <a:pt x="4823" y="13465"/>
                </a:cubicBezTo>
                <a:close/>
                <a:moveTo>
                  <a:pt x="10791" y="20050"/>
                </a:moveTo>
                <a:cubicBezTo>
                  <a:pt x="10965" y="20050"/>
                  <a:pt x="11092" y="20158"/>
                  <a:pt x="11193" y="20299"/>
                </a:cubicBezTo>
                <a:cubicBezTo>
                  <a:pt x="11210" y="20297"/>
                  <a:pt x="11227" y="20296"/>
                  <a:pt x="11244" y="20296"/>
                </a:cubicBezTo>
                <a:cubicBezTo>
                  <a:pt x="11417" y="20296"/>
                  <a:pt x="11552" y="20401"/>
                  <a:pt x="11660" y="20537"/>
                </a:cubicBezTo>
                <a:lnTo>
                  <a:pt x="11660" y="20537"/>
                </a:lnTo>
                <a:cubicBezTo>
                  <a:pt x="11439" y="20535"/>
                  <a:pt x="11286" y="20452"/>
                  <a:pt x="11169" y="20287"/>
                </a:cubicBezTo>
                <a:cubicBezTo>
                  <a:pt x="11151" y="20289"/>
                  <a:pt x="11133" y="20290"/>
                  <a:pt x="11115" y="20290"/>
                </a:cubicBezTo>
                <a:cubicBezTo>
                  <a:pt x="10934" y="20290"/>
                  <a:pt x="10806" y="20184"/>
                  <a:pt x="10688" y="20057"/>
                </a:cubicBezTo>
                <a:lnTo>
                  <a:pt x="10688" y="20057"/>
                </a:lnTo>
                <a:cubicBezTo>
                  <a:pt x="10690" y="20058"/>
                  <a:pt x="10691" y="20060"/>
                  <a:pt x="10693" y="20061"/>
                </a:cubicBezTo>
                <a:cubicBezTo>
                  <a:pt x="10727" y="20054"/>
                  <a:pt x="10759" y="20050"/>
                  <a:pt x="10791" y="20050"/>
                </a:cubicBezTo>
                <a:close/>
                <a:moveTo>
                  <a:pt x="11694" y="20550"/>
                </a:moveTo>
                <a:cubicBezTo>
                  <a:pt x="11748" y="20555"/>
                  <a:pt x="11810" y="20573"/>
                  <a:pt x="11872" y="20573"/>
                </a:cubicBezTo>
                <a:cubicBezTo>
                  <a:pt x="11860" y="20585"/>
                  <a:pt x="11860" y="20609"/>
                  <a:pt x="11848" y="20632"/>
                </a:cubicBezTo>
                <a:lnTo>
                  <a:pt x="11694" y="20550"/>
                </a:lnTo>
                <a:close/>
                <a:moveTo>
                  <a:pt x="49765" y="12683"/>
                </a:moveTo>
                <a:cubicBezTo>
                  <a:pt x="50283" y="12683"/>
                  <a:pt x="50801" y="12698"/>
                  <a:pt x="51317" y="12727"/>
                </a:cubicBezTo>
                <a:cubicBezTo>
                  <a:pt x="51376" y="12727"/>
                  <a:pt x="51424" y="12727"/>
                  <a:pt x="51496" y="12798"/>
                </a:cubicBezTo>
                <a:cubicBezTo>
                  <a:pt x="51376" y="12858"/>
                  <a:pt x="51257" y="12917"/>
                  <a:pt x="51126" y="12965"/>
                </a:cubicBezTo>
                <a:cubicBezTo>
                  <a:pt x="50364" y="13239"/>
                  <a:pt x="49614" y="13536"/>
                  <a:pt x="48864" y="13834"/>
                </a:cubicBezTo>
                <a:cubicBezTo>
                  <a:pt x="48126" y="14120"/>
                  <a:pt x="47400" y="14405"/>
                  <a:pt x="46673" y="14703"/>
                </a:cubicBezTo>
                <a:cubicBezTo>
                  <a:pt x="46007" y="14977"/>
                  <a:pt x="45316" y="15251"/>
                  <a:pt x="44649" y="15525"/>
                </a:cubicBezTo>
                <a:cubicBezTo>
                  <a:pt x="43899" y="15822"/>
                  <a:pt x="43173" y="16120"/>
                  <a:pt x="42435" y="16418"/>
                </a:cubicBezTo>
                <a:cubicBezTo>
                  <a:pt x="41720" y="16703"/>
                  <a:pt x="41018" y="17001"/>
                  <a:pt x="40304" y="17299"/>
                </a:cubicBezTo>
                <a:cubicBezTo>
                  <a:pt x="39649" y="17561"/>
                  <a:pt x="38994" y="17823"/>
                  <a:pt x="38351" y="18096"/>
                </a:cubicBezTo>
                <a:cubicBezTo>
                  <a:pt x="37708" y="18358"/>
                  <a:pt x="37077" y="18620"/>
                  <a:pt x="36458" y="18930"/>
                </a:cubicBezTo>
                <a:cubicBezTo>
                  <a:pt x="35589" y="19358"/>
                  <a:pt x="34720" y="19859"/>
                  <a:pt x="33862" y="20311"/>
                </a:cubicBezTo>
                <a:cubicBezTo>
                  <a:pt x="33660" y="20418"/>
                  <a:pt x="33469" y="20549"/>
                  <a:pt x="33291" y="20656"/>
                </a:cubicBezTo>
                <a:cubicBezTo>
                  <a:pt x="31957" y="20347"/>
                  <a:pt x="30624" y="20109"/>
                  <a:pt x="29302" y="20049"/>
                </a:cubicBezTo>
                <a:cubicBezTo>
                  <a:pt x="28481" y="20013"/>
                  <a:pt x="27683" y="19918"/>
                  <a:pt x="26861" y="19870"/>
                </a:cubicBezTo>
                <a:cubicBezTo>
                  <a:pt x="26636" y="19857"/>
                  <a:pt x="26411" y="19851"/>
                  <a:pt x="26186" y="19851"/>
                </a:cubicBezTo>
                <a:cubicBezTo>
                  <a:pt x="25423" y="19851"/>
                  <a:pt x="24660" y="19921"/>
                  <a:pt x="23897" y="20013"/>
                </a:cubicBezTo>
                <a:cubicBezTo>
                  <a:pt x="23171" y="20109"/>
                  <a:pt x="22456" y="20228"/>
                  <a:pt x="21730" y="20335"/>
                </a:cubicBezTo>
                <a:cubicBezTo>
                  <a:pt x="21588" y="20352"/>
                  <a:pt x="21440" y="20383"/>
                  <a:pt x="21290" y="20383"/>
                </a:cubicBezTo>
                <a:cubicBezTo>
                  <a:pt x="21238" y="20383"/>
                  <a:pt x="21187" y="20380"/>
                  <a:pt x="21135" y="20370"/>
                </a:cubicBezTo>
                <a:cubicBezTo>
                  <a:pt x="21730" y="20109"/>
                  <a:pt x="22325" y="19859"/>
                  <a:pt x="22921" y="19597"/>
                </a:cubicBezTo>
                <a:cubicBezTo>
                  <a:pt x="23599" y="19323"/>
                  <a:pt x="24290" y="19025"/>
                  <a:pt x="24968" y="18739"/>
                </a:cubicBezTo>
                <a:cubicBezTo>
                  <a:pt x="25659" y="18454"/>
                  <a:pt x="26361" y="18168"/>
                  <a:pt x="27052" y="17870"/>
                </a:cubicBezTo>
                <a:cubicBezTo>
                  <a:pt x="27695" y="17608"/>
                  <a:pt x="28326" y="17334"/>
                  <a:pt x="28957" y="17072"/>
                </a:cubicBezTo>
                <a:cubicBezTo>
                  <a:pt x="29481" y="16858"/>
                  <a:pt x="30005" y="16668"/>
                  <a:pt x="30505" y="16465"/>
                </a:cubicBezTo>
                <a:cubicBezTo>
                  <a:pt x="30957" y="16263"/>
                  <a:pt x="31433" y="16120"/>
                  <a:pt x="31850" y="15882"/>
                </a:cubicBezTo>
                <a:cubicBezTo>
                  <a:pt x="32493" y="15513"/>
                  <a:pt x="33208" y="15406"/>
                  <a:pt x="33886" y="15215"/>
                </a:cubicBezTo>
                <a:cubicBezTo>
                  <a:pt x="34279" y="15108"/>
                  <a:pt x="34672" y="15013"/>
                  <a:pt x="35065" y="14917"/>
                </a:cubicBezTo>
                <a:cubicBezTo>
                  <a:pt x="36267" y="14584"/>
                  <a:pt x="37494" y="14394"/>
                  <a:pt x="38720" y="14191"/>
                </a:cubicBezTo>
                <a:cubicBezTo>
                  <a:pt x="39411" y="14096"/>
                  <a:pt x="40113" y="13929"/>
                  <a:pt x="40792" y="13798"/>
                </a:cubicBezTo>
                <a:cubicBezTo>
                  <a:pt x="41363" y="13691"/>
                  <a:pt x="41935" y="13584"/>
                  <a:pt x="42506" y="13489"/>
                </a:cubicBezTo>
                <a:cubicBezTo>
                  <a:pt x="42733" y="13441"/>
                  <a:pt x="42935" y="13382"/>
                  <a:pt x="43149" y="13346"/>
                </a:cubicBezTo>
                <a:cubicBezTo>
                  <a:pt x="44364" y="13167"/>
                  <a:pt x="45590" y="12977"/>
                  <a:pt x="46804" y="12846"/>
                </a:cubicBezTo>
                <a:cubicBezTo>
                  <a:pt x="47788" y="12736"/>
                  <a:pt x="48778" y="12683"/>
                  <a:pt x="49765" y="12683"/>
                </a:cubicBezTo>
                <a:close/>
                <a:moveTo>
                  <a:pt x="13886" y="20794"/>
                </a:moveTo>
                <a:lnTo>
                  <a:pt x="13886" y="20794"/>
                </a:lnTo>
                <a:cubicBezTo>
                  <a:pt x="13914" y="20808"/>
                  <a:pt x="13934" y="20816"/>
                  <a:pt x="13925" y="20816"/>
                </a:cubicBezTo>
                <a:cubicBezTo>
                  <a:pt x="13921" y="20816"/>
                  <a:pt x="13912" y="20814"/>
                  <a:pt x="13896" y="20811"/>
                </a:cubicBezTo>
                <a:lnTo>
                  <a:pt x="13896" y="20811"/>
                </a:lnTo>
                <a:cubicBezTo>
                  <a:pt x="13892" y="20806"/>
                  <a:pt x="13889" y="20801"/>
                  <a:pt x="13886" y="20794"/>
                </a:cubicBezTo>
                <a:close/>
                <a:moveTo>
                  <a:pt x="13896" y="20811"/>
                </a:moveTo>
                <a:cubicBezTo>
                  <a:pt x="13908" y="20823"/>
                  <a:pt x="13912" y="20829"/>
                  <a:pt x="13911" y="20829"/>
                </a:cubicBezTo>
                <a:cubicBezTo>
                  <a:pt x="13910" y="20829"/>
                  <a:pt x="13903" y="20822"/>
                  <a:pt x="13896" y="20811"/>
                </a:cubicBezTo>
                <a:close/>
                <a:moveTo>
                  <a:pt x="46876" y="6547"/>
                </a:moveTo>
                <a:cubicBezTo>
                  <a:pt x="46900" y="6559"/>
                  <a:pt x="46900" y="6595"/>
                  <a:pt x="46912" y="6607"/>
                </a:cubicBezTo>
                <a:cubicBezTo>
                  <a:pt x="46638" y="6774"/>
                  <a:pt x="46376" y="6928"/>
                  <a:pt x="46078" y="7083"/>
                </a:cubicBezTo>
                <a:cubicBezTo>
                  <a:pt x="44578" y="7869"/>
                  <a:pt x="43066" y="8655"/>
                  <a:pt x="41637" y="9583"/>
                </a:cubicBezTo>
                <a:cubicBezTo>
                  <a:pt x="40423" y="10357"/>
                  <a:pt x="39232" y="11179"/>
                  <a:pt x="38065" y="12024"/>
                </a:cubicBezTo>
                <a:cubicBezTo>
                  <a:pt x="37256" y="12620"/>
                  <a:pt x="36553" y="13322"/>
                  <a:pt x="35982" y="14167"/>
                </a:cubicBezTo>
                <a:cubicBezTo>
                  <a:pt x="35351" y="14346"/>
                  <a:pt x="34672" y="14513"/>
                  <a:pt x="34041" y="14703"/>
                </a:cubicBezTo>
                <a:cubicBezTo>
                  <a:pt x="33517" y="14870"/>
                  <a:pt x="32993" y="15060"/>
                  <a:pt x="32469" y="15251"/>
                </a:cubicBezTo>
                <a:cubicBezTo>
                  <a:pt x="31457" y="15644"/>
                  <a:pt x="30469" y="16037"/>
                  <a:pt x="29457" y="16430"/>
                </a:cubicBezTo>
                <a:cubicBezTo>
                  <a:pt x="28659" y="16739"/>
                  <a:pt x="27874" y="17072"/>
                  <a:pt x="27052" y="17311"/>
                </a:cubicBezTo>
                <a:cubicBezTo>
                  <a:pt x="26361" y="17513"/>
                  <a:pt x="25730" y="17870"/>
                  <a:pt x="25076" y="18204"/>
                </a:cubicBezTo>
                <a:cubicBezTo>
                  <a:pt x="24599" y="18442"/>
                  <a:pt x="24123" y="18644"/>
                  <a:pt x="23635" y="18846"/>
                </a:cubicBezTo>
                <a:cubicBezTo>
                  <a:pt x="23099" y="19049"/>
                  <a:pt x="22551" y="19239"/>
                  <a:pt x="22016" y="19454"/>
                </a:cubicBezTo>
                <a:cubicBezTo>
                  <a:pt x="21075" y="19811"/>
                  <a:pt x="20123" y="20180"/>
                  <a:pt x="19182" y="20549"/>
                </a:cubicBezTo>
                <a:cubicBezTo>
                  <a:pt x="18991" y="20632"/>
                  <a:pt x="18813" y="20716"/>
                  <a:pt x="18527" y="20835"/>
                </a:cubicBezTo>
                <a:cubicBezTo>
                  <a:pt x="19051" y="20073"/>
                  <a:pt x="19551" y="19442"/>
                  <a:pt x="20146" y="18870"/>
                </a:cubicBezTo>
                <a:cubicBezTo>
                  <a:pt x="21277" y="17799"/>
                  <a:pt x="22432" y="16727"/>
                  <a:pt x="23587" y="15691"/>
                </a:cubicBezTo>
                <a:cubicBezTo>
                  <a:pt x="24575" y="14810"/>
                  <a:pt x="25564" y="13977"/>
                  <a:pt x="26564" y="13132"/>
                </a:cubicBezTo>
                <a:cubicBezTo>
                  <a:pt x="26695" y="13012"/>
                  <a:pt x="26873" y="12929"/>
                  <a:pt x="27028" y="12810"/>
                </a:cubicBezTo>
                <a:cubicBezTo>
                  <a:pt x="27231" y="12667"/>
                  <a:pt x="27457" y="12500"/>
                  <a:pt x="27635" y="12310"/>
                </a:cubicBezTo>
                <a:cubicBezTo>
                  <a:pt x="27945" y="11965"/>
                  <a:pt x="28362" y="11905"/>
                  <a:pt x="28766" y="11786"/>
                </a:cubicBezTo>
                <a:cubicBezTo>
                  <a:pt x="29136" y="11679"/>
                  <a:pt x="29528" y="11608"/>
                  <a:pt x="29898" y="11477"/>
                </a:cubicBezTo>
                <a:cubicBezTo>
                  <a:pt x="30719" y="11191"/>
                  <a:pt x="31505" y="10893"/>
                  <a:pt x="32315" y="10607"/>
                </a:cubicBezTo>
                <a:cubicBezTo>
                  <a:pt x="32624" y="10488"/>
                  <a:pt x="32934" y="10369"/>
                  <a:pt x="33291" y="10369"/>
                </a:cubicBezTo>
                <a:cubicBezTo>
                  <a:pt x="33708" y="10369"/>
                  <a:pt x="34100" y="10179"/>
                  <a:pt x="34481" y="10012"/>
                </a:cubicBezTo>
                <a:cubicBezTo>
                  <a:pt x="35446" y="9619"/>
                  <a:pt x="36482" y="9357"/>
                  <a:pt x="37494" y="9048"/>
                </a:cubicBezTo>
                <a:cubicBezTo>
                  <a:pt x="38280" y="8798"/>
                  <a:pt x="39042" y="8500"/>
                  <a:pt x="39815" y="8202"/>
                </a:cubicBezTo>
                <a:cubicBezTo>
                  <a:pt x="40673" y="7857"/>
                  <a:pt x="41554" y="7536"/>
                  <a:pt x="42459" y="7333"/>
                </a:cubicBezTo>
                <a:cubicBezTo>
                  <a:pt x="43042" y="7202"/>
                  <a:pt x="43602" y="7059"/>
                  <a:pt x="44173" y="6952"/>
                </a:cubicBezTo>
                <a:cubicBezTo>
                  <a:pt x="44899" y="6821"/>
                  <a:pt x="45626" y="6714"/>
                  <a:pt x="46376" y="6607"/>
                </a:cubicBezTo>
                <a:cubicBezTo>
                  <a:pt x="46543" y="6595"/>
                  <a:pt x="46721" y="6559"/>
                  <a:pt x="46876" y="6547"/>
                </a:cubicBezTo>
                <a:close/>
                <a:moveTo>
                  <a:pt x="11991" y="20716"/>
                </a:moveTo>
                <a:cubicBezTo>
                  <a:pt x="12050" y="20751"/>
                  <a:pt x="12098" y="20775"/>
                  <a:pt x="12157" y="20811"/>
                </a:cubicBezTo>
                <a:cubicBezTo>
                  <a:pt x="12217" y="20811"/>
                  <a:pt x="12276" y="20823"/>
                  <a:pt x="12348" y="20823"/>
                </a:cubicBezTo>
                <a:cubicBezTo>
                  <a:pt x="12336" y="20835"/>
                  <a:pt x="12336" y="20871"/>
                  <a:pt x="12324" y="20882"/>
                </a:cubicBezTo>
                <a:cubicBezTo>
                  <a:pt x="12264" y="20847"/>
                  <a:pt x="12217" y="20823"/>
                  <a:pt x="12157" y="20811"/>
                </a:cubicBezTo>
                <a:cubicBezTo>
                  <a:pt x="12098" y="20787"/>
                  <a:pt x="12038" y="20787"/>
                  <a:pt x="11967" y="20775"/>
                </a:cubicBezTo>
                <a:cubicBezTo>
                  <a:pt x="11979" y="20763"/>
                  <a:pt x="11979" y="20728"/>
                  <a:pt x="11991" y="20716"/>
                </a:cubicBezTo>
                <a:close/>
                <a:moveTo>
                  <a:pt x="14074" y="20966"/>
                </a:moveTo>
                <a:cubicBezTo>
                  <a:pt x="14110" y="20990"/>
                  <a:pt x="14134" y="20990"/>
                  <a:pt x="14169" y="20990"/>
                </a:cubicBezTo>
                <a:lnTo>
                  <a:pt x="14169" y="21013"/>
                </a:lnTo>
                <a:cubicBezTo>
                  <a:pt x="14134" y="21002"/>
                  <a:pt x="14110" y="21002"/>
                  <a:pt x="14074" y="21002"/>
                </a:cubicBezTo>
                <a:lnTo>
                  <a:pt x="14074" y="20966"/>
                </a:lnTo>
                <a:close/>
                <a:moveTo>
                  <a:pt x="12491" y="20966"/>
                </a:moveTo>
                <a:cubicBezTo>
                  <a:pt x="12550" y="21002"/>
                  <a:pt x="12586" y="21013"/>
                  <a:pt x="12645" y="21049"/>
                </a:cubicBezTo>
                <a:cubicBezTo>
                  <a:pt x="12586" y="21025"/>
                  <a:pt x="12526" y="21025"/>
                  <a:pt x="12467" y="21025"/>
                </a:cubicBezTo>
                <a:cubicBezTo>
                  <a:pt x="12467" y="21013"/>
                  <a:pt x="12491" y="20990"/>
                  <a:pt x="12491" y="20966"/>
                </a:cubicBezTo>
                <a:close/>
                <a:moveTo>
                  <a:pt x="45170" y="20898"/>
                </a:moveTo>
                <a:lnTo>
                  <a:pt x="45170" y="20898"/>
                </a:lnTo>
                <a:cubicBezTo>
                  <a:pt x="45140" y="21026"/>
                  <a:pt x="45062" y="21047"/>
                  <a:pt x="44975" y="21047"/>
                </a:cubicBezTo>
                <a:cubicBezTo>
                  <a:pt x="44931" y="21047"/>
                  <a:pt x="44884" y="21042"/>
                  <a:pt x="44840" y="21042"/>
                </a:cubicBezTo>
                <a:cubicBezTo>
                  <a:pt x="44815" y="21042"/>
                  <a:pt x="44791" y="21044"/>
                  <a:pt x="44768" y="21049"/>
                </a:cubicBezTo>
                <a:cubicBezTo>
                  <a:pt x="44899" y="21002"/>
                  <a:pt x="45030" y="20942"/>
                  <a:pt x="45149" y="20906"/>
                </a:cubicBezTo>
                <a:cubicBezTo>
                  <a:pt x="45156" y="20904"/>
                  <a:pt x="45163" y="20901"/>
                  <a:pt x="45170" y="20898"/>
                </a:cubicBezTo>
                <a:close/>
                <a:moveTo>
                  <a:pt x="14336" y="21073"/>
                </a:moveTo>
                <a:lnTo>
                  <a:pt x="14312" y="21109"/>
                </a:lnTo>
                <a:lnTo>
                  <a:pt x="14300" y="21073"/>
                </a:lnTo>
                <a:close/>
                <a:moveTo>
                  <a:pt x="12645" y="21049"/>
                </a:moveTo>
                <a:cubicBezTo>
                  <a:pt x="12705" y="21061"/>
                  <a:pt x="12764" y="21061"/>
                  <a:pt x="12848" y="21085"/>
                </a:cubicBezTo>
                <a:cubicBezTo>
                  <a:pt x="12824" y="21109"/>
                  <a:pt x="12824" y="21121"/>
                  <a:pt x="12812" y="21132"/>
                </a:cubicBezTo>
                <a:cubicBezTo>
                  <a:pt x="12753" y="21085"/>
                  <a:pt x="12705" y="21061"/>
                  <a:pt x="12645" y="21049"/>
                </a:cubicBezTo>
                <a:close/>
                <a:moveTo>
                  <a:pt x="44768" y="21049"/>
                </a:moveTo>
                <a:cubicBezTo>
                  <a:pt x="44673" y="21073"/>
                  <a:pt x="44602" y="21121"/>
                  <a:pt x="44530" y="21144"/>
                </a:cubicBezTo>
                <a:cubicBezTo>
                  <a:pt x="44518" y="21132"/>
                  <a:pt x="44518" y="21097"/>
                  <a:pt x="44495" y="21073"/>
                </a:cubicBezTo>
                <a:cubicBezTo>
                  <a:pt x="44590" y="21073"/>
                  <a:pt x="44673" y="21061"/>
                  <a:pt x="44768" y="21049"/>
                </a:cubicBezTo>
                <a:close/>
                <a:moveTo>
                  <a:pt x="3370" y="13632"/>
                </a:moveTo>
                <a:cubicBezTo>
                  <a:pt x="3573" y="13679"/>
                  <a:pt x="3751" y="13679"/>
                  <a:pt x="3906" y="13739"/>
                </a:cubicBezTo>
                <a:cubicBezTo>
                  <a:pt x="5097" y="14144"/>
                  <a:pt x="6252" y="14644"/>
                  <a:pt x="7335" y="15287"/>
                </a:cubicBezTo>
                <a:cubicBezTo>
                  <a:pt x="8669" y="16072"/>
                  <a:pt x="9919" y="17025"/>
                  <a:pt x="11193" y="17930"/>
                </a:cubicBezTo>
                <a:cubicBezTo>
                  <a:pt x="12300" y="18727"/>
                  <a:pt x="13396" y="19525"/>
                  <a:pt x="14491" y="20335"/>
                </a:cubicBezTo>
                <a:cubicBezTo>
                  <a:pt x="14824" y="20585"/>
                  <a:pt x="15134" y="20847"/>
                  <a:pt x="15443" y="21109"/>
                </a:cubicBezTo>
                <a:cubicBezTo>
                  <a:pt x="15431" y="21132"/>
                  <a:pt x="15420" y="21144"/>
                  <a:pt x="15408" y="21180"/>
                </a:cubicBezTo>
                <a:cubicBezTo>
                  <a:pt x="15146" y="21025"/>
                  <a:pt x="14896" y="20894"/>
                  <a:pt x="14658" y="20728"/>
                </a:cubicBezTo>
                <a:cubicBezTo>
                  <a:pt x="13241" y="19775"/>
                  <a:pt x="11919" y="18739"/>
                  <a:pt x="10562" y="17715"/>
                </a:cubicBezTo>
                <a:cubicBezTo>
                  <a:pt x="9645" y="17013"/>
                  <a:pt x="8669" y="16370"/>
                  <a:pt x="7716" y="15715"/>
                </a:cubicBezTo>
                <a:cubicBezTo>
                  <a:pt x="7669" y="15668"/>
                  <a:pt x="7573" y="15668"/>
                  <a:pt x="7502" y="15656"/>
                </a:cubicBezTo>
                <a:lnTo>
                  <a:pt x="7502" y="15656"/>
                </a:lnTo>
                <a:cubicBezTo>
                  <a:pt x="7573" y="15727"/>
                  <a:pt x="7645" y="15810"/>
                  <a:pt x="7716" y="15894"/>
                </a:cubicBezTo>
                <a:cubicBezTo>
                  <a:pt x="7762" y="15950"/>
                  <a:pt x="7796" y="16007"/>
                  <a:pt x="7820" y="16064"/>
                </a:cubicBezTo>
                <a:lnTo>
                  <a:pt x="7820" y="16064"/>
                </a:lnTo>
                <a:cubicBezTo>
                  <a:pt x="7535" y="15915"/>
                  <a:pt x="7251" y="15755"/>
                  <a:pt x="6966" y="15584"/>
                </a:cubicBezTo>
                <a:cubicBezTo>
                  <a:pt x="6907" y="15548"/>
                  <a:pt x="6859" y="15477"/>
                  <a:pt x="6799" y="15429"/>
                </a:cubicBezTo>
                <a:cubicBezTo>
                  <a:pt x="6561" y="15334"/>
                  <a:pt x="6335" y="15239"/>
                  <a:pt x="6109" y="15132"/>
                </a:cubicBezTo>
                <a:cubicBezTo>
                  <a:pt x="6015" y="15097"/>
                  <a:pt x="5921" y="15004"/>
                  <a:pt x="5816" y="14944"/>
                </a:cubicBezTo>
                <a:lnTo>
                  <a:pt x="5816" y="14944"/>
                </a:lnTo>
                <a:cubicBezTo>
                  <a:pt x="6190" y="15004"/>
                  <a:pt x="6529" y="15124"/>
                  <a:pt x="6788" y="15418"/>
                </a:cubicBezTo>
                <a:cubicBezTo>
                  <a:pt x="6930" y="15465"/>
                  <a:pt x="7073" y="15513"/>
                  <a:pt x="7216" y="15548"/>
                </a:cubicBezTo>
                <a:cubicBezTo>
                  <a:pt x="7323" y="15584"/>
                  <a:pt x="7419" y="15632"/>
                  <a:pt x="7526" y="15656"/>
                </a:cubicBezTo>
                <a:cubicBezTo>
                  <a:pt x="7442" y="15584"/>
                  <a:pt x="7371" y="15477"/>
                  <a:pt x="7264" y="15429"/>
                </a:cubicBezTo>
                <a:cubicBezTo>
                  <a:pt x="6657" y="15120"/>
                  <a:pt x="6026" y="14810"/>
                  <a:pt x="5418" y="14513"/>
                </a:cubicBezTo>
                <a:cubicBezTo>
                  <a:pt x="5312" y="14465"/>
                  <a:pt x="5194" y="14465"/>
                  <a:pt x="5076" y="14442"/>
                </a:cubicBezTo>
                <a:lnTo>
                  <a:pt x="5076" y="14442"/>
                </a:lnTo>
                <a:cubicBezTo>
                  <a:pt x="4933" y="14271"/>
                  <a:pt x="4723" y="14203"/>
                  <a:pt x="4513" y="14203"/>
                </a:cubicBezTo>
                <a:lnTo>
                  <a:pt x="4478" y="14179"/>
                </a:lnTo>
                <a:cubicBezTo>
                  <a:pt x="4412" y="14223"/>
                  <a:pt x="4325" y="14288"/>
                  <a:pt x="4256" y="14288"/>
                </a:cubicBezTo>
                <a:cubicBezTo>
                  <a:pt x="4250" y="14288"/>
                  <a:pt x="4245" y="14287"/>
                  <a:pt x="4240" y="14286"/>
                </a:cubicBezTo>
                <a:cubicBezTo>
                  <a:pt x="3906" y="14215"/>
                  <a:pt x="3597" y="14108"/>
                  <a:pt x="3239" y="14001"/>
                </a:cubicBezTo>
                <a:cubicBezTo>
                  <a:pt x="3287" y="13858"/>
                  <a:pt x="3335" y="13751"/>
                  <a:pt x="3370" y="13632"/>
                </a:cubicBezTo>
                <a:close/>
                <a:moveTo>
                  <a:pt x="15539" y="21228"/>
                </a:moveTo>
                <a:lnTo>
                  <a:pt x="15562" y="21240"/>
                </a:lnTo>
                <a:lnTo>
                  <a:pt x="15539" y="21252"/>
                </a:lnTo>
                <a:lnTo>
                  <a:pt x="15539" y="21228"/>
                </a:lnTo>
                <a:close/>
                <a:moveTo>
                  <a:pt x="12967" y="21204"/>
                </a:moveTo>
                <a:cubicBezTo>
                  <a:pt x="13026" y="21240"/>
                  <a:pt x="13086" y="21263"/>
                  <a:pt x="13145" y="21287"/>
                </a:cubicBezTo>
                <a:cubicBezTo>
                  <a:pt x="13062" y="21287"/>
                  <a:pt x="13003" y="21263"/>
                  <a:pt x="12943" y="21252"/>
                </a:cubicBezTo>
                <a:cubicBezTo>
                  <a:pt x="12943" y="21240"/>
                  <a:pt x="12967" y="21228"/>
                  <a:pt x="12967" y="21204"/>
                </a:cubicBezTo>
                <a:close/>
                <a:moveTo>
                  <a:pt x="2932" y="15050"/>
                </a:moveTo>
                <a:cubicBezTo>
                  <a:pt x="2958" y="15050"/>
                  <a:pt x="2982" y="15052"/>
                  <a:pt x="3001" y="15060"/>
                </a:cubicBezTo>
                <a:cubicBezTo>
                  <a:pt x="3680" y="15370"/>
                  <a:pt x="4347" y="15691"/>
                  <a:pt x="5014" y="16013"/>
                </a:cubicBezTo>
                <a:cubicBezTo>
                  <a:pt x="5776" y="16382"/>
                  <a:pt x="6526" y="16763"/>
                  <a:pt x="7288" y="17144"/>
                </a:cubicBezTo>
                <a:cubicBezTo>
                  <a:pt x="7942" y="17489"/>
                  <a:pt x="8585" y="17846"/>
                  <a:pt x="9240" y="18192"/>
                </a:cubicBezTo>
                <a:cubicBezTo>
                  <a:pt x="10086" y="18644"/>
                  <a:pt x="10955" y="19097"/>
                  <a:pt x="11800" y="19573"/>
                </a:cubicBezTo>
                <a:cubicBezTo>
                  <a:pt x="12503" y="19978"/>
                  <a:pt x="13181" y="20394"/>
                  <a:pt x="13872" y="20787"/>
                </a:cubicBezTo>
                <a:cubicBezTo>
                  <a:pt x="13872" y="20788"/>
                  <a:pt x="13873" y="20788"/>
                  <a:pt x="13874" y="20788"/>
                </a:cubicBezTo>
                <a:lnTo>
                  <a:pt x="13874" y="20788"/>
                </a:lnTo>
                <a:cubicBezTo>
                  <a:pt x="13857" y="20790"/>
                  <a:pt x="13840" y="20791"/>
                  <a:pt x="13824" y="20791"/>
                </a:cubicBezTo>
                <a:cubicBezTo>
                  <a:pt x="13550" y="20791"/>
                  <a:pt x="13379" y="20565"/>
                  <a:pt x="13145" y="20454"/>
                </a:cubicBezTo>
                <a:lnTo>
                  <a:pt x="11217" y="19513"/>
                </a:lnTo>
                <a:cubicBezTo>
                  <a:pt x="11193" y="19501"/>
                  <a:pt x="11145" y="19501"/>
                  <a:pt x="11014" y="19478"/>
                </a:cubicBezTo>
                <a:lnTo>
                  <a:pt x="11014" y="19478"/>
                </a:lnTo>
                <a:cubicBezTo>
                  <a:pt x="11205" y="19632"/>
                  <a:pt x="11336" y="19739"/>
                  <a:pt x="11479" y="19811"/>
                </a:cubicBezTo>
                <a:cubicBezTo>
                  <a:pt x="12229" y="20228"/>
                  <a:pt x="13003" y="20644"/>
                  <a:pt x="13765" y="21061"/>
                </a:cubicBezTo>
                <a:cubicBezTo>
                  <a:pt x="13866" y="21117"/>
                  <a:pt x="13935" y="21216"/>
                  <a:pt x="14023" y="21287"/>
                </a:cubicBezTo>
                <a:lnTo>
                  <a:pt x="14023" y="21287"/>
                </a:lnTo>
                <a:cubicBezTo>
                  <a:pt x="14009" y="21288"/>
                  <a:pt x="13995" y="21289"/>
                  <a:pt x="13982" y="21289"/>
                </a:cubicBezTo>
                <a:cubicBezTo>
                  <a:pt x="13684" y="21289"/>
                  <a:pt x="13467" y="21067"/>
                  <a:pt x="13217" y="20954"/>
                </a:cubicBezTo>
                <a:cubicBezTo>
                  <a:pt x="12419" y="20585"/>
                  <a:pt x="11633" y="20192"/>
                  <a:pt x="10848" y="19811"/>
                </a:cubicBezTo>
                <a:cubicBezTo>
                  <a:pt x="9978" y="19382"/>
                  <a:pt x="9133" y="18918"/>
                  <a:pt x="8276" y="18465"/>
                </a:cubicBezTo>
                <a:cubicBezTo>
                  <a:pt x="7097" y="17846"/>
                  <a:pt x="5918" y="17192"/>
                  <a:pt x="4728" y="16608"/>
                </a:cubicBezTo>
                <a:cubicBezTo>
                  <a:pt x="3906" y="16227"/>
                  <a:pt x="3073" y="15906"/>
                  <a:pt x="2204" y="15537"/>
                </a:cubicBezTo>
                <a:cubicBezTo>
                  <a:pt x="2275" y="15418"/>
                  <a:pt x="2358" y="15287"/>
                  <a:pt x="2454" y="15132"/>
                </a:cubicBezTo>
                <a:cubicBezTo>
                  <a:pt x="2680" y="15239"/>
                  <a:pt x="2882" y="15334"/>
                  <a:pt x="3085" y="15429"/>
                </a:cubicBezTo>
                <a:cubicBezTo>
                  <a:pt x="4406" y="16132"/>
                  <a:pt x="5716" y="16846"/>
                  <a:pt x="7038" y="17549"/>
                </a:cubicBezTo>
                <a:cubicBezTo>
                  <a:pt x="7514" y="17799"/>
                  <a:pt x="7990" y="18037"/>
                  <a:pt x="8466" y="18275"/>
                </a:cubicBezTo>
                <a:cubicBezTo>
                  <a:pt x="8533" y="18320"/>
                  <a:pt x="8632" y="18322"/>
                  <a:pt x="8722" y="18332"/>
                </a:cubicBezTo>
                <a:lnTo>
                  <a:pt x="8722" y="18332"/>
                </a:lnTo>
                <a:cubicBezTo>
                  <a:pt x="8637" y="18262"/>
                  <a:pt x="8579" y="18164"/>
                  <a:pt x="8478" y="18108"/>
                </a:cubicBezTo>
                <a:cubicBezTo>
                  <a:pt x="7395" y="17513"/>
                  <a:pt x="6311" y="16941"/>
                  <a:pt x="5204" y="16358"/>
                </a:cubicBezTo>
                <a:cubicBezTo>
                  <a:pt x="4406" y="15941"/>
                  <a:pt x="3585" y="15537"/>
                  <a:pt x="2763" y="15060"/>
                </a:cubicBezTo>
                <a:cubicBezTo>
                  <a:pt x="2819" y="15060"/>
                  <a:pt x="2880" y="15050"/>
                  <a:pt x="2932" y="15050"/>
                </a:cubicBezTo>
                <a:close/>
                <a:moveTo>
                  <a:pt x="13145" y="21287"/>
                </a:moveTo>
                <a:cubicBezTo>
                  <a:pt x="13181" y="21299"/>
                  <a:pt x="13265" y="21311"/>
                  <a:pt x="13324" y="21323"/>
                </a:cubicBezTo>
                <a:cubicBezTo>
                  <a:pt x="13324" y="21347"/>
                  <a:pt x="13300" y="21359"/>
                  <a:pt x="13300" y="21371"/>
                </a:cubicBezTo>
                <a:cubicBezTo>
                  <a:pt x="13241" y="21347"/>
                  <a:pt x="13181" y="21311"/>
                  <a:pt x="13145" y="21287"/>
                </a:cubicBezTo>
                <a:close/>
                <a:moveTo>
                  <a:pt x="44340" y="21180"/>
                </a:moveTo>
                <a:cubicBezTo>
                  <a:pt x="44340" y="21204"/>
                  <a:pt x="44352" y="21228"/>
                  <a:pt x="44352" y="21252"/>
                </a:cubicBezTo>
                <a:cubicBezTo>
                  <a:pt x="44173" y="21299"/>
                  <a:pt x="43983" y="21359"/>
                  <a:pt x="43780" y="21383"/>
                </a:cubicBezTo>
                <a:cubicBezTo>
                  <a:pt x="43780" y="21371"/>
                  <a:pt x="43768" y="21347"/>
                  <a:pt x="43768" y="21323"/>
                </a:cubicBezTo>
                <a:cubicBezTo>
                  <a:pt x="43864" y="21299"/>
                  <a:pt x="43947" y="21287"/>
                  <a:pt x="44042" y="21252"/>
                </a:cubicBezTo>
                <a:cubicBezTo>
                  <a:pt x="44137" y="21228"/>
                  <a:pt x="44233" y="21204"/>
                  <a:pt x="44340" y="21180"/>
                </a:cubicBezTo>
                <a:close/>
                <a:moveTo>
                  <a:pt x="13455" y="21466"/>
                </a:moveTo>
                <a:cubicBezTo>
                  <a:pt x="13515" y="21490"/>
                  <a:pt x="13574" y="21502"/>
                  <a:pt x="13634" y="21537"/>
                </a:cubicBezTo>
                <a:cubicBezTo>
                  <a:pt x="13681" y="21537"/>
                  <a:pt x="13741" y="21549"/>
                  <a:pt x="13777" y="21585"/>
                </a:cubicBezTo>
                <a:cubicBezTo>
                  <a:pt x="13777" y="21585"/>
                  <a:pt x="13765" y="21597"/>
                  <a:pt x="13765" y="21609"/>
                </a:cubicBezTo>
                <a:cubicBezTo>
                  <a:pt x="13717" y="21585"/>
                  <a:pt x="13669" y="21549"/>
                  <a:pt x="13634" y="21537"/>
                </a:cubicBezTo>
                <a:cubicBezTo>
                  <a:pt x="13574" y="21525"/>
                  <a:pt x="13503" y="21502"/>
                  <a:pt x="13431" y="21502"/>
                </a:cubicBezTo>
                <a:cubicBezTo>
                  <a:pt x="13431" y="21490"/>
                  <a:pt x="13455" y="21478"/>
                  <a:pt x="13455" y="21466"/>
                </a:cubicBezTo>
                <a:close/>
                <a:moveTo>
                  <a:pt x="14058" y="21308"/>
                </a:moveTo>
                <a:cubicBezTo>
                  <a:pt x="14241" y="21390"/>
                  <a:pt x="14414" y="21493"/>
                  <a:pt x="14598" y="21597"/>
                </a:cubicBezTo>
                <a:cubicBezTo>
                  <a:pt x="14610" y="21609"/>
                  <a:pt x="14598" y="21668"/>
                  <a:pt x="14598" y="21704"/>
                </a:cubicBezTo>
                <a:cubicBezTo>
                  <a:pt x="14418" y="21557"/>
                  <a:pt x="14248" y="21432"/>
                  <a:pt x="14058" y="21308"/>
                </a:cubicBezTo>
                <a:close/>
                <a:moveTo>
                  <a:pt x="14601" y="21704"/>
                </a:moveTo>
                <a:lnTo>
                  <a:pt x="14601" y="21704"/>
                </a:lnTo>
                <a:cubicBezTo>
                  <a:pt x="14606" y="21705"/>
                  <a:pt x="14617" y="21708"/>
                  <a:pt x="14634" y="21716"/>
                </a:cubicBezTo>
                <a:cubicBezTo>
                  <a:pt x="14612" y="21716"/>
                  <a:pt x="14610" y="21706"/>
                  <a:pt x="14601" y="21704"/>
                </a:cubicBezTo>
                <a:close/>
                <a:moveTo>
                  <a:pt x="13919" y="21716"/>
                </a:moveTo>
                <a:cubicBezTo>
                  <a:pt x="13931" y="21716"/>
                  <a:pt x="13943" y="21728"/>
                  <a:pt x="13979" y="21728"/>
                </a:cubicBezTo>
                <a:cubicBezTo>
                  <a:pt x="13967" y="21734"/>
                  <a:pt x="13958" y="21737"/>
                  <a:pt x="13951" y="21737"/>
                </a:cubicBezTo>
                <a:cubicBezTo>
                  <a:pt x="13943" y="21737"/>
                  <a:pt x="13937" y="21734"/>
                  <a:pt x="13931" y="21728"/>
                </a:cubicBezTo>
                <a:cubicBezTo>
                  <a:pt x="13919" y="21728"/>
                  <a:pt x="13919" y="21716"/>
                  <a:pt x="13919" y="21716"/>
                </a:cubicBezTo>
                <a:close/>
                <a:moveTo>
                  <a:pt x="51877" y="13108"/>
                </a:moveTo>
                <a:cubicBezTo>
                  <a:pt x="52531" y="13322"/>
                  <a:pt x="53115" y="13703"/>
                  <a:pt x="53770" y="14096"/>
                </a:cubicBezTo>
                <a:cubicBezTo>
                  <a:pt x="53448" y="14203"/>
                  <a:pt x="53210" y="14275"/>
                  <a:pt x="52948" y="14358"/>
                </a:cubicBezTo>
                <a:cubicBezTo>
                  <a:pt x="51924" y="14703"/>
                  <a:pt x="50888" y="15048"/>
                  <a:pt x="49852" y="15418"/>
                </a:cubicBezTo>
                <a:cubicBezTo>
                  <a:pt x="49114" y="15703"/>
                  <a:pt x="48388" y="16013"/>
                  <a:pt x="47638" y="16310"/>
                </a:cubicBezTo>
                <a:cubicBezTo>
                  <a:pt x="46959" y="16596"/>
                  <a:pt x="46257" y="16858"/>
                  <a:pt x="45566" y="17144"/>
                </a:cubicBezTo>
                <a:cubicBezTo>
                  <a:pt x="44947" y="17394"/>
                  <a:pt x="44340" y="17680"/>
                  <a:pt x="43709" y="17930"/>
                </a:cubicBezTo>
                <a:cubicBezTo>
                  <a:pt x="42923" y="18263"/>
                  <a:pt x="42113" y="18561"/>
                  <a:pt x="41328" y="18858"/>
                </a:cubicBezTo>
                <a:cubicBezTo>
                  <a:pt x="40744" y="19085"/>
                  <a:pt x="40149" y="19287"/>
                  <a:pt x="39577" y="19501"/>
                </a:cubicBezTo>
                <a:cubicBezTo>
                  <a:pt x="38780" y="19763"/>
                  <a:pt x="37994" y="20037"/>
                  <a:pt x="37208" y="20311"/>
                </a:cubicBezTo>
                <a:cubicBezTo>
                  <a:pt x="36494" y="20585"/>
                  <a:pt x="35779" y="20871"/>
                  <a:pt x="35065" y="21168"/>
                </a:cubicBezTo>
                <a:cubicBezTo>
                  <a:pt x="34481" y="21406"/>
                  <a:pt x="33934" y="21680"/>
                  <a:pt x="33362" y="21942"/>
                </a:cubicBezTo>
                <a:cubicBezTo>
                  <a:pt x="33172" y="21883"/>
                  <a:pt x="32969" y="21823"/>
                  <a:pt x="32755" y="21740"/>
                </a:cubicBezTo>
                <a:cubicBezTo>
                  <a:pt x="31910" y="21466"/>
                  <a:pt x="31041" y="21323"/>
                  <a:pt x="30160" y="21252"/>
                </a:cubicBezTo>
                <a:cubicBezTo>
                  <a:pt x="28965" y="21155"/>
                  <a:pt x="27778" y="21114"/>
                  <a:pt x="26590" y="21114"/>
                </a:cubicBezTo>
                <a:cubicBezTo>
                  <a:pt x="25587" y="21114"/>
                  <a:pt x="24584" y="21143"/>
                  <a:pt x="23575" y="21192"/>
                </a:cubicBezTo>
                <a:cubicBezTo>
                  <a:pt x="22635" y="21240"/>
                  <a:pt x="21682" y="21299"/>
                  <a:pt x="20742" y="21490"/>
                </a:cubicBezTo>
                <a:cubicBezTo>
                  <a:pt x="20027" y="21644"/>
                  <a:pt x="19301" y="21764"/>
                  <a:pt x="18587" y="21883"/>
                </a:cubicBezTo>
                <a:cubicBezTo>
                  <a:pt x="18563" y="21887"/>
                  <a:pt x="18536" y="21888"/>
                  <a:pt x="18509" y="21888"/>
                </a:cubicBezTo>
                <a:cubicBezTo>
                  <a:pt x="18454" y="21888"/>
                  <a:pt x="18396" y="21883"/>
                  <a:pt x="18349" y="21883"/>
                </a:cubicBezTo>
                <a:cubicBezTo>
                  <a:pt x="18349" y="21859"/>
                  <a:pt x="18337" y="21835"/>
                  <a:pt x="18337" y="21799"/>
                </a:cubicBezTo>
                <a:cubicBezTo>
                  <a:pt x="18622" y="21704"/>
                  <a:pt x="18896" y="21609"/>
                  <a:pt x="19170" y="21490"/>
                </a:cubicBezTo>
                <a:cubicBezTo>
                  <a:pt x="20134" y="21132"/>
                  <a:pt x="21158" y="20966"/>
                  <a:pt x="22170" y="20823"/>
                </a:cubicBezTo>
                <a:cubicBezTo>
                  <a:pt x="23729" y="20592"/>
                  <a:pt x="25287" y="20524"/>
                  <a:pt x="26855" y="20524"/>
                </a:cubicBezTo>
                <a:cubicBezTo>
                  <a:pt x="26988" y="20524"/>
                  <a:pt x="27121" y="20524"/>
                  <a:pt x="27254" y="20525"/>
                </a:cubicBezTo>
                <a:cubicBezTo>
                  <a:pt x="28397" y="20537"/>
                  <a:pt x="29540" y="20644"/>
                  <a:pt x="30683" y="20823"/>
                </a:cubicBezTo>
                <a:cubicBezTo>
                  <a:pt x="31219" y="20906"/>
                  <a:pt x="31743" y="21049"/>
                  <a:pt x="32267" y="21192"/>
                </a:cubicBezTo>
                <a:cubicBezTo>
                  <a:pt x="32439" y="21243"/>
                  <a:pt x="32606" y="21266"/>
                  <a:pt x="32768" y="21266"/>
                </a:cubicBezTo>
                <a:cubicBezTo>
                  <a:pt x="33177" y="21266"/>
                  <a:pt x="33558" y="21120"/>
                  <a:pt x="33934" y="20906"/>
                </a:cubicBezTo>
                <a:cubicBezTo>
                  <a:pt x="34315" y="20692"/>
                  <a:pt x="34672" y="20454"/>
                  <a:pt x="35077" y="20240"/>
                </a:cubicBezTo>
                <a:cubicBezTo>
                  <a:pt x="35708" y="19918"/>
                  <a:pt x="36339" y="19620"/>
                  <a:pt x="36982" y="19335"/>
                </a:cubicBezTo>
                <a:cubicBezTo>
                  <a:pt x="37649" y="19025"/>
                  <a:pt x="38339" y="18739"/>
                  <a:pt x="39018" y="18442"/>
                </a:cubicBezTo>
                <a:cubicBezTo>
                  <a:pt x="40208" y="17906"/>
                  <a:pt x="41399" y="17370"/>
                  <a:pt x="42613" y="16846"/>
                </a:cubicBezTo>
                <a:cubicBezTo>
                  <a:pt x="43709" y="16370"/>
                  <a:pt x="44792" y="15906"/>
                  <a:pt x="45900" y="15465"/>
                </a:cubicBezTo>
                <a:cubicBezTo>
                  <a:pt x="46983" y="15013"/>
                  <a:pt x="48090" y="14584"/>
                  <a:pt x="49174" y="14155"/>
                </a:cubicBezTo>
                <a:cubicBezTo>
                  <a:pt x="49900" y="13858"/>
                  <a:pt x="50626" y="13572"/>
                  <a:pt x="51365" y="13286"/>
                </a:cubicBezTo>
                <a:cubicBezTo>
                  <a:pt x="51519" y="13227"/>
                  <a:pt x="51698" y="13167"/>
                  <a:pt x="51877" y="13108"/>
                </a:cubicBezTo>
                <a:close/>
                <a:moveTo>
                  <a:pt x="52887" y="14897"/>
                </a:moveTo>
                <a:cubicBezTo>
                  <a:pt x="53196" y="14897"/>
                  <a:pt x="53488" y="15024"/>
                  <a:pt x="53817" y="15215"/>
                </a:cubicBezTo>
                <a:cubicBezTo>
                  <a:pt x="53424" y="15358"/>
                  <a:pt x="53079" y="15489"/>
                  <a:pt x="52758" y="15632"/>
                </a:cubicBezTo>
                <a:cubicBezTo>
                  <a:pt x="51924" y="15953"/>
                  <a:pt x="51091" y="16263"/>
                  <a:pt x="50257" y="16584"/>
                </a:cubicBezTo>
                <a:cubicBezTo>
                  <a:pt x="49317" y="16941"/>
                  <a:pt x="48364" y="17275"/>
                  <a:pt x="47412" y="17632"/>
                </a:cubicBezTo>
                <a:cubicBezTo>
                  <a:pt x="46638" y="17918"/>
                  <a:pt x="45876" y="18227"/>
                  <a:pt x="45102" y="18513"/>
                </a:cubicBezTo>
                <a:cubicBezTo>
                  <a:pt x="44352" y="18799"/>
                  <a:pt x="43590" y="19061"/>
                  <a:pt x="42828" y="19347"/>
                </a:cubicBezTo>
                <a:cubicBezTo>
                  <a:pt x="42066" y="19632"/>
                  <a:pt x="41316" y="19930"/>
                  <a:pt x="40554" y="20192"/>
                </a:cubicBezTo>
                <a:cubicBezTo>
                  <a:pt x="39970" y="20406"/>
                  <a:pt x="39363" y="20585"/>
                  <a:pt x="38780" y="20775"/>
                </a:cubicBezTo>
                <a:cubicBezTo>
                  <a:pt x="38184" y="20966"/>
                  <a:pt x="37601" y="21180"/>
                  <a:pt x="37029" y="21406"/>
                </a:cubicBezTo>
                <a:cubicBezTo>
                  <a:pt x="36386" y="21656"/>
                  <a:pt x="35720" y="21835"/>
                  <a:pt x="35041" y="22002"/>
                </a:cubicBezTo>
                <a:cubicBezTo>
                  <a:pt x="35035" y="22005"/>
                  <a:pt x="35027" y="22006"/>
                  <a:pt x="35017" y="22006"/>
                </a:cubicBezTo>
                <a:cubicBezTo>
                  <a:pt x="34989" y="22006"/>
                  <a:pt x="34947" y="21995"/>
                  <a:pt x="34886" y="21978"/>
                </a:cubicBezTo>
                <a:cubicBezTo>
                  <a:pt x="35005" y="21894"/>
                  <a:pt x="35077" y="21835"/>
                  <a:pt x="35184" y="21787"/>
                </a:cubicBezTo>
                <a:cubicBezTo>
                  <a:pt x="36160" y="21263"/>
                  <a:pt x="37208" y="20894"/>
                  <a:pt x="38244" y="20525"/>
                </a:cubicBezTo>
                <a:cubicBezTo>
                  <a:pt x="39208" y="20180"/>
                  <a:pt x="40149" y="19763"/>
                  <a:pt x="41101" y="19394"/>
                </a:cubicBezTo>
                <a:cubicBezTo>
                  <a:pt x="42221" y="18942"/>
                  <a:pt x="43340" y="18513"/>
                  <a:pt x="44447" y="18084"/>
                </a:cubicBezTo>
                <a:cubicBezTo>
                  <a:pt x="45185" y="17799"/>
                  <a:pt x="45911" y="17501"/>
                  <a:pt x="46638" y="17215"/>
                </a:cubicBezTo>
                <a:cubicBezTo>
                  <a:pt x="47566" y="16846"/>
                  <a:pt x="48471" y="16489"/>
                  <a:pt x="49388" y="16132"/>
                </a:cubicBezTo>
                <a:cubicBezTo>
                  <a:pt x="50091" y="15870"/>
                  <a:pt x="50793" y="15596"/>
                  <a:pt x="51507" y="15334"/>
                </a:cubicBezTo>
                <a:cubicBezTo>
                  <a:pt x="51853" y="15191"/>
                  <a:pt x="52186" y="15060"/>
                  <a:pt x="52531" y="14953"/>
                </a:cubicBezTo>
                <a:cubicBezTo>
                  <a:pt x="52654" y="14914"/>
                  <a:pt x="52772" y="14897"/>
                  <a:pt x="52887" y="14897"/>
                </a:cubicBezTo>
                <a:close/>
                <a:moveTo>
                  <a:pt x="48519" y="21978"/>
                </a:moveTo>
                <a:cubicBezTo>
                  <a:pt x="48519" y="22014"/>
                  <a:pt x="48531" y="22025"/>
                  <a:pt x="48531" y="22037"/>
                </a:cubicBezTo>
                <a:cubicBezTo>
                  <a:pt x="48464" y="22037"/>
                  <a:pt x="48407" y="22058"/>
                  <a:pt x="48341" y="22061"/>
                </a:cubicBezTo>
                <a:lnTo>
                  <a:pt x="48341" y="22061"/>
                </a:lnTo>
                <a:cubicBezTo>
                  <a:pt x="48400" y="22037"/>
                  <a:pt x="48460" y="22013"/>
                  <a:pt x="48519" y="21978"/>
                </a:cubicBezTo>
                <a:close/>
                <a:moveTo>
                  <a:pt x="15562" y="21966"/>
                </a:moveTo>
                <a:cubicBezTo>
                  <a:pt x="15610" y="22002"/>
                  <a:pt x="15658" y="22025"/>
                  <a:pt x="15717" y="22037"/>
                </a:cubicBezTo>
                <a:cubicBezTo>
                  <a:pt x="15705" y="22073"/>
                  <a:pt x="15705" y="22085"/>
                  <a:pt x="15682" y="22121"/>
                </a:cubicBezTo>
                <a:cubicBezTo>
                  <a:pt x="15622" y="22097"/>
                  <a:pt x="15586" y="22085"/>
                  <a:pt x="15503" y="22073"/>
                </a:cubicBezTo>
                <a:cubicBezTo>
                  <a:pt x="15539" y="22025"/>
                  <a:pt x="15551" y="21990"/>
                  <a:pt x="15562" y="21966"/>
                </a:cubicBezTo>
                <a:close/>
                <a:moveTo>
                  <a:pt x="24754" y="21728"/>
                </a:moveTo>
                <a:cubicBezTo>
                  <a:pt x="26028" y="21728"/>
                  <a:pt x="27290" y="21728"/>
                  <a:pt x="28576" y="21740"/>
                </a:cubicBezTo>
                <a:cubicBezTo>
                  <a:pt x="28862" y="21740"/>
                  <a:pt x="29124" y="21740"/>
                  <a:pt x="29398" y="21775"/>
                </a:cubicBezTo>
                <a:cubicBezTo>
                  <a:pt x="30017" y="21835"/>
                  <a:pt x="30624" y="21906"/>
                  <a:pt x="31255" y="21978"/>
                </a:cubicBezTo>
                <a:cubicBezTo>
                  <a:pt x="31422" y="22014"/>
                  <a:pt x="31576" y="22014"/>
                  <a:pt x="31743" y="22037"/>
                </a:cubicBezTo>
                <a:cubicBezTo>
                  <a:pt x="31850" y="22061"/>
                  <a:pt x="31922" y="22121"/>
                  <a:pt x="32017" y="22156"/>
                </a:cubicBezTo>
                <a:cubicBezTo>
                  <a:pt x="30231" y="21966"/>
                  <a:pt x="28469" y="22061"/>
                  <a:pt x="26695" y="22002"/>
                </a:cubicBezTo>
                <a:cubicBezTo>
                  <a:pt x="25969" y="21978"/>
                  <a:pt x="25254" y="21906"/>
                  <a:pt x="24528" y="21799"/>
                </a:cubicBezTo>
                <a:cubicBezTo>
                  <a:pt x="24599" y="21775"/>
                  <a:pt x="24671" y="21728"/>
                  <a:pt x="24754" y="21728"/>
                </a:cubicBezTo>
                <a:close/>
                <a:moveTo>
                  <a:pt x="17966" y="22139"/>
                </a:moveTo>
                <a:cubicBezTo>
                  <a:pt x="17967" y="22139"/>
                  <a:pt x="17967" y="22142"/>
                  <a:pt x="17967" y="22148"/>
                </a:cubicBezTo>
                <a:lnTo>
                  <a:pt x="17967" y="22148"/>
                </a:lnTo>
                <a:cubicBezTo>
                  <a:pt x="17961" y="22156"/>
                  <a:pt x="17952" y="22167"/>
                  <a:pt x="17944" y="22180"/>
                </a:cubicBezTo>
                <a:cubicBezTo>
                  <a:pt x="17959" y="22157"/>
                  <a:pt x="17965" y="22139"/>
                  <a:pt x="17966" y="22139"/>
                </a:cubicBezTo>
                <a:close/>
                <a:moveTo>
                  <a:pt x="17944" y="22180"/>
                </a:moveTo>
                <a:lnTo>
                  <a:pt x="17944" y="22180"/>
                </a:lnTo>
                <a:cubicBezTo>
                  <a:pt x="17939" y="22185"/>
                  <a:pt x="17934" y="22189"/>
                  <a:pt x="17930" y="22192"/>
                </a:cubicBezTo>
                <a:lnTo>
                  <a:pt x="17930" y="22192"/>
                </a:lnTo>
                <a:cubicBezTo>
                  <a:pt x="17873" y="22192"/>
                  <a:pt x="17920" y="22192"/>
                  <a:pt x="17944" y="22180"/>
                </a:cubicBezTo>
                <a:close/>
                <a:moveTo>
                  <a:pt x="15312" y="22037"/>
                </a:moveTo>
                <a:lnTo>
                  <a:pt x="15312" y="22192"/>
                </a:lnTo>
                <a:lnTo>
                  <a:pt x="15265" y="22192"/>
                </a:lnTo>
                <a:lnTo>
                  <a:pt x="15265" y="22037"/>
                </a:lnTo>
                <a:close/>
                <a:moveTo>
                  <a:pt x="17925" y="22196"/>
                </a:moveTo>
                <a:lnTo>
                  <a:pt x="17925" y="22196"/>
                </a:lnTo>
                <a:cubicBezTo>
                  <a:pt x="17916" y="22202"/>
                  <a:pt x="17909" y="22205"/>
                  <a:pt x="17908" y="22205"/>
                </a:cubicBezTo>
                <a:cubicBezTo>
                  <a:pt x="17908" y="22205"/>
                  <a:pt x="17912" y="22202"/>
                  <a:pt x="17925" y="22196"/>
                </a:cubicBezTo>
                <a:close/>
                <a:moveTo>
                  <a:pt x="16457" y="22046"/>
                </a:moveTo>
                <a:cubicBezTo>
                  <a:pt x="16486" y="22046"/>
                  <a:pt x="16521" y="22051"/>
                  <a:pt x="16563" y="22061"/>
                </a:cubicBezTo>
                <a:lnTo>
                  <a:pt x="16563" y="22264"/>
                </a:lnTo>
                <a:lnTo>
                  <a:pt x="16336" y="22264"/>
                </a:lnTo>
                <a:cubicBezTo>
                  <a:pt x="16318" y="22114"/>
                  <a:pt x="16350" y="22046"/>
                  <a:pt x="16457" y="22046"/>
                </a:cubicBezTo>
                <a:close/>
                <a:moveTo>
                  <a:pt x="15074" y="22275"/>
                </a:moveTo>
                <a:lnTo>
                  <a:pt x="15074" y="22275"/>
                </a:lnTo>
                <a:cubicBezTo>
                  <a:pt x="15122" y="22514"/>
                  <a:pt x="14812" y="22502"/>
                  <a:pt x="14812" y="22680"/>
                </a:cubicBezTo>
                <a:cubicBezTo>
                  <a:pt x="14729" y="22383"/>
                  <a:pt x="14789" y="22311"/>
                  <a:pt x="15074" y="22275"/>
                </a:cubicBezTo>
                <a:close/>
                <a:moveTo>
                  <a:pt x="17120" y="22334"/>
                </a:moveTo>
                <a:cubicBezTo>
                  <a:pt x="17125" y="22334"/>
                  <a:pt x="17130" y="22334"/>
                  <a:pt x="17134" y="22335"/>
                </a:cubicBezTo>
                <a:cubicBezTo>
                  <a:pt x="17325" y="22418"/>
                  <a:pt x="17551" y="22478"/>
                  <a:pt x="17587" y="22740"/>
                </a:cubicBezTo>
                <a:cubicBezTo>
                  <a:pt x="17535" y="22758"/>
                  <a:pt x="17488" y="22767"/>
                  <a:pt x="17443" y="22767"/>
                </a:cubicBezTo>
                <a:cubicBezTo>
                  <a:pt x="17232" y="22767"/>
                  <a:pt x="17089" y="22580"/>
                  <a:pt x="16872" y="22442"/>
                </a:cubicBezTo>
                <a:cubicBezTo>
                  <a:pt x="16971" y="22398"/>
                  <a:pt x="17060" y="22334"/>
                  <a:pt x="17120" y="22334"/>
                </a:cubicBezTo>
                <a:close/>
                <a:moveTo>
                  <a:pt x="1263" y="17096"/>
                </a:moveTo>
                <a:cubicBezTo>
                  <a:pt x="1549" y="17239"/>
                  <a:pt x="1799" y="17358"/>
                  <a:pt x="2037" y="17453"/>
                </a:cubicBezTo>
                <a:cubicBezTo>
                  <a:pt x="3120" y="17930"/>
                  <a:pt x="4192" y="18406"/>
                  <a:pt x="5264" y="18870"/>
                </a:cubicBezTo>
                <a:cubicBezTo>
                  <a:pt x="6359" y="19335"/>
                  <a:pt x="7430" y="19775"/>
                  <a:pt x="8514" y="20240"/>
                </a:cubicBezTo>
                <a:cubicBezTo>
                  <a:pt x="9693" y="20728"/>
                  <a:pt x="10883" y="21240"/>
                  <a:pt x="12050" y="21728"/>
                </a:cubicBezTo>
                <a:lnTo>
                  <a:pt x="13836" y="22490"/>
                </a:lnTo>
                <a:cubicBezTo>
                  <a:pt x="13931" y="22537"/>
                  <a:pt x="14003" y="22609"/>
                  <a:pt x="14098" y="22668"/>
                </a:cubicBezTo>
                <a:cubicBezTo>
                  <a:pt x="14074" y="22692"/>
                  <a:pt x="14062" y="22740"/>
                  <a:pt x="14050" y="22776"/>
                </a:cubicBezTo>
                <a:cubicBezTo>
                  <a:pt x="13753" y="22668"/>
                  <a:pt x="13443" y="22597"/>
                  <a:pt x="13110" y="22454"/>
                </a:cubicBezTo>
                <a:cubicBezTo>
                  <a:pt x="11872" y="21918"/>
                  <a:pt x="10657" y="21371"/>
                  <a:pt x="9407" y="20847"/>
                </a:cubicBezTo>
                <a:cubicBezTo>
                  <a:pt x="8478" y="20478"/>
                  <a:pt x="7538" y="20132"/>
                  <a:pt x="6609" y="19799"/>
                </a:cubicBezTo>
                <a:cubicBezTo>
                  <a:pt x="5859" y="19525"/>
                  <a:pt x="5121" y="19275"/>
                  <a:pt x="4371" y="18977"/>
                </a:cubicBezTo>
                <a:cubicBezTo>
                  <a:pt x="3478" y="18632"/>
                  <a:pt x="2608" y="18251"/>
                  <a:pt x="1727" y="17870"/>
                </a:cubicBezTo>
                <a:cubicBezTo>
                  <a:pt x="1513" y="17787"/>
                  <a:pt x="1323" y="17668"/>
                  <a:pt x="1073" y="17549"/>
                </a:cubicBezTo>
                <a:cubicBezTo>
                  <a:pt x="1132" y="17394"/>
                  <a:pt x="1192" y="17263"/>
                  <a:pt x="1263" y="17096"/>
                </a:cubicBezTo>
                <a:close/>
                <a:moveTo>
                  <a:pt x="36437" y="22765"/>
                </a:moveTo>
                <a:lnTo>
                  <a:pt x="36398" y="22776"/>
                </a:lnTo>
                <a:lnTo>
                  <a:pt x="36422" y="22787"/>
                </a:lnTo>
                <a:cubicBezTo>
                  <a:pt x="36427" y="22781"/>
                  <a:pt x="36432" y="22773"/>
                  <a:pt x="36437" y="22765"/>
                </a:cubicBezTo>
                <a:close/>
                <a:moveTo>
                  <a:pt x="45916" y="22948"/>
                </a:moveTo>
                <a:cubicBezTo>
                  <a:pt x="45911" y="22950"/>
                  <a:pt x="45905" y="22952"/>
                  <a:pt x="45900" y="22954"/>
                </a:cubicBezTo>
                <a:lnTo>
                  <a:pt x="45911" y="22966"/>
                </a:lnTo>
                <a:cubicBezTo>
                  <a:pt x="45913" y="22960"/>
                  <a:pt x="45915" y="22954"/>
                  <a:pt x="45916" y="22948"/>
                </a:cubicBezTo>
                <a:close/>
                <a:moveTo>
                  <a:pt x="15491" y="22918"/>
                </a:moveTo>
                <a:cubicBezTo>
                  <a:pt x="15527" y="22954"/>
                  <a:pt x="15551" y="22966"/>
                  <a:pt x="15586" y="22990"/>
                </a:cubicBezTo>
                <a:cubicBezTo>
                  <a:pt x="15539" y="22990"/>
                  <a:pt x="15491" y="22978"/>
                  <a:pt x="15455" y="22978"/>
                </a:cubicBezTo>
                <a:cubicBezTo>
                  <a:pt x="15479" y="22954"/>
                  <a:pt x="15479" y="22930"/>
                  <a:pt x="15491" y="22918"/>
                </a:cubicBezTo>
                <a:close/>
                <a:moveTo>
                  <a:pt x="17801" y="22871"/>
                </a:moveTo>
                <a:cubicBezTo>
                  <a:pt x="17932" y="22954"/>
                  <a:pt x="18051" y="22990"/>
                  <a:pt x="17991" y="23216"/>
                </a:cubicBezTo>
                <a:cubicBezTo>
                  <a:pt x="17825" y="23145"/>
                  <a:pt x="17741" y="23073"/>
                  <a:pt x="17801" y="22871"/>
                </a:cubicBezTo>
                <a:close/>
                <a:moveTo>
                  <a:pt x="26437" y="22412"/>
                </a:moveTo>
                <a:cubicBezTo>
                  <a:pt x="28365" y="22412"/>
                  <a:pt x="31740" y="22653"/>
                  <a:pt x="32684" y="22907"/>
                </a:cubicBezTo>
                <a:cubicBezTo>
                  <a:pt x="32707" y="23014"/>
                  <a:pt x="32743" y="23145"/>
                  <a:pt x="32791" y="23323"/>
                </a:cubicBezTo>
                <a:cubicBezTo>
                  <a:pt x="30207" y="23145"/>
                  <a:pt x="27731" y="22728"/>
                  <a:pt x="25171" y="22490"/>
                </a:cubicBezTo>
                <a:cubicBezTo>
                  <a:pt x="25372" y="22436"/>
                  <a:pt x="25834" y="22412"/>
                  <a:pt x="26437" y="22412"/>
                </a:cubicBezTo>
                <a:close/>
                <a:moveTo>
                  <a:pt x="19658" y="23430"/>
                </a:moveTo>
                <a:lnTo>
                  <a:pt x="19658" y="23442"/>
                </a:lnTo>
                <a:lnTo>
                  <a:pt x="19551" y="23442"/>
                </a:lnTo>
                <a:lnTo>
                  <a:pt x="19551" y="23430"/>
                </a:lnTo>
                <a:close/>
                <a:moveTo>
                  <a:pt x="18229" y="23490"/>
                </a:moveTo>
                <a:cubicBezTo>
                  <a:pt x="18265" y="23573"/>
                  <a:pt x="18301" y="23645"/>
                  <a:pt x="18349" y="23740"/>
                </a:cubicBezTo>
                <a:cubicBezTo>
                  <a:pt x="18325" y="23752"/>
                  <a:pt x="18301" y="23764"/>
                  <a:pt x="18277" y="23788"/>
                </a:cubicBezTo>
                <a:cubicBezTo>
                  <a:pt x="18241" y="23680"/>
                  <a:pt x="18206" y="23585"/>
                  <a:pt x="18158" y="23514"/>
                </a:cubicBezTo>
                <a:cubicBezTo>
                  <a:pt x="18182" y="23502"/>
                  <a:pt x="18206" y="23502"/>
                  <a:pt x="18229" y="23490"/>
                </a:cubicBezTo>
                <a:close/>
                <a:moveTo>
                  <a:pt x="21539" y="23764"/>
                </a:moveTo>
                <a:lnTo>
                  <a:pt x="21539" y="23788"/>
                </a:lnTo>
                <a:lnTo>
                  <a:pt x="21504" y="23764"/>
                </a:lnTo>
                <a:close/>
                <a:moveTo>
                  <a:pt x="15943" y="22502"/>
                </a:moveTo>
                <a:cubicBezTo>
                  <a:pt x="16991" y="22787"/>
                  <a:pt x="17646" y="23288"/>
                  <a:pt x="17765" y="23919"/>
                </a:cubicBezTo>
                <a:cubicBezTo>
                  <a:pt x="17741" y="23930"/>
                  <a:pt x="17694" y="23954"/>
                  <a:pt x="17670" y="23954"/>
                </a:cubicBezTo>
                <a:cubicBezTo>
                  <a:pt x="16991" y="23799"/>
                  <a:pt x="16336" y="23633"/>
                  <a:pt x="15765" y="23228"/>
                </a:cubicBezTo>
                <a:cubicBezTo>
                  <a:pt x="15682" y="23168"/>
                  <a:pt x="15646" y="23085"/>
                  <a:pt x="15586" y="22990"/>
                </a:cubicBezTo>
                <a:lnTo>
                  <a:pt x="15586" y="22990"/>
                </a:lnTo>
                <a:cubicBezTo>
                  <a:pt x="15884" y="23014"/>
                  <a:pt x="16063" y="23252"/>
                  <a:pt x="16301" y="23335"/>
                </a:cubicBezTo>
                <a:cubicBezTo>
                  <a:pt x="16563" y="23442"/>
                  <a:pt x="16813" y="23573"/>
                  <a:pt x="17158" y="23716"/>
                </a:cubicBezTo>
                <a:cubicBezTo>
                  <a:pt x="17015" y="23335"/>
                  <a:pt x="16729" y="23264"/>
                  <a:pt x="16503" y="23109"/>
                </a:cubicBezTo>
                <a:cubicBezTo>
                  <a:pt x="16277" y="22978"/>
                  <a:pt x="16039" y="22847"/>
                  <a:pt x="15729" y="22668"/>
                </a:cubicBezTo>
                <a:cubicBezTo>
                  <a:pt x="15836" y="22573"/>
                  <a:pt x="15896" y="22526"/>
                  <a:pt x="15943" y="22502"/>
                </a:cubicBezTo>
                <a:close/>
                <a:moveTo>
                  <a:pt x="21043" y="23880"/>
                </a:moveTo>
                <a:cubicBezTo>
                  <a:pt x="21050" y="23880"/>
                  <a:pt x="21056" y="23881"/>
                  <a:pt x="21063" y="23883"/>
                </a:cubicBezTo>
                <a:cubicBezTo>
                  <a:pt x="21105" y="23904"/>
                  <a:pt x="21148" y="23934"/>
                  <a:pt x="21198" y="23966"/>
                </a:cubicBezTo>
                <a:lnTo>
                  <a:pt x="21198" y="23966"/>
                </a:lnTo>
                <a:cubicBezTo>
                  <a:pt x="21099" y="23963"/>
                  <a:pt x="21009" y="23942"/>
                  <a:pt x="20908" y="23942"/>
                </a:cubicBezTo>
                <a:lnTo>
                  <a:pt x="20908" y="23919"/>
                </a:lnTo>
                <a:cubicBezTo>
                  <a:pt x="20949" y="23908"/>
                  <a:pt x="20999" y="23880"/>
                  <a:pt x="21043" y="23880"/>
                </a:cubicBezTo>
                <a:close/>
                <a:moveTo>
                  <a:pt x="21121" y="22304"/>
                </a:moveTo>
                <a:cubicBezTo>
                  <a:pt x="21502" y="22304"/>
                  <a:pt x="21884" y="22311"/>
                  <a:pt x="22266" y="22335"/>
                </a:cubicBezTo>
                <a:cubicBezTo>
                  <a:pt x="23099" y="22383"/>
                  <a:pt x="23933" y="22549"/>
                  <a:pt x="24766" y="22656"/>
                </a:cubicBezTo>
                <a:cubicBezTo>
                  <a:pt x="25909" y="22787"/>
                  <a:pt x="27052" y="22907"/>
                  <a:pt x="28195" y="23037"/>
                </a:cubicBezTo>
                <a:cubicBezTo>
                  <a:pt x="28457" y="23049"/>
                  <a:pt x="28695" y="23109"/>
                  <a:pt x="28933" y="23145"/>
                </a:cubicBezTo>
                <a:cubicBezTo>
                  <a:pt x="30088" y="23276"/>
                  <a:pt x="31255" y="23395"/>
                  <a:pt x="32410" y="23526"/>
                </a:cubicBezTo>
                <a:cubicBezTo>
                  <a:pt x="32576" y="23549"/>
                  <a:pt x="32743" y="23609"/>
                  <a:pt x="32922" y="23645"/>
                </a:cubicBezTo>
                <a:cubicBezTo>
                  <a:pt x="32934" y="23847"/>
                  <a:pt x="32946" y="24002"/>
                  <a:pt x="32969" y="24228"/>
                </a:cubicBezTo>
                <a:cubicBezTo>
                  <a:pt x="32719" y="24216"/>
                  <a:pt x="32529" y="24216"/>
                  <a:pt x="32338" y="24180"/>
                </a:cubicBezTo>
                <a:cubicBezTo>
                  <a:pt x="31481" y="24038"/>
                  <a:pt x="30600" y="23883"/>
                  <a:pt x="29731" y="23728"/>
                </a:cubicBezTo>
                <a:cubicBezTo>
                  <a:pt x="29005" y="23585"/>
                  <a:pt x="28290" y="23442"/>
                  <a:pt x="27576" y="23311"/>
                </a:cubicBezTo>
                <a:cubicBezTo>
                  <a:pt x="27219" y="23228"/>
                  <a:pt x="26850" y="23204"/>
                  <a:pt x="26492" y="23157"/>
                </a:cubicBezTo>
                <a:cubicBezTo>
                  <a:pt x="25611" y="23049"/>
                  <a:pt x="24718" y="22954"/>
                  <a:pt x="23825" y="22859"/>
                </a:cubicBezTo>
                <a:cubicBezTo>
                  <a:pt x="22813" y="22776"/>
                  <a:pt x="21801" y="22692"/>
                  <a:pt x="20789" y="22621"/>
                </a:cubicBezTo>
                <a:cubicBezTo>
                  <a:pt x="20724" y="22618"/>
                  <a:pt x="20658" y="22617"/>
                  <a:pt x="20593" y="22617"/>
                </a:cubicBezTo>
                <a:cubicBezTo>
                  <a:pt x="20414" y="22617"/>
                  <a:pt x="20234" y="22624"/>
                  <a:pt x="20051" y="22624"/>
                </a:cubicBezTo>
                <a:cubicBezTo>
                  <a:pt x="19984" y="22624"/>
                  <a:pt x="19917" y="22623"/>
                  <a:pt x="19849" y="22621"/>
                </a:cubicBezTo>
                <a:cubicBezTo>
                  <a:pt x="19622" y="22609"/>
                  <a:pt x="19420" y="22573"/>
                  <a:pt x="19218" y="22549"/>
                </a:cubicBezTo>
                <a:cubicBezTo>
                  <a:pt x="19218" y="22335"/>
                  <a:pt x="19313" y="22311"/>
                  <a:pt x="19456" y="22311"/>
                </a:cubicBezTo>
                <a:cubicBezTo>
                  <a:pt x="19567" y="22313"/>
                  <a:pt x="19679" y="22313"/>
                  <a:pt x="19791" y="22313"/>
                </a:cubicBezTo>
                <a:cubicBezTo>
                  <a:pt x="20233" y="22313"/>
                  <a:pt x="20676" y="22304"/>
                  <a:pt x="21121" y="22304"/>
                </a:cubicBezTo>
                <a:close/>
                <a:moveTo>
                  <a:pt x="23885" y="24407"/>
                </a:moveTo>
                <a:cubicBezTo>
                  <a:pt x="23885" y="24419"/>
                  <a:pt x="23897" y="24419"/>
                  <a:pt x="23897" y="24442"/>
                </a:cubicBezTo>
                <a:cubicBezTo>
                  <a:pt x="23885" y="24419"/>
                  <a:pt x="23885" y="24419"/>
                  <a:pt x="23873" y="24419"/>
                </a:cubicBezTo>
                <a:cubicBezTo>
                  <a:pt x="23885" y="24419"/>
                  <a:pt x="23885" y="24419"/>
                  <a:pt x="23885" y="24407"/>
                </a:cubicBezTo>
                <a:close/>
                <a:moveTo>
                  <a:pt x="20289" y="24407"/>
                </a:moveTo>
                <a:cubicBezTo>
                  <a:pt x="20333" y="24433"/>
                  <a:pt x="20383" y="24453"/>
                  <a:pt x="20435" y="24475"/>
                </a:cubicBezTo>
                <a:lnTo>
                  <a:pt x="20435" y="24475"/>
                </a:lnTo>
                <a:cubicBezTo>
                  <a:pt x="20381" y="24472"/>
                  <a:pt x="20323" y="24466"/>
                  <a:pt x="20265" y="24466"/>
                </a:cubicBezTo>
                <a:cubicBezTo>
                  <a:pt x="20265" y="24454"/>
                  <a:pt x="20289" y="24419"/>
                  <a:pt x="20289" y="24407"/>
                </a:cubicBezTo>
                <a:close/>
                <a:moveTo>
                  <a:pt x="54188" y="16143"/>
                </a:moveTo>
                <a:cubicBezTo>
                  <a:pt x="54199" y="16143"/>
                  <a:pt x="54211" y="16143"/>
                  <a:pt x="54222" y="16144"/>
                </a:cubicBezTo>
                <a:cubicBezTo>
                  <a:pt x="54305" y="16144"/>
                  <a:pt x="54377" y="16168"/>
                  <a:pt x="54532" y="16191"/>
                </a:cubicBezTo>
                <a:cubicBezTo>
                  <a:pt x="54436" y="16299"/>
                  <a:pt x="54401" y="16370"/>
                  <a:pt x="54317" y="16406"/>
                </a:cubicBezTo>
                <a:cubicBezTo>
                  <a:pt x="53591" y="16656"/>
                  <a:pt x="52853" y="16894"/>
                  <a:pt x="52103" y="17144"/>
                </a:cubicBezTo>
                <a:cubicBezTo>
                  <a:pt x="51579" y="17322"/>
                  <a:pt x="51079" y="17513"/>
                  <a:pt x="50555" y="17715"/>
                </a:cubicBezTo>
                <a:cubicBezTo>
                  <a:pt x="49531" y="18084"/>
                  <a:pt x="48519" y="18454"/>
                  <a:pt x="47495" y="18846"/>
                </a:cubicBezTo>
                <a:cubicBezTo>
                  <a:pt x="46721" y="19120"/>
                  <a:pt x="45959" y="19418"/>
                  <a:pt x="45185" y="19704"/>
                </a:cubicBezTo>
                <a:cubicBezTo>
                  <a:pt x="44411" y="19989"/>
                  <a:pt x="43625" y="20275"/>
                  <a:pt x="42828" y="20549"/>
                </a:cubicBezTo>
                <a:cubicBezTo>
                  <a:pt x="42268" y="20763"/>
                  <a:pt x="41697" y="20966"/>
                  <a:pt x="41125" y="21168"/>
                </a:cubicBezTo>
                <a:cubicBezTo>
                  <a:pt x="40208" y="21466"/>
                  <a:pt x="39292" y="21740"/>
                  <a:pt x="38387" y="22025"/>
                </a:cubicBezTo>
                <a:cubicBezTo>
                  <a:pt x="38101" y="22121"/>
                  <a:pt x="37815" y="22192"/>
                  <a:pt x="37529" y="22299"/>
                </a:cubicBezTo>
                <a:cubicBezTo>
                  <a:pt x="37196" y="22418"/>
                  <a:pt x="36863" y="22549"/>
                  <a:pt x="36517" y="22680"/>
                </a:cubicBezTo>
                <a:cubicBezTo>
                  <a:pt x="36488" y="22690"/>
                  <a:pt x="36459" y="22731"/>
                  <a:pt x="36437" y="22765"/>
                </a:cubicBezTo>
                <a:lnTo>
                  <a:pt x="36437" y="22765"/>
                </a:lnTo>
                <a:lnTo>
                  <a:pt x="37922" y="22371"/>
                </a:lnTo>
                <a:cubicBezTo>
                  <a:pt x="38601" y="22192"/>
                  <a:pt x="39280" y="22002"/>
                  <a:pt x="39946" y="21787"/>
                </a:cubicBezTo>
                <a:cubicBezTo>
                  <a:pt x="40530" y="21609"/>
                  <a:pt x="41089" y="21430"/>
                  <a:pt x="41673" y="21228"/>
                </a:cubicBezTo>
                <a:cubicBezTo>
                  <a:pt x="42744" y="20847"/>
                  <a:pt x="43828" y="20466"/>
                  <a:pt x="44899" y="20061"/>
                </a:cubicBezTo>
                <a:cubicBezTo>
                  <a:pt x="45661" y="19775"/>
                  <a:pt x="46400" y="19454"/>
                  <a:pt x="47162" y="19168"/>
                </a:cubicBezTo>
                <a:cubicBezTo>
                  <a:pt x="48114" y="18811"/>
                  <a:pt x="49055" y="18465"/>
                  <a:pt x="50007" y="18108"/>
                </a:cubicBezTo>
                <a:cubicBezTo>
                  <a:pt x="50686" y="17858"/>
                  <a:pt x="51376" y="17561"/>
                  <a:pt x="52079" y="17322"/>
                </a:cubicBezTo>
                <a:cubicBezTo>
                  <a:pt x="52793" y="17084"/>
                  <a:pt x="53520" y="16894"/>
                  <a:pt x="54246" y="16680"/>
                </a:cubicBezTo>
                <a:cubicBezTo>
                  <a:pt x="54297" y="16659"/>
                  <a:pt x="54349" y="16654"/>
                  <a:pt x="54408" y="16654"/>
                </a:cubicBezTo>
                <a:cubicBezTo>
                  <a:pt x="54464" y="16654"/>
                  <a:pt x="54526" y="16658"/>
                  <a:pt x="54602" y="16658"/>
                </a:cubicBezTo>
                <a:cubicBezTo>
                  <a:pt x="54632" y="16658"/>
                  <a:pt x="54664" y="16658"/>
                  <a:pt x="54698" y="16656"/>
                </a:cubicBezTo>
                <a:lnTo>
                  <a:pt x="54698" y="16656"/>
                </a:lnTo>
                <a:cubicBezTo>
                  <a:pt x="54603" y="16787"/>
                  <a:pt x="54579" y="16870"/>
                  <a:pt x="54520" y="16906"/>
                </a:cubicBezTo>
                <a:cubicBezTo>
                  <a:pt x="54353" y="16989"/>
                  <a:pt x="54174" y="17049"/>
                  <a:pt x="53996" y="17108"/>
                </a:cubicBezTo>
                <a:cubicBezTo>
                  <a:pt x="53305" y="17334"/>
                  <a:pt x="52627" y="17573"/>
                  <a:pt x="51924" y="17799"/>
                </a:cubicBezTo>
                <a:cubicBezTo>
                  <a:pt x="51067" y="18084"/>
                  <a:pt x="50186" y="18323"/>
                  <a:pt x="49340" y="18620"/>
                </a:cubicBezTo>
                <a:cubicBezTo>
                  <a:pt x="48305" y="18977"/>
                  <a:pt x="47293" y="19347"/>
                  <a:pt x="46304" y="19751"/>
                </a:cubicBezTo>
                <a:cubicBezTo>
                  <a:pt x="45530" y="20061"/>
                  <a:pt x="44757" y="20430"/>
                  <a:pt x="43959" y="20728"/>
                </a:cubicBezTo>
                <a:cubicBezTo>
                  <a:pt x="43149" y="21025"/>
                  <a:pt x="42292" y="21275"/>
                  <a:pt x="41459" y="21549"/>
                </a:cubicBezTo>
                <a:cubicBezTo>
                  <a:pt x="40828" y="21752"/>
                  <a:pt x="40185" y="21978"/>
                  <a:pt x="39542" y="22192"/>
                </a:cubicBezTo>
                <a:lnTo>
                  <a:pt x="36994" y="22990"/>
                </a:lnTo>
                <a:cubicBezTo>
                  <a:pt x="36458" y="23168"/>
                  <a:pt x="35922" y="23347"/>
                  <a:pt x="35386" y="23538"/>
                </a:cubicBezTo>
                <a:cubicBezTo>
                  <a:pt x="35017" y="23680"/>
                  <a:pt x="34648" y="23823"/>
                  <a:pt x="34279" y="23954"/>
                </a:cubicBezTo>
                <a:cubicBezTo>
                  <a:pt x="34434" y="23930"/>
                  <a:pt x="34612" y="23907"/>
                  <a:pt x="34779" y="23859"/>
                </a:cubicBezTo>
                <a:cubicBezTo>
                  <a:pt x="35505" y="23645"/>
                  <a:pt x="36244" y="23442"/>
                  <a:pt x="36958" y="23216"/>
                </a:cubicBezTo>
                <a:cubicBezTo>
                  <a:pt x="37577" y="23026"/>
                  <a:pt x="38184" y="22811"/>
                  <a:pt x="38803" y="22621"/>
                </a:cubicBezTo>
                <a:cubicBezTo>
                  <a:pt x="39673" y="22335"/>
                  <a:pt x="40566" y="22049"/>
                  <a:pt x="41447" y="21752"/>
                </a:cubicBezTo>
                <a:cubicBezTo>
                  <a:pt x="42078" y="21549"/>
                  <a:pt x="42697" y="21323"/>
                  <a:pt x="43328" y="21121"/>
                </a:cubicBezTo>
                <a:cubicBezTo>
                  <a:pt x="44614" y="20680"/>
                  <a:pt x="45864" y="20120"/>
                  <a:pt x="47150" y="19608"/>
                </a:cubicBezTo>
                <a:cubicBezTo>
                  <a:pt x="48162" y="19227"/>
                  <a:pt x="49198" y="18918"/>
                  <a:pt x="50245" y="18573"/>
                </a:cubicBezTo>
                <a:cubicBezTo>
                  <a:pt x="50900" y="18346"/>
                  <a:pt x="51555" y="18120"/>
                  <a:pt x="52210" y="17918"/>
                </a:cubicBezTo>
                <a:cubicBezTo>
                  <a:pt x="52306" y="17886"/>
                  <a:pt x="52393" y="17873"/>
                  <a:pt x="52488" y="17862"/>
                </a:cubicBezTo>
                <a:lnTo>
                  <a:pt x="52488" y="17862"/>
                </a:lnTo>
                <a:cubicBezTo>
                  <a:pt x="52447" y="17895"/>
                  <a:pt x="52409" y="17936"/>
                  <a:pt x="52388" y="17977"/>
                </a:cubicBezTo>
                <a:cubicBezTo>
                  <a:pt x="52348" y="18018"/>
                  <a:pt x="52325" y="18050"/>
                  <a:pt x="52297" y="18088"/>
                </a:cubicBezTo>
                <a:lnTo>
                  <a:pt x="52297" y="18088"/>
                </a:lnTo>
                <a:lnTo>
                  <a:pt x="53246" y="17787"/>
                </a:lnTo>
                <a:cubicBezTo>
                  <a:pt x="53686" y="17656"/>
                  <a:pt x="54103" y="17513"/>
                  <a:pt x="54532" y="17382"/>
                </a:cubicBezTo>
                <a:cubicBezTo>
                  <a:pt x="54551" y="17378"/>
                  <a:pt x="54573" y="17377"/>
                  <a:pt x="54594" y="17377"/>
                </a:cubicBezTo>
                <a:cubicBezTo>
                  <a:pt x="54637" y="17377"/>
                  <a:pt x="54682" y="17382"/>
                  <a:pt x="54722" y="17382"/>
                </a:cubicBezTo>
                <a:cubicBezTo>
                  <a:pt x="54829" y="17739"/>
                  <a:pt x="54817" y="17739"/>
                  <a:pt x="54555" y="17870"/>
                </a:cubicBezTo>
                <a:cubicBezTo>
                  <a:pt x="53877" y="18251"/>
                  <a:pt x="53103" y="18346"/>
                  <a:pt x="52377" y="18585"/>
                </a:cubicBezTo>
                <a:cubicBezTo>
                  <a:pt x="52031" y="18704"/>
                  <a:pt x="51674" y="18799"/>
                  <a:pt x="51329" y="18918"/>
                </a:cubicBezTo>
                <a:cubicBezTo>
                  <a:pt x="50186" y="19299"/>
                  <a:pt x="49019" y="19692"/>
                  <a:pt x="47876" y="20073"/>
                </a:cubicBezTo>
                <a:cubicBezTo>
                  <a:pt x="47221" y="20299"/>
                  <a:pt x="46566" y="20525"/>
                  <a:pt x="45911" y="20728"/>
                </a:cubicBezTo>
                <a:cubicBezTo>
                  <a:pt x="45694" y="20804"/>
                  <a:pt x="45467" y="20830"/>
                  <a:pt x="45240" y="20870"/>
                </a:cubicBezTo>
                <a:lnTo>
                  <a:pt x="45240" y="20870"/>
                </a:lnTo>
                <a:cubicBezTo>
                  <a:pt x="45689" y="20692"/>
                  <a:pt x="46156" y="20514"/>
                  <a:pt x="46602" y="20347"/>
                </a:cubicBezTo>
                <a:cubicBezTo>
                  <a:pt x="47114" y="20144"/>
                  <a:pt x="47650" y="19954"/>
                  <a:pt x="48174" y="19751"/>
                </a:cubicBezTo>
                <a:cubicBezTo>
                  <a:pt x="48450" y="19652"/>
                  <a:pt x="48716" y="19511"/>
                  <a:pt x="48991" y="19387"/>
                </a:cubicBezTo>
                <a:lnTo>
                  <a:pt x="48991" y="19387"/>
                </a:lnTo>
                <a:cubicBezTo>
                  <a:pt x="48867" y="19411"/>
                  <a:pt x="48730" y="19426"/>
                  <a:pt x="48602" y="19466"/>
                </a:cubicBezTo>
                <a:cubicBezTo>
                  <a:pt x="47745" y="19751"/>
                  <a:pt x="46876" y="20061"/>
                  <a:pt x="46019" y="20359"/>
                </a:cubicBezTo>
                <a:cubicBezTo>
                  <a:pt x="45542" y="20525"/>
                  <a:pt x="45078" y="20680"/>
                  <a:pt x="44602" y="20847"/>
                </a:cubicBezTo>
                <a:cubicBezTo>
                  <a:pt x="43590" y="21204"/>
                  <a:pt x="42566" y="21561"/>
                  <a:pt x="41554" y="21906"/>
                </a:cubicBezTo>
                <a:cubicBezTo>
                  <a:pt x="40327" y="22323"/>
                  <a:pt x="39101" y="22728"/>
                  <a:pt x="37875" y="23145"/>
                </a:cubicBezTo>
                <a:lnTo>
                  <a:pt x="35243" y="24038"/>
                </a:lnTo>
                <a:cubicBezTo>
                  <a:pt x="34910" y="24157"/>
                  <a:pt x="34589" y="24288"/>
                  <a:pt x="34255" y="24419"/>
                </a:cubicBezTo>
                <a:cubicBezTo>
                  <a:pt x="34128" y="24470"/>
                  <a:pt x="34001" y="24514"/>
                  <a:pt x="33869" y="24514"/>
                </a:cubicBezTo>
                <a:cubicBezTo>
                  <a:pt x="33816" y="24514"/>
                  <a:pt x="33762" y="24507"/>
                  <a:pt x="33708" y="24490"/>
                </a:cubicBezTo>
                <a:cubicBezTo>
                  <a:pt x="33636" y="24371"/>
                  <a:pt x="33648" y="24300"/>
                  <a:pt x="33779" y="24240"/>
                </a:cubicBezTo>
                <a:cubicBezTo>
                  <a:pt x="33946" y="24169"/>
                  <a:pt x="34100" y="24073"/>
                  <a:pt x="34243" y="24002"/>
                </a:cubicBezTo>
                <a:lnTo>
                  <a:pt x="33624" y="24002"/>
                </a:lnTo>
                <a:cubicBezTo>
                  <a:pt x="33505" y="23895"/>
                  <a:pt x="33505" y="23799"/>
                  <a:pt x="33600" y="23692"/>
                </a:cubicBezTo>
                <a:cubicBezTo>
                  <a:pt x="33657" y="23625"/>
                  <a:pt x="33734" y="23579"/>
                  <a:pt x="33803" y="23523"/>
                </a:cubicBezTo>
                <a:lnTo>
                  <a:pt x="33803" y="23523"/>
                </a:lnTo>
                <a:cubicBezTo>
                  <a:pt x="33811" y="23524"/>
                  <a:pt x="33819" y="23525"/>
                  <a:pt x="33827" y="23526"/>
                </a:cubicBezTo>
                <a:lnTo>
                  <a:pt x="33815" y="23514"/>
                </a:lnTo>
                <a:cubicBezTo>
                  <a:pt x="33811" y="23517"/>
                  <a:pt x="33807" y="23520"/>
                  <a:pt x="33803" y="23523"/>
                </a:cubicBezTo>
                <a:lnTo>
                  <a:pt x="33803" y="23523"/>
                </a:lnTo>
                <a:cubicBezTo>
                  <a:pt x="33692" y="23514"/>
                  <a:pt x="33581" y="23513"/>
                  <a:pt x="33481" y="23502"/>
                </a:cubicBezTo>
                <a:cubicBezTo>
                  <a:pt x="33338" y="23276"/>
                  <a:pt x="33469" y="23145"/>
                  <a:pt x="33636" y="23061"/>
                </a:cubicBezTo>
                <a:cubicBezTo>
                  <a:pt x="33862" y="22966"/>
                  <a:pt x="34077" y="22871"/>
                  <a:pt x="34315" y="22811"/>
                </a:cubicBezTo>
                <a:cubicBezTo>
                  <a:pt x="35363" y="22549"/>
                  <a:pt x="36398" y="22264"/>
                  <a:pt x="37410" y="21871"/>
                </a:cubicBezTo>
                <a:cubicBezTo>
                  <a:pt x="38506" y="21454"/>
                  <a:pt x="39589" y="21037"/>
                  <a:pt x="40673" y="20656"/>
                </a:cubicBezTo>
                <a:cubicBezTo>
                  <a:pt x="41256" y="20466"/>
                  <a:pt x="41840" y="20299"/>
                  <a:pt x="42411" y="20109"/>
                </a:cubicBezTo>
                <a:cubicBezTo>
                  <a:pt x="42875" y="19942"/>
                  <a:pt x="43352" y="19775"/>
                  <a:pt x="43816" y="19585"/>
                </a:cubicBezTo>
                <a:cubicBezTo>
                  <a:pt x="45007" y="19061"/>
                  <a:pt x="46221" y="18632"/>
                  <a:pt x="47459" y="18227"/>
                </a:cubicBezTo>
                <a:cubicBezTo>
                  <a:pt x="48031" y="18037"/>
                  <a:pt x="48590" y="17858"/>
                  <a:pt x="49162" y="17680"/>
                </a:cubicBezTo>
                <a:cubicBezTo>
                  <a:pt x="49203" y="17664"/>
                  <a:pt x="49248" y="17660"/>
                  <a:pt x="49295" y="17660"/>
                </a:cubicBezTo>
                <a:cubicBezTo>
                  <a:pt x="49337" y="17660"/>
                  <a:pt x="49381" y="17664"/>
                  <a:pt x="49424" y="17666"/>
                </a:cubicBezTo>
                <a:lnTo>
                  <a:pt x="49424" y="17666"/>
                </a:lnTo>
                <a:cubicBezTo>
                  <a:pt x="49083" y="17826"/>
                  <a:pt x="48741" y="17995"/>
                  <a:pt x="48388" y="18120"/>
                </a:cubicBezTo>
                <a:cubicBezTo>
                  <a:pt x="47816" y="18335"/>
                  <a:pt x="47221" y="18513"/>
                  <a:pt x="46638" y="18716"/>
                </a:cubicBezTo>
                <a:cubicBezTo>
                  <a:pt x="46031" y="18942"/>
                  <a:pt x="45423" y="19156"/>
                  <a:pt x="44828" y="19370"/>
                </a:cubicBezTo>
                <a:cubicBezTo>
                  <a:pt x="44706" y="19415"/>
                  <a:pt x="44594" y="19522"/>
                  <a:pt x="44463" y="19594"/>
                </a:cubicBezTo>
                <a:lnTo>
                  <a:pt x="44463" y="19594"/>
                </a:lnTo>
                <a:cubicBezTo>
                  <a:pt x="44561" y="19584"/>
                  <a:pt x="44659" y="19582"/>
                  <a:pt x="44757" y="19549"/>
                </a:cubicBezTo>
                <a:cubicBezTo>
                  <a:pt x="45947" y="19156"/>
                  <a:pt x="47138" y="18763"/>
                  <a:pt x="48328" y="18346"/>
                </a:cubicBezTo>
                <a:cubicBezTo>
                  <a:pt x="49102" y="18061"/>
                  <a:pt x="49876" y="17763"/>
                  <a:pt x="50626" y="17465"/>
                </a:cubicBezTo>
                <a:cubicBezTo>
                  <a:pt x="51543" y="17132"/>
                  <a:pt x="52448" y="16775"/>
                  <a:pt x="53341" y="16394"/>
                </a:cubicBezTo>
                <a:cubicBezTo>
                  <a:pt x="53617" y="16302"/>
                  <a:pt x="53871" y="16143"/>
                  <a:pt x="54188" y="16143"/>
                </a:cubicBezTo>
                <a:close/>
                <a:moveTo>
                  <a:pt x="14916" y="23369"/>
                </a:moveTo>
                <a:cubicBezTo>
                  <a:pt x="14973" y="23369"/>
                  <a:pt x="15025" y="23407"/>
                  <a:pt x="15074" y="23442"/>
                </a:cubicBezTo>
                <a:cubicBezTo>
                  <a:pt x="15467" y="23669"/>
                  <a:pt x="15836" y="23907"/>
                  <a:pt x="16241" y="24097"/>
                </a:cubicBezTo>
                <a:cubicBezTo>
                  <a:pt x="16670" y="24300"/>
                  <a:pt x="17110" y="24478"/>
                  <a:pt x="17622" y="24502"/>
                </a:cubicBezTo>
                <a:cubicBezTo>
                  <a:pt x="17801" y="24502"/>
                  <a:pt x="17979" y="24573"/>
                  <a:pt x="18158" y="24621"/>
                </a:cubicBezTo>
                <a:cubicBezTo>
                  <a:pt x="18158" y="24645"/>
                  <a:pt x="18146" y="24692"/>
                  <a:pt x="18146" y="24716"/>
                </a:cubicBezTo>
                <a:cubicBezTo>
                  <a:pt x="18013" y="24807"/>
                  <a:pt x="17872" y="24841"/>
                  <a:pt x="17725" y="24841"/>
                </a:cubicBezTo>
                <a:cubicBezTo>
                  <a:pt x="17622" y="24841"/>
                  <a:pt x="17516" y="24824"/>
                  <a:pt x="17408" y="24800"/>
                </a:cubicBezTo>
                <a:cubicBezTo>
                  <a:pt x="17146" y="24716"/>
                  <a:pt x="16872" y="24621"/>
                  <a:pt x="16622" y="24478"/>
                </a:cubicBezTo>
                <a:cubicBezTo>
                  <a:pt x="16027" y="24169"/>
                  <a:pt x="15443" y="23847"/>
                  <a:pt x="14872" y="23514"/>
                </a:cubicBezTo>
                <a:cubicBezTo>
                  <a:pt x="14836" y="23502"/>
                  <a:pt x="14824" y="23466"/>
                  <a:pt x="14789" y="23442"/>
                </a:cubicBezTo>
                <a:cubicBezTo>
                  <a:pt x="14833" y="23388"/>
                  <a:pt x="14875" y="23369"/>
                  <a:pt x="14916" y="23369"/>
                </a:cubicBezTo>
                <a:close/>
                <a:moveTo>
                  <a:pt x="43522" y="21441"/>
                </a:moveTo>
                <a:cubicBezTo>
                  <a:pt x="43573" y="21441"/>
                  <a:pt x="43638" y="21458"/>
                  <a:pt x="43721" y="21490"/>
                </a:cubicBezTo>
                <a:cubicBezTo>
                  <a:pt x="43566" y="21502"/>
                  <a:pt x="43471" y="21525"/>
                  <a:pt x="43387" y="21537"/>
                </a:cubicBezTo>
                <a:cubicBezTo>
                  <a:pt x="42994" y="21680"/>
                  <a:pt x="42613" y="21859"/>
                  <a:pt x="42221" y="22014"/>
                </a:cubicBezTo>
                <a:lnTo>
                  <a:pt x="40518" y="22633"/>
                </a:lnTo>
                <a:cubicBezTo>
                  <a:pt x="39554" y="22990"/>
                  <a:pt x="38601" y="23359"/>
                  <a:pt x="37649" y="23740"/>
                </a:cubicBezTo>
                <a:cubicBezTo>
                  <a:pt x="36887" y="24038"/>
                  <a:pt x="36136" y="24347"/>
                  <a:pt x="35363" y="24645"/>
                </a:cubicBezTo>
                <a:cubicBezTo>
                  <a:pt x="34862" y="24835"/>
                  <a:pt x="34362" y="25002"/>
                  <a:pt x="33850" y="25181"/>
                </a:cubicBezTo>
                <a:cubicBezTo>
                  <a:pt x="33719" y="25062"/>
                  <a:pt x="33779" y="24931"/>
                  <a:pt x="33839" y="24752"/>
                </a:cubicBezTo>
                <a:cubicBezTo>
                  <a:pt x="34041" y="24657"/>
                  <a:pt x="34208" y="24573"/>
                  <a:pt x="34422" y="24502"/>
                </a:cubicBezTo>
                <a:cubicBezTo>
                  <a:pt x="35327" y="24180"/>
                  <a:pt x="36256" y="23871"/>
                  <a:pt x="37172" y="23561"/>
                </a:cubicBezTo>
                <a:cubicBezTo>
                  <a:pt x="38006" y="23276"/>
                  <a:pt x="38839" y="23026"/>
                  <a:pt x="39673" y="22740"/>
                </a:cubicBezTo>
                <a:cubicBezTo>
                  <a:pt x="40244" y="22549"/>
                  <a:pt x="40828" y="22335"/>
                  <a:pt x="41387" y="22145"/>
                </a:cubicBezTo>
                <a:cubicBezTo>
                  <a:pt x="41935" y="21954"/>
                  <a:pt x="42494" y="21764"/>
                  <a:pt x="43054" y="21561"/>
                </a:cubicBezTo>
                <a:cubicBezTo>
                  <a:pt x="43118" y="21540"/>
                  <a:pt x="43187" y="21535"/>
                  <a:pt x="43255" y="21535"/>
                </a:cubicBezTo>
                <a:cubicBezTo>
                  <a:pt x="43300" y="21535"/>
                  <a:pt x="43344" y="21537"/>
                  <a:pt x="43387" y="21537"/>
                </a:cubicBezTo>
                <a:cubicBezTo>
                  <a:pt x="43414" y="21470"/>
                  <a:pt x="43456" y="21441"/>
                  <a:pt x="43522" y="21441"/>
                </a:cubicBezTo>
                <a:close/>
                <a:moveTo>
                  <a:pt x="21138" y="22736"/>
                </a:moveTo>
                <a:cubicBezTo>
                  <a:pt x="21884" y="22736"/>
                  <a:pt x="22617" y="22782"/>
                  <a:pt x="23349" y="22930"/>
                </a:cubicBezTo>
                <a:cubicBezTo>
                  <a:pt x="24302" y="23145"/>
                  <a:pt x="25266" y="23288"/>
                  <a:pt x="26219" y="23466"/>
                </a:cubicBezTo>
                <a:cubicBezTo>
                  <a:pt x="26766" y="23573"/>
                  <a:pt x="27326" y="23680"/>
                  <a:pt x="27885" y="23788"/>
                </a:cubicBezTo>
                <a:cubicBezTo>
                  <a:pt x="27950" y="23797"/>
                  <a:pt x="28016" y="23802"/>
                  <a:pt x="28084" y="23802"/>
                </a:cubicBezTo>
                <a:cubicBezTo>
                  <a:pt x="28190" y="23802"/>
                  <a:pt x="28300" y="23788"/>
                  <a:pt x="28409" y="23752"/>
                </a:cubicBezTo>
                <a:cubicBezTo>
                  <a:pt x="27826" y="23645"/>
                  <a:pt x="27242" y="23526"/>
                  <a:pt x="26671" y="23407"/>
                </a:cubicBezTo>
                <a:lnTo>
                  <a:pt x="26671" y="23371"/>
                </a:lnTo>
                <a:cubicBezTo>
                  <a:pt x="26774" y="23371"/>
                  <a:pt x="26883" y="23355"/>
                  <a:pt x="26989" y="23355"/>
                </a:cubicBezTo>
                <a:cubicBezTo>
                  <a:pt x="27043" y="23355"/>
                  <a:pt x="27096" y="23359"/>
                  <a:pt x="27147" y="23371"/>
                </a:cubicBezTo>
                <a:cubicBezTo>
                  <a:pt x="27635" y="23442"/>
                  <a:pt x="28124" y="23549"/>
                  <a:pt x="28612" y="23633"/>
                </a:cubicBezTo>
                <a:cubicBezTo>
                  <a:pt x="29147" y="23752"/>
                  <a:pt x="29707" y="23871"/>
                  <a:pt x="30243" y="23978"/>
                </a:cubicBezTo>
                <a:cubicBezTo>
                  <a:pt x="30683" y="24061"/>
                  <a:pt x="31148" y="24169"/>
                  <a:pt x="31588" y="24240"/>
                </a:cubicBezTo>
                <a:cubicBezTo>
                  <a:pt x="31886" y="24288"/>
                  <a:pt x="32207" y="24323"/>
                  <a:pt x="32517" y="24347"/>
                </a:cubicBezTo>
                <a:cubicBezTo>
                  <a:pt x="32684" y="24359"/>
                  <a:pt x="32862" y="24359"/>
                  <a:pt x="33017" y="24526"/>
                </a:cubicBezTo>
                <a:cubicBezTo>
                  <a:pt x="32882" y="24577"/>
                  <a:pt x="32749" y="24595"/>
                  <a:pt x="32618" y="24595"/>
                </a:cubicBezTo>
                <a:cubicBezTo>
                  <a:pt x="32413" y="24595"/>
                  <a:pt x="32213" y="24550"/>
                  <a:pt x="32017" y="24514"/>
                </a:cubicBezTo>
                <a:cubicBezTo>
                  <a:pt x="31433" y="24419"/>
                  <a:pt x="30838" y="24323"/>
                  <a:pt x="30255" y="24216"/>
                </a:cubicBezTo>
                <a:lnTo>
                  <a:pt x="30255" y="24216"/>
                </a:lnTo>
                <a:cubicBezTo>
                  <a:pt x="30410" y="24395"/>
                  <a:pt x="30624" y="24407"/>
                  <a:pt x="30862" y="24561"/>
                </a:cubicBezTo>
                <a:cubicBezTo>
                  <a:pt x="31576" y="24752"/>
                  <a:pt x="32303" y="24931"/>
                  <a:pt x="33053" y="24978"/>
                </a:cubicBezTo>
                <a:cubicBezTo>
                  <a:pt x="33100" y="24978"/>
                  <a:pt x="33124" y="25014"/>
                  <a:pt x="33196" y="25050"/>
                </a:cubicBezTo>
                <a:cubicBezTo>
                  <a:pt x="33196" y="25181"/>
                  <a:pt x="33219" y="25335"/>
                  <a:pt x="33231" y="25514"/>
                </a:cubicBezTo>
                <a:cubicBezTo>
                  <a:pt x="33168" y="25514"/>
                  <a:pt x="33120" y="25519"/>
                  <a:pt x="33085" y="25519"/>
                </a:cubicBezTo>
                <a:cubicBezTo>
                  <a:pt x="33067" y="25519"/>
                  <a:pt x="33053" y="25518"/>
                  <a:pt x="33041" y="25514"/>
                </a:cubicBezTo>
                <a:cubicBezTo>
                  <a:pt x="32005" y="25228"/>
                  <a:pt x="30969" y="24919"/>
                  <a:pt x="29921" y="24633"/>
                </a:cubicBezTo>
                <a:cubicBezTo>
                  <a:pt x="29231" y="24442"/>
                  <a:pt x="28540" y="24264"/>
                  <a:pt x="27838" y="24097"/>
                </a:cubicBezTo>
                <a:cubicBezTo>
                  <a:pt x="27735" y="24065"/>
                  <a:pt x="27626" y="24060"/>
                  <a:pt x="27516" y="24060"/>
                </a:cubicBezTo>
                <a:cubicBezTo>
                  <a:pt x="27476" y="24060"/>
                  <a:pt x="27436" y="24061"/>
                  <a:pt x="27396" y="24061"/>
                </a:cubicBezTo>
                <a:lnTo>
                  <a:pt x="27396" y="24061"/>
                </a:lnTo>
                <a:cubicBezTo>
                  <a:pt x="27384" y="24057"/>
                  <a:pt x="27373" y="24053"/>
                  <a:pt x="27362" y="24050"/>
                </a:cubicBezTo>
                <a:lnTo>
                  <a:pt x="27350" y="24061"/>
                </a:lnTo>
                <a:cubicBezTo>
                  <a:pt x="27365" y="24061"/>
                  <a:pt x="27380" y="24061"/>
                  <a:pt x="27396" y="24061"/>
                </a:cubicBezTo>
                <a:lnTo>
                  <a:pt x="27396" y="24061"/>
                </a:lnTo>
                <a:cubicBezTo>
                  <a:pt x="27597" y="24132"/>
                  <a:pt x="27790" y="24231"/>
                  <a:pt x="27993" y="24288"/>
                </a:cubicBezTo>
                <a:cubicBezTo>
                  <a:pt x="28397" y="24395"/>
                  <a:pt x="28814" y="24466"/>
                  <a:pt x="29207" y="24585"/>
                </a:cubicBezTo>
                <a:lnTo>
                  <a:pt x="32160" y="25478"/>
                </a:lnTo>
                <a:cubicBezTo>
                  <a:pt x="32529" y="25597"/>
                  <a:pt x="32922" y="25693"/>
                  <a:pt x="33315" y="25788"/>
                </a:cubicBezTo>
                <a:cubicBezTo>
                  <a:pt x="33410" y="26002"/>
                  <a:pt x="33493" y="26228"/>
                  <a:pt x="33600" y="26502"/>
                </a:cubicBezTo>
                <a:cubicBezTo>
                  <a:pt x="33291" y="26407"/>
                  <a:pt x="33053" y="26324"/>
                  <a:pt x="32803" y="26240"/>
                </a:cubicBezTo>
                <a:cubicBezTo>
                  <a:pt x="32184" y="26026"/>
                  <a:pt x="31576" y="25788"/>
                  <a:pt x="30969" y="25597"/>
                </a:cubicBezTo>
                <a:cubicBezTo>
                  <a:pt x="30314" y="25395"/>
                  <a:pt x="29648" y="25216"/>
                  <a:pt x="28993" y="25038"/>
                </a:cubicBezTo>
                <a:cubicBezTo>
                  <a:pt x="28659" y="24931"/>
                  <a:pt x="28338" y="24859"/>
                  <a:pt x="28004" y="24764"/>
                </a:cubicBezTo>
                <a:cubicBezTo>
                  <a:pt x="27159" y="24538"/>
                  <a:pt x="26338" y="24300"/>
                  <a:pt x="25492" y="24109"/>
                </a:cubicBezTo>
                <a:cubicBezTo>
                  <a:pt x="24587" y="23907"/>
                  <a:pt x="23659" y="23740"/>
                  <a:pt x="22754" y="23549"/>
                </a:cubicBezTo>
                <a:cubicBezTo>
                  <a:pt x="22290" y="23452"/>
                  <a:pt x="21846" y="23306"/>
                  <a:pt x="21377" y="23306"/>
                </a:cubicBezTo>
                <a:cubicBezTo>
                  <a:pt x="21328" y="23306"/>
                  <a:pt x="21279" y="23308"/>
                  <a:pt x="21230" y="23311"/>
                </a:cubicBezTo>
                <a:cubicBezTo>
                  <a:pt x="21492" y="23395"/>
                  <a:pt x="21742" y="23490"/>
                  <a:pt x="21992" y="23549"/>
                </a:cubicBezTo>
                <a:cubicBezTo>
                  <a:pt x="22623" y="23692"/>
                  <a:pt x="23254" y="23811"/>
                  <a:pt x="23885" y="23966"/>
                </a:cubicBezTo>
                <a:cubicBezTo>
                  <a:pt x="24742" y="24157"/>
                  <a:pt x="25599" y="24359"/>
                  <a:pt x="26457" y="24561"/>
                </a:cubicBezTo>
                <a:cubicBezTo>
                  <a:pt x="26826" y="24645"/>
                  <a:pt x="27183" y="24716"/>
                  <a:pt x="27564" y="24823"/>
                </a:cubicBezTo>
                <a:cubicBezTo>
                  <a:pt x="28421" y="25050"/>
                  <a:pt x="29290" y="25276"/>
                  <a:pt x="30136" y="25538"/>
                </a:cubicBezTo>
                <a:cubicBezTo>
                  <a:pt x="31029" y="25812"/>
                  <a:pt x="31922" y="26133"/>
                  <a:pt x="32815" y="26431"/>
                </a:cubicBezTo>
                <a:cubicBezTo>
                  <a:pt x="33112" y="26538"/>
                  <a:pt x="33398" y="26657"/>
                  <a:pt x="33696" y="26764"/>
                </a:cubicBezTo>
                <a:lnTo>
                  <a:pt x="33696" y="27383"/>
                </a:lnTo>
                <a:cubicBezTo>
                  <a:pt x="32946" y="27121"/>
                  <a:pt x="32243" y="26883"/>
                  <a:pt x="31529" y="26621"/>
                </a:cubicBezTo>
                <a:cubicBezTo>
                  <a:pt x="30972" y="26429"/>
                  <a:pt x="29725" y="25943"/>
                  <a:pt x="28870" y="25674"/>
                </a:cubicBezTo>
                <a:lnTo>
                  <a:pt x="28870" y="25674"/>
                </a:lnTo>
                <a:cubicBezTo>
                  <a:pt x="27734" y="25104"/>
                  <a:pt x="21837" y="23456"/>
                  <a:pt x="19706" y="23145"/>
                </a:cubicBezTo>
                <a:cubicBezTo>
                  <a:pt x="19833" y="23145"/>
                  <a:pt x="19965" y="23139"/>
                  <a:pt x="20099" y="23139"/>
                </a:cubicBezTo>
                <a:cubicBezTo>
                  <a:pt x="20166" y="23139"/>
                  <a:pt x="20234" y="23141"/>
                  <a:pt x="20301" y="23145"/>
                </a:cubicBezTo>
                <a:cubicBezTo>
                  <a:pt x="20599" y="23157"/>
                  <a:pt x="20908" y="23192"/>
                  <a:pt x="21218" y="23216"/>
                </a:cubicBezTo>
                <a:cubicBezTo>
                  <a:pt x="21299" y="23106"/>
                  <a:pt x="21412" y="23077"/>
                  <a:pt x="21529" y="23077"/>
                </a:cubicBezTo>
                <a:cubicBezTo>
                  <a:pt x="21600" y="23077"/>
                  <a:pt x="21674" y="23088"/>
                  <a:pt x="21742" y="23097"/>
                </a:cubicBezTo>
                <a:cubicBezTo>
                  <a:pt x="22337" y="23168"/>
                  <a:pt x="22921" y="23276"/>
                  <a:pt x="23516" y="23371"/>
                </a:cubicBezTo>
                <a:cubicBezTo>
                  <a:pt x="23828" y="23421"/>
                  <a:pt x="24140" y="23471"/>
                  <a:pt x="24466" y="23471"/>
                </a:cubicBezTo>
                <a:cubicBezTo>
                  <a:pt x="24526" y="23471"/>
                  <a:pt x="24586" y="23470"/>
                  <a:pt x="24647" y="23466"/>
                </a:cubicBezTo>
                <a:cubicBezTo>
                  <a:pt x="24373" y="23383"/>
                  <a:pt x="24123" y="23264"/>
                  <a:pt x="23849" y="23228"/>
                </a:cubicBezTo>
                <a:cubicBezTo>
                  <a:pt x="23123" y="23133"/>
                  <a:pt x="22420" y="22930"/>
                  <a:pt x="21682" y="22930"/>
                </a:cubicBezTo>
                <a:cubicBezTo>
                  <a:pt x="21230" y="22930"/>
                  <a:pt x="20789" y="22835"/>
                  <a:pt x="20313" y="22752"/>
                </a:cubicBezTo>
                <a:cubicBezTo>
                  <a:pt x="20590" y="22742"/>
                  <a:pt x="20865" y="22736"/>
                  <a:pt x="21138" y="22736"/>
                </a:cubicBezTo>
                <a:close/>
                <a:moveTo>
                  <a:pt x="24299" y="24463"/>
                </a:moveTo>
                <a:cubicBezTo>
                  <a:pt x="24352" y="24463"/>
                  <a:pt x="24403" y="24466"/>
                  <a:pt x="24445" y="24478"/>
                </a:cubicBezTo>
                <a:cubicBezTo>
                  <a:pt x="25671" y="24835"/>
                  <a:pt x="26885" y="25216"/>
                  <a:pt x="28100" y="25585"/>
                </a:cubicBezTo>
                <a:cubicBezTo>
                  <a:pt x="28236" y="25627"/>
                  <a:pt x="28373" y="25675"/>
                  <a:pt x="28516" y="25706"/>
                </a:cubicBezTo>
                <a:lnTo>
                  <a:pt x="28516" y="25706"/>
                </a:lnTo>
                <a:cubicBezTo>
                  <a:pt x="28871" y="25932"/>
                  <a:pt x="29641" y="26191"/>
                  <a:pt x="29743" y="26228"/>
                </a:cubicBezTo>
                <a:cubicBezTo>
                  <a:pt x="30588" y="26526"/>
                  <a:pt x="31433" y="26800"/>
                  <a:pt x="32267" y="27098"/>
                </a:cubicBezTo>
                <a:cubicBezTo>
                  <a:pt x="32612" y="27217"/>
                  <a:pt x="32946" y="27336"/>
                  <a:pt x="33291" y="27479"/>
                </a:cubicBezTo>
                <a:cubicBezTo>
                  <a:pt x="33469" y="27550"/>
                  <a:pt x="33719" y="27574"/>
                  <a:pt x="33719" y="27919"/>
                </a:cubicBezTo>
                <a:cubicBezTo>
                  <a:pt x="33589" y="27907"/>
                  <a:pt x="33469" y="27907"/>
                  <a:pt x="33362" y="27871"/>
                </a:cubicBezTo>
                <a:cubicBezTo>
                  <a:pt x="32874" y="27717"/>
                  <a:pt x="32398" y="27538"/>
                  <a:pt x="31922" y="27359"/>
                </a:cubicBezTo>
                <a:cubicBezTo>
                  <a:pt x="31100" y="27062"/>
                  <a:pt x="30290" y="26740"/>
                  <a:pt x="29469" y="26443"/>
                </a:cubicBezTo>
                <a:cubicBezTo>
                  <a:pt x="29323" y="26388"/>
                  <a:pt x="28728" y="26165"/>
                  <a:pt x="28367" y="26032"/>
                </a:cubicBezTo>
                <a:lnTo>
                  <a:pt x="28367" y="26032"/>
                </a:lnTo>
                <a:cubicBezTo>
                  <a:pt x="28323" y="25987"/>
                  <a:pt x="28286" y="25955"/>
                  <a:pt x="28243" y="25943"/>
                </a:cubicBezTo>
                <a:cubicBezTo>
                  <a:pt x="27481" y="25693"/>
                  <a:pt x="26742" y="25431"/>
                  <a:pt x="25980" y="25181"/>
                </a:cubicBezTo>
                <a:cubicBezTo>
                  <a:pt x="25361" y="24954"/>
                  <a:pt x="24742" y="24740"/>
                  <a:pt x="24135" y="24466"/>
                </a:cubicBezTo>
                <a:cubicBezTo>
                  <a:pt x="24189" y="24466"/>
                  <a:pt x="24245" y="24463"/>
                  <a:pt x="24299" y="24463"/>
                </a:cubicBezTo>
                <a:close/>
                <a:moveTo>
                  <a:pt x="54913" y="18346"/>
                </a:moveTo>
                <a:lnTo>
                  <a:pt x="54913" y="18346"/>
                </a:lnTo>
                <a:cubicBezTo>
                  <a:pt x="54794" y="18489"/>
                  <a:pt x="54770" y="18573"/>
                  <a:pt x="54710" y="18585"/>
                </a:cubicBezTo>
                <a:cubicBezTo>
                  <a:pt x="54305" y="18692"/>
                  <a:pt x="53901" y="18787"/>
                  <a:pt x="53508" y="18870"/>
                </a:cubicBezTo>
                <a:cubicBezTo>
                  <a:pt x="53401" y="18930"/>
                  <a:pt x="53293" y="19037"/>
                  <a:pt x="53174" y="19061"/>
                </a:cubicBezTo>
                <a:cubicBezTo>
                  <a:pt x="52258" y="19335"/>
                  <a:pt x="51436" y="19811"/>
                  <a:pt x="50591" y="20204"/>
                </a:cubicBezTo>
                <a:cubicBezTo>
                  <a:pt x="50293" y="20359"/>
                  <a:pt x="49972" y="20490"/>
                  <a:pt x="49674" y="20656"/>
                </a:cubicBezTo>
                <a:cubicBezTo>
                  <a:pt x="50210" y="20585"/>
                  <a:pt x="50686" y="20323"/>
                  <a:pt x="51186" y="20144"/>
                </a:cubicBezTo>
                <a:cubicBezTo>
                  <a:pt x="51674" y="19978"/>
                  <a:pt x="52198" y="19787"/>
                  <a:pt x="52698" y="19608"/>
                </a:cubicBezTo>
                <a:cubicBezTo>
                  <a:pt x="53210" y="19454"/>
                  <a:pt x="53722" y="19287"/>
                  <a:pt x="54246" y="19156"/>
                </a:cubicBezTo>
                <a:lnTo>
                  <a:pt x="54246" y="19156"/>
                </a:lnTo>
                <a:cubicBezTo>
                  <a:pt x="54055" y="19394"/>
                  <a:pt x="53770" y="19466"/>
                  <a:pt x="53520" y="19585"/>
                </a:cubicBezTo>
                <a:cubicBezTo>
                  <a:pt x="52686" y="19989"/>
                  <a:pt x="51841" y="20359"/>
                  <a:pt x="50972" y="20728"/>
                </a:cubicBezTo>
                <a:cubicBezTo>
                  <a:pt x="50079" y="21097"/>
                  <a:pt x="49186" y="21442"/>
                  <a:pt x="48305" y="21823"/>
                </a:cubicBezTo>
                <a:cubicBezTo>
                  <a:pt x="47519" y="22145"/>
                  <a:pt x="46745" y="22490"/>
                  <a:pt x="45971" y="22835"/>
                </a:cubicBezTo>
                <a:cubicBezTo>
                  <a:pt x="45950" y="22846"/>
                  <a:pt x="45929" y="22902"/>
                  <a:pt x="45916" y="22948"/>
                </a:cubicBezTo>
                <a:lnTo>
                  <a:pt x="45916" y="22948"/>
                </a:lnTo>
                <a:cubicBezTo>
                  <a:pt x="46637" y="22664"/>
                  <a:pt x="47382" y="22380"/>
                  <a:pt x="48102" y="22097"/>
                </a:cubicBezTo>
                <a:cubicBezTo>
                  <a:pt x="48169" y="22075"/>
                  <a:pt x="48257" y="22073"/>
                  <a:pt x="48327" y="22063"/>
                </a:cubicBezTo>
                <a:lnTo>
                  <a:pt x="48327" y="22063"/>
                </a:lnTo>
                <a:cubicBezTo>
                  <a:pt x="48100" y="22323"/>
                  <a:pt x="47756" y="22395"/>
                  <a:pt x="47459" y="22537"/>
                </a:cubicBezTo>
                <a:cubicBezTo>
                  <a:pt x="46554" y="22930"/>
                  <a:pt x="45626" y="23311"/>
                  <a:pt x="44709" y="23692"/>
                </a:cubicBezTo>
                <a:cubicBezTo>
                  <a:pt x="43661" y="24121"/>
                  <a:pt x="42625" y="24573"/>
                  <a:pt x="41578" y="25002"/>
                </a:cubicBezTo>
                <a:cubicBezTo>
                  <a:pt x="40899" y="25300"/>
                  <a:pt x="40196" y="25597"/>
                  <a:pt x="39494" y="25883"/>
                </a:cubicBezTo>
                <a:cubicBezTo>
                  <a:pt x="38815" y="26157"/>
                  <a:pt x="38113" y="26419"/>
                  <a:pt x="37434" y="26705"/>
                </a:cubicBezTo>
                <a:cubicBezTo>
                  <a:pt x="36970" y="26895"/>
                  <a:pt x="36517" y="27098"/>
                  <a:pt x="36065" y="27300"/>
                </a:cubicBezTo>
                <a:cubicBezTo>
                  <a:pt x="35613" y="27490"/>
                  <a:pt x="35172" y="27669"/>
                  <a:pt x="34720" y="27848"/>
                </a:cubicBezTo>
                <a:cubicBezTo>
                  <a:pt x="34589" y="27895"/>
                  <a:pt x="34434" y="27895"/>
                  <a:pt x="34291" y="27919"/>
                </a:cubicBezTo>
                <a:cubicBezTo>
                  <a:pt x="34220" y="27669"/>
                  <a:pt x="34410" y="27633"/>
                  <a:pt x="34529" y="27598"/>
                </a:cubicBezTo>
                <a:cubicBezTo>
                  <a:pt x="34874" y="27455"/>
                  <a:pt x="35208" y="27336"/>
                  <a:pt x="35553" y="27205"/>
                </a:cubicBezTo>
                <a:cubicBezTo>
                  <a:pt x="36279" y="26907"/>
                  <a:pt x="37018" y="26621"/>
                  <a:pt x="37732" y="26312"/>
                </a:cubicBezTo>
                <a:cubicBezTo>
                  <a:pt x="38863" y="25824"/>
                  <a:pt x="39970" y="25288"/>
                  <a:pt x="41101" y="24800"/>
                </a:cubicBezTo>
                <a:cubicBezTo>
                  <a:pt x="41792" y="24502"/>
                  <a:pt x="42506" y="24276"/>
                  <a:pt x="43185" y="24002"/>
                </a:cubicBezTo>
                <a:cubicBezTo>
                  <a:pt x="43328" y="23966"/>
                  <a:pt x="43423" y="23883"/>
                  <a:pt x="43602" y="23799"/>
                </a:cubicBezTo>
                <a:cubicBezTo>
                  <a:pt x="43514" y="23799"/>
                  <a:pt x="43448" y="23784"/>
                  <a:pt x="43396" y="23784"/>
                </a:cubicBezTo>
                <a:cubicBezTo>
                  <a:pt x="43370" y="23784"/>
                  <a:pt x="43348" y="23788"/>
                  <a:pt x="43328" y="23799"/>
                </a:cubicBezTo>
                <a:cubicBezTo>
                  <a:pt x="42352" y="24157"/>
                  <a:pt x="41375" y="24514"/>
                  <a:pt x="40423" y="24919"/>
                </a:cubicBezTo>
                <a:cubicBezTo>
                  <a:pt x="39292" y="25395"/>
                  <a:pt x="38184" y="25931"/>
                  <a:pt x="37053" y="26407"/>
                </a:cubicBezTo>
                <a:cubicBezTo>
                  <a:pt x="36208" y="26752"/>
                  <a:pt x="35327" y="27074"/>
                  <a:pt x="34458" y="27395"/>
                </a:cubicBezTo>
                <a:cubicBezTo>
                  <a:pt x="34374" y="27431"/>
                  <a:pt x="34291" y="27431"/>
                  <a:pt x="34172" y="27443"/>
                </a:cubicBezTo>
                <a:cubicBezTo>
                  <a:pt x="34112" y="27276"/>
                  <a:pt x="34053" y="27098"/>
                  <a:pt x="33981" y="26895"/>
                </a:cubicBezTo>
                <a:cubicBezTo>
                  <a:pt x="35791" y="26205"/>
                  <a:pt x="37613" y="25597"/>
                  <a:pt x="39315" y="24776"/>
                </a:cubicBezTo>
                <a:lnTo>
                  <a:pt x="39315" y="24776"/>
                </a:lnTo>
                <a:cubicBezTo>
                  <a:pt x="37506" y="25228"/>
                  <a:pt x="35851" y="26085"/>
                  <a:pt x="34053" y="26621"/>
                </a:cubicBezTo>
                <a:cubicBezTo>
                  <a:pt x="33827" y="26336"/>
                  <a:pt x="33910" y="26026"/>
                  <a:pt x="33910" y="25716"/>
                </a:cubicBezTo>
                <a:cubicBezTo>
                  <a:pt x="34124" y="25645"/>
                  <a:pt x="34303" y="25562"/>
                  <a:pt x="34493" y="25514"/>
                </a:cubicBezTo>
                <a:cubicBezTo>
                  <a:pt x="35148" y="25300"/>
                  <a:pt x="35803" y="25109"/>
                  <a:pt x="36458" y="24883"/>
                </a:cubicBezTo>
                <a:cubicBezTo>
                  <a:pt x="37279" y="24597"/>
                  <a:pt x="38113" y="24300"/>
                  <a:pt x="38934" y="24002"/>
                </a:cubicBezTo>
                <a:lnTo>
                  <a:pt x="40447" y="23430"/>
                </a:lnTo>
                <a:cubicBezTo>
                  <a:pt x="41268" y="23133"/>
                  <a:pt x="42078" y="22847"/>
                  <a:pt x="42887" y="22549"/>
                </a:cubicBezTo>
                <a:cubicBezTo>
                  <a:pt x="43506" y="22323"/>
                  <a:pt x="44114" y="22097"/>
                  <a:pt x="44721" y="21894"/>
                </a:cubicBezTo>
                <a:cubicBezTo>
                  <a:pt x="45542" y="21609"/>
                  <a:pt x="46364" y="21359"/>
                  <a:pt x="47174" y="21073"/>
                </a:cubicBezTo>
                <a:cubicBezTo>
                  <a:pt x="47697" y="20894"/>
                  <a:pt x="48221" y="20692"/>
                  <a:pt x="48745" y="20513"/>
                </a:cubicBezTo>
                <a:cubicBezTo>
                  <a:pt x="49364" y="20287"/>
                  <a:pt x="50019" y="20073"/>
                  <a:pt x="50650" y="19835"/>
                </a:cubicBezTo>
                <a:cubicBezTo>
                  <a:pt x="50781" y="19775"/>
                  <a:pt x="50972" y="19775"/>
                  <a:pt x="51031" y="19597"/>
                </a:cubicBezTo>
                <a:lnTo>
                  <a:pt x="51031" y="19597"/>
                </a:lnTo>
                <a:cubicBezTo>
                  <a:pt x="50900" y="19620"/>
                  <a:pt x="50745" y="19597"/>
                  <a:pt x="50626" y="19644"/>
                </a:cubicBezTo>
                <a:cubicBezTo>
                  <a:pt x="49317" y="20109"/>
                  <a:pt x="48007" y="20585"/>
                  <a:pt x="46697" y="21025"/>
                </a:cubicBezTo>
                <a:cubicBezTo>
                  <a:pt x="45376" y="21466"/>
                  <a:pt x="44054" y="21859"/>
                  <a:pt x="42721" y="22311"/>
                </a:cubicBezTo>
                <a:cubicBezTo>
                  <a:pt x="41982" y="22561"/>
                  <a:pt x="41232" y="22859"/>
                  <a:pt x="40494" y="23145"/>
                </a:cubicBezTo>
                <a:cubicBezTo>
                  <a:pt x="39720" y="23430"/>
                  <a:pt x="38958" y="23728"/>
                  <a:pt x="38184" y="24002"/>
                </a:cubicBezTo>
                <a:cubicBezTo>
                  <a:pt x="37720" y="24180"/>
                  <a:pt x="37268" y="24359"/>
                  <a:pt x="36791" y="24526"/>
                </a:cubicBezTo>
                <a:cubicBezTo>
                  <a:pt x="35982" y="24812"/>
                  <a:pt x="35184" y="25062"/>
                  <a:pt x="34374" y="25335"/>
                </a:cubicBezTo>
                <a:cubicBezTo>
                  <a:pt x="34261" y="25366"/>
                  <a:pt x="34147" y="25397"/>
                  <a:pt x="34003" y="25397"/>
                </a:cubicBezTo>
                <a:cubicBezTo>
                  <a:pt x="33981" y="25397"/>
                  <a:pt x="33958" y="25397"/>
                  <a:pt x="33934" y="25395"/>
                </a:cubicBezTo>
                <a:cubicBezTo>
                  <a:pt x="34005" y="25323"/>
                  <a:pt x="34065" y="25252"/>
                  <a:pt x="34148" y="25228"/>
                </a:cubicBezTo>
                <a:cubicBezTo>
                  <a:pt x="34767" y="25014"/>
                  <a:pt x="35386" y="24847"/>
                  <a:pt x="35994" y="24633"/>
                </a:cubicBezTo>
                <a:cubicBezTo>
                  <a:pt x="37244" y="24180"/>
                  <a:pt x="38494" y="23704"/>
                  <a:pt x="39744" y="23228"/>
                </a:cubicBezTo>
                <a:cubicBezTo>
                  <a:pt x="40506" y="22954"/>
                  <a:pt x="41256" y="22633"/>
                  <a:pt x="42006" y="22359"/>
                </a:cubicBezTo>
                <a:cubicBezTo>
                  <a:pt x="42780" y="22073"/>
                  <a:pt x="43578" y="21799"/>
                  <a:pt x="44352" y="21537"/>
                </a:cubicBezTo>
                <a:cubicBezTo>
                  <a:pt x="44923" y="21323"/>
                  <a:pt x="45495" y="21132"/>
                  <a:pt x="46078" y="20942"/>
                </a:cubicBezTo>
                <a:lnTo>
                  <a:pt x="47995" y="20311"/>
                </a:lnTo>
                <a:cubicBezTo>
                  <a:pt x="48578" y="20120"/>
                  <a:pt x="49150" y="19942"/>
                  <a:pt x="49733" y="19751"/>
                </a:cubicBezTo>
                <a:lnTo>
                  <a:pt x="51662" y="19120"/>
                </a:lnTo>
                <a:cubicBezTo>
                  <a:pt x="51757" y="19097"/>
                  <a:pt x="51900" y="19108"/>
                  <a:pt x="52019" y="19097"/>
                </a:cubicBezTo>
                <a:lnTo>
                  <a:pt x="52019" y="19097"/>
                </a:lnTo>
                <a:cubicBezTo>
                  <a:pt x="51877" y="19239"/>
                  <a:pt x="51686" y="19287"/>
                  <a:pt x="51543" y="19347"/>
                </a:cubicBezTo>
                <a:cubicBezTo>
                  <a:pt x="51376" y="19406"/>
                  <a:pt x="51186" y="19418"/>
                  <a:pt x="51079" y="19597"/>
                </a:cubicBezTo>
                <a:cubicBezTo>
                  <a:pt x="51105" y="19599"/>
                  <a:pt x="51132" y="19600"/>
                  <a:pt x="51157" y="19600"/>
                </a:cubicBezTo>
                <a:cubicBezTo>
                  <a:pt x="51523" y="19600"/>
                  <a:pt x="51805" y="19375"/>
                  <a:pt x="52138" y="19275"/>
                </a:cubicBezTo>
                <a:cubicBezTo>
                  <a:pt x="52460" y="19168"/>
                  <a:pt x="52793" y="19025"/>
                  <a:pt x="53127" y="18906"/>
                </a:cubicBezTo>
                <a:cubicBezTo>
                  <a:pt x="53246" y="18858"/>
                  <a:pt x="53389" y="18870"/>
                  <a:pt x="53520" y="18858"/>
                </a:cubicBezTo>
                <a:cubicBezTo>
                  <a:pt x="53531" y="18823"/>
                  <a:pt x="53543" y="18787"/>
                  <a:pt x="53579" y="18763"/>
                </a:cubicBezTo>
                <a:cubicBezTo>
                  <a:pt x="53996" y="18632"/>
                  <a:pt x="54413" y="18513"/>
                  <a:pt x="54913" y="18346"/>
                </a:cubicBezTo>
                <a:close/>
                <a:moveTo>
                  <a:pt x="55088" y="19475"/>
                </a:moveTo>
                <a:cubicBezTo>
                  <a:pt x="55133" y="19475"/>
                  <a:pt x="55193" y="19503"/>
                  <a:pt x="55306" y="19513"/>
                </a:cubicBezTo>
                <a:cubicBezTo>
                  <a:pt x="55127" y="19644"/>
                  <a:pt x="55008" y="19751"/>
                  <a:pt x="54889" y="19811"/>
                </a:cubicBezTo>
                <a:cubicBezTo>
                  <a:pt x="53662" y="20370"/>
                  <a:pt x="52436" y="20930"/>
                  <a:pt x="51210" y="21490"/>
                </a:cubicBezTo>
                <a:cubicBezTo>
                  <a:pt x="49900" y="22085"/>
                  <a:pt x="48590" y="22680"/>
                  <a:pt x="47281" y="23311"/>
                </a:cubicBezTo>
                <a:cubicBezTo>
                  <a:pt x="45983" y="23919"/>
                  <a:pt x="44709" y="24538"/>
                  <a:pt x="43423" y="25181"/>
                </a:cubicBezTo>
                <a:cubicBezTo>
                  <a:pt x="41982" y="25895"/>
                  <a:pt x="40554" y="26621"/>
                  <a:pt x="39101" y="27336"/>
                </a:cubicBezTo>
                <a:cubicBezTo>
                  <a:pt x="38625" y="27562"/>
                  <a:pt x="38161" y="27824"/>
                  <a:pt x="37637" y="27919"/>
                </a:cubicBezTo>
                <a:cubicBezTo>
                  <a:pt x="37696" y="27871"/>
                  <a:pt x="37744" y="27812"/>
                  <a:pt x="37815" y="27788"/>
                </a:cubicBezTo>
                <a:cubicBezTo>
                  <a:pt x="38887" y="27252"/>
                  <a:pt x="39958" y="26740"/>
                  <a:pt x="41030" y="26205"/>
                </a:cubicBezTo>
                <a:cubicBezTo>
                  <a:pt x="41911" y="25764"/>
                  <a:pt x="42792" y="25300"/>
                  <a:pt x="43685" y="24859"/>
                </a:cubicBezTo>
                <a:cubicBezTo>
                  <a:pt x="44899" y="24240"/>
                  <a:pt x="46138" y="23633"/>
                  <a:pt x="47352" y="23026"/>
                </a:cubicBezTo>
                <a:cubicBezTo>
                  <a:pt x="48114" y="22633"/>
                  <a:pt x="48876" y="22264"/>
                  <a:pt x="49650" y="21906"/>
                </a:cubicBezTo>
                <a:cubicBezTo>
                  <a:pt x="50448" y="21537"/>
                  <a:pt x="51257" y="21168"/>
                  <a:pt x="52079" y="20811"/>
                </a:cubicBezTo>
                <a:cubicBezTo>
                  <a:pt x="52889" y="20454"/>
                  <a:pt x="53698" y="20073"/>
                  <a:pt x="54520" y="19716"/>
                </a:cubicBezTo>
                <a:cubicBezTo>
                  <a:pt x="54698" y="19644"/>
                  <a:pt x="54877" y="19561"/>
                  <a:pt x="55067" y="19478"/>
                </a:cubicBezTo>
                <a:cubicBezTo>
                  <a:pt x="55074" y="19476"/>
                  <a:pt x="55081" y="19475"/>
                  <a:pt x="55088" y="19475"/>
                </a:cubicBezTo>
                <a:close/>
                <a:moveTo>
                  <a:pt x="21247" y="23984"/>
                </a:moveTo>
                <a:cubicBezTo>
                  <a:pt x="21476" y="24026"/>
                  <a:pt x="21704" y="24028"/>
                  <a:pt x="21932" y="24085"/>
                </a:cubicBezTo>
                <a:cubicBezTo>
                  <a:pt x="23087" y="24347"/>
                  <a:pt x="24183" y="24764"/>
                  <a:pt x="25278" y="25157"/>
                </a:cubicBezTo>
                <a:cubicBezTo>
                  <a:pt x="26064" y="25419"/>
                  <a:pt x="26850" y="25669"/>
                  <a:pt x="27623" y="25943"/>
                </a:cubicBezTo>
                <a:cubicBezTo>
                  <a:pt x="27768" y="25991"/>
                  <a:pt x="27912" y="26047"/>
                  <a:pt x="28056" y="26098"/>
                </a:cubicBezTo>
                <a:lnTo>
                  <a:pt x="28056" y="26098"/>
                </a:lnTo>
                <a:cubicBezTo>
                  <a:pt x="28049" y="26114"/>
                  <a:pt x="28043" y="26127"/>
                  <a:pt x="28040" y="26133"/>
                </a:cubicBezTo>
                <a:cubicBezTo>
                  <a:pt x="28088" y="26193"/>
                  <a:pt x="28921" y="26431"/>
                  <a:pt x="28957" y="26443"/>
                </a:cubicBezTo>
                <a:cubicBezTo>
                  <a:pt x="29695" y="26705"/>
                  <a:pt x="30421" y="26943"/>
                  <a:pt x="31136" y="27205"/>
                </a:cubicBezTo>
                <a:cubicBezTo>
                  <a:pt x="31934" y="27502"/>
                  <a:pt x="32743" y="27848"/>
                  <a:pt x="33529" y="28169"/>
                </a:cubicBezTo>
                <a:cubicBezTo>
                  <a:pt x="33648" y="28217"/>
                  <a:pt x="33743" y="28324"/>
                  <a:pt x="33827" y="28395"/>
                </a:cubicBezTo>
                <a:cubicBezTo>
                  <a:pt x="33763" y="28522"/>
                  <a:pt x="33691" y="28557"/>
                  <a:pt x="33616" y="28557"/>
                </a:cubicBezTo>
                <a:cubicBezTo>
                  <a:pt x="33564" y="28557"/>
                  <a:pt x="33511" y="28541"/>
                  <a:pt x="33458" y="28526"/>
                </a:cubicBezTo>
                <a:cubicBezTo>
                  <a:pt x="32934" y="28395"/>
                  <a:pt x="32410" y="28264"/>
                  <a:pt x="31898" y="28110"/>
                </a:cubicBezTo>
                <a:cubicBezTo>
                  <a:pt x="31243" y="27926"/>
                  <a:pt x="29925" y="27377"/>
                  <a:pt x="29223" y="27156"/>
                </a:cubicBezTo>
                <a:lnTo>
                  <a:pt x="29223" y="27156"/>
                </a:lnTo>
                <a:cubicBezTo>
                  <a:pt x="28756" y="26988"/>
                  <a:pt x="28280" y="26839"/>
                  <a:pt x="27826" y="26669"/>
                </a:cubicBezTo>
                <a:cubicBezTo>
                  <a:pt x="27528" y="26562"/>
                  <a:pt x="27207" y="26466"/>
                  <a:pt x="26957" y="26288"/>
                </a:cubicBezTo>
                <a:cubicBezTo>
                  <a:pt x="26314" y="25824"/>
                  <a:pt x="25576" y="25526"/>
                  <a:pt x="24873" y="25228"/>
                </a:cubicBezTo>
                <a:cubicBezTo>
                  <a:pt x="24290" y="24990"/>
                  <a:pt x="23706" y="24800"/>
                  <a:pt x="23111" y="24597"/>
                </a:cubicBezTo>
                <a:cubicBezTo>
                  <a:pt x="22563" y="24407"/>
                  <a:pt x="21980" y="24264"/>
                  <a:pt x="21408" y="24085"/>
                </a:cubicBezTo>
                <a:cubicBezTo>
                  <a:pt x="21368" y="24055"/>
                  <a:pt x="21303" y="24017"/>
                  <a:pt x="21247" y="23984"/>
                </a:cubicBezTo>
                <a:close/>
                <a:moveTo>
                  <a:pt x="43209" y="24454"/>
                </a:moveTo>
                <a:lnTo>
                  <a:pt x="43244" y="24538"/>
                </a:lnTo>
                <a:cubicBezTo>
                  <a:pt x="42828" y="24764"/>
                  <a:pt x="42435" y="24990"/>
                  <a:pt x="41994" y="25181"/>
                </a:cubicBezTo>
                <a:cubicBezTo>
                  <a:pt x="41280" y="25502"/>
                  <a:pt x="40542" y="25800"/>
                  <a:pt x="39815" y="26121"/>
                </a:cubicBezTo>
                <a:cubicBezTo>
                  <a:pt x="39196" y="26383"/>
                  <a:pt x="38589" y="26621"/>
                  <a:pt x="37994" y="26907"/>
                </a:cubicBezTo>
                <a:cubicBezTo>
                  <a:pt x="37410" y="27181"/>
                  <a:pt x="36863" y="27479"/>
                  <a:pt x="36291" y="27752"/>
                </a:cubicBezTo>
                <a:cubicBezTo>
                  <a:pt x="35744" y="28026"/>
                  <a:pt x="35196" y="28288"/>
                  <a:pt x="34589" y="28586"/>
                </a:cubicBezTo>
                <a:cubicBezTo>
                  <a:pt x="34470" y="28407"/>
                  <a:pt x="34398" y="28312"/>
                  <a:pt x="34279" y="28145"/>
                </a:cubicBezTo>
                <a:cubicBezTo>
                  <a:pt x="37315" y="26955"/>
                  <a:pt x="40292" y="25776"/>
                  <a:pt x="43209" y="24454"/>
                </a:cubicBezTo>
                <a:close/>
                <a:moveTo>
                  <a:pt x="20522" y="24505"/>
                </a:moveTo>
                <a:lnTo>
                  <a:pt x="20522" y="24505"/>
                </a:lnTo>
                <a:cubicBezTo>
                  <a:pt x="20648" y="24514"/>
                  <a:pt x="20799" y="24518"/>
                  <a:pt x="20920" y="24561"/>
                </a:cubicBezTo>
                <a:cubicBezTo>
                  <a:pt x="22051" y="24942"/>
                  <a:pt x="23194" y="25335"/>
                  <a:pt x="24314" y="25752"/>
                </a:cubicBezTo>
                <a:cubicBezTo>
                  <a:pt x="25552" y="26205"/>
                  <a:pt x="26790" y="26681"/>
                  <a:pt x="27945" y="27312"/>
                </a:cubicBezTo>
                <a:cubicBezTo>
                  <a:pt x="28187" y="27428"/>
                  <a:pt x="28438" y="27529"/>
                  <a:pt x="28703" y="27639"/>
                </a:cubicBezTo>
                <a:lnTo>
                  <a:pt x="28703" y="27639"/>
                </a:lnTo>
                <a:cubicBezTo>
                  <a:pt x="28721" y="27650"/>
                  <a:pt x="28771" y="27671"/>
                  <a:pt x="28833" y="27694"/>
                </a:cubicBezTo>
                <a:lnTo>
                  <a:pt x="28833" y="27694"/>
                </a:lnTo>
                <a:cubicBezTo>
                  <a:pt x="28851" y="27702"/>
                  <a:pt x="28868" y="27709"/>
                  <a:pt x="28886" y="27717"/>
                </a:cubicBezTo>
                <a:cubicBezTo>
                  <a:pt x="28886" y="27716"/>
                  <a:pt x="28886" y="27715"/>
                  <a:pt x="28886" y="27714"/>
                </a:cubicBezTo>
                <a:lnTo>
                  <a:pt x="28886" y="27714"/>
                </a:lnTo>
                <a:cubicBezTo>
                  <a:pt x="29022" y="27765"/>
                  <a:pt x="29181" y="27822"/>
                  <a:pt x="29195" y="27836"/>
                </a:cubicBezTo>
                <a:cubicBezTo>
                  <a:pt x="29552" y="27955"/>
                  <a:pt x="29909" y="28110"/>
                  <a:pt x="30290" y="28169"/>
                </a:cubicBezTo>
                <a:cubicBezTo>
                  <a:pt x="31005" y="28276"/>
                  <a:pt x="31672" y="28514"/>
                  <a:pt x="32326" y="28812"/>
                </a:cubicBezTo>
                <a:cubicBezTo>
                  <a:pt x="32731" y="28991"/>
                  <a:pt x="33124" y="29181"/>
                  <a:pt x="33517" y="29407"/>
                </a:cubicBezTo>
                <a:cubicBezTo>
                  <a:pt x="33658" y="29489"/>
                  <a:pt x="33793" y="29522"/>
                  <a:pt x="33923" y="29522"/>
                </a:cubicBezTo>
                <a:cubicBezTo>
                  <a:pt x="34135" y="29522"/>
                  <a:pt x="34333" y="29435"/>
                  <a:pt x="34517" y="29324"/>
                </a:cubicBezTo>
                <a:cubicBezTo>
                  <a:pt x="35446" y="28752"/>
                  <a:pt x="36494" y="28455"/>
                  <a:pt x="37446" y="27955"/>
                </a:cubicBezTo>
                <a:cubicBezTo>
                  <a:pt x="37494" y="27919"/>
                  <a:pt x="37577" y="27931"/>
                  <a:pt x="37637" y="27919"/>
                </a:cubicBezTo>
                <a:lnTo>
                  <a:pt x="37637" y="27919"/>
                </a:lnTo>
                <a:cubicBezTo>
                  <a:pt x="37399" y="28038"/>
                  <a:pt x="37172" y="28169"/>
                  <a:pt x="36934" y="28288"/>
                </a:cubicBezTo>
                <a:cubicBezTo>
                  <a:pt x="36041" y="28764"/>
                  <a:pt x="35148" y="29229"/>
                  <a:pt x="34255" y="29717"/>
                </a:cubicBezTo>
                <a:cubicBezTo>
                  <a:pt x="34127" y="29792"/>
                  <a:pt x="34005" y="29823"/>
                  <a:pt x="33882" y="29823"/>
                </a:cubicBezTo>
                <a:cubicBezTo>
                  <a:pt x="33752" y="29823"/>
                  <a:pt x="33622" y="29789"/>
                  <a:pt x="33481" y="29741"/>
                </a:cubicBezTo>
                <a:cubicBezTo>
                  <a:pt x="32731" y="29419"/>
                  <a:pt x="31969" y="29169"/>
                  <a:pt x="31207" y="28872"/>
                </a:cubicBezTo>
                <a:cubicBezTo>
                  <a:pt x="30564" y="28622"/>
                  <a:pt x="29909" y="28371"/>
                  <a:pt x="29278" y="28074"/>
                </a:cubicBezTo>
                <a:cubicBezTo>
                  <a:pt x="28183" y="27562"/>
                  <a:pt x="27088" y="27086"/>
                  <a:pt x="25957" y="26669"/>
                </a:cubicBezTo>
                <a:cubicBezTo>
                  <a:pt x="25195" y="26383"/>
                  <a:pt x="24456" y="26074"/>
                  <a:pt x="23694" y="25788"/>
                </a:cubicBezTo>
                <a:lnTo>
                  <a:pt x="21456" y="24942"/>
                </a:lnTo>
                <a:cubicBezTo>
                  <a:pt x="21158" y="24835"/>
                  <a:pt x="20885" y="24704"/>
                  <a:pt x="20599" y="24585"/>
                </a:cubicBezTo>
                <a:cubicBezTo>
                  <a:pt x="20570" y="24576"/>
                  <a:pt x="20549" y="24542"/>
                  <a:pt x="20522" y="24505"/>
                </a:cubicBezTo>
                <a:close/>
                <a:moveTo>
                  <a:pt x="56008" y="19823"/>
                </a:moveTo>
                <a:lnTo>
                  <a:pt x="56008" y="19823"/>
                </a:lnTo>
                <a:cubicBezTo>
                  <a:pt x="55984" y="19930"/>
                  <a:pt x="55984" y="20001"/>
                  <a:pt x="55960" y="20013"/>
                </a:cubicBezTo>
                <a:cubicBezTo>
                  <a:pt x="55544" y="20192"/>
                  <a:pt x="55139" y="20394"/>
                  <a:pt x="54722" y="20573"/>
                </a:cubicBezTo>
                <a:cubicBezTo>
                  <a:pt x="54484" y="20704"/>
                  <a:pt x="54246" y="20847"/>
                  <a:pt x="53996" y="20966"/>
                </a:cubicBezTo>
                <a:cubicBezTo>
                  <a:pt x="52567" y="21656"/>
                  <a:pt x="51115" y="22335"/>
                  <a:pt x="49686" y="23026"/>
                </a:cubicBezTo>
                <a:cubicBezTo>
                  <a:pt x="48150" y="23764"/>
                  <a:pt x="46602" y="24502"/>
                  <a:pt x="45066" y="25252"/>
                </a:cubicBezTo>
                <a:cubicBezTo>
                  <a:pt x="43697" y="25931"/>
                  <a:pt x="42328" y="26657"/>
                  <a:pt x="40947" y="27324"/>
                </a:cubicBezTo>
                <a:cubicBezTo>
                  <a:pt x="39649" y="27943"/>
                  <a:pt x="38351" y="28562"/>
                  <a:pt x="37053" y="29157"/>
                </a:cubicBezTo>
                <a:cubicBezTo>
                  <a:pt x="36220" y="29538"/>
                  <a:pt x="35363" y="29895"/>
                  <a:pt x="34493" y="30253"/>
                </a:cubicBezTo>
                <a:cubicBezTo>
                  <a:pt x="34374" y="30312"/>
                  <a:pt x="34243" y="30348"/>
                  <a:pt x="34100" y="30384"/>
                </a:cubicBezTo>
                <a:cubicBezTo>
                  <a:pt x="34077" y="30205"/>
                  <a:pt x="34172" y="30134"/>
                  <a:pt x="34291" y="30110"/>
                </a:cubicBezTo>
                <a:cubicBezTo>
                  <a:pt x="35029" y="29907"/>
                  <a:pt x="35684" y="29514"/>
                  <a:pt x="36375" y="29169"/>
                </a:cubicBezTo>
                <a:cubicBezTo>
                  <a:pt x="37279" y="28705"/>
                  <a:pt x="38184" y="28288"/>
                  <a:pt x="39113" y="27860"/>
                </a:cubicBezTo>
                <a:cubicBezTo>
                  <a:pt x="39935" y="27479"/>
                  <a:pt x="40720" y="27086"/>
                  <a:pt x="41494" y="26633"/>
                </a:cubicBezTo>
                <a:cubicBezTo>
                  <a:pt x="42101" y="26300"/>
                  <a:pt x="42768" y="26014"/>
                  <a:pt x="43411" y="25716"/>
                </a:cubicBezTo>
                <a:cubicBezTo>
                  <a:pt x="44042" y="25419"/>
                  <a:pt x="44697" y="25133"/>
                  <a:pt x="45316" y="24835"/>
                </a:cubicBezTo>
                <a:cubicBezTo>
                  <a:pt x="46257" y="24395"/>
                  <a:pt x="47174" y="23942"/>
                  <a:pt x="48114" y="23490"/>
                </a:cubicBezTo>
                <a:cubicBezTo>
                  <a:pt x="49031" y="23037"/>
                  <a:pt x="49948" y="22561"/>
                  <a:pt x="50876" y="22133"/>
                </a:cubicBezTo>
                <a:cubicBezTo>
                  <a:pt x="51698" y="21740"/>
                  <a:pt x="52531" y="21406"/>
                  <a:pt x="53365" y="21049"/>
                </a:cubicBezTo>
                <a:cubicBezTo>
                  <a:pt x="53662" y="20930"/>
                  <a:pt x="53960" y="20787"/>
                  <a:pt x="54258" y="20668"/>
                </a:cubicBezTo>
                <a:cubicBezTo>
                  <a:pt x="54389" y="20609"/>
                  <a:pt x="54544" y="20585"/>
                  <a:pt x="54674" y="20537"/>
                </a:cubicBezTo>
                <a:cubicBezTo>
                  <a:pt x="54960" y="20370"/>
                  <a:pt x="55234" y="20228"/>
                  <a:pt x="55508" y="20061"/>
                </a:cubicBezTo>
                <a:cubicBezTo>
                  <a:pt x="55663" y="19989"/>
                  <a:pt x="55806" y="19918"/>
                  <a:pt x="56008" y="19823"/>
                </a:cubicBezTo>
                <a:close/>
                <a:moveTo>
                  <a:pt x="18965" y="24370"/>
                </a:moveTo>
                <a:cubicBezTo>
                  <a:pt x="19162" y="24370"/>
                  <a:pt x="19297" y="24472"/>
                  <a:pt x="19432" y="24526"/>
                </a:cubicBezTo>
                <a:cubicBezTo>
                  <a:pt x="20861" y="25133"/>
                  <a:pt x="22278" y="25776"/>
                  <a:pt x="23706" y="26371"/>
                </a:cubicBezTo>
                <a:cubicBezTo>
                  <a:pt x="24802" y="26812"/>
                  <a:pt x="25921" y="27205"/>
                  <a:pt x="27028" y="27645"/>
                </a:cubicBezTo>
                <a:cubicBezTo>
                  <a:pt x="27683" y="27919"/>
                  <a:pt x="28338" y="28217"/>
                  <a:pt x="28993" y="28502"/>
                </a:cubicBezTo>
                <a:cubicBezTo>
                  <a:pt x="30112" y="28979"/>
                  <a:pt x="31207" y="29479"/>
                  <a:pt x="32374" y="29860"/>
                </a:cubicBezTo>
                <a:cubicBezTo>
                  <a:pt x="32624" y="29931"/>
                  <a:pt x="32862" y="30015"/>
                  <a:pt x="33100" y="30110"/>
                </a:cubicBezTo>
                <a:cubicBezTo>
                  <a:pt x="33208" y="30157"/>
                  <a:pt x="33291" y="30229"/>
                  <a:pt x="33410" y="30300"/>
                </a:cubicBezTo>
                <a:cubicBezTo>
                  <a:pt x="33350" y="30396"/>
                  <a:pt x="33303" y="30455"/>
                  <a:pt x="33279" y="30491"/>
                </a:cubicBezTo>
                <a:cubicBezTo>
                  <a:pt x="33247" y="30491"/>
                  <a:pt x="33226" y="30501"/>
                  <a:pt x="33208" y="30501"/>
                </a:cubicBezTo>
                <a:cubicBezTo>
                  <a:pt x="33200" y="30501"/>
                  <a:pt x="33192" y="30499"/>
                  <a:pt x="33184" y="30491"/>
                </a:cubicBezTo>
                <a:cubicBezTo>
                  <a:pt x="32803" y="30360"/>
                  <a:pt x="32410" y="30229"/>
                  <a:pt x="32041" y="30098"/>
                </a:cubicBezTo>
                <a:cubicBezTo>
                  <a:pt x="31517" y="29895"/>
                  <a:pt x="31005" y="29705"/>
                  <a:pt x="30493" y="29503"/>
                </a:cubicBezTo>
                <a:cubicBezTo>
                  <a:pt x="29600" y="29122"/>
                  <a:pt x="28707" y="28752"/>
                  <a:pt x="27814" y="28371"/>
                </a:cubicBezTo>
                <a:cubicBezTo>
                  <a:pt x="26992" y="28002"/>
                  <a:pt x="26171" y="27633"/>
                  <a:pt x="25349" y="27276"/>
                </a:cubicBezTo>
                <a:cubicBezTo>
                  <a:pt x="24242" y="26824"/>
                  <a:pt x="23123" y="26371"/>
                  <a:pt x="22028" y="25907"/>
                </a:cubicBezTo>
                <a:cubicBezTo>
                  <a:pt x="21075" y="25514"/>
                  <a:pt x="20123" y="25109"/>
                  <a:pt x="19170" y="24692"/>
                </a:cubicBezTo>
                <a:cubicBezTo>
                  <a:pt x="19039" y="24633"/>
                  <a:pt x="18932" y="24526"/>
                  <a:pt x="18753" y="24407"/>
                </a:cubicBezTo>
                <a:cubicBezTo>
                  <a:pt x="18832" y="24381"/>
                  <a:pt x="18902" y="24370"/>
                  <a:pt x="18965" y="24370"/>
                </a:cubicBezTo>
                <a:close/>
                <a:moveTo>
                  <a:pt x="37988" y="1"/>
                </a:moveTo>
                <a:cubicBezTo>
                  <a:pt x="37110" y="1"/>
                  <a:pt x="36248" y="182"/>
                  <a:pt x="35386" y="309"/>
                </a:cubicBezTo>
                <a:cubicBezTo>
                  <a:pt x="34481" y="463"/>
                  <a:pt x="33565" y="594"/>
                  <a:pt x="32707" y="963"/>
                </a:cubicBezTo>
                <a:cubicBezTo>
                  <a:pt x="32636" y="999"/>
                  <a:pt x="32553" y="999"/>
                  <a:pt x="32469" y="1011"/>
                </a:cubicBezTo>
                <a:cubicBezTo>
                  <a:pt x="32160" y="1035"/>
                  <a:pt x="31862" y="1118"/>
                  <a:pt x="31612" y="1321"/>
                </a:cubicBezTo>
                <a:cubicBezTo>
                  <a:pt x="31553" y="1368"/>
                  <a:pt x="31496" y="1395"/>
                  <a:pt x="31438" y="1395"/>
                </a:cubicBezTo>
                <a:cubicBezTo>
                  <a:pt x="31380" y="1395"/>
                  <a:pt x="31320" y="1368"/>
                  <a:pt x="31255" y="1309"/>
                </a:cubicBezTo>
                <a:cubicBezTo>
                  <a:pt x="31183" y="963"/>
                  <a:pt x="31576" y="654"/>
                  <a:pt x="31386" y="249"/>
                </a:cubicBezTo>
                <a:cubicBezTo>
                  <a:pt x="31264" y="240"/>
                  <a:pt x="31141" y="231"/>
                  <a:pt x="31018" y="231"/>
                </a:cubicBezTo>
                <a:cubicBezTo>
                  <a:pt x="30814" y="231"/>
                  <a:pt x="30610" y="255"/>
                  <a:pt x="30410" y="344"/>
                </a:cubicBezTo>
                <a:cubicBezTo>
                  <a:pt x="30316" y="391"/>
                  <a:pt x="30200" y="423"/>
                  <a:pt x="30097" y="423"/>
                </a:cubicBezTo>
                <a:cubicBezTo>
                  <a:pt x="30069" y="423"/>
                  <a:pt x="30042" y="421"/>
                  <a:pt x="30017" y="416"/>
                </a:cubicBezTo>
                <a:cubicBezTo>
                  <a:pt x="29916" y="395"/>
                  <a:pt x="29816" y="386"/>
                  <a:pt x="29718" y="386"/>
                </a:cubicBezTo>
                <a:cubicBezTo>
                  <a:pt x="29482" y="386"/>
                  <a:pt x="29252" y="437"/>
                  <a:pt x="29017" y="487"/>
                </a:cubicBezTo>
                <a:cubicBezTo>
                  <a:pt x="28171" y="678"/>
                  <a:pt x="27314" y="856"/>
                  <a:pt x="26457" y="1082"/>
                </a:cubicBezTo>
                <a:cubicBezTo>
                  <a:pt x="25778" y="1261"/>
                  <a:pt x="25111" y="1475"/>
                  <a:pt x="24433" y="1690"/>
                </a:cubicBezTo>
                <a:cubicBezTo>
                  <a:pt x="23337" y="2047"/>
                  <a:pt x="22254" y="2440"/>
                  <a:pt x="21146" y="2821"/>
                </a:cubicBezTo>
                <a:cubicBezTo>
                  <a:pt x="20623" y="2999"/>
                  <a:pt x="20123" y="3214"/>
                  <a:pt x="19599" y="3404"/>
                </a:cubicBezTo>
                <a:cubicBezTo>
                  <a:pt x="19003" y="3618"/>
                  <a:pt x="18396" y="3821"/>
                  <a:pt x="17801" y="4035"/>
                </a:cubicBezTo>
                <a:cubicBezTo>
                  <a:pt x="17253" y="4226"/>
                  <a:pt x="16717" y="4428"/>
                  <a:pt x="16158" y="4630"/>
                </a:cubicBezTo>
                <a:cubicBezTo>
                  <a:pt x="15598" y="4833"/>
                  <a:pt x="15015" y="5023"/>
                  <a:pt x="14455" y="5250"/>
                </a:cubicBezTo>
                <a:cubicBezTo>
                  <a:pt x="13800" y="5523"/>
                  <a:pt x="13157" y="5821"/>
                  <a:pt x="12514" y="6083"/>
                </a:cubicBezTo>
                <a:cubicBezTo>
                  <a:pt x="11300" y="6595"/>
                  <a:pt x="10121" y="7143"/>
                  <a:pt x="9002" y="7845"/>
                </a:cubicBezTo>
                <a:cubicBezTo>
                  <a:pt x="8585" y="8107"/>
                  <a:pt x="8169" y="8381"/>
                  <a:pt x="7811" y="8798"/>
                </a:cubicBezTo>
                <a:cubicBezTo>
                  <a:pt x="8002" y="9036"/>
                  <a:pt x="8181" y="9274"/>
                  <a:pt x="8383" y="9488"/>
                </a:cubicBezTo>
                <a:cubicBezTo>
                  <a:pt x="8621" y="9762"/>
                  <a:pt x="8883" y="10000"/>
                  <a:pt x="9121" y="10250"/>
                </a:cubicBezTo>
                <a:cubicBezTo>
                  <a:pt x="9169" y="10298"/>
                  <a:pt x="9181" y="10381"/>
                  <a:pt x="9216" y="10465"/>
                </a:cubicBezTo>
                <a:cubicBezTo>
                  <a:pt x="9157" y="10488"/>
                  <a:pt x="9121" y="10500"/>
                  <a:pt x="9074" y="10524"/>
                </a:cubicBezTo>
                <a:cubicBezTo>
                  <a:pt x="8264" y="10726"/>
                  <a:pt x="7430" y="10917"/>
                  <a:pt x="6609" y="11155"/>
                </a:cubicBezTo>
                <a:cubicBezTo>
                  <a:pt x="6026" y="11322"/>
                  <a:pt x="5478" y="11560"/>
                  <a:pt x="4894" y="11750"/>
                </a:cubicBezTo>
                <a:cubicBezTo>
                  <a:pt x="4037" y="12048"/>
                  <a:pt x="3394" y="12608"/>
                  <a:pt x="3049" y="13477"/>
                </a:cubicBezTo>
                <a:cubicBezTo>
                  <a:pt x="2918" y="13870"/>
                  <a:pt x="2692" y="14227"/>
                  <a:pt x="2394" y="14536"/>
                </a:cubicBezTo>
                <a:cubicBezTo>
                  <a:pt x="1954" y="15013"/>
                  <a:pt x="1442" y="15489"/>
                  <a:pt x="1263" y="16144"/>
                </a:cubicBezTo>
                <a:cubicBezTo>
                  <a:pt x="1084" y="16251"/>
                  <a:pt x="906" y="16310"/>
                  <a:pt x="775" y="16418"/>
                </a:cubicBezTo>
                <a:cubicBezTo>
                  <a:pt x="346" y="16739"/>
                  <a:pt x="1" y="17203"/>
                  <a:pt x="430" y="17739"/>
                </a:cubicBezTo>
                <a:cubicBezTo>
                  <a:pt x="561" y="17882"/>
                  <a:pt x="739" y="18025"/>
                  <a:pt x="942" y="18108"/>
                </a:cubicBezTo>
                <a:cubicBezTo>
                  <a:pt x="1513" y="18358"/>
                  <a:pt x="2108" y="18585"/>
                  <a:pt x="2692" y="18823"/>
                </a:cubicBezTo>
                <a:cubicBezTo>
                  <a:pt x="3085" y="18989"/>
                  <a:pt x="3466" y="19168"/>
                  <a:pt x="3859" y="19311"/>
                </a:cubicBezTo>
                <a:cubicBezTo>
                  <a:pt x="4823" y="19704"/>
                  <a:pt x="5787" y="20085"/>
                  <a:pt x="6752" y="20466"/>
                </a:cubicBezTo>
                <a:cubicBezTo>
                  <a:pt x="7252" y="20656"/>
                  <a:pt x="7740" y="20847"/>
                  <a:pt x="8228" y="21025"/>
                </a:cubicBezTo>
                <a:lnTo>
                  <a:pt x="10502" y="21871"/>
                </a:lnTo>
                <a:cubicBezTo>
                  <a:pt x="11324" y="22168"/>
                  <a:pt x="12157" y="22454"/>
                  <a:pt x="12979" y="22764"/>
                </a:cubicBezTo>
                <a:cubicBezTo>
                  <a:pt x="13384" y="22918"/>
                  <a:pt x="13800" y="23049"/>
                  <a:pt x="14110" y="23359"/>
                </a:cubicBezTo>
                <a:cubicBezTo>
                  <a:pt x="14527" y="23776"/>
                  <a:pt x="14991" y="24109"/>
                  <a:pt x="15527" y="24347"/>
                </a:cubicBezTo>
                <a:cubicBezTo>
                  <a:pt x="16027" y="24585"/>
                  <a:pt x="16515" y="24871"/>
                  <a:pt x="17039" y="25085"/>
                </a:cubicBezTo>
                <a:cubicBezTo>
                  <a:pt x="17333" y="25213"/>
                  <a:pt x="17635" y="25298"/>
                  <a:pt x="17938" y="25298"/>
                </a:cubicBezTo>
                <a:cubicBezTo>
                  <a:pt x="18175" y="25298"/>
                  <a:pt x="18412" y="25246"/>
                  <a:pt x="18646" y="25121"/>
                </a:cubicBezTo>
                <a:cubicBezTo>
                  <a:pt x="18727" y="25078"/>
                  <a:pt x="18807" y="25059"/>
                  <a:pt x="18888" y="25059"/>
                </a:cubicBezTo>
                <a:cubicBezTo>
                  <a:pt x="18986" y="25059"/>
                  <a:pt x="19084" y="25087"/>
                  <a:pt x="19182" y="25133"/>
                </a:cubicBezTo>
                <a:cubicBezTo>
                  <a:pt x="19527" y="25312"/>
                  <a:pt x="19849" y="25502"/>
                  <a:pt x="20194" y="25657"/>
                </a:cubicBezTo>
                <a:cubicBezTo>
                  <a:pt x="21218" y="26097"/>
                  <a:pt x="22278" y="26514"/>
                  <a:pt x="23325" y="26967"/>
                </a:cubicBezTo>
                <a:cubicBezTo>
                  <a:pt x="24373" y="27431"/>
                  <a:pt x="25421" y="27907"/>
                  <a:pt x="26480" y="28348"/>
                </a:cubicBezTo>
                <a:cubicBezTo>
                  <a:pt x="27695" y="28883"/>
                  <a:pt x="28933" y="29395"/>
                  <a:pt x="30171" y="29907"/>
                </a:cubicBezTo>
                <a:cubicBezTo>
                  <a:pt x="31243" y="30360"/>
                  <a:pt x="32350" y="30681"/>
                  <a:pt x="33469" y="31027"/>
                </a:cubicBezTo>
                <a:cubicBezTo>
                  <a:pt x="33609" y="31067"/>
                  <a:pt x="33753" y="31099"/>
                  <a:pt x="33896" y="31099"/>
                </a:cubicBezTo>
                <a:cubicBezTo>
                  <a:pt x="34009" y="31099"/>
                  <a:pt x="34121" y="31079"/>
                  <a:pt x="34231" y="31027"/>
                </a:cubicBezTo>
                <a:cubicBezTo>
                  <a:pt x="34946" y="30669"/>
                  <a:pt x="35672" y="30348"/>
                  <a:pt x="36386" y="30003"/>
                </a:cubicBezTo>
                <a:cubicBezTo>
                  <a:pt x="37172" y="29634"/>
                  <a:pt x="37982" y="29276"/>
                  <a:pt x="38768" y="28895"/>
                </a:cubicBezTo>
                <a:cubicBezTo>
                  <a:pt x="40244" y="28229"/>
                  <a:pt x="41720" y="27562"/>
                  <a:pt x="43173" y="26859"/>
                </a:cubicBezTo>
                <a:cubicBezTo>
                  <a:pt x="44649" y="26145"/>
                  <a:pt x="46102" y="25371"/>
                  <a:pt x="47578" y="24645"/>
                </a:cubicBezTo>
                <a:cubicBezTo>
                  <a:pt x="48531" y="24169"/>
                  <a:pt x="49495" y="23728"/>
                  <a:pt x="50472" y="23276"/>
                </a:cubicBezTo>
                <a:cubicBezTo>
                  <a:pt x="51257" y="22907"/>
                  <a:pt x="52055" y="22561"/>
                  <a:pt x="52853" y="22180"/>
                </a:cubicBezTo>
                <a:cubicBezTo>
                  <a:pt x="53770" y="21716"/>
                  <a:pt x="54674" y="21252"/>
                  <a:pt x="55591" y="20775"/>
                </a:cubicBezTo>
                <a:cubicBezTo>
                  <a:pt x="55972" y="20573"/>
                  <a:pt x="56401" y="20418"/>
                  <a:pt x="56663" y="20037"/>
                </a:cubicBezTo>
                <a:cubicBezTo>
                  <a:pt x="56794" y="19573"/>
                  <a:pt x="56568" y="19287"/>
                  <a:pt x="56091" y="19097"/>
                </a:cubicBezTo>
                <a:cubicBezTo>
                  <a:pt x="55960" y="19037"/>
                  <a:pt x="55794" y="19001"/>
                  <a:pt x="55663" y="18954"/>
                </a:cubicBezTo>
                <a:cubicBezTo>
                  <a:pt x="55627" y="18906"/>
                  <a:pt x="55603" y="18882"/>
                  <a:pt x="55603" y="18858"/>
                </a:cubicBezTo>
                <a:cubicBezTo>
                  <a:pt x="55496" y="18358"/>
                  <a:pt x="55472" y="17846"/>
                  <a:pt x="55234" y="17370"/>
                </a:cubicBezTo>
                <a:cubicBezTo>
                  <a:pt x="55198" y="17322"/>
                  <a:pt x="55210" y="17251"/>
                  <a:pt x="55210" y="17168"/>
                </a:cubicBezTo>
                <a:cubicBezTo>
                  <a:pt x="55198" y="16465"/>
                  <a:pt x="54901" y="15810"/>
                  <a:pt x="54663" y="15144"/>
                </a:cubicBezTo>
                <a:cubicBezTo>
                  <a:pt x="54639" y="15060"/>
                  <a:pt x="54532" y="15001"/>
                  <a:pt x="54436" y="14941"/>
                </a:cubicBezTo>
                <a:cubicBezTo>
                  <a:pt x="54293" y="14846"/>
                  <a:pt x="54115" y="14763"/>
                  <a:pt x="53877" y="14644"/>
                </a:cubicBezTo>
                <a:cubicBezTo>
                  <a:pt x="54115" y="14548"/>
                  <a:pt x="54293" y="14477"/>
                  <a:pt x="54484" y="14405"/>
                </a:cubicBezTo>
                <a:cubicBezTo>
                  <a:pt x="54460" y="14322"/>
                  <a:pt x="54436" y="14275"/>
                  <a:pt x="54413" y="14227"/>
                </a:cubicBezTo>
                <a:cubicBezTo>
                  <a:pt x="54079" y="13751"/>
                  <a:pt x="53639" y="13453"/>
                  <a:pt x="53115" y="13227"/>
                </a:cubicBezTo>
                <a:cubicBezTo>
                  <a:pt x="52936" y="13143"/>
                  <a:pt x="52769" y="13060"/>
                  <a:pt x="52555" y="12965"/>
                </a:cubicBezTo>
                <a:cubicBezTo>
                  <a:pt x="52746" y="12905"/>
                  <a:pt x="52865" y="12858"/>
                  <a:pt x="52996" y="12810"/>
                </a:cubicBezTo>
                <a:cubicBezTo>
                  <a:pt x="52698" y="12441"/>
                  <a:pt x="52353" y="12274"/>
                  <a:pt x="51900" y="12250"/>
                </a:cubicBezTo>
                <a:cubicBezTo>
                  <a:pt x="51229" y="12203"/>
                  <a:pt x="50554" y="12183"/>
                  <a:pt x="49879" y="12183"/>
                </a:cubicBezTo>
                <a:cubicBezTo>
                  <a:pt x="49369" y="12183"/>
                  <a:pt x="48860" y="12194"/>
                  <a:pt x="48352" y="12215"/>
                </a:cubicBezTo>
                <a:cubicBezTo>
                  <a:pt x="47293" y="12262"/>
                  <a:pt x="46245" y="12393"/>
                  <a:pt x="45197" y="12536"/>
                </a:cubicBezTo>
                <a:cubicBezTo>
                  <a:pt x="44102" y="12679"/>
                  <a:pt x="42994" y="12905"/>
                  <a:pt x="41911" y="13108"/>
                </a:cubicBezTo>
                <a:cubicBezTo>
                  <a:pt x="41089" y="13274"/>
                  <a:pt x="40292" y="13441"/>
                  <a:pt x="39470" y="13584"/>
                </a:cubicBezTo>
                <a:cubicBezTo>
                  <a:pt x="38827" y="13703"/>
                  <a:pt x="38184" y="13846"/>
                  <a:pt x="37553" y="13941"/>
                </a:cubicBezTo>
                <a:cubicBezTo>
                  <a:pt x="37256" y="14001"/>
                  <a:pt x="36934" y="14024"/>
                  <a:pt x="36577" y="14048"/>
                </a:cubicBezTo>
                <a:cubicBezTo>
                  <a:pt x="36660" y="13941"/>
                  <a:pt x="36684" y="13858"/>
                  <a:pt x="36744" y="13798"/>
                </a:cubicBezTo>
                <a:cubicBezTo>
                  <a:pt x="37434" y="12989"/>
                  <a:pt x="38208" y="12310"/>
                  <a:pt x="39077" y="11762"/>
                </a:cubicBezTo>
                <a:cubicBezTo>
                  <a:pt x="40292" y="10988"/>
                  <a:pt x="41506" y="10250"/>
                  <a:pt x="42733" y="9512"/>
                </a:cubicBezTo>
                <a:cubicBezTo>
                  <a:pt x="44126" y="8643"/>
                  <a:pt x="45554" y="7821"/>
                  <a:pt x="47019" y="7083"/>
                </a:cubicBezTo>
                <a:cubicBezTo>
                  <a:pt x="47316" y="6928"/>
                  <a:pt x="47650" y="6809"/>
                  <a:pt x="47757" y="6440"/>
                </a:cubicBezTo>
                <a:cubicBezTo>
                  <a:pt x="47655" y="6216"/>
                  <a:pt x="47475" y="6149"/>
                  <a:pt x="47276" y="6149"/>
                </a:cubicBezTo>
                <a:cubicBezTo>
                  <a:pt x="47243" y="6149"/>
                  <a:pt x="47208" y="6151"/>
                  <a:pt x="47174" y="6154"/>
                </a:cubicBezTo>
                <a:cubicBezTo>
                  <a:pt x="46340" y="6262"/>
                  <a:pt x="45507" y="6357"/>
                  <a:pt x="44673" y="6500"/>
                </a:cubicBezTo>
                <a:cubicBezTo>
                  <a:pt x="43649" y="6678"/>
                  <a:pt x="42613" y="6905"/>
                  <a:pt x="41578" y="7143"/>
                </a:cubicBezTo>
                <a:cubicBezTo>
                  <a:pt x="40804" y="7321"/>
                  <a:pt x="40054" y="7571"/>
                  <a:pt x="39280" y="7798"/>
                </a:cubicBezTo>
                <a:cubicBezTo>
                  <a:pt x="39220" y="7809"/>
                  <a:pt x="39161" y="7809"/>
                  <a:pt x="39065" y="7809"/>
                </a:cubicBezTo>
                <a:cubicBezTo>
                  <a:pt x="39077" y="7738"/>
                  <a:pt x="39065" y="7678"/>
                  <a:pt x="39101" y="7631"/>
                </a:cubicBezTo>
                <a:cubicBezTo>
                  <a:pt x="39304" y="7297"/>
                  <a:pt x="39494" y="6940"/>
                  <a:pt x="39708" y="6595"/>
                </a:cubicBezTo>
                <a:cubicBezTo>
                  <a:pt x="40327" y="5571"/>
                  <a:pt x="41161" y="4690"/>
                  <a:pt x="41899" y="3737"/>
                </a:cubicBezTo>
                <a:cubicBezTo>
                  <a:pt x="42149" y="3392"/>
                  <a:pt x="42399" y="3047"/>
                  <a:pt x="42685" y="2666"/>
                </a:cubicBezTo>
                <a:cubicBezTo>
                  <a:pt x="42408" y="2584"/>
                  <a:pt x="42148" y="2556"/>
                  <a:pt x="41894" y="2556"/>
                </a:cubicBezTo>
                <a:cubicBezTo>
                  <a:pt x="41667" y="2556"/>
                  <a:pt x="41445" y="2578"/>
                  <a:pt x="41220" y="2606"/>
                </a:cubicBezTo>
                <a:cubicBezTo>
                  <a:pt x="40613" y="2702"/>
                  <a:pt x="40030" y="2904"/>
                  <a:pt x="39470" y="3106"/>
                </a:cubicBezTo>
                <a:cubicBezTo>
                  <a:pt x="39262" y="3190"/>
                  <a:pt x="39035" y="3292"/>
                  <a:pt x="38782" y="3292"/>
                </a:cubicBezTo>
                <a:cubicBezTo>
                  <a:pt x="38746" y="3292"/>
                  <a:pt x="38709" y="3289"/>
                  <a:pt x="38672" y="3285"/>
                </a:cubicBezTo>
                <a:cubicBezTo>
                  <a:pt x="39065" y="2487"/>
                  <a:pt x="39756" y="1904"/>
                  <a:pt x="40006" y="999"/>
                </a:cubicBezTo>
                <a:cubicBezTo>
                  <a:pt x="39756" y="951"/>
                  <a:pt x="39530" y="904"/>
                  <a:pt x="39304" y="892"/>
                </a:cubicBezTo>
                <a:cubicBezTo>
                  <a:pt x="39294" y="891"/>
                  <a:pt x="39285" y="891"/>
                  <a:pt x="39276" y="891"/>
                </a:cubicBezTo>
                <a:cubicBezTo>
                  <a:pt x="39123" y="891"/>
                  <a:pt x="38979" y="956"/>
                  <a:pt x="38822" y="956"/>
                </a:cubicBezTo>
                <a:cubicBezTo>
                  <a:pt x="38759" y="956"/>
                  <a:pt x="38694" y="945"/>
                  <a:pt x="38625" y="916"/>
                </a:cubicBezTo>
                <a:cubicBezTo>
                  <a:pt x="38720" y="666"/>
                  <a:pt x="38815" y="428"/>
                  <a:pt x="38899" y="201"/>
                </a:cubicBezTo>
                <a:cubicBezTo>
                  <a:pt x="38649" y="23"/>
                  <a:pt x="38649" y="23"/>
                  <a:pt x="38339" y="11"/>
                </a:cubicBezTo>
                <a:cubicBezTo>
                  <a:pt x="38222" y="4"/>
                  <a:pt x="38105" y="1"/>
                  <a:pt x="37988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9383" name="Google Shape;9383;p17"/>
          <p:cNvGrpSpPr/>
          <p:nvPr/>
        </p:nvGrpSpPr>
        <p:grpSpPr>
          <a:xfrm rot="-8527916" flipH="1">
            <a:off x="235306" y="2471340"/>
            <a:ext cx="4076340" cy="4354241"/>
            <a:chOff x="1465350" y="188825"/>
            <a:chExt cx="4671850" cy="5221300"/>
          </a:xfrm>
        </p:grpSpPr>
        <p:sp>
          <p:nvSpPr>
            <p:cNvPr id="9384" name="Google Shape;9384;p17"/>
            <p:cNvSpPr/>
            <p:nvPr/>
          </p:nvSpPr>
          <p:spPr>
            <a:xfrm>
              <a:off x="1511575" y="1435600"/>
              <a:ext cx="3315175" cy="3974525"/>
            </a:xfrm>
            <a:custGeom>
              <a:avLst/>
              <a:gdLst/>
              <a:ahLst/>
              <a:cxnLst/>
              <a:rect l="l" t="t" r="r" b="b"/>
              <a:pathLst>
                <a:path w="132607" h="158981" extrusionOk="0">
                  <a:moveTo>
                    <a:pt x="132606" y="0"/>
                  </a:moveTo>
                  <a:cubicBezTo>
                    <a:pt x="132606" y="1"/>
                    <a:pt x="131784" y="83"/>
                    <a:pt x="130265" y="370"/>
                  </a:cubicBezTo>
                  <a:cubicBezTo>
                    <a:pt x="128704" y="576"/>
                    <a:pt x="126444" y="986"/>
                    <a:pt x="123569" y="1767"/>
                  </a:cubicBezTo>
                  <a:cubicBezTo>
                    <a:pt x="120693" y="2506"/>
                    <a:pt x="117242" y="3616"/>
                    <a:pt x="113422" y="5177"/>
                  </a:cubicBezTo>
                  <a:cubicBezTo>
                    <a:pt x="109601" y="6779"/>
                    <a:pt x="105370" y="8833"/>
                    <a:pt x="100975" y="11339"/>
                  </a:cubicBezTo>
                  <a:cubicBezTo>
                    <a:pt x="96538" y="13927"/>
                    <a:pt x="91937" y="16967"/>
                    <a:pt x="87254" y="20500"/>
                  </a:cubicBezTo>
                  <a:cubicBezTo>
                    <a:pt x="86063" y="21362"/>
                    <a:pt x="84953" y="22307"/>
                    <a:pt x="83762" y="23211"/>
                  </a:cubicBezTo>
                  <a:cubicBezTo>
                    <a:pt x="83146" y="23663"/>
                    <a:pt x="82571" y="24156"/>
                    <a:pt x="81955" y="24608"/>
                  </a:cubicBezTo>
                  <a:cubicBezTo>
                    <a:pt x="81379" y="25100"/>
                    <a:pt x="80763" y="25593"/>
                    <a:pt x="80229" y="26086"/>
                  </a:cubicBezTo>
                  <a:cubicBezTo>
                    <a:pt x="79038" y="27072"/>
                    <a:pt x="77847" y="28099"/>
                    <a:pt x="76655" y="29126"/>
                  </a:cubicBezTo>
                  <a:cubicBezTo>
                    <a:pt x="75546" y="30194"/>
                    <a:pt x="74396" y="31263"/>
                    <a:pt x="73246" y="32372"/>
                  </a:cubicBezTo>
                  <a:cubicBezTo>
                    <a:pt x="70863" y="34508"/>
                    <a:pt x="68645" y="36890"/>
                    <a:pt x="66344" y="39191"/>
                  </a:cubicBezTo>
                  <a:cubicBezTo>
                    <a:pt x="64085" y="41574"/>
                    <a:pt x="61866" y="43997"/>
                    <a:pt x="59648" y="46544"/>
                  </a:cubicBezTo>
                  <a:lnTo>
                    <a:pt x="56444" y="50365"/>
                  </a:lnTo>
                  <a:cubicBezTo>
                    <a:pt x="55335" y="51679"/>
                    <a:pt x="54267" y="52953"/>
                    <a:pt x="53240" y="54267"/>
                  </a:cubicBezTo>
                  <a:cubicBezTo>
                    <a:pt x="52172" y="55623"/>
                    <a:pt x="51145" y="56979"/>
                    <a:pt x="50118" y="58293"/>
                  </a:cubicBezTo>
                  <a:lnTo>
                    <a:pt x="48598" y="60306"/>
                  </a:lnTo>
                  <a:lnTo>
                    <a:pt x="47078" y="62360"/>
                  </a:lnTo>
                  <a:cubicBezTo>
                    <a:pt x="43093" y="67865"/>
                    <a:pt x="39355" y="73493"/>
                    <a:pt x="35863" y="79162"/>
                  </a:cubicBezTo>
                  <a:cubicBezTo>
                    <a:pt x="34137" y="82038"/>
                    <a:pt x="32412" y="84790"/>
                    <a:pt x="30810" y="87666"/>
                  </a:cubicBezTo>
                  <a:cubicBezTo>
                    <a:pt x="29208" y="90500"/>
                    <a:pt x="27688" y="93335"/>
                    <a:pt x="26127" y="96087"/>
                  </a:cubicBezTo>
                  <a:cubicBezTo>
                    <a:pt x="23210" y="101674"/>
                    <a:pt x="20376" y="107138"/>
                    <a:pt x="18034" y="112437"/>
                  </a:cubicBezTo>
                  <a:cubicBezTo>
                    <a:pt x="16802" y="115025"/>
                    <a:pt x="15569" y="117572"/>
                    <a:pt x="14501" y="120078"/>
                  </a:cubicBezTo>
                  <a:cubicBezTo>
                    <a:pt x="13474" y="122584"/>
                    <a:pt x="12447" y="125049"/>
                    <a:pt x="11461" y="127349"/>
                  </a:cubicBezTo>
                  <a:cubicBezTo>
                    <a:pt x="9407" y="131991"/>
                    <a:pt x="7928" y="136346"/>
                    <a:pt x="6408" y="140207"/>
                  </a:cubicBezTo>
                  <a:cubicBezTo>
                    <a:pt x="5710" y="142138"/>
                    <a:pt x="4971" y="143904"/>
                    <a:pt x="4437" y="145589"/>
                  </a:cubicBezTo>
                  <a:lnTo>
                    <a:pt x="2876" y="150190"/>
                  </a:lnTo>
                  <a:cubicBezTo>
                    <a:pt x="1890" y="152983"/>
                    <a:pt x="1232" y="155201"/>
                    <a:pt x="739" y="156680"/>
                  </a:cubicBezTo>
                  <a:cubicBezTo>
                    <a:pt x="246" y="158159"/>
                    <a:pt x="0" y="158981"/>
                    <a:pt x="0" y="158981"/>
                  </a:cubicBezTo>
                  <a:cubicBezTo>
                    <a:pt x="0" y="158981"/>
                    <a:pt x="370" y="158282"/>
                    <a:pt x="1027" y="156845"/>
                  </a:cubicBezTo>
                  <a:cubicBezTo>
                    <a:pt x="1684" y="155407"/>
                    <a:pt x="2711" y="153353"/>
                    <a:pt x="3944" y="150683"/>
                  </a:cubicBezTo>
                  <a:cubicBezTo>
                    <a:pt x="4560" y="149327"/>
                    <a:pt x="5299" y="147848"/>
                    <a:pt x="5998" y="146246"/>
                  </a:cubicBezTo>
                  <a:cubicBezTo>
                    <a:pt x="6778" y="144644"/>
                    <a:pt x="7600" y="142960"/>
                    <a:pt x="8462" y="141111"/>
                  </a:cubicBezTo>
                  <a:cubicBezTo>
                    <a:pt x="9366" y="139262"/>
                    <a:pt x="10311" y="137332"/>
                    <a:pt x="11297" y="135278"/>
                  </a:cubicBezTo>
                  <a:cubicBezTo>
                    <a:pt x="12283" y="133182"/>
                    <a:pt x="13351" y="131005"/>
                    <a:pt x="14501" y="128787"/>
                  </a:cubicBezTo>
                  <a:cubicBezTo>
                    <a:pt x="15610" y="126527"/>
                    <a:pt x="16802" y="124227"/>
                    <a:pt x="18034" y="121803"/>
                  </a:cubicBezTo>
                  <a:cubicBezTo>
                    <a:pt x="19267" y="119380"/>
                    <a:pt x="20581" y="116915"/>
                    <a:pt x="21937" y="114409"/>
                  </a:cubicBezTo>
                  <a:cubicBezTo>
                    <a:pt x="24566" y="109356"/>
                    <a:pt x="27647" y="104139"/>
                    <a:pt x="30646" y="98634"/>
                  </a:cubicBezTo>
                  <a:cubicBezTo>
                    <a:pt x="32248" y="96005"/>
                    <a:pt x="33891" y="93253"/>
                    <a:pt x="35534" y="90500"/>
                  </a:cubicBezTo>
                  <a:cubicBezTo>
                    <a:pt x="36356" y="89103"/>
                    <a:pt x="37218" y="87789"/>
                    <a:pt x="38122" y="86392"/>
                  </a:cubicBezTo>
                  <a:lnTo>
                    <a:pt x="40710" y="82243"/>
                  </a:lnTo>
                  <a:cubicBezTo>
                    <a:pt x="44284" y="76738"/>
                    <a:pt x="47981" y="71192"/>
                    <a:pt x="51884" y="65852"/>
                  </a:cubicBezTo>
                  <a:lnTo>
                    <a:pt x="53322" y="63798"/>
                  </a:lnTo>
                  <a:lnTo>
                    <a:pt x="54801" y="61785"/>
                  </a:lnTo>
                  <a:cubicBezTo>
                    <a:pt x="55787" y="60471"/>
                    <a:pt x="56814" y="59156"/>
                    <a:pt x="57758" y="57841"/>
                  </a:cubicBezTo>
                  <a:cubicBezTo>
                    <a:pt x="58744" y="56486"/>
                    <a:pt x="59812" y="55253"/>
                    <a:pt x="60839" y="53980"/>
                  </a:cubicBezTo>
                  <a:cubicBezTo>
                    <a:pt x="61866" y="52706"/>
                    <a:pt x="62893" y="51474"/>
                    <a:pt x="63920" y="50200"/>
                  </a:cubicBezTo>
                  <a:cubicBezTo>
                    <a:pt x="64947" y="48886"/>
                    <a:pt x="66098" y="47736"/>
                    <a:pt x="67125" y="46503"/>
                  </a:cubicBezTo>
                  <a:cubicBezTo>
                    <a:pt x="68193" y="45271"/>
                    <a:pt x="69220" y="44038"/>
                    <a:pt x="70288" y="42847"/>
                  </a:cubicBezTo>
                  <a:cubicBezTo>
                    <a:pt x="72465" y="40464"/>
                    <a:pt x="74560" y="38123"/>
                    <a:pt x="76778" y="35946"/>
                  </a:cubicBezTo>
                  <a:lnTo>
                    <a:pt x="80065" y="32659"/>
                  </a:lnTo>
                  <a:cubicBezTo>
                    <a:pt x="81133" y="31632"/>
                    <a:pt x="82283" y="30605"/>
                    <a:pt x="83351" y="29578"/>
                  </a:cubicBezTo>
                  <a:cubicBezTo>
                    <a:pt x="83885" y="29085"/>
                    <a:pt x="84460" y="28551"/>
                    <a:pt x="84994" y="28058"/>
                  </a:cubicBezTo>
                  <a:cubicBezTo>
                    <a:pt x="85529" y="27606"/>
                    <a:pt x="86063" y="27072"/>
                    <a:pt x="86638" y="26620"/>
                  </a:cubicBezTo>
                  <a:cubicBezTo>
                    <a:pt x="87706" y="25676"/>
                    <a:pt x="88774" y="24731"/>
                    <a:pt x="89842" y="23786"/>
                  </a:cubicBezTo>
                  <a:cubicBezTo>
                    <a:pt x="94279" y="20130"/>
                    <a:pt x="98551" y="16884"/>
                    <a:pt x="102659" y="14091"/>
                  </a:cubicBezTo>
                  <a:cubicBezTo>
                    <a:pt x="106767" y="11380"/>
                    <a:pt x="110669" y="8997"/>
                    <a:pt x="114243" y="7107"/>
                  </a:cubicBezTo>
                  <a:cubicBezTo>
                    <a:pt x="117858" y="5259"/>
                    <a:pt x="121063" y="3821"/>
                    <a:pt x="123815" y="2753"/>
                  </a:cubicBezTo>
                  <a:cubicBezTo>
                    <a:pt x="126526" y="1644"/>
                    <a:pt x="128663" y="986"/>
                    <a:pt x="130224" y="576"/>
                  </a:cubicBezTo>
                  <a:cubicBezTo>
                    <a:pt x="131743" y="165"/>
                    <a:pt x="132606" y="1"/>
                    <a:pt x="132606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85" name="Google Shape;9385;p17"/>
            <p:cNvSpPr/>
            <p:nvPr/>
          </p:nvSpPr>
          <p:spPr>
            <a:xfrm>
              <a:off x="1606050" y="912450"/>
              <a:ext cx="4531150" cy="3515900"/>
            </a:xfrm>
            <a:custGeom>
              <a:avLst/>
              <a:gdLst/>
              <a:ahLst/>
              <a:cxnLst/>
              <a:rect l="l" t="t" r="r" b="b"/>
              <a:pathLst>
                <a:path w="181246" h="140636" extrusionOk="0">
                  <a:moveTo>
                    <a:pt x="119739" y="1"/>
                  </a:moveTo>
                  <a:cubicBezTo>
                    <a:pt x="115790" y="1"/>
                    <a:pt x="113422" y="304"/>
                    <a:pt x="113422" y="304"/>
                  </a:cubicBezTo>
                  <a:cubicBezTo>
                    <a:pt x="111245" y="3180"/>
                    <a:pt x="102988" y="9999"/>
                    <a:pt x="102988" y="9999"/>
                  </a:cubicBezTo>
                  <a:cubicBezTo>
                    <a:pt x="102454" y="9013"/>
                    <a:pt x="107959" y="1167"/>
                    <a:pt x="107959" y="1167"/>
                  </a:cubicBezTo>
                  <a:cubicBezTo>
                    <a:pt x="107789" y="1122"/>
                    <a:pt x="107555" y="1105"/>
                    <a:pt x="107293" y="1105"/>
                  </a:cubicBezTo>
                  <a:cubicBezTo>
                    <a:pt x="106350" y="1105"/>
                    <a:pt x="105042" y="1331"/>
                    <a:pt x="105042" y="1331"/>
                  </a:cubicBezTo>
                  <a:cubicBezTo>
                    <a:pt x="100359" y="3344"/>
                    <a:pt x="90910" y="17229"/>
                    <a:pt x="90910" y="17229"/>
                  </a:cubicBezTo>
                  <a:cubicBezTo>
                    <a:pt x="89842" y="12916"/>
                    <a:pt x="96374" y="3591"/>
                    <a:pt x="96374" y="3591"/>
                  </a:cubicBezTo>
                  <a:lnTo>
                    <a:pt x="96374" y="3591"/>
                  </a:lnTo>
                  <a:cubicBezTo>
                    <a:pt x="70535" y="9301"/>
                    <a:pt x="39766" y="42411"/>
                    <a:pt x="39766" y="42411"/>
                  </a:cubicBezTo>
                  <a:cubicBezTo>
                    <a:pt x="37260" y="46930"/>
                    <a:pt x="32536" y="83656"/>
                    <a:pt x="32536" y="83656"/>
                  </a:cubicBezTo>
                  <a:cubicBezTo>
                    <a:pt x="25511" y="73591"/>
                    <a:pt x="31262" y="54613"/>
                    <a:pt x="31262" y="54612"/>
                  </a:cubicBezTo>
                  <a:lnTo>
                    <a:pt x="31262" y="54612"/>
                  </a:lnTo>
                  <a:cubicBezTo>
                    <a:pt x="5916" y="87764"/>
                    <a:pt x="15077" y="112946"/>
                    <a:pt x="15077" y="112946"/>
                  </a:cubicBezTo>
                  <a:cubicBezTo>
                    <a:pt x="8258" y="107483"/>
                    <a:pt x="4232" y="97870"/>
                    <a:pt x="4232" y="97870"/>
                  </a:cubicBezTo>
                  <a:lnTo>
                    <a:pt x="4232" y="97870"/>
                  </a:lnTo>
                  <a:cubicBezTo>
                    <a:pt x="5176" y="106168"/>
                    <a:pt x="13105" y="117999"/>
                    <a:pt x="13105" y="117999"/>
                  </a:cubicBezTo>
                  <a:cubicBezTo>
                    <a:pt x="9326" y="116356"/>
                    <a:pt x="2219" y="108551"/>
                    <a:pt x="2219" y="108551"/>
                  </a:cubicBezTo>
                  <a:lnTo>
                    <a:pt x="2219" y="108551"/>
                  </a:lnTo>
                  <a:cubicBezTo>
                    <a:pt x="5053" y="116520"/>
                    <a:pt x="13639" y="121778"/>
                    <a:pt x="13639" y="121778"/>
                  </a:cubicBezTo>
                  <a:cubicBezTo>
                    <a:pt x="8134" y="122723"/>
                    <a:pt x="0" y="130898"/>
                    <a:pt x="0" y="130898"/>
                  </a:cubicBezTo>
                  <a:cubicBezTo>
                    <a:pt x="5853" y="128676"/>
                    <a:pt x="10722" y="128014"/>
                    <a:pt x="14448" y="128014"/>
                  </a:cubicBezTo>
                  <a:cubicBezTo>
                    <a:pt x="19954" y="128014"/>
                    <a:pt x="22964" y="129460"/>
                    <a:pt x="22964" y="129460"/>
                  </a:cubicBezTo>
                  <a:cubicBezTo>
                    <a:pt x="31777" y="129501"/>
                    <a:pt x="34969" y="140502"/>
                    <a:pt x="35001" y="140634"/>
                  </a:cubicBezTo>
                  <a:lnTo>
                    <a:pt x="35001" y="140634"/>
                  </a:lnTo>
                  <a:cubicBezTo>
                    <a:pt x="39478" y="135129"/>
                    <a:pt x="40341" y="127406"/>
                    <a:pt x="40341" y="127406"/>
                  </a:cubicBezTo>
                  <a:cubicBezTo>
                    <a:pt x="53116" y="121861"/>
                    <a:pt x="62113" y="110893"/>
                    <a:pt x="62113" y="110892"/>
                  </a:cubicBezTo>
                  <a:lnTo>
                    <a:pt x="62113" y="110892"/>
                  </a:lnTo>
                  <a:cubicBezTo>
                    <a:pt x="59625" y="113151"/>
                    <a:pt x="54833" y="113795"/>
                    <a:pt x="50176" y="113795"/>
                  </a:cubicBezTo>
                  <a:cubicBezTo>
                    <a:pt x="43990" y="113795"/>
                    <a:pt x="38040" y="112659"/>
                    <a:pt x="38040" y="112659"/>
                  </a:cubicBezTo>
                  <a:cubicBezTo>
                    <a:pt x="66180" y="106332"/>
                    <a:pt x="75752" y="81315"/>
                    <a:pt x="75752" y="81314"/>
                  </a:cubicBezTo>
                  <a:lnTo>
                    <a:pt x="75752" y="81314"/>
                  </a:lnTo>
                  <a:cubicBezTo>
                    <a:pt x="73369" y="82752"/>
                    <a:pt x="63962" y="83492"/>
                    <a:pt x="63962" y="83492"/>
                  </a:cubicBezTo>
                  <a:cubicBezTo>
                    <a:pt x="67454" y="81848"/>
                    <a:pt x="78915" y="75769"/>
                    <a:pt x="78915" y="75769"/>
                  </a:cubicBezTo>
                  <a:lnTo>
                    <a:pt x="84666" y="65581"/>
                  </a:lnTo>
                  <a:lnTo>
                    <a:pt x="84666" y="65581"/>
                  </a:lnTo>
                  <a:cubicBezTo>
                    <a:pt x="82694" y="66074"/>
                    <a:pt x="72958" y="73304"/>
                    <a:pt x="72958" y="73304"/>
                  </a:cubicBezTo>
                  <a:cubicBezTo>
                    <a:pt x="89514" y="50586"/>
                    <a:pt x="101797" y="46889"/>
                    <a:pt x="105535" y="45246"/>
                  </a:cubicBezTo>
                  <a:cubicBezTo>
                    <a:pt x="105959" y="45061"/>
                    <a:pt x="106409" y="44979"/>
                    <a:pt x="106873" y="44979"/>
                  </a:cubicBezTo>
                  <a:cubicBezTo>
                    <a:pt x="110534" y="44979"/>
                    <a:pt x="115065" y="50093"/>
                    <a:pt x="115065" y="50093"/>
                  </a:cubicBezTo>
                  <a:cubicBezTo>
                    <a:pt x="117777" y="46930"/>
                    <a:pt x="134825" y="37235"/>
                    <a:pt x="134825" y="37235"/>
                  </a:cubicBezTo>
                  <a:cubicBezTo>
                    <a:pt x="132730" y="32224"/>
                    <a:pt x="127102" y="27910"/>
                    <a:pt x="127102" y="27910"/>
                  </a:cubicBezTo>
                  <a:lnTo>
                    <a:pt x="127102" y="27910"/>
                  </a:lnTo>
                  <a:cubicBezTo>
                    <a:pt x="133469" y="27992"/>
                    <a:pt x="141850" y="36948"/>
                    <a:pt x="141850" y="36948"/>
                  </a:cubicBezTo>
                  <a:cubicBezTo>
                    <a:pt x="181245" y="27828"/>
                    <a:pt x="169620" y="17558"/>
                    <a:pt x="169620" y="17558"/>
                  </a:cubicBezTo>
                  <a:cubicBezTo>
                    <a:pt x="151648" y="2120"/>
                    <a:pt x="130174" y="1"/>
                    <a:pt x="119739" y="1"/>
                  </a:cubicBezTo>
                  <a:close/>
                  <a:moveTo>
                    <a:pt x="35001" y="140634"/>
                  </a:moveTo>
                  <a:cubicBezTo>
                    <a:pt x="35001" y="140634"/>
                    <a:pt x="35001" y="140634"/>
                    <a:pt x="35001" y="140634"/>
                  </a:cubicBezTo>
                  <a:cubicBezTo>
                    <a:pt x="35001" y="140635"/>
                    <a:pt x="35001" y="140635"/>
                    <a:pt x="35001" y="140635"/>
                  </a:cubicBezTo>
                  <a:cubicBezTo>
                    <a:pt x="35001" y="140635"/>
                    <a:pt x="35001" y="140635"/>
                    <a:pt x="35001" y="140634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86" name="Google Shape;9386;p17"/>
            <p:cNvSpPr/>
            <p:nvPr/>
          </p:nvSpPr>
          <p:spPr>
            <a:xfrm>
              <a:off x="2887750" y="2516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87" name="Google Shape;9387;p17"/>
            <p:cNvSpPr/>
            <p:nvPr/>
          </p:nvSpPr>
          <p:spPr>
            <a:xfrm>
              <a:off x="2967850" y="2487250"/>
              <a:ext cx="25" cy="1050"/>
            </a:xfrm>
            <a:custGeom>
              <a:avLst/>
              <a:gdLst/>
              <a:ahLst/>
              <a:cxnLst/>
              <a:rect l="l" t="t" r="r" b="b"/>
              <a:pathLst>
                <a:path w="1" h="42" extrusionOk="0">
                  <a:moveTo>
                    <a:pt x="0" y="1"/>
                  </a:moveTo>
                  <a:cubicBezTo>
                    <a:pt x="0" y="42"/>
                    <a:pt x="0" y="42"/>
                    <a:pt x="0" y="1"/>
                  </a:cubicBezTo>
                  <a:cubicBezTo>
                    <a:pt x="0" y="42"/>
                    <a:pt x="0" y="42"/>
                    <a:pt x="0" y="1"/>
                  </a:cubicBezTo>
                  <a:cubicBezTo>
                    <a:pt x="0" y="4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88" name="Google Shape;9388;p17"/>
            <p:cNvSpPr/>
            <p:nvPr/>
          </p:nvSpPr>
          <p:spPr>
            <a:xfrm>
              <a:off x="4030800" y="2605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89" name="Google Shape;9389;p17"/>
            <p:cNvSpPr/>
            <p:nvPr/>
          </p:nvSpPr>
          <p:spPr>
            <a:xfrm>
              <a:off x="4510400" y="1741650"/>
              <a:ext cx="1050" cy="25"/>
            </a:xfrm>
            <a:custGeom>
              <a:avLst/>
              <a:gdLst/>
              <a:ahLst/>
              <a:cxnLst/>
              <a:rect l="l" t="t" r="r" b="b"/>
              <a:pathLst>
                <a:path w="42" h="1" extrusionOk="0">
                  <a:moveTo>
                    <a:pt x="42" y="0"/>
                  </a:moveTo>
                  <a:cubicBezTo>
                    <a:pt x="42" y="0"/>
                    <a:pt x="1" y="0"/>
                    <a:pt x="42" y="0"/>
                  </a:cubicBezTo>
                  <a:cubicBezTo>
                    <a:pt x="1" y="0"/>
                    <a:pt x="1" y="0"/>
                    <a:pt x="42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90" name="Google Shape;9390;p17"/>
            <p:cNvSpPr/>
            <p:nvPr/>
          </p:nvSpPr>
          <p:spPr>
            <a:xfrm>
              <a:off x="4583325" y="1870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91" name="Google Shape;9391;p17"/>
            <p:cNvSpPr/>
            <p:nvPr/>
          </p:nvSpPr>
          <p:spPr>
            <a:xfrm>
              <a:off x="4025650" y="3165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92" name="Google Shape;9392;p17"/>
            <p:cNvSpPr/>
            <p:nvPr/>
          </p:nvSpPr>
          <p:spPr>
            <a:xfrm>
              <a:off x="3220500" y="1588625"/>
              <a:ext cx="1050" cy="1050"/>
            </a:xfrm>
            <a:custGeom>
              <a:avLst/>
              <a:gdLst/>
              <a:ahLst/>
              <a:cxnLst/>
              <a:rect l="l" t="t" r="r" b="b"/>
              <a:pathLst>
                <a:path w="42" h="42" extrusionOk="0">
                  <a:moveTo>
                    <a:pt x="41" y="42"/>
                  </a:moveTo>
                  <a:cubicBezTo>
                    <a:pt x="41" y="42"/>
                    <a:pt x="0" y="42"/>
                    <a:pt x="41" y="42"/>
                  </a:cubicBezTo>
                  <a:cubicBezTo>
                    <a:pt x="0" y="0"/>
                    <a:pt x="0" y="0"/>
                    <a:pt x="41" y="4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93" name="Google Shape;9393;p17"/>
            <p:cNvSpPr/>
            <p:nvPr/>
          </p:nvSpPr>
          <p:spPr>
            <a:xfrm>
              <a:off x="3024325" y="450700"/>
              <a:ext cx="257800" cy="95550"/>
            </a:xfrm>
            <a:custGeom>
              <a:avLst/>
              <a:gdLst/>
              <a:ahLst/>
              <a:cxnLst/>
              <a:rect l="l" t="t" r="r" b="b"/>
              <a:pathLst>
                <a:path w="10312" h="3822" extrusionOk="0">
                  <a:moveTo>
                    <a:pt x="3575" y="2712"/>
                  </a:moveTo>
                  <a:cubicBezTo>
                    <a:pt x="4725" y="2383"/>
                    <a:pt x="5423" y="2178"/>
                    <a:pt x="6245" y="1931"/>
                  </a:cubicBezTo>
                  <a:cubicBezTo>
                    <a:pt x="6450" y="2219"/>
                    <a:pt x="6656" y="2589"/>
                    <a:pt x="6861" y="2958"/>
                  </a:cubicBezTo>
                  <a:cubicBezTo>
                    <a:pt x="7313" y="2999"/>
                    <a:pt x="7806" y="2999"/>
                    <a:pt x="8299" y="3041"/>
                  </a:cubicBezTo>
                  <a:cubicBezTo>
                    <a:pt x="8340" y="3328"/>
                    <a:pt x="8381" y="3575"/>
                    <a:pt x="8381" y="3821"/>
                  </a:cubicBezTo>
                  <a:lnTo>
                    <a:pt x="8710" y="3821"/>
                  </a:lnTo>
                  <a:cubicBezTo>
                    <a:pt x="8751" y="3451"/>
                    <a:pt x="8915" y="3041"/>
                    <a:pt x="8874" y="2712"/>
                  </a:cubicBezTo>
                  <a:cubicBezTo>
                    <a:pt x="8751" y="2219"/>
                    <a:pt x="9038" y="1972"/>
                    <a:pt x="9572" y="1890"/>
                  </a:cubicBezTo>
                  <a:cubicBezTo>
                    <a:pt x="9778" y="1808"/>
                    <a:pt x="9983" y="1767"/>
                    <a:pt x="10312" y="1726"/>
                  </a:cubicBezTo>
                  <a:cubicBezTo>
                    <a:pt x="9655" y="1192"/>
                    <a:pt x="9737" y="740"/>
                    <a:pt x="10065" y="288"/>
                  </a:cubicBezTo>
                  <a:cubicBezTo>
                    <a:pt x="10106" y="206"/>
                    <a:pt x="10065" y="124"/>
                    <a:pt x="9983" y="1"/>
                  </a:cubicBezTo>
                  <a:lnTo>
                    <a:pt x="5998" y="1"/>
                  </a:lnTo>
                  <a:cubicBezTo>
                    <a:pt x="5834" y="124"/>
                    <a:pt x="5629" y="206"/>
                    <a:pt x="5464" y="288"/>
                  </a:cubicBezTo>
                  <a:cubicBezTo>
                    <a:pt x="5013" y="494"/>
                    <a:pt x="4971" y="288"/>
                    <a:pt x="4930" y="1"/>
                  </a:cubicBezTo>
                  <a:lnTo>
                    <a:pt x="83" y="1"/>
                  </a:lnTo>
                  <a:cubicBezTo>
                    <a:pt x="42" y="288"/>
                    <a:pt x="42" y="535"/>
                    <a:pt x="1" y="781"/>
                  </a:cubicBezTo>
                  <a:cubicBezTo>
                    <a:pt x="1028" y="904"/>
                    <a:pt x="1973" y="781"/>
                    <a:pt x="2671" y="1110"/>
                  </a:cubicBezTo>
                  <a:cubicBezTo>
                    <a:pt x="3369" y="1274"/>
                    <a:pt x="4437" y="1685"/>
                    <a:pt x="3575" y="2712"/>
                  </a:cubicBezTo>
                  <a:close/>
                  <a:moveTo>
                    <a:pt x="8094" y="1151"/>
                  </a:moveTo>
                  <a:cubicBezTo>
                    <a:pt x="8135" y="1151"/>
                    <a:pt x="8176" y="1274"/>
                    <a:pt x="8176" y="1274"/>
                  </a:cubicBezTo>
                  <a:cubicBezTo>
                    <a:pt x="8176" y="1315"/>
                    <a:pt x="8094" y="1356"/>
                    <a:pt x="8052" y="1438"/>
                  </a:cubicBezTo>
                  <a:cubicBezTo>
                    <a:pt x="7970" y="1397"/>
                    <a:pt x="7888" y="1356"/>
                    <a:pt x="7765" y="1274"/>
                  </a:cubicBezTo>
                  <a:cubicBezTo>
                    <a:pt x="7929" y="1192"/>
                    <a:pt x="8011" y="1151"/>
                    <a:pt x="8094" y="1151"/>
                  </a:cubicBezTo>
                  <a:close/>
                  <a:moveTo>
                    <a:pt x="7272" y="370"/>
                  </a:moveTo>
                  <a:lnTo>
                    <a:pt x="7601" y="370"/>
                  </a:lnTo>
                  <a:cubicBezTo>
                    <a:pt x="7518" y="535"/>
                    <a:pt x="7477" y="699"/>
                    <a:pt x="7477" y="863"/>
                  </a:cubicBezTo>
                  <a:lnTo>
                    <a:pt x="7272" y="863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94" name="Google Shape;9394;p17"/>
            <p:cNvSpPr/>
            <p:nvPr/>
          </p:nvSpPr>
          <p:spPr>
            <a:xfrm>
              <a:off x="4201275" y="438375"/>
              <a:ext cx="149975" cy="86300"/>
            </a:xfrm>
            <a:custGeom>
              <a:avLst/>
              <a:gdLst/>
              <a:ahLst/>
              <a:cxnLst/>
              <a:rect l="l" t="t" r="r" b="b"/>
              <a:pathLst>
                <a:path w="5999" h="3452" extrusionOk="0">
                  <a:moveTo>
                    <a:pt x="206" y="2507"/>
                  </a:moveTo>
                  <a:cubicBezTo>
                    <a:pt x="863" y="2301"/>
                    <a:pt x="1192" y="2219"/>
                    <a:pt x="1479" y="2096"/>
                  </a:cubicBezTo>
                  <a:cubicBezTo>
                    <a:pt x="2260" y="2465"/>
                    <a:pt x="2137" y="2917"/>
                    <a:pt x="1890" y="3328"/>
                  </a:cubicBezTo>
                  <a:cubicBezTo>
                    <a:pt x="2424" y="3410"/>
                    <a:pt x="2753" y="3451"/>
                    <a:pt x="3246" y="3451"/>
                  </a:cubicBezTo>
                  <a:cubicBezTo>
                    <a:pt x="3246" y="3328"/>
                    <a:pt x="3328" y="3164"/>
                    <a:pt x="3287" y="3082"/>
                  </a:cubicBezTo>
                  <a:cubicBezTo>
                    <a:pt x="3040" y="2589"/>
                    <a:pt x="3164" y="2137"/>
                    <a:pt x="3739" y="1726"/>
                  </a:cubicBezTo>
                  <a:cubicBezTo>
                    <a:pt x="4108" y="1480"/>
                    <a:pt x="4478" y="1233"/>
                    <a:pt x="4807" y="904"/>
                  </a:cubicBezTo>
                  <a:cubicBezTo>
                    <a:pt x="5218" y="617"/>
                    <a:pt x="5587" y="288"/>
                    <a:pt x="5998" y="1"/>
                  </a:cubicBezTo>
                  <a:lnTo>
                    <a:pt x="1192" y="1"/>
                  </a:lnTo>
                  <a:cubicBezTo>
                    <a:pt x="822" y="206"/>
                    <a:pt x="452" y="411"/>
                    <a:pt x="0" y="658"/>
                  </a:cubicBezTo>
                  <a:cubicBezTo>
                    <a:pt x="247" y="987"/>
                    <a:pt x="452" y="1274"/>
                    <a:pt x="658" y="1603"/>
                  </a:cubicBezTo>
                  <a:cubicBezTo>
                    <a:pt x="493" y="1890"/>
                    <a:pt x="411" y="2178"/>
                    <a:pt x="206" y="2507"/>
                  </a:cubicBezTo>
                  <a:close/>
                  <a:moveTo>
                    <a:pt x="2712" y="1767"/>
                  </a:moveTo>
                  <a:cubicBezTo>
                    <a:pt x="2096" y="1562"/>
                    <a:pt x="1685" y="1438"/>
                    <a:pt x="1192" y="1274"/>
                  </a:cubicBezTo>
                  <a:cubicBezTo>
                    <a:pt x="2013" y="1028"/>
                    <a:pt x="2013" y="1028"/>
                    <a:pt x="2712" y="176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95" name="Google Shape;9395;p17"/>
            <p:cNvSpPr/>
            <p:nvPr/>
          </p:nvSpPr>
          <p:spPr>
            <a:xfrm>
              <a:off x="4033875" y="440425"/>
              <a:ext cx="127375" cy="73975"/>
            </a:xfrm>
            <a:custGeom>
              <a:avLst/>
              <a:gdLst/>
              <a:ahLst/>
              <a:cxnLst/>
              <a:rect l="l" t="t" r="r" b="b"/>
              <a:pathLst>
                <a:path w="5095" h="2959" extrusionOk="0">
                  <a:moveTo>
                    <a:pt x="3451" y="494"/>
                  </a:moveTo>
                  <a:cubicBezTo>
                    <a:pt x="3492" y="658"/>
                    <a:pt x="3615" y="699"/>
                    <a:pt x="3533" y="740"/>
                  </a:cubicBezTo>
                  <a:cubicBezTo>
                    <a:pt x="3328" y="1274"/>
                    <a:pt x="3123" y="1726"/>
                    <a:pt x="2958" y="2219"/>
                  </a:cubicBezTo>
                  <a:cubicBezTo>
                    <a:pt x="3657" y="2507"/>
                    <a:pt x="3657" y="2507"/>
                    <a:pt x="3821" y="2959"/>
                  </a:cubicBezTo>
                  <a:cubicBezTo>
                    <a:pt x="5094" y="2137"/>
                    <a:pt x="5094" y="2137"/>
                    <a:pt x="4642" y="1562"/>
                  </a:cubicBezTo>
                  <a:cubicBezTo>
                    <a:pt x="4560" y="1603"/>
                    <a:pt x="4478" y="1603"/>
                    <a:pt x="4478" y="1644"/>
                  </a:cubicBezTo>
                  <a:cubicBezTo>
                    <a:pt x="4437" y="1726"/>
                    <a:pt x="4355" y="1808"/>
                    <a:pt x="4232" y="2055"/>
                  </a:cubicBezTo>
                  <a:cubicBezTo>
                    <a:pt x="4026" y="1767"/>
                    <a:pt x="3821" y="1562"/>
                    <a:pt x="3862" y="1398"/>
                  </a:cubicBezTo>
                  <a:cubicBezTo>
                    <a:pt x="4026" y="1151"/>
                    <a:pt x="4232" y="905"/>
                    <a:pt x="4519" y="740"/>
                  </a:cubicBezTo>
                  <a:cubicBezTo>
                    <a:pt x="4930" y="535"/>
                    <a:pt x="4889" y="288"/>
                    <a:pt x="4848" y="1"/>
                  </a:cubicBezTo>
                  <a:lnTo>
                    <a:pt x="0" y="1"/>
                  </a:lnTo>
                  <a:cubicBezTo>
                    <a:pt x="452" y="124"/>
                    <a:pt x="945" y="206"/>
                    <a:pt x="1397" y="288"/>
                  </a:cubicBezTo>
                  <a:cubicBezTo>
                    <a:pt x="2178" y="371"/>
                    <a:pt x="2835" y="453"/>
                    <a:pt x="3451" y="49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96" name="Google Shape;9396;p17"/>
            <p:cNvSpPr/>
            <p:nvPr/>
          </p:nvSpPr>
          <p:spPr>
            <a:xfrm>
              <a:off x="3769925" y="1525975"/>
              <a:ext cx="73975" cy="72950"/>
            </a:xfrm>
            <a:custGeom>
              <a:avLst/>
              <a:gdLst/>
              <a:ahLst/>
              <a:cxnLst/>
              <a:rect l="l" t="t" r="r" b="b"/>
              <a:pathLst>
                <a:path w="2959" h="2918" extrusionOk="0">
                  <a:moveTo>
                    <a:pt x="2959" y="2712"/>
                  </a:moveTo>
                  <a:cubicBezTo>
                    <a:pt x="2794" y="2137"/>
                    <a:pt x="2137" y="2342"/>
                    <a:pt x="1521" y="2301"/>
                  </a:cubicBezTo>
                  <a:cubicBezTo>
                    <a:pt x="2466" y="1603"/>
                    <a:pt x="2671" y="781"/>
                    <a:pt x="2876" y="1"/>
                  </a:cubicBezTo>
                  <a:lnTo>
                    <a:pt x="2589" y="1"/>
                  </a:lnTo>
                  <a:cubicBezTo>
                    <a:pt x="2055" y="494"/>
                    <a:pt x="2055" y="494"/>
                    <a:pt x="1521" y="1"/>
                  </a:cubicBezTo>
                  <a:lnTo>
                    <a:pt x="1028" y="1"/>
                  </a:lnTo>
                  <a:cubicBezTo>
                    <a:pt x="699" y="576"/>
                    <a:pt x="1357" y="863"/>
                    <a:pt x="1767" y="1274"/>
                  </a:cubicBezTo>
                  <a:cubicBezTo>
                    <a:pt x="1192" y="1603"/>
                    <a:pt x="535" y="1849"/>
                    <a:pt x="1" y="2137"/>
                  </a:cubicBezTo>
                  <a:cubicBezTo>
                    <a:pt x="1069" y="2424"/>
                    <a:pt x="1891" y="2917"/>
                    <a:pt x="2959" y="271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97" name="Google Shape;9397;p17"/>
            <p:cNvSpPr/>
            <p:nvPr/>
          </p:nvSpPr>
          <p:spPr>
            <a:xfrm>
              <a:off x="3561450" y="441450"/>
              <a:ext cx="116075" cy="31875"/>
            </a:xfrm>
            <a:custGeom>
              <a:avLst/>
              <a:gdLst/>
              <a:ahLst/>
              <a:cxnLst/>
              <a:rect l="l" t="t" r="r" b="b"/>
              <a:pathLst>
                <a:path w="4643" h="1275" extrusionOk="0">
                  <a:moveTo>
                    <a:pt x="2835" y="864"/>
                  </a:moveTo>
                  <a:cubicBezTo>
                    <a:pt x="2794" y="658"/>
                    <a:pt x="2794" y="453"/>
                    <a:pt x="2794" y="330"/>
                  </a:cubicBezTo>
                  <a:cubicBezTo>
                    <a:pt x="3451" y="206"/>
                    <a:pt x="4026" y="83"/>
                    <a:pt x="4643" y="1"/>
                  </a:cubicBezTo>
                  <a:lnTo>
                    <a:pt x="863" y="1"/>
                  </a:lnTo>
                  <a:lnTo>
                    <a:pt x="1" y="864"/>
                  </a:lnTo>
                  <a:cubicBezTo>
                    <a:pt x="1110" y="1274"/>
                    <a:pt x="1767" y="1274"/>
                    <a:pt x="2835" y="86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98" name="Google Shape;9398;p17"/>
            <p:cNvSpPr/>
            <p:nvPr/>
          </p:nvSpPr>
          <p:spPr>
            <a:xfrm>
              <a:off x="3938375" y="1515700"/>
              <a:ext cx="433400" cy="136625"/>
            </a:xfrm>
            <a:custGeom>
              <a:avLst/>
              <a:gdLst/>
              <a:ahLst/>
              <a:cxnLst/>
              <a:rect l="l" t="t" r="r" b="b"/>
              <a:pathLst>
                <a:path w="17336" h="5465" extrusionOk="0">
                  <a:moveTo>
                    <a:pt x="1027" y="822"/>
                  </a:moveTo>
                  <a:cubicBezTo>
                    <a:pt x="1931" y="822"/>
                    <a:pt x="1643" y="1315"/>
                    <a:pt x="1849" y="1849"/>
                  </a:cubicBezTo>
                  <a:cubicBezTo>
                    <a:pt x="2095" y="1521"/>
                    <a:pt x="2300" y="1356"/>
                    <a:pt x="2383" y="1233"/>
                  </a:cubicBezTo>
                  <a:cubicBezTo>
                    <a:pt x="2670" y="863"/>
                    <a:pt x="2917" y="453"/>
                    <a:pt x="3122" y="83"/>
                  </a:cubicBezTo>
                  <a:cubicBezTo>
                    <a:pt x="2917" y="494"/>
                    <a:pt x="2793" y="905"/>
                    <a:pt x="3327" y="1274"/>
                  </a:cubicBezTo>
                  <a:cubicBezTo>
                    <a:pt x="3820" y="1644"/>
                    <a:pt x="4354" y="2014"/>
                    <a:pt x="4971" y="2383"/>
                  </a:cubicBezTo>
                  <a:cubicBezTo>
                    <a:pt x="5546" y="2014"/>
                    <a:pt x="6039" y="1603"/>
                    <a:pt x="6573" y="1151"/>
                  </a:cubicBezTo>
                  <a:cubicBezTo>
                    <a:pt x="7107" y="1315"/>
                    <a:pt x="7600" y="1480"/>
                    <a:pt x="8011" y="1562"/>
                  </a:cubicBezTo>
                  <a:cubicBezTo>
                    <a:pt x="8257" y="1685"/>
                    <a:pt x="8462" y="1767"/>
                    <a:pt x="8709" y="1890"/>
                  </a:cubicBezTo>
                  <a:cubicBezTo>
                    <a:pt x="8545" y="1932"/>
                    <a:pt x="8421" y="2055"/>
                    <a:pt x="8257" y="2096"/>
                  </a:cubicBezTo>
                  <a:lnTo>
                    <a:pt x="8339" y="2178"/>
                  </a:lnTo>
                  <a:cubicBezTo>
                    <a:pt x="8627" y="2137"/>
                    <a:pt x="8914" y="2096"/>
                    <a:pt x="9161" y="2096"/>
                  </a:cubicBezTo>
                  <a:cubicBezTo>
                    <a:pt x="9325" y="2137"/>
                    <a:pt x="9489" y="2178"/>
                    <a:pt x="9572" y="2301"/>
                  </a:cubicBezTo>
                  <a:cubicBezTo>
                    <a:pt x="9243" y="2753"/>
                    <a:pt x="9736" y="3328"/>
                    <a:pt x="9489" y="3944"/>
                  </a:cubicBezTo>
                  <a:cubicBezTo>
                    <a:pt x="10270" y="3575"/>
                    <a:pt x="10804" y="3328"/>
                    <a:pt x="11297" y="3082"/>
                  </a:cubicBezTo>
                  <a:cubicBezTo>
                    <a:pt x="12242" y="3493"/>
                    <a:pt x="13228" y="3944"/>
                    <a:pt x="14214" y="4355"/>
                  </a:cubicBezTo>
                  <a:lnTo>
                    <a:pt x="14214" y="4396"/>
                  </a:lnTo>
                  <a:cubicBezTo>
                    <a:pt x="14378" y="4807"/>
                    <a:pt x="14707" y="4848"/>
                    <a:pt x="15200" y="4848"/>
                  </a:cubicBezTo>
                  <a:lnTo>
                    <a:pt x="15241" y="4807"/>
                  </a:lnTo>
                  <a:cubicBezTo>
                    <a:pt x="15734" y="5013"/>
                    <a:pt x="16268" y="5300"/>
                    <a:pt x="16761" y="5464"/>
                  </a:cubicBezTo>
                  <a:cubicBezTo>
                    <a:pt x="16350" y="4930"/>
                    <a:pt x="16103" y="4561"/>
                    <a:pt x="15816" y="4314"/>
                  </a:cubicBezTo>
                  <a:cubicBezTo>
                    <a:pt x="16309" y="3821"/>
                    <a:pt x="16761" y="3369"/>
                    <a:pt x="17336" y="2876"/>
                  </a:cubicBezTo>
                  <a:cubicBezTo>
                    <a:pt x="17048" y="2548"/>
                    <a:pt x="16843" y="2096"/>
                    <a:pt x="16391" y="1849"/>
                  </a:cubicBezTo>
                  <a:cubicBezTo>
                    <a:pt x="15569" y="1356"/>
                    <a:pt x="14666" y="1069"/>
                    <a:pt x="13803" y="699"/>
                  </a:cubicBezTo>
                  <a:cubicBezTo>
                    <a:pt x="13228" y="494"/>
                    <a:pt x="12612" y="288"/>
                    <a:pt x="11995" y="165"/>
                  </a:cubicBezTo>
                  <a:lnTo>
                    <a:pt x="6943" y="165"/>
                  </a:lnTo>
                  <a:lnTo>
                    <a:pt x="6655" y="1"/>
                  </a:lnTo>
                  <a:lnTo>
                    <a:pt x="5587" y="1"/>
                  </a:lnTo>
                  <a:lnTo>
                    <a:pt x="5751" y="165"/>
                  </a:lnTo>
                  <a:lnTo>
                    <a:pt x="3163" y="165"/>
                  </a:lnTo>
                  <a:lnTo>
                    <a:pt x="493" y="165"/>
                  </a:lnTo>
                  <a:cubicBezTo>
                    <a:pt x="288" y="370"/>
                    <a:pt x="82" y="617"/>
                    <a:pt x="0" y="781"/>
                  </a:cubicBezTo>
                  <a:lnTo>
                    <a:pt x="945" y="1726"/>
                  </a:lnTo>
                  <a:cubicBezTo>
                    <a:pt x="945" y="1233"/>
                    <a:pt x="945" y="1028"/>
                    <a:pt x="1027" y="822"/>
                  </a:cubicBezTo>
                  <a:close/>
                  <a:moveTo>
                    <a:pt x="16309" y="2342"/>
                  </a:moveTo>
                  <a:lnTo>
                    <a:pt x="16514" y="2548"/>
                  </a:lnTo>
                  <a:cubicBezTo>
                    <a:pt x="16350" y="2671"/>
                    <a:pt x="16144" y="2753"/>
                    <a:pt x="16021" y="2876"/>
                  </a:cubicBezTo>
                  <a:cubicBezTo>
                    <a:pt x="15898" y="2753"/>
                    <a:pt x="15816" y="2712"/>
                    <a:pt x="15693" y="2630"/>
                  </a:cubicBezTo>
                  <a:cubicBezTo>
                    <a:pt x="15898" y="2507"/>
                    <a:pt x="16103" y="2466"/>
                    <a:pt x="16309" y="2342"/>
                  </a:cubicBezTo>
                  <a:close/>
                  <a:moveTo>
                    <a:pt x="11954" y="1685"/>
                  </a:moveTo>
                  <a:cubicBezTo>
                    <a:pt x="12119" y="1521"/>
                    <a:pt x="12201" y="1315"/>
                    <a:pt x="12365" y="1192"/>
                  </a:cubicBezTo>
                  <a:cubicBezTo>
                    <a:pt x="12612" y="987"/>
                    <a:pt x="12858" y="1069"/>
                    <a:pt x="13022" y="1274"/>
                  </a:cubicBezTo>
                  <a:cubicBezTo>
                    <a:pt x="13844" y="1439"/>
                    <a:pt x="14008" y="1603"/>
                    <a:pt x="13639" y="2055"/>
                  </a:cubicBezTo>
                  <a:cubicBezTo>
                    <a:pt x="13351" y="2424"/>
                    <a:pt x="13392" y="2671"/>
                    <a:pt x="13556" y="2959"/>
                  </a:cubicBezTo>
                  <a:cubicBezTo>
                    <a:pt x="13556" y="3041"/>
                    <a:pt x="13597" y="3041"/>
                    <a:pt x="13597" y="3082"/>
                  </a:cubicBezTo>
                  <a:cubicBezTo>
                    <a:pt x="13228" y="2959"/>
                    <a:pt x="12858" y="2835"/>
                    <a:pt x="12406" y="2671"/>
                  </a:cubicBezTo>
                  <a:cubicBezTo>
                    <a:pt x="12201" y="2630"/>
                    <a:pt x="12036" y="2507"/>
                    <a:pt x="11831" y="2466"/>
                  </a:cubicBezTo>
                  <a:cubicBezTo>
                    <a:pt x="11913" y="2424"/>
                    <a:pt x="11913" y="2301"/>
                    <a:pt x="11954" y="2260"/>
                  </a:cubicBezTo>
                  <a:lnTo>
                    <a:pt x="11995" y="2260"/>
                  </a:lnTo>
                  <a:lnTo>
                    <a:pt x="11995" y="2260"/>
                  </a:lnTo>
                  <a:lnTo>
                    <a:pt x="11995" y="2260"/>
                  </a:lnTo>
                  <a:cubicBezTo>
                    <a:pt x="11831" y="2137"/>
                    <a:pt x="11708" y="2014"/>
                    <a:pt x="11502" y="1890"/>
                  </a:cubicBezTo>
                  <a:cubicBezTo>
                    <a:pt x="11585" y="1849"/>
                    <a:pt x="11749" y="1726"/>
                    <a:pt x="11954" y="1685"/>
                  </a:cubicBezTo>
                  <a:close/>
                  <a:moveTo>
                    <a:pt x="9120" y="987"/>
                  </a:moveTo>
                  <a:cubicBezTo>
                    <a:pt x="9366" y="1192"/>
                    <a:pt x="9531" y="1274"/>
                    <a:pt x="9695" y="1439"/>
                  </a:cubicBezTo>
                  <a:cubicBezTo>
                    <a:pt x="9695" y="1439"/>
                    <a:pt x="9654" y="1439"/>
                    <a:pt x="9654" y="1480"/>
                  </a:cubicBezTo>
                  <a:cubicBezTo>
                    <a:pt x="9366" y="1397"/>
                    <a:pt x="9161" y="1233"/>
                    <a:pt x="8914" y="1110"/>
                  </a:cubicBezTo>
                  <a:cubicBezTo>
                    <a:pt x="8955" y="1028"/>
                    <a:pt x="9038" y="1028"/>
                    <a:pt x="9120" y="987"/>
                  </a:cubicBezTo>
                  <a:close/>
                  <a:moveTo>
                    <a:pt x="5423" y="1274"/>
                  </a:moveTo>
                  <a:lnTo>
                    <a:pt x="5628" y="1315"/>
                  </a:lnTo>
                  <a:cubicBezTo>
                    <a:pt x="5628" y="1356"/>
                    <a:pt x="5546" y="1480"/>
                    <a:pt x="5464" y="1521"/>
                  </a:cubicBezTo>
                  <a:cubicBezTo>
                    <a:pt x="5381" y="1480"/>
                    <a:pt x="5258" y="1480"/>
                    <a:pt x="5217" y="1439"/>
                  </a:cubicBezTo>
                  <a:cubicBezTo>
                    <a:pt x="5258" y="1397"/>
                    <a:pt x="5340" y="1315"/>
                    <a:pt x="5423" y="127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99" name="Google Shape;9399;p17"/>
            <p:cNvSpPr/>
            <p:nvPr/>
          </p:nvSpPr>
          <p:spPr>
            <a:xfrm>
              <a:off x="5026975" y="3553275"/>
              <a:ext cx="23650" cy="32900"/>
            </a:xfrm>
            <a:custGeom>
              <a:avLst/>
              <a:gdLst/>
              <a:ahLst/>
              <a:cxnLst/>
              <a:rect l="l" t="t" r="r" b="b"/>
              <a:pathLst>
                <a:path w="946" h="1316" extrusionOk="0">
                  <a:moveTo>
                    <a:pt x="946" y="1"/>
                  </a:moveTo>
                  <a:cubicBezTo>
                    <a:pt x="288" y="124"/>
                    <a:pt x="371" y="576"/>
                    <a:pt x="1" y="905"/>
                  </a:cubicBezTo>
                  <a:cubicBezTo>
                    <a:pt x="329" y="1069"/>
                    <a:pt x="658" y="1151"/>
                    <a:pt x="946" y="131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00" name="Google Shape;9400;p17"/>
            <p:cNvSpPr/>
            <p:nvPr/>
          </p:nvSpPr>
          <p:spPr>
            <a:xfrm>
              <a:off x="3561450" y="3992850"/>
              <a:ext cx="23650" cy="18500"/>
            </a:xfrm>
            <a:custGeom>
              <a:avLst/>
              <a:gdLst/>
              <a:ahLst/>
              <a:cxnLst/>
              <a:rect l="l" t="t" r="r" b="b"/>
              <a:pathLst>
                <a:path w="946" h="740" extrusionOk="0">
                  <a:moveTo>
                    <a:pt x="945" y="288"/>
                  </a:moveTo>
                  <a:cubicBezTo>
                    <a:pt x="617" y="164"/>
                    <a:pt x="329" y="123"/>
                    <a:pt x="1" y="0"/>
                  </a:cubicBezTo>
                  <a:cubicBezTo>
                    <a:pt x="1" y="699"/>
                    <a:pt x="1" y="699"/>
                    <a:pt x="945" y="74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01" name="Google Shape;9401;p17"/>
            <p:cNvSpPr/>
            <p:nvPr/>
          </p:nvSpPr>
          <p:spPr>
            <a:xfrm>
              <a:off x="3852100" y="1525975"/>
              <a:ext cx="56500" cy="25700"/>
            </a:xfrm>
            <a:custGeom>
              <a:avLst/>
              <a:gdLst/>
              <a:ahLst/>
              <a:cxnLst/>
              <a:rect l="l" t="t" r="r" b="b"/>
              <a:pathLst>
                <a:path w="2260" h="1028" extrusionOk="0">
                  <a:moveTo>
                    <a:pt x="2260" y="411"/>
                  </a:moveTo>
                  <a:cubicBezTo>
                    <a:pt x="2054" y="206"/>
                    <a:pt x="1890" y="83"/>
                    <a:pt x="1808" y="1"/>
                  </a:cubicBezTo>
                  <a:lnTo>
                    <a:pt x="1274" y="1"/>
                  </a:lnTo>
                  <a:cubicBezTo>
                    <a:pt x="904" y="206"/>
                    <a:pt x="534" y="452"/>
                    <a:pt x="0" y="781"/>
                  </a:cubicBezTo>
                  <a:cubicBezTo>
                    <a:pt x="411" y="863"/>
                    <a:pt x="699" y="986"/>
                    <a:pt x="1068" y="1028"/>
                  </a:cubicBezTo>
                  <a:cubicBezTo>
                    <a:pt x="1068" y="617"/>
                    <a:pt x="1726" y="576"/>
                    <a:pt x="2260" y="41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02" name="Google Shape;9402;p17"/>
            <p:cNvSpPr/>
            <p:nvPr/>
          </p:nvSpPr>
          <p:spPr>
            <a:xfrm>
              <a:off x="3876750" y="1551650"/>
              <a:ext cx="1050" cy="25"/>
            </a:xfrm>
            <a:custGeom>
              <a:avLst/>
              <a:gdLst/>
              <a:ahLst/>
              <a:cxnLst/>
              <a:rect l="l" t="t" r="r" b="b"/>
              <a:pathLst>
                <a:path w="42" h="1" extrusionOk="0">
                  <a:moveTo>
                    <a:pt x="41" y="1"/>
                  </a:moveTo>
                  <a:lnTo>
                    <a:pt x="41" y="1"/>
                  </a:lnTo>
                  <a:cubicBezTo>
                    <a:pt x="41" y="1"/>
                    <a:pt x="0" y="1"/>
                    <a:pt x="41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03" name="Google Shape;9403;p17"/>
            <p:cNvSpPr/>
            <p:nvPr/>
          </p:nvSpPr>
          <p:spPr>
            <a:xfrm>
              <a:off x="5034175" y="3990775"/>
              <a:ext cx="16450" cy="22625"/>
            </a:xfrm>
            <a:custGeom>
              <a:avLst/>
              <a:gdLst/>
              <a:ahLst/>
              <a:cxnLst/>
              <a:rect l="l" t="t" r="r" b="b"/>
              <a:pathLst>
                <a:path w="658" h="905" extrusionOk="0">
                  <a:moveTo>
                    <a:pt x="658" y="905"/>
                  </a:moveTo>
                  <a:lnTo>
                    <a:pt x="658" y="1"/>
                  </a:lnTo>
                  <a:cubicBezTo>
                    <a:pt x="83" y="206"/>
                    <a:pt x="165" y="576"/>
                    <a:pt x="0" y="90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04" name="Google Shape;9404;p17"/>
            <p:cNvSpPr/>
            <p:nvPr/>
          </p:nvSpPr>
          <p:spPr>
            <a:xfrm>
              <a:off x="3281075" y="449675"/>
              <a:ext cx="53425" cy="25700"/>
            </a:xfrm>
            <a:custGeom>
              <a:avLst/>
              <a:gdLst/>
              <a:ahLst/>
              <a:cxnLst/>
              <a:rect l="l" t="t" r="r" b="b"/>
              <a:pathLst>
                <a:path w="2137" h="1028" extrusionOk="0">
                  <a:moveTo>
                    <a:pt x="2137" y="1"/>
                  </a:moveTo>
                  <a:lnTo>
                    <a:pt x="1" y="1"/>
                  </a:lnTo>
                  <a:cubicBezTo>
                    <a:pt x="329" y="370"/>
                    <a:pt x="699" y="740"/>
                    <a:pt x="1069" y="1028"/>
                  </a:cubicBezTo>
                  <a:cubicBezTo>
                    <a:pt x="1480" y="699"/>
                    <a:pt x="1849" y="329"/>
                    <a:pt x="2137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05" name="Google Shape;9405;p17"/>
            <p:cNvSpPr/>
            <p:nvPr/>
          </p:nvSpPr>
          <p:spPr>
            <a:xfrm>
              <a:off x="5032125" y="3684750"/>
              <a:ext cx="18500" cy="20550"/>
            </a:xfrm>
            <a:custGeom>
              <a:avLst/>
              <a:gdLst/>
              <a:ahLst/>
              <a:cxnLst/>
              <a:rect l="l" t="t" r="r" b="b"/>
              <a:pathLst>
                <a:path w="740" h="822" extrusionOk="0">
                  <a:moveTo>
                    <a:pt x="740" y="123"/>
                  </a:moveTo>
                  <a:cubicBezTo>
                    <a:pt x="493" y="41"/>
                    <a:pt x="288" y="41"/>
                    <a:pt x="0" y="0"/>
                  </a:cubicBezTo>
                  <a:cubicBezTo>
                    <a:pt x="41" y="329"/>
                    <a:pt x="82" y="575"/>
                    <a:pt x="123" y="822"/>
                  </a:cubicBezTo>
                  <a:cubicBezTo>
                    <a:pt x="411" y="781"/>
                    <a:pt x="575" y="740"/>
                    <a:pt x="740" y="698"/>
                  </a:cubicBezTo>
                  <a:lnTo>
                    <a:pt x="740" y="575"/>
                  </a:lnTo>
                  <a:cubicBezTo>
                    <a:pt x="657" y="534"/>
                    <a:pt x="534" y="411"/>
                    <a:pt x="452" y="370"/>
                  </a:cubicBezTo>
                  <a:cubicBezTo>
                    <a:pt x="534" y="329"/>
                    <a:pt x="657" y="288"/>
                    <a:pt x="740" y="28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06" name="Google Shape;9406;p17"/>
            <p:cNvSpPr/>
            <p:nvPr/>
          </p:nvSpPr>
          <p:spPr>
            <a:xfrm>
              <a:off x="3949650" y="449675"/>
              <a:ext cx="51375" cy="19550"/>
            </a:xfrm>
            <a:custGeom>
              <a:avLst/>
              <a:gdLst/>
              <a:ahLst/>
              <a:cxnLst/>
              <a:rect l="l" t="t" r="r" b="b"/>
              <a:pathLst>
                <a:path w="2055" h="782" extrusionOk="0">
                  <a:moveTo>
                    <a:pt x="371" y="370"/>
                  </a:moveTo>
                  <a:cubicBezTo>
                    <a:pt x="494" y="699"/>
                    <a:pt x="905" y="781"/>
                    <a:pt x="1274" y="699"/>
                  </a:cubicBezTo>
                  <a:cubicBezTo>
                    <a:pt x="1685" y="576"/>
                    <a:pt x="2055" y="370"/>
                    <a:pt x="1849" y="1"/>
                  </a:cubicBezTo>
                  <a:lnTo>
                    <a:pt x="1" y="1"/>
                  </a:lnTo>
                  <a:cubicBezTo>
                    <a:pt x="165" y="124"/>
                    <a:pt x="288" y="206"/>
                    <a:pt x="371" y="37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07" name="Google Shape;9407;p17"/>
            <p:cNvSpPr/>
            <p:nvPr/>
          </p:nvSpPr>
          <p:spPr>
            <a:xfrm>
              <a:off x="5900950" y="4705575"/>
              <a:ext cx="46250" cy="31875"/>
            </a:xfrm>
            <a:custGeom>
              <a:avLst/>
              <a:gdLst/>
              <a:ahLst/>
              <a:cxnLst/>
              <a:rect l="l" t="t" r="r" b="b"/>
              <a:pathLst>
                <a:path w="1850" h="1275" extrusionOk="0">
                  <a:moveTo>
                    <a:pt x="1069" y="42"/>
                  </a:moveTo>
                  <a:cubicBezTo>
                    <a:pt x="699" y="124"/>
                    <a:pt x="288" y="412"/>
                    <a:pt x="83" y="658"/>
                  </a:cubicBezTo>
                  <a:cubicBezTo>
                    <a:pt x="1" y="781"/>
                    <a:pt x="206" y="1069"/>
                    <a:pt x="247" y="1274"/>
                  </a:cubicBezTo>
                  <a:lnTo>
                    <a:pt x="1808" y="1274"/>
                  </a:lnTo>
                  <a:cubicBezTo>
                    <a:pt x="1808" y="1151"/>
                    <a:pt x="1849" y="946"/>
                    <a:pt x="1849" y="781"/>
                  </a:cubicBezTo>
                  <a:cubicBezTo>
                    <a:pt x="1849" y="412"/>
                    <a:pt x="1726" y="1"/>
                    <a:pt x="1069" y="4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08" name="Google Shape;9408;p17"/>
            <p:cNvSpPr/>
            <p:nvPr/>
          </p:nvSpPr>
          <p:spPr>
            <a:xfrm>
              <a:off x="5035200" y="3868575"/>
              <a:ext cx="15425" cy="26725"/>
            </a:xfrm>
            <a:custGeom>
              <a:avLst/>
              <a:gdLst/>
              <a:ahLst/>
              <a:cxnLst/>
              <a:rect l="l" t="t" r="r" b="b"/>
              <a:pathLst>
                <a:path w="617" h="1069" extrusionOk="0">
                  <a:moveTo>
                    <a:pt x="617" y="1069"/>
                  </a:moveTo>
                  <a:lnTo>
                    <a:pt x="617" y="0"/>
                  </a:lnTo>
                  <a:cubicBezTo>
                    <a:pt x="0" y="452"/>
                    <a:pt x="0" y="781"/>
                    <a:pt x="617" y="1069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09" name="Google Shape;9409;p17"/>
            <p:cNvSpPr/>
            <p:nvPr/>
          </p:nvSpPr>
          <p:spPr>
            <a:xfrm>
              <a:off x="3569675" y="3764850"/>
              <a:ext cx="15425" cy="8225"/>
            </a:xfrm>
            <a:custGeom>
              <a:avLst/>
              <a:gdLst/>
              <a:ahLst/>
              <a:cxnLst/>
              <a:rect l="l" t="t" r="r" b="b"/>
              <a:pathLst>
                <a:path w="617" h="329" extrusionOk="0">
                  <a:moveTo>
                    <a:pt x="616" y="0"/>
                  </a:moveTo>
                  <a:cubicBezTo>
                    <a:pt x="411" y="83"/>
                    <a:pt x="206" y="165"/>
                    <a:pt x="0" y="247"/>
                  </a:cubicBezTo>
                  <a:cubicBezTo>
                    <a:pt x="0" y="288"/>
                    <a:pt x="41" y="288"/>
                    <a:pt x="41" y="329"/>
                  </a:cubicBezTo>
                  <a:lnTo>
                    <a:pt x="575" y="329"/>
                  </a:lnTo>
                  <a:cubicBezTo>
                    <a:pt x="616" y="247"/>
                    <a:pt x="616" y="83"/>
                    <a:pt x="616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10" name="Google Shape;9410;p17"/>
            <p:cNvSpPr/>
            <p:nvPr/>
          </p:nvSpPr>
          <p:spPr>
            <a:xfrm>
              <a:off x="3075675" y="5352600"/>
              <a:ext cx="27750" cy="16450"/>
            </a:xfrm>
            <a:custGeom>
              <a:avLst/>
              <a:gdLst/>
              <a:ahLst/>
              <a:cxnLst/>
              <a:rect l="l" t="t" r="r" b="b"/>
              <a:pathLst>
                <a:path w="1110" h="658" extrusionOk="0">
                  <a:moveTo>
                    <a:pt x="1" y="658"/>
                  </a:moveTo>
                  <a:lnTo>
                    <a:pt x="1110" y="658"/>
                  </a:lnTo>
                  <a:cubicBezTo>
                    <a:pt x="946" y="452"/>
                    <a:pt x="740" y="206"/>
                    <a:pt x="617" y="0"/>
                  </a:cubicBezTo>
                  <a:cubicBezTo>
                    <a:pt x="412" y="247"/>
                    <a:pt x="165" y="452"/>
                    <a:pt x="1" y="65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11" name="Google Shape;9411;p17"/>
            <p:cNvSpPr/>
            <p:nvPr/>
          </p:nvSpPr>
          <p:spPr>
            <a:xfrm>
              <a:off x="3569675" y="3782300"/>
              <a:ext cx="15425" cy="9275"/>
            </a:xfrm>
            <a:custGeom>
              <a:avLst/>
              <a:gdLst/>
              <a:ahLst/>
              <a:cxnLst/>
              <a:rect l="l" t="t" r="r" b="b"/>
              <a:pathLst>
                <a:path w="617" h="371" extrusionOk="0">
                  <a:moveTo>
                    <a:pt x="616" y="370"/>
                  </a:moveTo>
                  <a:lnTo>
                    <a:pt x="616" y="1"/>
                  </a:lnTo>
                  <a:cubicBezTo>
                    <a:pt x="452" y="83"/>
                    <a:pt x="288" y="83"/>
                    <a:pt x="0" y="16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12" name="Google Shape;9412;p17"/>
            <p:cNvSpPr/>
            <p:nvPr/>
          </p:nvSpPr>
          <p:spPr>
            <a:xfrm>
              <a:off x="5038275" y="3833650"/>
              <a:ext cx="12350" cy="10300"/>
            </a:xfrm>
            <a:custGeom>
              <a:avLst/>
              <a:gdLst/>
              <a:ahLst/>
              <a:cxnLst/>
              <a:rect l="l" t="t" r="r" b="b"/>
              <a:pathLst>
                <a:path w="494" h="412" extrusionOk="0">
                  <a:moveTo>
                    <a:pt x="494" y="1"/>
                  </a:moveTo>
                  <a:cubicBezTo>
                    <a:pt x="247" y="83"/>
                    <a:pt x="1" y="124"/>
                    <a:pt x="1" y="412"/>
                  </a:cubicBezTo>
                  <a:cubicBezTo>
                    <a:pt x="247" y="329"/>
                    <a:pt x="329" y="329"/>
                    <a:pt x="494" y="28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13" name="Google Shape;9413;p17"/>
            <p:cNvSpPr/>
            <p:nvPr/>
          </p:nvSpPr>
          <p:spPr>
            <a:xfrm>
              <a:off x="5253950" y="3256475"/>
              <a:ext cx="20575" cy="14400"/>
            </a:xfrm>
            <a:custGeom>
              <a:avLst/>
              <a:gdLst/>
              <a:ahLst/>
              <a:cxnLst/>
              <a:rect l="l" t="t" r="r" b="b"/>
              <a:pathLst>
                <a:path w="823" h="576" extrusionOk="0">
                  <a:moveTo>
                    <a:pt x="576" y="576"/>
                  </a:moveTo>
                  <a:cubicBezTo>
                    <a:pt x="658" y="370"/>
                    <a:pt x="699" y="206"/>
                    <a:pt x="822" y="1"/>
                  </a:cubicBezTo>
                  <a:lnTo>
                    <a:pt x="288" y="1"/>
                  </a:lnTo>
                  <a:cubicBezTo>
                    <a:pt x="206" y="247"/>
                    <a:pt x="0" y="453"/>
                    <a:pt x="576" y="57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14" name="Google Shape;9414;p17"/>
            <p:cNvSpPr/>
            <p:nvPr/>
          </p:nvSpPr>
          <p:spPr>
            <a:xfrm>
              <a:off x="4361475" y="1520850"/>
              <a:ext cx="21600" cy="6175"/>
            </a:xfrm>
            <a:custGeom>
              <a:avLst/>
              <a:gdLst/>
              <a:ahLst/>
              <a:cxnLst/>
              <a:rect l="l" t="t" r="r" b="b"/>
              <a:pathLst>
                <a:path w="864" h="247" extrusionOk="0">
                  <a:moveTo>
                    <a:pt x="864" y="0"/>
                  </a:moveTo>
                  <a:lnTo>
                    <a:pt x="1" y="0"/>
                  </a:lnTo>
                  <a:cubicBezTo>
                    <a:pt x="330" y="206"/>
                    <a:pt x="576" y="247"/>
                    <a:pt x="864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15" name="Google Shape;9415;p17"/>
            <p:cNvSpPr/>
            <p:nvPr/>
          </p:nvSpPr>
          <p:spPr>
            <a:xfrm>
              <a:off x="2972975" y="449675"/>
              <a:ext cx="28800" cy="10300"/>
            </a:xfrm>
            <a:custGeom>
              <a:avLst/>
              <a:gdLst/>
              <a:ahLst/>
              <a:cxnLst/>
              <a:rect l="l" t="t" r="r" b="b"/>
              <a:pathLst>
                <a:path w="1152" h="412" extrusionOk="0">
                  <a:moveTo>
                    <a:pt x="83" y="1"/>
                  </a:moveTo>
                  <a:cubicBezTo>
                    <a:pt x="42" y="124"/>
                    <a:pt x="42" y="206"/>
                    <a:pt x="1" y="411"/>
                  </a:cubicBezTo>
                  <a:cubicBezTo>
                    <a:pt x="494" y="288"/>
                    <a:pt x="822" y="124"/>
                    <a:pt x="1151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16" name="Google Shape;9416;p17"/>
            <p:cNvSpPr/>
            <p:nvPr/>
          </p:nvSpPr>
          <p:spPr>
            <a:xfrm>
              <a:off x="3575825" y="3864475"/>
              <a:ext cx="9275" cy="9250"/>
            </a:xfrm>
            <a:custGeom>
              <a:avLst/>
              <a:gdLst/>
              <a:ahLst/>
              <a:cxnLst/>
              <a:rect l="l" t="t" r="r" b="b"/>
              <a:pathLst>
                <a:path w="371" h="370" extrusionOk="0">
                  <a:moveTo>
                    <a:pt x="370" y="0"/>
                  </a:moveTo>
                  <a:cubicBezTo>
                    <a:pt x="1" y="123"/>
                    <a:pt x="1" y="288"/>
                    <a:pt x="370" y="37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17" name="Google Shape;9417;p17"/>
            <p:cNvSpPr/>
            <p:nvPr/>
          </p:nvSpPr>
          <p:spPr>
            <a:xfrm>
              <a:off x="5648325" y="949825"/>
              <a:ext cx="70875" cy="26725"/>
            </a:xfrm>
            <a:custGeom>
              <a:avLst/>
              <a:gdLst/>
              <a:ahLst/>
              <a:cxnLst/>
              <a:rect l="l" t="t" r="r" b="b"/>
              <a:pathLst>
                <a:path w="2835" h="1069" extrusionOk="0">
                  <a:moveTo>
                    <a:pt x="945" y="1"/>
                  </a:moveTo>
                  <a:lnTo>
                    <a:pt x="945" y="1"/>
                  </a:lnTo>
                  <a:cubicBezTo>
                    <a:pt x="288" y="206"/>
                    <a:pt x="0" y="535"/>
                    <a:pt x="41" y="1028"/>
                  </a:cubicBezTo>
                  <a:cubicBezTo>
                    <a:pt x="247" y="1028"/>
                    <a:pt x="452" y="1069"/>
                    <a:pt x="493" y="1028"/>
                  </a:cubicBezTo>
                  <a:cubicBezTo>
                    <a:pt x="863" y="658"/>
                    <a:pt x="1315" y="699"/>
                    <a:pt x="1890" y="822"/>
                  </a:cubicBezTo>
                  <a:cubicBezTo>
                    <a:pt x="2177" y="863"/>
                    <a:pt x="2670" y="1028"/>
                    <a:pt x="2835" y="658"/>
                  </a:cubicBezTo>
                  <a:cubicBezTo>
                    <a:pt x="2177" y="452"/>
                    <a:pt x="1561" y="206"/>
                    <a:pt x="945" y="1"/>
                  </a:cubicBezTo>
                  <a:lnTo>
                    <a:pt x="945" y="1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18" name="Google Shape;9418;p17"/>
            <p:cNvSpPr/>
            <p:nvPr/>
          </p:nvSpPr>
          <p:spPr>
            <a:xfrm>
              <a:off x="5799275" y="1017600"/>
              <a:ext cx="1050" cy="1050"/>
            </a:xfrm>
            <a:custGeom>
              <a:avLst/>
              <a:gdLst/>
              <a:ahLst/>
              <a:cxnLst/>
              <a:rect l="l" t="t" r="r" b="b"/>
              <a:pathLst>
                <a:path w="42" h="42" extrusionOk="0">
                  <a:moveTo>
                    <a:pt x="42" y="1"/>
                  </a:moveTo>
                  <a:lnTo>
                    <a:pt x="42" y="1"/>
                  </a:lnTo>
                  <a:cubicBezTo>
                    <a:pt x="1" y="42"/>
                    <a:pt x="1" y="42"/>
                    <a:pt x="42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19" name="Google Shape;9419;p17"/>
            <p:cNvSpPr/>
            <p:nvPr/>
          </p:nvSpPr>
          <p:spPr>
            <a:xfrm>
              <a:off x="4083175" y="1753975"/>
              <a:ext cx="25" cy="2075"/>
            </a:xfrm>
            <a:custGeom>
              <a:avLst/>
              <a:gdLst/>
              <a:ahLst/>
              <a:cxnLst/>
              <a:rect l="l" t="t" r="r" b="b"/>
              <a:pathLst>
                <a:path w="1" h="83" extrusionOk="0">
                  <a:moveTo>
                    <a:pt x="0" y="0"/>
                  </a:moveTo>
                  <a:cubicBezTo>
                    <a:pt x="0" y="0"/>
                    <a:pt x="0" y="83"/>
                    <a:pt x="0" y="0"/>
                  </a:cubicBezTo>
                  <a:cubicBezTo>
                    <a:pt x="0" y="83"/>
                    <a:pt x="0" y="83"/>
                    <a:pt x="0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20" name="Google Shape;9420;p17"/>
            <p:cNvSpPr/>
            <p:nvPr/>
          </p:nvSpPr>
          <p:spPr>
            <a:xfrm>
              <a:off x="5912250" y="1040200"/>
              <a:ext cx="1050" cy="2075"/>
            </a:xfrm>
            <a:custGeom>
              <a:avLst/>
              <a:gdLst/>
              <a:ahLst/>
              <a:cxnLst/>
              <a:rect l="l" t="t" r="r" b="b"/>
              <a:pathLst>
                <a:path w="42" h="83" extrusionOk="0">
                  <a:moveTo>
                    <a:pt x="1" y="1"/>
                  </a:moveTo>
                  <a:lnTo>
                    <a:pt x="1" y="1"/>
                  </a:lnTo>
                  <a:cubicBezTo>
                    <a:pt x="42" y="83"/>
                    <a:pt x="42" y="83"/>
                    <a:pt x="1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21" name="Google Shape;9421;p17"/>
            <p:cNvSpPr/>
            <p:nvPr/>
          </p:nvSpPr>
          <p:spPr>
            <a:xfrm>
              <a:off x="3229725" y="3795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22" name="Google Shape;9422;p17"/>
            <p:cNvSpPr/>
            <p:nvPr/>
          </p:nvSpPr>
          <p:spPr>
            <a:xfrm>
              <a:off x="3071575" y="3773050"/>
              <a:ext cx="305050" cy="186950"/>
            </a:xfrm>
            <a:custGeom>
              <a:avLst/>
              <a:gdLst/>
              <a:ahLst/>
              <a:cxnLst/>
              <a:rect l="l" t="t" r="r" b="b"/>
              <a:pathLst>
                <a:path w="12202" h="7478" extrusionOk="0">
                  <a:moveTo>
                    <a:pt x="1603" y="3411"/>
                  </a:moveTo>
                  <a:cubicBezTo>
                    <a:pt x="42" y="3863"/>
                    <a:pt x="0" y="3986"/>
                    <a:pt x="124" y="5259"/>
                  </a:cubicBezTo>
                  <a:lnTo>
                    <a:pt x="904" y="4479"/>
                  </a:lnTo>
                  <a:cubicBezTo>
                    <a:pt x="1438" y="5465"/>
                    <a:pt x="1438" y="5465"/>
                    <a:pt x="2958" y="5424"/>
                  </a:cubicBezTo>
                  <a:cubicBezTo>
                    <a:pt x="3164" y="5424"/>
                    <a:pt x="3410" y="5465"/>
                    <a:pt x="3698" y="5506"/>
                  </a:cubicBezTo>
                  <a:cubicBezTo>
                    <a:pt x="3574" y="5629"/>
                    <a:pt x="3533" y="5711"/>
                    <a:pt x="3492" y="5711"/>
                  </a:cubicBezTo>
                  <a:cubicBezTo>
                    <a:pt x="2958" y="5793"/>
                    <a:pt x="2342" y="5670"/>
                    <a:pt x="1931" y="5834"/>
                  </a:cubicBezTo>
                  <a:cubicBezTo>
                    <a:pt x="1520" y="5999"/>
                    <a:pt x="1274" y="6409"/>
                    <a:pt x="1027" y="6697"/>
                  </a:cubicBezTo>
                  <a:lnTo>
                    <a:pt x="945" y="6697"/>
                  </a:lnTo>
                  <a:lnTo>
                    <a:pt x="945" y="6697"/>
                  </a:lnTo>
                  <a:lnTo>
                    <a:pt x="945" y="6697"/>
                  </a:lnTo>
                  <a:lnTo>
                    <a:pt x="945" y="6697"/>
                  </a:lnTo>
                  <a:lnTo>
                    <a:pt x="945" y="6697"/>
                  </a:lnTo>
                  <a:cubicBezTo>
                    <a:pt x="1438" y="6944"/>
                    <a:pt x="1890" y="7190"/>
                    <a:pt x="2465" y="7478"/>
                  </a:cubicBezTo>
                  <a:cubicBezTo>
                    <a:pt x="2876" y="7067"/>
                    <a:pt x="3164" y="6697"/>
                    <a:pt x="3492" y="6327"/>
                  </a:cubicBezTo>
                  <a:cubicBezTo>
                    <a:pt x="4026" y="6492"/>
                    <a:pt x="4601" y="6615"/>
                    <a:pt x="5177" y="6697"/>
                  </a:cubicBezTo>
                  <a:cubicBezTo>
                    <a:pt x="5341" y="6492"/>
                    <a:pt x="5423" y="6286"/>
                    <a:pt x="5587" y="6040"/>
                  </a:cubicBezTo>
                  <a:cubicBezTo>
                    <a:pt x="5998" y="6286"/>
                    <a:pt x="6327" y="6492"/>
                    <a:pt x="6779" y="6738"/>
                  </a:cubicBezTo>
                  <a:cubicBezTo>
                    <a:pt x="6861" y="6451"/>
                    <a:pt x="7148" y="6245"/>
                    <a:pt x="7025" y="6122"/>
                  </a:cubicBezTo>
                  <a:cubicBezTo>
                    <a:pt x="6573" y="5629"/>
                    <a:pt x="5793" y="5670"/>
                    <a:pt x="5094" y="5711"/>
                  </a:cubicBezTo>
                  <a:cubicBezTo>
                    <a:pt x="4560" y="4807"/>
                    <a:pt x="4560" y="4807"/>
                    <a:pt x="5423" y="4520"/>
                  </a:cubicBezTo>
                  <a:cubicBezTo>
                    <a:pt x="5587" y="4807"/>
                    <a:pt x="5711" y="5054"/>
                    <a:pt x="5793" y="5218"/>
                  </a:cubicBezTo>
                  <a:cubicBezTo>
                    <a:pt x="6655" y="5054"/>
                    <a:pt x="7313" y="4931"/>
                    <a:pt x="8052" y="4807"/>
                  </a:cubicBezTo>
                  <a:cubicBezTo>
                    <a:pt x="8093" y="4602"/>
                    <a:pt x="8134" y="4397"/>
                    <a:pt x="8258" y="4068"/>
                  </a:cubicBezTo>
                  <a:cubicBezTo>
                    <a:pt x="8915" y="4314"/>
                    <a:pt x="9449" y="4602"/>
                    <a:pt x="10024" y="4684"/>
                  </a:cubicBezTo>
                  <a:cubicBezTo>
                    <a:pt x="10846" y="4848"/>
                    <a:pt x="11133" y="4314"/>
                    <a:pt x="11462" y="3986"/>
                  </a:cubicBezTo>
                  <a:cubicBezTo>
                    <a:pt x="10846" y="3452"/>
                    <a:pt x="10229" y="2959"/>
                    <a:pt x="9695" y="2425"/>
                  </a:cubicBezTo>
                  <a:cubicBezTo>
                    <a:pt x="9408" y="2137"/>
                    <a:pt x="9408" y="1767"/>
                    <a:pt x="9901" y="1521"/>
                  </a:cubicBezTo>
                  <a:cubicBezTo>
                    <a:pt x="10928" y="1644"/>
                    <a:pt x="10476" y="2630"/>
                    <a:pt x="11544" y="2794"/>
                  </a:cubicBezTo>
                  <a:cubicBezTo>
                    <a:pt x="11626" y="2137"/>
                    <a:pt x="12201" y="1521"/>
                    <a:pt x="11503" y="905"/>
                  </a:cubicBezTo>
                  <a:cubicBezTo>
                    <a:pt x="10846" y="289"/>
                    <a:pt x="10024" y="1"/>
                    <a:pt x="8586" y="206"/>
                  </a:cubicBezTo>
                  <a:cubicBezTo>
                    <a:pt x="9736" y="576"/>
                    <a:pt x="9860" y="946"/>
                    <a:pt x="9243" y="1521"/>
                  </a:cubicBezTo>
                  <a:cubicBezTo>
                    <a:pt x="9079" y="1644"/>
                    <a:pt x="9202" y="1932"/>
                    <a:pt x="9202" y="2137"/>
                  </a:cubicBezTo>
                  <a:lnTo>
                    <a:pt x="9202" y="2877"/>
                  </a:lnTo>
                  <a:cubicBezTo>
                    <a:pt x="8709" y="2959"/>
                    <a:pt x="8299" y="2959"/>
                    <a:pt x="7970" y="3000"/>
                  </a:cubicBezTo>
                  <a:lnTo>
                    <a:pt x="7970" y="3000"/>
                  </a:lnTo>
                  <a:cubicBezTo>
                    <a:pt x="8381" y="3205"/>
                    <a:pt x="8709" y="3370"/>
                    <a:pt x="9243" y="3616"/>
                  </a:cubicBezTo>
                  <a:cubicBezTo>
                    <a:pt x="9038" y="3657"/>
                    <a:pt x="8833" y="3780"/>
                    <a:pt x="8668" y="3698"/>
                  </a:cubicBezTo>
                  <a:cubicBezTo>
                    <a:pt x="7806" y="3575"/>
                    <a:pt x="7231" y="3698"/>
                    <a:pt x="7066" y="4438"/>
                  </a:cubicBezTo>
                  <a:cubicBezTo>
                    <a:pt x="6162" y="4068"/>
                    <a:pt x="5793" y="3657"/>
                    <a:pt x="5752" y="2877"/>
                  </a:cubicBezTo>
                  <a:cubicBezTo>
                    <a:pt x="6532" y="3164"/>
                    <a:pt x="7272" y="3452"/>
                    <a:pt x="7970" y="3000"/>
                  </a:cubicBezTo>
                  <a:lnTo>
                    <a:pt x="7970" y="3000"/>
                  </a:lnTo>
                  <a:lnTo>
                    <a:pt x="7970" y="3000"/>
                  </a:lnTo>
                  <a:lnTo>
                    <a:pt x="7970" y="3000"/>
                  </a:lnTo>
                  <a:cubicBezTo>
                    <a:pt x="7847" y="2836"/>
                    <a:pt x="7641" y="2753"/>
                    <a:pt x="7641" y="2589"/>
                  </a:cubicBezTo>
                  <a:cubicBezTo>
                    <a:pt x="7641" y="2260"/>
                    <a:pt x="7806" y="1973"/>
                    <a:pt x="7806" y="1767"/>
                  </a:cubicBezTo>
                  <a:cubicBezTo>
                    <a:pt x="7395" y="1521"/>
                    <a:pt x="7189" y="1316"/>
                    <a:pt x="6861" y="1151"/>
                  </a:cubicBezTo>
                  <a:cubicBezTo>
                    <a:pt x="6655" y="1028"/>
                    <a:pt x="6409" y="946"/>
                    <a:pt x="6204" y="823"/>
                  </a:cubicBezTo>
                  <a:cubicBezTo>
                    <a:pt x="6162" y="1110"/>
                    <a:pt x="6162" y="1357"/>
                    <a:pt x="6121" y="1603"/>
                  </a:cubicBezTo>
                  <a:cubicBezTo>
                    <a:pt x="6450" y="1767"/>
                    <a:pt x="6779" y="1850"/>
                    <a:pt x="7066" y="2014"/>
                  </a:cubicBezTo>
                  <a:cubicBezTo>
                    <a:pt x="6738" y="2178"/>
                    <a:pt x="6368" y="2260"/>
                    <a:pt x="6204" y="2178"/>
                  </a:cubicBezTo>
                  <a:cubicBezTo>
                    <a:pt x="5752" y="1850"/>
                    <a:pt x="5382" y="1521"/>
                    <a:pt x="4930" y="1192"/>
                  </a:cubicBezTo>
                  <a:cubicBezTo>
                    <a:pt x="3985" y="1562"/>
                    <a:pt x="3985" y="1562"/>
                    <a:pt x="4519" y="2589"/>
                  </a:cubicBezTo>
                  <a:cubicBezTo>
                    <a:pt x="4150" y="3246"/>
                    <a:pt x="3780" y="3821"/>
                    <a:pt x="3492" y="4438"/>
                  </a:cubicBezTo>
                  <a:cubicBezTo>
                    <a:pt x="3123" y="4314"/>
                    <a:pt x="2753" y="4273"/>
                    <a:pt x="2630" y="4232"/>
                  </a:cubicBezTo>
                  <a:cubicBezTo>
                    <a:pt x="2671" y="3904"/>
                    <a:pt x="2712" y="3657"/>
                    <a:pt x="2712" y="3411"/>
                  </a:cubicBezTo>
                  <a:cubicBezTo>
                    <a:pt x="2383" y="3370"/>
                    <a:pt x="1931" y="3246"/>
                    <a:pt x="1603" y="341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23" name="Google Shape;9423;p17"/>
            <p:cNvSpPr/>
            <p:nvPr/>
          </p:nvSpPr>
          <p:spPr>
            <a:xfrm>
              <a:off x="2467700" y="3854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24" name="Google Shape;9424;p17"/>
            <p:cNvSpPr/>
            <p:nvPr/>
          </p:nvSpPr>
          <p:spPr>
            <a:xfrm>
              <a:off x="2328025" y="3817225"/>
              <a:ext cx="261900" cy="119150"/>
            </a:xfrm>
            <a:custGeom>
              <a:avLst/>
              <a:gdLst/>
              <a:ahLst/>
              <a:cxnLst/>
              <a:rect l="l" t="t" r="r" b="b"/>
              <a:pathLst>
                <a:path w="10476" h="4766" extrusionOk="0">
                  <a:moveTo>
                    <a:pt x="8011" y="2671"/>
                  </a:moveTo>
                  <a:cubicBezTo>
                    <a:pt x="9285" y="2219"/>
                    <a:pt x="10230" y="1767"/>
                    <a:pt x="10476" y="863"/>
                  </a:cubicBezTo>
                  <a:cubicBezTo>
                    <a:pt x="9490" y="986"/>
                    <a:pt x="8545" y="1069"/>
                    <a:pt x="7436" y="1233"/>
                  </a:cubicBezTo>
                  <a:cubicBezTo>
                    <a:pt x="7477" y="1315"/>
                    <a:pt x="7559" y="1561"/>
                    <a:pt x="7641" y="1685"/>
                  </a:cubicBezTo>
                  <a:cubicBezTo>
                    <a:pt x="7929" y="2137"/>
                    <a:pt x="7806" y="2342"/>
                    <a:pt x="7149" y="2301"/>
                  </a:cubicBezTo>
                  <a:cubicBezTo>
                    <a:pt x="6532" y="2260"/>
                    <a:pt x="6738" y="2671"/>
                    <a:pt x="6204" y="2712"/>
                  </a:cubicBezTo>
                  <a:cubicBezTo>
                    <a:pt x="6080" y="2671"/>
                    <a:pt x="5875" y="2630"/>
                    <a:pt x="5711" y="2547"/>
                  </a:cubicBezTo>
                  <a:cubicBezTo>
                    <a:pt x="5711" y="2506"/>
                    <a:pt x="5752" y="2465"/>
                    <a:pt x="5793" y="2424"/>
                  </a:cubicBezTo>
                  <a:cubicBezTo>
                    <a:pt x="5259" y="2260"/>
                    <a:pt x="4725" y="2096"/>
                    <a:pt x="4068" y="1890"/>
                  </a:cubicBezTo>
                  <a:cubicBezTo>
                    <a:pt x="4437" y="1315"/>
                    <a:pt x="4971" y="1274"/>
                    <a:pt x="5670" y="1479"/>
                  </a:cubicBezTo>
                  <a:cubicBezTo>
                    <a:pt x="5711" y="1192"/>
                    <a:pt x="5998" y="1027"/>
                    <a:pt x="6409" y="863"/>
                  </a:cubicBezTo>
                  <a:cubicBezTo>
                    <a:pt x="7231" y="617"/>
                    <a:pt x="7190" y="493"/>
                    <a:pt x="6450" y="0"/>
                  </a:cubicBezTo>
                  <a:lnTo>
                    <a:pt x="6450" y="0"/>
                  </a:lnTo>
                  <a:lnTo>
                    <a:pt x="6409" y="0"/>
                  </a:lnTo>
                  <a:lnTo>
                    <a:pt x="6409" y="0"/>
                  </a:lnTo>
                  <a:cubicBezTo>
                    <a:pt x="6080" y="83"/>
                    <a:pt x="5711" y="165"/>
                    <a:pt x="5382" y="288"/>
                  </a:cubicBezTo>
                  <a:cubicBezTo>
                    <a:pt x="4519" y="781"/>
                    <a:pt x="4560" y="781"/>
                    <a:pt x="3862" y="576"/>
                  </a:cubicBezTo>
                  <a:cubicBezTo>
                    <a:pt x="3821" y="576"/>
                    <a:pt x="3698" y="576"/>
                    <a:pt x="3533" y="617"/>
                  </a:cubicBezTo>
                  <a:lnTo>
                    <a:pt x="3533" y="1274"/>
                  </a:lnTo>
                  <a:cubicBezTo>
                    <a:pt x="2630" y="1356"/>
                    <a:pt x="1972" y="1069"/>
                    <a:pt x="2096" y="781"/>
                  </a:cubicBezTo>
                  <a:cubicBezTo>
                    <a:pt x="2383" y="822"/>
                    <a:pt x="2630" y="945"/>
                    <a:pt x="3041" y="1027"/>
                  </a:cubicBezTo>
                  <a:cubicBezTo>
                    <a:pt x="2917" y="740"/>
                    <a:pt x="2876" y="534"/>
                    <a:pt x="2712" y="411"/>
                  </a:cubicBezTo>
                  <a:cubicBezTo>
                    <a:pt x="2589" y="247"/>
                    <a:pt x="2260" y="42"/>
                    <a:pt x="2055" y="42"/>
                  </a:cubicBezTo>
                  <a:cubicBezTo>
                    <a:pt x="1849" y="42"/>
                    <a:pt x="1603" y="329"/>
                    <a:pt x="1479" y="452"/>
                  </a:cubicBezTo>
                  <a:cubicBezTo>
                    <a:pt x="1274" y="740"/>
                    <a:pt x="1151" y="986"/>
                    <a:pt x="987" y="1274"/>
                  </a:cubicBezTo>
                  <a:cubicBezTo>
                    <a:pt x="781" y="1603"/>
                    <a:pt x="617" y="1849"/>
                    <a:pt x="411" y="2178"/>
                  </a:cubicBezTo>
                  <a:cubicBezTo>
                    <a:pt x="1438" y="2671"/>
                    <a:pt x="2835" y="2219"/>
                    <a:pt x="3492" y="3040"/>
                  </a:cubicBezTo>
                  <a:lnTo>
                    <a:pt x="3492" y="3040"/>
                  </a:lnTo>
                  <a:cubicBezTo>
                    <a:pt x="3492" y="3081"/>
                    <a:pt x="3451" y="3081"/>
                    <a:pt x="3451" y="3123"/>
                  </a:cubicBezTo>
                  <a:cubicBezTo>
                    <a:pt x="740" y="2506"/>
                    <a:pt x="740" y="2506"/>
                    <a:pt x="1" y="3328"/>
                  </a:cubicBezTo>
                  <a:cubicBezTo>
                    <a:pt x="740" y="3533"/>
                    <a:pt x="1479" y="3739"/>
                    <a:pt x="2260" y="3903"/>
                  </a:cubicBezTo>
                  <a:cubicBezTo>
                    <a:pt x="1890" y="4026"/>
                    <a:pt x="1603" y="4314"/>
                    <a:pt x="1972" y="4766"/>
                  </a:cubicBezTo>
                  <a:cubicBezTo>
                    <a:pt x="2260" y="4232"/>
                    <a:pt x="2712" y="4067"/>
                    <a:pt x="3451" y="4108"/>
                  </a:cubicBezTo>
                  <a:cubicBezTo>
                    <a:pt x="4150" y="4150"/>
                    <a:pt x="4889" y="4150"/>
                    <a:pt x="5587" y="4150"/>
                  </a:cubicBezTo>
                  <a:lnTo>
                    <a:pt x="5587" y="4150"/>
                  </a:lnTo>
                  <a:lnTo>
                    <a:pt x="5587" y="4150"/>
                  </a:lnTo>
                  <a:lnTo>
                    <a:pt x="5546" y="4150"/>
                  </a:lnTo>
                  <a:cubicBezTo>
                    <a:pt x="6409" y="3821"/>
                    <a:pt x="6409" y="3821"/>
                    <a:pt x="6614" y="4273"/>
                  </a:cubicBezTo>
                  <a:cubicBezTo>
                    <a:pt x="7107" y="4232"/>
                    <a:pt x="7559" y="4150"/>
                    <a:pt x="8052" y="4067"/>
                  </a:cubicBezTo>
                  <a:lnTo>
                    <a:pt x="8052" y="3287"/>
                  </a:lnTo>
                  <a:cubicBezTo>
                    <a:pt x="8586" y="3246"/>
                    <a:pt x="8997" y="3246"/>
                    <a:pt x="9408" y="3205"/>
                  </a:cubicBezTo>
                  <a:cubicBezTo>
                    <a:pt x="9572" y="2588"/>
                    <a:pt x="8792" y="2794"/>
                    <a:pt x="8011" y="2671"/>
                  </a:cubicBezTo>
                  <a:close/>
                  <a:moveTo>
                    <a:pt x="5053" y="3492"/>
                  </a:moveTo>
                  <a:cubicBezTo>
                    <a:pt x="5177" y="3410"/>
                    <a:pt x="5300" y="3246"/>
                    <a:pt x="5464" y="3040"/>
                  </a:cubicBezTo>
                  <a:cubicBezTo>
                    <a:pt x="5382" y="3287"/>
                    <a:pt x="5259" y="3369"/>
                    <a:pt x="5053" y="349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25" name="Google Shape;9425;p17"/>
            <p:cNvSpPr/>
            <p:nvPr/>
          </p:nvSpPr>
          <p:spPr>
            <a:xfrm>
              <a:off x="3647725" y="1823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26" name="Google Shape;9426;p17"/>
            <p:cNvSpPr/>
            <p:nvPr/>
          </p:nvSpPr>
          <p:spPr>
            <a:xfrm>
              <a:off x="3738100" y="3879875"/>
              <a:ext cx="25" cy="2075"/>
            </a:xfrm>
            <a:custGeom>
              <a:avLst/>
              <a:gdLst/>
              <a:ahLst/>
              <a:cxnLst/>
              <a:rect l="l" t="t" r="r" b="b"/>
              <a:pathLst>
                <a:path w="1" h="83" extrusionOk="0">
                  <a:moveTo>
                    <a:pt x="0" y="82"/>
                  </a:moveTo>
                  <a:cubicBezTo>
                    <a:pt x="0" y="0"/>
                    <a:pt x="0" y="0"/>
                    <a:pt x="0" y="82"/>
                  </a:cubicBezTo>
                  <a:cubicBezTo>
                    <a:pt x="0" y="0"/>
                    <a:pt x="0" y="0"/>
                    <a:pt x="0" y="8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27" name="Google Shape;9427;p17"/>
            <p:cNvSpPr/>
            <p:nvPr/>
          </p:nvSpPr>
          <p:spPr>
            <a:xfrm>
              <a:off x="3635400" y="3713500"/>
              <a:ext cx="257800" cy="166400"/>
            </a:xfrm>
            <a:custGeom>
              <a:avLst/>
              <a:gdLst/>
              <a:ahLst/>
              <a:cxnLst/>
              <a:rect l="l" t="t" r="r" b="b"/>
              <a:pathLst>
                <a:path w="10312" h="6656" extrusionOk="0">
                  <a:moveTo>
                    <a:pt x="2137" y="452"/>
                  </a:moveTo>
                  <a:cubicBezTo>
                    <a:pt x="2301" y="904"/>
                    <a:pt x="2383" y="1233"/>
                    <a:pt x="2506" y="1479"/>
                  </a:cubicBezTo>
                  <a:cubicBezTo>
                    <a:pt x="2137" y="1726"/>
                    <a:pt x="1808" y="2013"/>
                    <a:pt x="1356" y="2342"/>
                  </a:cubicBezTo>
                  <a:cubicBezTo>
                    <a:pt x="1767" y="2301"/>
                    <a:pt x="2054" y="2301"/>
                    <a:pt x="2342" y="2301"/>
                  </a:cubicBezTo>
                  <a:cubicBezTo>
                    <a:pt x="2465" y="2753"/>
                    <a:pt x="2301" y="2958"/>
                    <a:pt x="1685" y="2917"/>
                  </a:cubicBezTo>
                  <a:cubicBezTo>
                    <a:pt x="1356" y="2876"/>
                    <a:pt x="1068" y="2712"/>
                    <a:pt x="822" y="2753"/>
                  </a:cubicBezTo>
                  <a:cubicBezTo>
                    <a:pt x="493" y="2835"/>
                    <a:pt x="83" y="2958"/>
                    <a:pt x="41" y="3164"/>
                  </a:cubicBezTo>
                  <a:cubicBezTo>
                    <a:pt x="0" y="3369"/>
                    <a:pt x="206" y="3698"/>
                    <a:pt x="452" y="3903"/>
                  </a:cubicBezTo>
                  <a:cubicBezTo>
                    <a:pt x="534" y="3985"/>
                    <a:pt x="1151" y="3944"/>
                    <a:pt x="1233" y="3821"/>
                  </a:cubicBezTo>
                  <a:cubicBezTo>
                    <a:pt x="1561" y="3328"/>
                    <a:pt x="2137" y="3985"/>
                    <a:pt x="2506" y="3698"/>
                  </a:cubicBezTo>
                  <a:cubicBezTo>
                    <a:pt x="2671" y="3492"/>
                    <a:pt x="2794" y="3205"/>
                    <a:pt x="3081" y="2958"/>
                  </a:cubicBezTo>
                  <a:cubicBezTo>
                    <a:pt x="3821" y="3369"/>
                    <a:pt x="3533" y="3944"/>
                    <a:pt x="3615" y="4355"/>
                  </a:cubicBezTo>
                  <a:cubicBezTo>
                    <a:pt x="4355" y="4396"/>
                    <a:pt x="4725" y="4766"/>
                    <a:pt x="5053" y="5218"/>
                  </a:cubicBezTo>
                  <a:cubicBezTo>
                    <a:pt x="4519" y="5628"/>
                    <a:pt x="4026" y="6080"/>
                    <a:pt x="4149" y="6655"/>
                  </a:cubicBezTo>
                  <a:cubicBezTo>
                    <a:pt x="4766" y="6286"/>
                    <a:pt x="5012" y="5669"/>
                    <a:pt x="5834" y="5423"/>
                  </a:cubicBezTo>
                  <a:cubicBezTo>
                    <a:pt x="6245" y="5259"/>
                    <a:pt x="6614" y="4766"/>
                    <a:pt x="6573" y="4519"/>
                  </a:cubicBezTo>
                  <a:cubicBezTo>
                    <a:pt x="6450" y="4026"/>
                    <a:pt x="6655" y="3698"/>
                    <a:pt x="7025" y="3369"/>
                  </a:cubicBezTo>
                  <a:cubicBezTo>
                    <a:pt x="6245" y="2671"/>
                    <a:pt x="6245" y="2671"/>
                    <a:pt x="7189" y="2137"/>
                  </a:cubicBezTo>
                  <a:cubicBezTo>
                    <a:pt x="8093" y="2547"/>
                    <a:pt x="8052" y="3164"/>
                    <a:pt x="7641" y="3862"/>
                  </a:cubicBezTo>
                  <a:cubicBezTo>
                    <a:pt x="8915" y="3739"/>
                    <a:pt x="9695" y="3328"/>
                    <a:pt x="10311" y="2671"/>
                  </a:cubicBezTo>
                  <a:cubicBezTo>
                    <a:pt x="9901" y="2588"/>
                    <a:pt x="9572" y="2465"/>
                    <a:pt x="9284" y="2506"/>
                  </a:cubicBezTo>
                  <a:cubicBezTo>
                    <a:pt x="8709" y="2547"/>
                    <a:pt x="8463" y="2465"/>
                    <a:pt x="8052" y="2137"/>
                  </a:cubicBezTo>
                  <a:cubicBezTo>
                    <a:pt x="7641" y="1808"/>
                    <a:pt x="6984" y="1561"/>
                    <a:pt x="6368" y="1315"/>
                  </a:cubicBezTo>
                  <a:cubicBezTo>
                    <a:pt x="6039" y="1644"/>
                    <a:pt x="5875" y="1849"/>
                    <a:pt x="5669" y="2054"/>
                  </a:cubicBezTo>
                  <a:cubicBezTo>
                    <a:pt x="5341" y="1931"/>
                    <a:pt x="5053" y="1890"/>
                    <a:pt x="4807" y="1767"/>
                  </a:cubicBezTo>
                  <a:cubicBezTo>
                    <a:pt x="4437" y="2054"/>
                    <a:pt x="4108" y="2260"/>
                    <a:pt x="3739" y="2465"/>
                  </a:cubicBezTo>
                  <a:cubicBezTo>
                    <a:pt x="3369" y="1931"/>
                    <a:pt x="3369" y="1931"/>
                    <a:pt x="3698" y="1644"/>
                  </a:cubicBezTo>
                  <a:cubicBezTo>
                    <a:pt x="4108" y="1151"/>
                    <a:pt x="4437" y="658"/>
                    <a:pt x="4848" y="41"/>
                  </a:cubicBezTo>
                  <a:cubicBezTo>
                    <a:pt x="3698" y="0"/>
                    <a:pt x="3369" y="986"/>
                    <a:pt x="2137" y="452"/>
                  </a:cubicBezTo>
                  <a:close/>
                  <a:moveTo>
                    <a:pt x="5259" y="2753"/>
                  </a:moveTo>
                  <a:cubicBezTo>
                    <a:pt x="6491" y="3246"/>
                    <a:pt x="5218" y="3944"/>
                    <a:pt x="5752" y="4396"/>
                  </a:cubicBezTo>
                  <a:cubicBezTo>
                    <a:pt x="4766" y="3985"/>
                    <a:pt x="5053" y="3410"/>
                    <a:pt x="5259" y="275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28" name="Google Shape;9428;p17"/>
            <p:cNvSpPr/>
            <p:nvPr/>
          </p:nvSpPr>
          <p:spPr>
            <a:xfrm>
              <a:off x="3057200" y="1874125"/>
              <a:ext cx="234175" cy="155100"/>
            </a:xfrm>
            <a:custGeom>
              <a:avLst/>
              <a:gdLst/>
              <a:ahLst/>
              <a:cxnLst/>
              <a:rect l="l" t="t" r="r" b="b"/>
              <a:pathLst>
                <a:path w="9367" h="6204" extrusionOk="0">
                  <a:moveTo>
                    <a:pt x="863" y="3451"/>
                  </a:moveTo>
                  <a:cubicBezTo>
                    <a:pt x="1808" y="3164"/>
                    <a:pt x="1808" y="3205"/>
                    <a:pt x="2629" y="3739"/>
                  </a:cubicBezTo>
                  <a:cubicBezTo>
                    <a:pt x="2794" y="3821"/>
                    <a:pt x="3122" y="3821"/>
                    <a:pt x="3533" y="3944"/>
                  </a:cubicBezTo>
                  <a:cubicBezTo>
                    <a:pt x="2260" y="4478"/>
                    <a:pt x="3328" y="5382"/>
                    <a:pt x="2629" y="5998"/>
                  </a:cubicBezTo>
                  <a:cubicBezTo>
                    <a:pt x="3205" y="6081"/>
                    <a:pt x="3615" y="6163"/>
                    <a:pt x="3985" y="6204"/>
                  </a:cubicBezTo>
                  <a:cubicBezTo>
                    <a:pt x="3656" y="5505"/>
                    <a:pt x="3451" y="4848"/>
                    <a:pt x="4108" y="4191"/>
                  </a:cubicBezTo>
                  <a:cubicBezTo>
                    <a:pt x="4396" y="4191"/>
                    <a:pt x="4766" y="4232"/>
                    <a:pt x="5094" y="4273"/>
                  </a:cubicBezTo>
                  <a:cubicBezTo>
                    <a:pt x="5259" y="4068"/>
                    <a:pt x="5341" y="3862"/>
                    <a:pt x="5423" y="3698"/>
                  </a:cubicBezTo>
                  <a:cubicBezTo>
                    <a:pt x="5135" y="3534"/>
                    <a:pt x="4889" y="3410"/>
                    <a:pt x="4560" y="3246"/>
                  </a:cubicBezTo>
                  <a:cubicBezTo>
                    <a:pt x="5998" y="2753"/>
                    <a:pt x="6162" y="2835"/>
                    <a:pt x="5382" y="2014"/>
                  </a:cubicBezTo>
                  <a:cubicBezTo>
                    <a:pt x="5834" y="1890"/>
                    <a:pt x="6245" y="1973"/>
                    <a:pt x="6327" y="2301"/>
                  </a:cubicBezTo>
                  <a:cubicBezTo>
                    <a:pt x="6409" y="2712"/>
                    <a:pt x="6286" y="3041"/>
                    <a:pt x="6286" y="3451"/>
                  </a:cubicBezTo>
                  <a:lnTo>
                    <a:pt x="6286" y="4068"/>
                  </a:lnTo>
                  <a:cubicBezTo>
                    <a:pt x="6614" y="4027"/>
                    <a:pt x="6779" y="4027"/>
                    <a:pt x="6943" y="4027"/>
                  </a:cubicBezTo>
                  <a:cubicBezTo>
                    <a:pt x="7148" y="4027"/>
                    <a:pt x="7354" y="4027"/>
                    <a:pt x="7559" y="4068"/>
                  </a:cubicBezTo>
                  <a:cubicBezTo>
                    <a:pt x="8586" y="4232"/>
                    <a:pt x="8833" y="4150"/>
                    <a:pt x="9284" y="3451"/>
                  </a:cubicBezTo>
                  <a:cubicBezTo>
                    <a:pt x="9367" y="3410"/>
                    <a:pt x="9284" y="3328"/>
                    <a:pt x="9284" y="3164"/>
                  </a:cubicBezTo>
                  <a:lnTo>
                    <a:pt x="8586" y="3534"/>
                  </a:lnTo>
                  <a:cubicBezTo>
                    <a:pt x="7847" y="3328"/>
                    <a:pt x="7764" y="2959"/>
                    <a:pt x="7888" y="2671"/>
                  </a:cubicBezTo>
                  <a:cubicBezTo>
                    <a:pt x="7354" y="2219"/>
                    <a:pt x="6820" y="1973"/>
                    <a:pt x="6409" y="1685"/>
                  </a:cubicBezTo>
                  <a:cubicBezTo>
                    <a:pt x="5793" y="1274"/>
                    <a:pt x="6121" y="863"/>
                    <a:pt x="6655" y="535"/>
                  </a:cubicBezTo>
                  <a:cubicBezTo>
                    <a:pt x="6162" y="329"/>
                    <a:pt x="5752" y="206"/>
                    <a:pt x="5176" y="1"/>
                  </a:cubicBezTo>
                  <a:cubicBezTo>
                    <a:pt x="4889" y="329"/>
                    <a:pt x="4601" y="699"/>
                    <a:pt x="4355" y="1069"/>
                  </a:cubicBezTo>
                  <a:cubicBezTo>
                    <a:pt x="2753" y="1397"/>
                    <a:pt x="2753" y="1480"/>
                    <a:pt x="1479" y="2301"/>
                  </a:cubicBezTo>
                  <a:cubicBezTo>
                    <a:pt x="1274" y="2466"/>
                    <a:pt x="986" y="2507"/>
                    <a:pt x="699" y="2548"/>
                  </a:cubicBezTo>
                  <a:cubicBezTo>
                    <a:pt x="493" y="2589"/>
                    <a:pt x="247" y="2671"/>
                    <a:pt x="0" y="2712"/>
                  </a:cubicBezTo>
                  <a:cubicBezTo>
                    <a:pt x="247" y="2959"/>
                    <a:pt x="575" y="3205"/>
                    <a:pt x="863" y="3451"/>
                  </a:cubicBezTo>
                  <a:close/>
                  <a:moveTo>
                    <a:pt x="3451" y="1767"/>
                  </a:moveTo>
                  <a:cubicBezTo>
                    <a:pt x="3739" y="2589"/>
                    <a:pt x="3656" y="2753"/>
                    <a:pt x="2465" y="2794"/>
                  </a:cubicBezTo>
                  <a:cubicBezTo>
                    <a:pt x="2588" y="2301"/>
                    <a:pt x="2712" y="1931"/>
                    <a:pt x="3451" y="176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29" name="Google Shape;9429;p17"/>
            <p:cNvSpPr/>
            <p:nvPr/>
          </p:nvSpPr>
          <p:spPr>
            <a:xfrm>
              <a:off x="3537825" y="1242525"/>
              <a:ext cx="1050" cy="1050"/>
            </a:xfrm>
            <a:custGeom>
              <a:avLst/>
              <a:gdLst/>
              <a:ahLst/>
              <a:cxnLst/>
              <a:rect l="l" t="t" r="r" b="b"/>
              <a:pathLst>
                <a:path w="42" h="42" extrusionOk="0">
                  <a:moveTo>
                    <a:pt x="42" y="0"/>
                  </a:moveTo>
                  <a:cubicBezTo>
                    <a:pt x="42" y="41"/>
                    <a:pt x="1" y="41"/>
                    <a:pt x="42" y="0"/>
                  </a:cubicBezTo>
                  <a:cubicBezTo>
                    <a:pt x="1" y="41"/>
                    <a:pt x="1" y="41"/>
                    <a:pt x="42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30" name="Google Shape;9430;p17"/>
            <p:cNvSpPr/>
            <p:nvPr/>
          </p:nvSpPr>
          <p:spPr>
            <a:xfrm>
              <a:off x="3282100" y="1213775"/>
              <a:ext cx="252675" cy="101700"/>
            </a:xfrm>
            <a:custGeom>
              <a:avLst/>
              <a:gdLst/>
              <a:ahLst/>
              <a:cxnLst/>
              <a:rect l="l" t="t" r="r" b="b"/>
              <a:pathLst>
                <a:path w="10107" h="4068" extrusionOk="0">
                  <a:moveTo>
                    <a:pt x="576" y="945"/>
                  </a:moveTo>
                  <a:cubicBezTo>
                    <a:pt x="371" y="1068"/>
                    <a:pt x="1" y="1233"/>
                    <a:pt x="42" y="1397"/>
                  </a:cubicBezTo>
                  <a:cubicBezTo>
                    <a:pt x="83" y="1602"/>
                    <a:pt x="371" y="1808"/>
                    <a:pt x="617" y="1890"/>
                  </a:cubicBezTo>
                  <a:cubicBezTo>
                    <a:pt x="1398" y="2260"/>
                    <a:pt x="2260" y="2219"/>
                    <a:pt x="3123" y="2013"/>
                  </a:cubicBezTo>
                  <a:cubicBezTo>
                    <a:pt x="3205" y="2260"/>
                    <a:pt x="3328" y="2465"/>
                    <a:pt x="3452" y="2670"/>
                  </a:cubicBezTo>
                  <a:cubicBezTo>
                    <a:pt x="4930" y="2424"/>
                    <a:pt x="6040" y="2835"/>
                    <a:pt x="7108" y="4067"/>
                  </a:cubicBezTo>
                  <a:cubicBezTo>
                    <a:pt x="7026" y="3697"/>
                    <a:pt x="6984" y="3451"/>
                    <a:pt x="6902" y="3204"/>
                  </a:cubicBezTo>
                  <a:cubicBezTo>
                    <a:pt x="6861" y="2917"/>
                    <a:pt x="6779" y="2629"/>
                    <a:pt x="6656" y="2095"/>
                  </a:cubicBezTo>
                  <a:cubicBezTo>
                    <a:pt x="7313" y="2506"/>
                    <a:pt x="7436" y="3081"/>
                    <a:pt x="8258" y="2999"/>
                  </a:cubicBezTo>
                  <a:cubicBezTo>
                    <a:pt x="8217" y="2711"/>
                    <a:pt x="8217" y="2506"/>
                    <a:pt x="8135" y="2260"/>
                  </a:cubicBezTo>
                  <a:cubicBezTo>
                    <a:pt x="8751" y="2424"/>
                    <a:pt x="9326" y="2588"/>
                    <a:pt x="9901" y="2670"/>
                  </a:cubicBezTo>
                  <a:cubicBezTo>
                    <a:pt x="10107" y="2177"/>
                    <a:pt x="9531" y="2013"/>
                    <a:pt x="8874" y="1684"/>
                  </a:cubicBezTo>
                  <a:cubicBezTo>
                    <a:pt x="9408" y="1479"/>
                    <a:pt x="9737" y="1315"/>
                    <a:pt x="10107" y="1191"/>
                  </a:cubicBezTo>
                  <a:cubicBezTo>
                    <a:pt x="9860" y="1068"/>
                    <a:pt x="9449" y="863"/>
                    <a:pt x="9408" y="945"/>
                  </a:cubicBezTo>
                  <a:cubicBezTo>
                    <a:pt x="8833" y="1315"/>
                    <a:pt x="8340" y="1027"/>
                    <a:pt x="7888" y="863"/>
                  </a:cubicBezTo>
                  <a:cubicBezTo>
                    <a:pt x="7108" y="1479"/>
                    <a:pt x="6574" y="1684"/>
                    <a:pt x="5259" y="1849"/>
                  </a:cubicBezTo>
                  <a:cubicBezTo>
                    <a:pt x="5752" y="1438"/>
                    <a:pt x="6204" y="986"/>
                    <a:pt x="6738" y="534"/>
                  </a:cubicBezTo>
                  <a:cubicBezTo>
                    <a:pt x="5957" y="329"/>
                    <a:pt x="5341" y="164"/>
                    <a:pt x="4725" y="0"/>
                  </a:cubicBezTo>
                  <a:cubicBezTo>
                    <a:pt x="4561" y="452"/>
                    <a:pt x="4396" y="863"/>
                    <a:pt x="4191" y="1479"/>
                  </a:cubicBezTo>
                  <a:cubicBezTo>
                    <a:pt x="3657" y="1150"/>
                    <a:pt x="3287" y="945"/>
                    <a:pt x="2918" y="657"/>
                  </a:cubicBezTo>
                  <a:cubicBezTo>
                    <a:pt x="2712" y="1068"/>
                    <a:pt x="2342" y="1397"/>
                    <a:pt x="1521" y="1397"/>
                  </a:cubicBezTo>
                  <a:cubicBezTo>
                    <a:pt x="2096" y="863"/>
                    <a:pt x="1480" y="740"/>
                    <a:pt x="1110" y="534"/>
                  </a:cubicBezTo>
                  <a:cubicBezTo>
                    <a:pt x="1028" y="657"/>
                    <a:pt x="781" y="781"/>
                    <a:pt x="576" y="94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31" name="Google Shape;9431;p17"/>
            <p:cNvSpPr/>
            <p:nvPr/>
          </p:nvSpPr>
          <p:spPr>
            <a:xfrm>
              <a:off x="3355025" y="1932675"/>
              <a:ext cx="25" cy="1050"/>
            </a:xfrm>
            <a:custGeom>
              <a:avLst/>
              <a:gdLst/>
              <a:ahLst/>
              <a:cxnLst/>
              <a:rect l="l" t="t" r="r" b="b"/>
              <a:pathLst>
                <a:path w="1" h="42" extrusionOk="0">
                  <a:moveTo>
                    <a:pt x="1" y="41"/>
                  </a:moveTo>
                  <a:cubicBezTo>
                    <a:pt x="1" y="41"/>
                    <a:pt x="1" y="0"/>
                    <a:pt x="1" y="41"/>
                  </a:cubicBezTo>
                  <a:cubicBezTo>
                    <a:pt x="1" y="0"/>
                    <a:pt x="1" y="0"/>
                    <a:pt x="1" y="4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32" name="Google Shape;9432;p17"/>
            <p:cNvSpPr/>
            <p:nvPr/>
          </p:nvSpPr>
          <p:spPr>
            <a:xfrm>
              <a:off x="2578625" y="3872675"/>
              <a:ext cx="170500" cy="108900"/>
            </a:xfrm>
            <a:custGeom>
              <a:avLst/>
              <a:gdLst/>
              <a:ahLst/>
              <a:cxnLst/>
              <a:rect l="l" t="t" r="r" b="b"/>
              <a:pathLst>
                <a:path w="6820" h="4356" extrusionOk="0">
                  <a:moveTo>
                    <a:pt x="5505" y="3328"/>
                  </a:moveTo>
                  <a:cubicBezTo>
                    <a:pt x="5710" y="3369"/>
                    <a:pt x="5957" y="3369"/>
                    <a:pt x="6326" y="3369"/>
                  </a:cubicBezTo>
                  <a:cubicBezTo>
                    <a:pt x="6080" y="3041"/>
                    <a:pt x="5916" y="2835"/>
                    <a:pt x="5751" y="2548"/>
                  </a:cubicBezTo>
                  <a:cubicBezTo>
                    <a:pt x="6039" y="2466"/>
                    <a:pt x="6326" y="2342"/>
                    <a:pt x="6819" y="2219"/>
                  </a:cubicBezTo>
                  <a:cubicBezTo>
                    <a:pt x="5833" y="2014"/>
                    <a:pt x="6532" y="1110"/>
                    <a:pt x="5382" y="1069"/>
                  </a:cubicBezTo>
                  <a:cubicBezTo>
                    <a:pt x="5546" y="781"/>
                    <a:pt x="5669" y="494"/>
                    <a:pt x="5998" y="1"/>
                  </a:cubicBezTo>
                  <a:cubicBezTo>
                    <a:pt x="5341" y="288"/>
                    <a:pt x="4930" y="494"/>
                    <a:pt x="4519" y="658"/>
                  </a:cubicBezTo>
                  <a:cubicBezTo>
                    <a:pt x="4396" y="699"/>
                    <a:pt x="4190" y="781"/>
                    <a:pt x="4190" y="781"/>
                  </a:cubicBezTo>
                  <a:cubicBezTo>
                    <a:pt x="3738" y="412"/>
                    <a:pt x="3122" y="781"/>
                    <a:pt x="2547" y="699"/>
                  </a:cubicBezTo>
                  <a:cubicBezTo>
                    <a:pt x="2752" y="905"/>
                    <a:pt x="2958" y="1069"/>
                    <a:pt x="3287" y="1397"/>
                  </a:cubicBezTo>
                  <a:cubicBezTo>
                    <a:pt x="2711" y="1480"/>
                    <a:pt x="2301" y="1521"/>
                    <a:pt x="1849" y="1644"/>
                  </a:cubicBezTo>
                  <a:cubicBezTo>
                    <a:pt x="2095" y="1849"/>
                    <a:pt x="2342" y="2055"/>
                    <a:pt x="2670" y="2301"/>
                  </a:cubicBezTo>
                  <a:cubicBezTo>
                    <a:pt x="1808" y="2630"/>
                    <a:pt x="1027" y="2876"/>
                    <a:pt x="0" y="2342"/>
                  </a:cubicBezTo>
                  <a:cubicBezTo>
                    <a:pt x="452" y="3452"/>
                    <a:pt x="1561" y="3287"/>
                    <a:pt x="2506" y="3328"/>
                  </a:cubicBezTo>
                  <a:cubicBezTo>
                    <a:pt x="3122" y="4314"/>
                    <a:pt x="3328" y="4355"/>
                    <a:pt x="4355" y="3657"/>
                  </a:cubicBezTo>
                  <a:cubicBezTo>
                    <a:pt x="4683" y="3369"/>
                    <a:pt x="5012" y="3205"/>
                    <a:pt x="5505" y="332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33" name="Google Shape;9433;p17"/>
            <p:cNvSpPr/>
            <p:nvPr/>
          </p:nvSpPr>
          <p:spPr>
            <a:xfrm>
              <a:off x="2629975" y="2316775"/>
              <a:ext cx="183850" cy="96550"/>
            </a:xfrm>
            <a:custGeom>
              <a:avLst/>
              <a:gdLst/>
              <a:ahLst/>
              <a:cxnLst/>
              <a:rect l="l" t="t" r="r" b="b"/>
              <a:pathLst>
                <a:path w="7354" h="3862" extrusionOk="0">
                  <a:moveTo>
                    <a:pt x="863" y="2301"/>
                  </a:moveTo>
                  <a:lnTo>
                    <a:pt x="3328" y="2301"/>
                  </a:lnTo>
                  <a:cubicBezTo>
                    <a:pt x="3451" y="2712"/>
                    <a:pt x="3574" y="3122"/>
                    <a:pt x="3697" y="3533"/>
                  </a:cubicBezTo>
                  <a:cubicBezTo>
                    <a:pt x="3697" y="3574"/>
                    <a:pt x="3738" y="3574"/>
                    <a:pt x="3738" y="3574"/>
                  </a:cubicBezTo>
                  <a:cubicBezTo>
                    <a:pt x="4108" y="3533"/>
                    <a:pt x="4396" y="3451"/>
                    <a:pt x="4724" y="3533"/>
                  </a:cubicBezTo>
                  <a:cubicBezTo>
                    <a:pt x="5998" y="3862"/>
                    <a:pt x="5998" y="3862"/>
                    <a:pt x="6778" y="3122"/>
                  </a:cubicBezTo>
                  <a:cubicBezTo>
                    <a:pt x="6943" y="2958"/>
                    <a:pt x="7148" y="2835"/>
                    <a:pt x="7353" y="2671"/>
                  </a:cubicBezTo>
                  <a:cubicBezTo>
                    <a:pt x="6614" y="2506"/>
                    <a:pt x="6368" y="2424"/>
                    <a:pt x="6162" y="2095"/>
                  </a:cubicBezTo>
                  <a:cubicBezTo>
                    <a:pt x="5792" y="2136"/>
                    <a:pt x="5382" y="2219"/>
                    <a:pt x="4930" y="2301"/>
                  </a:cubicBezTo>
                  <a:cubicBezTo>
                    <a:pt x="5217" y="1479"/>
                    <a:pt x="3903" y="1726"/>
                    <a:pt x="3574" y="1274"/>
                  </a:cubicBezTo>
                  <a:lnTo>
                    <a:pt x="3738" y="1109"/>
                  </a:lnTo>
                  <a:cubicBezTo>
                    <a:pt x="4108" y="904"/>
                    <a:pt x="4519" y="781"/>
                    <a:pt x="4190" y="370"/>
                  </a:cubicBezTo>
                  <a:cubicBezTo>
                    <a:pt x="3903" y="41"/>
                    <a:pt x="3492" y="82"/>
                    <a:pt x="3040" y="206"/>
                  </a:cubicBezTo>
                  <a:cubicBezTo>
                    <a:pt x="2711" y="288"/>
                    <a:pt x="2342" y="370"/>
                    <a:pt x="2054" y="411"/>
                  </a:cubicBezTo>
                  <a:lnTo>
                    <a:pt x="2054" y="411"/>
                  </a:lnTo>
                  <a:lnTo>
                    <a:pt x="2054" y="411"/>
                  </a:lnTo>
                  <a:cubicBezTo>
                    <a:pt x="2136" y="493"/>
                    <a:pt x="2260" y="658"/>
                    <a:pt x="2465" y="863"/>
                  </a:cubicBezTo>
                  <a:cubicBezTo>
                    <a:pt x="1890" y="863"/>
                    <a:pt x="1397" y="1233"/>
                    <a:pt x="822" y="699"/>
                  </a:cubicBezTo>
                  <a:cubicBezTo>
                    <a:pt x="1315" y="616"/>
                    <a:pt x="1684" y="493"/>
                    <a:pt x="2095" y="411"/>
                  </a:cubicBezTo>
                  <a:lnTo>
                    <a:pt x="2095" y="411"/>
                  </a:lnTo>
                  <a:lnTo>
                    <a:pt x="2136" y="411"/>
                  </a:lnTo>
                  <a:lnTo>
                    <a:pt x="2136" y="41"/>
                  </a:lnTo>
                  <a:cubicBezTo>
                    <a:pt x="1315" y="0"/>
                    <a:pt x="822" y="124"/>
                    <a:pt x="452" y="658"/>
                  </a:cubicBezTo>
                  <a:cubicBezTo>
                    <a:pt x="0" y="1274"/>
                    <a:pt x="1109" y="1397"/>
                    <a:pt x="1191" y="1849"/>
                  </a:cubicBezTo>
                  <a:cubicBezTo>
                    <a:pt x="945" y="2013"/>
                    <a:pt x="781" y="2219"/>
                    <a:pt x="370" y="2506"/>
                  </a:cubicBezTo>
                  <a:cubicBezTo>
                    <a:pt x="616" y="2342"/>
                    <a:pt x="698" y="2301"/>
                    <a:pt x="863" y="230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34" name="Google Shape;9434;p17"/>
            <p:cNvSpPr/>
            <p:nvPr/>
          </p:nvSpPr>
          <p:spPr>
            <a:xfrm>
              <a:off x="2369100" y="3014100"/>
              <a:ext cx="114025" cy="84250"/>
            </a:xfrm>
            <a:custGeom>
              <a:avLst/>
              <a:gdLst/>
              <a:ahLst/>
              <a:cxnLst/>
              <a:rect l="l" t="t" r="r" b="b"/>
              <a:pathLst>
                <a:path w="4561" h="3370" extrusionOk="0">
                  <a:moveTo>
                    <a:pt x="3698" y="699"/>
                  </a:moveTo>
                  <a:cubicBezTo>
                    <a:pt x="3534" y="247"/>
                    <a:pt x="3123" y="1"/>
                    <a:pt x="2466" y="42"/>
                  </a:cubicBezTo>
                  <a:cubicBezTo>
                    <a:pt x="1726" y="83"/>
                    <a:pt x="905" y="124"/>
                    <a:pt x="576" y="699"/>
                  </a:cubicBezTo>
                  <a:cubicBezTo>
                    <a:pt x="1" y="1644"/>
                    <a:pt x="412" y="2671"/>
                    <a:pt x="1603" y="3369"/>
                  </a:cubicBezTo>
                  <a:cubicBezTo>
                    <a:pt x="2096" y="3205"/>
                    <a:pt x="2507" y="3000"/>
                    <a:pt x="2959" y="2917"/>
                  </a:cubicBezTo>
                  <a:cubicBezTo>
                    <a:pt x="4109" y="2630"/>
                    <a:pt x="4561" y="2137"/>
                    <a:pt x="4027" y="1151"/>
                  </a:cubicBezTo>
                  <a:cubicBezTo>
                    <a:pt x="3944" y="1028"/>
                    <a:pt x="3739" y="863"/>
                    <a:pt x="3698" y="699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35" name="Google Shape;9435;p17"/>
            <p:cNvSpPr/>
            <p:nvPr/>
          </p:nvSpPr>
          <p:spPr>
            <a:xfrm>
              <a:off x="4616175" y="932375"/>
              <a:ext cx="161275" cy="116075"/>
            </a:xfrm>
            <a:custGeom>
              <a:avLst/>
              <a:gdLst/>
              <a:ahLst/>
              <a:cxnLst/>
              <a:rect l="l" t="t" r="r" b="b"/>
              <a:pathLst>
                <a:path w="6451" h="4643" extrusionOk="0">
                  <a:moveTo>
                    <a:pt x="124" y="534"/>
                  </a:moveTo>
                  <a:cubicBezTo>
                    <a:pt x="1233" y="740"/>
                    <a:pt x="1644" y="1315"/>
                    <a:pt x="1890" y="1972"/>
                  </a:cubicBezTo>
                  <a:cubicBezTo>
                    <a:pt x="2055" y="2260"/>
                    <a:pt x="2301" y="2588"/>
                    <a:pt x="2507" y="2958"/>
                  </a:cubicBezTo>
                  <a:cubicBezTo>
                    <a:pt x="2096" y="3246"/>
                    <a:pt x="1644" y="3574"/>
                    <a:pt x="1110" y="3903"/>
                  </a:cubicBezTo>
                  <a:cubicBezTo>
                    <a:pt x="1685" y="4026"/>
                    <a:pt x="2137" y="4067"/>
                    <a:pt x="2671" y="4108"/>
                  </a:cubicBezTo>
                  <a:cubicBezTo>
                    <a:pt x="2589" y="4273"/>
                    <a:pt x="2507" y="4437"/>
                    <a:pt x="2466" y="4560"/>
                  </a:cubicBezTo>
                  <a:cubicBezTo>
                    <a:pt x="3000" y="4642"/>
                    <a:pt x="3369" y="4560"/>
                    <a:pt x="3575" y="4231"/>
                  </a:cubicBezTo>
                  <a:cubicBezTo>
                    <a:pt x="3739" y="3862"/>
                    <a:pt x="4191" y="3821"/>
                    <a:pt x="4643" y="3862"/>
                  </a:cubicBezTo>
                  <a:cubicBezTo>
                    <a:pt x="4971" y="3862"/>
                    <a:pt x="5259" y="3903"/>
                    <a:pt x="5547" y="3944"/>
                  </a:cubicBezTo>
                  <a:cubicBezTo>
                    <a:pt x="5875" y="3739"/>
                    <a:pt x="6204" y="3615"/>
                    <a:pt x="6450" y="3451"/>
                  </a:cubicBezTo>
                  <a:lnTo>
                    <a:pt x="4766" y="3287"/>
                  </a:lnTo>
                  <a:cubicBezTo>
                    <a:pt x="4725" y="3081"/>
                    <a:pt x="4643" y="2835"/>
                    <a:pt x="4602" y="2588"/>
                  </a:cubicBezTo>
                  <a:cubicBezTo>
                    <a:pt x="4848" y="2506"/>
                    <a:pt x="5054" y="2506"/>
                    <a:pt x="5259" y="2465"/>
                  </a:cubicBezTo>
                  <a:cubicBezTo>
                    <a:pt x="5341" y="1643"/>
                    <a:pt x="3616" y="1972"/>
                    <a:pt x="3698" y="1233"/>
                  </a:cubicBezTo>
                  <a:cubicBezTo>
                    <a:pt x="3287" y="1356"/>
                    <a:pt x="2917" y="1479"/>
                    <a:pt x="2507" y="1602"/>
                  </a:cubicBezTo>
                  <a:cubicBezTo>
                    <a:pt x="1890" y="1027"/>
                    <a:pt x="1356" y="575"/>
                    <a:pt x="781" y="0"/>
                  </a:cubicBezTo>
                  <a:cubicBezTo>
                    <a:pt x="535" y="123"/>
                    <a:pt x="247" y="206"/>
                    <a:pt x="1" y="329"/>
                  </a:cubicBezTo>
                  <a:cubicBezTo>
                    <a:pt x="83" y="411"/>
                    <a:pt x="83" y="534"/>
                    <a:pt x="124" y="534"/>
                  </a:cubicBezTo>
                  <a:close/>
                  <a:moveTo>
                    <a:pt x="3575" y="2342"/>
                  </a:moveTo>
                  <a:cubicBezTo>
                    <a:pt x="3698" y="2342"/>
                    <a:pt x="3739" y="2383"/>
                    <a:pt x="3821" y="2424"/>
                  </a:cubicBezTo>
                  <a:cubicBezTo>
                    <a:pt x="3780" y="2465"/>
                    <a:pt x="3739" y="2547"/>
                    <a:pt x="3616" y="2547"/>
                  </a:cubicBezTo>
                  <a:cubicBezTo>
                    <a:pt x="3575" y="2547"/>
                    <a:pt x="3534" y="2465"/>
                    <a:pt x="3410" y="246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36" name="Google Shape;9436;p17"/>
            <p:cNvSpPr/>
            <p:nvPr/>
          </p:nvSpPr>
          <p:spPr>
            <a:xfrm>
              <a:off x="4777425" y="1017600"/>
              <a:ext cx="1050" cy="1050"/>
            </a:xfrm>
            <a:custGeom>
              <a:avLst/>
              <a:gdLst/>
              <a:ahLst/>
              <a:cxnLst/>
              <a:rect l="l" t="t" r="r" b="b"/>
              <a:pathLst>
                <a:path w="42" h="42" extrusionOk="0">
                  <a:moveTo>
                    <a:pt x="41" y="1"/>
                  </a:moveTo>
                  <a:cubicBezTo>
                    <a:pt x="41" y="1"/>
                    <a:pt x="0" y="1"/>
                    <a:pt x="41" y="1"/>
                  </a:cubicBezTo>
                  <a:cubicBezTo>
                    <a:pt x="0" y="42"/>
                    <a:pt x="0" y="42"/>
                    <a:pt x="41" y="1"/>
                  </a:cubicBezTo>
                  <a:cubicBezTo>
                    <a:pt x="0" y="42"/>
                    <a:pt x="41" y="1"/>
                    <a:pt x="41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37" name="Google Shape;9437;p17"/>
            <p:cNvSpPr/>
            <p:nvPr/>
          </p:nvSpPr>
          <p:spPr>
            <a:xfrm>
              <a:off x="2593000" y="2700875"/>
              <a:ext cx="97575" cy="75000"/>
            </a:xfrm>
            <a:custGeom>
              <a:avLst/>
              <a:gdLst/>
              <a:ahLst/>
              <a:cxnLst/>
              <a:rect l="l" t="t" r="r" b="b"/>
              <a:pathLst>
                <a:path w="3903" h="3000" extrusionOk="0">
                  <a:moveTo>
                    <a:pt x="740" y="2670"/>
                  </a:moveTo>
                  <a:lnTo>
                    <a:pt x="1685" y="2794"/>
                  </a:lnTo>
                  <a:cubicBezTo>
                    <a:pt x="2547" y="2999"/>
                    <a:pt x="3903" y="2383"/>
                    <a:pt x="3821" y="1767"/>
                  </a:cubicBezTo>
                  <a:cubicBezTo>
                    <a:pt x="3780" y="1233"/>
                    <a:pt x="3533" y="658"/>
                    <a:pt x="3369" y="0"/>
                  </a:cubicBezTo>
                  <a:cubicBezTo>
                    <a:pt x="329" y="329"/>
                    <a:pt x="0" y="658"/>
                    <a:pt x="740" y="267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38" name="Google Shape;9438;p17"/>
            <p:cNvSpPr/>
            <p:nvPr/>
          </p:nvSpPr>
          <p:spPr>
            <a:xfrm>
              <a:off x="4855475" y="1054575"/>
              <a:ext cx="96550" cy="102725"/>
            </a:xfrm>
            <a:custGeom>
              <a:avLst/>
              <a:gdLst/>
              <a:ahLst/>
              <a:cxnLst/>
              <a:rect l="l" t="t" r="r" b="b"/>
              <a:pathLst>
                <a:path w="3862" h="4109" extrusionOk="0">
                  <a:moveTo>
                    <a:pt x="1644" y="494"/>
                  </a:moveTo>
                  <a:cubicBezTo>
                    <a:pt x="1397" y="658"/>
                    <a:pt x="1151" y="863"/>
                    <a:pt x="1069" y="1069"/>
                  </a:cubicBezTo>
                  <a:cubicBezTo>
                    <a:pt x="1069" y="1685"/>
                    <a:pt x="617" y="2137"/>
                    <a:pt x="0" y="2548"/>
                  </a:cubicBezTo>
                  <a:cubicBezTo>
                    <a:pt x="165" y="2876"/>
                    <a:pt x="165" y="3205"/>
                    <a:pt x="822" y="3205"/>
                  </a:cubicBezTo>
                  <a:cubicBezTo>
                    <a:pt x="1192" y="3205"/>
                    <a:pt x="1561" y="3493"/>
                    <a:pt x="1931" y="3698"/>
                  </a:cubicBezTo>
                  <a:cubicBezTo>
                    <a:pt x="2219" y="3903"/>
                    <a:pt x="2506" y="4109"/>
                    <a:pt x="2999" y="3903"/>
                  </a:cubicBezTo>
                  <a:cubicBezTo>
                    <a:pt x="2671" y="3657"/>
                    <a:pt x="2178" y="3451"/>
                    <a:pt x="2219" y="3287"/>
                  </a:cubicBezTo>
                  <a:cubicBezTo>
                    <a:pt x="2260" y="2876"/>
                    <a:pt x="2794" y="2671"/>
                    <a:pt x="3410" y="2794"/>
                  </a:cubicBezTo>
                  <a:cubicBezTo>
                    <a:pt x="3574" y="2794"/>
                    <a:pt x="3698" y="2712"/>
                    <a:pt x="3862" y="2712"/>
                  </a:cubicBezTo>
                  <a:cubicBezTo>
                    <a:pt x="3698" y="1808"/>
                    <a:pt x="2753" y="1028"/>
                    <a:pt x="3164" y="1"/>
                  </a:cubicBezTo>
                  <a:cubicBezTo>
                    <a:pt x="2630" y="124"/>
                    <a:pt x="2137" y="329"/>
                    <a:pt x="1644" y="49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39" name="Google Shape;9439;p17"/>
            <p:cNvSpPr/>
            <p:nvPr/>
          </p:nvSpPr>
          <p:spPr>
            <a:xfrm>
              <a:off x="4386125" y="932375"/>
              <a:ext cx="98625" cy="94500"/>
            </a:xfrm>
            <a:custGeom>
              <a:avLst/>
              <a:gdLst/>
              <a:ahLst/>
              <a:cxnLst/>
              <a:rect l="l" t="t" r="r" b="b"/>
              <a:pathLst>
                <a:path w="3945" h="3780" extrusionOk="0">
                  <a:moveTo>
                    <a:pt x="2959" y="1561"/>
                  </a:moveTo>
                  <a:cubicBezTo>
                    <a:pt x="3369" y="1438"/>
                    <a:pt x="3657" y="1109"/>
                    <a:pt x="3945" y="904"/>
                  </a:cubicBezTo>
                  <a:cubicBezTo>
                    <a:pt x="3575" y="575"/>
                    <a:pt x="3328" y="329"/>
                    <a:pt x="3041" y="0"/>
                  </a:cubicBezTo>
                  <a:cubicBezTo>
                    <a:pt x="2137" y="123"/>
                    <a:pt x="1274" y="288"/>
                    <a:pt x="371" y="370"/>
                  </a:cubicBezTo>
                  <a:cubicBezTo>
                    <a:pt x="247" y="1561"/>
                    <a:pt x="83" y="2588"/>
                    <a:pt x="1" y="3656"/>
                  </a:cubicBezTo>
                  <a:cubicBezTo>
                    <a:pt x="453" y="3697"/>
                    <a:pt x="864" y="3697"/>
                    <a:pt x="1315" y="3780"/>
                  </a:cubicBezTo>
                  <a:cubicBezTo>
                    <a:pt x="1069" y="2670"/>
                    <a:pt x="1480" y="1931"/>
                    <a:pt x="2959" y="156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40" name="Google Shape;9440;p17"/>
            <p:cNvSpPr/>
            <p:nvPr/>
          </p:nvSpPr>
          <p:spPr>
            <a:xfrm>
              <a:off x="3484425" y="3830575"/>
              <a:ext cx="136625" cy="80125"/>
            </a:xfrm>
            <a:custGeom>
              <a:avLst/>
              <a:gdLst/>
              <a:ahLst/>
              <a:cxnLst/>
              <a:rect l="l" t="t" r="r" b="b"/>
              <a:pathLst>
                <a:path w="5465" h="3205" extrusionOk="0">
                  <a:moveTo>
                    <a:pt x="2835" y="658"/>
                  </a:moveTo>
                  <a:cubicBezTo>
                    <a:pt x="2014" y="658"/>
                    <a:pt x="1151" y="0"/>
                    <a:pt x="576" y="863"/>
                  </a:cubicBezTo>
                  <a:cubicBezTo>
                    <a:pt x="370" y="1233"/>
                    <a:pt x="1" y="1562"/>
                    <a:pt x="617" y="1808"/>
                  </a:cubicBezTo>
                  <a:cubicBezTo>
                    <a:pt x="1192" y="1562"/>
                    <a:pt x="1685" y="1356"/>
                    <a:pt x="2342" y="1151"/>
                  </a:cubicBezTo>
                  <a:cubicBezTo>
                    <a:pt x="2589" y="1562"/>
                    <a:pt x="2794" y="1808"/>
                    <a:pt x="2999" y="2137"/>
                  </a:cubicBezTo>
                  <a:cubicBezTo>
                    <a:pt x="2630" y="2383"/>
                    <a:pt x="2342" y="2630"/>
                    <a:pt x="1931" y="2958"/>
                  </a:cubicBezTo>
                  <a:cubicBezTo>
                    <a:pt x="2548" y="2999"/>
                    <a:pt x="3082" y="3205"/>
                    <a:pt x="3410" y="3040"/>
                  </a:cubicBezTo>
                  <a:cubicBezTo>
                    <a:pt x="3657" y="2958"/>
                    <a:pt x="3616" y="2506"/>
                    <a:pt x="3657" y="2137"/>
                  </a:cubicBezTo>
                  <a:cubicBezTo>
                    <a:pt x="4889" y="2137"/>
                    <a:pt x="5464" y="1603"/>
                    <a:pt x="5423" y="740"/>
                  </a:cubicBezTo>
                  <a:cubicBezTo>
                    <a:pt x="4807" y="493"/>
                    <a:pt x="4109" y="288"/>
                    <a:pt x="3410" y="42"/>
                  </a:cubicBezTo>
                  <a:cubicBezTo>
                    <a:pt x="3246" y="247"/>
                    <a:pt x="3041" y="452"/>
                    <a:pt x="2835" y="65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41" name="Google Shape;9441;p17"/>
            <p:cNvSpPr/>
            <p:nvPr/>
          </p:nvSpPr>
          <p:spPr>
            <a:xfrm>
              <a:off x="4801050" y="947775"/>
              <a:ext cx="173575" cy="80125"/>
            </a:xfrm>
            <a:custGeom>
              <a:avLst/>
              <a:gdLst/>
              <a:ahLst/>
              <a:cxnLst/>
              <a:rect l="l" t="t" r="r" b="b"/>
              <a:pathLst>
                <a:path w="6943" h="3205" extrusionOk="0">
                  <a:moveTo>
                    <a:pt x="1274" y="2013"/>
                  </a:moveTo>
                  <a:cubicBezTo>
                    <a:pt x="1192" y="1972"/>
                    <a:pt x="1109" y="1931"/>
                    <a:pt x="1068" y="1931"/>
                  </a:cubicBezTo>
                  <a:cubicBezTo>
                    <a:pt x="1150" y="1603"/>
                    <a:pt x="1315" y="1315"/>
                    <a:pt x="1438" y="945"/>
                  </a:cubicBezTo>
                  <a:cubicBezTo>
                    <a:pt x="123" y="1356"/>
                    <a:pt x="0" y="1561"/>
                    <a:pt x="82" y="2465"/>
                  </a:cubicBezTo>
                  <a:cubicBezTo>
                    <a:pt x="740" y="2630"/>
                    <a:pt x="1438" y="2794"/>
                    <a:pt x="2095" y="2876"/>
                  </a:cubicBezTo>
                  <a:lnTo>
                    <a:pt x="2095" y="2876"/>
                  </a:lnTo>
                  <a:lnTo>
                    <a:pt x="2095" y="2876"/>
                  </a:lnTo>
                  <a:lnTo>
                    <a:pt x="2095" y="2876"/>
                  </a:lnTo>
                  <a:cubicBezTo>
                    <a:pt x="1767" y="2465"/>
                    <a:pt x="1726" y="2137"/>
                    <a:pt x="2588" y="1849"/>
                  </a:cubicBezTo>
                  <a:cubicBezTo>
                    <a:pt x="2629" y="2342"/>
                    <a:pt x="2342" y="2588"/>
                    <a:pt x="2095" y="2876"/>
                  </a:cubicBezTo>
                  <a:lnTo>
                    <a:pt x="2095" y="2876"/>
                  </a:lnTo>
                  <a:lnTo>
                    <a:pt x="3615" y="3205"/>
                  </a:lnTo>
                  <a:cubicBezTo>
                    <a:pt x="3615" y="3040"/>
                    <a:pt x="3615" y="2835"/>
                    <a:pt x="3574" y="2671"/>
                  </a:cubicBezTo>
                  <a:cubicBezTo>
                    <a:pt x="3410" y="2013"/>
                    <a:pt x="3656" y="1726"/>
                    <a:pt x="4642" y="1397"/>
                  </a:cubicBezTo>
                  <a:cubicBezTo>
                    <a:pt x="5382" y="1767"/>
                    <a:pt x="5382" y="1767"/>
                    <a:pt x="6080" y="1726"/>
                  </a:cubicBezTo>
                  <a:cubicBezTo>
                    <a:pt x="6409" y="1192"/>
                    <a:pt x="6655" y="617"/>
                    <a:pt x="6943" y="124"/>
                  </a:cubicBezTo>
                  <a:cubicBezTo>
                    <a:pt x="6861" y="83"/>
                    <a:pt x="6819" y="83"/>
                    <a:pt x="6696" y="0"/>
                  </a:cubicBezTo>
                  <a:lnTo>
                    <a:pt x="5258" y="1110"/>
                  </a:lnTo>
                  <a:cubicBezTo>
                    <a:pt x="5176" y="699"/>
                    <a:pt x="5094" y="493"/>
                    <a:pt x="5053" y="206"/>
                  </a:cubicBezTo>
                  <a:cubicBezTo>
                    <a:pt x="4190" y="1233"/>
                    <a:pt x="2342" y="1192"/>
                    <a:pt x="1274" y="201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42" name="Google Shape;9442;p17"/>
            <p:cNvSpPr/>
            <p:nvPr/>
          </p:nvSpPr>
          <p:spPr>
            <a:xfrm>
              <a:off x="4926325" y="952900"/>
              <a:ext cx="1075" cy="25"/>
            </a:xfrm>
            <a:custGeom>
              <a:avLst/>
              <a:gdLst/>
              <a:ahLst/>
              <a:cxnLst/>
              <a:rect l="l" t="t" r="r" b="b"/>
              <a:pathLst>
                <a:path w="43" h="1" extrusionOk="0">
                  <a:moveTo>
                    <a:pt x="1" y="1"/>
                  </a:moveTo>
                  <a:cubicBezTo>
                    <a:pt x="1" y="1"/>
                    <a:pt x="42" y="1"/>
                    <a:pt x="1" y="1"/>
                  </a:cubicBez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43" name="Google Shape;9443;p17"/>
            <p:cNvSpPr/>
            <p:nvPr/>
          </p:nvSpPr>
          <p:spPr>
            <a:xfrm>
              <a:off x="2827150" y="2406125"/>
              <a:ext cx="107850" cy="60600"/>
            </a:xfrm>
            <a:custGeom>
              <a:avLst/>
              <a:gdLst/>
              <a:ahLst/>
              <a:cxnLst/>
              <a:rect l="l" t="t" r="r" b="b"/>
              <a:pathLst>
                <a:path w="4314" h="2424" extrusionOk="0">
                  <a:moveTo>
                    <a:pt x="3164" y="575"/>
                  </a:moveTo>
                  <a:cubicBezTo>
                    <a:pt x="3164" y="411"/>
                    <a:pt x="2794" y="288"/>
                    <a:pt x="2547" y="206"/>
                  </a:cubicBezTo>
                  <a:cubicBezTo>
                    <a:pt x="2013" y="124"/>
                    <a:pt x="1397" y="82"/>
                    <a:pt x="822" y="0"/>
                  </a:cubicBezTo>
                  <a:cubicBezTo>
                    <a:pt x="617" y="493"/>
                    <a:pt x="370" y="904"/>
                    <a:pt x="206" y="1315"/>
                  </a:cubicBezTo>
                  <a:cubicBezTo>
                    <a:pt x="0" y="1767"/>
                    <a:pt x="699" y="2424"/>
                    <a:pt x="1356" y="2383"/>
                  </a:cubicBezTo>
                  <a:cubicBezTo>
                    <a:pt x="2260" y="2342"/>
                    <a:pt x="3164" y="2178"/>
                    <a:pt x="4314" y="2013"/>
                  </a:cubicBezTo>
                  <a:cubicBezTo>
                    <a:pt x="3657" y="1520"/>
                    <a:pt x="3164" y="1151"/>
                    <a:pt x="3164" y="57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44" name="Google Shape;9444;p17"/>
            <p:cNvSpPr/>
            <p:nvPr/>
          </p:nvSpPr>
          <p:spPr>
            <a:xfrm>
              <a:off x="5751025" y="1418150"/>
              <a:ext cx="130450" cy="60600"/>
            </a:xfrm>
            <a:custGeom>
              <a:avLst/>
              <a:gdLst/>
              <a:ahLst/>
              <a:cxnLst/>
              <a:rect l="l" t="t" r="r" b="b"/>
              <a:pathLst>
                <a:path w="5218" h="2424" extrusionOk="0">
                  <a:moveTo>
                    <a:pt x="82" y="1438"/>
                  </a:moveTo>
                  <a:cubicBezTo>
                    <a:pt x="41" y="1479"/>
                    <a:pt x="41" y="1602"/>
                    <a:pt x="0" y="1643"/>
                  </a:cubicBezTo>
                  <a:cubicBezTo>
                    <a:pt x="1233" y="2424"/>
                    <a:pt x="2999" y="1725"/>
                    <a:pt x="4437" y="2342"/>
                  </a:cubicBezTo>
                  <a:cubicBezTo>
                    <a:pt x="3821" y="1602"/>
                    <a:pt x="4560" y="1191"/>
                    <a:pt x="5217" y="781"/>
                  </a:cubicBezTo>
                  <a:cubicBezTo>
                    <a:pt x="4807" y="616"/>
                    <a:pt x="4519" y="452"/>
                    <a:pt x="4190" y="288"/>
                  </a:cubicBezTo>
                  <a:cubicBezTo>
                    <a:pt x="3492" y="0"/>
                    <a:pt x="3163" y="41"/>
                    <a:pt x="2670" y="493"/>
                  </a:cubicBezTo>
                  <a:cubicBezTo>
                    <a:pt x="2260" y="863"/>
                    <a:pt x="1890" y="1274"/>
                    <a:pt x="1438" y="1684"/>
                  </a:cubicBezTo>
                  <a:cubicBezTo>
                    <a:pt x="945" y="1643"/>
                    <a:pt x="493" y="1520"/>
                    <a:pt x="82" y="143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45" name="Google Shape;9445;p17"/>
            <p:cNvSpPr/>
            <p:nvPr/>
          </p:nvSpPr>
          <p:spPr>
            <a:xfrm>
              <a:off x="4434400" y="1338025"/>
              <a:ext cx="145850" cy="53450"/>
            </a:xfrm>
            <a:custGeom>
              <a:avLst/>
              <a:gdLst/>
              <a:ahLst/>
              <a:cxnLst/>
              <a:rect l="l" t="t" r="r" b="b"/>
              <a:pathLst>
                <a:path w="5834" h="2138" extrusionOk="0">
                  <a:moveTo>
                    <a:pt x="5834" y="946"/>
                  </a:moveTo>
                  <a:lnTo>
                    <a:pt x="5834" y="330"/>
                  </a:lnTo>
                  <a:cubicBezTo>
                    <a:pt x="5834" y="288"/>
                    <a:pt x="5711" y="206"/>
                    <a:pt x="5711" y="165"/>
                  </a:cubicBezTo>
                  <a:cubicBezTo>
                    <a:pt x="3451" y="1"/>
                    <a:pt x="2589" y="330"/>
                    <a:pt x="2383" y="1562"/>
                  </a:cubicBezTo>
                  <a:cubicBezTo>
                    <a:pt x="1931" y="1398"/>
                    <a:pt x="1521" y="1233"/>
                    <a:pt x="1028" y="1192"/>
                  </a:cubicBezTo>
                  <a:cubicBezTo>
                    <a:pt x="617" y="1110"/>
                    <a:pt x="206" y="1233"/>
                    <a:pt x="124" y="1562"/>
                  </a:cubicBezTo>
                  <a:cubicBezTo>
                    <a:pt x="1" y="1849"/>
                    <a:pt x="288" y="2137"/>
                    <a:pt x="781" y="2055"/>
                  </a:cubicBezTo>
                  <a:cubicBezTo>
                    <a:pt x="1562" y="2014"/>
                    <a:pt x="2342" y="2014"/>
                    <a:pt x="3041" y="1767"/>
                  </a:cubicBezTo>
                  <a:cubicBezTo>
                    <a:pt x="3821" y="1521"/>
                    <a:pt x="4519" y="987"/>
                    <a:pt x="5546" y="1110"/>
                  </a:cubicBezTo>
                  <a:cubicBezTo>
                    <a:pt x="5629" y="1110"/>
                    <a:pt x="5711" y="987"/>
                    <a:pt x="5834" y="94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46" name="Google Shape;9446;p17"/>
            <p:cNvSpPr/>
            <p:nvPr/>
          </p:nvSpPr>
          <p:spPr>
            <a:xfrm>
              <a:off x="5666800" y="1494150"/>
              <a:ext cx="81150" cy="57525"/>
            </a:xfrm>
            <a:custGeom>
              <a:avLst/>
              <a:gdLst/>
              <a:ahLst/>
              <a:cxnLst/>
              <a:rect l="l" t="t" r="r" b="b"/>
              <a:pathLst>
                <a:path w="3246" h="2301" extrusionOk="0">
                  <a:moveTo>
                    <a:pt x="2589" y="411"/>
                  </a:moveTo>
                  <a:cubicBezTo>
                    <a:pt x="1972" y="0"/>
                    <a:pt x="411" y="41"/>
                    <a:pt x="206" y="493"/>
                  </a:cubicBezTo>
                  <a:cubicBezTo>
                    <a:pt x="42" y="945"/>
                    <a:pt x="42" y="1438"/>
                    <a:pt x="1" y="1890"/>
                  </a:cubicBezTo>
                  <a:cubicBezTo>
                    <a:pt x="781" y="2054"/>
                    <a:pt x="1356" y="2177"/>
                    <a:pt x="2014" y="2301"/>
                  </a:cubicBezTo>
                  <a:cubicBezTo>
                    <a:pt x="2219" y="2054"/>
                    <a:pt x="2383" y="1849"/>
                    <a:pt x="2548" y="1684"/>
                  </a:cubicBezTo>
                  <a:cubicBezTo>
                    <a:pt x="2712" y="1479"/>
                    <a:pt x="2958" y="1315"/>
                    <a:pt x="3246" y="1068"/>
                  </a:cubicBezTo>
                  <a:cubicBezTo>
                    <a:pt x="3041" y="863"/>
                    <a:pt x="2835" y="616"/>
                    <a:pt x="2589" y="41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47" name="Google Shape;9447;p17"/>
            <p:cNvSpPr/>
            <p:nvPr/>
          </p:nvSpPr>
          <p:spPr>
            <a:xfrm>
              <a:off x="4827750" y="1246625"/>
              <a:ext cx="114025" cy="64725"/>
            </a:xfrm>
            <a:custGeom>
              <a:avLst/>
              <a:gdLst/>
              <a:ahLst/>
              <a:cxnLst/>
              <a:rect l="l" t="t" r="r" b="b"/>
              <a:pathLst>
                <a:path w="4561" h="2589" extrusionOk="0">
                  <a:moveTo>
                    <a:pt x="2342" y="1"/>
                  </a:moveTo>
                  <a:cubicBezTo>
                    <a:pt x="2136" y="329"/>
                    <a:pt x="1931" y="658"/>
                    <a:pt x="1685" y="946"/>
                  </a:cubicBezTo>
                  <a:cubicBezTo>
                    <a:pt x="1315" y="1028"/>
                    <a:pt x="863" y="1151"/>
                    <a:pt x="493" y="1356"/>
                  </a:cubicBezTo>
                  <a:cubicBezTo>
                    <a:pt x="0" y="1603"/>
                    <a:pt x="0" y="2014"/>
                    <a:pt x="452" y="2260"/>
                  </a:cubicBezTo>
                  <a:cubicBezTo>
                    <a:pt x="863" y="2548"/>
                    <a:pt x="1479" y="2589"/>
                    <a:pt x="1767" y="2178"/>
                  </a:cubicBezTo>
                  <a:cubicBezTo>
                    <a:pt x="2178" y="1726"/>
                    <a:pt x="2588" y="1726"/>
                    <a:pt x="3369" y="1973"/>
                  </a:cubicBezTo>
                  <a:cubicBezTo>
                    <a:pt x="3122" y="1644"/>
                    <a:pt x="3040" y="1521"/>
                    <a:pt x="2917" y="1356"/>
                  </a:cubicBezTo>
                  <a:cubicBezTo>
                    <a:pt x="3492" y="1110"/>
                    <a:pt x="3985" y="905"/>
                    <a:pt x="4560" y="699"/>
                  </a:cubicBezTo>
                  <a:cubicBezTo>
                    <a:pt x="3780" y="494"/>
                    <a:pt x="3122" y="288"/>
                    <a:pt x="2342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48" name="Google Shape;9448;p17"/>
            <p:cNvSpPr/>
            <p:nvPr/>
          </p:nvSpPr>
          <p:spPr>
            <a:xfrm>
              <a:off x="2655650" y="3191775"/>
              <a:ext cx="71900" cy="64725"/>
            </a:xfrm>
            <a:custGeom>
              <a:avLst/>
              <a:gdLst/>
              <a:ahLst/>
              <a:cxnLst/>
              <a:rect l="l" t="t" r="r" b="b"/>
              <a:pathLst>
                <a:path w="2876" h="2589" extrusionOk="0">
                  <a:moveTo>
                    <a:pt x="2095" y="329"/>
                  </a:moveTo>
                  <a:cubicBezTo>
                    <a:pt x="1438" y="1"/>
                    <a:pt x="698" y="165"/>
                    <a:pt x="247" y="781"/>
                  </a:cubicBezTo>
                  <a:cubicBezTo>
                    <a:pt x="82" y="945"/>
                    <a:pt x="41" y="1192"/>
                    <a:pt x="41" y="1233"/>
                  </a:cubicBezTo>
                  <a:cubicBezTo>
                    <a:pt x="41" y="1562"/>
                    <a:pt x="0" y="1644"/>
                    <a:pt x="41" y="1767"/>
                  </a:cubicBezTo>
                  <a:cubicBezTo>
                    <a:pt x="247" y="1972"/>
                    <a:pt x="411" y="2260"/>
                    <a:pt x="698" y="2383"/>
                  </a:cubicBezTo>
                  <a:cubicBezTo>
                    <a:pt x="1109" y="2589"/>
                    <a:pt x="1602" y="2424"/>
                    <a:pt x="1890" y="2178"/>
                  </a:cubicBezTo>
                  <a:lnTo>
                    <a:pt x="2342" y="1849"/>
                  </a:lnTo>
                  <a:cubicBezTo>
                    <a:pt x="2876" y="1397"/>
                    <a:pt x="2711" y="617"/>
                    <a:pt x="2095" y="329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49" name="Google Shape;9449;p17"/>
            <p:cNvSpPr/>
            <p:nvPr/>
          </p:nvSpPr>
          <p:spPr>
            <a:xfrm>
              <a:off x="2218150" y="912850"/>
              <a:ext cx="85250" cy="64725"/>
            </a:xfrm>
            <a:custGeom>
              <a:avLst/>
              <a:gdLst/>
              <a:ahLst/>
              <a:cxnLst/>
              <a:rect l="l" t="t" r="r" b="b"/>
              <a:pathLst>
                <a:path w="3410" h="2589" extrusionOk="0">
                  <a:moveTo>
                    <a:pt x="1232" y="1931"/>
                  </a:moveTo>
                  <a:cubicBezTo>
                    <a:pt x="1315" y="1973"/>
                    <a:pt x="1356" y="2055"/>
                    <a:pt x="1479" y="2137"/>
                  </a:cubicBezTo>
                  <a:cubicBezTo>
                    <a:pt x="2136" y="2589"/>
                    <a:pt x="2383" y="2589"/>
                    <a:pt x="2958" y="2055"/>
                  </a:cubicBezTo>
                  <a:cubicBezTo>
                    <a:pt x="3163" y="1931"/>
                    <a:pt x="3286" y="1726"/>
                    <a:pt x="3410" y="1521"/>
                  </a:cubicBezTo>
                  <a:cubicBezTo>
                    <a:pt x="2054" y="904"/>
                    <a:pt x="2054" y="904"/>
                    <a:pt x="2301" y="1"/>
                  </a:cubicBezTo>
                  <a:cubicBezTo>
                    <a:pt x="2054" y="83"/>
                    <a:pt x="1931" y="124"/>
                    <a:pt x="1766" y="124"/>
                  </a:cubicBezTo>
                  <a:cubicBezTo>
                    <a:pt x="863" y="165"/>
                    <a:pt x="534" y="699"/>
                    <a:pt x="288" y="1151"/>
                  </a:cubicBezTo>
                  <a:cubicBezTo>
                    <a:pt x="0" y="1562"/>
                    <a:pt x="739" y="1685"/>
                    <a:pt x="1232" y="193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50" name="Google Shape;9450;p17"/>
            <p:cNvSpPr/>
            <p:nvPr/>
          </p:nvSpPr>
          <p:spPr>
            <a:xfrm>
              <a:off x="5072175" y="1622525"/>
              <a:ext cx="98600" cy="58550"/>
            </a:xfrm>
            <a:custGeom>
              <a:avLst/>
              <a:gdLst/>
              <a:ahLst/>
              <a:cxnLst/>
              <a:rect l="l" t="t" r="r" b="b"/>
              <a:pathLst>
                <a:path w="3944" h="2342" extrusionOk="0">
                  <a:moveTo>
                    <a:pt x="3081" y="41"/>
                  </a:moveTo>
                  <a:cubicBezTo>
                    <a:pt x="2260" y="329"/>
                    <a:pt x="1397" y="205"/>
                    <a:pt x="534" y="247"/>
                  </a:cubicBezTo>
                  <a:cubicBezTo>
                    <a:pt x="493" y="452"/>
                    <a:pt x="452" y="698"/>
                    <a:pt x="329" y="863"/>
                  </a:cubicBezTo>
                  <a:cubicBezTo>
                    <a:pt x="0" y="1315"/>
                    <a:pt x="288" y="1561"/>
                    <a:pt x="740" y="1890"/>
                  </a:cubicBezTo>
                  <a:cubicBezTo>
                    <a:pt x="1109" y="2136"/>
                    <a:pt x="1520" y="2342"/>
                    <a:pt x="2013" y="2177"/>
                  </a:cubicBezTo>
                  <a:cubicBezTo>
                    <a:pt x="2588" y="2054"/>
                    <a:pt x="2753" y="1725"/>
                    <a:pt x="2753" y="1315"/>
                  </a:cubicBezTo>
                  <a:cubicBezTo>
                    <a:pt x="2794" y="493"/>
                    <a:pt x="2794" y="493"/>
                    <a:pt x="3944" y="123"/>
                  </a:cubicBezTo>
                  <a:cubicBezTo>
                    <a:pt x="3533" y="82"/>
                    <a:pt x="3205" y="0"/>
                    <a:pt x="3081" y="4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51" name="Google Shape;9451;p17"/>
            <p:cNvSpPr/>
            <p:nvPr/>
          </p:nvSpPr>
          <p:spPr>
            <a:xfrm>
              <a:off x="4108850" y="1947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52" name="Google Shape;9452;p17"/>
            <p:cNvSpPr/>
            <p:nvPr/>
          </p:nvSpPr>
          <p:spPr>
            <a:xfrm>
              <a:off x="4068800" y="1960400"/>
              <a:ext cx="1050" cy="25"/>
            </a:xfrm>
            <a:custGeom>
              <a:avLst/>
              <a:gdLst/>
              <a:ahLst/>
              <a:cxnLst/>
              <a:rect l="l" t="t" r="r" b="b"/>
              <a:pathLst>
                <a:path w="42" h="1" extrusionOk="0">
                  <a:moveTo>
                    <a:pt x="41" y="0"/>
                  </a:moveTo>
                  <a:lnTo>
                    <a:pt x="41" y="0"/>
                  </a:lnTo>
                  <a:cubicBezTo>
                    <a:pt x="0" y="0"/>
                    <a:pt x="0" y="0"/>
                    <a:pt x="41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53" name="Google Shape;9453;p17"/>
            <p:cNvSpPr/>
            <p:nvPr/>
          </p:nvSpPr>
          <p:spPr>
            <a:xfrm>
              <a:off x="4062625" y="1947050"/>
              <a:ext cx="84250" cy="79100"/>
            </a:xfrm>
            <a:custGeom>
              <a:avLst/>
              <a:gdLst/>
              <a:ahLst/>
              <a:cxnLst/>
              <a:rect l="l" t="t" r="r" b="b"/>
              <a:pathLst>
                <a:path w="3370" h="3164" extrusionOk="0">
                  <a:moveTo>
                    <a:pt x="3369" y="2465"/>
                  </a:moveTo>
                  <a:cubicBezTo>
                    <a:pt x="3041" y="2301"/>
                    <a:pt x="2712" y="2137"/>
                    <a:pt x="2671" y="2096"/>
                  </a:cubicBezTo>
                  <a:cubicBezTo>
                    <a:pt x="2342" y="1274"/>
                    <a:pt x="2096" y="658"/>
                    <a:pt x="1849" y="0"/>
                  </a:cubicBezTo>
                  <a:lnTo>
                    <a:pt x="1" y="0"/>
                  </a:lnTo>
                  <a:cubicBezTo>
                    <a:pt x="83" y="206"/>
                    <a:pt x="165" y="370"/>
                    <a:pt x="247" y="493"/>
                  </a:cubicBezTo>
                  <a:cubicBezTo>
                    <a:pt x="453" y="493"/>
                    <a:pt x="658" y="493"/>
                    <a:pt x="822" y="452"/>
                  </a:cubicBezTo>
                  <a:cubicBezTo>
                    <a:pt x="987" y="1027"/>
                    <a:pt x="1110" y="1479"/>
                    <a:pt x="1274" y="2013"/>
                  </a:cubicBezTo>
                  <a:cubicBezTo>
                    <a:pt x="904" y="2219"/>
                    <a:pt x="576" y="2342"/>
                    <a:pt x="42" y="2671"/>
                  </a:cubicBezTo>
                  <a:cubicBezTo>
                    <a:pt x="699" y="2835"/>
                    <a:pt x="1233" y="2917"/>
                    <a:pt x="1890" y="3081"/>
                  </a:cubicBezTo>
                  <a:cubicBezTo>
                    <a:pt x="1603" y="2753"/>
                    <a:pt x="1480" y="2630"/>
                    <a:pt x="1315" y="2465"/>
                  </a:cubicBezTo>
                  <a:cubicBezTo>
                    <a:pt x="2055" y="2342"/>
                    <a:pt x="2712" y="3164"/>
                    <a:pt x="3369" y="246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54" name="Google Shape;9454;p17"/>
            <p:cNvSpPr/>
            <p:nvPr/>
          </p:nvSpPr>
          <p:spPr>
            <a:xfrm>
              <a:off x="3383775" y="1332900"/>
              <a:ext cx="134575" cy="48300"/>
            </a:xfrm>
            <a:custGeom>
              <a:avLst/>
              <a:gdLst/>
              <a:ahLst/>
              <a:cxnLst/>
              <a:rect l="l" t="t" r="r" b="b"/>
              <a:pathLst>
                <a:path w="5383" h="1932" extrusionOk="0">
                  <a:moveTo>
                    <a:pt x="5382" y="124"/>
                  </a:moveTo>
                  <a:cubicBezTo>
                    <a:pt x="4930" y="0"/>
                    <a:pt x="4520" y="83"/>
                    <a:pt x="4027" y="288"/>
                  </a:cubicBezTo>
                  <a:cubicBezTo>
                    <a:pt x="3410" y="576"/>
                    <a:pt x="2753" y="740"/>
                    <a:pt x="1973" y="740"/>
                  </a:cubicBezTo>
                  <a:cubicBezTo>
                    <a:pt x="1315" y="740"/>
                    <a:pt x="658" y="904"/>
                    <a:pt x="1" y="986"/>
                  </a:cubicBezTo>
                  <a:cubicBezTo>
                    <a:pt x="699" y="1931"/>
                    <a:pt x="1685" y="1356"/>
                    <a:pt x="2507" y="1397"/>
                  </a:cubicBezTo>
                  <a:lnTo>
                    <a:pt x="3000" y="1931"/>
                  </a:lnTo>
                  <a:cubicBezTo>
                    <a:pt x="3739" y="1644"/>
                    <a:pt x="4396" y="1438"/>
                    <a:pt x="5013" y="1233"/>
                  </a:cubicBezTo>
                  <a:cubicBezTo>
                    <a:pt x="4766" y="781"/>
                    <a:pt x="5013" y="493"/>
                    <a:pt x="5382" y="12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55" name="Google Shape;9455;p17"/>
            <p:cNvSpPr/>
            <p:nvPr/>
          </p:nvSpPr>
          <p:spPr>
            <a:xfrm>
              <a:off x="4424125" y="1953200"/>
              <a:ext cx="92475" cy="58575"/>
            </a:xfrm>
            <a:custGeom>
              <a:avLst/>
              <a:gdLst/>
              <a:ahLst/>
              <a:cxnLst/>
              <a:rect l="l" t="t" r="r" b="b"/>
              <a:pathLst>
                <a:path w="3699" h="2343" extrusionOk="0">
                  <a:moveTo>
                    <a:pt x="576" y="124"/>
                  </a:moveTo>
                  <a:cubicBezTo>
                    <a:pt x="781" y="371"/>
                    <a:pt x="1028" y="617"/>
                    <a:pt x="1315" y="946"/>
                  </a:cubicBezTo>
                  <a:cubicBezTo>
                    <a:pt x="329" y="1151"/>
                    <a:pt x="1" y="1603"/>
                    <a:pt x="329" y="2301"/>
                  </a:cubicBezTo>
                  <a:cubicBezTo>
                    <a:pt x="740" y="2301"/>
                    <a:pt x="1151" y="2342"/>
                    <a:pt x="1439" y="2342"/>
                  </a:cubicBezTo>
                  <a:lnTo>
                    <a:pt x="2219" y="1603"/>
                  </a:lnTo>
                  <a:cubicBezTo>
                    <a:pt x="2383" y="1891"/>
                    <a:pt x="2466" y="2055"/>
                    <a:pt x="2671" y="2342"/>
                  </a:cubicBezTo>
                  <a:lnTo>
                    <a:pt x="3452" y="1603"/>
                  </a:lnTo>
                  <a:lnTo>
                    <a:pt x="3452" y="1603"/>
                  </a:lnTo>
                  <a:lnTo>
                    <a:pt x="3452" y="1603"/>
                  </a:lnTo>
                  <a:cubicBezTo>
                    <a:pt x="3452" y="1603"/>
                    <a:pt x="3410" y="1603"/>
                    <a:pt x="3410" y="1562"/>
                  </a:cubicBezTo>
                  <a:cubicBezTo>
                    <a:pt x="3164" y="1439"/>
                    <a:pt x="2876" y="1398"/>
                    <a:pt x="2630" y="1274"/>
                  </a:cubicBezTo>
                  <a:lnTo>
                    <a:pt x="2794" y="1110"/>
                  </a:lnTo>
                  <a:cubicBezTo>
                    <a:pt x="3000" y="1274"/>
                    <a:pt x="3164" y="1398"/>
                    <a:pt x="3369" y="1562"/>
                  </a:cubicBezTo>
                  <a:lnTo>
                    <a:pt x="3410" y="1562"/>
                  </a:lnTo>
                  <a:cubicBezTo>
                    <a:pt x="3698" y="1233"/>
                    <a:pt x="3369" y="1028"/>
                    <a:pt x="3164" y="823"/>
                  </a:cubicBezTo>
                  <a:cubicBezTo>
                    <a:pt x="2219" y="864"/>
                    <a:pt x="1932" y="371"/>
                    <a:pt x="1521" y="1"/>
                  </a:cubicBezTo>
                  <a:cubicBezTo>
                    <a:pt x="1192" y="124"/>
                    <a:pt x="905" y="124"/>
                    <a:pt x="576" y="12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56" name="Google Shape;9456;p17"/>
            <p:cNvSpPr/>
            <p:nvPr/>
          </p:nvSpPr>
          <p:spPr>
            <a:xfrm>
              <a:off x="3504975" y="1669750"/>
              <a:ext cx="102725" cy="55500"/>
            </a:xfrm>
            <a:custGeom>
              <a:avLst/>
              <a:gdLst/>
              <a:ahLst/>
              <a:cxnLst/>
              <a:rect l="l" t="t" r="r" b="b"/>
              <a:pathLst>
                <a:path w="4109" h="2220" extrusionOk="0">
                  <a:moveTo>
                    <a:pt x="4108" y="2096"/>
                  </a:moveTo>
                  <a:cubicBezTo>
                    <a:pt x="3492" y="1439"/>
                    <a:pt x="2999" y="822"/>
                    <a:pt x="2424" y="206"/>
                  </a:cubicBezTo>
                  <a:cubicBezTo>
                    <a:pt x="2260" y="42"/>
                    <a:pt x="1931" y="1"/>
                    <a:pt x="1643" y="1"/>
                  </a:cubicBezTo>
                  <a:cubicBezTo>
                    <a:pt x="1315" y="42"/>
                    <a:pt x="904" y="124"/>
                    <a:pt x="575" y="288"/>
                  </a:cubicBezTo>
                  <a:cubicBezTo>
                    <a:pt x="165" y="453"/>
                    <a:pt x="0" y="699"/>
                    <a:pt x="329" y="1028"/>
                  </a:cubicBezTo>
                  <a:cubicBezTo>
                    <a:pt x="986" y="987"/>
                    <a:pt x="1397" y="329"/>
                    <a:pt x="2342" y="863"/>
                  </a:cubicBezTo>
                  <a:cubicBezTo>
                    <a:pt x="2054" y="1069"/>
                    <a:pt x="1849" y="1233"/>
                    <a:pt x="1726" y="1356"/>
                  </a:cubicBezTo>
                  <a:cubicBezTo>
                    <a:pt x="1602" y="1521"/>
                    <a:pt x="1520" y="1726"/>
                    <a:pt x="1561" y="1932"/>
                  </a:cubicBezTo>
                  <a:cubicBezTo>
                    <a:pt x="1561" y="1973"/>
                    <a:pt x="1972" y="2055"/>
                    <a:pt x="2219" y="2055"/>
                  </a:cubicBezTo>
                  <a:cubicBezTo>
                    <a:pt x="2629" y="2096"/>
                    <a:pt x="3081" y="2096"/>
                    <a:pt x="3574" y="2096"/>
                  </a:cubicBezTo>
                  <a:cubicBezTo>
                    <a:pt x="3697" y="2219"/>
                    <a:pt x="3903" y="2137"/>
                    <a:pt x="4108" y="209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57" name="Google Shape;9457;p17"/>
            <p:cNvSpPr/>
            <p:nvPr/>
          </p:nvSpPr>
          <p:spPr>
            <a:xfrm>
              <a:off x="3675450" y="188825"/>
              <a:ext cx="57525" cy="50350"/>
            </a:xfrm>
            <a:custGeom>
              <a:avLst/>
              <a:gdLst/>
              <a:ahLst/>
              <a:cxnLst/>
              <a:rect l="l" t="t" r="r" b="b"/>
              <a:pathLst>
                <a:path w="2301" h="2014" extrusionOk="0">
                  <a:moveTo>
                    <a:pt x="1356" y="1972"/>
                  </a:moveTo>
                  <a:cubicBezTo>
                    <a:pt x="2013" y="1931"/>
                    <a:pt x="2301" y="1726"/>
                    <a:pt x="2219" y="1150"/>
                  </a:cubicBezTo>
                  <a:cubicBezTo>
                    <a:pt x="2219" y="1027"/>
                    <a:pt x="2219" y="904"/>
                    <a:pt x="2178" y="781"/>
                  </a:cubicBezTo>
                  <a:cubicBezTo>
                    <a:pt x="2096" y="329"/>
                    <a:pt x="1603" y="0"/>
                    <a:pt x="986" y="0"/>
                  </a:cubicBezTo>
                  <a:cubicBezTo>
                    <a:pt x="329" y="0"/>
                    <a:pt x="165" y="370"/>
                    <a:pt x="83" y="740"/>
                  </a:cubicBezTo>
                  <a:cubicBezTo>
                    <a:pt x="1" y="904"/>
                    <a:pt x="1" y="1109"/>
                    <a:pt x="1" y="1233"/>
                  </a:cubicBezTo>
                  <a:cubicBezTo>
                    <a:pt x="124" y="1726"/>
                    <a:pt x="658" y="2013"/>
                    <a:pt x="1356" y="197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58" name="Google Shape;9458;p17"/>
            <p:cNvSpPr/>
            <p:nvPr/>
          </p:nvSpPr>
          <p:spPr>
            <a:xfrm>
              <a:off x="5002325" y="1382200"/>
              <a:ext cx="113000" cy="42125"/>
            </a:xfrm>
            <a:custGeom>
              <a:avLst/>
              <a:gdLst/>
              <a:ahLst/>
              <a:cxnLst/>
              <a:rect l="l" t="t" r="r" b="b"/>
              <a:pathLst>
                <a:path w="4520" h="1685" extrusionOk="0">
                  <a:moveTo>
                    <a:pt x="1" y="165"/>
                  </a:moveTo>
                  <a:cubicBezTo>
                    <a:pt x="617" y="575"/>
                    <a:pt x="1192" y="863"/>
                    <a:pt x="1726" y="1233"/>
                  </a:cubicBezTo>
                  <a:cubicBezTo>
                    <a:pt x="1521" y="1315"/>
                    <a:pt x="1357" y="1397"/>
                    <a:pt x="1151" y="1479"/>
                  </a:cubicBezTo>
                  <a:cubicBezTo>
                    <a:pt x="1233" y="1520"/>
                    <a:pt x="1274" y="1644"/>
                    <a:pt x="1315" y="1685"/>
                  </a:cubicBezTo>
                  <a:cubicBezTo>
                    <a:pt x="2260" y="1602"/>
                    <a:pt x="3205" y="1479"/>
                    <a:pt x="4150" y="1315"/>
                  </a:cubicBezTo>
                  <a:cubicBezTo>
                    <a:pt x="4314" y="1274"/>
                    <a:pt x="4396" y="986"/>
                    <a:pt x="4520" y="822"/>
                  </a:cubicBezTo>
                  <a:cubicBezTo>
                    <a:pt x="3246" y="0"/>
                    <a:pt x="1685" y="82"/>
                    <a:pt x="1" y="165"/>
                  </a:cubicBezTo>
                  <a:close/>
                  <a:moveTo>
                    <a:pt x="3164" y="1027"/>
                  </a:moveTo>
                  <a:cubicBezTo>
                    <a:pt x="2507" y="1233"/>
                    <a:pt x="2137" y="863"/>
                    <a:pt x="1398" y="658"/>
                  </a:cubicBezTo>
                  <a:cubicBezTo>
                    <a:pt x="2301" y="575"/>
                    <a:pt x="2918" y="370"/>
                    <a:pt x="3164" y="102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59" name="Google Shape;9459;p17"/>
            <p:cNvSpPr/>
            <p:nvPr/>
          </p:nvSpPr>
          <p:spPr>
            <a:xfrm>
              <a:off x="3247200" y="1629700"/>
              <a:ext cx="134550" cy="41100"/>
            </a:xfrm>
            <a:custGeom>
              <a:avLst/>
              <a:gdLst/>
              <a:ahLst/>
              <a:cxnLst/>
              <a:rect l="l" t="t" r="r" b="b"/>
              <a:pathLst>
                <a:path w="5382" h="1644" extrusionOk="0">
                  <a:moveTo>
                    <a:pt x="1890" y="617"/>
                  </a:moveTo>
                  <a:cubicBezTo>
                    <a:pt x="1972" y="453"/>
                    <a:pt x="2013" y="247"/>
                    <a:pt x="2054" y="124"/>
                  </a:cubicBezTo>
                  <a:cubicBezTo>
                    <a:pt x="1561" y="42"/>
                    <a:pt x="1068" y="1"/>
                    <a:pt x="575" y="1"/>
                  </a:cubicBezTo>
                  <a:cubicBezTo>
                    <a:pt x="0" y="740"/>
                    <a:pt x="863" y="1028"/>
                    <a:pt x="1397" y="1438"/>
                  </a:cubicBezTo>
                  <a:cubicBezTo>
                    <a:pt x="1643" y="1644"/>
                    <a:pt x="4724" y="1480"/>
                    <a:pt x="5382" y="1274"/>
                  </a:cubicBezTo>
                  <a:cubicBezTo>
                    <a:pt x="4149" y="1028"/>
                    <a:pt x="3040" y="822"/>
                    <a:pt x="1890" y="61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60" name="Google Shape;9460;p17"/>
            <p:cNvSpPr/>
            <p:nvPr/>
          </p:nvSpPr>
          <p:spPr>
            <a:xfrm>
              <a:off x="4982825" y="1248675"/>
              <a:ext cx="1050" cy="25"/>
            </a:xfrm>
            <a:custGeom>
              <a:avLst/>
              <a:gdLst/>
              <a:ahLst/>
              <a:cxnLst/>
              <a:rect l="l" t="t" r="r" b="b"/>
              <a:pathLst>
                <a:path w="42" h="1" extrusionOk="0">
                  <a:moveTo>
                    <a:pt x="41" y="1"/>
                  </a:moveTo>
                  <a:cubicBezTo>
                    <a:pt x="0" y="1"/>
                    <a:pt x="0" y="1"/>
                    <a:pt x="41" y="1"/>
                  </a:cubicBezTo>
                  <a:lnTo>
                    <a:pt x="41" y="1"/>
                  </a:lnTo>
                  <a:cubicBezTo>
                    <a:pt x="0" y="1"/>
                    <a:pt x="0" y="1"/>
                    <a:pt x="41" y="1"/>
                  </a:cubicBezTo>
                  <a:lnTo>
                    <a:pt x="41" y="1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61" name="Google Shape;9461;p17"/>
            <p:cNvSpPr/>
            <p:nvPr/>
          </p:nvSpPr>
          <p:spPr>
            <a:xfrm>
              <a:off x="4967425" y="1199400"/>
              <a:ext cx="87300" cy="48275"/>
            </a:xfrm>
            <a:custGeom>
              <a:avLst/>
              <a:gdLst/>
              <a:ahLst/>
              <a:cxnLst/>
              <a:rect l="l" t="t" r="r" b="b"/>
              <a:pathLst>
                <a:path w="3492" h="1931" extrusionOk="0">
                  <a:moveTo>
                    <a:pt x="2218" y="1808"/>
                  </a:moveTo>
                  <a:cubicBezTo>
                    <a:pt x="2670" y="1315"/>
                    <a:pt x="3081" y="822"/>
                    <a:pt x="3492" y="411"/>
                  </a:cubicBezTo>
                  <a:cubicBezTo>
                    <a:pt x="2465" y="0"/>
                    <a:pt x="2465" y="0"/>
                    <a:pt x="1684" y="370"/>
                  </a:cubicBezTo>
                  <a:cubicBezTo>
                    <a:pt x="1233" y="575"/>
                    <a:pt x="657" y="698"/>
                    <a:pt x="206" y="781"/>
                  </a:cubicBezTo>
                  <a:cubicBezTo>
                    <a:pt x="0" y="1232"/>
                    <a:pt x="247" y="1602"/>
                    <a:pt x="657" y="1931"/>
                  </a:cubicBezTo>
                  <a:cubicBezTo>
                    <a:pt x="1068" y="1356"/>
                    <a:pt x="1808" y="1849"/>
                    <a:pt x="2218" y="180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62" name="Google Shape;9462;p17"/>
            <p:cNvSpPr/>
            <p:nvPr/>
          </p:nvSpPr>
          <p:spPr>
            <a:xfrm>
              <a:off x="2260250" y="2344500"/>
              <a:ext cx="70875" cy="49325"/>
            </a:xfrm>
            <a:custGeom>
              <a:avLst/>
              <a:gdLst/>
              <a:ahLst/>
              <a:cxnLst/>
              <a:rect l="l" t="t" r="r" b="b"/>
              <a:pathLst>
                <a:path w="2835" h="1973" extrusionOk="0">
                  <a:moveTo>
                    <a:pt x="2835" y="1397"/>
                  </a:moveTo>
                  <a:cubicBezTo>
                    <a:pt x="2671" y="83"/>
                    <a:pt x="986" y="576"/>
                    <a:pt x="0" y="0"/>
                  </a:cubicBezTo>
                  <a:cubicBezTo>
                    <a:pt x="82" y="699"/>
                    <a:pt x="206" y="1192"/>
                    <a:pt x="288" y="1644"/>
                  </a:cubicBezTo>
                  <a:cubicBezTo>
                    <a:pt x="1274" y="1972"/>
                    <a:pt x="2013" y="1603"/>
                    <a:pt x="2835" y="139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63" name="Google Shape;9463;p17"/>
            <p:cNvSpPr/>
            <p:nvPr/>
          </p:nvSpPr>
          <p:spPr>
            <a:xfrm>
              <a:off x="2959625" y="2736825"/>
              <a:ext cx="1050" cy="25"/>
            </a:xfrm>
            <a:custGeom>
              <a:avLst/>
              <a:gdLst/>
              <a:ahLst/>
              <a:cxnLst/>
              <a:rect l="l" t="t" r="r" b="b"/>
              <a:pathLst>
                <a:path w="42" h="1" extrusionOk="0">
                  <a:moveTo>
                    <a:pt x="42" y="0"/>
                  </a:moveTo>
                  <a:lnTo>
                    <a:pt x="42" y="0"/>
                  </a:lnTo>
                  <a:lnTo>
                    <a:pt x="42" y="0"/>
                  </a:lnTo>
                  <a:cubicBezTo>
                    <a:pt x="1" y="0"/>
                    <a:pt x="42" y="0"/>
                    <a:pt x="42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64" name="Google Shape;9464;p17"/>
            <p:cNvSpPr/>
            <p:nvPr/>
          </p:nvSpPr>
          <p:spPr>
            <a:xfrm>
              <a:off x="2943200" y="2736825"/>
              <a:ext cx="65750" cy="63700"/>
            </a:xfrm>
            <a:custGeom>
              <a:avLst/>
              <a:gdLst/>
              <a:ahLst/>
              <a:cxnLst/>
              <a:rect l="l" t="t" r="r" b="b"/>
              <a:pathLst>
                <a:path w="2630" h="2548" extrusionOk="0">
                  <a:moveTo>
                    <a:pt x="2630" y="1109"/>
                  </a:moveTo>
                  <a:cubicBezTo>
                    <a:pt x="2013" y="740"/>
                    <a:pt x="1315" y="329"/>
                    <a:pt x="699" y="0"/>
                  </a:cubicBezTo>
                  <a:cubicBezTo>
                    <a:pt x="493" y="822"/>
                    <a:pt x="247" y="1643"/>
                    <a:pt x="0" y="2547"/>
                  </a:cubicBezTo>
                  <a:cubicBezTo>
                    <a:pt x="1685" y="1890"/>
                    <a:pt x="1931" y="1725"/>
                    <a:pt x="2630" y="1109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65" name="Google Shape;9465;p17"/>
            <p:cNvSpPr/>
            <p:nvPr/>
          </p:nvSpPr>
          <p:spPr>
            <a:xfrm>
              <a:off x="4361475" y="1675925"/>
              <a:ext cx="85275" cy="50350"/>
            </a:xfrm>
            <a:custGeom>
              <a:avLst/>
              <a:gdLst/>
              <a:ahLst/>
              <a:cxnLst/>
              <a:rect l="l" t="t" r="r" b="b"/>
              <a:pathLst>
                <a:path w="3411" h="2014" extrusionOk="0">
                  <a:moveTo>
                    <a:pt x="823" y="165"/>
                  </a:moveTo>
                  <a:cubicBezTo>
                    <a:pt x="535" y="740"/>
                    <a:pt x="1603" y="616"/>
                    <a:pt x="1603" y="1027"/>
                  </a:cubicBezTo>
                  <a:cubicBezTo>
                    <a:pt x="1069" y="1233"/>
                    <a:pt x="576" y="1438"/>
                    <a:pt x="1" y="1685"/>
                  </a:cubicBezTo>
                  <a:cubicBezTo>
                    <a:pt x="412" y="2013"/>
                    <a:pt x="781" y="1972"/>
                    <a:pt x="1151" y="1849"/>
                  </a:cubicBezTo>
                  <a:cubicBezTo>
                    <a:pt x="1480" y="1685"/>
                    <a:pt x="1808" y="1561"/>
                    <a:pt x="2384" y="1643"/>
                  </a:cubicBezTo>
                  <a:cubicBezTo>
                    <a:pt x="2630" y="1685"/>
                    <a:pt x="3041" y="1520"/>
                    <a:pt x="3411" y="1479"/>
                  </a:cubicBezTo>
                  <a:cubicBezTo>
                    <a:pt x="3205" y="1068"/>
                    <a:pt x="3041" y="781"/>
                    <a:pt x="2918" y="452"/>
                  </a:cubicBezTo>
                  <a:cubicBezTo>
                    <a:pt x="2835" y="41"/>
                    <a:pt x="2425" y="0"/>
                    <a:pt x="1973" y="41"/>
                  </a:cubicBezTo>
                  <a:cubicBezTo>
                    <a:pt x="1891" y="165"/>
                    <a:pt x="1891" y="247"/>
                    <a:pt x="1850" y="411"/>
                  </a:cubicBezTo>
                  <a:cubicBezTo>
                    <a:pt x="1439" y="370"/>
                    <a:pt x="1151" y="247"/>
                    <a:pt x="823" y="16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66" name="Google Shape;9466;p17"/>
            <p:cNvSpPr/>
            <p:nvPr/>
          </p:nvSpPr>
          <p:spPr>
            <a:xfrm>
              <a:off x="4408725" y="1676950"/>
              <a:ext cx="2075" cy="25"/>
            </a:xfrm>
            <a:custGeom>
              <a:avLst/>
              <a:gdLst/>
              <a:ahLst/>
              <a:cxnLst/>
              <a:rect l="l" t="t" r="r" b="b"/>
              <a:pathLst>
                <a:path w="83" h="1" extrusionOk="0">
                  <a:moveTo>
                    <a:pt x="1" y="0"/>
                  </a:moveTo>
                  <a:cubicBezTo>
                    <a:pt x="83" y="0"/>
                    <a:pt x="83" y="0"/>
                    <a:pt x="1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67" name="Google Shape;9467;p17"/>
            <p:cNvSpPr/>
            <p:nvPr/>
          </p:nvSpPr>
          <p:spPr>
            <a:xfrm>
              <a:off x="5309400" y="1253825"/>
              <a:ext cx="66775" cy="53425"/>
            </a:xfrm>
            <a:custGeom>
              <a:avLst/>
              <a:gdLst/>
              <a:ahLst/>
              <a:cxnLst/>
              <a:rect l="l" t="t" r="r" b="b"/>
              <a:pathLst>
                <a:path w="2671" h="2137" extrusionOk="0">
                  <a:moveTo>
                    <a:pt x="1521" y="411"/>
                  </a:moveTo>
                  <a:cubicBezTo>
                    <a:pt x="1110" y="0"/>
                    <a:pt x="863" y="0"/>
                    <a:pt x="247" y="370"/>
                  </a:cubicBezTo>
                  <a:cubicBezTo>
                    <a:pt x="1028" y="1109"/>
                    <a:pt x="1028" y="1109"/>
                    <a:pt x="1" y="1931"/>
                  </a:cubicBezTo>
                  <a:cubicBezTo>
                    <a:pt x="617" y="2013"/>
                    <a:pt x="1069" y="2054"/>
                    <a:pt x="1521" y="2095"/>
                  </a:cubicBezTo>
                  <a:cubicBezTo>
                    <a:pt x="2137" y="2136"/>
                    <a:pt x="2466" y="1931"/>
                    <a:pt x="2548" y="1602"/>
                  </a:cubicBezTo>
                  <a:cubicBezTo>
                    <a:pt x="2671" y="1397"/>
                    <a:pt x="2548" y="1109"/>
                    <a:pt x="2548" y="822"/>
                  </a:cubicBezTo>
                  <a:cubicBezTo>
                    <a:pt x="1932" y="904"/>
                    <a:pt x="1767" y="658"/>
                    <a:pt x="1521" y="41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68" name="Google Shape;9468;p17"/>
            <p:cNvSpPr/>
            <p:nvPr/>
          </p:nvSpPr>
          <p:spPr>
            <a:xfrm>
              <a:off x="4509375" y="1151125"/>
              <a:ext cx="88350" cy="35975"/>
            </a:xfrm>
            <a:custGeom>
              <a:avLst/>
              <a:gdLst/>
              <a:ahLst/>
              <a:cxnLst/>
              <a:rect l="l" t="t" r="r" b="b"/>
              <a:pathLst>
                <a:path w="3534" h="1439" extrusionOk="0">
                  <a:moveTo>
                    <a:pt x="3328" y="165"/>
                  </a:moveTo>
                  <a:cubicBezTo>
                    <a:pt x="2013" y="206"/>
                    <a:pt x="822" y="0"/>
                    <a:pt x="0" y="863"/>
                  </a:cubicBezTo>
                  <a:cubicBezTo>
                    <a:pt x="247" y="986"/>
                    <a:pt x="493" y="1192"/>
                    <a:pt x="781" y="1192"/>
                  </a:cubicBezTo>
                  <a:cubicBezTo>
                    <a:pt x="1644" y="1192"/>
                    <a:pt x="2506" y="1027"/>
                    <a:pt x="3533" y="1438"/>
                  </a:cubicBezTo>
                  <a:cubicBezTo>
                    <a:pt x="3451" y="904"/>
                    <a:pt x="3369" y="575"/>
                    <a:pt x="3328" y="16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69" name="Google Shape;9469;p17"/>
            <p:cNvSpPr/>
            <p:nvPr/>
          </p:nvSpPr>
          <p:spPr>
            <a:xfrm>
              <a:off x="3864425" y="1704675"/>
              <a:ext cx="91425" cy="58575"/>
            </a:xfrm>
            <a:custGeom>
              <a:avLst/>
              <a:gdLst/>
              <a:ahLst/>
              <a:cxnLst/>
              <a:rect l="l" t="t" r="r" b="b"/>
              <a:pathLst>
                <a:path w="3657" h="2343" extrusionOk="0">
                  <a:moveTo>
                    <a:pt x="1192" y="1931"/>
                  </a:moveTo>
                  <a:cubicBezTo>
                    <a:pt x="1397" y="945"/>
                    <a:pt x="1397" y="1028"/>
                    <a:pt x="2794" y="822"/>
                  </a:cubicBezTo>
                  <a:cubicBezTo>
                    <a:pt x="3081" y="740"/>
                    <a:pt x="3369" y="699"/>
                    <a:pt x="3656" y="658"/>
                  </a:cubicBezTo>
                  <a:cubicBezTo>
                    <a:pt x="2876" y="411"/>
                    <a:pt x="2177" y="206"/>
                    <a:pt x="1520" y="1"/>
                  </a:cubicBezTo>
                  <a:cubicBezTo>
                    <a:pt x="1027" y="411"/>
                    <a:pt x="575" y="740"/>
                    <a:pt x="0" y="1233"/>
                  </a:cubicBezTo>
                  <a:cubicBezTo>
                    <a:pt x="165" y="1562"/>
                    <a:pt x="329" y="1931"/>
                    <a:pt x="493" y="2342"/>
                  </a:cubicBezTo>
                  <a:cubicBezTo>
                    <a:pt x="945" y="2342"/>
                    <a:pt x="1150" y="2260"/>
                    <a:pt x="1192" y="193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70" name="Google Shape;9470;p17"/>
            <p:cNvSpPr/>
            <p:nvPr/>
          </p:nvSpPr>
          <p:spPr>
            <a:xfrm>
              <a:off x="2913425" y="3750475"/>
              <a:ext cx="106825" cy="40075"/>
            </a:xfrm>
            <a:custGeom>
              <a:avLst/>
              <a:gdLst/>
              <a:ahLst/>
              <a:cxnLst/>
              <a:rect l="l" t="t" r="r" b="b"/>
              <a:pathLst>
                <a:path w="4273" h="1603" extrusionOk="0">
                  <a:moveTo>
                    <a:pt x="2629" y="616"/>
                  </a:moveTo>
                  <a:cubicBezTo>
                    <a:pt x="2999" y="206"/>
                    <a:pt x="3533" y="658"/>
                    <a:pt x="4272" y="534"/>
                  </a:cubicBezTo>
                  <a:cubicBezTo>
                    <a:pt x="3862" y="329"/>
                    <a:pt x="3656" y="123"/>
                    <a:pt x="3451" y="123"/>
                  </a:cubicBezTo>
                  <a:cubicBezTo>
                    <a:pt x="2301" y="41"/>
                    <a:pt x="1233" y="41"/>
                    <a:pt x="123" y="0"/>
                  </a:cubicBezTo>
                  <a:cubicBezTo>
                    <a:pt x="41" y="0"/>
                    <a:pt x="41" y="165"/>
                    <a:pt x="0" y="247"/>
                  </a:cubicBezTo>
                  <a:cubicBezTo>
                    <a:pt x="616" y="658"/>
                    <a:pt x="1233" y="1150"/>
                    <a:pt x="1972" y="1602"/>
                  </a:cubicBezTo>
                  <a:cubicBezTo>
                    <a:pt x="2177" y="1233"/>
                    <a:pt x="2383" y="904"/>
                    <a:pt x="2629" y="61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71" name="Google Shape;9471;p17"/>
            <p:cNvSpPr/>
            <p:nvPr/>
          </p:nvSpPr>
          <p:spPr>
            <a:xfrm>
              <a:off x="2876450" y="2353750"/>
              <a:ext cx="52400" cy="42125"/>
            </a:xfrm>
            <a:custGeom>
              <a:avLst/>
              <a:gdLst/>
              <a:ahLst/>
              <a:cxnLst/>
              <a:rect l="l" t="t" r="r" b="b"/>
              <a:pathLst>
                <a:path w="2096" h="1685" extrusionOk="0">
                  <a:moveTo>
                    <a:pt x="41" y="781"/>
                  </a:moveTo>
                  <a:cubicBezTo>
                    <a:pt x="41" y="1479"/>
                    <a:pt x="288" y="1684"/>
                    <a:pt x="1068" y="1684"/>
                  </a:cubicBezTo>
                  <a:cubicBezTo>
                    <a:pt x="1726" y="1684"/>
                    <a:pt x="2095" y="1479"/>
                    <a:pt x="2095" y="1068"/>
                  </a:cubicBezTo>
                  <a:cubicBezTo>
                    <a:pt x="2095" y="534"/>
                    <a:pt x="1602" y="0"/>
                    <a:pt x="1027" y="41"/>
                  </a:cubicBezTo>
                  <a:cubicBezTo>
                    <a:pt x="288" y="0"/>
                    <a:pt x="0" y="247"/>
                    <a:pt x="41" y="78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72" name="Google Shape;9472;p17"/>
            <p:cNvSpPr/>
            <p:nvPr/>
          </p:nvSpPr>
          <p:spPr>
            <a:xfrm>
              <a:off x="2765525" y="2311625"/>
              <a:ext cx="68850" cy="48300"/>
            </a:xfrm>
            <a:custGeom>
              <a:avLst/>
              <a:gdLst/>
              <a:ahLst/>
              <a:cxnLst/>
              <a:rect l="l" t="t" r="r" b="b"/>
              <a:pathLst>
                <a:path w="2754" h="1932" extrusionOk="0">
                  <a:moveTo>
                    <a:pt x="2178" y="206"/>
                  </a:moveTo>
                  <a:cubicBezTo>
                    <a:pt x="1603" y="165"/>
                    <a:pt x="946" y="42"/>
                    <a:pt x="288" y="1"/>
                  </a:cubicBezTo>
                  <a:cubicBezTo>
                    <a:pt x="83" y="781"/>
                    <a:pt x="1110" y="330"/>
                    <a:pt x="1315" y="699"/>
                  </a:cubicBezTo>
                  <a:cubicBezTo>
                    <a:pt x="1110" y="1233"/>
                    <a:pt x="699" y="1603"/>
                    <a:pt x="1" y="1891"/>
                  </a:cubicBezTo>
                  <a:cubicBezTo>
                    <a:pt x="1110" y="1932"/>
                    <a:pt x="1931" y="1603"/>
                    <a:pt x="2753" y="1398"/>
                  </a:cubicBezTo>
                  <a:cubicBezTo>
                    <a:pt x="2589" y="987"/>
                    <a:pt x="2424" y="658"/>
                    <a:pt x="2178" y="20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73" name="Google Shape;9473;p17"/>
            <p:cNvSpPr/>
            <p:nvPr/>
          </p:nvSpPr>
          <p:spPr>
            <a:xfrm>
              <a:off x="4137600" y="1943975"/>
              <a:ext cx="100675" cy="40075"/>
            </a:xfrm>
            <a:custGeom>
              <a:avLst/>
              <a:gdLst/>
              <a:ahLst/>
              <a:cxnLst/>
              <a:rect l="l" t="t" r="r" b="b"/>
              <a:pathLst>
                <a:path w="4027" h="1603" extrusionOk="0">
                  <a:moveTo>
                    <a:pt x="3410" y="945"/>
                  </a:moveTo>
                  <a:cubicBezTo>
                    <a:pt x="3574" y="945"/>
                    <a:pt x="3780" y="657"/>
                    <a:pt x="4026" y="411"/>
                  </a:cubicBezTo>
                  <a:cubicBezTo>
                    <a:pt x="3082" y="247"/>
                    <a:pt x="2424" y="0"/>
                    <a:pt x="1808" y="123"/>
                  </a:cubicBezTo>
                  <a:cubicBezTo>
                    <a:pt x="1192" y="165"/>
                    <a:pt x="617" y="534"/>
                    <a:pt x="1" y="781"/>
                  </a:cubicBezTo>
                  <a:cubicBezTo>
                    <a:pt x="1151" y="1602"/>
                    <a:pt x="2342" y="945"/>
                    <a:pt x="3410" y="94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74" name="Google Shape;9474;p17"/>
            <p:cNvSpPr/>
            <p:nvPr/>
          </p:nvSpPr>
          <p:spPr>
            <a:xfrm>
              <a:off x="5207725" y="958050"/>
              <a:ext cx="82200" cy="46225"/>
            </a:xfrm>
            <a:custGeom>
              <a:avLst/>
              <a:gdLst/>
              <a:ahLst/>
              <a:cxnLst/>
              <a:rect l="l" t="t" r="r" b="b"/>
              <a:pathLst>
                <a:path w="3288" h="1849" extrusionOk="0">
                  <a:moveTo>
                    <a:pt x="1726" y="1849"/>
                  </a:moveTo>
                  <a:cubicBezTo>
                    <a:pt x="2301" y="1561"/>
                    <a:pt x="2835" y="1233"/>
                    <a:pt x="3287" y="986"/>
                  </a:cubicBezTo>
                  <a:cubicBezTo>
                    <a:pt x="2219" y="123"/>
                    <a:pt x="1480" y="0"/>
                    <a:pt x="1" y="411"/>
                  </a:cubicBezTo>
                  <a:cubicBezTo>
                    <a:pt x="42" y="616"/>
                    <a:pt x="83" y="904"/>
                    <a:pt x="165" y="1109"/>
                  </a:cubicBezTo>
                  <a:cubicBezTo>
                    <a:pt x="576" y="1027"/>
                    <a:pt x="987" y="945"/>
                    <a:pt x="1480" y="904"/>
                  </a:cubicBezTo>
                  <a:cubicBezTo>
                    <a:pt x="1603" y="1233"/>
                    <a:pt x="1685" y="1561"/>
                    <a:pt x="1726" y="1849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75" name="Google Shape;9475;p17"/>
            <p:cNvSpPr/>
            <p:nvPr/>
          </p:nvSpPr>
          <p:spPr>
            <a:xfrm>
              <a:off x="5211850" y="985775"/>
              <a:ext cx="25" cy="1050"/>
            </a:xfrm>
            <a:custGeom>
              <a:avLst/>
              <a:gdLst/>
              <a:ahLst/>
              <a:cxnLst/>
              <a:rect l="l" t="t" r="r" b="b"/>
              <a:pathLst>
                <a:path w="1" h="42" extrusionOk="0">
                  <a:moveTo>
                    <a:pt x="0" y="41"/>
                  </a:moveTo>
                  <a:lnTo>
                    <a:pt x="0" y="41"/>
                  </a:lnTo>
                  <a:lnTo>
                    <a:pt x="0" y="41"/>
                  </a:lnTo>
                  <a:cubicBezTo>
                    <a:pt x="0" y="41"/>
                    <a:pt x="0" y="0"/>
                    <a:pt x="0" y="41"/>
                  </a:cubicBezTo>
                  <a:cubicBezTo>
                    <a:pt x="0" y="0"/>
                    <a:pt x="0" y="0"/>
                    <a:pt x="0" y="4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76" name="Google Shape;9476;p17"/>
            <p:cNvSpPr/>
            <p:nvPr/>
          </p:nvSpPr>
          <p:spPr>
            <a:xfrm>
              <a:off x="2398900" y="4412875"/>
              <a:ext cx="51375" cy="44200"/>
            </a:xfrm>
            <a:custGeom>
              <a:avLst/>
              <a:gdLst/>
              <a:ahLst/>
              <a:cxnLst/>
              <a:rect l="l" t="t" r="r" b="b"/>
              <a:pathLst>
                <a:path w="2055" h="1768" extrusionOk="0">
                  <a:moveTo>
                    <a:pt x="0" y="1069"/>
                  </a:moveTo>
                  <a:cubicBezTo>
                    <a:pt x="0" y="1274"/>
                    <a:pt x="206" y="1603"/>
                    <a:pt x="452" y="1685"/>
                  </a:cubicBezTo>
                  <a:cubicBezTo>
                    <a:pt x="616" y="1767"/>
                    <a:pt x="1068" y="1644"/>
                    <a:pt x="1315" y="1562"/>
                  </a:cubicBezTo>
                  <a:cubicBezTo>
                    <a:pt x="1808" y="1274"/>
                    <a:pt x="2054" y="946"/>
                    <a:pt x="1849" y="412"/>
                  </a:cubicBezTo>
                  <a:cubicBezTo>
                    <a:pt x="1438" y="330"/>
                    <a:pt x="1027" y="165"/>
                    <a:pt x="452" y="1"/>
                  </a:cubicBezTo>
                  <a:cubicBezTo>
                    <a:pt x="247" y="453"/>
                    <a:pt x="0" y="781"/>
                    <a:pt x="0" y="1069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77" name="Google Shape;9477;p17"/>
            <p:cNvSpPr/>
            <p:nvPr/>
          </p:nvSpPr>
          <p:spPr>
            <a:xfrm>
              <a:off x="5152275" y="1291825"/>
              <a:ext cx="56500" cy="58550"/>
            </a:xfrm>
            <a:custGeom>
              <a:avLst/>
              <a:gdLst/>
              <a:ahLst/>
              <a:cxnLst/>
              <a:rect l="l" t="t" r="r" b="b"/>
              <a:pathLst>
                <a:path w="2260" h="2342" extrusionOk="0">
                  <a:moveTo>
                    <a:pt x="370" y="1438"/>
                  </a:moveTo>
                  <a:cubicBezTo>
                    <a:pt x="329" y="1643"/>
                    <a:pt x="247" y="1972"/>
                    <a:pt x="411" y="2136"/>
                  </a:cubicBezTo>
                  <a:cubicBezTo>
                    <a:pt x="740" y="2342"/>
                    <a:pt x="1192" y="2342"/>
                    <a:pt x="1644" y="2013"/>
                  </a:cubicBezTo>
                  <a:cubicBezTo>
                    <a:pt x="1397" y="1849"/>
                    <a:pt x="1151" y="1726"/>
                    <a:pt x="863" y="1602"/>
                  </a:cubicBezTo>
                  <a:cubicBezTo>
                    <a:pt x="1397" y="1233"/>
                    <a:pt x="2260" y="1192"/>
                    <a:pt x="2178" y="534"/>
                  </a:cubicBezTo>
                  <a:cubicBezTo>
                    <a:pt x="1562" y="0"/>
                    <a:pt x="822" y="124"/>
                    <a:pt x="1" y="288"/>
                  </a:cubicBezTo>
                  <a:cubicBezTo>
                    <a:pt x="370" y="616"/>
                    <a:pt x="452" y="986"/>
                    <a:pt x="370" y="143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78" name="Google Shape;9478;p17"/>
            <p:cNvSpPr/>
            <p:nvPr/>
          </p:nvSpPr>
          <p:spPr>
            <a:xfrm>
              <a:off x="4952000" y="1235325"/>
              <a:ext cx="203375" cy="149975"/>
            </a:xfrm>
            <a:custGeom>
              <a:avLst/>
              <a:gdLst/>
              <a:ahLst/>
              <a:cxnLst/>
              <a:rect l="l" t="t" r="r" b="b"/>
              <a:pathLst>
                <a:path w="8135" h="5999" extrusionOk="0">
                  <a:moveTo>
                    <a:pt x="5465" y="83"/>
                  </a:moveTo>
                  <a:cubicBezTo>
                    <a:pt x="5875" y="288"/>
                    <a:pt x="6327" y="535"/>
                    <a:pt x="6985" y="864"/>
                  </a:cubicBezTo>
                  <a:cubicBezTo>
                    <a:pt x="6122" y="822"/>
                    <a:pt x="5547" y="740"/>
                    <a:pt x="4972" y="740"/>
                  </a:cubicBezTo>
                  <a:cubicBezTo>
                    <a:pt x="4725" y="740"/>
                    <a:pt x="4438" y="699"/>
                    <a:pt x="4232" y="740"/>
                  </a:cubicBezTo>
                  <a:cubicBezTo>
                    <a:pt x="4273" y="617"/>
                    <a:pt x="4314" y="576"/>
                    <a:pt x="4314" y="535"/>
                  </a:cubicBezTo>
                  <a:cubicBezTo>
                    <a:pt x="4314" y="412"/>
                    <a:pt x="4109" y="371"/>
                    <a:pt x="4027" y="329"/>
                  </a:cubicBezTo>
                  <a:cubicBezTo>
                    <a:pt x="3904" y="412"/>
                    <a:pt x="3739" y="453"/>
                    <a:pt x="3739" y="576"/>
                  </a:cubicBezTo>
                  <a:cubicBezTo>
                    <a:pt x="3739" y="617"/>
                    <a:pt x="3862" y="658"/>
                    <a:pt x="3945" y="781"/>
                  </a:cubicBezTo>
                  <a:cubicBezTo>
                    <a:pt x="2918" y="1192"/>
                    <a:pt x="2055" y="987"/>
                    <a:pt x="1233" y="535"/>
                  </a:cubicBezTo>
                  <a:cubicBezTo>
                    <a:pt x="1151" y="946"/>
                    <a:pt x="987" y="1357"/>
                    <a:pt x="864" y="1767"/>
                  </a:cubicBezTo>
                  <a:lnTo>
                    <a:pt x="1726" y="1767"/>
                  </a:lnTo>
                  <a:cubicBezTo>
                    <a:pt x="2096" y="2384"/>
                    <a:pt x="1" y="2219"/>
                    <a:pt x="1069" y="3082"/>
                  </a:cubicBezTo>
                  <a:cubicBezTo>
                    <a:pt x="1932" y="2794"/>
                    <a:pt x="2877" y="2425"/>
                    <a:pt x="3862" y="2096"/>
                  </a:cubicBezTo>
                  <a:cubicBezTo>
                    <a:pt x="3945" y="2260"/>
                    <a:pt x="4068" y="2384"/>
                    <a:pt x="4068" y="2507"/>
                  </a:cubicBezTo>
                  <a:cubicBezTo>
                    <a:pt x="4191" y="3246"/>
                    <a:pt x="2877" y="3287"/>
                    <a:pt x="2753" y="3945"/>
                  </a:cubicBezTo>
                  <a:cubicBezTo>
                    <a:pt x="3082" y="4150"/>
                    <a:pt x="3370" y="4355"/>
                    <a:pt x="3739" y="4520"/>
                  </a:cubicBezTo>
                  <a:cubicBezTo>
                    <a:pt x="4109" y="4643"/>
                    <a:pt x="4561" y="4643"/>
                    <a:pt x="4972" y="4684"/>
                  </a:cubicBezTo>
                  <a:cubicBezTo>
                    <a:pt x="5136" y="4972"/>
                    <a:pt x="5218" y="5259"/>
                    <a:pt x="5382" y="5506"/>
                  </a:cubicBezTo>
                  <a:cubicBezTo>
                    <a:pt x="5547" y="5752"/>
                    <a:pt x="5711" y="5999"/>
                    <a:pt x="6204" y="5999"/>
                  </a:cubicBezTo>
                  <a:cubicBezTo>
                    <a:pt x="6779" y="5957"/>
                    <a:pt x="6943" y="5711"/>
                    <a:pt x="7026" y="5341"/>
                  </a:cubicBezTo>
                  <a:cubicBezTo>
                    <a:pt x="6738" y="5300"/>
                    <a:pt x="6533" y="5300"/>
                    <a:pt x="6040" y="5259"/>
                  </a:cubicBezTo>
                  <a:cubicBezTo>
                    <a:pt x="6574" y="5054"/>
                    <a:pt x="6861" y="4889"/>
                    <a:pt x="7231" y="4766"/>
                  </a:cubicBezTo>
                  <a:cubicBezTo>
                    <a:pt x="6985" y="4479"/>
                    <a:pt x="6738" y="4232"/>
                    <a:pt x="6451" y="3862"/>
                  </a:cubicBezTo>
                  <a:cubicBezTo>
                    <a:pt x="5999" y="4027"/>
                    <a:pt x="5711" y="4109"/>
                    <a:pt x="5341" y="4232"/>
                  </a:cubicBezTo>
                  <a:cubicBezTo>
                    <a:pt x="4972" y="3821"/>
                    <a:pt x="4972" y="3821"/>
                    <a:pt x="5588" y="3082"/>
                  </a:cubicBezTo>
                  <a:lnTo>
                    <a:pt x="5588" y="3082"/>
                  </a:lnTo>
                  <a:lnTo>
                    <a:pt x="5588" y="3082"/>
                  </a:lnTo>
                  <a:lnTo>
                    <a:pt x="5670" y="3041"/>
                  </a:lnTo>
                  <a:cubicBezTo>
                    <a:pt x="5711" y="2876"/>
                    <a:pt x="5793" y="2712"/>
                    <a:pt x="5834" y="2589"/>
                  </a:cubicBezTo>
                  <a:cubicBezTo>
                    <a:pt x="5958" y="2630"/>
                    <a:pt x="5999" y="2630"/>
                    <a:pt x="6122" y="2671"/>
                  </a:cubicBezTo>
                  <a:cubicBezTo>
                    <a:pt x="5958" y="2794"/>
                    <a:pt x="5793" y="2918"/>
                    <a:pt x="5670" y="3041"/>
                  </a:cubicBezTo>
                  <a:lnTo>
                    <a:pt x="5670" y="3082"/>
                  </a:lnTo>
                  <a:cubicBezTo>
                    <a:pt x="6409" y="3534"/>
                    <a:pt x="7149" y="3287"/>
                    <a:pt x="7847" y="3082"/>
                  </a:cubicBezTo>
                  <a:cubicBezTo>
                    <a:pt x="7929" y="2876"/>
                    <a:pt x="7970" y="2712"/>
                    <a:pt x="8012" y="2589"/>
                  </a:cubicBezTo>
                  <a:lnTo>
                    <a:pt x="8012" y="2589"/>
                  </a:lnTo>
                  <a:lnTo>
                    <a:pt x="8012" y="2589"/>
                  </a:lnTo>
                  <a:lnTo>
                    <a:pt x="8012" y="2589"/>
                  </a:lnTo>
                  <a:lnTo>
                    <a:pt x="8012" y="2589"/>
                  </a:lnTo>
                  <a:cubicBezTo>
                    <a:pt x="7806" y="1849"/>
                    <a:pt x="7313" y="1151"/>
                    <a:pt x="8135" y="453"/>
                  </a:cubicBezTo>
                  <a:cubicBezTo>
                    <a:pt x="7313" y="329"/>
                    <a:pt x="6492" y="165"/>
                    <a:pt x="5588" y="1"/>
                  </a:cubicBezTo>
                  <a:cubicBezTo>
                    <a:pt x="5506" y="1"/>
                    <a:pt x="5506" y="1"/>
                    <a:pt x="5465" y="83"/>
                  </a:cubicBezTo>
                  <a:close/>
                  <a:moveTo>
                    <a:pt x="3082" y="1357"/>
                  </a:moveTo>
                  <a:cubicBezTo>
                    <a:pt x="3698" y="1233"/>
                    <a:pt x="4273" y="1110"/>
                    <a:pt x="4972" y="946"/>
                  </a:cubicBezTo>
                  <a:cubicBezTo>
                    <a:pt x="5177" y="1357"/>
                    <a:pt x="5382" y="1726"/>
                    <a:pt x="5547" y="2055"/>
                  </a:cubicBezTo>
                  <a:cubicBezTo>
                    <a:pt x="4438" y="2342"/>
                    <a:pt x="4109" y="1315"/>
                    <a:pt x="3082" y="1357"/>
                  </a:cubicBezTo>
                  <a:close/>
                  <a:moveTo>
                    <a:pt x="6533" y="2342"/>
                  </a:moveTo>
                  <a:cubicBezTo>
                    <a:pt x="6327" y="2137"/>
                    <a:pt x="6163" y="2055"/>
                    <a:pt x="6163" y="1973"/>
                  </a:cubicBezTo>
                  <a:cubicBezTo>
                    <a:pt x="6163" y="1932"/>
                    <a:pt x="6368" y="1849"/>
                    <a:pt x="6492" y="1767"/>
                  </a:cubicBezTo>
                  <a:cubicBezTo>
                    <a:pt x="6574" y="1849"/>
                    <a:pt x="6697" y="1891"/>
                    <a:pt x="6738" y="2014"/>
                  </a:cubicBezTo>
                  <a:cubicBezTo>
                    <a:pt x="6738" y="2137"/>
                    <a:pt x="6574" y="2178"/>
                    <a:pt x="6533" y="234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79" name="Google Shape;9479;p17"/>
            <p:cNvSpPr/>
            <p:nvPr/>
          </p:nvSpPr>
          <p:spPr>
            <a:xfrm>
              <a:off x="4007175" y="1680025"/>
              <a:ext cx="110925" cy="58575"/>
            </a:xfrm>
            <a:custGeom>
              <a:avLst/>
              <a:gdLst/>
              <a:ahLst/>
              <a:cxnLst/>
              <a:rect l="l" t="t" r="r" b="b"/>
              <a:pathLst>
                <a:path w="4437" h="2343" extrusionOk="0">
                  <a:moveTo>
                    <a:pt x="2712" y="2301"/>
                  </a:moveTo>
                  <a:lnTo>
                    <a:pt x="3246" y="1274"/>
                  </a:lnTo>
                  <a:cubicBezTo>
                    <a:pt x="3533" y="1274"/>
                    <a:pt x="3862" y="1315"/>
                    <a:pt x="4437" y="1315"/>
                  </a:cubicBezTo>
                  <a:cubicBezTo>
                    <a:pt x="4108" y="1110"/>
                    <a:pt x="4026" y="904"/>
                    <a:pt x="3821" y="822"/>
                  </a:cubicBezTo>
                  <a:cubicBezTo>
                    <a:pt x="3287" y="576"/>
                    <a:pt x="2588" y="699"/>
                    <a:pt x="2013" y="576"/>
                  </a:cubicBezTo>
                  <a:cubicBezTo>
                    <a:pt x="1397" y="329"/>
                    <a:pt x="781" y="206"/>
                    <a:pt x="165" y="1"/>
                  </a:cubicBezTo>
                  <a:cubicBezTo>
                    <a:pt x="165" y="1"/>
                    <a:pt x="124" y="42"/>
                    <a:pt x="0" y="83"/>
                  </a:cubicBezTo>
                  <a:cubicBezTo>
                    <a:pt x="863" y="781"/>
                    <a:pt x="2671" y="987"/>
                    <a:pt x="2424" y="2260"/>
                  </a:cubicBezTo>
                  <a:cubicBezTo>
                    <a:pt x="2506" y="2342"/>
                    <a:pt x="2629" y="2301"/>
                    <a:pt x="2712" y="230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80" name="Google Shape;9480;p17"/>
            <p:cNvSpPr/>
            <p:nvPr/>
          </p:nvSpPr>
          <p:spPr>
            <a:xfrm>
              <a:off x="1732375" y="4855525"/>
              <a:ext cx="62675" cy="73975"/>
            </a:xfrm>
            <a:custGeom>
              <a:avLst/>
              <a:gdLst/>
              <a:ahLst/>
              <a:cxnLst/>
              <a:rect l="l" t="t" r="r" b="b"/>
              <a:pathLst>
                <a:path w="2507" h="2959" extrusionOk="0">
                  <a:moveTo>
                    <a:pt x="1643" y="1931"/>
                  </a:moveTo>
                  <a:cubicBezTo>
                    <a:pt x="1808" y="1644"/>
                    <a:pt x="2013" y="1397"/>
                    <a:pt x="2095" y="1151"/>
                  </a:cubicBezTo>
                  <a:cubicBezTo>
                    <a:pt x="2506" y="370"/>
                    <a:pt x="2424" y="165"/>
                    <a:pt x="1643" y="0"/>
                  </a:cubicBezTo>
                  <a:cubicBezTo>
                    <a:pt x="1438" y="535"/>
                    <a:pt x="1274" y="1110"/>
                    <a:pt x="1027" y="1562"/>
                  </a:cubicBezTo>
                  <a:cubicBezTo>
                    <a:pt x="781" y="2013"/>
                    <a:pt x="370" y="2424"/>
                    <a:pt x="0" y="2876"/>
                  </a:cubicBezTo>
                  <a:cubicBezTo>
                    <a:pt x="1068" y="2958"/>
                    <a:pt x="1068" y="2958"/>
                    <a:pt x="1643" y="193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81" name="Google Shape;9481;p17"/>
            <p:cNvSpPr/>
            <p:nvPr/>
          </p:nvSpPr>
          <p:spPr>
            <a:xfrm>
              <a:off x="3081850" y="2688550"/>
              <a:ext cx="25" cy="2075"/>
            </a:xfrm>
            <a:custGeom>
              <a:avLst/>
              <a:gdLst/>
              <a:ahLst/>
              <a:cxnLst/>
              <a:rect l="l" t="t" r="r" b="b"/>
              <a:pathLst>
                <a:path w="1" h="83" extrusionOk="0">
                  <a:moveTo>
                    <a:pt x="0" y="82"/>
                  </a:moveTo>
                  <a:lnTo>
                    <a:pt x="0" y="82"/>
                  </a:lnTo>
                  <a:lnTo>
                    <a:pt x="0" y="82"/>
                  </a:lnTo>
                  <a:cubicBezTo>
                    <a:pt x="0" y="0"/>
                    <a:pt x="0" y="0"/>
                    <a:pt x="0" y="8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82" name="Google Shape;9482;p17"/>
            <p:cNvSpPr/>
            <p:nvPr/>
          </p:nvSpPr>
          <p:spPr>
            <a:xfrm>
              <a:off x="4636725" y="1044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83" name="Google Shape;9483;p17"/>
            <p:cNvSpPr/>
            <p:nvPr/>
          </p:nvSpPr>
          <p:spPr>
            <a:xfrm>
              <a:off x="4552500" y="1031975"/>
              <a:ext cx="85275" cy="45225"/>
            </a:xfrm>
            <a:custGeom>
              <a:avLst/>
              <a:gdLst/>
              <a:ahLst/>
              <a:cxnLst/>
              <a:rect l="l" t="t" r="r" b="b"/>
              <a:pathLst>
                <a:path w="3411" h="1809" extrusionOk="0">
                  <a:moveTo>
                    <a:pt x="2630" y="1151"/>
                  </a:moveTo>
                  <a:cubicBezTo>
                    <a:pt x="3410" y="1151"/>
                    <a:pt x="3369" y="782"/>
                    <a:pt x="3369" y="494"/>
                  </a:cubicBezTo>
                  <a:cubicBezTo>
                    <a:pt x="2425" y="1"/>
                    <a:pt x="2342" y="905"/>
                    <a:pt x="1644" y="946"/>
                  </a:cubicBezTo>
                  <a:cubicBezTo>
                    <a:pt x="1521" y="823"/>
                    <a:pt x="1315" y="658"/>
                    <a:pt x="1151" y="494"/>
                  </a:cubicBezTo>
                  <a:cubicBezTo>
                    <a:pt x="1" y="946"/>
                    <a:pt x="1" y="946"/>
                    <a:pt x="494" y="1767"/>
                  </a:cubicBezTo>
                  <a:cubicBezTo>
                    <a:pt x="1151" y="1809"/>
                    <a:pt x="1808" y="1809"/>
                    <a:pt x="2219" y="1357"/>
                  </a:cubicBezTo>
                  <a:cubicBezTo>
                    <a:pt x="2342" y="1274"/>
                    <a:pt x="2466" y="1151"/>
                    <a:pt x="2630" y="115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84" name="Google Shape;9484;p17"/>
            <p:cNvSpPr/>
            <p:nvPr/>
          </p:nvSpPr>
          <p:spPr>
            <a:xfrm>
              <a:off x="2110300" y="944700"/>
              <a:ext cx="68825" cy="26725"/>
            </a:xfrm>
            <a:custGeom>
              <a:avLst/>
              <a:gdLst/>
              <a:ahLst/>
              <a:cxnLst/>
              <a:rect l="l" t="t" r="r" b="b"/>
              <a:pathLst>
                <a:path w="2753" h="1069" extrusionOk="0">
                  <a:moveTo>
                    <a:pt x="247" y="822"/>
                  </a:moveTo>
                  <a:cubicBezTo>
                    <a:pt x="453" y="945"/>
                    <a:pt x="822" y="1027"/>
                    <a:pt x="945" y="1068"/>
                  </a:cubicBezTo>
                  <a:cubicBezTo>
                    <a:pt x="1480" y="1027"/>
                    <a:pt x="1849" y="1027"/>
                    <a:pt x="2137" y="904"/>
                  </a:cubicBezTo>
                  <a:cubicBezTo>
                    <a:pt x="2383" y="822"/>
                    <a:pt x="2753" y="616"/>
                    <a:pt x="2753" y="452"/>
                  </a:cubicBezTo>
                  <a:cubicBezTo>
                    <a:pt x="2712" y="288"/>
                    <a:pt x="2342" y="0"/>
                    <a:pt x="2137" y="0"/>
                  </a:cubicBezTo>
                  <a:cubicBezTo>
                    <a:pt x="1562" y="0"/>
                    <a:pt x="945" y="41"/>
                    <a:pt x="453" y="206"/>
                  </a:cubicBezTo>
                  <a:cubicBezTo>
                    <a:pt x="1" y="288"/>
                    <a:pt x="1" y="616"/>
                    <a:pt x="247" y="82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85" name="Google Shape;9485;p17"/>
            <p:cNvSpPr/>
            <p:nvPr/>
          </p:nvSpPr>
          <p:spPr>
            <a:xfrm>
              <a:off x="2916500" y="2814875"/>
              <a:ext cx="80125" cy="38025"/>
            </a:xfrm>
            <a:custGeom>
              <a:avLst/>
              <a:gdLst/>
              <a:ahLst/>
              <a:cxnLst/>
              <a:rect l="l" t="t" r="r" b="b"/>
              <a:pathLst>
                <a:path w="3205" h="1521" extrusionOk="0">
                  <a:moveTo>
                    <a:pt x="1027" y="41"/>
                  </a:moveTo>
                  <a:cubicBezTo>
                    <a:pt x="206" y="0"/>
                    <a:pt x="0" y="164"/>
                    <a:pt x="0" y="657"/>
                  </a:cubicBezTo>
                  <a:cubicBezTo>
                    <a:pt x="0" y="822"/>
                    <a:pt x="83" y="986"/>
                    <a:pt x="124" y="1109"/>
                  </a:cubicBezTo>
                  <a:cubicBezTo>
                    <a:pt x="740" y="1068"/>
                    <a:pt x="1479" y="1520"/>
                    <a:pt x="1726" y="822"/>
                  </a:cubicBezTo>
                  <a:lnTo>
                    <a:pt x="1726" y="822"/>
                  </a:lnTo>
                  <a:lnTo>
                    <a:pt x="1726" y="822"/>
                  </a:lnTo>
                  <a:cubicBezTo>
                    <a:pt x="1644" y="781"/>
                    <a:pt x="1479" y="781"/>
                    <a:pt x="1356" y="699"/>
                  </a:cubicBezTo>
                  <a:cubicBezTo>
                    <a:pt x="1479" y="657"/>
                    <a:pt x="1561" y="616"/>
                    <a:pt x="1685" y="493"/>
                  </a:cubicBezTo>
                  <a:cubicBezTo>
                    <a:pt x="1685" y="616"/>
                    <a:pt x="1726" y="699"/>
                    <a:pt x="1726" y="781"/>
                  </a:cubicBezTo>
                  <a:lnTo>
                    <a:pt x="1767" y="781"/>
                  </a:lnTo>
                  <a:lnTo>
                    <a:pt x="1767" y="781"/>
                  </a:lnTo>
                  <a:cubicBezTo>
                    <a:pt x="2383" y="699"/>
                    <a:pt x="3164" y="822"/>
                    <a:pt x="3205" y="206"/>
                  </a:cubicBezTo>
                  <a:cubicBezTo>
                    <a:pt x="2506" y="206"/>
                    <a:pt x="1767" y="82"/>
                    <a:pt x="1027" y="4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86" name="Google Shape;9486;p17"/>
            <p:cNvSpPr/>
            <p:nvPr/>
          </p:nvSpPr>
          <p:spPr>
            <a:xfrm>
              <a:off x="2739850" y="2659800"/>
              <a:ext cx="53425" cy="64725"/>
            </a:xfrm>
            <a:custGeom>
              <a:avLst/>
              <a:gdLst/>
              <a:ahLst/>
              <a:cxnLst/>
              <a:rect l="l" t="t" r="r" b="b"/>
              <a:pathLst>
                <a:path w="2137" h="2589" extrusionOk="0">
                  <a:moveTo>
                    <a:pt x="1" y="2259"/>
                  </a:moveTo>
                  <a:cubicBezTo>
                    <a:pt x="1315" y="2588"/>
                    <a:pt x="822" y="1643"/>
                    <a:pt x="1521" y="1520"/>
                  </a:cubicBezTo>
                  <a:lnTo>
                    <a:pt x="2137" y="1849"/>
                  </a:lnTo>
                  <a:lnTo>
                    <a:pt x="2137" y="0"/>
                  </a:lnTo>
                  <a:cubicBezTo>
                    <a:pt x="617" y="411"/>
                    <a:pt x="740" y="1479"/>
                    <a:pt x="1" y="2259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87" name="Google Shape;9487;p17"/>
            <p:cNvSpPr/>
            <p:nvPr/>
          </p:nvSpPr>
          <p:spPr>
            <a:xfrm>
              <a:off x="1736475" y="4529975"/>
              <a:ext cx="30825" cy="76000"/>
            </a:xfrm>
            <a:custGeom>
              <a:avLst/>
              <a:gdLst/>
              <a:ahLst/>
              <a:cxnLst/>
              <a:rect l="l" t="t" r="r" b="b"/>
              <a:pathLst>
                <a:path w="1233" h="3040" extrusionOk="0">
                  <a:moveTo>
                    <a:pt x="904" y="3040"/>
                  </a:moveTo>
                  <a:cubicBezTo>
                    <a:pt x="1069" y="2424"/>
                    <a:pt x="1233" y="2013"/>
                    <a:pt x="1233" y="1602"/>
                  </a:cubicBezTo>
                  <a:cubicBezTo>
                    <a:pt x="1233" y="1191"/>
                    <a:pt x="1233" y="740"/>
                    <a:pt x="1069" y="493"/>
                  </a:cubicBezTo>
                  <a:cubicBezTo>
                    <a:pt x="863" y="0"/>
                    <a:pt x="288" y="205"/>
                    <a:pt x="83" y="863"/>
                  </a:cubicBezTo>
                  <a:cubicBezTo>
                    <a:pt x="1" y="1232"/>
                    <a:pt x="42" y="1931"/>
                    <a:pt x="165" y="1931"/>
                  </a:cubicBezTo>
                  <a:cubicBezTo>
                    <a:pt x="658" y="1890"/>
                    <a:pt x="493" y="2629"/>
                    <a:pt x="904" y="304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88" name="Google Shape;9488;p17"/>
            <p:cNvSpPr/>
            <p:nvPr/>
          </p:nvSpPr>
          <p:spPr>
            <a:xfrm>
              <a:off x="3694975" y="994000"/>
              <a:ext cx="48275" cy="49300"/>
            </a:xfrm>
            <a:custGeom>
              <a:avLst/>
              <a:gdLst/>
              <a:ahLst/>
              <a:cxnLst/>
              <a:rect l="l" t="t" r="r" b="b"/>
              <a:pathLst>
                <a:path w="1931" h="1972" extrusionOk="0">
                  <a:moveTo>
                    <a:pt x="1561" y="288"/>
                  </a:moveTo>
                  <a:cubicBezTo>
                    <a:pt x="1397" y="123"/>
                    <a:pt x="945" y="0"/>
                    <a:pt x="781" y="82"/>
                  </a:cubicBezTo>
                  <a:cubicBezTo>
                    <a:pt x="493" y="205"/>
                    <a:pt x="288" y="493"/>
                    <a:pt x="164" y="698"/>
                  </a:cubicBezTo>
                  <a:cubicBezTo>
                    <a:pt x="0" y="945"/>
                    <a:pt x="0" y="1315"/>
                    <a:pt x="0" y="1561"/>
                  </a:cubicBezTo>
                  <a:cubicBezTo>
                    <a:pt x="0" y="1643"/>
                    <a:pt x="205" y="1808"/>
                    <a:pt x="370" y="1972"/>
                  </a:cubicBezTo>
                  <a:cubicBezTo>
                    <a:pt x="904" y="1602"/>
                    <a:pt x="1232" y="1356"/>
                    <a:pt x="1602" y="1109"/>
                  </a:cubicBezTo>
                  <a:cubicBezTo>
                    <a:pt x="1931" y="822"/>
                    <a:pt x="1931" y="534"/>
                    <a:pt x="1561" y="28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89" name="Google Shape;9489;p17"/>
            <p:cNvSpPr/>
            <p:nvPr/>
          </p:nvSpPr>
          <p:spPr>
            <a:xfrm>
              <a:off x="4223875" y="1065875"/>
              <a:ext cx="64725" cy="72950"/>
            </a:xfrm>
            <a:custGeom>
              <a:avLst/>
              <a:gdLst/>
              <a:ahLst/>
              <a:cxnLst/>
              <a:rect l="l" t="t" r="r" b="b"/>
              <a:pathLst>
                <a:path w="2589" h="2918" extrusionOk="0">
                  <a:moveTo>
                    <a:pt x="2383" y="411"/>
                  </a:moveTo>
                  <a:cubicBezTo>
                    <a:pt x="2424" y="411"/>
                    <a:pt x="2465" y="329"/>
                    <a:pt x="2588" y="206"/>
                  </a:cubicBezTo>
                  <a:cubicBezTo>
                    <a:pt x="1726" y="1"/>
                    <a:pt x="1027" y="411"/>
                    <a:pt x="329" y="453"/>
                  </a:cubicBezTo>
                  <a:cubicBezTo>
                    <a:pt x="0" y="1849"/>
                    <a:pt x="0" y="2424"/>
                    <a:pt x="411" y="2917"/>
                  </a:cubicBezTo>
                  <a:lnTo>
                    <a:pt x="740" y="2917"/>
                  </a:lnTo>
                  <a:cubicBezTo>
                    <a:pt x="781" y="2589"/>
                    <a:pt x="904" y="2260"/>
                    <a:pt x="822" y="1890"/>
                  </a:cubicBezTo>
                  <a:cubicBezTo>
                    <a:pt x="616" y="822"/>
                    <a:pt x="699" y="781"/>
                    <a:pt x="2383" y="41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90" name="Google Shape;9490;p17"/>
            <p:cNvSpPr/>
            <p:nvPr/>
          </p:nvSpPr>
          <p:spPr>
            <a:xfrm>
              <a:off x="1561875" y="5008550"/>
              <a:ext cx="42150" cy="51375"/>
            </a:xfrm>
            <a:custGeom>
              <a:avLst/>
              <a:gdLst/>
              <a:ahLst/>
              <a:cxnLst/>
              <a:rect l="l" t="t" r="r" b="b"/>
              <a:pathLst>
                <a:path w="1686" h="2055" extrusionOk="0">
                  <a:moveTo>
                    <a:pt x="1274" y="247"/>
                  </a:moveTo>
                  <a:cubicBezTo>
                    <a:pt x="823" y="0"/>
                    <a:pt x="453" y="247"/>
                    <a:pt x="1" y="863"/>
                  </a:cubicBezTo>
                  <a:cubicBezTo>
                    <a:pt x="83" y="1274"/>
                    <a:pt x="247" y="1685"/>
                    <a:pt x="371" y="2054"/>
                  </a:cubicBezTo>
                  <a:cubicBezTo>
                    <a:pt x="781" y="1849"/>
                    <a:pt x="1110" y="1685"/>
                    <a:pt x="1480" y="1479"/>
                  </a:cubicBezTo>
                  <a:cubicBezTo>
                    <a:pt x="1685" y="863"/>
                    <a:pt x="1685" y="534"/>
                    <a:pt x="1274" y="24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91" name="Google Shape;9491;p17"/>
            <p:cNvSpPr/>
            <p:nvPr/>
          </p:nvSpPr>
          <p:spPr>
            <a:xfrm>
              <a:off x="5088600" y="1443825"/>
              <a:ext cx="43150" cy="51375"/>
            </a:xfrm>
            <a:custGeom>
              <a:avLst/>
              <a:gdLst/>
              <a:ahLst/>
              <a:cxnLst/>
              <a:rect l="l" t="t" r="r" b="b"/>
              <a:pathLst>
                <a:path w="1726" h="2055" extrusionOk="0">
                  <a:moveTo>
                    <a:pt x="288" y="411"/>
                  </a:moveTo>
                  <a:cubicBezTo>
                    <a:pt x="206" y="698"/>
                    <a:pt x="124" y="1027"/>
                    <a:pt x="83" y="1274"/>
                  </a:cubicBezTo>
                  <a:cubicBezTo>
                    <a:pt x="1" y="1890"/>
                    <a:pt x="83" y="1931"/>
                    <a:pt x="1233" y="2054"/>
                  </a:cubicBezTo>
                  <a:cubicBezTo>
                    <a:pt x="1726" y="1479"/>
                    <a:pt x="1274" y="1027"/>
                    <a:pt x="904" y="575"/>
                  </a:cubicBezTo>
                  <a:cubicBezTo>
                    <a:pt x="1069" y="370"/>
                    <a:pt x="1233" y="206"/>
                    <a:pt x="1397" y="0"/>
                  </a:cubicBezTo>
                  <a:cubicBezTo>
                    <a:pt x="370" y="82"/>
                    <a:pt x="370" y="82"/>
                    <a:pt x="288" y="41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92" name="Google Shape;9492;p17"/>
            <p:cNvSpPr/>
            <p:nvPr/>
          </p:nvSpPr>
          <p:spPr>
            <a:xfrm>
              <a:off x="3265675" y="506150"/>
              <a:ext cx="70900" cy="41125"/>
            </a:xfrm>
            <a:custGeom>
              <a:avLst/>
              <a:gdLst/>
              <a:ahLst/>
              <a:cxnLst/>
              <a:rect l="l" t="t" r="r" b="b"/>
              <a:pathLst>
                <a:path w="2836" h="1645" extrusionOk="0">
                  <a:moveTo>
                    <a:pt x="1" y="1644"/>
                  </a:moveTo>
                  <a:cubicBezTo>
                    <a:pt x="863" y="1151"/>
                    <a:pt x="1726" y="1398"/>
                    <a:pt x="2506" y="1439"/>
                  </a:cubicBezTo>
                  <a:cubicBezTo>
                    <a:pt x="2589" y="946"/>
                    <a:pt x="2753" y="535"/>
                    <a:pt x="2835" y="1"/>
                  </a:cubicBezTo>
                  <a:cubicBezTo>
                    <a:pt x="1808" y="412"/>
                    <a:pt x="945" y="740"/>
                    <a:pt x="124" y="1151"/>
                  </a:cubicBezTo>
                  <a:cubicBezTo>
                    <a:pt x="1" y="1192"/>
                    <a:pt x="42" y="1439"/>
                    <a:pt x="1" y="164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93" name="Google Shape;9493;p17"/>
            <p:cNvSpPr/>
            <p:nvPr/>
          </p:nvSpPr>
          <p:spPr>
            <a:xfrm>
              <a:off x="5912250" y="1040200"/>
              <a:ext cx="1050" cy="2075"/>
            </a:xfrm>
            <a:custGeom>
              <a:avLst/>
              <a:gdLst/>
              <a:ahLst/>
              <a:cxnLst/>
              <a:rect l="l" t="t" r="r" b="b"/>
              <a:pathLst>
                <a:path w="42" h="83" extrusionOk="0">
                  <a:moveTo>
                    <a:pt x="1" y="1"/>
                  </a:moveTo>
                  <a:lnTo>
                    <a:pt x="1" y="1"/>
                  </a:lnTo>
                  <a:cubicBezTo>
                    <a:pt x="42" y="83"/>
                    <a:pt x="42" y="83"/>
                    <a:pt x="1" y="1"/>
                  </a:cubicBezTo>
                  <a:cubicBezTo>
                    <a:pt x="42" y="1"/>
                    <a:pt x="42" y="1"/>
                    <a:pt x="1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94" name="Google Shape;9494;p17"/>
            <p:cNvSpPr/>
            <p:nvPr/>
          </p:nvSpPr>
          <p:spPr>
            <a:xfrm>
              <a:off x="5913275" y="1013500"/>
              <a:ext cx="54475" cy="30825"/>
            </a:xfrm>
            <a:custGeom>
              <a:avLst/>
              <a:gdLst/>
              <a:ahLst/>
              <a:cxnLst/>
              <a:rect l="l" t="t" r="r" b="b"/>
              <a:pathLst>
                <a:path w="2179" h="1233" extrusionOk="0">
                  <a:moveTo>
                    <a:pt x="2178" y="124"/>
                  </a:moveTo>
                  <a:cubicBezTo>
                    <a:pt x="1562" y="42"/>
                    <a:pt x="946" y="42"/>
                    <a:pt x="288" y="1"/>
                  </a:cubicBezTo>
                  <a:cubicBezTo>
                    <a:pt x="165" y="370"/>
                    <a:pt x="124" y="740"/>
                    <a:pt x="1" y="1151"/>
                  </a:cubicBezTo>
                  <a:cubicBezTo>
                    <a:pt x="165" y="1151"/>
                    <a:pt x="371" y="1151"/>
                    <a:pt x="535" y="1192"/>
                  </a:cubicBezTo>
                  <a:cubicBezTo>
                    <a:pt x="1932" y="1233"/>
                    <a:pt x="2014" y="1192"/>
                    <a:pt x="2178" y="12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95" name="Google Shape;9495;p17"/>
            <p:cNvSpPr/>
            <p:nvPr/>
          </p:nvSpPr>
          <p:spPr>
            <a:xfrm>
              <a:off x="3785350" y="3861375"/>
              <a:ext cx="72925" cy="29825"/>
            </a:xfrm>
            <a:custGeom>
              <a:avLst/>
              <a:gdLst/>
              <a:ahLst/>
              <a:cxnLst/>
              <a:rect l="l" t="t" r="r" b="b"/>
              <a:pathLst>
                <a:path w="2917" h="1193" extrusionOk="0">
                  <a:moveTo>
                    <a:pt x="247" y="247"/>
                  </a:moveTo>
                  <a:cubicBezTo>
                    <a:pt x="0" y="453"/>
                    <a:pt x="205" y="699"/>
                    <a:pt x="575" y="864"/>
                  </a:cubicBezTo>
                  <a:cubicBezTo>
                    <a:pt x="781" y="905"/>
                    <a:pt x="904" y="1028"/>
                    <a:pt x="1150" y="1069"/>
                  </a:cubicBezTo>
                  <a:cubicBezTo>
                    <a:pt x="1684" y="1110"/>
                    <a:pt x="2136" y="1151"/>
                    <a:pt x="2752" y="1192"/>
                  </a:cubicBezTo>
                  <a:cubicBezTo>
                    <a:pt x="2794" y="946"/>
                    <a:pt x="2876" y="740"/>
                    <a:pt x="2917" y="576"/>
                  </a:cubicBezTo>
                  <a:cubicBezTo>
                    <a:pt x="2259" y="412"/>
                    <a:pt x="1725" y="247"/>
                    <a:pt x="1150" y="124"/>
                  </a:cubicBezTo>
                  <a:cubicBezTo>
                    <a:pt x="863" y="1"/>
                    <a:pt x="411" y="83"/>
                    <a:pt x="247" y="24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96" name="Google Shape;9496;p17"/>
            <p:cNvSpPr/>
            <p:nvPr/>
          </p:nvSpPr>
          <p:spPr>
            <a:xfrm>
              <a:off x="1716950" y="5096875"/>
              <a:ext cx="25" cy="2075"/>
            </a:xfrm>
            <a:custGeom>
              <a:avLst/>
              <a:gdLst/>
              <a:ahLst/>
              <a:cxnLst/>
              <a:rect l="l" t="t" r="r" b="b"/>
              <a:pathLst>
                <a:path w="1" h="83" extrusionOk="0">
                  <a:moveTo>
                    <a:pt x="1" y="83"/>
                  </a:moveTo>
                  <a:lnTo>
                    <a:pt x="1" y="83"/>
                  </a:lnTo>
                  <a:cubicBezTo>
                    <a:pt x="1" y="83"/>
                    <a:pt x="1" y="0"/>
                    <a:pt x="1" y="83"/>
                  </a:cubicBezTo>
                  <a:cubicBezTo>
                    <a:pt x="1" y="0"/>
                    <a:pt x="1" y="0"/>
                    <a:pt x="1" y="83"/>
                  </a:cubicBezTo>
                  <a:cubicBezTo>
                    <a:pt x="1" y="0"/>
                    <a:pt x="1" y="0"/>
                    <a:pt x="1" y="8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97" name="Google Shape;9497;p17"/>
            <p:cNvSpPr/>
            <p:nvPr/>
          </p:nvSpPr>
          <p:spPr>
            <a:xfrm>
              <a:off x="1663550" y="5078375"/>
              <a:ext cx="52400" cy="44200"/>
            </a:xfrm>
            <a:custGeom>
              <a:avLst/>
              <a:gdLst/>
              <a:ahLst/>
              <a:cxnLst/>
              <a:rect l="l" t="t" r="r" b="b"/>
              <a:pathLst>
                <a:path w="2096" h="1768" extrusionOk="0">
                  <a:moveTo>
                    <a:pt x="617" y="42"/>
                  </a:moveTo>
                  <a:cubicBezTo>
                    <a:pt x="453" y="1"/>
                    <a:pt x="206" y="124"/>
                    <a:pt x="1" y="206"/>
                  </a:cubicBezTo>
                  <a:cubicBezTo>
                    <a:pt x="1" y="412"/>
                    <a:pt x="1" y="658"/>
                    <a:pt x="42" y="864"/>
                  </a:cubicBezTo>
                  <a:cubicBezTo>
                    <a:pt x="42" y="946"/>
                    <a:pt x="206" y="1069"/>
                    <a:pt x="206" y="1110"/>
                  </a:cubicBezTo>
                  <a:cubicBezTo>
                    <a:pt x="494" y="946"/>
                    <a:pt x="740" y="823"/>
                    <a:pt x="1028" y="658"/>
                  </a:cubicBezTo>
                  <a:cubicBezTo>
                    <a:pt x="1028" y="1028"/>
                    <a:pt x="1028" y="1357"/>
                    <a:pt x="946" y="1726"/>
                  </a:cubicBezTo>
                  <a:cubicBezTo>
                    <a:pt x="1685" y="1767"/>
                    <a:pt x="1685" y="1767"/>
                    <a:pt x="2096" y="740"/>
                  </a:cubicBezTo>
                  <a:cubicBezTo>
                    <a:pt x="1644" y="494"/>
                    <a:pt x="1110" y="247"/>
                    <a:pt x="617" y="4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98" name="Google Shape;9498;p17"/>
            <p:cNvSpPr/>
            <p:nvPr/>
          </p:nvSpPr>
          <p:spPr>
            <a:xfrm>
              <a:off x="1920300" y="4442675"/>
              <a:ext cx="52400" cy="67800"/>
            </a:xfrm>
            <a:custGeom>
              <a:avLst/>
              <a:gdLst/>
              <a:ahLst/>
              <a:cxnLst/>
              <a:rect l="l" t="t" r="r" b="b"/>
              <a:pathLst>
                <a:path w="2096" h="2712" extrusionOk="0">
                  <a:moveTo>
                    <a:pt x="617" y="2712"/>
                  </a:moveTo>
                  <a:cubicBezTo>
                    <a:pt x="946" y="2136"/>
                    <a:pt x="1151" y="1685"/>
                    <a:pt x="1480" y="1438"/>
                  </a:cubicBezTo>
                  <a:cubicBezTo>
                    <a:pt x="2096" y="904"/>
                    <a:pt x="1932" y="575"/>
                    <a:pt x="1767" y="0"/>
                  </a:cubicBezTo>
                  <a:cubicBezTo>
                    <a:pt x="1151" y="658"/>
                    <a:pt x="617" y="1274"/>
                    <a:pt x="1" y="193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99" name="Google Shape;9499;p17"/>
            <p:cNvSpPr/>
            <p:nvPr/>
          </p:nvSpPr>
          <p:spPr>
            <a:xfrm>
              <a:off x="4624400" y="1114150"/>
              <a:ext cx="61650" cy="58550"/>
            </a:xfrm>
            <a:custGeom>
              <a:avLst/>
              <a:gdLst/>
              <a:ahLst/>
              <a:cxnLst/>
              <a:rect l="l" t="t" r="r" b="b"/>
              <a:pathLst>
                <a:path w="2466" h="2342" extrusionOk="0">
                  <a:moveTo>
                    <a:pt x="1520" y="41"/>
                  </a:moveTo>
                  <a:cubicBezTo>
                    <a:pt x="1438" y="0"/>
                    <a:pt x="1315" y="41"/>
                    <a:pt x="1110" y="83"/>
                  </a:cubicBezTo>
                  <a:cubicBezTo>
                    <a:pt x="1356" y="288"/>
                    <a:pt x="1561" y="493"/>
                    <a:pt x="1767" y="699"/>
                  </a:cubicBezTo>
                  <a:cubicBezTo>
                    <a:pt x="1110" y="1192"/>
                    <a:pt x="165" y="1561"/>
                    <a:pt x="0" y="2342"/>
                  </a:cubicBezTo>
                  <a:cubicBezTo>
                    <a:pt x="1110" y="2342"/>
                    <a:pt x="1233" y="2301"/>
                    <a:pt x="1520" y="1767"/>
                  </a:cubicBezTo>
                  <a:cubicBezTo>
                    <a:pt x="1603" y="1561"/>
                    <a:pt x="1644" y="1356"/>
                    <a:pt x="1849" y="1233"/>
                  </a:cubicBezTo>
                  <a:cubicBezTo>
                    <a:pt x="2465" y="658"/>
                    <a:pt x="2465" y="493"/>
                    <a:pt x="1520" y="4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00" name="Google Shape;9500;p17"/>
            <p:cNvSpPr/>
            <p:nvPr/>
          </p:nvSpPr>
          <p:spPr>
            <a:xfrm>
              <a:off x="4748675" y="1050475"/>
              <a:ext cx="45200" cy="45200"/>
            </a:xfrm>
            <a:custGeom>
              <a:avLst/>
              <a:gdLst/>
              <a:ahLst/>
              <a:cxnLst/>
              <a:rect l="l" t="t" r="r" b="b"/>
              <a:pathLst>
                <a:path w="1808" h="1808" extrusionOk="0">
                  <a:moveTo>
                    <a:pt x="1479" y="1438"/>
                  </a:moveTo>
                  <a:cubicBezTo>
                    <a:pt x="1808" y="1069"/>
                    <a:pt x="1725" y="658"/>
                    <a:pt x="1397" y="288"/>
                  </a:cubicBezTo>
                  <a:cubicBezTo>
                    <a:pt x="904" y="288"/>
                    <a:pt x="206" y="0"/>
                    <a:pt x="82" y="617"/>
                  </a:cubicBezTo>
                  <a:cubicBezTo>
                    <a:pt x="0" y="904"/>
                    <a:pt x="164" y="1233"/>
                    <a:pt x="370" y="1520"/>
                  </a:cubicBezTo>
                  <a:cubicBezTo>
                    <a:pt x="616" y="1808"/>
                    <a:pt x="1150" y="1767"/>
                    <a:pt x="1479" y="143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01" name="Google Shape;9501;p17"/>
            <p:cNvSpPr/>
            <p:nvPr/>
          </p:nvSpPr>
          <p:spPr>
            <a:xfrm>
              <a:off x="4025650" y="3802850"/>
              <a:ext cx="58575" cy="48300"/>
            </a:xfrm>
            <a:custGeom>
              <a:avLst/>
              <a:gdLst/>
              <a:ahLst/>
              <a:cxnLst/>
              <a:rect l="l" t="t" r="r" b="b"/>
              <a:pathLst>
                <a:path w="2343" h="1932" extrusionOk="0">
                  <a:moveTo>
                    <a:pt x="617" y="1233"/>
                  </a:moveTo>
                  <a:cubicBezTo>
                    <a:pt x="1480" y="1931"/>
                    <a:pt x="1562" y="1931"/>
                    <a:pt x="2342" y="1561"/>
                  </a:cubicBezTo>
                  <a:cubicBezTo>
                    <a:pt x="1849" y="1027"/>
                    <a:pt x="1315" y="534"/>
                    <a:pt x="740" y="0"/>
                  </a:cubicBezTo>
                  <a:cubicBezTo>
                    <a:pt x="1" y="740"/>
                    <a:pt x="1" y="781"/>
                    <a:pt x="617" y="123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02" name="Google Shape;9502;p17"/>
            <p:cNvSpPr/>
            <p:nvPr/>
          </p:nvSpPr>
          <p:spPr>
            <a:xfrm>
              <a:off x="5633950" y="1066900"/>
              <a:ext cx="67800" cy="39050"/>
            </a:xfrm>
            <a:custGeom>
              <a:avLst/>
              <a:gdLst/>
              <a:ahLst/>
              <a:cxnLst/>
              <a:rect l="l" t="t" r="r" b="b"/>
              <a:pathLst>
                <a:path w="2712" h="1562" extrusionOk="0">
                  <a:moveTo>
                    <a:pt x="1602" y="1562"/>
                  </a:moveTo>
                  <a:lnTo>
                    <a:pt x="1602" y="1562"/>
                  </a:lnTo>
                  <a:lnTo>
                    <a:pt x="1602" y="1562"/>
                  </a:lnTo>
                  <a:lnTo>
                    <a:pt x="1602" y="1562"/>
                  </a:lnTo>
                  <a:cubicBezTo>
                    <a:pt x="1931" y="1274"/>
                    <a:pt x="2342" y="987"/>
                    <a:pt x="2711" y="740"/>
                  </a:cubicBezTo>
                  <a:cubicBezTo>
                    <a:pt x="2218" y="576"/>
                    <a:pt x="2218" y="576"/>
                    <a:pt x="2013" y="1"/>
                  </a:cubicBezTo>
                  <a:cubicBezTo>
                    <a:pt x="1397" y="247"/>
                    <a:pt x="822" y="412"/>
                    <a:pt x="0" y="699"/>
                  </a:cubicBezTo>
                  <a:cubicBezTo>
                    <a:pt x="616" y="987"/>
                    <a:pt x="1068" y="1274"/>
                    <a:pt x="1602" y="1562"/>
                  </a:cubicBezTo>
                  <a:lnTo>
                    <a:pt x="1520" y="1562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03" name="Google Shape;9503;p17"/>
            <p:cNvSpPr/>
            <p:nvPr/>
          </p:nvSpPr>
          <p:spPr>
            <a:xfrm>
              <a:off x="3382750" y="565725"/>
              <a:ext cx="82200" cy="27750"/>
            </a:xfrm>
            <a:custGeom>
              <a:avLst/>
              <a:gdLst/>
              <a:ahLst/>
              <a:cxnLst/>
              <a:rect l="l" t="t" r="r" b="b"/>
              <a:pathLst>
                <a:path w="3288" h="1110" extrusionOk="0">
                  <a:moveTo>
                    <a:pt x="3287" y="206"/>
                  </a:moveTo>
                  <a:cubicBezTo>
                    <a:pt x="1849" y="1"/>
                    <a:pt x="1726" y="42"/>
                    <a:pt x="1233" y="822"/>
                  </a:cubicBezTo>
                  <a:cubicBezTo>
                    <a:pt x="822" y="822"/>
                    <a:pt x="453" y="863"/>
                    <a:pt x="1" y="863"/>
                  </a:cubicBezTo>
                  <a:lnTo>
                    <a:pt x="1" y="1110"/>
                  </a:lnTo>
                  <a:lnTo>
                    <a:pt x="2876" y="1110"/>
                  </a:lnTo>
                  <a:cubicBezTo>
                    <a:pt x="2137" y="576"/>
                    <a:pt x="3123" y="494"/>
                    <a:pt x="3287" y="20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04" name="Google Shape;9504;p17"/>
            <p:cNvSpPr/>
            <p:nvPr/>
          </p:nvSpPr>
          <p:spPr>
            <a:xfrm>
              <a:off x="3142450" y="3962025"/>
              <a:ext cx="63675" cy="34950"/>
            </a:xfrm>
            <a:custGeom>
              <a:avLst/>
              <a:gdLst/>
              <a:ahLst/>
              <a:cxnLst/>
              <a:rect l="l" t="t" r="r" b="b"/>
              <a:pathLst>
                <a:path w="2547" h="1398" extrusionOk="0">
                  <a:moveTo>
                    <a:pt x="945" y="165"/>
                  </a:moveTo>
                  <a:cubicBezTo>
                    <a:pt x="534" y="1"/>
                    <a:pt x="205" y="83"/>
                    <a:pt x="0" y="370"/>
                  </a:cubicBezTo>
                  <a:cubicBezTo>
                    <a:pt x="411" y="740"/>
                    <a:pt x="822" y="1028"/>
                    <a:pt x="1232" y="1397"/>
                  </a:cubicBezTo>
                  <a:cubicBezTo>
                    <a:pt x="1438" y="1356"/>
                    <a:pt x="1643" y="1233"/>
                    <a:pt x="1849" y="1233"/>
                  </a:cubicBezTo>
                  <a:cubicBezTo>
                    <a:pt x="2054" y="1233"/>
                    <a:pt x="2177" y="1274"/>
                    <a:pt x="2383" y="1274"/>
                  </a:cubicBezTo>
                  <a:cubicBezTo>
                    <a:pt x="2547" y="535"/>
                    <a:pt x="1602" y="370"/>
                    <a:pt x="945" y="16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05" name="Google Shape;9505;p17"/>
            <p:cNvSpPr/>
            <p:nvPr/>
          </p:nvSpPr>
          <p:spPr>
            <a:xfrm>
              <a:off x="3833600" y="2993575"/>
              <a:ext cx="53425" cy="42125"/>
            </a:xfrm>
            <a:custGeom>
              <a:avLst/>
              <a:gdLst/>
              <a:ahLst/>
              <a:cxnLst/>
              <a:rect l="l" t="t" r="r" b="b"/>
              <a:pathLst>
                <a:path w="2137" h="1685" extrusionOk="0">
                  <a:moveTo>
                    <a:pt x="617" y="206"/>
                  </a:moveTo>
                  <a:cubicBezTo>
                    <a:pt x="1" y="452"/>
                    <a:pt x="288" y="740"/>
                    <a:pt x="535" y="1027"/>
                  </a:cubicBezTo>
                  <a:cubicBezTo>
                    <a:pt x="699" y="1233"/>
                    <a:pt x="905" y="1356"/>
                    <a:pt x="1151" y="1684"/>
                  </a:cubicBezTo>
                  <a:cubicBezTo>
                    <a:pt x="1562" y="1315"/>
                    <a:pt x="1808" y="1027"/>
                    <a:pt x="2137" y="740"/>
                  </a:cubicBezTo>
                  <a:lnTo>
                    <a:pt x="1973" y="452"/>
                  </a:lnTo>
                  <a:cubicBezTo>
                    <a:pt x="1603" y="82"/>
                    <a:pt x="1151" y="0"/>
                    <a:pt x="617" y="20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06" name="Google Shape;9506;p17"/>
            <p:cNvSpPr/>
            <p:nvPr/>
          </p:nvSpPr>
          <p:spPr>
            <a:xfrm>
              <a:off x="4564825" y="910800"/>
              <a:ext cx="39050" cy="44175"/>
            </a:xfrm>
            <a:custGeom>
              <a:avLst/>
              <a:gdLst/>
              <a:ahLst/>
              <a:cxnLst/>
              <a:rect l="l" t="t" r="r" b="b"/>
              <a:pathLst>
                <a:path w="1562" h="1767" extrusionOk="0">
                  <a:moveTo>
                    <a:pt x="1" y="1274"/>
                  </a:moveTo>
                  <a:cubicBezTo>
                    <a:pt x="329" y="1438"/>
                    <a:pt x="699" y="1562"/>
                    <a:pt x="1110" y="1767"/>
                  </a:cubicBezTo>
                  <a:cubicBezTo>
                    <a:pt x="1562" y="1069"/>
                    <a:pt x="1562" y="617"/>
                    <a:pt x="1151" y="1"/>
                  </a:cubicBezTo>
                  <a:cubicBezTo>
                    <a:pt x="124" y="452"/>
                    <a:pt x="124" y="452"/>
                    <a:pt x="1" y="127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07" name="Google Shape;9507;p17"/>
            <p:cNvSpPr/>
            <p:nvPr/>
          </p:nvSpPr>
          <p:spPr>
            <a:xfrm>
              <a:off x="1684100" y="5014700"/>
              <a:ext cx="35975" cy="50350"/>
            </a:xfrm>
            <a:custGeom>
              <a:avLst/>
              <a:gdLst/>
              <a:ahLst/>
              <a:cxnLst/>
              <a:rect l="l" t="t" r="r" b="b"/>
              <a:pathLst>
                <a:path w="1439" h="2014" extrusionOk="0">
                  <a:moveTo>
                    <a:pt x="411" y="2014"/>
                  </a:moveTo>
                  <a:cubicBezTo>
                    <a:pt x="534" y="2014"/>
                    <a:pt x="904" y="1726"/>
                    <a:pt x="1027" y="1439"/>
                  </a:cubicBezTo>
                  <a:cubicBezTo>
                    <a:pt x="1192" y="1028"/>
                    <a:pt x="1274" y="576"/>
                    <a:pt x="1438" y="1"/>
                  </a:cubicBezTo>
                  <a:lnTo>
                    <a:pt x="658" y="1"/>
                  </a:lnTo>
                  <a:cubicBezTo>
                    <a:pt x="411" y="535"/>
                    <a:pt x="247" y="823"/>
                    <a:pt x="124" y="1192"/>
                  </a:cubicBezTo>
                  <a:cubicBezTo>
                    <a:pt x="0" y="1644"/>
                    <a:pt x="83" y="2014"/>
                    <a:pt x="411" y="201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08" name="Google Shape;9508;p17"/>
            <p:cNvSpPr/>
            <p:nvPr/>
          </p:nvSpPr>
          <p:spPr>
            <a:xfrm>
              <a:off x="4482675" y="1860775"/>
              <a:ext cx="1050" cy="25"/>
            </a:xfrm>
            <a:custGeom>
              <a:avLst/>
              <a:gdLst/>
              <a:ahLst/>
              <a:cxnLst/>
              <a:rect l="l" t="t" r="r" b="b"/>
              <a:pathLst>
                <a:path w="42" h="1" extrusionOk="0">
                  <a:moveTo>
                    <a:pt x="0" y="1"/>
                  </a:moveTo>
                  <a:cubicBezTo>
                    <a:pt x="0" y="1"/>
                    <a:pt x="41" y="1"/>
                    <a:pt x="0" y="1"/>
                  </a:cubicBezTo>
                  <a:lnTo>
                    <a:pt x="41" y="1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09" name="Google Shape;9509;p17"/>
            <p:cNvSpPr/>
            <p:nvPr/>
          </p:nvSpPr>
          <p:spPr>
            <a:xfrm>
              <a:off x="4406675" y="1846400"/>
              <a:ext cx="76025" cy="60625"/>
            </a:xfrm>
            <a:custGeom>
              <a:avLst/>
              <a:gdLst/>
              <a:ahLst/>
              <a:cxnLst/>
              <a:rect l="l" t="t" r="r" b="b"/>
              <a:pathLst>
                <a:path w="3041" h="2425" extrusionOk="0">
                  <a:moveTo>
                    <a:pt x="411" y="781"/>
                  </a:moveTo>
                  <a:cubicBezTo>
                    <a:pt x="1397" y="1397"/>
                    <a:pt x="1397" y="1397"/>
                    <a:pt x="617" y="1972"/>
                  </a:cubicBezTo>
                  <a:cubicBezTo>
                    <a:pt x="452" y="2055"/>
                    <a:pt x="288" y="2219"/>
                    <a:pt x="0" y="2424"/>
                  </a:cubicBezTo>
                  <a:cubicBezTo>
                    <a:pt x="1110" y="2219"/>
                    <a:pt x="1520" y="1726"/>
                    <a:pt x="1849" y="1233"/>
                  </a:cubicBezTo>
                  <a:cubicBezTo>
                    <a:pt x="2096" y="904"/>
                    <a:pt x="2342" y="535"/>
                    <a:pt x="3040" y="576"/>
                  </a:cubicBezTo>
                  <a:cubicBezTo>
                    <a:pt x="2054" y="1"/>
                    <a:pt x="1315" y="617"/>
                    <a:pt x="411" y="78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10" name="Google Shape;9510;p17"/>
            <p:cNvSpPr/>
            <p:nvPr/>
          </p:nvSpPr>
          <p:spPr>
            <a:xfrm>
              <a:off x="4658300" y="1389375"/>
              <a:ext cx="45200" cy="40100"/>
            </a:xfrm>
            <a:custGeom>
              <a:avLst/>
              <a:gdLst/>
              <a:ahLst/>
              <a:cxnLst/>
              <a:rect l="l" t="t" r="r" b="b"/>
              <a:pathLst>
                <a:path w="1808" h="1604" extrusionOk="0">
                  <a:moveTo>
                    <a:pt x="1725" y="781"/>
                  </a:moveTo>
                  <a:cubicBezTo>
                    <a:pt x="1808" y="576"/>
                    <a:pt x="1684" y="288"/>
                    <a:pt x="1479" y="165"/>
                  </a:cubicBezTo>
                  <a:cubicBezTo>
                    <a:pt x="1274" y="83"/>
                    <a:pt x="822" y="1"/>
                    <a:pt x="575" y="124"/>
                  </a:cubicBezTo>
                  <a:cubicBezTo>
                    <a:pt x="205" y="206"/>
                    <a:pt x="0" y="535"/>
                    <a:pt x="247" y="822"/>
                  </a:cubicBezTo>
                  <a:cubicBezTo>
                    <a:pt x="411" y="1028"/>
                    <a:pt x="616" y="1233"/>
                    <a:pt x="986" y="1603"/>
                  </a:cubicBezTo>
                  <a:cubicBezTo>
                    <a:pt x="1315" y="1192"/>
                    <a:pt x="1643" y="1028"/>
                    <a:pt x="1725" y="78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11" name="Google Shape;9511;p17"/>
            <p:cNvSpPr/>
            <p:nvPr/>
          </p:nvSpPr>
          <p:spPr>
            <a:xfrm>
              <a:off x="3582000" y="3751500"/>
              <a:ext cx="49325" cy="35975"/>
            </a:xfrm>
            <a:custGeom>
              <a:avLst/>
              <a:gdLst/>
              <a:ahLst/>
              <a:cxnLst/>
              <a:rect l="l" t="t" r="r" b="b"/>
              <a:pathLst>
                <a:path w="1973" h="1439" extrusionOk="0">
                  <a:moveTo>
                    <a:pt x="0" y="370"/>
                  </a:moveTo>
                  <a:lnTo>
                    <a:pt x="0" y="1315"/>
                  </a:lnTo>
                  <a:cubicBezTo>
                    <a:pt x="1027" y="1438"/>
                    <a:pt x="1561" y="1109"/>
                    <a:pt x="1972" y="575"/>
                  </a:cubicBezTo>
                  <a:cubicBezTo>
                    <a:pt x="1356" y="0"/>
                    <a:pt x="740" y="206"/>
                    <a:pt x="0" y="37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12" name="Google Shape;9512;p17"/>
            <p:cNvSpPr/>
            <p:nvPr/>
          </p:nvSpPr>
          <p:spPr>
            <a:xfrm>
              <a:off x="3229725" y="3794625"/>
              <a:ext cx="25" cy="1050"/>
            </a:xfrm>
            <a:custGeom>
              <a:avLst/>
              <a:gdLst/>
              <a:ahLst/>
              <a:cxnLst/>
              <a:rect l="l" t="t" r="r" b="b"/>
              <a:pathLst>
                <a:path w="1" h="42" extrusionOk="0">
                  <a:moveTo>
                    <a:pt x="1" y="42"/>
                  </a:moveTo>
                  <a:cubicBezTo>
                    <a:pt x="1" y="42"/>
                    <a:pt x="1" y="1"/>
                    <a:pt x="1" y="42"/>
                  </a:cubicBezTo>
                  <a:cubicBezTo>
                    <a:pt x="1" y="1"/>
                    <a:pt x="1" y="1"/>
                    <a:pt x="1" y="42"/>
                  </a:cubicBezTo>
                  <a:cubicBezTo>
                    <a:pt x="1" y="1"/>
                    <a:pt x="1" y="42"/>
                    <a:pt x="1" y="4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13" name="Google Shape;9513;p17"/>
            <p:cNvSpPr/>
            <p:nvPr/>
          </p:nvSpPr>
          <p:spPr>
            <a:xfrm>
              <a:off x="3140375" y="3763825"/>
              <a:ext cx="91425" cy="33900"/>
            </a:xfrm>
            <a:custGeom>
              <a:avLst/>
              <a:gdLst/>
              <a:ahLst/>
              <a:cxnLst/>
              <a:rect l="l" t="t" r="r" b="b"/>
              <a:pathLst>
                <a:path w="3657" h="1356" extrusionOk="0">
                  <a:moveTo>
                    <a:pt x="2137" y="288"/>
                  </a:moveTo>
                  <a:cubicBezTo>
                    <a:pt x="1562" y="452"/>
                    <a:pt x="987" y="534"/>
                    <a:pt x="371" y="699"/>
                  </a:cubicBezTo>
                  <a:cubicBezTo>
                    <a:pt x="1" y="1356"/>
                    <a:pt x="905" y="1109"/>
                    <a:pt x="1233" y="1274"/>
                  </a:cubicBezTo>
                  <a:cubicBezTo>
                    <a:pt x="1439" y="1109"/>
                    <a:pt x="1603" y="1027"/>
                    <a:pt x="1808" y="904"/>
                  </a:cubicBezTo>
                  <a:cubicBezTo>
                    <a:pt x="2589" y="452"/>
                    <a:pt x="2671" y="452"/>
                    <a:pt x="3328" y="1027"/>
                  </a:cubicBezTo>
                  <a:lnTo>
                    <a:pt x="3534" y="1233"/>
                  </a:lnTo>
                  <a:cubicBezTo>
                    <a:pt x="3534" y="1109"/>
                    <a:pt x="3616" y="1068"/>
                    <a:pt x="3616" y="945"/>
                  </a:cubicBezTo>
                  <a:cubicBezTo>
                    <a:pt x="3657" y="124"/>
                    <a:pt x="3369" y="0"/>
                    <a:pt x="2137" y="28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14" name="Google Shape;9514;p17"/>
            <p:cNvSpPr/>
            <p:nvPr/>
          </p:nvSpPr>
          <p:spPr>
            <a:xfrm>
              <a:off x="3375575" y="483575"/>
              <a:ext cx="72925" cy="30825"/>
            </a:xfrm>
            <a:custGeom>
              <a:avLst/>
              <a:gdLst/>
              <a:ahLst/>
              <a:cxnLst/>
              <a:rect l="l" t="t" r="r" b="b"/>
              <a:pathLst>
                <a:path w="2917" h="1233" extrusionOk="0">
                  <a:moveTo>
                    <a:pt x="1684" y="1233"/>
                  </a:moveTo>
                  <a:cubicBezTo>
                    <a:pt x="1972" y="1233"/>
                    <a:pt x="2301" y="1191"/>
                    <a:pt x="2465" y="1027"/>
                  </a:cubicBezTo>
                  <a:cubicBezTo>
                    <a:pt x="2794" y="781"/>
                    <a:pt x="2917" y="452"/>
                    <a:pt x="2506" y="0"/>
                  </a:cubicBezTo>
                  <a:cubicBezTo>
                    <a:pt x="2218" y="164"/>
                    <a:pt x="1972" y="288"/>
                    <a:pt x="1684" y="452"/>
                  </a:cubicBezTo>
                  <a:cubicBezTo>
                    <a:pt x="1274" y="657"/>
                    <a:pt x="986" y="616"/>
                    <a:pt x="781" y="288"/>
                  </a:cubicBezTo>
                  <a:cubicBezTo>
                    <a:pt x="493" y="493"/>
                    <a:pt x="288" y="657"/>
                    <a:pt x="0" y="904"/>
                  </a:cubicBezTo>
                  <a:cubicBezTo>
                    <a:pt x="740" y="1068"/>
                    <a:pt x="1191" y="1191"/>
                    <a:pt x="1684" y="123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15" name="Google Shape;9515;p17"/>
            <p:cNvSpPr/>
            <p:nvPr/>
          </p:nvSpPr>
          <p:spPr>
            <a:xfrm>
              <a:off x="3395075" y="490750"/>
              <a:ext cx="1050" cy="25"/>
            </a:xfrm>
            <a:custGeom>
              <a:avLst/>
              <a:gdLst/>
              <a:ahLst/>
              <a:cxnLst/>
              <a:rect l="l" t="t" r="r" b="b"/>
              <a:pathLst>
                <a:path w="42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42" y="1"/>
                    <a:pt x="42" y="1"/>
                    <a:pt x="1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16" name="Google Shape;9516;p17"/>
            <p:cNvSpPr/>
            <p:nvPr/>
          </p:nvSpPr>
          <p:spPr>
            <a:xfrm>
              <a:off x="3436150" y="2388650"/>
              <a:ext cx="47275" cy="32900"/>
            </a:xfrm>
            <a:custGeom>
              <a:avLst/>
              <a:gdLst/>
              <a:ahLst/>
              <a:cxnLst/>
              <a:rect l="l" t="t" r="r" b="b"/>
              <a:pathLst>
                <a:path w="1891" h="1316" extrusionOk="0">
                  <a:moveTo>
                    <a:pt x="1891" y="1315"/>
                  </a:moveTo>
                  <a:cubicBezTo>
                    <a:pt x="1849" y="905"/>
                    <a:pt x="1849" y="617"/>
                    <a:pt x="1685" y="288"/>
                  </a:cubicBezTo>
                  <a:cubicBezTo>
                    <a:pt x="1644" y="165"/>
                    <a:pt x="1398" y="1"/>
                    <a:pt x="1151" y="1"/>
                  </a:cubicBezTo>
                  <a:cubicBezTo>
                    <a:pt x="946" y="1"/>
                    <a:pt x="658" y="165"/>
                    <a:pt x="576" y="247"/>
                  </a:cubicBezTo>
                  <a:cubicBezTo>
                    <a:pt x="1" y="781"/>
                    <a:pt x="453" y="1192"/>
                    <a:pt x="1891" y="131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17" name="Google Shape;9517;p17"/>
            <p:cNvSpPr/>
            <p:nvPr/>
          </p:nvSpPr>
          <p:spPr>
            <a:xfrm>
              <a:off x="4799000" y="1541375"/>
              <a:ext cx="45200" cy="34950"/>
            </a:xfrm>
            <a:custGeom>
              <a:avLst/>
              <a:gdLst/>
              <a:ahLst/>
              <a:cxnLst/>
              <a:rect l="l" t="t" r="r" b="b"/>
              <a:pathLst>
                <a:path w="1808" h="1398" extrusionOk="0">
                  <a:moveTo>
                    <a:pt x="1027" y="83"/>
                  </a:moveTo>
                  <a:cubicBezTo>
                    <a:pt x="698" y="165"/>
                    <a:pt x="411" y="412"/>
                    <a:pt x="0" y="699"/>
                  </a:cubicBezTo>
                  <a:cubicBezTo>
                    <a:pt x="411" y="1028"/>
                    <a:pt x="698" y="1315"/>
                    <a:pt x="986" y="1315"/>
                  </a:cubicBezTo>
                  <a:cubicBezTo>
                    <a:pt x="1602" y="1397"/>
                    <a:pt x="1766" y="1028"/>
                    <a:pt x="1808" y="658"/>
                  </a:cubicBezTo>
                  <a:cubicBezTo>
                    <a:pt x="1808" y="288"/>
                    <a:pt x="1520" y="1"/>
                    <a:pt x="1027" y="8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18" name="Google Shape;9518;p17"/>
            <p:cNvSpPr/>
            <p:nvPr/>
          </p:nvSpPr>
          <p:spPr>
            <a:xfrm>
              <a:off x="3426925" y="3879875"/>
              <a:ext cx="51375" cy="34950"/>
            </a:xfrm>
            <a:custGeom>
              <a:avLst/>
              <a:gdLst/>
              <a:ahLst/>
              <a:cxnLst/>
              <a:rect l="l" t="t" r="r" b="b"/>
              <a:pathLst>
                <a:path w="2055" h="1398" extrusionOk="0">
                  <a:moveTo>
                    <a:pt x="822" y="1397"/>
                  </a:moveTo>
                  <a:cubicBezTo>
                    <a:pt x="1233" y="1027"/>
                    <a:pt x="1602" y="699"/>
                    <a:pt x="2054" y="329"/>
                  </a:cubicBezTo>
                  <a:cubicBezTo>
                    <a:pt x="1684" y="206"/>
                    <a:pt x="1479" y="165"/>
                    <a:pt x="1274" y="124"/>
                  </a:cubicBezTo>
                  <a:cubicBezTo>
                    <a:pt x="1150" y="41"/>
                    <a:pt x="986" y="41"/>
                    <a:pt x="822" y="0"/>
                  </a:cubicBezTo>
                  <a:cubicBezTo>
                    <a:pt x="0" y="822"/>
                    <a:pt x="0" y="863"/>
                    <a:pt x="822" y="139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19" name="Google Shape;9519;p17"/>
            <p:cNvSpPr/>
            <p:nvPr/>
          </p:nvSpPr>
          <p:spPr>
            <a:xfrm>
              <a:off x="3299575" y="1680025"/>
              <a:ext cx="77050" cy="26725"/>
            </a:xfrm>
            <a:custGeom>
              <a:avLst/>
              <a:gdLst/>
              <a:ahLst/>
              <a:cxnLst/>
              <a:rect l="l" t="t" r="r" b="b"/>
              <a:pathLst>
                <a:path w="3082" h="1069" extrusionOk="0">
                  <a:moveTo>
                    <a:pt x="1808" y="1069"/>
                  </a:moveTo>
                  <a:cubicBezTo>
                    <a:pt x="2342" y="1069"/>
                    <a:pt x="2958" y="1028"/>
                    <a:pt x="2999" y="576"/>
                  </a:cubicBezTo>
                  <a:cubicBezTo>
                    <a:pt x="3081" y="42"/>
                    <a:pt x="2465" y="83"/>
                    <a:pt x="2013" y="1"/>
                  </a:cubicBezTo>
                  <a:cubicBezTo>
                    <a:pt x="1931" y="1"/>
                    <a:pt x="1767" y="1"/>
                    <a:pt x="1561" y="42"/>
                  </a:cubicBezTo>
                  <a:cubicBezTo>
                    <a:pt x="1561" y="206"/>
                    <a:pt x="1561" y="370"/>
                    <a:pt x="1602" y="452"/>
                  </a:cubicBezTo>
                  <a:lnTo>
                    <a:pt x="1602" y="452"/>
                  </a:lnTo>
                  <a:lnTo>
                    <a:pt x="1602" y="452"/>
                  </a:lnTo>
                  <a:lnTo>
                    <a:pt x="1726" y="452"/>
                  </a:lnTo>
                  <a:cubicBezTo>
                    <a:pt x="1849" y="452"/>
                    <a:pt x="2054" y="494"/>
                    <a:pt x="2219" y="494"/>
                  </a:cubicBezTo>
                  <a:cubicBezTo>
                    <a:pt x="2177" y="576"/>
                    <a:pt x="2136" y="658"/>
                    <a:pt x="2136" y="658"/>
                  </a:cubicBezTo>
                  <a:cubicBezTo>
                    <a:pt x="1972" y="617"/>
                    <a:pt x="1808" y="576"/>
                    <a:pt x="1643" y="452"/>
                  </a:cubicBezTo>
                  <a:lnTo>
                    <a:pt x="1602" y="452"/>
                  </a:lnTo>
                  <a:lnTo>
                    <a:pt x="1602" y="452"/>
                  </a:lnTo>
                  <a:cubicBezTo>
                    <a:pt x="1192" y="576"/>
                    <a:pt x="740" y="658"/>
                    <a:pt x="0" y="740"/>
                  </a:cubicBezTo>
                  <a:cubicBezTo>
                    <a:pt x="781" y="904"/>
                    <a:pt x="1315" y="1069"/>
                    <a:pt x="1808" y="1069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20" name="Google Shape;9520;p17"/>
            <p:cNvSpPr/>
            <p:nvPr/>
          </p:nvSpPr>
          <p:spPr>
            <a:xfrm>
              <a:off x="4408725" y="1676950"/>
              <a:ext cx="2075" cy="25"/>
            </a:xfrm>
            <a:custGeom>
              <a:avLst/>
              <a:gdLst/>
              <a:ahLst/>
              <a:cxnLst/>
              <a:rect l="l" t="t" r="r" b="b"/>
              <a:pathLst>
                <a:path w="83" h="1" extrusionOk="0">
                  <a:moveTo>
                    <a:pt x="83" y="0"/>
                  </a:moveTo>
                  <a:cubicBezTo>
                    <a:pt x="83" y="0"/>
                    <a:pt x="1" y="0"/>
                    <a:pt x="83" y="0"/>
                  </a:cubicBezTo>
                  <a:cubicBezTo>
                    <a:pt x="1" y="0"/>
                    <a:pt x="1" y="0"/>
                    <a:pt x="83" y="0"/>
                  </a:cubicBezTo>
                  <a:cubicBezTo>
                    <a:pt x="1" y="0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21" name="Google Shape;9521;p17"/>
            <p:cNvSpPr/>
            <p:nvPr/>
          </p:nvSpPr>
          <p:spPr>
            <a:xfrm>
              <a:off x="4370725" y="1646125"/>
              <a:ext cx="65750" cy="30850"/>
            </a:xfrm>
            <a:custGeom>
              <a:avLst/>
              <a:gdLst/>
              <a:ahLst/>
              <a:cxnLst/>
              <a:rect l="l" t="t" r="r" b="b"/>
              <a:pathLst>
                <a:path w="2630" h="1234" extrusionOk="0">
                  <a:moveTo>
                    <a:pt x="1521" y="1233"/>
                  </a:moveTo>
                  <a:cubicBezTo>
                    <a:pt x="1890" y="946"/>
                    <a:pt x="2260" y="617"/>
                    <a:pt x="2630" y="247"/>
                  </a:cubicBezTo>
                  <a:cubicBezTo>
                    <a:pt x="1480" y="1"/>
                    <a:pt x="617" y="206"/>
                    <a:pt x="1" y="781"/>
                  </a:cubicBezTo>
                  <a:cubicBezTo>
                    <a:pt x="576" y="946"/>
                    <a:pt x="1069" y="1110"/>
                    <a:pt x="1521" y="123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22" name="Google Shape;9522;p17"/>
            <p:cNvSpPr/>
            <p:nvPr/>
          </p:nvSpPr>
          <p:spPr>
            <a:xfrm>
              <a:off x="5644200" y="1318525"/>
              <a:ext cx="82200" cy="28775"/>
            </a:xfrm>
            <a:custGeom>
              <a:avLst/>
              <a:gdLst/>
              <a:ahLst/>
              <a:cxnLst/>
              <a:rect l="l" t="t" r="r" b="b"/>
              <a:pathLst>
                <a:path w="3288" h="1151" extrusionOk="0">
                  <a:moveTo>
                    <a:pt x="3287" y="493"/>
                  </a:moveTo>
                  <a:cubicBezTo>
                    <a:pt x="2055" y="288"/>
                    <a:pt x="905" y="0"/>
                    <a:pt x="1" y="740"/>
                  </a:cubicBezTo>
                  <a:cubicBezTo>
                    <a:pt x="576" y="1151"/>
                    <a:pt x="1110" y="1110"/>
                    <a:pt x="3287" y="49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23" name="Google Shape;9523;p17"/>
            <p:cNvSpPr/>
            <p:nvPr/>
          </p:nvSpPr>
          <p:spPr>
            <a:xfrm>
              <a:off x="3448475" y="1706725"/>
              <a:ext cx="45225" cy="45225"/>
            </a:xfrm>
            <a:custGeom>
              <a:avLst/>
              <a:gdLst/>
              <a:ahLst/>
              <a:cxnLst/>
              <a:rect l="l" t="t" r="r" b="b"/>
              <a:pathLst>
                <a:path w="1809" h="1809" extrusionOk="0">
                  <a:moveTo>
                    <a:pt x="1808" y="124"/>
                  </a:moveTo>
                  <a:cubicBezTo>
                    <a:pt x="1726" y="42"/>
                    <a:pt x="1644" y="42"/>
                    <a:pt x="1562" y="1"/>
                  </a:cubicBezTo>
                  <a:cubicBezTo>
                    <a:pt x="1028" y="535"/>
                    <a:pt x="535" y="987"/>
                    <a:pt x="1" y="1480"/>
                  </a:cubicBezTo>
                  <a:cubicBezTo>
                    <a:pt x="535" y="1603"/>
                    <a:pt x="946" y="1685"/>
                    <a:pt x="1356" y="180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24" name="Google Shape;9524;p17"/>
            <p:cNvSpPr/>
            <p:nvPr/>
          </p:nvSpPr>
          <p:spPr>
            <a:xfrm>
              <a:off x="3501900" y="1791975"/>
              <a:ext cx="52400" cy="33900"/>
            </a:xfrm>
            <a:custGeom>
              <a:avLst/>
              <a:gdLst/>
              <a:ahLst/>
              <a:cxnLst/>
              <a:rect l="l" t="t" r="r" b="b"/>
              <a:pathLst>
                <a:path w="2096" h="1356" extrusionOk="0">
                  <a:moveTo>
                    <a:pt x="534" y="329"/>
                  </a:moveTo>
                  <a:cubicBezTo>
                    <a:pt x="370" y="452"/>
                    <a:pt x="288" y="493"/>
                    <a:pt x="246" y="617"/>
                  </a:cubicBezTo>
                  <a:cubicBezTo>
                    <a:pt x="123" y="822"/>
                    <a:pt x="82" y="1027"/>
                    <a:pt x="0" y="1315"/>
                  </a:cubicBezTo>
                  <a:cubicBezTo>
                    <a:pt x="739" y="1356"/>
                    <a:pt x="1356" y="1356"/>
                    <a:pt x="2095" y="1356"/>
                  </a:cubicBezTo>
                  <a:cubicBezTo>
                    <a:pt x="1972" y="904"/>
                    <a:pt x="1890" y="534"/>
                    <a:pt x="1725" y="0"/>
                  </a:cubicBezTo>
                  <a:lnTo>
                    <a:pt x="739" y="945"/>
                  </a:lnTo>
                  <a:cubicBezTo>
                    <a:pt x="657" y="699"/>
                    <a:pt x="616" y="534"/>
                    <a:pt x="534" y="329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25" name="Google Shape;9525;p17"/>
            <p:cNvSpPr/>
            <p:nvPr/>
          </p:nvSpPr>
          <p:spPr>
            <a:xfrm>
              <a:off x="5237525" y="1233275"/>
              <a:ext cx="64725" cy="34950"/>
            </a:xfrm>
            <a:custGeom>
              <a:avLst/>
              <a:gdLst/>
              <a:ahLst/>
              <a:cxnLst/>
              <a:rect l="l" t="t" r="r" b="b"/>
              <a:pathLst>
                <a:path w="2589" h="1398" extrusionOk="0">
                  <a:moveTo>
                    <a:pt x="1438" y="1"/>
                  </a:moveTo>
                  <a:cubicBezTo>
                    <a:pt x="1068" y="83"/>
                    <a:pt x="575" y="247"/>
                    <a:pt x="0" y="453"/>
                  </a:cubicBezTo>
                  <a:cubicBezTo>
                    <a:pt x="904" y="576"/>
                    <a:pt x="1109" y="699"/>
                    <a:pt x="1972" y="1397"/>
                  </a:cubicBezTo>
                  <a:cubicBezTo>
                    <a:pt x="2588" y="822"/>
                    <a:pt x="2588" y="822"/>
                    <a:pt x="1438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26" name="Google Shape;9526;p17"/>
            <p:cNvSpPr/>
            <p:nvPr/>
          </p:nvSpPr>
          <p:spPr>
            <a:xfrm>
              <a:off x="3396100" y="1966550"/>
              <a:ext cx="70900" cy="18525"/>
            </a:xfrm>
            <a:custGeom>
              <a:avLst/>
              <a:gdLst/>
              <a:ahLst/>
              <a:cxnLst/>
              <a:rect l="l" t="t" r="r" b="b"/>
              <a:pathLst>
                <a:path w="2836" h="741" extrusionOk="0">
                  <a:moveTo>
                    <a:pt x="699" y="494"/>
                  </a:moveTo>
                  <a:cubicBezTo>
                    <a:pt x="1151" y="494"/>
                    <a:pt x="1521" y="535"/>
                    <a:pt x="1890" y="576"/>
                  </a:cubicBezTo>
                  <a:cubicBezTo>
                    <a:pt x="2712" y="740"/>
                    <a:pt x="2835" y="453"/>
                    <a:pt x="2753" y="1"/>
                  </a:cubicBezTo>
                  <a:lnTo>
                    <a:pt x="1" y="1"/>
                  </a:lnTo>
                  <a:cubicBezTo>
                    <a:pt x="1" y="247"/>
                    <a:pt x="165" y="494"/>
                    <a:pt x="699" y="49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27" name="Google Shape;9527;p17"/>
            <p:cNvSpPr/>
            <p:nvPr/>
          </p:nvSpPr>
          <p:spPr>
            <a:xfrm>
              <a:off x="5792100" y="3200000"/>
              <a:ext cx="69850" cy="50350"/>
            </a:xfrm>
            <a:custGeom>
              <a:avLst/>
              <a:gdLst/>
              <a:ahLst/>
              <a:cxnLst/>
              <a:rect l="l" t="t" r="r" b="b"/>
              <a:pathLst>
                <a:path w="2794" h="2014" extrusionOk="0">
                  <a:moveTo>
                    <a:pt x="1520" y="0"/>
                  </a:moveTo>
                  <a:cubicBezTo>
                    <a:pt x="1068" y="288"/>
                    <a:pt x="617" y="575"/>
                    <a:pt x="0" y="904"/>
                  </a:cubicBezTo>
                  <a:cubicBezTo>
                    <a:pt x="452" y="1315"/>
                    <a:pt x="863" y="1685"/>
                    <a:pt x="1192" y="2013"/>
                  </a:cubicBezTo>
                  <a:cubicBezTo>
                    <a:pt x="2753" y="1233"/>
                    <a:pt x="2794" y="904"/>
                    <a:pt x="1520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28" name="Google Shape;9528;p17"/>
            <p:cNvSpPr/>
            <p:nvPr/>
          </p:nvSpPr>
          <p:spPr>
            <a:xfrm>
              <a:off x="4978725" y="988850"/>
              <a:ext cx="69850" cy="28775"/>
            </a:xfrm>
            <a:custGeom>
              <a:avLst/>
              <a:gdLst/>
              <a:ahLst/>
              <a:cxnLst/>
              <a:rect l="l" t="t" r="r" b="b"/>
              <a:pathLst>
                <a:path w="2794" h="1151" extrusionOk="0">
                  <a:moveTo>
                    <a:pt x="1356" y="370"/>
                  </a:moveTo>
                  <a:cubicBezTo>
                    <a:pt x="739" y="1"/>
                    <a:pt x="370" y="206"/>
                    <a:pt x="0" y="576"/>
                  </a:cubicBezTo>
                  <a:cubicBezTo>
                    <a:pt x="739" y="987"/>
                    <a:pt x="739" y="987"/>
                    <a:pt x="2793" y="1151"/>
                  </a:cubicBezTo>
                  <a:cubicBezTo>
                    <a:pt x="2218" y="822"/>
                    <a:pt x="1808" y="617"/>
                    <a:pt x="1356" y="37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29" name="Google Shape;9529;p17"/>
            <p:cNvSpPr/>
            <p:nvPr/>
          </p:nvSpPr>
          <p:spPr>
            <a:xfrm>
              <a:off x="3958900" y="3755600"/>
              <a:ext cx="58575" cy="40075"/>
            </a:xfrm>
            <a:custGeom>
              <a:avLst/>
              <a:gdLst/>
              <a:ahLst/>
              <a:cxnLst/>
              <a:rect l="l" t="t" r="r" b="b"/>
              <a:pathLst>
                <a:path w="2343" h="1603" extrusionOk="0">
                  <a:moveTo>
                    <a:pt x="288" y="1603"/>
                  </a:moveTo>
                  <a:cubicBezTo>
                    <a:pt x="1069" y="1151"/>
                    <a:pt x="1685" y="781"/>
                    <a:pt x="2301" y="411"/>
                  </a:cubicBezTo>
                  <a:cubicBezTo>
                    <a:pt x="2342" y="370"/>
                    <a:pt x="2260" y="206"/>
                    <a:pt x="2178" y="1"/>
                  </a:cubicBezTo>
                  <a:cubicBezTo>
                    <a:pt x="1356" y="411"/>
                    <a:pt x="1" y="370"/>
                    <a:pt x="288" y="160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30" name="Google Shape;9530;p17"/>
            <p:cNvSpPr/>
            <p:nvPr/>
          </p:nvSpPr>
          <p:spPr>
            <a:xfrm>
              <a:off x="2148300" y="2989450"/>
              <a:ext cx="45225" cy="30850"/>
            </a:xfrm>
            <a:custGeom>
              <a:avLst/>
              <a:gdLst/>
              <a:ahLst/>
              <a:cxnLst/>
              <a:rect l="l" t="t" r="r" b="b"/>
              <a:pathLst>
                <a:path w="1809" h="1234" extrusionOk="0">
                  <a:moveTo>
                    <a:pt x="740" y="1"/>
                  </a:moveTo>
                  <a:cubicBezTo>
                    <a:pt x="124" y="576"/>
                    <a:pt x="1" y="863"/>
                    <a:pt x="452" y="1069"/>
                  </a:cubicBezTo>
                  <a:cubicBezTo>
                    <a:pt x="863" y="1233"/>
                    <a:pt x="1233" y="1192"/>
                    <a:pt x="1479" y="905"/>
                  </a:cubicBezTo>
                  <a:cubicBezTo>
                    <a:pt x="1808" y="617"/>
                    <a:pt x="1479" y="247"/>
                    <a:pt x="740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31" name="Google Shape;9531;p17"/>
            <p:cNvSpPr/>
            <p:nvPr/>
          </p:nvSpPr>
          <p:spPr>
            <a:xfrm>
              <a:off x="4458025" y="1702625"/>
              <a:ext cx="52400" cy="35975"/>
            </a:xfrm>
            <a:custGeom>
              <a:avLst/>
              <a:gdLst/>
              <a:ahLst/>
              <a:cxnLst/>
              <a:rect l="l" t="t" r="r" b="b"/>
              <a:pathLst>
                <a:path w="2096" h="1439" extrusionOk="0">
                  <a:moveTo>
                    <a:pt x="1603" y="165"/>
                  </a:moveTo>
                  <a:cubicBezTo>
                    <a:pt x="1397" y="0"/>
                    <a:pt x="822" y="83"/>
                    <a:pt x="452" y="83"/>
                  </a:cubicBezTo>
                  <a:cubicBezTo>
                    <a:pt x="0" y="781"/>
                    <a:pt x="781" y="986"/>
                    <a:pt x="1274" y="1438"/>
                  </a:cubicBezTo>
                  <a:cubicBezTo>
                    <a:pt x="1479" y="904"/>
                    <a:pt x="2096" y="575"/>
                    <a:pt x="1603" y="16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32" name="Google Shape;9532;p17"/>
            <p:cNvSpPr/>
            <p:nvPr/>
          </p:nvSpPr>
          <p:spPr>
            <a:xfrm>
              <a:off x="4683975" y="1238425"/>
              <a:ext cx="44175" cy="27750"/>
            </a:xfrm>
            <a:custGeom>
              <a:avLst/>
              <a:gdLst/>
              <a:ahLst/>
              <a:cxnLst/>
              <a:rect l="l" t="t" r="r" b="b"/>
              <a:pathLst>
                <a:path w="1767" h="1110" extrusionOk="0">
                  <a:moveTo>
                    <a:pt x="0" y="0"/>
                  </a:moveTo>
                  <a:cubicBezTo>
                    <a:pt x="41" y="370"/>
                    <a:pt x="41" y="698"/>
                    <a:pt x="82" y="1027"/>
                  </a:cubicBezTo>
                  <a:cubicBezTo>
                    <a:pt x="82" y="1068"/>
                    <a:pt x="452" y="1068"/>
                    <a:pt x="657" y="1109"/>
                  </a:cubicBezTo>
                  <a:cubicBezTo>
                    <a:pt x="1027" y="822"/>
                    <a:pt x="1315" y="575"/>
                    <a:pt x="1767" y="164"/>
                  </a:cubicBezTo>
                  <a:cubicBezTo>
                    <a:pt x="1109" y="82"/>
                    <a:pt x="575" y="41"/>
                    <a:pt x="0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33" name="Google Shape;9533;p17"/>
            <p:cNvSpPr/>
            <p:nvPr/>
          </p:nvSpPr>
          <p:spPr>
            <a:xfrm>
              <a:off x="3247200" y="567775"/>
              <a:ext cx="51375" cy="38025"/>
            </a:xfrm>
            <a:custGeom>
              <a:avLst/>
              <a:gdLst/>
              <a:ahLst/>
              <a:cxnLst/>
              <a:rect l="l" t="t" r="r" b="b"/>
              <a:pathLst>
                <a:path w="2055" h="1521" extrusionOk="0">
                  <a:moveTo>
                    <a:pt x="986" y="1"/>
                  </a:moveTo>
                  <a:cubicBezTo>
                    <a:pt x="411" y="329"/>
                    <a:pt x="0" y="699"/>
                    <a:pt x="452" y="1110"/>
                  </a:cubicBezTo>
                  <a:cubicBezTo>
                    <a:pt x="945" y="1521"/>
                    <a:pt x="1479" y="1151"/>
                    <a:pt x="2054" y="987"/>
                  </a:cubicBezTo>
                  <a:cubicBezTo>
                    <a:pt x="1684" y="617"/>
                    <a:pt x="1356" y="329"/>
                    <a:pt x="986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34" name="Google Shape;9534;p17"/>
            <p:cNvSpPr/>
            <p:nvPr/>
          </p:nvSpPr>
          <p:spPr>
            <a:xfrm>
              <a:off x="4054425" y="1608125"/>
              <a:ext cx="56500" cy="44200"/>
            </a:xfrm>
            <a:custGeom>
              <a:avLst/>
              <a:gdLst/>
              <a:ahLst/>
              <a:cxnLst/>
              <a:rect l="l" t="t" r="r" b="b"/>
              <a:pathLst>
                <a:path w="2260" h="1768" extrusionOk="0">
                  <a:moveTo>
                    <a:pt x="1561" y="1"/>
                  </a:moveTo>
                  <a:cubicBezTo>
                    <a:pt x="493" y="1"/>
                    <a:pt x="370" y="617"/>
                    <a:pt x="123" y="1069"/>
                  </a:cubicBezTo>
                  <a:cubicBezTo>
                    <a:pt x="0" y="1233"/>
                    <a:pt x="411" y="1644"/>
                    <a:pt x="739" y="1726"/>
                  </a:cubicBezTo>
                  <a:cubicBezTo>
                    <a:pt x="945" y="1767"/>
                    <a:pt x="1479" y="1644"/>
                    <a:pt x="1643" y="1480"/>
                  </a:cubicBezTo>
                  <a:cubicBezTo>
                    <a:pt x="2218" y="987"/>
                    <a:pt x="2259" y="453"/>
                    <a:pt x="1561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35" name="Google Shape;9535;p17"/>
            <p:cNvSpPr/>
            <p:nvPr/>
          </p:nvSpPr>
          <p:spPr>
            <a:xfrm>
              <a:off x="3432050" y="1650250"/>
              <a:ext cx="50350" cy="34925"/>
            </a:xfrm>
            <a:custGeom>
              <a:avLst/>
              <a:gdLst/>
              <a:ahLst/>
              <a:cxnLst/>
              <a:rect l="l" t="t" r="r" b="b"/>
              <a:pathLst>
                <a:path w="2014" h="1397" extrusionOk="0">
                  <a:moveTo>
                    <a:pt x="576" y="1397"/>
                  </a:moveTo>
                  <a:cubicBezTo>
                    <a:pt x="1069" y="945"/>
                    <a:pt x="2013" y="822"/>
                    <a:pt x="1931" y="0"/>
                  </a:cubicBezTo>
                  <a:cubicBezTo>
                    <a:pt x="1233" y="206"/>
                    <a:pt x="658" y="411"/>
                    <a:pt x="1" y="616"/>
                  </a:cubicBezTo>
                  <a:cubicBezTo>
                    <a:pt x="206" y="863"/>
                    <a:pt x="370" y="1068"/>
                    <a:pt x="576" y="139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36" name="Google Shape;9536;p17"/>
            <p:cNvSpPr/>
            <p:nvPr/>
          </p:nvSpPr>
          <p:spPr>
            <a:xfrm>
              <a:off x="3152700" y="2569425"/>
              <a:ext cx="41125" cy="41100"/>
            </a:xfrm>
            <a:custGeom>
              <a:avLst/>
              <a:gdLst/>
              <a:ahLst/>
              <a:cxnLst/>
              <a:rect l="l" t="t" r="r" b="b"/>
              <a:pathLst>
                <a:path w="1645" h="1644" extrusionOk="0">
                  <a:moveTo>
                    <a:pt x="42" y="781"/>
                  </a:moveTo>
                  <a:cubicBezTo>
                    <a:pt x="247" y="1027"/>
                    <a:pt x="453" y="1273"/>
                    <a:pt x="699" y="1643"/>
                  </a:cubicBezTo>
                  <a:cubicBezTo>
                    <a:pt x="1644" y="534"/>
                    <a:pt x="1644" y="534"/>
                    <a:pt x="1439" y="0"/>
                  </a:cubicBezTo>
                  <a:cubicBezTo>
                    <a:pt x="946" y="205"/>
                    <a:pt x="494" y="370"/>
                    <a:pt x="42" y="534"/>
                  </a:cubicBezTo>
                  <a:cubicBezTo>
                    <a:pt x="1" y="657"/>
                    <a:pt x="1" y="739"/>
                    <a:pt x="42" y="78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37" name="Google Shape;9537;p17"/>
            <p:cNvSpPr/>
            <p:nvPr/>
          </p:nvSpPr>
          <p:spPr>
            <a:xfrm>
              <a:off x="1889500" y="4472450"/>
              <a:ext cx="1050" cy="25"/>
            </a:xfrm>
            <a:custGeom>
              <a:avLst/>
              <a:gdLst/>
              <a:ahLst/>
              <a:cxnLst/>
              <a:rect l="l" t="t" r="r" b="b"/>
              <a:pathLst>
                <a:path w="42" h="1" extrusionOk="0">
                  <a:moveTo>
                    <a:pt x="0" y="1"/>
                  </a:moveTo>
                  <a:cubicBezTo>
                    <a:pt x="0" y="1"/>
                    <a:pt x="42" y="1"/>
                    <a:pt x="0" y="1"/>
                  </a:cubicBezTo>
                  <a:cubicBezTo>
                    <a:pt x="42" y="1"/>
                    <a:pt x="0" y="1"/>
                    <a:pt x="0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38" name="Google Shape;9538;p17"/>
            <p:cNvSpPr/>
            <p:nvPr/>
          </p:nvSpPr>
          <p:spPr>
            <a:xfrm>
              <a:off x="1853550" y="4270125"/>
              <a:ext cx="126350" cy="234200"/>
            </a:xfrm>
            <a:custGeom>
              <a:avLst/>
              <a:gdLst/>
              <a:ahLst/>
              <a:cxnLst/>
              <a:rect l="l" t="t" r="r" b="b"/>
              <a:pathLst>
                <a:path w="5054" h="9368" extrusionOk="0">
                  <a:moveTo>
                    <a:pt x="1" y="8545"/>
                  </a:moveTo>
                  <a:cubicBezTo>
                    <a:pt x="699" y="9367"/>
                    <a:pt x="863" y="9367"/>
                    <a:pt x="1890" y="8381"/>
                  </a:cubicBezTo>
                  <a:cubicBezTo>
                    <a:pt x="1726" y="8299"/>
                    <a:pt x="1562" y="8176"/>
                    <a:pt x="1480" y="8053"/>
                  </a:cubicBezTo>
                  <a:cubicBezTo>
                    <a:pt x="904" y="8545"/>
                    <a:pt x="822" y="8545"/>
                    <a:pt x="863" y="7970"/>
                  </a:cubicBezTo>
                  <a:cubicBezTo>
                    <a:pt x="1069" y="7970"/>
                    <a:pt x="1274" y="8011"/>
                    <a:pt x="1480" y="8011"/>
                  </a:cubicBezTo>
                  <a:cubicBezTo>
                    <a:pt x="1767" y="7683"/>
                    <a:pt x="2096" y="7149"/>
                    <a:pt x="2465" y="6902"/>
                  </a:cubicBezTo>
                  <a:cubicBezTo>
                    <a:pt x="2958" y="6533"/>
                    <a:pt x="3164" y="5916"/>
                    <a:pt x="3369" y="5423"/>
                  </a:cubicBezTo>
                  <a:cubicBezTo>
                    <a:pt x="3410" y="5259"/>
                    <a:pt x="3123" y="4930"/>
                    <a:pt x="2999" y="4684"/>
                  </a:cubicBezTo>
                  <a:cubicBezTo>
                    <a:pt x="2917" y="4479"/>
                    <a:pt x="2876" y="4273"/>
                    <a:pt x="2712" y="3903"/>
                  </a:cubicBezTo>
                  <a:cubicBezTo>
                    <a:pt x="3123" y="3698"/>
                    <a:pt x="3534" y="3493"/>
                    <a:pt x="3985" y="3287"/>
                  </a:cubicBezTo>
                  <a:cubicBezTo>
                    <a:pt x="3821" y="2260"/>
                    <a:pt x="5053" y="1398"/>
                    <a:pt x="4971" y="165"/>
                  </a:cubicBezTo>
                  <a:cubicBezTo>
                    <a:pt x="4643" y="412"/>
                    <a:pt x="4437" y="617"/>
                    <a:pt x="4191" y="822"/>
                  </a:cubicBezTo>
                  <a:cubicBezTo>
                    <a:pt x="4068" y="535"/>
                    <a:pt x="4026" y="288"/>
                    <a:pt x="3985" y="1"/>
                  </a:cubicBezTo>
                  <a:cubicBezTo>
                    <a:pt x="3780" y="329"/>
                    <a:pt x="3698" y="617"/>
                    <a:pt x="3698" y="822"/>
                  </a:cubicBezTo>
                  <a:cubicBezTo>
                    <a:pt x="3739" y="1644"/>
                    <a:pt x="3575" y="2342"/>
                    <a:pt x="2794" y="2959"/>
                  </a:cubicBezTo>
                  <a:cubicBezTo>
                    <a:pt x="2219" y="3410"/>
                    <a:pt x="2137" y="4109"/>
                    <a:pt x="2137" y="4807"/>
                  </a:cubicBezTo>
                  <a:cubicBezTo>
                    <a:pt x="2137" y="5054"/>
                    <a:pt x="2178" y="5259"/>
                    <a:pt x="2260" y="5464"/>
                  </a:cubicBezTo>
                  <a:cubicBezTo>
                    <a:pt x="2137" y="5506"/>
                    <a:pt x="1972" y="5547"/>
                    <a:pt x="1849" y="5629"/>
                  </a:cubicBezTo>
                  <a:cubicBezTo>
                    <a:pt x="1890" y="5752"/>
                    <a:pt x="1931" y="5916"/>
                    <a:pt x="1931" y="6040"/>
                  </a:cubicBezTo>
                  <a:cubicBezTo>
                    <a:pt x="1767" y="6081"/>
                    <a:pt x="1644" y="6081"/>
                    <a:pt x="1480" y="6122"/>
                  </a:cubicBezTo>
                  <a:cubicBezTo>
                    <a:pt x="1233" y="6697"/>
                    <a:pt x="1028" y="7272"/>
                    <a:pt x="822" y="7806"/>
                  </a:cubicBezTo>
                  <a:cubicBezTo>
                    <a:pt x="494" y="7929"/>
                    <a:pt x="124" y="7888"/>
                    <a:pt x="1" y="854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39" name="Google Shape;9539;p17"/>
            <p:cNvSpPr/>
            <p:nvPr/>
          </p:nvSpPr>
          <p:spPr>
            <a:xfrm>
              <a:off x="1721075" y="4742550"/>
              <a:ext cx="50350" cy="54450"/>
            </a:xfrm>
            <a:custGeom>
              <a:avLst/>
              <a:gdLst/>
              <a:ahLst/>
              <a:cxnLst/>
              <a:rect l="l" t="t" r="r" b="b"/>
              <a:pathLst>
                <a:path w="2014" h="2178" extrusionOk="0">
                  <a:moveTo>
                    <a:pt x="2013" y="740"/>
                  </a:moveTo>
                  <a:cubicBezTo>
                    <a:pt x="1520" y="411"/>
                    <a:pt x="1274" y="288"/>
                    <a:pt x="904" y="1"/>
                  </a:cubicBezTo>
                  <a:cubicBezTo>
                    <a:pt x="1027" y="946"/>
                    <a:pt x="0" y="1356"/>
                    <a:pt x="329" y="2178"/>
                  </a:cubicBezTo>
                  <a:cubicBezTo>
                    <a:pt x="534" y="1931"/>
                    <a:pt x="740" y="1726"/>
                    <a:pt x="1027" y="1521"/>
                  </a:cubicBezTo>
                  <a:cubicBezTo>
                    <a:pt x="1233" y="1233"/>
                    <a:pt x="1479" y="1028"/>
                    <a:pt x="2013" y="74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40" name="Google Shape;9540;p17"/>
            <p:cNvSpPr/>
            <p:nvPr/>
          </p:nvSpPr>
          <p:spPr>
            <a:xfrm>
              <a:off x="3580975" y="2471850"/>
              <a:ext cx="47250" cy="38025"/>
            </a:xfrm>
            <a:custGeom>
              <a:avLst/>
              <a:gdLst/>
              <a:ahLst/>
              <a:cxnLst/>
              <a:rect l="l" t="t" r="r" b="b"/>
              <a:pathLst>
                <a:path w="1890" h="1521" extrusionOk="0">
                  <a:moveTo>
                    <a:pt x="1191" y="370"/>
                  </a:moveTo>
                  <a:cubicBezTo>
                    <a:pt x="575" y="0"/>
                    <a:pt x="370" y="41"/>
                    <a:pt x="0" y="658"/>
                  </a:cubicBezTo>
                  <a:cubicBezTo>
                    <a:pt x="616" y="986"/>
                    <a:pt x="1233" y="1233"/>
                    <a:pt x="1890" y="1520"/>
                  </a:cubicBezTo>
                  <a:cubicBezTo>
                    <a:pt x="1808" y="1151"/>
                    <a:pt x="1767" y="740"/>
                    <a:pt x="1191" y="37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41" name="Google Shape;9541;p17"/>
            <p:cNvSpPr/>
            <p:nvPr/>
          </p:nvSpPr>
          <p:spPr>
            <a:xfrm>
              <a:off x="2547800" y="2893950"/>
              <a:ext cx="43175" cy="50350"/>
            </a:xfrm>
            <a:custGeom>
              <a:avLst/>
              <a:gdLst/>
              <a:ahLst/>
              <a:cxnLst/>
              <a:rect l="l" t="t" r="r" b="b"/>
              <a:pathLst>
                <a:path w="1727" h="2014" extrusionOk="0">
                  <a:moveTo>
                    <a:pt x="206" y="1520"/>
                  </a:moveTo>
                  <a:cubicBezTo>
                    <a:pt x="1" y="1808"/>
                    <a:pt x="453" y="1931"/>
                    <a:pt x="822" y="2013"/>
                  </a:cubicBezTo>
                  <a:cubicBezTo>
                    <a:pt x="1069" y="617"/>
                    <a:pt x="1069" y="617"/>
                    <a:pt x="1726" y="0"/>
                  </a:cubicBezTo>
                  <a:cubicBezTo>
                    <a:pt x="288" y="206"/>
                    <a:pt x="576" y="986"/>
                    <a:pt x="206" y="152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42" name="Google Shape;9542;p17"/>
            <p:cNvSpPr/>
            <p:nvPr/>
          </p:nvSpPr>
          <p:spPr>
            <a:xfrm>
              <a:off x="3668250" y="1676950"/>
              <a:ext cx="49325" cy="28775"/>
            </a:xfrm>
            <a:custGeom>
              <a:avLst/>
              <a:gdLst/>
              <a:ahLst/>
              <a:cxnLst/>
              <a:rect l="l" t="t" r="r" b="b"/>
              <a:pathLst>
                <a:path w="1973" h="1151" extrusionOk="0">
                  <a:moveTo>
                    <a:pt x="1973" y="0"/>
                  </a:moveTo>
                  <a:cubicBezTo>
                    <a:pt x="1233" y="288"/>
                    <a:pt x="617" y="534"/>
                    <a:pt x="1" y="740"/>
                  </a:cubicBezTo>
                  <a:cubicBezTo>
                    <a:pt x="1398" y="1151"/>
                    <a:pt x="1808" y="986"/>
                    <a:pt x="1973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43" name="Google Shape;9543;p17"/>
            <p:cNvSpPr/>
            <p:nvPr/>
          </p:nvSpPr>
          <p:spPr>
            <a:xfrm>
              <a:off x="5651400" y="1866950"/>
              <a:ext cx="35975" cy="25700"/>
            </a:xfrm>
            <a:custGeom>
              <a:avLst/>
              <a:gdLst/>
              <a:ahLst/>
              <a:cxnLst/>
              <a:rect l="l" t="t" r="r" b="b"/>
              <a:pathLst>
                <a:path w="1439" h="1028" extrusionOk="0">
                  <a:moveTo>
                    <a:pt x="1356" y="493"/>
                  </a:moveTo>
                  <a:cubicBezTo>
                    <a:pt x="1315" y="329"/>
                    <a:pt x="945" y="164"/>
                    <a:pt x="740" y="0"/>
                  </a:cubicBezTo>
                  <a:cubicBezTo>
                    <a:pt x="534" y="164"/>
                    <a:pt x="165" y="329"/>
                    <a:pt x="124" y="493"/>
                  </a:cubicBezTo>
                  <a:cubicBezTo>
                    <a:pt x="0" y="740"/>
                    <a:pt x="206" y="986"/>
                    <a:pt x="740" y="1027"/>
                  </a:cubicBezTo>
                  <a:cubicBezTo>
                    <a:pt x="1192" y="986"/>
                    <a:pt x="1438" y="781"/>
                    <a:pt x="1356" y="49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44" name="Google Shape;9544;p17"/>
            <p:cNvSpPr/>
            <p:nvPr/>
          </p:nvSpPr>
          <p:spPr>
            <a:xfrm>
              <a:off x="1858700" y="3420800"/>
              <a:ext cx="36975" cy="25700"/>
            </a:xfrm>
            <a:custGeom>
              <a:avLst/>
              <a:gdLst/>
              <a:ahLst/>
              <a:cxnLst/>
              <a:rect l="l" t="t" r="r" b="b"/>
              <a:pathLst>
                <a:path w="1479" h="1028" extrusionOk="0">
                  <a:moveTo>
                    <a:pt x="1397" y="493"/>
                  </a:moveTo>
                  <a:cubicBezTo>
                    <a:pt x="1356" y="288"/>
                    <a:pt x="1109" y="165"/>
                    <a:pt x="904" y="0"/>
                  </a:cubicBezTo>
                  <a:cubicBezTo>
                    <a:pt x="657" y="165"/>
                    <a:pt x="370" y="288"/>
                    <a:pt x="0" y="493"/>
                  </a:cubicBezTo>
                  <a:cubicBezTo>
                    <a:pt x="329" y="699"/>
                    <a:pt x="534" y="986"/>
                    <a:pt x="739" y="986"/>
                  </a:cubicBezTo>
                  <a:cubicBezTo>
                    <a:pt x="1315" y="1027"/>
                    <a:pt x="1479" y="699"/>
                    <a:pt x="1397" y="49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45" name="Google Shape;9545;p17"/>
            <p:cNvSpPr/>
            <p:nvPr/>
          </p:nvSpPr>
          <p:spPr>
            <a:xfrm>
              <a:off x="3647725" y="1823800"/>
              <a:ext cx="1050" cy="25"/>
            </a:xfrm>
            <a:custGeom>
              <a:avLst/>
              <a:gdLst/>
              <a:ahLst/>
              <a:cxnLst/>
              <a:rect l="l" t="t" r="r" b="b"/>
              <a:pathLst>
                <a:path w="42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41" y="1"/>
                    <a:pt x="0" y="1"/>
                  </a:cubicBezTo>
                  <a:cubicBezTo>
                    <a:pt x="41" y="1"/>
                    <a:pt x="41" y="1"/>
                    <a:pt x="0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46" name="Google Shape;9546;p17"/>
            <p:cNvSpPr/>
            <p:nvPr/>
          </p:nvSpPr>
          <p:spPr>
            <a:xfrm>
              <a:off x="3648750" y="1804300"/>
              <a:ext cx="65750" cy="31850"/>
            </a:xfrm>
            <a:custGeom>
              <a:avLst/>
              <a:gdLst/>
              <a:ahLst/>
              <a:cxnLst/>
              <a:rect l="l" t="t" r="r" b="b"/>
              <a:pathLst>
                <a:path w="2630" h="1274" extrusionOk="0">
                  <a:moveTo>
                    <a:pt x="1520" y="1027"/>
                  </a:moveTo>
                  <a:cubicBezTo>
                    <a:pt x="1931" y="863"/>
                    <a:pt x="2219" y="534"/>
                    <a:pt x="2630" y="206"/>
                  </a:cubicBezTo>
                  <a:cubicBezTo>
                    <a:pt x="2137" y="124"/>
                    <a:pt x="1808" y="41"/>
                    <a:pt x="1397" y="0"/>
                  </a:cubicBezTo>
                  <a:cubicBezTo>
                    <a:pt x="1315" y="616"/>
                    <a:pt x="904" y="945"/>
                    <a:pt x="0" y="781"/>
                  </a:cubicBezTo>
                  <a:cubicBezTo>
                    <a:pt x="411" y="1068"/>
                    <a:pt x="945" y="1274"/>
                    <a:pt x="1520" y="102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47" name="Google Shape;9547;p17"/>
            <p:cNvSpPr/>
            <p:nvPr/>
          </p:nvSpPr>
          <p:spPr>
            <a:xfrm>
              <a:off x="4519650" y="1016575"/>
              <a:ext cx="40075" cy="28800"/>
            </a:xfrm>
            <a:custGeom>
              <a:avLst/>
              <a:gdLst/>
              <a:ahLst/>
              <a:cxnLst/>
              <a:rect l="l" t="t" r="r" b="b"/>
              <a:pathLst>
                <a:path w="1603" h="1152" extrusionOk="0">
                  <a:moveTo>
                    <a:pt x="781" y="1069"/>
                  </a:moveTo>
                  <a:cubicBezTo>
                    <a:pt x="1109" y="1151"/>
                    <a:pt x="1602" y="822"/>
                    <a:pt x="1520" y="453"/>
                  </a:cubicBezTo>
                  <a:cubicBezTo>
                    <a:pt x="1479" y="288"/>
                    <a:pt x="1233" y="124"/>
                    <a:pt x="1027" y="1"/>
                  </a:cubicBezTo>
                  <a:cubicBezTo>
                    <a:pt x="699" y="124"/>
                    <a:pt x="411" y="329"/>
                    <a:pt x="0" y="535"/>
                  </a:cubicBezTo>
                  <a:cubicBezTo>
                    <a:pt x="370" y="822"/>
                    <a:pt x="493" y="1028"/>
                    <a:pt x="781" y="1069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48" name="Google Shape;9548;p17"/>
            <p:cNvSpPr/>
            <p:nvPr/>
          </p:nvSpPr>
          <p:spPr>
            <a:xfrm>
              <a:off x="4483700" y="1759100"/>
              <a:ext cx="1050" cy="25"/>
            </a:xfrm>
            <a:custGeom>
              <a:avLst/>
              <a:gdLst/>
              <a:ahLst/>
              <a:cxnLst/>
              <a:rect l="l" t="t" r="r" b="b"/>
              <a:pathLst>
                <a:path w="42" h="1" extrusionOk="0">
                  <a:moveTo>
                    <a:pt x="42" y="1"/>
                  </a:moveTo>
                  <a:lnTo>
                    <a:pt x="42" y="1"/>
                  </a:lnTo>
                  <a:cubicBezTo>
                    <a:pt x="42" y="1"/>
                    <a:pt x="0" y="1"/>
                    <a:pt x="42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49" name="Google Shape;9549;p17"/>
            <p:cNvSpPr/>
            <p:nvPr/>
          </p:nvSpPr>
          <p:spPr>
            <a:xfrm>
              <a:off x="4510400" y="1741650"/>
              <a:ext cx="1050" cy="25"/>
            </a:xfrm>
            <a:custGeom>
              <a:avLst/>
              <a:gdLst/>
              <a:ahLst/>
              <a:cxnLst/>
              <a:rect l="l" t="t" r="r" b="b"/>
              <a:pathLst>
                <a:path w="42" h="1" extrusionOk="0">
                  <a:moveTo>
                    <a:pt x="42" y="0"/>
                  </a:moveTo>
                  <a:lnTo>
                    <a:pt x="42" y="0"/>
                  </a:lnTo>
                  <a:cubicBezTo>
                    <a:pt x="1" y="0"/>
                    <a:pt x="1" y="0"/>
                    <a:pt x="42" y="0"/>
                  </a:cubicBezTo>
                  <a:cubicBezTo>
                    <a:pt x="1" y="0"/>
                    <a:pt x="1" y="0"/>
                    <a:pt x="42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50" name="Google Shape;9550;p17"/>
            <p:cNvSpPr/>
            <p:nvPr/>
          </p:nvSpPr>
          <p:spPr>
            <a:xfrm>
              <a:off x="4485750" y="1740625"/>
              <a:ext cx="58575" cy="26725"/>
            </a:xfrm>
            <a:custGeom>
              <a:avLst/>
              <a:gdLst/>
              <a:ahLst/>
              <a:cxnLst/>
              <a:rect l="l" t="t" r="r" b="b"/>
              <a:pathLst>
                <a:path w="2343" h="1069" extrusionOk="0">
                  <a:moveTo>
                    <a:pt x="1192" y="945"/>
                  </a:moveTo>
                  <a:cubicBezTo>
                    <a:pt x="1726" y="1068"/>
                    <a:pt x="2014" y="904"/>
                    <a:pt x="2342" y="493"/>
                  </a:cubicBezTo>
                  <a:cubicBezTo>
                    <a:pt x="1890" y="411"/>
                    <a:pt x="1562" y="411"/>
                    <a:pt x="1315" y="288"/>
                  </a:cubicBezTo>
                  <a:cubicBezTo>
                    <a:pt x="1151" y="247"/>
                    <a:pt x="1110" y="82"/>
                    <a:pt x="1028" y="0"/>
                  </a:cubicBezTo>
                  <a:cubicBezTo>
                    <a:pt x="699" y="247"/>
                    <a:pt x="329" y="452"/>
                    <a:pt x="1" y="699"/>
                  </a:cubicBezTo>
                  <a:cubicBezTo>
                    <a:pt x="370" y="822"/>
                    <a:pt x="781" y="904"/>
                    <a:pt x="1192" y="94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51" name="Google Shape;9551;p17"/>
            <p:cNvSpPr/>
            <p:nvPr/>
          </p:nvSpPr>
          <p:spPr>
            <a:xfrm>
              <a:off x="3719600" y="597575"/>
              <a:ext cx="42150" cy="29800"/>
            </a:xfrm>
            <a:custGeom>
              <a:avLst/>
              <a:gdLst/>
              <a:ahLst/>
              <a:cxnLst/>
              <a:rect l="l" t="t" r="r" b="b"/>
              <a:pathLst>
                <a:path w="1686" h="1192" extrusionOk="0">
                  <a:moveTo>
                    <a:pt x="1233" y="822"/>
                  </a:moveTo>
                  <a:cubicBezTo>
                    <a:pt x="1357" y="986"/>
                    <a:pt x="1398" y="1068"/>
                    <a:pt x="1439" y="1191"/>
                  </a:cubicBezTo>
                  <a:cubicBezTo>
                    <a:pt x="1562" y="1191"/>
                    <a:pt x="1644" y="1150"/>
                    <a:pt x="1685" y="1150"/>
                  </a:cubicBezTo>
                  <a:cubicBezTo>
                    <a:pt x="1685" y="863"/>
                    <a:pt x="1644" y="575"/>
                    <a:pt x="1603" y="247"/>
                  </a:cubicBezTo>
                  <a:cubicBezTo>
                    <a:pt x="1069" y="164"/>
                    <a:pt x="617" y="123"/>
                    <a:pt x="1" y="0"/>
                  </a:cubicBezTo>
                  <a:lnTo>
                    <a:pt x="535" y="1027"/>
                  </a:lnTo>
                  <a:cubicBezTo>
                    <a:pt x="864" y="986"/>
                    <a:pt x="1069" y="945"/>
                    <a:pt x="1233" y="82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52" name="Google Shape;9552;p17"/>
            <p:cNvSpPr/>
            <p:nvPr/>
          </p:nvSpPr>
          <p:spPr>
            <a:xfrm>
              <a:off x="2779900" y="2858000"/>
              <a:ext cx="31875" cy="34950"/>
            </a:xfrm>
            <a:custGeom>
              <a:avLst/>
              <a:gdLst/>
              <a:ahLst/>
              <a:cxnLst/>
              <a:rect l="l" t="t" r="r" b="b"/>
              <a:pathLst>
                <a:path w="1275" h="1398" extrusionOk="0">
                  <a:moveTo>
                    <a:pt x="987" y="329"/>
                  </a:moveTo>
                  <a:cubicBezTo>
                    <a:pt x="946" y="206"/>
                    <a:pt x="617" y="124"/>
                    <a:pt x="412" y="1"/>
                  </a:cubicBezTo>
                  <a:cubicBezTo>
                    <a:pt x="247" y="165"/>
                    <a:pt x="1" y="329"/>
                    <a:pt x="1" y="494"/>
                  </a:cubicBezTo>
                  <a:cubicBezTo>
                    <a:pt x="42" y="781"/>
                    <a:pt x="247" y="1028"/>
                    <a:pt x="412" y="1397"/>
                  </a:cubicBezTo>
                  <a:cubicBezTo>
                    <a:pt x="1274" y="1151"/>
                    <a:pt x="1151" y="740"/>
                    <a:pt x="987" y="329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53" name="Google Shape;9553;p17"/>
            <p:cNvSpPr/>
            <p:nvPr/>
          </p:nvSpPr>
          <p:spPr>
            <a:xfrm>
              <a:off x="4134525" y="1274350"/>
              <a:ext cx="38025" cy="30850"/>
            </a:xfrm>
            <a:custGeom>
              <a:avLst/>
              <a:gdLst/>
              <a:ahLst/>
              <a:cxnLst/>
              <a:rect l="l" t="t" r="r" b="b"/>
              <a:pathLst>
                <a:path w="1521" h="1234" extrusionOk="0">
                  <a:moveTo>
                    <a:pt x="0" y="617"/>
                  </a:moveTo>
                  <a:cubicBezTo>
                    <a:pt x="493" y="823"/>
                    <a:pt x="904" y="1028"/>
                    <a:pt x="1438" y="1233"/>
                  </a:cubicBezTo>
                  <a:cubicBezTo>
                    <a:pt x="1520" y="453"/>
                    <a:pt x="1192" y="1"/>
                    <a:pt x="493" y="1"/>
                  </a:cubicBezTo>
                  <a:cubicBezTo>
                    <a:pt x="370" y="165"/>
                    <a:pt x="206" y="371"/>
                    <a:pt x="0" y="61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54" name="Google Shape;9554;p17"/>
            <p:cNvSpPr/>
            <p:nvPr/>
          </p:nvSpPr>
          <p:spPr>
            <a:xfrm>
              <a:off x="3220500" y="1838175"/>
              <a:ext cx="45200" cy="33925"/>
            </a:xfrm>
            <a:custGeom>
              <a:avLst/>
              <a:gdLst/>
              <a:ahLst/>
              <a:cxnLst/>
              <a:rect l="l" t="t" r="r" b="b"/>
              <a:pathLst>
                <a:path w="1808" h="1357" extrusionOk="0">
                  <a:moveTo>
                    <a:pt x="0" y="1357"/>
                  </a:moveTo>
                  <a:cubicBezTo>
                    <a:pt x="781" y="1151"/>
                    <a:pt x="1232" y="1069"/>
                    <a:pt x="1684" y="946"/>
                  </a:cubicBezTo>
                  <a:cubicBezTo>
                    <a:pt x="1725" y="658"/>
                    <a:pt x="1725" y="330"/>
                    <a:pt x="1808" y="42"/>
                  </a:cubicBezTo>
                  <a:cubicBezTo>
                    <a:pt x="1356" y="42"/>
                    <a:pt x="1068" y="1"/>
                    <a:pt x="657" y="1"/>
                  </a:cubicBezTo>
                  <a:cubicBezTo>
                    <a:pt x="1725" y="658"/>
                    <a:pt x="411" y="823"/>
                    <a:pt x="0" y="135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55" name="Google Shape;9555;p17"/>
            <p:cNvSpPr/>
            <p:nvPr/>
          </p:nvSpPr>
          <p:spPr>
            <a:xfrm>
              <a:off x="2675150" y="2729625"/>
              <a:ext cx="129425" cy="55475"/>
            </a:xfrm>
            <a:custGeom>
              <a:avLst/>
              <a:gdLst/>
              <a:ahLst/>
              <a:cxnLst/>
              <a:rect l="l" t="t" r="r" b="b"/>
              <a:pathLst>
                <a:path w="5177" h="2219" extrusionOk="0">
                  <a:moveTo>
                    <a:pt x="3739" y="2178"/>
                  </a:moveTo>
                  <a:cubicBezTo>
                    <a:pt x="4191" y="1644"/>
                    <a:pt x="4643" y="1151"/>
                    <a:pt x="5177" y="576"/>
                  </a:cubicBezTo>
                  <a:cubicBezTo>
                    <a:pt x="4848" y="535"/>
                    <a:pt x="4643" y="493"/>
                    <a:pt x="4396" y="411"/>
                  </a:cubicBezTo>
                  <a:cubicBezTo>
                    <a:pt x="4232" y="699"/>
                    <a:pt x="4109" y="945"/>
                    <a:pt x="3903" y="1151"/>
                  </a:cubicBezTo>
                  <a:cubicBezTo>
                    <a:pt x="3369" y="1151"/>
                    <a:pt x="2876" y="1192"/>
                    <a:pt x="2342" y="1192"/>
                  </a:cubicBezTo>
                  <a:cubicBezTo>
                    <a:pt x="2383" y="781"/>
                    <a:pt x="2383" y="493"/>
                    <a:pt x="2465" y="1"/>
                  </a:cubicBezTo>
                  <a:cubicBezTo>
                    <a:pt x="1521" y="206"/>
                    <a:pt x="863" y="370"/>
                    <a:pt x="1" y="617"/>
                  </a:cubicBezTo>
                  <a:cubicBezTo>
                    <a:pt x="658" y="1233"/>
                    <a:pt x="1151" y="1685"/>
                    <a:pt x="1685" y="2219"/>
                  </a:cubicBezTo>
                  <a:cubicBezTo>
                    <a:pt x="2342" y="2013"/>
                    <a:pt x="2958" y="1808"/>
                    <a:pt x="3534" y="1644"/>
                  </a:cubicBezTo>
                  <a:cubicBezTo>
                    <a:pt x="3534" y="1808"/>
                    <a:pt x="3534" y="1931"/>
                    <a:pt x="3739" y="217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56" name="Google Shape;9556;p17"/>
            <p:cNvSpPr/>
            <p:nvPr/>
          </p:nvSpPr>
          <p:spPr>
            <a:xfrm>
              <a:off x="2515975" y="3813125"/>
              <a:ext cx="47250" cy="23625"/>
            </a:xfrm>
            <a:custGeom>
              <a:avLst/>
              <a:gdLst/>
              <a:ahLst/>
              <a:cxnLst/>
              <a:rect l="l" t="t" r="r" b="b"/>
              <a:pathLst>
                <a:path w="1890" h="945" extrusionOk="0">
                  <a:moveTo>
                    <a:pt x="0" y="288"/>
                  </a:moveTo>
                  <a:cubicBezTo>
                    <a:pt x="699" y="945"/>
                    <a:pt x="822" y="945"/>
                    <a:pt x="1890" y="206"/>
                  </a:cubicBezTo>
                  <a:cubicBezTo>
                    <a:pt x="1109" y="0"/>
                    <a:pt x="904" y="0"/>
                    <a:pt x="0" y="28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57" name="Google Shape;9557;p17"/>
            <p:cNvSpPr/>
            <p:nvPr/>
          </p:nvSpPr>
          <p:spPr>
            <a:xfrm>
              <a:off x="4531975" y="1850500"/>
              <a:ext cx="51375" cy="42150"/>
            </a:xfrm>
            <a:custGeom>
              <a:avLst/>
              <a:gdLst/>
              <a:ahLst/>
              <a:cxnLst/>
              <a:rect l="l" t="t" r="r" b="b"/>
              <a:pathLst>
                <a:path w="2055" h="1686" extrusionOk="0">
                  <a:moveTo>
                    <a:pt x="2054" y="781"/>
                  </a:moveTo>
                  <a:cubicBezTo>
                    <a:pt x="1643" y="42"/>
                    <a:pt x="1520" y="1"/>
                    <a:pt x="493" y="247"/>
                  </a:cubicBezTo>
                  <a:cubicBezTo>
                    <a:pt x="534" y="576"/>
                    <a:pt x="534" y="822"/>
                    <a:pt x="575" y="1151"/>
                  </a:cubicBezTo>
                  <a:cubicBezTo>
                    <a:pt x="411" y="1151"/>
                    <a:pt x="123" y="1069"/>
                    <a:pt x="123" y="1151"/>
                  </a:cubicBezTo>
                  <a:cubicBezTo>
                    <a:pt x="0" y="1480"/>
                    <a:pt x="165" y="1685"/>
                    <a:pt x="740" y="1685"/>
                  </a:cubicBezTo>
                  <a:cubicBezTo>
                    <a:pt x="699" y="1480"/>
                    <a:pt x="616" y="1357"/>
                    <a:pt x="575" y="1151"/>
                  </a:cubicBezTo>
                  <a:cubicBezTo>
                    <a:pt x="1109" y="987"/>
                    <a:pt x="1561" y="864"/>
                    <a:pt x="2054" y="78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58" name="Google Shape;9558;p17"/>
            <p:cNvSpPr/>
            <p:nvPr/>
          </p:nvSpPr>
          <p:spPr>
            <a:xfrm>
              <a:off x="4519650" y="914900"/>
              <a:ext cx="31850" cy="32900"/>
            </a:xfrm>
            <a:custGeom>
              <a:avLst/>
              <a:gdLst/>
              <a:ahLst/>
              <a:cxnLst/>
              <a:rect l="l" t="t" r="r" b="b"/>
              <a:pathLst>
                <a:path w="1274" h="1316" extrusionOk="0">
                  <a:moveTo>
                    <a:pt x="206" y="1274"/>
                  </a:moveTo>
                  <a:cubicBezTo>
                    <a:pt x="288" y="1315"/>
                    <a:pt x="616" y="1274"/>
                    <a:pt x="781" y="1233"/>
                  </a:cubicBezTo>
                  <a:cubicBezTo>
                    <a:pt x="1274" y="905"/>
                    <a:pt x="1274" y="494"/>
                    <a:pt x="863" y="1"/>
                  </a:cubicBezTo>
                  <a:cubicBezTo>
                    <a:pt x="616" y="288"/>
                    <a:pt x="288" y="617"/>
                    <a:pt x="41" y="905"/>
                  </a:cubicBezTo>
                  <a:cubicBezTo>
                    <a:pt x="0" y="987"/>
                    <a:pt x="82" y="1233"/>
                    <a:pt x="206" y="127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59" name="Google Shape;9559;p17"/>
            <p:cNvSpPr/>
            <p:nvPr/>
          </p:nvSpPr>
          <p:spPr>
            <a:xfrm>
              <a:off x="1730325" y="4680925"/>
              <a:ext cx="20550" cy="41125"/>
            </a:xfrm>
            <a:custGeom>
              <a:avLst/>
              <a:gdLst/>
              <a:ahLst/>
              <a:cxnLst/>
              <a:rect l="l" t="t" r="r" b="b"/>
              <a:pathLst>
                <a:path w="822" h="1645" extrusionOk="0">
                  <a:moveTo>
                    <a:pt x="493" y="83"/>
                  </a:moveTo>
                  <a:cubicBezTo>
                    <a:pt x="411" y="1"/>
                    <a:pt x="123" y="206"/>
                    <a:pt x="82" y="371"/>
                  </a:cubicBezTo>
                  <a:cubicBezTo>
                    <a:pt x="41" y="576"/>
                    <a:pt x="0" y="905"/>
                    <a:pt x="41" y="1028"/>
                  </a:cubicBezTo>
                  <a:cubicBezTo>
                    <a:pt x="123" y="1233"/>
                    <a:pt x="370" y="1398"/>
                    <a:pt x="698" y="1644"/>
                  </a:cubicBezTo>
                  <a:cubicBezTo>
                    <a:pt x="739" y="1151"/>
                    <a:pt x="822" y="781"/>
                    <a:pt x="739" y="494"/>
                  </a:cubicBezTo>
                  <a:cubicBezTo>
                    <a:pt x="739" y="330"/>
                    <a:pt x="657" y="124"/>
                    <a:pt x="493" y="8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60" name="Google Shape;9560;p17"/>
            <p:cNvSpPr/>
            <p:nvPr/>
          </p:nvSpPr>
          <p:spPr>
            <a:xfrm>
              <a:off x="1465350" y="5093800"/>
              <a:ext cx="39050" cy="43150"/>
            </a:xfrm>
            <a:custGeom>
              <a:avLst/>
              <a:gdLst/>
              <a:ahLst/>
              <a:cxnLst/>
              <a:rect l="l" t="t" r="r" b="b"/>
              <a:pathLst>
                <a:path w="1562" h="1726" extrusionOk="0">
                  <a:moveTo>
                    <a:pt x="1027" y="1356"/>
                  </a:moveTo>
                  <a:cubicBezTo>
                    <a:pt x="1233" y="1068"/>
                    <a:pt x="1397" y="863"/>
                    <a:pt x="1561" y="657"/>
                  </a:cubicBezTo>
                  <a:cubicBezTo>
                    <a:pt x="1233" y="452"/>
                    <a:pt x="986" y="206"/>
                    <a:pt x="658" y="0"/>
                  </a:cubicBezTo>
                  <a:cubicBezTo>
                    <a:pt x="411" y="288"/>
                    <a:pt x="206" y="616"/>
                    <a:pt x="0" y="863"/>
                  </a:cubicBezTo>
                  <a:cubicBezTo>
                    <a:pt x="165" y="1725"/>
                    <a:pt x="1068" y="206"/>
                    <a:pt x="1027" y="135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61" name="Google Shape;9561;p17"/>
            <p:cNvSpPr/>
            <p:nvPr/>
          </p:nvSpPr>
          <p:spPr>
            <a:xfrm>
              <a:off x="1504375" y="5110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62" name="Google Shape;9562;p17"/>
            <p:cNvSpPr/>
            <p:nvPr/>
          </p:nvSpPr>
          <p:spPr>
            <a:xfrm>
              <a:off x="3795600" y="572925"/>
              <a:ext cx="1050" cy="25"/>
            </a:xfrm>
            <a:custGeom>
              <a:avLst/>
              <a:gdLst/>
              <a:ahLst/>
              <a:cxnLst/>
              <a:rect l="l" t="t" r="r" b="b"/>
              <a:pathLst>
                <a:path w="42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42" y="0"/>
                    <a:pt x="1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63" name="Google Shape;9563;p17"/>
            <p:cNvSpPr/>
            <p:nvPr/>
          </p:nvSpPr>
          <p:spPr>
            <a:xfrm>
              <a:off x="2798400" y="552375"/>
              <a:ext cx="32875" cy="28775"/>
            </a:xfrm>
            <a:custGeom>
              <a:avLst/>
              <a:gdLst/>
              <a:ahLst/>
              <a:cxnLst/>
              <a:rect l="l" t="t" r="r" b="b"/>
              <a:pathLst>
                <a:path w="1315" h="1151" extrusionOk="0">
                  <a:moveTo>
                    <a:pt x="1150" y="1"/>
                  </a:moveTo>
                  <a:lnTo>
                    <a:pt x="0" y="1"/>
                  </a:lnTo>
                  <a:cubicBezTo>
                    <a:pt x="41" y="370"/>
                    <a:pt x="82" y="740"/>
                    <a:pt x="123" y="1151"/>
                  </a:cubicBezTo>
                  <a:cubicBezTo>
                    <a:pt x="945" y="904"/>
                    <a:pt x="1315" y="617"/>
                    <a:pt x="1150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64" name="Google Shape;9564;p17"/>
            <p:cNvSpPr/>
            <p:nvPr/>
          </p:nvSpPr>
          <p:spPr>
            <a:xfrm>
              <a:off x="4841100" y="1475650"/>
              <a:ext cx="37000" cy="21600"/>
            </a:xfrm>
            <a:custGeom>
              <a:avLst/>
              <a:gdLst/>
              <a:ahLst/>
              <a:cxnLst/>
              <a:rect l="l" t="t" r="r" b="b"/>
              <a:pathLst>
                <a:path w="1480" h="864" extrusionOk="0">
                  <a:moveTo>
                    <a:pt x="699" y="1"/>
                  </a:moveTo>
                  <a:cubicBezTo>
                    <a:pt x="534" y="1"/>
                    <a:pt x="329" y="206"/>
                    <a:pt x="0" y="370"/>
                  </a:cubicBezTo>
                  <a:cubicBezTo>
                    <a:pt x="452" y="576"/>
                    <a:pt x="699" y="740"/>
                    <a:pt x="945" y="863"/>
                  </a:cubicBezTo>
                  <a:cubicBezTo>
                    <a:pt x="1109" y="658"/>
                    <a:pt x="1315" y="535"/>
                    <a:pt x="1479" y="329"/>
                  </a:cubicBezTo>
                  <a:cubicBezTo>
                    <a:pt x="1274" y="206"/>
                    <a:pt x="986" y="42"/>
                    <a:pt x="699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65" name="Google Shape;9565;p17"/>
            <p:cNvSpPr/>
            <p:nvPr/>
          </p:nvSpPr>
          <p:spPr>
            <a:xfrm>
              <a:off x="2967850" y="2686500"/>
              <a:ext cx="44175" cy="25700"/>
            </a:xfrm>
            <a:custGeom>
              <a:avLst/>
              <a:gdLst/>
              <a:ahLst/>
              <a:cxnLst/>
              <a:rect l="l" t="t" r="r" b="b"/>
              <a:pathLst>
                <a:path w="1767" h="1028" extrusionOk="0">
                  <a:moveTo>
                    <a:pt x="1767" y="493"/>
                  </a:moveTo>
                  <a:cubicBezTo>
                    <a:pt x="1520" y="164"/>
                    <a:pt x="1274" y="0"/>
                    <a:pt x="863" y="164"/>
                  </a:cubicBezTo>
                  <a:cubicBezTo>
                    <a:pt x="617" y="247"/>
                    <a:pt x="288" y="370"/>
                    <a:pt x="0" y="452"/>
                  </a:cubicBezTo>
                  <a:cubicBezTo>
                    <a:pt x="124" y="657"/>
                    <a:pt x="288" y="822"/>
                    <a:pt x="452" y="1027"/>
                  </a:cubicBezTo>
                  <a:cubicBezTo>
                    <a:pt x="904" y="863"/>
                    <a:pt x="1356" y="699"/>
                    <a:pt x="1767" y="49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66" name="Google Shape;9566;p17"/>
            <p:cNvSpPr/>
            <p:nvPr/>
          </p:nvSpPr>
          <p:spPr>
            <a:xfrm>
              <a:off x="2967850" y="2698825"/>
              <a:ext cx="1050" cy="25"/>
            </a:xfrm>
            <a:custGeom>
              <a:avLst/>
              <a:gdLst/>
              <a:ahLst/>
              <a:cxnLst/>
              <a:rect l="l" t="t" r="r" b="b"/>
              <a:pathLst>
                <a:path w="42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41" y="0"/>
                    <a:pt x="41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67" name="Google Shape;9567;p17"/>
            <p:cNvSpPr/>
            <p:nvPr/>
          </p:nvSpPr>
          <p:spPr>
            <a:xfrm>
              <a:off x="4297800" y="1956300"/>
              <a:ext cx="46250" cy="31850"/>
            </a:xfrm>
            <a:custGeom>
              <a:avLst/>
              <a:gdLst/>
              <a:ahLst/>
              <a:cxnLst/>
              <a:rect l="l" t="t" r="r" b="b"/>
              <a:pathLst>
                <a:path w="1850" h="1274" extrusionOk="0">
                  <a:moveTo>
                    <a:pt x="535" y="0"/>
                  </a:moveTo>
                  <a:cubicBezTo>
                    <a:pt x="330" y="411"/>
                    <a:pt x="206" y="822"/>
                    <a:pt x="1" y="1274"/>
                  </a:cubicBezTo>
                  <a:cubicBezTo>
                    <a:pt x="864" y="1109"/>
                    <a:pt x="905" y="288"/>
                    <a:pt x="1850" y="247"/>
                  </a:cubicBezTo>
                  <a:cubicBezTo>
                    <a:pt x="1439" y="164"/>
                    <a:pt x="946" y="82"/>
                    <a:pt x="535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68" name="Google Shape;9568;p17"/>
            <p:cNvSpPr/>
            <p:nvPr/>
          </p:nvSpPr>
          <p:spPr>
            <a:xfrm>
              <a:off x="4259825" y="1840250"/>
              <a:ext cx="40075" cy="28775"/>
            </a:xfrm>
            <a:custGeom>
              <a:avLst/>
              <a:gdLst/>
              <a:ahLst/>
              <a:cxnLst/>
              <a:rect l="l" t="t" r="r" b="b"/>
              <a:pathLst>
                <a:path w="1603" h="1151" extrusionOk="0">
                  <a:moveTo>
                    <a:pt x="493" y="123"/>
                  </a:moveTo>
                  <a:cubicBezTo>
                    <a:pt x="0" y="370"/>
                    <a:pt x="288" y="781"/>
                    <a:pt x="329" y="1068"/>
                  </a:cubicBezTo>
                  <a:cubicBezTo>
                    <a:pt x="411" y="1068"/>
                    <a:pt x="534" y="1150"/>
                    <a:pt x="616" y="1150"/>
                  </a:cubicBezTo>
                  <a:cubicBezTo>
                    <a:pt x="945" y="822"/>
                    <a:pt x="1191" y="534"/>
                    <a:pt x="1602" y="41"/>
                  </a:cubicBezTo>
                  <a:cubicBezTo>
                    <a:pt x="1109" y="41"/>
                    <a:pt x="698" y="0"/>
                    <a:pt x="493" y="12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69" name="Google Shape;9569;p17"/>
            <p:cNvSpPr/>
            <p:nvPr/>
          </p:nvSpPr>
          <p:spPr>
            <a:xfrm>
              <a:off x="2000425" y="4356400"/>
              <a:ext cx="43150" cy="39050"/>
            </a:xfrm>
            <a:custGeom>
              <a:avLst/>
              <a:gdLst/>
              <a:ahLst/>
              <a:cxnLst/>
              <a:rect l="l" t="t" r="r" b="b"/>
              <a:pathLst>
                <a:path w="1726" h="1562" extrusionOk="0">
                  <a:moveTo>
                    <a:pt x="0" y="1"/>
                  </a:moveTo>
                  <a:cubicBezTo>
                    <a:pt x="82" y="452"/>
                    <a:pt x="123" y="781"/>
                    <a:pt x="288" y="1028"/>
                  </a:cubicBezTo>
                  <a:cubicBezTo>
                    <a:pt x="534" y="1562"/>
                    <a:pt x="1150" y="1479"/>
                    <a:pt x="1725" y="945"/>
                  </a:cubicBezTo>
                  <a:cubicBezTo>
                    <a:pt x="1315" y="986"/>
                    <a:pt x="945" y="945"/>
                    <a:pt x="698" y="535"/>
                  </a:cubicBezTo>
                  <a:cubicBezTo>
                    <a:pt x="534" y="247"/>
                    <a:pt x="205" y="206"/>
                    <a:pt x="0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70" name="Google Shape;9570;p17"/>
            <p:cNvSpPr/>
            <p:nvPr/>
          </p:nvSpPr>
          <p:spPr>
            <a:xfrm>
              <a:off x="4571000" y="540050"/>
              <a:ext cx="38025" cy="35975"/>
            </a:xfrm>
            <a:custGeom>
              <a:avLst/>
              <a:gdLst/>
              <a:ahLst/>
              <a:cxnLst/>
              <a:rect l="l" t="t" r="r" b="b"/>
              <a:pathLst>
                <a:path w="1521" h="1439" extrusionOk="0">
                  <a:moveTo>
                    <a:pt x="1520" y="658"/>
                  </a:moveTo>
                  <a:cubicBezTo>
                    <a:pt x="1438" y="411"/>
                    <a:pt x="1397" y="247"/>
                    <a:pt x="1315" y="1"/>
                  </a:cubicBezTo>
                  <a:cubicBezTo>
                    <a:pt x="41" y="494"/>
                    <a:pt x="0" y="576"/>
                    <a:pt x="41" y="1438"/>
                  </a:cubicBezTo>
                  <a:cubicBezTo>
                    <a:pt x="206" y="863"/>
                    <a:pt x="699" y="658"/>
                    <a:pt x="1520" y="65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71" name="Google Shape;9571;p17"/>
            <p:cNvSpPr/>
            <p:nvPr/>
          </p:nvSpPr>
          <p:spPr>
            <a:xfrm>
              <a:off x="1833025" y="4669625"/>
              <a:ext cx="31850" cy="47275"/>
            </a:xfrm>
            <a:custGeom>
              <a:avLst/>
              <a:gdLst/>
              <a:ahLst/>
              <a:cxnLst/>
              <a:rect l="l" t="t" r="r" b="b"/>
              <a:pathLst>
                <a:path w="1274" h="1891" extrusionOk="0">
                  <a:moveTo>
                    <a:pt x="739" y="1891"/>
                  </a:moveTo>
                  <a:cubicBezTo>
                    <a:pt x="1274" y="535"/>
                    <a:pt x="1274" y="535"/>
                    <a:pt x="863" y="1"/>
                  </a:cubicBezTo>
                  <a:cubicBezTo>
                    <a:pt x="904" y="823"/>
                    <a:pt x="616" y="1233"/>
                    <a:pt x="0" y="1439"/>
                  </a:cubicBezTo>
                  <a:lnTo>
                    <a:pt x="0" y="1809"/>
                  </a:lnTo>
                  <a:cubicBezTo>
                    <a:pt x="247" y="1850"/>
                    <a:pt x="493" y="1850"/>
                    <a:pt x="739" y="189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72" name="Google Shape;9572;p17"/>
            <p:cNvSpPr/>
            <p:nvPr/>
          </p:nvSpPr>
          <p:spPr>
            <a:xfrm>
              <a:off x="5079350" y="954950"/>
              <a:ext cx="67825" cy="18525"/>
            </a:xfrm>
            <a:custGeom>
              <a:avLst/>
              <a:gdLst/>
              <a:ahLst/>
              <a:cxnLst/>
              <a:rect l="l" t="t" r="r" b="b"/>
              <a:pathLst>
                <a:path w="2713" h="741" extrusionOk="0">
                  <a:moveTo>
                    <a:pt x="1" y="535"/>
                  </a:moveTo>
                  <a:cubicBezTo>
                    <a:pt x="946" y="617"/>
                    <a:pt x="1685" y="658"/>
                    <a:pt x="2712" y="740"/>
                  </a:cubicBezTo>
                  <a:cubicBezTo>
                    <a:pt x="1315" y="1"/>
                    <a:pt x="1069" y="1"/>
                    <a:pt x="1" y="53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73" name="Google Shape;9573;p17"/>
            <p:cNvSpPr/>
            <p:nvPr/>
          </p:nvSpPr>
          <p:spPr>
            <a:xfrm>
              <a:off x="4116025" y="899500"/>
              <a:ext cx="24675" cy="29800"/>
            </a:xfrm>
            <a:custGeom>
              <a:avLst/>
              <a:gdLst/>
              <a:ahLst/>
              <a:cxnLst/>
              <a:rect l="l" t="t" r="r" b="b"/>
              <a:pathLst>
                <a:path w="987" h="1192" extrusionOk="0">
                  <a:moveTo>
                    <a:pt x="699" y="1192"/>
                  </a:moveTo>
                  <a:cubicBezTo>
                    <a:pt x="781" y="904"/>
                    <a:pt x="987" y="658"/>
                    <a:pt x="987" y="370"/>
                  </a:cubicBezTo>
                  <a:cubicBezTo>
                    <a:pt x="987" y="247"/>
                    <a:pt x="576" y="83"/>
                    <a:pt x="371" y="1"/>
                  </a:cubicBezTo>
                  <a:cubicBezTo>
                    <a:pt x="206" y="124"/>
                    <a:pt x="1" y="288"/>
                    <a:pt x="1" y="453"/>
                  </a:cubicBezTo>
                  <a:cubicBezTo>
                    <a:pt x="1" y="658"/>
                    <a:pt x="206" y="904"/>
                    <a:pt x="371" y="1110"/>
                  </a:cubicBezTo>
                  <a:cubicBezTo>
                    <a:pt x="412" y="1192"/>
                    <a:pt x="535" y="1192"/>
                    <a:pt x="699" y="119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74" name="Google Shape;9574;p17"/>
            <p:cNvSpPr/>
            <p:nvPr/>
          </p:nvSpPr>
          <p:spPr>
            <a:xfrm>
              <a:off x="3036650" y="3428000"/>
              <a:ext cx="26725" cy="30825"/>
            </a:xfrm>
            <a:custGeom>
              <a:avLst/>
              <a:gdLst/>
              <a:ahLst/>
              <a:cxnLst/>
              <a:rect l="l" t="t" r="r" b="b"/>
              <a:pathLst>
                <a:path w="1069" h="1233" extrusionOk="0">
                  <a:moveTo>
                    <a:pt x="987" y="739"/>
                  </a:moveTo>
                  <a:cubicBezTo>
                    <a:pt x="1069" y="575"/>
                    <a:pt x="1028" y="370"/>
                    <a:pt x="987" y="205"/>
                  </a:cubicBezTo>
                  <a:cubicBezTo>
                    <a:pt x="946" y="123"/>
                    <a:pt x="617" y="0"/>
                    <a:pt x="494" y="82"/>
                  </a:cubicBezTo>
                  <a:cubicBezTo>
                    <a:pt x="370" y="123"/>
                    <a:pt x="247" y="288"/>
                    <a:pt x="206" y="370"/>
                  </a:cubicBezTo>
                  <a:cubicBezTo>
                    <a:pt x="83" y="616"/>
                    <a:pt x="42" y="904"/>
                    <a:pt x="1" y="1191"/>
                  </a:cubicBezTo>
                  <a:cubicBezTo>
                    <a:pt x="83" y="1191"/>
                    <a:pt x="165" y="1232"/>
                    <a:pt x="247" y="1232"/>
                  </a:cubicBezTo>
                  <a:cubicBezTo>
                    <a:pt x="453" y="1109"/>
                    <a:pt x="781" y="945"/>
                    <a:pt x="987" y="739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75" name="Google Shape;9575;p17"/>
            <p:cNvSpPr/>
            <p:nvPr/>
          </p:nvSpPr>
          <p:spPr>
            <a:xfrm>
              <a:off x="1983975" y="4405700"/>
              <a:ext cx="30850" cy="38025"/>
            </a:xfrm>
            <a:custGeom>
              <a:avLst/>
              <a:gdLst/>
              <a:ahLst/>
              <a:cxnLst/>
              <a:rect l="l" t="t" r="r" b="b"/>
              <a:pathLst>
                <a:path w="1234" h="1521" extrusionOk="0">
                  <a:moveTo>
                    <a:pt x="206" y="822"/>
                  </a:moveTo>
                  <a:cubicBezTo>
                    <a:pt x="1" y="1274"/>
                    <a:pt x="124" y="1520"/>
                    <a:pt x="453" y="1520"/>
                  </a:cubicBezTo>
                  <a:lnTo>
                    <a:pt x="1233" y="288"/>
                  </a:lnTo>
                  <a:cubicBezTo>
                    <a:pt x="781" y="0"/>
                    <a:pt x="453" y="247"/>
                    <a:pt x="206" y="82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76" name="Google Shape;9576;p17"/>
            <p:cNvSpPr/>
            <p:nvPr/>
          </p:nvSpPr>
          <p:spPr>
            <a:xfrm>
              <a:off x="4777425" y="1017600"/>
              <a:ext cx="1050" cy="1050"/>
            </a:xfrm>
            <a:custGeom>
              <a:avLst/>
              <a:gdLst/>
              <a:ahLst/>
              <a:cxnLst/>
              <a:rect l="l" t="t" r="r" b="b"/>
              <a:pathLst>
                <a:path w="42" h="42" extrusionOk="0">
                  <a:moveTo>
                    <a:pt x="41" y="1"/>
                  </a:moveTo>
                  <a:cubicBezTo>
                    <a:pt x="41" y="1"/>
                    <a:pt x="0" y="42"/>
                    <a:pt x="41" y="1"/>
                  </a:cubicBezTo>
                  <a:cubicBezTo>
                    <a:pt x="0" y="42"/>
                    <a:pt x="41" y="42"/>
                    <a:pt x="41" y="1"/>
                  </a:cubicBezTo>
                  <a:cubicBezTo>
                    <a:pt x="41" y="42"/>
                    <a:pt x="41" y="1"/>
                    <a:pt x="41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77" name="Google Shape;9577;p17"/>
            <p:cNvSpPr/>
            <p:nvPr/>
          </p:nvSpPr>
          <p:spPr>
            <a:xfrm>
              <a:off x="4778450" y="1017600"/>
              <a:ext cx="58550" cy="21600"/>
            </a:xfrm>
            <a:custGeom>
              <a:avLst/>
              <a:gdLst/>
              <a:ahLst/>
              <a:cxnLst/>
              <a:rect l="l" t="t" r="r" b="b"/>
              <a:pathLst>
                <a:path w="2342" h="864" extrusionOk="0">
                  <a:moveTo>
                    <a:pt x="1438" y="822"/>
                  </a:moveTo>
                  <a:cubicBezTo>
                    <a:pt x="1767" y="781"/>
                    <a:pt x="2013" y="617"/>
                    <a:pt x="2342" y="494"/>
                  </a:cubicBezTo>
                  <a:cubicBezTo>
                    <a:pt x="1561" y="371"/>
                    <a:pt x="781" y="206"/>
                    <a:pt x="0" y="1"/>
                  </a:cubicBezTo>
                  <a:cubicBezTo>
                    <a:pt x="0" y="247"/>
                    <a:pt x="83" y="576"/>
                    <a:pt x="83" y="781"/>
                  </a:cubicBezTo>
                  <a:cubicBezTo>
                    <a:pt x="576" y="822"/>
                    <a:pt x="1027" y="864"/>
                    <a:pt x="1438" y="82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78" name="Google Shape;9578;p17"/>
            <p:cNvSpPr/>
            <p:nvPr/>
          </p:nvSpPr>
          <p:spPr>
            <a:xfrm>
              <a:off x="2949350" y="2454400"/>
              <a:ext cx="33925" cy="20550"/>
            </a:xfrm>
            <a:custGeom>
              <a:avLst/>
              <a:gdLst/>
              <a:ahLst/>
              <a:cxnLst/>
              <a:rect l="l" t="t" r="r" b="b"/>
              <a:pathLst>
                <a:path w="1357" h="822" extrusionOk="0">
                  <a:moveTo>
                    <a:pt x="1" y="0"/>
                  </a:moveTo>
                  <a:cubicBezTo>
                    <a:pt x="42" y="822"/>
                    <a:pt x="42" y="822"/>
                    <a:pt x="1357" y="739"/>
                  </a:cubicBezTo>
                  <a:cubicBezTo>
                    <a:pt x="823" y="41"/>
                    <a:pt x="823" y="82"/>
                    <a:pt x="1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79" name="Google Shape;9579;p17"/>
            <p:cNvSpPr/>
            <p:nvPr/>
          </p:nvSpPr>
          <p:spPr>
            <a:xfrm>
              <a:off x="3406375" y="1933700"/>
              <a:ext cx="51375" cy="25700"/>
            </a:xfrm>
            <a:custGeom>
              <a:avLst/>
              <a:gdLst/>
              <a:ahLst/>
              <a:cxnLst/>
              <a:rect l="l" t="t" r="r" b="b"/>
              <a:pathLst>
                <a:path w="2055" h="1028" extrusionOk="0">
                  <a:moveTo>
                    <a:pt x="658" y="1027"/>
                  </a:moveTo>
                  <a:cubicBezTo>
                    <a:pt x="1151" y="740"/>
                    <a:pt x="1479" y="411"/>
                    <a:pt x="2055" y="41"/>
                  </a:cubicBezTo>
                  <a:cubicBezTo>
                    <a:pt x="1479" y="0"/>
                    <a:pt x="1233" y="0"/>
                    <a:pt x="945" y="0"/>
                  </a:cubicBezTo>
                  <a:cubicBezTo>
                    <a:pt x="658" y="329"/>
                    <a:pt x="1" y="534"/>
                    <a:pt x="658" y="102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80" name="Google Shape;9580;p17"/>
            <p:cNvSpPr/>
            <p:nvPr/>
          </p:nvSpPr>
          <p:spPr>
            <a:xfrm>
              <a:off x="4234150" y="1638950"/>
              <a:ext cx="33900" cy="26725"/>
            </a:xfrm>
            <a:custGeom>
              <a:avLst/>
              <a:gdLst/>
              <a:ahLst/>
              <a:cxnLst/>
              <a:rect l="l" t="t" r="r" b="b"/>
              <a:pathLst>
                <a:path w="1356" h="1069" extrusionOk="0">
                  <a:moveTo>
                    <a:pt x="0" y="83"/>
                  </a:moveTo>
                  <a:cubicBezTo>
                    <a:pt x="164" y="452"/>
                    <a:pt x="288" y="781"/>
                    <a:pt x="411" y="1068"/>
                  </a:cubicBezTo>
                  <a:cubicBezTo>
                    <a:pt x="1027" y="1068"/>
                    <a:pt x="1356" y="863"/>
                    <a:pt x="1232" y="575"/>
                  </a:cubicBezTo>
                  <a:cubicBezTo>
                    <a:pt x="1109" y="165"/>
                    <a:pt x="616" y="0"/>
                    <a:pt x="0" y="8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81" name="Google Shape;9581;p17"/>
            <p:cNvSpPr/>
            <p:nvPr/>
          </p:nvSpPr>
          <p:spPr>
            <a:xfrm>
              <a:off x="3359125" y="3271875"/>
              <a:ext cx="35975" cy="22625"/>
            </a:xfrm>
            <a:custGeom>
              <a:avLst/>
              <a:gdLst/>
              <a:ahLst/>
              <a:cxnLst/>
              <a:rect l="l" t="t" r="r" b="b"/>
              <a:pathLst>
                <a:path w="1439" h="905" extrusionOk="0">
                  <a:moveTo>
                    <a:pt x="617" y="42"/>
                  </a:moveTo>
                  <a:cubicBezTo>
                    <a:pt x="83" y="288"/>
                    <a:pt x="1" y="617"/>
                    <a:pt x="412" y="905"/>
                  </a:cubicBezTo>
                  <a:cubicBezTo>
                    <a:pt x="1110" y="658"/>
                    <a:pt x="1439" y="371"/>
                    <a:pt x="1151" y="83"/>
                  </a:cubicBezTo>
                  <a:cubicBezTo>
                    <a:pt x="1069" y="42"/>
                    <a:pt x="699" y="1"/>
                    <a:pt x="617" y="4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82" name="Google Shape;9582;p17"/>
            <p:cNvSpPr/>
            <p:nvPr/>
          </p:nvSpPr>
          <p:spPr>
            <a:xfrm>
              <a:off x="3697025" y="2111375"/>
              <a:ext cx="33900" cy="21575"/>
            </a:xfrm>
            <a:custGeom>
              <a:avLst/>
              <a:gdLst/>
              <a:ahLst/>
              <a:cxnLst/>
              <a:rect l="l" t="t" r="r" b="b"/>
              <a:pathLst>
                <a:path w="1356" h="863" extrusionOk="0">
                  <a:moveTo>
                    <a:pt x="945" y="863"/>
                  </a:moveTo>
                  <a:cubicBezTo>
                    <a:pt x="1068" y="863"/>
                    <a:pt x="1356" y="575"/>
                    <a:pt x="1356" y="411"/>
                  </a:cubicBezTo>
                  <a:cubicBezTo>
                    <a:pt x="1356" y="247"/>
                    <a:pt x="1027" y="0"/>
                    <a:pt x="904" y="0"/>
                  </a:cubicBezTo>
                  <a:cubicBezTo>
                    <a:pt x="657" y="41"/>
                    <a:pt x="411" y="206"/>
                    <a:pt x="0" y="452"/>
                  </a:cubicBezTo>
                  <a:cubicBezTo>
                    <a:pt x="411" y="699"/>
                    <a:pt x="657" y="863"/>
                    <a:pt x="945" y="86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83" name="Google Shape;9583;p17"/>
            <p:cNvSpPr/>
            <p:nvPr/>
          </p:nvSpPr>
          <p:spPr>
            <a:xfrm>
              <a:off x="4483700" y="1860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84" name="Google Shape;9584;p17"/>
            <p:cNvSpPr/>
            <p:nvPr/>
          </p:nvSpPr>
          <p:spPr>
            <a:xfrm>
              <a:off x="4483700" y="1840250"/>
              <a:ext cx="45200" cy="33900"/>
            </a:xfrm>
            <a:custGeom>
              <a:avLst/>
              <a:gdLst/>
              <a:ahLst/>
              <a:cxnLst/>
              <a:rect l="l" t="t" r="r" b="b"/>
              <a:pathLst>
                <a:path w="1808" h="1356" extrusionOk="0">
                  <a:moveTo>
                    <a:pt x="1479" y="0"/>
                  </a:moveTo>
                  <a:cubicBezTo>
                    <a:pt x="1315" y="329"/>
                    <a:pt x="1233" y="575"/>
                    <a:pt x="1069" y="781"/>
                  </a:cubicBezTo>
                  <a:cubicBezTo>
                    <a:pt x="658" y="781"/>
                    <a:pt x="370" y="822"/>
                    <a:pt x="0" y="822"/>
                  </a:cubicBezTo>
                  <a:cubicBezTo>
                    <a:pt x="42" y="986"/>
                    <a:pt x="165" y="1109"/>
                    <a:pt x="206" y="1356"/>
                  </a:cubicBezTo>
                  <a:cubicBezTo>
                    <a:pt x="1603" y="1191"/>
                    <a:pt x="1808" y="986"/>
                    <a:pt x="1479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85" name="Google Shape;9585;p17"/>
            <p:cNvSpPr/>
            <p:nvPr/>
          </p:nvSpPr>
          <p:spPr>
            <a:xfrm>
              <a:off x="4488825" y="1874125"/>
              <a:ext cx="1050" cy="25"/>
            </a:xfrm>
            <a:custGeom>
              <a:avLst/>
              <a:gdLst/>
              <a:ahLst/>
              <a:cxnLst/>
              <a:rect l="l" t="t" r="r" b="b"/>
              <a:pathLst>
                <a:path w="42" h="1" extrusionOk="0">
                  <a:moveTo>
                    <a:pt x="42" y="1"/>
                  </a:moveTo>
                  <a:lnTo>
                    <a:pt x="42" y="1"/>
                  </a:lnTo>
                  <a:cubicBezTo>
                    <a:pt x="1" y="1"/>
                    <a:pt x="1" y="1"/>
                    <a:pt x="42" y="1"/>
                  </a:cubicBezTo>
                  <a:cubicBezTo>
                    <a:pt x="1" y="1"/>
                    <a:pt x="42" y="1"/>
                    <a:pt x="42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86" name="Google Shape;9586;p17"/>
            <p:cNvSpPr/>
            <p:nvPr/>
          </p:nvSpPr>
          <p:spPr>
            <a:xfrm>
              <a:off x="1808375" y="4537150"/>
              <a:ext cx="25700" cy="23650"/>
            </a:xfrm>
            <a:custGeom>
              <a:avLst/>
              <a:gdLst/>
              <a:ahLst/>
              <a:cxnLst/>
              <a:rect l="l" t="t" r="r" b="b"/>
              <a:pathLst>
                <a:path w="1028" h="946" extrusionOk="0">
                  <a:moveTo>
                    <a:pt x="0" y="288"/>
                  </a:moveTo>
                  <a:cubicBezTo>
                    <a:pt x="41" y="535"/>
                    <a:pt x="41" y="945"/>
                    <a:pt x="82" y="945"/>
                  </a:cubicBezTo>
                  <a:cubicBezTo>
                    <a:pt x="370" y="945"/>
                    <a:pt x="616" y="781"/>
                    <a:pt x="1027" y="617"/>
                  </a:cubicBezTo>
                  <a:cubicBezTo>
                    <a:pt x="822" y="329"/>
                    <a:pt x="781" y="42"/>
                    <a:pt x="657" y="42"/>
                  </a:cubicBezTo>
                  <a:cubicBezTo>
                    <a:pt x="493" y="1"/>
                    <a:pt x="247" y="165"/>
                    <a:pt x="0" y="28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87" name="Google Shape;9587;p17"/>
            <p:cNvSpPr/>
            <p:nvPr/>
          </p:nvSpPr>
          <p:spPr>
            <a:xfrm>
              <a:off x="2084625" y="3698100"/>
              <a:ext cx="39050" cy="27750"/>
            </a:xfrm>
            <a:custGeom>
              <a:avLst/>
              <a:gdLst/>
              <a:ahLst/>
              <a:cxnLst/>
              <a:rect l="l" t="t" r="r" b="b"/>
              <a:pathLst>
                <a:path w="1562" h="1110" extrusionOk="0">
                  <a:moveTo>
                    <a:pt x="1151" y="1109"/>
                  </a:moveTo>
                  <a:cubicBezTo>
                    <a:pt x="1562" y="657"/>
                    <a:pt x="1356" y="411"/>
                    <a:pt x="1028" y="247"/>
                  </a:cubicBezTo>
                  <a:cubicBezTo>
                    <a:pt x="699" y="82"/>
                    <a:pt x="329" y="0"/>
                    <a:pt x="1" y="411"/>
                  </a:cubicBezTo>
                  <a:cubicBezTo>
                    <a:pt x="329" y="616"/>
                    <a:pt x="699" y="822"/>
                    <a:pt x="1151" y="1109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88" name="Google Shape;9588;p17"/>
            <p:cNvSpPr/>
            <p:nvPr/>
          </p:nvSpPr>
          <p:spPr>
            <a:xfrm>
              <a:off x="2984275" y="3822350"/>
              <a:ext cx="41100" cy="19550"/>
            </a:xfrm>
            <a:custGeom>
              <a:avLst/>
              <a:gdLst/>
              <a:ahLst/>
              <a:cxnLst/>
              <a:rect l="l" t="t" r="r" b="b"/>
              <a:pathLst>
                <a:path w="1644" h="782" extrusionOk="0">
                  <a:moveTo>
                    <a:pt x="1" y="781"/>
                  </a:moveTo>
                  <a:cubicBezTo>
                    <a:pt x="658" y="617"/>
                    <a:pt x="1397" y="699"/>
                    <a:pt x="1644" y="165"/>
                  </a:cubicBezTo>
                  <a:cubicBezTo>
                    <a:pt x="658" y="1"/>
                    <a:pt x="658" y="1"/>
                    <a:pt x="1" y="78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89" name="Google Shape;9589;p17"/>
            <p:cNvSpPr/>
            <p:nvPr/>
          </p:nvSpPr>
          <p:spPr>
            <a:xfrm>
              <a:off x="3060275" y="3066475"/>
              <a:ext cx="32900" cy="26725"/>
            </a:xfrm>
            <a:custGeom>
              <a:avLst/>
              <a:gdLst/>
              <a:ahLst/>
              <a:cxnLst/>
              <a:rect l="l" t="t" r="r" b="b"/>
              <a:pathLst>
                <a:path w="1316" h="1069" extrusionOk="0">
                  <a:moveTo>
                    <a:pt x="904" y="1"/>
                  </a:moveTo>
                  <a:cubicBezTo>
                    <a:pt x="658" y="83"/>
                    <a:pt x="411" y="206"/>
                    <a:pt x="1" y="371"/>
                  </a:cubicBezTo>
                  <a:cubicBezTo>
                    <a:pt x="452" y="658"/>
                    <a:pt x="781" y="864"/>
                    <a:pt x="1110" y="1069"/>
                  </a:cubicBezTo>
                  <a:cubicBezTo>
                    <a:pt x="1151" y="905"/>
                    <a:pt x="1315" y="699"/>
                    <a:pt x="1274" y="576"/>
                  </a:cubicBezTo>
                  <a:cubicBezTo>
                    <a:pt x="1233" y="371"/>
                    <a:pt x="1028" y="165"/>
                    <a:pt x="904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90" name="Google Shape;9590;p17"/>
            <p:cNvSpPr/>
            <p:nvPr/>
          </p:nvSpPr>
          <p:spPr>
            <a:xfrm>
              <a:off x="3405350" y="2485200"/>
              <a:ext cx="42125" cy="18500"/>
            </a:xfrm>
            <a:custGeom>
              <a:avLst/>
              <a:gdLst/>
              <a:ahLst/>
              <a:cxnLst/>
              <a:rect l="l" t="t" r="r" b="b"/>
              <a:pathLst>
                <a:path w="1685" h="740" extrusionOk="0">
                  <a:moveTo>
                    <a:pt x="1685" y="617"/>
                  </a:moveTo>
                  <a:cubicBezTo>
                    <a:pt x="1315" y="411"/>
                    <a:pt x="904" y="247"/>
                    <a:pt x="452" y="0"/>
                  </a:cubicBezTo>
                  <a:cubicBezTo>
                    <a:pt x="288" y="288"/>
                    <a:pt x="206" y="452"/>
                    <a:pt x="0" y="740"/>
                  </a:cubicBezTo>
                  <a:lnTo>
                    <a:pt x="1520" y="740"/>
                  </a:lnTo>
                  <a:cubicBezTo>
                    <a:pt x="1644" y="699"/>
                    <a:pt x="1644" y="658"/>
                    <a:pt x="1685" y="61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91" name="Google Shape;9591;p17"/>
            <p:cNvSpPr/>
            <p:nvPr/>
          </p:nvSpPr>
          <p:spPr>
            <a:xfrm>
              <a:off x="2743950" y="3839825"/>
              <a:ext cx="37000" cy="23650"/>
            </a:xfrm>
            <a:custGeom>
              <a:avLst/>
              <a:gdLst/>
              <a:ahLst/>
              <a:cxnLst/>
              <a:rect l="l" t="t" r="r" b="b"/>
              <a:pathLst>
                <a:path w="1480" h="946" extrusionOk="0">
                  <a:moveTo>
                    <a:pt x="1398" y="411"/>
                  </a:moveTo>
                  <a:cubicBezTo>
                    <a:pt x="1151" y="329"/>
                    <a:pt x="864" y="165"/>
                    <a:pt x="576" y="0"/>
                  </a:cubicBezTo>
                  <a:cubicBezTo>
                    <a:pt x="371" y="288"/>
                    <a:pt x="206" y="534"/>
                    <a:pt x="1" y="781"/>
                  </a:cubicBezTo>
                  <a:cubicBezTo>
                    <a:pt x="1028" y="945"/>
                    <a:pt x="1480" y="863"/>
                    <a:pt x="1398" y="41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92" name="Google Shape;9592;p17"/>
            <p:cNvSpPr/>
            <p:nvPr/>
          </p:nvSpPr>
          <p:spPr>
            <a:xfrm>
              <a:off x="3382750" y="3790525"/>
              <a:ext cx="47275" cy="40075"/>
            </a:xfrm>
            <a:custGeom>
              <a:avLst/>
              <a:gdLst/>
              <a:ahLst/>
              <a:cxnLst/>
              <a:rect l="l" t="t" r="r" b="b"/>
              <a:pathLst>
                <a:path w="1891" h="1603" extrusionOk="0">
                  <a:moveTo>
                    <a:pt x="1767" y="658"/>
                  </a:moveTo>
                  <a:cubicBezTo>
                    <a:pt x="1685" y="411"/>
                    <a:pt x="1110" y="247"/>
                    <a:pt x="781" y="0"/>
                  </a:cubicBezTo>
                  <a:cubicBezTo>
                    <a:pt x="535" y="206"/>
                    <a:pt x="1" y="452"/>
                    <a:pt x="83" y="658"/>
                  </a:cubicBezTo>
                  <a:cubicBezTo>
                    <a:pt x="124" y="904"/>
                    <a:pt x="576" y="1192"/>
                    <a:pt x="1028" y="1602"/>
                  </a:cubicBezTo>
                  <a:cubicBezTo>
                    <a:pt x="1397" y="1192"/>
                    <a:pt x="1890" y="863"/>
                    <a:pt x="1767" y="65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93" name="Google Shape;9593;p17"/>
            <p:cNvSpPr/>
            <p:nvPr/>
          </p:nvSpPr>
          <p:spPr>
            <a:xfrm>
              <a:off x="2548565" y="3259168"/>
              <a:ext cx="32900" cy="22600"/>
            </a:xfrm>
            <a:custGeom>
              <a:avLst/>
              <a:gdLst/>
              <a:ahLst/>
              <a:cxnLst/>
              <a:rect l="l" t="t" r="r" b="b"/>
              <a:pathLst>
                <a:path w="1316" h="904" extrusionOk="0">
                  <a:moveTo>
                    <a:pt x="412" y="904"/>
                  </a:moveTo>
                  <a:cubicBezTo>
                    <a:pt x="822" y="740"/>
                    <a:pt x="1315" y="699"/>
                    <a:pt x="1151" y="288"/>
                  </a:cubicBezTo>
                  <a:cubicBezTo>
                    <a:pt x="1110" y="165"/>
                    <a:pt x="658" y="0"/>
                    <a:pt x="494" y="82"/>
                  </a:cubicBezTo>
                  <a:cubicBezTo>
                    <a:pt x="1" y="288"/>
                    <a:pt x="1" y="534"/>
                    <a:pt x="412" y="90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94" name="Google Shape;9594;p17"/>
            <p:cNvSpPr/>
            <p:nvPr/>
          </p:nvSpPr>
          <p:spPr>
            <a:xfrm>
              <a:off x="4326575" y="1199400"/>
              <a:ext cx="30825" cy="28775"/>
            </a:xfrm>
            <a:custGeom>
              <a:avLst/>
              <a:gdLst/>
              <a:ahLst/>
              <a:cxnLst/>
              <a:rect l="l" t="t" r="r" b="b"/>
              <a:pathLst>
                <a:path w="1233" h="1151" extrusionOk="0">
                  <a:moveTo>
                    <a:pt x="616" y="1150"/>
                  </a:moveTo>
                  <a:cubicBezTo>
                    <a:pt x="1233" y="739"/>
                    <a:pt x="1233" y="370"/>
                    <a:pt x="781" y="0"/>
                  </a:cubicBezTo>
                  <a:cubicBezTo>
                    <a:pt x="0" y="411"/>
                    <a:pt x="0" y="411"/>
                    <a:pt x="616" y="115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95" name="Google Shape;9595;p17"/>
            <p:cNvSpPr/>
            <p:nvPr/>
          </p:nvSpPr>
          <p:spPr>
            <a:xfrm>
              <a:off x="3518325" y="1335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96" name="Google Shape;9596;p17"/>
            <p:cNvSpPr/>
            <p:nvPr/>
          </p:nvSpPr>
          <p:spPr>
            <a:xfrm>
              <a:off x="3492650" y="1306200"/>
              <a:ext cx="40075" cy="29800"/>
            </a:xfrm>
            <a:custGeom>
              <a:avLst/>
              <a:gdLst/>
              <a:ahLst/>
              <a:cxnLst/>
              <a:rect l="l" t="t" r="r" b="b"/>
              <a:pathLst>
                <a:path w="1603" h="1192" extrusionOk="0">
                  <a:moveTo>
                    <a:pt x="0" y="165"/>
                  </a:moveTo>
                  <a:cubicBezTo>
                    <a:pt x="411" y="534"/>
                    <a:pt x="699" y="822"/>
                    <a:pt x="1027" y="1192"/>
                  </a:cubicBezTo>
                  <a:cubicBezTo>
                    <a:pt x="1192" y="822"/>
                    <a:pt x="1397" y="534"/>
                    <a:pt x="1602" y="0"/>
                  </a:cubicBezTo>
                  <a:cubicBezTo>
                    <a:pt x="986" y="41"/>
                    <a:pt x="493" y="124"/>
                    <a:pt x="0" y="16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97" name="Google Shape;9597;p17"/>
            <p:cNvSpPr/>
            <p:nvPr/>
          </p:nvSpPr>
          <p:spPr>
            <a:xfrm>
              <a:off x="3307775" y="1833050"/>
              <a:ext cx="1050" cy="25"/>
            </a:xfrm>
            <a:custGeom>
              <a:avLst/>
              <a:gdLst/>
              <a:ahLst/>
              <a:cxnLst/>
              <a:rect l="l" t="t" r="r" b="b"/>
              <a:pathLst>
                <a:path w="42" h="1" extrusionOk="0">
                  <a:moveTo>
                    <a:pt x="42" y="1"/>
                  </a:moveTo>
                  <a:lnTo>
                    <a:pt x="42" y="1"/>
                  </a:lnTo>
                  <a:cubicBezTo>
                    <a:pt x="42" y="1"/>
                    <a:pt x="1" y="1"/>
                    <a:pt x="42" y="1"/>
                  </a:cubicBezTo>
                  <a:cubicBezTo>
                    <a:pt x="1" y="1"/>
                    <a:pt x="1" y="1"/>
                    <a:pt x="42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98" name="Google Shape;9598;p17"/>
            <p:cNvSpPr/>
            <p:nvPr/>
          </p:nvSpPr>
          <p:spPr>
            <a:xfrm>
              <a:off x="3278000" y="1833050"/>
              <a:ext cx="39050" cy="35975"/>
            </a:xfrm>
            <a:custGeom>
              <a:avLst/>
              <a:gdLst/>
              <a:ahLst/>
              <a:cxnLst/>
              <a:rect l="l" t="t" r="r" b="b"/>
              <a:pathLst>
                <a:path w="1562" h="1439" extrusionOk="0">
                  <a:moveTo>
                    <a:pt x="1192" y="1"/>
                  </a:moveTo>
                  <a:cubicBezTo>
                    <a:pt x="452" y="247"/>
                    <a:pt x="1" y="904"/>
                    <a:pt x="206" y="1315"/>
                  </a:cubicBezTo>
                  <a:cubicBezTo>
                    <a:pt x="247" y="1356"/>
                    <a:pt x="452" y="1356"/>
                    <a:pt x="617" y="1438"/>
                  </a:cubicBezTo>
                  <a:cubicBezTo>
                    <a:pt x="740" y="945"/>
                    <a:pt x="1562" y="535"/>
                    <a:pt x="1192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99" name="Google Shape;9599;p17"/>
            <p:cNvSpPr/>
            <p:nvPr/>
          </p:nvSpPr>
          <p:spPr>
            <a:xfrm>
              <a:off x="3294425" y="1869000"/>
              <a:ext cx="25" cy="1050"/>
            </a:xfrm>
            <a:custGeom>
              <a:avLst/>
              <a:gdLst/>
              <a:ahLst/>
              <a:cxnLst/>
              <a:rect l="l" t="t" r="r" b="b"/>
              <a:pathLst>
                <a:path w="1" h="42" extrusionOk="0">
                  <a:moveTo>
                    <a:pt x="1" y="0"/>
                  </a:moveTo>
                  <a:cubicBezTo>
                    <a:pt x="1" y="0"/>
                    <a:pt x="1" y="41"/>
                    <a:pt x="1" y="0"/>
                  </a:cubicBezTo>
                  <a:lnTo>
                    <a:pt x="1" y="0"/>
                  </a:lnTo>
                  <a:cubicBezTo>
                    <a:pt x="1" y="41"/>
                    <a:pt x="1" y="41"/>
                    <a:pt x="1" y="0"/>
                  </a:cubicBezTo>
                  <a:cubicBezTo>
                    <a:pt x="1" y="41"/>
                    <a:pt x="1" y="41"/>
                    <a:pt x="1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00" name="Google Shape;9600;p17"/>
            <p:cNvSpPr/>
            <p:nvPr/>
          </p:nvSpPr>
          <p:spPr>
            <a:xfrm>
              <a:off x="5013625" y="1634850"/>
              <a:ext cx="29825" cy="25700"/>
            </a:xfrm>
            <a:custGeom>
              <a:avLst/>
              <a:gdLst/>
              <a:ahLst/>
              <a:cxnLst/>
              <a:rect l="l" t="t" r="r" b="b"/>
              <a:pathLst>
                <a:path w="1193" h="1028" extrusionOk="0">
                  <a:moveTo>
                    <a:pt x="987" y="1027"/>
                  </a:moveTo>
                  <a:cubicBezTo>
                    <a:pt x="1192" y="205"/>
                    <a:pt x="1192" y="205"/>
                    <a:pt x="1" y="0"/>
                  </a:cubicBezTo>
                  <a:cubicBezTo>
                    <a:pt x="247" y="411"/>
                    <a:pt x="247" y="822"/>
                    <a:pt x="987" y="102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01" name="Google Shape;9601;p17"/>
            <p:cNvSpPr/>
            <p:nvPr/>
          </p:nvSpPr>
          <p:spPr>
            <a:xfrm>
              <a:off x="4434400" y="1759100"/>
              <a:ext cx="49325" cy="17500"/>
            </a:xfrm>
            <a:custGeom>
              <a:avLst/>
              <a:gdLst/>
              <a:ahLst/>
              <a:cxnLst/>
              <a:rect l="l" t="t" r="r" b="b"/>
              <a:pathLst>
                <a:path w="1973" h="700" extrusionOk="0">
                  <a:moveTo>
                    <a:pt x="1" y="165"/>
                  </a:moveTo>
                  <a:cubicBezTo>
                    <a:pt x="411" y="329"/>
                    <a:pt x="781" y="494"/>
                    <a:pt x="1315" y="699"/>
                  </a:cubicBezTo>
                  <a:lnTo>
                    <a:pt x="1972" y="1"/>
                  </a:lnTo>
                  <a:lnTo>
                    <a:pt x="83" y="1"/>
                  </a:lnTo>
                  <a:cubicBezTo>
                    <a:pt x="83" y="83"/>
                    <a:pt x="1" y="124"/>
                    <a:pt x="1" y="16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02" name="Google Shape;9602;p17"/>
            <p:cNvSpPr/>
            <p:nvPr/>
          </p:nvSpPr>
          <p:spPr>
            <a:xfrm>
              <a:off x="4483700" y="1759100"/>
              <a:ext cx="1050" cy="25"/>
            </a:xfrm>
            <a:custGeom>
              <a:avLst/>
              <a:gdLst/>
              <a:ahLst/>
              <a:cxnLst/>
              <a:rect l="l" t="t" r="r" b="b"/>
              <a:pathLst>
                <a:path w="42" h="1" extrusionOk="0">
                  <a:moveTo>
                    <a:pt x="42" y="1"/>
                  </a:moveTo>
                  <a:lnTo>
                    <a:pt x="42" y="1"/>
                  </a:lnTo>
                  <a:cubicBezTo>
                    <a:pt x="0" y="1"/>
                    <a:pt x="0" y="1"/>
                    <a:pt x="42" y="1"/>
                  </a:cubicBezTo>
                  <a:cubicBezTo>
                    <a:pt x="0" y="1"/>
                    <a:pt x="0" y="1"/>
                    <a:pt x="42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03" name="Google Shape;9603;p17"/>
            <p:cNvSpPr/>
            <p:nvPr/>
          </p:nvSpPr>
          <p:spPr>
            <a:xfrm>
              <a:off x="3020225" y="2502650"/>
              <a:ext cx="27750" cy="24675"/>
            </a:xfrm>
            <a:custGeom>
              <a:avLst/>
              <a:gdLst/>
              <a:ahLst/>
              <a:cxnLst/>
              <a:rect l="l" t="t" r="r" b="b"/>
              <a:pathLst>
                <a:path w="1110" h="987" extrusionOk="0">
                  <a:moveTo>
                    <a:pt x="206" y="42"/>
                  </a:moveTo>
                  <a:cubicBezTo>
                    <a:pt x="165" y="329"/>
                    <a:pt x="42" y="576"/>
                    <a:pt x="0" y="822"/>
                  </a:cubicBezTo>
                  <a:cubicBezTo>
                    <a:pt x="617" y="987"/>
                    <a:pt x="1027" y="822"/>
                    <a:pt x="1069" y="453"/>
                  </a:cubicBezTo>
                  <a:cubicBezTo>
                    <a:pt x="1110" y="124"/>
                    <a:pt x="781" y="1"/>
                    <a:pt x="206" y="4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04" name="Google Shape;9604;p17"/>
            <p:cNvSpPr/>
            <p:nvPr/>
          </p:nvSpPr>
          <p:spPr>
            <a:xfrm>
              <a:off x="5075250" y="906700"/>
              <a:ext cx="26725" cy="40075"/>
            </a:xfrm>
            <a:custGeom>
              <a:avLst/>
              <a:gdLst/>
              <a:ahLst/>
              <a:cxnLst/>
              <a:rect l="l" t="t" r="r" b="b"/>
              <a:pathLst>
                <a:path w="1069" h="1603" extrusionOk="0">
                  <a:moveTo>
                    <a:pt x="1" y="82"/>
                  </a:moveTo>
                  <a:cubicBezTo>
                    <a:pt x="329" y="493"/>
                    <a:pt x="617" y="945"/>
                    <a:pt x="1069" y="1602"/>
                  </a:cubicBezTo>
                  <a:cubicBezTo>
                    <a:pt x="863" y="0"/>
                    <a:pt x="863" y="0"/>
                    <a:pt x="1" y="8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05" name="Google Shape;9605;p17"/>
            <p:cNvSpPr/>
            <p:nvPr/>
          </p:nvSpPr>
          <p:spPr>
            <a:xfrm>
              <a:off x="3662100" y="469200"/>
              <a:ext cx="21600" cy="35950"/>
            </a:xfrm>
            <a:custGeom>
              <a:avLst/>
              <a:gdLst/>
              <a:ahLst/>
              <a:cxnLst/>
              <a:rect l="l" t="t" r="r" b="b"/>
              <a:pathLst>
                <a:path w="864" h="1438" extrusionOk="0">
                  <a:moveTo>
                    <a:pt x="0" y="1438"/>
                  </a:moveTo>
                  <a:cubicBezTo>
                    <a:pt x="822" y="1068"/>
                    <a:pt x="863" y="739"/>
                    <a:pt x="165" y="0"/>
                  </a:cubicBezTo>
                  <a:cubicBezTo>
                    <a:pt x="83" y="575"/>
                    <a:pt x="42" y="986"/>
                    <a:pt x="0" y="143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06" name="Google Shape;9606;p17"/>
            <p:cNvSpPr/>
            <p:nvPr/>
          </p:nvSpPr>
          <p:spPr>
            <a:xfrm>
              <a:off x="4364575" y="1864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07" name="Google Shape;9607;p17"/>
            <p:cNvSpPr/>
            <p:nvPr/>
          </p:nvSpPr>
          <p:spPr>
            <a:xfrm>
              <a:off x="4364575" y="1858725"/>
              <a:ext cx="30825" cy="21600"/>
            </a:xfrm>
            <a:custGeom>
              <a:avLst/>
              <a:gdLst/>
              <a:ahLst/>
              <a:cxnLst/>
              <a:rect l="l" t="t" r="r" b="b"/>
              <a:pathLst>
                <a:path w="1233" h="864" extrusionOk="0">
                  <a:moveTo>
                    <a:pt x="657" y="1"/>
                  </a:moveTo>
                  <a:cubicBezTo>
                    <a:pt x="411" y="42"/>
                    <a:pt x="206" y="124"/>
                    <a:pt x="0" y="206"/>
                  </a:cubicBezTo>
                  <a:cubicBezTo>
                    <a:pt x="123" y="411"/>
                    <a:pt x="288" y="658"/>
                    <a:pt x="452" y="863"/>
                  </a:cubicBezTo>
                  <a:lnTo>
                    <a:pt x="740" y="863"/>
                  </a:lnTo>
                  <a:cubicBezTo>
                    <a:pt x="904" y="617"/>
                    <a:pt x="1027" y="329"/>
                    <a:pt x="1233" y="42"/>
                  </a:cubicBezTo>
                  <a:cubicBezTo>
                    <a:pt x="904" y="42"/>
                    <a:pt x="740" y="1"/>
                    <a:pt x="657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08" name="Google Shape;9608;p17"/>
            <p:cNvSpPr/>
            <p:nvPr/>
          </p:nvSpPr>
          <p:spPr>
            <a:xfrm>
              <a:off x="4537100" y="1402725"/>
              <a:ext cx="29800" cy="21600"/>
            </a:xfrm>
            <a:custGeom>
              <a:avLst/>
              <a:gdLst/>
              <a:ahLst/>
              <a:cxnLst/>
              <a:rect l="l" t="t" r="r" b="b"/>
              <a:pathLst>
                <a:path w="1192" h="864" extrusionOk="0">
                  <a:moveTo>
                    <a:pt x="165" y="658"/>
                  </a:moveTo>
                  <a:cubicBezTo>
                    <a:pt x="206" y="781"/>
                    <a:pt x="576" y="864"/>
                    <a:pt x="699" y="823"/>
                  </a:cubicBezTo>
                  <a:cubicBezTo>
                    <a:pt x="1192" y="617"/>
                    <a:pt x="1028" y="371"/>
                    <a:pt x="822" y="1"/>
                  </a:cubicBezTo>
                  <a:cubicBezTo>
                    <a:pt x="206" y="42"/>
                    <a:pt x="1" y="288"/>
                    <a:pt x="165" y="65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09" name="Google Shape;9609;p17"/>
            <p:cNvSpPr/>
            <p:nvPr/>
          </p:nvSpPr>
          <p:spPr>
            <a:xfrm>
              <a:off x="5563075" y="1324675"/>
              <a:ext cx="1050" cy="25"/>
            </a:xfrm>
            <a:custGeom>
              <a:avLst/>
              <a:gdLst/>
              <a:ahLst/>
              <a:cxnLst/>
              <a:rect l="l" t="t" r="r" b="b"/>
              <a:pathLst>
                <a:path w="42" h="1" extrusionOk="0">
                  <a:moveTo>
                    <a:pt x="42" y="1"/>
                  </a:moveTo>
                  <a:lnTo>
                    <a:pt x="1" y="1"/>
                  </a:lnTo>
                  <a:lnTo>
                    <a:pt x="42" y="1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10" name="Google Shape;9610;p17"/>
            <p:cNvSpPr/>
            <p:nvPr/>
          </p:nvSpPr>
          <p:spPr>
            <a:xfrm>
              <a:off x="5564100" y="1300025"/>
              <a:ext cx="49325" cy="24675"/>
            </a:xfrm>
            <a:custGeom>
              <a:avLst/>
              <a:gdLst/>
              <a:ahLst/>
              <a:cxnLst/>
              <a:rect l="l" t="t" r="r" b="b"/>
              <a:pathLst>
                <a:path w="1973" h="987" extrusionOk="0">
                  <a:moveTo>
                    <a:pt x="1233" y="42"/>
                  </a:moveTo>
                  <a:cubicBezTo>
                    <a:pt x="781" y="288"/>
                    <a:pt x="411" y="658"/>
                    <a:pt x="1" y="987"/>
                  </a:cubicBezTo>
                  <a:cubicBezTo>
                    <a:pt x="781" y="823"/>
                    <a:pt x="1397" y="494"/>
                    <a:pt x="1972" y="42"/>
                  </a:cubicBezTo>
                  <a:cubicBezTo>
                    <a:pt x="1726" y="1"/>
                    <a:pt x="1397" y="1"/>
                    <a:pt x="1233" y="4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11" name="Google Shape;9611;p17"/>
            <p:cNvSpPr/>
            <p:nvPr/>
          </p:nvSpPr>
          <p:spPr>
            <a:xfrm>
              <a:off x="1767275" y="4372825"/>
              <a:ext cx="26725" cy="20575"/>
            </a:xfrm>
            <a:custGeom>
              <a:avLst/>
              <a:gdLst/>
              <a:ahLst/>
              <a:cxnLst/>
              <a:rect l="l" t="t" r="r" b="b"/>
              <a:pathLst>
                <a:path w="1069" h="823" extrusionOk="0">
                  <a:moveTo>
                    <a:pt x="1069" y="371"/>
                  </a:moveTo>
                  <a:cubicBezTo>
                    <a:pt x="1069" y="206"/>
                    <a:pt x="781" y="83"/>
                    <a:pt x="576" y="1"/>
                  </a:cubicBezTo>
                  <a:cubicBezTo>
                    <a:pt x="494" y="1"/>
                    <a:pt x="247" y="206"/>
                    <a:pt x="1" y="371"/>
                  </a:cubicBezTo>
                  <a:cubicBezTo>
                    <a:pt x="247" y="576"/>
                    <a:pt x="412" y="699"/>
                    <a:pt x="617" y="822"/>
                  </a:cubicBezTo>
                  <a:cubicBezTo>
                    <a:pt x="781" y="617"/>
                    <a:pt x="1069" y="494"/>
                    <a:pt x="1069" y="37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12" name="Google Shape;9612;p17"/>
            <p:cNvSpPr/>
            <p:nvPr/>
          </p:nvSpPr>
          <p:spPr>
            <a:xfrm>
              <a:off x="3181475" y="1829975"/>
              <a:ext cx="26725" cy="29800"/>
            </a:xfrm>
            <a:custGeom>
              <a:avLst/>
              <a:gdLst/>
              <a:ahLst/>
              <a:cxnLst/>
              <a:rect l="l" t="t" r="r" b="b"/>
              <a:pathLst>
                <a:path w="1069" h="1192" extrusionOk="0">
                  <a:moveTo>
                    <a:pt x="41" y="575"/>
                  </a:moveTo>
                  <a:cubicBezTo>
                    <a:pt x="205" y="781"/>
                    <a:pt x="534" y="986"/>
                    <a:pt x="781" y="1192"/>
                  </a:cubicBezTo>
                  <a:lnTo>
                    <a:pt x="1068" y="1027"/>
                  </a:lnTo>
                  <a:cubicBezTo>
                    <a:pt x="986" y="740"/>
                    <a:pt x="822" y="452"/>
                    <a:pt x="657" y="0"/>
                  </a:cubicBezTo>
                  <a:cubicBezTo>
                    <a:pt x="329" y="329"/>
                    <a:pt x="0" y="534"/>
                    <a:pt x="41" y="57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13" name="Google Shape;9613;p17"/>
            <p:cNvSpPr/>
            <p:nvPr/>
          </p:nvSpPr>
          <p:spPr>
            <a:xfrm>
              <a:off x="4791800" y="1414025"/>
              <a:ext cx="22625" cy="30850"/>
            </a:xfrm>
            <a:custGeom>
              <a:avLst/>
              <a:gdLst/>
              <a:ahLst/>
              <a:cxnLst/>
              <a:rect l="l" t="t" r="r" b="b"/>
              <a:pathLst>
                <a:path w="905" h="1234" extrusionOk="0">
                  <a:moveTo>
                    <a:pt x="863" y="781"/>
                  </a:moveTo>
                  <a:cubicBezTo>
                    <a:pt x="822" y="371"/>
                    <a:pt x="370" y="206"/>
                    <a:pt x="0" y="1"/>
                  </a:cubicBezTo>
                  <a:cubicBezTo>
                    <a:pt x="83" y="412"/>
                    <a:pt x="165" y="822"/>
                    <a:pt x="247" y="1233"/>
                  </a:cubicBezTo>
                  <a:cubicBezTo>
                    <a:pt x="781" y="1233"/>
                    <a:pt x="904" y="1069"/>
                    <a:pt x="863" y="78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14" name="Google Shape;9614;p17"/>
            <p:cNvSpPr/>
            <p:nvPr/>
          </p:nvSpPr>
          <p:spPr>
            <a:xfrm>
              <a:off x="4789750" y="1413000"/>
              <a:ext cx="2075" cy="1050"/>
            </a:xfrm>
            <a:custGeom>
              <a:avLst/>
              <a:gdLst/>
              <a:ahLst/>
              <a:cxnLst/>
              <a:rect l="l" t="t" r="r" b="b"/>
              <a:pathLst>
                <a:path w="83" h="42" extrusionOk="0">
                  <a:moveTo>
                    <a:pt x="82" y="42"/>
                  </a:moveTo>
                  <a:cubicBezTo>
                    <a:pt x="82" y="42"/>
                    <a:pt x="82" y="1"/>
                    <a:pt x="82" y="42"/>
                  </a:cubicBezTo>
                  <a:lnTo>
                    <a:pt x="82" y="42"/>
                  </a:lnTo>
                  <a:cubicBezTo>
                    <a:pt x="0" y="1"/>
                    <a:pt x="0" y="42"/>
                    <a:pt x="82" y="4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15" name="Google Shape;9615;p17"/>
            <p:cNvSpPr/>
            <p:nvPr/>
          </p:nvSpPr>
          <p:spPr>
            <a:xfrm>
              <a:off x="2957575" y="3806950"/>
              <a:ext cx="33925" cy="20575"/>
            </a:xfrm>
            <a:custGeom>
              <a:avLst/>
              <a:gdLst/>
              <a:ahLst/>
              <a:cxnLst/>
              <a:rect l="l" t="t" r="r" b="b"/>
              <a:pathLst>
                <a:path w="1357" h="823" extrusionOk="0">
                  <a:moveTo>
                    <a:pt x="1356" y="165"/>
                  </a:moveTo>
                  <a:lnTo>
                    <a:pt x="1" y="1"/>
                  </a:lnTo>
                  <a:cubicBezTo>
                    <a:pt x="822" y="822"/>
                    <a:pt x="822" y="822"/>
                    <a:pt x="1356" y="16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16" name="Google Shape;9616;p17"/>
            <p:cNvSpPr/>
            <p:nvPr/>
          </p:nvSpPr>
          <p:spPr>
            <a:xfrm>
              <a:off x="3447450" y="1613275"/>
              <a:ext cx="33925" cy="32875"/>
            </a:xfrm>
            <a:custGeom>
              <a:avLst/>
              <a:gdLst/>
              <a:ahLst/>
              <a:cxnLst/>
              <a:rect l="l" t="t" r="r" b="b"/>
              <a:pathLst>
                <a:path w="1357" h="1315" extrusionOk="0">
                  <a:moveTo>
                    <a:pt x="987" y="0"/>
                  </a:moveTo>
                  <a:cubicBezTo>
                    <a:pt x="658" y="411"/>
                    <a:pt x="370" y="822"/>
                    <a:pt x="1" y="1315"/>
                  </a:cubicBezTo>
                  <a:cubicBezTo>
                    <a:pt x="1028" y="1068"/>
                    <a:pt x="1356" y="617"/>
                    <a:pt x="987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17" name="Google Shape;9617;p17"/>
            <p:cNvSpPr/>
            <p:nvPr/>
          </p:nvSpPr>
          <p:spPr>
            <a:xfrm>
              <a:off x="4108850" y="1947050"/>
              <a:ext cx="1050" cy="25"/>
            </a:xfrm>
            <a:custGeom>
              <a:avLst/>
              <a:gdLst/>
              <a:ahLst/>
              <a:cxnLst/>
              <a:rect l="l" t="t" r="r" b="b"/>
              <a:pathLst>
                <a:path w="42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41" y="0"/>
                    <a:pt x="41" y="0"/>
                    <a:pt x="0" y="0"/>
                  </a:cubicBezTo>
                  <a:cubicBezTo>
                    <a:pt x="4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18" name="Google Shape;9618;p17"/>
            <p:cNvSpPr/>
            <p:nvPr/>
          </p:nvSpPr>
          <p:spPr>
            <a:xfrm>
              <a:off x="4110900" y="1928550"/>
              <a:ext cx="30825" cy="20575"/>
            </a:xfrm>
            <a:custGeom>
              <a:avLst/>
              <a:gdLst/>
              <a:ahLst/>
              <a:cxnLst/>
              <a:rect l="l" t="t" r="r" b="b"/>
              <a:pathLst>
                <a:path w="1233" h="823" extrusionOk="0">
                  <a:moveTo>
                    <a:pt x="699" y="1"/>
                  </a:moveTo>
                  <a:cubicBezTo>
                    <a:pt x="534" y="1"/>
                    <a:pt x="288" y="330"/>
                    <a:pt x="124" y="494"/>
                  </a:cubicBezTo>
                  <a:cubicBezTo>
                    <a:pt x="83" y="535"/>
                    <a:pt x="0" y="617"/>
                    <a:pt x="0" y="740"/>
                  </a:cubicBezTo>
                  <a:cubicBezTo>
                    <a:pt x="370" y="782"/>
                    <a:pt x="740" y="782"/>
                    <a:pt x="1151" y="823"/>
                  </a:cubicBezTo>
                  <a:cubicBezTo>
                    <a:pt x="1151" y="412"/>
                    <a:pt x="1233" y="124"/>
                    <a:pt x="699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19" name="Google Shape;9619;p17"/>
            <p:cNvSpPr/>
            <p:nvPr/>
          </p:nvSpPr>
          <p:spPr>
            <a:xfrm>
              <a:off x="2316725" y="2849775"/>
              <a:ext cx="23650" cy="18525"/>
            </a:xfrm>
            <a:custGeom>
              <a:avLst/>
              <a:gdLst/>
              <a:ahLst/>
              <a:cxnLst/>
              <a:rect l="l" t="t" r="r" b="b"/>
              <a:pathLst>
                <a:path w="946" h="741" extrusionOk="0">
                  <a:moveTo>
                    <a:pt x="822" y="617"/>
                  </a:moveTo>
                  <a:cubicBezTo>
                    <a:pt x="946" y="288"/>
                    <a:pt x="699" y="83"/>
                    <a:pt x="288" y="1"/>
                  </a:cubicBezTo>
                  <a:lnTo>
                    <a:pt x="42" y="1"/>
                  </a:lnTo>
                  <a:cubicBezTo>
                    <a:pt x="1" y="535"/>
                    <a:pt x="42" y="699"/>
                    <a:pt x="329" y="740"/>
                  </a:cubicBezTo>
                  <a:cubicBezTo>
                    <a:pt x="576" y="740"/>
                    <a:pt x="781" y="658"/>
                    <a:pt x="822" y="61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20" name="Google Shape;9620;p17"/>
            <p:cNvSpPr/>
            <p:nvPr/>
          </p:nvSpPr>
          <p:spPr>
            <a:xfrm>
              <a:off x="3445400" y="456875"/>
              <a:ext cx="30825" cy="23625"/>
            </a:xfrm>
            <a:custGeom>
              <a:avLst/>
              <a:gdLst/>
              <a:ahLst/>
              <a:cxnLst/>
              <a:rect l="l" t="t" r="r" b="b"/>
              <a:pathLst>
                <a:path w="1233" h="945" extrusionOk="0">
                  <a:moveTo>
                    <a:pt x="904" y="0"/>
                  </a:moveTo>
                  <a:cubicBezTo>
                    <a:pt x="411" y="164"/>
                    <a:pt x="1" y="411"/>
                    <a:pt x="247" y="945"/>
                  </a:cubicBezTo>
                  <a:cubicBezTo>
                    <a:pt x="1233" y="452"/>
                    <a:pt x="1233" y="452"/>
                    <a:pt x="904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21" name="Google Shape;9621;p17"/>
            <p:cNvSpPr/>
            <p:nvPr/>
          </p:nvSpPr>
          <p:spPr>
            <a:xfrm>
              <a:off x="3981500" y="2288025"/>
              <a:ext cx="29800" cy="30825"/>
            </a:xfrm>
            <a:custGeom>
              <a:avLst/>
              <a:gdLst/>
              <a:ahLst/>
              <a:cxnLst/>
              <a:rect l="l" t="t" r="r" b="b"/>
              <a:pathLst>
                <a:path w="1192" h="1233" extrusionOk="0">
                  <a:moveTo>
                    <a:pt x="452" y="1232"/>
                  </a:moveTo>
                  <a:cubicBezTo>
                    <a:pt x="1027" y="822"/>
                    <a:pt x="1192" y="411"/>
                    <a:pt x="1068" y="0"/>
                  </a:cubicBezTo>
                  <a:cubicBezTo>
                    <a:pt x="781" y="164"/>
                    <a:pt x="411" y="370"/>
                    <a:pt x="0" y="575"/>
                  </a:cubicBezTo>
                  <a:cubicBezTo>
                    <a:pt x="124" y="739"/>
                    <a:pt x="247" y="945"/>
                    <a:pt x="452" y="123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22" name="Google Shape;9622;p17"/>
            <p:cNvSpPr/>
            <p:nvPr/>
          </p:nvSpPr>
          <p:spPr>
            <a:xfrm>
              <a:off x="4008200" y="2288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23" name="Google Shape;9623;p17"/>
            <p:cNvSpPr/>
            <p:nvPr/>
          </p:nvSpPr>
          <p:spPr>
            <a:xfrm>
              <a:off x="3765825" y="1691325"/>
              <a:ext cx="40075" cy="24675"/>
            </a:xfrm>
            <a:custGeom>
              <a:avLst/>
              <a:gdLst/>
              <a:ahLst/>
              <a:cxnLst/>
              <a:rect l="l" t="t" r="r" b="b"/>
              <a:pathLst>
                <a:path w="1603" h="987" extrusionOk="0">
                  <a:moveTo>
                    <a:pt x="1603" y="617"/>
                  </a:moveTo>
                  <a:cubicBezTo>
                    <a:pt x="1069" y="411"/>
                    <a:pt x="617" y="247"/>
                    <a:pt x="1" y="0"/>
                  </a:cubicBezTo>
                  <a:cubicBezTo>
                    <a:pt x="658" y="945"/>
                    <a:pt x="822" y="986"/>
                    <a:pt x="1603" y="61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24" name="Google Shape;9624;p17"/>
            <p:cNvSpPr/>
            <p:nvPr/>
          </p:nvSpPr>
          <p:spPr>
            <a:xfrm>
              <a:off x="5303250" y="1340100"/>
              <a:ext cx="53425" cy="22600"/>
            </a:xfrm>
            <a:custGeom>
              <a:avLst/>
              <a:gdLst/>
              <a:ahLst/>
              <a:cxnLst/>
              <a:rect l="l" t="t" r="r" b="b"/>
              <a:pathLst>
                <a:path w="2137" h="904" extrusionOk="0">
                  <a:moveTo>
                    <a:pt x="0" y="205"/>
                  </a:moveTo>
                  <a:cubicBezTo>
                    <a:pt x="699" y="452"/>
                    <a:pt x="1315" y="657"/>
                    <a:pt x="1972" y="904"/>
                  </a:cubicBezTo>
                  <a:cubicBezTo>
                    <a:pt x="2013" y="822"/>
                    <a:pt x="2054" y="739"/>
                    <a:pt x="2136" y="657"/>
                  </a:cubicBezTo>
                  <a:cubicBezTo>
                    <a:pt x="1520" y="411"/>
                    <a:pt x="945" y="82"/>
                    <a:pt x="165" y="0"/>
                  </a:cubicBezTo>
                  <a:cubicBezTo>
                    <a:pt x="124" y="41"/>
                    <a:pt x="82" y="123"/>
                    <a:pt x="0" y="20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25" name="Google Shape;9625;p17"/>
            <p:cNvSpPr/>
            <p:nvPr/>
          </p:nvSpPr>
          <p:spPr>
            <a:xfrm>
              <a:off x="4044150" y="926200"/>
              <a:ext cx="38025" cy="20575"/>
            </a:xfrm>
            <a:custGeom>
              <a:avLst/>
              <a:gdLst/>
              <a:ahLst/>
              <a:cxnLst/>
              <a:rect l="l" t="t" r="r" b="b"/>
              <a:pathLst>
                <a:path w="1521" h="823" extrusionOk="0">
                  <a:moveTo>
                    <a:pt x="0" y="822"/>
                  </a:moveTo>
                  <a:cubicBezTo>
                    <a:pt x="288" y="658"/>
                    <a:pt x="534" y="576"/>
                    <a:pt x="740" y="412"/>
                  </a:cubicBezTo>
                  <a:cubicBezTo>
                    <a:pt x="945" y="329"/>
                    <a:pt x="1150" y="206"/>
                    <a:pt x="1520" y="42"/>
                  </a:cubicBezTo>
                  <a:cubicBezTo>
                    <a:pt x="329" y="1"/>
                    <a:pt x="82" y="165"/>
                    <a:pt x="0" y="82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26" name="Google Shape;9626;p17"/>
            <p:cNvSpPr/>
            <p:nvPr/>
          </p:nvSpPr>
          <p:spPr>
            <a:xfrm>
              <a:off x="3864425" y="1147000"/>
              <a:ext cx="34925" cy="21600"/>
            </a:xfrm>
            <a:custGeom>
              <a:avLst/>
              <a:gdLst/>
              <a:ahLst/>
              <a:cxnLst/>
              <a:rect l="l" t="t" r="r" b="b"/>
              <a:pathLst>
                <a:path w="1397" h="864" extrusionOk="0">
                  <a:moveTo>
                    <a:pt x="1027" y="1"/>
                  </a:moveTo>
                  <a:cubicBezTo>
                    <a:pt x="534" y="206"/>
                    <a:pt x="0" y="247"/>
                    <a:pt x="206" y="864"/>
                  </a:cubicBezTo>
                  <a:cubicBezTo>
                    <a:pt x="904" y="740"/>
                    <a:pt x="1397" y="576"/>
                    <a:pt x="1027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27" name="Google Shape;9627;p17"/>
            <p:cNvSpPr/>
            <p:nvPr/>
          </p:nvSpPr>
          <p:spPr>
            <a:xfrm>
              <a:off x="5541500" y="1264100"/>
              <a:ext cx="61650" cy="10275"/>
            </a:xfrm>
            <a:custGeom>
              <a:avLst/>
              <a:gdLst/>
              <a:ahLst/>
              <a:cxnLst/>
              <a:rect l="l" t="t" r="r" b="b"/>
              <a:pathLst>
                <a:path w="2466" h="411" extrusionOk="0">
                  <a:moveTo>
                    <a:pt x="2466" y="0"/>
                  </a:moveTo>
                  <a:lnTo>
                    <a:pt x="1" y="0"/>
                  </a:lnTo>
                  <a:cubicBezTo>
                    <a:pt x="987" y="411"/>
                    <a:pt x="1685" y="41"/>
                    <a:pt x="2466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28" name="Google Shape;9628;p17"/>
            <p:cNvSpPr/>
            <p:nvPr/>
          </p:nvSpPr>
          <p:spPr>
            <a:xfrm>
              <a:off x="3686750" y="1511600"/>
              <a:ext cx="16450" cy="15425"/>
            </a:xfrm>
            <a:custGeom>
              <a:avLst/>
              <a:gdLst/>
              <a:ahLst/>
              <a:cxnLst/>
              <a:rect l="l" t="t" r="r" b="b"/>
              <a:pathLst>
                <a:path w="658" h="617" extrusionOk="0">
                  <a:moveTo>
                    <a:pt x="617" y="617"/>
                  </a:moveTo>
                  <a:cubicBezTo>
                    <a:pt x="617" y="576"/>
                    <a:pt x="658" y="534"/>
                    <a:pt x="658" y="534"/>
                  </a:cubicBezTo>
                  <a:cubicBezTo>
                    <a:pt x="534" y="370"/>
                    <a:pt x="452" y="206"/>
                    <a:pt x="288" y="0"/>
                  </a:cubicBezTo>
                  <a:cubicBezTo>
                    <a:pt x="0" y="452"/>
                    <a:pt x="0" y="534"/>
                    <a:pt x="617" y="61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29" name="Google Shape;9629;p17"/>
            <p:cNvSpPr/>
            <p:nvPr/>
          </p:nvSpPr>
          <p:spPr>
            <a:xfrm>
              <a:off x="4859575" y="929275"/>
              <a:ext cx="28775" cy="30850"/>
            </a:xfrm>
            <a:custGeom>
              <a:avLst/>
              <a:gdLst/>
              <a:ahLst/>
              <a:cxnLst/>
              <a:rect l="l" t="t" r="r" b="b"/>
              <a:pathLst>
                <a:path w="1151" h="1234" extrusionOk="0">
                  <a:moveTo>
                    <a:pt x="206" y="1233"/>
                  </a:moveTo>
                  <a:cubicBezTo>
                    <a:pt x="576" y="699"/>
                    <a:pt x="863" y="330"/>
                    <a:pt x="1151" y="1"/>
                  </a:cubicBezTo>
                  <a:cubicBezTo>
                    <a:pt x="42" y="289"/>
                    <a:pt x="1" y="412"/>
                    <a:pt x="206" y="123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30" name="Google Shape;9630;p17"/>
            <p:cNvSpPr/>
            <p:nvPr/>
          </p:nvSpPr>
          <p:spPr>
            <a:xfrm>
              <a:off x="4056475" y="1911100"/>
              <a:ext cx="1050" cy="25"/>
            </a:xfrm>
            <a:custGeom>
              <a:avLst/>
              <a:gdLst/>
              <a:ahLst/>
              <a:cxnLst/>
              <a:rect l="l" t="t" r="r" b="b"/>
              <a:pathLst>
                <a:path w="42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ubicBezTo>
                    <a:pt x="41" y="1"/>
                    <a:pt x="41" y="1"/>
                    <a:pt x="0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31" name="Google Shape;9631;p17"/>
            <p:cNvSpPr/>
            <p:nvPr/>
          </p:nvSpPr>
          <p:spPr>
            <a:xfrm>
              <a:off x="4022575" y="1902875"/>
              <a:ext cx="33925" cy="22625"/>
            </a:xfrm>
            <a:custGeom>
              <a:avLst/>
              <a:gdLst/>
              <a:ahLst/>
              <a:cxnLst/>
              <a:rect l="l" t="t" r="r" b="b"/>
              <a:pathLst>
                <a:path w="1357" h="905" extrusionOk="0">
                  <a:moveTo>
                    <a:pt x="1" y="905"/>
                  </a:moveTo>
                  <a:cubicBezTo>
                    <a:pt x="535" y="699"/>
                    <a:pt x="945" y="494"/>
                    <a:pt x="1356" y="330"/>
                  </a:cubicBezTo>
                  <a:cubicBezTo>
                    <a:pt x="904" y="206"/>
                    <a:pt x="452" y="124"/>
                    <a:pt x="1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32" name="Google Shape;9632;p17"/>
            <p:cNvSpPr/>
            <p:nvPr/>
          </p:nvSpPr>
          <p:spPr>
            <a:xfrm>
              <a:off x="3971225" y="2986375"/>
              <a:ext cx="43150" cy="14400"/>
            </a:xfrm>
            <a:custGeom>
              <a:avLst/>
              <a:gdLst/>
              <a:ahLst/>
              <a:cxnLst/>
              <a:rect l="l" t="t" r="r" b="b"/>
              <a:pathLst>
                <a:path w="1726" h="576" extrusionOk="0">
                  <a:moveTo>
                    <a:pt x="1" y="288"/>
                  </a:moveTo>
                  <a:cubicBezTo>
                    <a:pt x="576" y="370"/>
                    <a:pt x="1069" y="494"/>
                    <a:pt x="1644" y="576"/>
                  </a:cubicBezTo>
                  <a:cubicBezTo>
                    <a:pt x="1685" y="535"/>
                    <a:pt x="1726" y="411"/>
                    <a:pt x="1726" y="370"/>
                  </a:cubicBezTo>
                  <a:cubicBezTo>
                    <a:pt x="1274" y="1"/>
                    <a:pt x="699" y="1"/>
                    <a:pt x="124" y="83"/>
                  </a:cubicBezTo>
                  <a:cubicBezTo>
                    <a:pt x="42" y="124"/>
                    <a:pt x="1" y="165"/>
                    <a:pt x="1" y="28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33" name="Google Shape;9633;p17"/>
            <p:cNvSpPr/>
            <p:nvPr/>
          </p:nvSpPr>
          <p:spPr>
            <a:xfrm>
              <a:off x="4811300" y="1112100"/>
              <a:ext cx="23650" cy="31850"/>
            </a:xfrm>
            <a:custGeom>
              <a:avLst/>
              <a:gdLst/>
              <a:ahLst/>
              <a:cxnLst/>
              <a:rect l="l" t="t" r="r" b="b"/>
              <a:pathLst>
                <a:path w="946" h="1274" extrusionOk="0">
                  <a:moveTo>
                    <a:pt x="946" y="0"/>
                  </a:moveTo>
                  <a:cubicBezTo>
                    <a:pt x="1" y="616"/>
                    <a:pt x="1" y="616"/>
                    <a:pt x="740" y="1274"/>
                  </a:cubicBezTo>
                  <a:cubicBezTo>
                    <a:pt x="864" y="822"/>
                    <a:pt x="905" y="493"/>
                    <a:pt x="946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34" name="Google Shape;9634;p17"/>
            <p:cNvSpPr/>
            <p:nvPr/>
          </p:nvSpPr>
          <p:spPr>
            <a:xfrm>
              <a:off x="4531975" y="1092575"/>
              <a:ext cx="30825" cy="19550"/>
            </a:xfrm>
            <a:custGeom>
              <a:avLst/>
              <a:gdLst/>
              <a:ahLst/>
              <a:cxnLst/>
              <a:rect l="l" t="t" r="r" b="b"/>
              <a:pathLst>
                <a:path w="1233" h="782" extrusionOk="0">
                  <a:moveTo>
                    <a:pt x="370" y="781"/>
                  </a:moveTo>
                  <a:cubicBezTo>
                    <a:pt x="1233" y="329"/>
                    <a:pt x="1233" y="329"/>
                    <a:pt x="0" y="1"/>
                  </a:cubicBezTo>
                  <a:cubicBezTo>
                    <a:pt x="123" y="247"/>
                    <a:pt x="288" y="494"/>
                    <a:pt x="370" y="78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35" name="Google Shape;9635;p17"/>
            <p:cNvSpPr/>
            <p:nvPr/>
          </p:nvSpPr>
          <p:spPr>
            <a:xfrm>
              <a:off x="4464175" y="1894675"/>
              <a:ext cx="30850" cy="16450"/>
            </a:xfrm>
            <a:custGeom>
              <a:avLst/>
              <a:gdLst/>
              <a:ahLst/>
              <a:cxnLst/>
              <a:rect l="l" t="t" r="r" b="b"/>
              <a:pathLst>
                <a:path w="1234" h="658" extrusionOk="0">
                  <a:moveTo>
                    <a:pt x="1" y="0"/>
                  </a:moveTo>
                  <a:cubicBezTo>
                    <a:pt x="206" y="329"/>
                    <a:pt x="535" y="658"/>
                    <a:pt x="1233" y="658"/>
                  </a:cubicBezTo>
                  <a:cubicBezTo>
                    <a:pt x="1151" y="82"/>
                    <a:pt x="617" y="0"/>
                    <a:pt x="1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36" name="Google Shape;9636;p17"/>
            <p:cNvSpPr/>
            <p:nvPr/>
          </p:nvSpPr>
          <p:spPr>
            <a:xfrm>
              <a:off x="5553825" y="1624575"/>
              <a:ext cx="27750" cy="25700"/>
            </a:xfrm>
            <a:custGeom>
              <a:avLst/>
              <a:gdLst/>
              <a:ahLst/>
              <a:cxnLst/>
              <a:rect l="l" t="t" r="r" b="b"/>
              <a:pathLst>
                <a:path w="1110" h="1028" extrusionOk="0">
                  <a:moveTo>
                    <a:pt x="822" y="1027"/>
                  </a:moveTo>
                  <a:cubicBezTo>
                    <a:pt x="946" y="616"/>
                    <a:pt x="987" y="370"/>
                    <a:pt x="1110" y="0"/>
                  </a:cubicBezTo>
                  <a:cubicBezTo>
                    <a:pt x="1" y="206"/>
                    <a:pt x="1" y="247"/>
                    <a:pt x="822" y="102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37" name="Google Shape;9637;p17"/>
            <p:cNvSpPr/>
            <p:nvPr/>
          </p:nvSpPr>
          <p:spPr>
            <a:xfrm>
              <a:off x="5763350" y="1496200"/>
              <a:ext cx="35950" cy="20550"/>
            </a:xfrm>
            <a:custGeom>
              <a:avLst/>
              <a:gdLst/>
              <a:ahLst/>
              <a:cxnLst/>
              <a:rect l="l" t="t" r="r" b="b"/>
              <a:pathLst>
                <a:path w="1438" h="822" extrusionOk="0">
                  <a:moveTo>
                    <a:pt x="1438" y="411"/>
                  </a:moveTo>
                  <a:cubicBezTo>
                    <a:pt x="1438" y="370"/>
                    <a:pt x="1438" y="247"/>
                    <a:pt x="1397" y="206"/>
                  </a:cubicBezTo>
                  <a:cubicBezTo>
                    <a:pt x="986" y="165"/>
                    <a:pt x="616" y="82"/>
                    <a:pt x="0" y="0"/>
                  </a:cubicBezTo>
                  <a:cubicBezTo>
                    <a:pt x="164" y="370"/>
                    <a:pt x="206" y="575"/>
                    <a:pt x="329" y="822"/>
                  </a:cubicBezTo>
                  <a:cubicBezTo>
                    <a:pt x="781" y="616"/>
                    <a:pt x="1068" y="534"/>
                    <a:pt x="1438" y="41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38" name="Google Shape;9638;p17"/>
            <p:cNvSpPr/>
            <p:nvPr/>
          </p:nvSpPr>
          <p:spPr>
            <a:xfrm>
              <a:off x="3302650" y="1577325"/>
              <a:ext cx="29800" cy="24675"/>
            </a:xfrm>
            <a:custGeom>
              <a:avLst/>
              <a:gdLst/>
              <a:ahLst/>
              <a:cxnLst/>
              <a:rect l="l" t="t" r="r" b="b"/>
              <a:pathLst>
                <a:path w="1192" h="987" extrusionOk="0">
                  <a:moveTo>
                    <a:pt x="658" y="1"/>
                  </a:moveTo>
                  <a:cubicBezTo>
                    <a:pt x="0" y="411"/>
                    <a:pt x="247" y="699"/>
                    <a:pt x="904" y="986"/>
                  </a:cubicBezTo>
                  <a:cubicBezTo>
                    <a:pt x="1069" y="617"/>
                    <a:pt x="1192" y="288"/>
                    <a:pt x="658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39" name="Google Shape;9639;p17"/>
            <p:cNvSpPr/>
            <p:nvPr/>
          </p:nvSpPr>
          <p:spPr>
            <a:xfrm>
              <a:off x="4375875" y="1737550"/>
              <a:ext cx="27750" cy="20550"/>
            </a:xfrm>
            <a:custGeom>
              <a:avLst/>
              <a:gdLst/>
              <a:ahLst/>
              <a:cxnLst/>
              <a:rect l="l" t="t" r="r" b="b"/>
              <a:pathLst>
                <a:path w="1110" h="822" extrusionOk="0">
                  <a:moveTo>
                    <a:pt x="41" y="123"/>
                  </a:moveTo>
                  <a:cubicBezTo>
                    <a:pt x="0" y="329"/>
                    <a:pt x="82" y="575"/>
                    <a:pt x="123" y="822"/>
                  </a:cubicBezTo>
                  <a:lnTo>
                    <a:pt x="411" y="822"/>
                  </a:lnTo>
                  <a:cubicBezTo>
                    <a:pt x="575" y="616"/>
                    <a:pt x="740" y="411"/>
                    <a:pt x="1109" y="0"/>
                  </a:cubicBezTo>
                  <a:cubicBezTo>
                    <a:pt x="575" y="41"/>
                    <a:pt x="41" y="123"/>
                    <a:pt x="41" y="12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40" name="Google Shape;9640;p17"/>
            <p:cNvSpPr/>
            <p:nvPr/>
          </p:nvSpPr>
          <p:spPr>
            <a:xfrm>
              <a:off x="2863100" y="3337600"/>
              <a:ext cx="44175" cy="39075"/>
            </a:xfrm>
            <a:custGeom>
              <a:avLst/>
              <a:gdLst/>
              <a:ahLst/>
              <a:cxnLst/>
              <a:rect l="l" t="t" r="r" b="b"/>
              <a:pathLst>
                <a:path w="1767" h="1563" extrusionOk="0">
                  <a:moveTo>
                    <a:pt x="1767" y="1357"/>
                  </a:moveTo>
                  <a:cubicBezTo>
                    <a:pt x="1602" y="905"/>
                    <a:pt x="1438" y="617"/>
                    <a:pt x="1233" y="1"/>
                  </a:cubicBezTo>
                  <a:cubicBezTo>
                    <a:pt x="699" y="617"/>
                    <a:pt x="370" y="946"/>
                    <a:pt x="0" y="1357"/>
                  </a:cubicBezTo>
                  <a:cubicBezTo>
                    <a:pt x="123" y="1439"/>
                    <a:pt x="206" y="1521"/>
                    <a:pt x="288" y="1562"/>
                  </a:cubicBezTo>
                  <a:cubicBezTo>
                    <a:pt x="740" y="1521"/>
                    <a:pt x="1192" y="1480"/>
                    <a:pt x="1767" y="135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41" name="Google Shape;9641;p17"/>
            <p:cNvSpPr/>
            <p:nvPr/>
          </p:nvSpPr>
          <p:spPr>
            <a:xfrm>
              <a:off x="3887025" y="1214800"/>
              <a:ext cx="31850" cy="22625"/>
            </a:xfrm>
            <a:custGeom>
              <a:avLst/>
              <a:gdLst/>
              <a:ahLst/>
              <a:cxnLst/>
              <a:rect l="l" t="t" r="r" b="b"/>
              <a:pathLst>
                <a:path w="1274" h="905" extrusionOk="0">
                  <a:moveTo>
                    <a:pt x="822" y="0"/>
                  </a:moveTo>
                  <a:cubicBezTo>
                    <a:pt x="0" y="370"/>
                    <a:pt x="0" y="370"/>
                    <a:pt x="822" y="904"/>
                  </a:cubicBezTo>
                  <a:cubicBezTo>
                    <a:pt x="1109" y="534"/>
                    <a:pt x="1273" y="247"/>
                    <a:pt x="822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42" name="Google Shape;9642;p17"/>
            <p:cNvSpPr/>
            <p:nvPr/>
          </p:nvSpPr>
          <p:spPr>
            <a:xfrm>
              <a:off x="1640975" y="4947950"/>
              <a:ext cx="24650" cy="44200"/>
            </a:xfrm>
            <a:custGeom>
              <a:avLst/>
              <a:gdLst/>
              <a:ahLst/>
              <a:cxnLst/>
              <a:rect l="l" t="t" r="r" b="b"/>
              <a:pathLst>
                <a:path w="986" h="1768" extrusionOk="0">
                  <a:moveTo>
                    <a:pt x="657" y="1"/>
                  </a:moveTo>
                  <a:cubicBezTo>
                    <a:pt x="370" y="453"/>
                    <a:pt x="0" y="946"/>
                    <a:pt x="205" y="1767"/>
                  </a:cubicBezTo>
                  <a:cubicBezTo>
                    <a:pt x="534" y="1028"/>
                    <a:pt x="986" y="617"/>
                    <a:pt x="657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43" name="Google Shape;9643;p17"/>
            <p:cNvSpPr/>
            <p:nvPr/>
          </p:nvSpPr>
          <p:spPr>
            <a:xfrm>
              <a:off x="5258050" y="1363700"/>
              <a:ext cx="30850" cy="23650"/>
            </a:xfrm>
            <a:custGeom>
              <a:avLst/>
              <a:gdLst/>
              <a:ahLst/>
              <a:cxnLst/>
              <a:rect l="l" t="t" r="r" b="b"/>
              <a:pathLst>
                <a:path w="1234" h="946" extrusionOk="0">
                  <a:moveTo>
                    <a:pt x="1" y="535"/>
                  </a:moveTo>
                  <a:cubicBezTo>
                    <a:pt x="1" y="617"/>
                    <a:pt x="206" y="781"/>
                    <a:pt x="329" y="946"/>
                  </a:cubicBezTo>
                  <a:cubicBezTo>
                    <a:pt x="658" y="781"/>
                    <a:pt x="946" y="617"/>
                    <a:pt x="1233" y="412"/>
                  </a:cubicBezTo>
                  <a:lnTo>
                    <a:pt x="1028" y="206"/>
                  </a:lnTo>
                  <a:cubicBezTo>
                    <a:pt x="617" y="288"/>
                    <a:pt x="83" y="1"/>
                    <a:pt x="1" y="53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44" name="Google Shape;9644;p17"/>
            <p:cNvSpPr/>
            <p:nvPr/>
          </p:nvSpPr>
          <p:spPr>
            <a:xfrm>
              <a:off x="4886275" y="1027875"/>
              <a:ext cx="28800" cy="16450"/>
            </a:xfrm>
            <a:custGeom>
              <a:avLst/>
              <a:gdLst/>
              <a:ahLst/>
              <a:cxnLst/>
              <a:rect l="l" t="t" r="r" b="b"/>
              <a:pathLst>
                <a:path w="1152" h="658" extrusionOk="0">
                  <a:moveTo>
                    <a:pt x="1110" y="165"/>
                  </a:moveTo>
                  <a:cubicBezTo>
                    <a:pt x="1110" y="83"/>
                    <a:pt x="535" y="42"/>
                    <a:pt x="206" y="1"/>
                  </a:cubicBezTo>
                  <a:cubicBezTo>
                    <a:pt x="165" y="206"/>
                    <a:pt x="83" y="411"/>
                    <a:pt x="1" y="658"/>
                  </a:cubicBezTo>
                  <a:cubicBezTo>
                    <a:pt x="617" y="658"/>
                    <a:pt x="1151" y="617"/>
                    <a:pt x="1110" y="16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45" name="Google Shape;9645;p17"/>
            <p:cNvSpPr/>
            <p:nvPr/>
          </p:nvSpPr>
          <p:spPr>
            <a:xfrm>
              <a:off x="4891425" y="1027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46" name="Google Shape;9646;p17"/>
            <p:cNvSpPr/>
            <p:nvPr/>
          </p:nvSpPr>
          <p:spPr>
            <a:xfrm>
              <a:off x="4642875" y="1346250"/>
              <a:ext cx="32900" cy="19550"/>
            </a:xfrm>
            <a:custGeom>
              <a:avLst/>
              <a:gdLst/>
              <a:ahLst/>
              <a:cxnLst/>
              <a:rect l="l" t="t" r="r" b="b"/>
              <a:pathLst>
                <a:path w="1316" h="782" extrusionOk="0">
                  <a:moveTo>
                    <a:pt x="1" y="42"/>
                  </a:moveTo>
                  <a:cubicBezTo>
                    <a:pt x="412" y="370"/>
                    <a:pt x="658" y="576"/>
                    <a:pt x="905" y="781"/>
                  </a:cubicBezTo>
                  <a:cubicBezTo>
                    <a:pt x="1069" y="617"/>
                    <a:pt x="1315" y="493"/>
                    <a:pt x="1274" y="370"/>
                  </a:cubicBezTo>
                  <a:cubicBezTo>
                    <a:pt x="1274" y="1"/>
                    <a:pt x="822" y="1"/>
                    <a:pt x="1" y="4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47" name="Google Shape;9647;p17"/>
            <p:cNvSpPr/>
            <p:nvPr/>
          </p:nvSpPr>
          <p:spPr>
            <a:xfrm>
              <a:off x="2645375" y="3852150"/>
              <a:ext cx="37000" cy="25700"/>
            </a:xfrm>
            <a:custGeom>
              <a:avLst/>
              <a:gdLst/>
              <a:ahLst/>
              <a:cxnLst/>
              <a:rect l="l" t="t" r="r" b="b"/>
              <a:pathLst>
                <a:path w="1480" h="1028" extrusionOk="0">
                  <a:moveTo>
                    <a:pt x="411" y="1027"/>
                  </a:moveTo>
                  <a:cubicBezTo>
                    <a:pt x="658" y="493"/>
                    <a:pt x="1438" y="575"/>
                    <a:pt x="1479" y="0"/>
                  </a:cubicBezTo>
                  <a:cubicBezTo>
                    <a:pt x="904" y="164"/>
                    <a:pt x="493" y="247"/>
                    <a:pt x="0" y="370"/>
                  </a:cubicBezTo>
                  <a:cubicBezTo>
                    <a:pt x="82" y="493"/>
                    <a:pt x="206" y="657"/>
                    <a:pt x="411" y="102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48" name="Google Shape;9648;p17"/>
            <p:cNvSpPr/>
            <p:nvPr/>
          </p:nvSpPr>
          <p:spPr>
            <a:xfrm>
              <a:off x="5891725" y="1194250"/>
              <a:ext cx="30825" cy="18525"/>
            </a:xfrm>
            <a:custGeom>
              <a:avLst/>
              <a:gdLst/>
              <a:ahLst/>
              <a:cxnLst/>
              <a:rect l="l" t="t" r="r" b="b"/>
              <a:pathLst>
                <a:path w="1233" h="741" extrusionOk="0">
                  <a:moveTo>
                    <a:pt x="41" y="206"/>
                  </a:moveTo>
                  <a:cubicBezTo>
                    <a:pt x="41" y="329"/>
                    <a:pt x="0" y="370"/>
                    <a:pt x="0" y="494"/>
                  </a:cubicBezTo>
                  <a:cubicBezTo>
                    <a:pt x="247" y="576"/>
                    <a:pt x="657" y="740"/>
                    <a:pt x="822" y="699"/>
                  </a:cubicBezTo>
                  <a:cubicBezTo>
                    <a:pt x="1233" y="494"/>
                    <a:pt x="1150" y="206"/>
                    <a:pt x="740" y="1"/>
                  </a:cubicBezTo>
                  <a:cubicBezTo>
                    <a:pt x="534" y="42"/>
                    <a:pt x="329" y="165"/>
                    <a:pt x="41" y="20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49" name="Google Shape;9649;p17"/>
            <p:cNvSpPr/>
            <p:nvPr/>
          </p:nvSpPr>
          <p:spPr>
            <a:xfrm>
              <a:off x="4911950" y="1398625"/>
              <a:ext cx="25" cy="1050"/>
            </a:xfrm>
            <a:custGeom>
              <a:avLst/>
              <a:gdLst/>
              <a:ahLst/>
              <a:cxnLst/>
              <a:rect l="l" t="t" r="r" b="b"/>
              <a:pathLst>
                <a:path w="1" h="42" extrusionOk="0">
                  <a:moveTo>
                    <a:pt x="1" y="42"/>
                  </a:moveTo>
                  <a:cubicBezTo>
                    <a:pt x="1" y="42"/>
                    <a:pt x="1" y="1"/>
                    <a:pt x="1" y="42"/>
                  </a:cubicBezTo>
                  <a:cubicBezTo>
                    <a:pt x="1" y="1"/>
                    <a:pt x="1" y="1"/>
                    <a:pt x="1" y="4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50" name="Google Shape;9650;p17"/>
            <p:cNvSpPr/>
            <p:nvPr/>
          </p:nvSpPr>
          <p:spPr>
            <a:xfrm>
              <a:off x="4910925" y="1383225"/>
              <a:ext cx="26725" cy="19525"/>
            </a:xfrm>
            <a:custGeom>
              <a:avLst/>
              <a:gdLst/>
              <a:ahLst/>
              <a:cxnLst/>
              <a:rect l="l" t="t" r="r" b="b"/>
              <a:pathLst>
                <a:path w="1069" h="781" extrusionOk="0">
                  <a:moveTo>
                    <a:pt x="1069" y="329"/>
                  </a:moveTo>
                  <a:cubicBezTo>
                    <a:pt x="1069" y="206"/>
                    <a:pt x="905" y="41"/>
                    <a:pt x="781" y="41"/>
                  </a:cubicBezTo>
                  <a:cubicBezTo>
                    <a:pt x="412" y="0"/>
                    <a:pt x="42" y="0"/>
                    <a:pt x="1" y="370"/>
                  </a:cubicBezTo>
                  <a:cubicBezTo>
                    <a:pt x="1" y="452"/>
                    <a:pt x="42" y="493"/>
                    <a:pt x="42" y="617"/>
                  </a:cubicBezTo>
                  <a:cubicBezTo>
                    <a:pt x="165" y="658"/>
                    <a:pt x="288" y="658"/>
                    <a:pt x="412" y="740"/>
                  </a:cubicBezTo>
                  <a:cubicBezTo>
                    <a:pt x="822" y="781"/>
                    <a:pt x="1069" y="617"/>
                    <a:pt x="1069" y="329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51" name="Google Shape;9651;p17"/>
            <p:cNvSpPr/>
            <p:nvPr/>
          </p:nvSpPr>
          <p:spPr>
            <a:xfrm>
              <a:off x="3220500" y="1589650"/>
              <a:ext cx="1050" cy="25"/>
            </a:xfrm>
            <a:custGeom>
              <a:avLst/>
              <a:gdLst/>
              <a:ahLst/>
              <a:cxnLst/>
              <a:rect l="l" t="t" r="r" b="b"/>
              <a:pathLst>
                <a:path w="42" h="1" extrusionOk="0">
                  <a:moveTo>
                    <a:pt x="41" y="1"/>
                  </a:moveTo>
                  <a:cubicBezTo>
                    <a:pt x="41" y="1"/>
                    <a:pt x="0" y="1"/>
                    <a:pt x="41" y="1"/>
                  </a:cubicBezTo>
                  <a:cubicBezTo>
                    <a:pt x="0" y="1"/>
                    <a:pt x="0" y="1"/>
                    <a:pt x="41" y="1"/>
                  </a:cubicBezTo>
                  <a:cubicBezTo>
                    <a:pt x="0" y="1"/>
                    <a:pt x="0" y="1"/>
                    <a:pt x="41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52" name="Google Shape;9652;p17"/>
            <p:cNvSpPr/>
            <p:nvPr/>
          </p:nvSpPr>
          <p:spPr>
            <a:xfrm>
              <a:off x="3194825" y="1589650"/>
              <a:ext cx="25700" cy="24675"/>
            </a:xfrm>
            <a:custGeom>
              <a:avLst/>
              <a:gdLst/>
              <a:ahLst/>
              <a:cxnLst/>
              <a:rect l="l" t="t" r="r" b="b"/>
              <a:pathLst>
                <a:path w="1028" h="987" extrusionOk="0">
                  <a:moveTo>
                    <a:pt x="0" y="986"/>
                  </a:moveTo>
                  <a:cubicBezTo>
                    <a:pt x="288" y="822"/>
                    <a:pt x="616" y="699"/>
                    <a:pt x="863" y="535"/>
                  </a:cubicBezTo>
                  <a:cubicBezTo>
                    <a:pt x="1027" y="411"/>
                    <a:pt x="1027" y="206"/>
                    <a:pt x="1027" y="1"/>
                  </a:cubicBezTo>
                  <a:cubicBezTo>
                    <a:pt x="82" y="370"/>
                    <a:pt x="82" y="370"/>
                    <a:pt x="0" y="98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53" name="Google Shape;9653;p17"/>
            <p:cNvSpPr/>
            <p:nvPr/>
          </p:nvSpPr>
          <p:spPr>
            <a:xfrm>
              <a:off x="5502475" y="1219925"/>
              <a:ext cx="31875" cy="30850"/>
            </a:xfrm>
            <a:custGeom>
              <a:avLst/>
              <a:gdLst/>
              <a:ahLst/>
              <a:cxnLst/>
              <a:rect l="l" t="t" r="r" b="b"/>
              <a:pathLst>
                <a:path w="1275" h="1234" extrusionOk="0">
                  <a:moveTo>
                    <a:pt x="1" y="124"/>
                  </a:moveTo>
                  <a:cubicBezTo>
                    <a:pt x="247" y="535"/>
                    <a:pt x="412" y="945"/>
                    <a:pt x="1274" y="1233"/>
                  </a:cubicBezTo>
                  <a:cubicBezTo>
                    <a:pt x="863" y="740"/>
                    <a:pt x="617" y="370"/>
                    <a:pt x="329" y="1"/>
                  </a:cubicBezTo>
                  <a:cubicBezTo>
                    <a:pt x="206" y="1"/>
                    <a:pt x="124" y="42"/>
                    <a:pt x="1" y="12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54" name="Google Shape;9654;p17"/>
            <p:cNvSpPr/>
            <p:nvPr/>
          </p:nvSpPr>
          <p:spPr>
            <a:xfrm>
              <a:off x="1895650" y="4286575"/>
              <a:ext cx="30850" cy="25700"/>
            </a:xfrm>
            <a:custGeom>
              <a:avLst/>
              <a:gdLst/>
              <a:ahLst/>
              <a:cxnLst/>
              <a:rect l="l" t="t" r="r" b="b"/>
              <a:pathLst>
                <a:path w="1234" h="1028" extrusionOk="0">
                  <a:moveTo>
                    <a:pt x="1233" y="0"/>
                  </a:moveTo>
                  <a:cubicBezTo>
                    <a:pt x="823" y="205"/>
                    <a:pt x="453" y="370"/>
                    <a:pt x="1" y="575"/>
                  </a:cubicBezTo>
                  <a:cubicBezTo>
                    <a:pt x="453" y="1027"/>
                    <a:pt x="453" y="1027"/>
                    <a:pt x="1233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55" name="Google Shape;9655;p17"/>
            <p:cNvSpPr/>
            <p:nvPr/>
          </p:nvSpPr>
          <p:spPr>
            <a:xfrm>
              <a:off x="2064100" y="3355075"/>
              <a:ext cx="27750" cy="15425"/>
            </a:xfrm>
            <a:custGeom>
              <a:avLst/>
              <a:gdLst/>
              <a:ahLst/>
              <a:cxnLst/>
              <a:rect l="l" t="t" r="r" b="b"/>
              <a:pathLst>
                <a:path w="1110" h="617" extrusionOk="0">
                  <a:moveTo>
                    <a:pt x="1068" y="329"/>
                  </a:moveTo>
                  <a:cubicBezTo>
                    <a:pt x="1109" y="247"/>
                    <a:pt x="863" y="0"/>
                    <a:pt x="739" y="0"/>
                  </a:cubicBezTo>
                  <a:cubicBezTo>
                    <a:pt x="493" y="41"/>
                    <a:pt x="288" y="165"/>
                    <a:pt x="0" y="247"/>
                  </a:cubicBezTo>
                  <a:cubicBezTo>
                    <a:pt x="247" y="452"/>
                    <a:pt x="411" y="617"/>
                    <a:pt x="452" y="617"/>
                  </a:cubicBezTo>
                  <a:cubicBezTo>
                    <a:pt x="698" y="575"/>
                    <a:pt x="904" y="452"/>
                    <a:pt x="1068" y="329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56" name="Google Shape;9656;p17"/>
            <p:cNvSpPr/>
            <p:nvPr/>
          </p:nvSpPr>
          <p:spPr>
            <a:xfrm>
              <a:off x="5553825" y="1325700"/>
              <a:ext cx="24675" cy="31875"/>
            </a:xfrm>
            <a:custGeom>
              <a:avLst/>
              <a:gdLst/>
              <a:ahLst/>
              <a:cxnLst/>
              <a:rect l="l" t="t" r="r" b="b"/>
              <a:pathLst>
                <a:path w="987" h="1275" extrusionOk="0">
                  <a:moveTo>
                    <a:pt x="617" y="1274"/>
                  </a:moveTo>
                  <a:cubicBezTo>
                    <a:pt x="740" y="905"/>
                    <a:pt x="905" y="617"/>
                    <a:pt x="987" y="288"/>
                  </a:cubicBezTo>
                  <a:cubicBezTo>
                    <a:pt x="740" y="206"/>
                    <a:pt x="576" y="83"/>
                    <a:pt x="412" y="1"/>
                  </a:cubicBezTo>
                  <a:cubicBezTo>
                    <a:pt x="1" y="412"/>
                    <a:pt x="371" y="823"/>
                    <a:pt x="617" y="127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57" name="Google Shape;9657;p17"/>
            <p:cNvSpPr/>
            <p:nvPr/>
          </p:nvSpPr>
          <p:spPr>
            <a:xfrm>
              <a:off x="5563075" y="1324675"/>
              <a:ext cx="1050" cy="1050"/>
            </a:xfrm>
            <a:custGeom>
              <a:avLst/>
              <a:gdLst/>
              <a:ahLst/>
              <a:cxnLst/>
              <a:rect l="l" t="t" r="r" b="b"/>
              <a:pathLst>
                <a:path w="42" h="42" extrusionOk="0">
                  <a:moveTo>
                    <a:pt x="42" y="42"/>
                  </a:moveTo>
                  <a:cubicBezTo>
                    <a:pt x="42" y="42"/>
                    <a:pt x="1" y="1"/>
                    <a:pt x="42" y="42"/>
                  </a:cubicBezTo>
                  <a:cubicBezTo>
                    <a:pt x="42" y="1"/>
                    <a:pt x="42" y="42"/>
                    <a:pt x="42" y="4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58" name="Google Shape;9658;p17"/>
            <p:cNvSpPr/>
            <p:nvPr/>
          </p:nvSpPr>
          <p:spPr>
            <a:xfrm>
              <a:off x="3723725" y="2441025"/>
              <a:ext cx="37000" cy="19550"/>
            </a:xfrm>
            <a:custGeom>
              <a:avLst/>
              <a:gdLst/>
              <a:ahLst/>
              <a:cxnLst/>
              <a:rect l="l" t="t" r="r" b="b"/>
              <a:pathLst>
                <a:path w="1480" h="782" extrusionOk="0">
                  <a:moveTo>
                    <a:pt x="699" y="1"/>
                  </a:moveTo>
                  <a:cubicBezTo>
                    <a:pt x="411" y="330"/>
                    <a:pt x="206" y="535"/>
                    <a:pt x="0" y="658"/>
                  </a:cubicBezTo>
                  <a:cubicBezTo>
                    <a:pt x="288" y="740"/>
                    <a:pt x="699" y="740"/>
                    <a:pt x="1479" y="78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59" name="Google Shape;9659;p17"/>
            <p:cNvSpPr/>
            <p:nvPr/>
          </p:nvSpPr>
          <p:spPr>
            <a:xfrm>
              <a:off x="3225625" y="3687825"/>
              <a:ext cx="29800" cy="19525"/>
            </a:xfrm>
            <a:custGeom>
              <a:avLst/>
              <a:gdLst/>
              <a:ahLst/>
              <a:cxnLst/>
              <a:rect l="l" t="t" r="r" b="b"/>
              <a:pathLst>
                <a:path w="1192" h="781" extrusionOk="0">
                  <a:moveTo>
                    <a:pt x="699" y="781"/>
                  </a:moveTo>
                  <a:cubicBezTo>
                    <a:pt x="1192" y="575"/>
                    <a:pt x="986" y="288"/>
                    <a:pt x="822" y="0"/>
                  </a:cubicBezTo>
                  <a:cubicBezTo>
                    <a:pt x="329" y="165"/>
                    <a:pt x="0" y="288"/>
                    <a:pt x="124" y="617"/>
                  </a:cubicBezTo>
                  <a:cubicBezTo>
                    <a:pt x="165" y="658"/>
                    <a:pt x="617" y="781"/>
                    <a:pt x="699" y="78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60" name="Google Shape;9660;p17"/>
            <p:cNvSpPr/>
            <p:nvPr/>
          </p:nvSpPr>
          <p:spPr>
            <a:xfrm>
              <a:off x="2896975" y="4068850"/>
              <a:ext cx="26725" cy="27750"/>
            </a:xfrm>
            <a:custGeom>
              <a:avLst/>
              <a:gdLst/>
              <a:ahLst/>
              <a:cxnLst/>
              <a:rect l="l" t="t" r="r" b="b"/>
              <a:pathLst>
                <a:path w="1069" h="1110" extrusionOk="0">
                  <a:moveTo>
                    <a:pt x="494" y="0"/>
                  </a:moveTo>
                  <a:cubicBezTo>
                    <a:pt x="247" y="370"/>
                    <a:pt x="1" y="575"/>
                    <a:pt x="1" y="781"/>
                  </a:cubicBezTo>
                  <a:cubicBezTo>
                    <a:pt x="1" y="863"/>
                    <a:pt x="371" y="1027"/>
                    <a:pt x="576" y="1109"/>
                  </a:cubicBezTo>
                  <a:cubicBezTo>
                    <a:pt x="781" y="945"/>
                    <a:pt x="1028" y="781"/>
                    <a:pt x="1069" y="575"/>
                  </a:cubicBezTo>
                  <a:cubicBezTo>
                    <a:pt x="1069" y="452"/>
                    <a:pt x="781" y="247"/>
                    <a:pt x="494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61" name="Google Shape;9661;p17"/>
            <p:cNvSpPr/>
            <p:nvPr/>
          </p:nvSpPr>
          <p:spPr>
            <a:xfrm>
              <a:off x="4873950" y="1398625"/>
              <a:ext cx="37000" cy="25700"/>
            </a:xfrm>
            <a:custGeom>
              <a:avLst/>
              <a:gdLst/>
              <a:ahLst/>
              <a:cxnLst/>
              <a:rect l="l" t="t" r="r" b="b"/>
              <a:pathLst>
                <a:path w="1480" h="1028" extrusionOk="0">
                  <a:moveTo>
                    <a:pt x="1" y="1028"/>
                  </a:moveTo>
                  <a:cubicBezTo>
                    <a:pt x="699" y="658"/>
                    <a:pt x="1069" y="370"/>
                    <a:pt x="1480" y="1"/>
                  </a:cubicBezTo>
                  <a:cubicBezTo>
                    <a:pt x="740" y="124"/>
                    <a:pt x="83" y="206"/>
                    <a:pt x="1" y="102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62" name="Google Shape;9662;p17"/>
            <p:cNvSpPr/>
            <p:nvPr/>
          </p:nvSpPr>
          <p:spPr>
            <a:xfrm>
              <a:off x="4910925" y="1398625"/>
              <a:ext cx="1050" cy="1050"/>
            </a:xfrm>
            <a:custGeom>
              <a:avLst/>
              <a:gdLst/>
              <a:ahLst/>
              <a:cxnLst/>
              <a:rect l="l" t="t" r="r" b="b"/>
              <a:pathLst>
                <a:path w="42" h="42" extrusionOk="0">
                  <a:moveTo>
                    <a:pt x="42" y="42"/>
                  </a:moveTo>
                  <a:lnTo>
                    <a:pt x="42" y="42"/>
                  </a:lnTo>
                  <a:cubicBezTo>
                    <a:pt x="42" y="1"/>
                    <a:pt x="1" y="42"/>
                    <a:pt x="42" y="4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63" name="Google Shape;9663;p17"/>
            <p:cNvSpPr/>
            <p:nvPr/>
          </p:nvSpPr>
          <p:spPr>
            <a:xfrm>
              <a:off x="3263625" y="1794025"/>
              <a:ext cx="22625" cy="30825"/>
            </a:xfrm>
            <a:custGeom>
              <a:avLst/>
              <a:gdLst/>
              <a:ahLst/>
              <a:cxnLst/>
              <a:rect l="l" t="t" r="r" b="b"/>
              <a:pathLst>
                <a:path w="905" h="1233" extrusionOk="0">
                  <a:moveTo>
                    <a:pt x="740" y="0"/>
                  </a:moveTo>
                  <a:cubicBezTo>
                    <a:pt x="370" y="247"/>
                    <a:pt x="206" y="411"/>
                    <a:pt x="0" y="576"/>
                  </a:cubicBezTo>
                  <a:lnTo>
                    <a:pt x="699" y="1233"/>
                  </a:lnTo>
                  <a:cubicBezTo>
                    <a:pt x="740" y="1233"/>
                    <a:pt x="822" y="1192"/>
                    <a:pt x="904" y="1192"/>
                  </a:cubicBezTo>
                  <a:cubicBezTo>
                    <a:pt x="863" y="822"/>
                    <a:pt x="822" y="452"/>
                    <a:pt x="740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64" name="Google Shape;9664;p17"/>
            <p:cNvSpPr/>
            <p:nvPr/>
          </p:nvSpPr>
          <p:spPr>
            <a:xfrm>
              <a:off x="3740150" y="1836125"/>
              <a:ext cx="21600" cy="17500"/>
            </a:xfrm>
            <a:custGeom>
              <a:avLst/>
              <a:gdLst/>
              <a:ahLst/>
              <a:cxnLst/>
              <a:rect l="l" t="t" r="r" b="b"/>
              <a:pathLst>
                <a:path w="864" h="700" extrusionOk="0">
                  <a:moveTo>
                    <a:pt x="1" y="1"/>
                  </a:moveTo>
                  <a:cubicBezTo>
                    <a:pt x="206" y="288"/>
                    <a:pt x="370" y="494"/>
                    <a:pt x="576" y="699"/>
                  </a:cubicBezTo>
                  <a:cubicBezTo>
                    <a:pt x="863" y="83"/>
                    <a:pt x="863" y="83"/>
                    <a:pt x="1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65" name="Google Shape;9665;p17"/>
            <p:cNvSpPr/>
            <p:nvPr/>
          </p:nvSpPr>
          <p:spPr>
            <a:xfrm>
              <a:off x="5132775" y="980625"/>
              <a:ext cx="35950" cy="16475"/>
            </a:xfrm>
            <a:custGeom>
              <a:avLst/>
              <a:gdLst/>
              <a:ahLst/>
              <a:cxnLst/>
              <a:rect l="l" t="t" r="r" b="b"/>
              <a:pathLst>
                <a:path w="1438" h="659" extrusionOk="0">
                  <a:moveTo>
                    <a:pt x="1438" y="206"/>
                  </a:moveTo>
                  <a:cubicBezTo>
                    <a:pt x="945" y="1"/>
                    <a:pt x="493" y="42"/>
                    <a:pt x="0" y="247"/>
                  </a:cubicBezTo>
                  <a:cubicBezTo>
                    <a:pt x="904" y="658"/>
                    <a:pt x="904" y="658"/>
                    <a:pt x="1438" y="20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66" name="Google Shape;9666;p17"/>
            <p:cNvSpPr/>
            <p:nvPr/>
          </p:nvSpPr>
          <p:spPr>
            <a:xfrm>
              <a:off x="5131725" y="986800"/>
              <a:ext cx="1075" cy="25"/>
            </a:xfrm>
            <a:custGeom>
              <a:avLst/>
              <a:gdLst/>
              <a:ahLst/>
              <a:cxnLst/>
              <a:rect l="l" t="t" r="r" b="b"/>
              <a:pathLst>
                <a:path w="43" h="1" extrusionOk="0">
                  <a:moveTo>
                    <a:pt x="1" y="0"/>
                  </a:moveTo>
                  <a:cubicBezTo>
                    <a:pt x="42" y="0"/>
                    <a:pt x="42" y="0"/>
                    <a:pt x="1" y="0"/>
                  </a:cubicBez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67" name="Google Shape;9667;p17"/>
            <p:cNvSpPr/>
            <p:nvPr/>
          </p:nvSpPr>
          <p:spPr>
            <a:xfrm>
              <a:off x="2940125" y="2497525"/>
              <a:ext cx="23650" cy="19525"/>
            </a:xfrm>
            <a:custGeom>
              <a:avLst/>
              <a:gdLst/>
              <a:ahLst/>
              <a:cxnLst/>
              <a:rect l="l" t="t" r="r" b="b"/>
              <a:pathLst>
                <a:path w="946" h="781" extrusionOk="0">
                  <a:moveTo>
                    <a:pt x="329" y="781"/>
                  </a:moveTo>
                  <a:cubicBezTo>
                    <a:pt x="534" y="740"/>
                    <a:pt x="822" y="617"/>
                    <a:pt x="904" y="534"/>
                  </a:cubicBezTo>
                  <a:cubicBezTo>
                    <a:pt x="945" y="411"/>
                    <a:pt x="699" y="247"/>
                    <a:pt x="493" y="0"/>
                  </a:cubicBezTo>
                  <a:cubicBezTo>
                    <a:pt x="288" y="206"/>
                    <a:pt x="82" y="329"/>
                    <a:pt x="0" y="452"/>
                  </a:cubicBezTo>
                  <a:cubicBezTo>
                    <a:pt x="0" y="576"/>
                    <a:pt x="288" y="781"/>
                    <a:pt x="329" y="78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68" name="Google Shape;9668;p17"/>
            <p:cNvSpPr/>
            <p:nvPr/>
          </p:nvSpPr>
          <p:spPr>
            <a:xfrm>
              <a:off x="5454225" y="1204525"/>
              <a:ext cx="20550" cy="28775"/>
            </a:xfrm>
            <a:custGeom>
              <a:avLst/>
              <a:gdLst/>
              <a:ahLst/>
              <a:cxnLst/>
              <a:rect l="l" t="t" r="r" b="b"/>
              <a:pathLst>
                <a:path w="822" h="1151" extrusionOk="0">
                  <a:moveTo>
                    <a:pt x="493" y="1151"/>
                  </a:moveTo>
                  <a:cubicBezTo>
                    <a:pt x="616" y="658"/>
                    <a:pt x="698" y="411"/>
                    <a:pt x="822" y="0"/>
                  </a:cubicBezTo>
                  <a:cubicBezTo>
                    <a:pt x="0" y="534"/>
                    <a:pt x="0" y="534"/>
                    <a:pt x="493" y="115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69" name="Google Shape;9669;p17"/>
            <p:cNvSpPr/>
            <p:nvPr/>
          </p:nvSpPr>
          <p:spPr>
            <a:xfrm>
              <a:off x="4770225" y="1130575"/>
              <a:ext cx="35975" cy="27750"/>
            </a:xfrm>
            <a:custGeom>
              <a:avLst/>
              <a:gdLst/>
              <a:ahLst/>
              <a:cxnLst/>
              <a:rect l="l" t="t" r="r" b="b"/>
              <a:pathLst>
                <a:path w="1439" h="1110" extrusionOk="0">
                  <a:moveTo>
                    <a:pt x="1439" y="904"/>
                  </a:moveTo>
                  <a:cubicBezTo>
                    <a:pt x="946" y="658"/>
                    <a:pt x="946" y="165"/>
                    <a:pt x="1" y="1"/>
                  </a:cubicBezTo>
                  <a:lnTo>
                    <a:pt x="1110" y="1110"/>
                  </a:lnTo>
                  <a:cubicBezTo>
                    <a:pt x="1233" y="1028"/>
                    <a:pt x="1315" y="987"/>
                    <a:pt x="1439" y="90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70" name="Google Shape;9670;p17"/>
            <p:cNvSpPr/>
            <p:nvPr/>
          </p:nvSpPr>
          <p:spPr>
            <a:xfrm>
              <a:off x="4280350" y="1920350"/>
              <a:ext cx="30850" cy="20550"/>
            </a:xfrm>
            <a:custGeom>
              <a:avLst/>
              <a:gdLst/>
              <a:ahLst/>
              <a:cxnLst/>
              <a:rect l="l" t="t" r="r" b="b"/>
              <a:pathLst>
                <a:path w="1234" h="822" extrusionOk="0">
                  <a:moveTo>
                    <a:pt x="1233" y="493"/>
                  </a:moveTo>
                  <a:cubicBezTo>
                    <a:pt x="781" y="288"/>
                    <a:pt x="411" y="124"/>
                    <a:pt x="1" y="0"/>
                  </a:cubicBezTo>
                  <a:cubicBezTo>
                    <a:pt x="411" y="822"/>
                    <a:pt x="411" y="822"/>
                    <a:pt x="1233" y="49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71" name="Google Shape;9671;p17"/>
            <p:cNvSpPr/>
            <p:nvPr/>
          </p:nvSpPr>
          <p:spPr>
            <a:xfrm>
              <a:off x="4972550" y="1742675"/>
              <a:ext cx="25" cy="1050"/>
            </a:xfrm>
            <a:custGeom>
              <a:avLst/>
              <a:gdLst/>
              <a:ahLst/>
              <a:cxnLst/>
              <a:rect l="l" t="t" r="r" b="b"/>
              <a:pathLst>
                <a:path w="1" h="42" extrusionOk="0">
                  <a:moveTo>
                    <a:pt x="1" y="42"/>
                  </a:moveTo>
                  <a:cubicBezTo>
                    <a:pt x="1" y="0"/>
                    <a:pt x="1" y="0"/>
                    <a:pt x="1" y="42"/>
                  </a:cubicBezTo>
                  <a:cubicBezTo>
                    <a:pt x="1" y="0"/>
                    <a:pt x="1" y="0"/>
                    <a:pt x="1" y="4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72" name="Google Shape;9672;p17"/>
            <p:cNvSpPr/>
            <p:nvPr/>
          </p:nvSpPr>
          <p:spPr>
            <a:xfrm>
              <a:off x="4962275" y="1720075"/>
              <a:ext cx="23650" cy="21600"/>
            </a:xfrm>
            <a:custGeom>
              <a:avLst/>
              <a:gdLst/>
              <a:ahLst/>
              <a:cxnLst/>
              <a:rect l="l" t="t" r="r" b="b"/>
              <a:pathLst>
                <a:path w="946" h="864" extrusionOk="0">
                  <a:moveTo>
                    <a:pt x="863" y="412"/>
                  </a:moveTo>
                  <a:cubicBezTo>
                    <a:pt x="946" y="288"/>
                    <a:pt x="617" y="124"/>
                    <a:pt x="535" y="1"/>
                  </a:cubicBezTo>
                  <a:cubicBezTo>
                    <a:pt x="370" y="83"/>
                    <a:pt x="1" y="206"/>
                    <a:pt x="42" y="288"/>
                  </a:cubicBezTo>
                  <a:cubicBezTo>
                    <a:pt x="124" y="494"/>
                    <a:pt x="329" y="699"/>
                    <a:pt x="453" y="863"/>
                  </a:cubicBezTo>
                  <a:cubicBezTo>
                    <a:pt x="576" y="740"/>
                    <a:pt x="822" y="617"/>
                    <a:pt x="863" y="41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73" name="Google Shape;9673;p17"/>
            <p:cNvSpPr/>
            <p:nvPr/>
          </p:nvSpPr>
          <p:spPr>
            <a:xfrm>
              <a:off x="3242050" y="2604325"/>
              <a:ext cx="25700" cy="22625"/>
            </a:xfrm>
            <a:custGeom>
              <a:avLst/>
              <a:gdLst/>
              <a:ahLst/>
              <a:cxnLst/>
              <a:rect l="l" t="t" r="r" b="b"/>
              <a:pathLst>
                <a:path w="1028" h="905" extrusionOk="0">
                  <a:moveTo>
                    <a:pt x="453" y="1"/>
                  </a:moveTo>
                  <a:cubicBezTo>
                    <a:pt x="247" y="370"/>
                    <a:pt x="124" y="617"/>
                    <a:pt x="1" y="905"/>
                  </a:cubicBezTo>
                  <a:cubicBezTo>
                    <a:pt x="1028" y="658"/>
                    <a:pt x="1028" y="658"/>
                    <a:pt x="453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74" name="Google Shape;9674;p17"/>
            <p:cNvSpPr/>
            <p:nvPr/>
          </p:nvSpPr>
          <p:spPr>
            <a:xfrm>
              <a:off x="3958900" y="1095650"/>
              <a:ext cx="17475" cy="18525"/>
            </a:xfrm>
            <a:custGeom>
              <a:avLst/>
              <a:gdLst/>
              <a:ahLst/>
              <a:cxnLst/>
              <a:rect l="l" t="t" r="r" b="b"/>
              <a:pathLst>
                <a:path w="699" h="741" extrusionOk="0">
                  <a:moveTo>
                    <a:pt x="1" y="124"/>
                  </a:moveTo>
                  <a:cubicBezTo>
                    <a:pt x="83" y="330"/>
                    <a:pt x="247" y="535"/>
                    <a:pt x="329" y="740"/>
                  </a:cubicBezTo>
                  <a:lnTo>
                    <a:pt x="452" y="740"/>
                  </a:lnTo>
                  <a:cubicBezTo>
                    <a:pt x="658" y="206"/>
                    <a:pt x="699" y="124"/>
                    <a:pt x="452" y="42"/>
                  </a:cubicBezTo>
                  <a:cubicBezTo>
                    <a:pt x="288" y="1"/>
                    <a:pt x="124" y="42"/>
                    <a:pt x="1" y="12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75" name="Google Shape;9675;p17"/>
            <p:cNvSpPr/>
            <p:nvPr/>
          </p:nvSpPr>
          <p:spPr>
            <a:xfrm>
              <a:off x="2963750" y="2488275"/>
              <a:ext cx="36975" cy="23650"/>
            </a:xfrm>
            <a:custGeom>
              <a:avLst/>
              <a:gdLst/>
              <a:ahLst/>
              <a:cxnLst/>
              <a:rect l="l" t="t" r="r" b="b"/>
              <a:pathLst>
                <a:path w="1479" h="946" extrusionOk="0">
                  <a:moveTo>
                    <a:pt x="0" y="83"/>
                  </a:moveTo>
                  <a:cubicBezTo>
                    <a:pt x="288" y="535"/>
                    <a:pt x="657" y="946"/>
                    <a:pt x="1479" y="904"/>
                  </a:cubicBezTo>
                  <a:cubicBezTo>
                    <a:pt x="1068" y="576"/>
                    <a:pt x="616" y="288"/>
                    <a:pt x="205" y="1"/>
                  </a:cubicBezTo>
                  <a:cubicBezTo>
                    <a:pt x="82" y="1"/>
                    <a:pt x="0" y="83"/>
                    <a:pt x="0" y="8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76" name="Google Shape;9676;p17"/>
            <p:cNvSpPr/>
            <p:nvPr/>
          </p:nvSpPr>
          <p:spPr>
            <a:xfrm>
              <a:off x="3000700" y="2510875"/>
              <a:ext cx="1075" cy="1050"/>
            </a:xfrm>
            <a:custGeom>
              <a:avLst/>
              <a:gdLst/>
              <a:ahLst/>
              <a:cxnLst/>
              <a:rect l="l" t="t" r="r" b="b"/>
              <a:pathLst>
                <a:path w="43" h="42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42"/>
                    <a:pt x="1" y="42"/>
                    <a:pt x="1" y="0"/>
                  </a:cubicBezTo>
                  <a:cubicBezTo>
                    <a:pt x="1" y="0"/>
                    <a:pt x="42" y="0"/>
                    <a:pt x="1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77" name="Google Shape;9677;p17"/>
            <p:cNvSpPr/>
            <p:nvPr/>
          </p:nvSpPr>
          <p:spPr>
            <a:xfrm>
              <a:off x="5800325" y="2043575"/>
              <a:ext cx="29800" cy="22625"/>
            </a:xfrm>
            <a:custGeom>
              <a:avLst/>
              <a:gdLst/>
              <a:ahLst/>
              <a:cxnLst/>
              <a:rect l="l" t="t" r="r" b="b"/>
              <a:pathLst>
                <a:path w="1192" h="905" extrusionOk="0">
                  <a:moveTo>
                    <a:pt x="781" y="905"/>
                  </a:moveTo>
                  <a:cubicBezTo>
                    <a:pt x="1150" y="494"/>
                    <a:pt x="1191" y="247"/>
                    <a:pt x="575" y="1"/>
                  </a:cubicBezTo>
                  <a:cubicBezTo>
                    <a:pt x="0" y="412"/>
                    <a:pt x="123" y="658"/>
                    <a:pt x="781" y="90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78" name="Google Shape;9678;p17"/>
            <p:cNvSpPr/>
            <p:nvPr/>
          </p:nvSpPr>
          <p:spPr>
            <a:xfrm>
              <a:off x="4711700" y="1176800"/>
              <a:ext cx="28775" cy="24675"/>
            </a:xfrm>
            <a:custGeom>
              <a:avLst/>
              <a:gdLst/>
              <a:ahLst/>
              <a:cxnLst/>
              <a:rect l="l" t="t" r="r" b="b"/>
              <a:pathLst>
                <a:path w="1151" h="987" extrusionOk="0">
                  <a:moveTo>
                    <a:pt x="616" y="986"/>
                  </a:moveTo>
                  <a:cubicBezTo>
                    <a:pt x="781" y="658"/>
                    <a:pt x="945" y="411"/>
                    <a:pt x="1150" y="0"/>
                  </a:cubicBezTo>
                  <a:cubicBezTo>
                    <a:pt x="0" y="370"/>
                    <a:pt x="0" y="370"/>
                    <a:pt x="616" y="98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79" name="Google Shape;9679;p17"/>
            <p:cNvSpPr/>
            <p:nvPr/>
          </p:nvSpPr>
          <p:spPr>
            <a:xfrm>
              <a:off x="3410475" y="1310300"/>
              <a:ext cx="37000" cy="19550"/>
            </a:xfrm>
            <a:custGeom>
              <a:avLst/>
              <a:gdLst/>
              <a:ahLst/>
              <a:cxnLst/>
              <a:rect l="l" t="t" r="r" b="b"/>
              <a:pathLst>
                <a:path w="1480" h="782" extrusionOk="0">
                  <a:moveTo>
                    <a:pt x="1110" y="1"/>
                  </a:moveTo>
                  <a:cubicBezTo>
                    <a:pt x="658" y="83"/>
                    <a:pt x="412" y="206"/>
                    <a:pt x="1" y="288"/>
                  </a:cubicBezTo>
                  <a:cubicBezTo>
                    <a:pt x="576" y="494"/>
                    <a:pt x="905" y="617"/>
                    <a:pt x="1480" y="781"/>
                  </a:cubicBezTo>
                  <a:cubicBezTo>
                    <a:pt x="1398" y="494"/>
                    <a:pt x="1274" y="288"/>
                    <a:pt x="1110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80" name="Google Shape;9680;p17"/>
            <p:cNvSpPr/>
            <p:nvPr/>
          </p:nvSpPr>
          <p:spPr>
            <a:xfrm>
              <a:off x="4642875" y="1285650"/>
              <a:ext cx="29825" cy="21600"/>
            </a:xfrm>
            <a:custGeom>
              <a:avLst/>
              <a:gdLst/>
              <a:ahLst/>
              <a:cxnLst/>
              <a:rect l="l" t="t" r="r" b="b"/>
              <a:pathLst>
                <a:path w="1193" h="864" extrusionOk="0">
                  <a:moveTo>
                    <a:pt x="1028" y="863"/>
                  </a:moveTo>
                  <a:cubicBezTo>
                    <a:pt x="1110" y="453"/>
                    <a:pt x="1110" y="329"/>
                    <a:pt x="1192" y="1"/>
                  </a:cubicBezTo>
                  <a:cubicBezTo>
                    <a:pt x="699" y="124"/>
                    <a:pt x="453" y="165"/>
                    <a:pt x="1" y="247"/>
                  </a:cubicBezTo>
                  <a:cubicBezTo>
                    <a:pt x="371" y="453"/>
                    <a:pt x="617" y="576"/>
                    <a:pt x="1028" y="86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81" name="Google Shape;9681;p17"/>
            <p:cNvSpPr/>
            <p:nvPr/>
          </p:nvSpPr>
          <p:spPr>
            <a:xfrm>
              <a:off x="5561025" y="1176800"/>
              <a:ext cx="33925" cy="18500"/>
            </a:xfrm>
            <a:custGeom>
              <a:avLst/>
              <a:gdLst/>
              <a:ahLst/>
              <a:cxnLst/>
              <a:rect l="l" t="t" r="r" b="b"/>
              <a:pathLst>
                <a:path w="1357" h="740" extrusionOk="0">
                  <a:moveTo>
                    <a:pt x="1356" y="575"/>
                  </a:moveTo>
                  <a:cubicBezTo>
                    <a:pt x="699" y="0"/>
                    <a:pt x="699" y="0"/>
                    <a:pt x="0" y="411"/>
                  </a:cubicBezTo>
                  <a:cubicBezTo>
                    <a:pt x="452" y="452"/>
                    <a:pt x="822" y="740"/>
                    <a:pt x="1356" y="57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82" name="Google Shape;9682;p17"/>
            <p:cNvSpPr/>
            <p:nvPr/>
          </p:nvSpPr>
          <p:spPr>
            <a:xfrm>
              <a:off x="4869850" y="1443825"/>
              <a:ext cx="29800" cy="24675"/>
            </a:xfrm>
            <a:custGeom>
              <a:avLst/>
              <a:gdLst/>
              <a:ahLst/>
              <a:cxnLst/>
              <a:rect l="l" t="t" r="r" b="b"/>
              <a:pathLst>
                <a:path w="1192" h="987" extrusionOk="0">
                  <a:moveTo>
                    <a:pt x="1192" y="986"/>
                  </a:moveTo>
                  <a:cubicBezTo>
                    <a:pt x="863" y="657"/>
                    <a:pt x="658" y="411"/>
                    <a:pt x="329" y="0"/>
                  </a:cubicBezTo>
                  <a:cubicBezTo>
                    <a:pt x="165" y="370"/>
                    <a:pt x="42" y="534"/>
                    <a:pt x="1" y="781"/>
                  </a:cubicBezTo>
                  <a:cubicBezTo>
                    <a:pt x="411" y="822"/>
                    <a:pt x="740" y="863"/>
                    <a:pt x="1192" y="98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83" name="Google Shape;9683;p17"/>
            <p:cNvSpPr/>
            <p:nvPr/>
          </p:nvSpPr>
          <p:spPr>
            <a:xfrm>
              <a:off x="2867200" y="2462600"/>
              <a:ext cx="1050" cy="25"/>
            </a:xfrm>
            <a:custGeom>
              <a:avLst/>
              <a:gdLst/>
              <a:ahLst/>
              <a:cxnLst/>
              <a:rect l="l" t="t" r="r" b="b"/>
              <a:pathLst>
                <a:path w="42" h="1" extrusionOk="0">
                  <a:moveTo>
                    <a:pt x="1" y="1"/>
                  </a:moveTo>
                  <a:lnTo>
                    <a:pt x="42" y="1"/>
                  </a:lnTo>
                  <a:lnTo>
                    <a:pt x="1" y="1"/>
                  </a:lnTo>
                  <a:cubicBezTo>
                    <a:pt x="4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84" name="Google Shape;9684;p17"/>
            <p:cNvSpPr/>
            <p:nvPr/>
          </p:nvSpPr>
          <p:spPr>
            <a:xfrm>
              <a:off x="2849750" y="2462600"/>
              <a:ext cx="20550" cy="20575"/>
            </a:xfrm>
            <a:custGeom>
              <a:avLst/>
              <a:gdLst/>
              <a:ahLst/>
              <a:cxnLst/>
              <a:rect l="l" t="t" r="r" b="b"/>
              <a:pathLst>
                <a:path w="822" h="823" extrusionOk="0">
                  <a:moveTo>
                    <a:pt x="0" y="822"/>
                  </a:moveTo>
                  <a:cubicBezTo>
                    <a:pt x="452" y="617"/>
                    <a:pt x="822" y="411"/>
                    <a:pt x="699" y="1"/>
                  </a:cubicBezTo>
                  <a:cubicBezTo>
                    <a:pt x="0" y="165"/>
                    <a:pt x="0" y="206"/>
                    <a:pt x="0" y="82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85" name="Google Shape;9685;p17"/>
            <p:cNvSpPr/>
            <p:nvPr/>
          </p:nvSpPr>
          <p:spPr>
            <a:xfrm>
              <a:off x="4401550" y="1567050"/>
              <a:ext cx="25700" cy="17500"/>
            </a:xfrm>
            <a:custGeom>
              <a:avLst/>
              <a:gdLst/>
              <a:ahLst/>
              <a:cxnLst/>
              <a:rect l="l" t="t" r="r" b="b"/>
              <a:pathLst>
                <a:path w="1028" h="700" extrusionOk="0">
                  <a:moveTo>
                    <a:pt x="822" y="83"/>
                  </a:moveTo>
                  <a:cubicBezTo>
                    <a:pt x="698" y="1"/>
                    <a:pt x="370" y="42"/>
                    <a:pt x="0" y="1"/>
                  </a:cubicBezTo>
                  <a:cubicBezTo>
                    <a:pt x="82" y="288"/>
                    <a:pt x="205" y="494"/>
                    <a:pt x="247" y="699"/>
                  </a:cubicBezTo>
                  <a:cubicBezTo>
                    <a:pt x="904" y="617"/>
                    <a:pt x="1027" y="370"/>
                    <a:pt x="822" y="8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86" name="Google Shape;9686;p17"/>
            <p:cNvSpPr/>
            <p:nvPr/>
          </p:nvSpPr>
          <p:spPr>
            <a:xfrm>
              <a:off x="2896975" y="2542700"/>
              <a:ext cx="38025" cy="12350"/>
            </a:xfrm>
            <a:custGeom>
              <a:avLst/>
              <a:gdLst/>
              <a:ahLst/>
              <a:cxnLst/>
              <a:rect l="l" t="t" r="r" b="b"/>
              <a:pathLst>
                <a:path w="1521" h="494" extrusionOk="0">
                  <a:moveTo>
                    <a:pt x="1" y="247"/>
                  </a:moveTo>
                  <a:cubicBezTo>
                    <a:pt x="658" y="494"/>
                    <a:pt x="658" y="494"/>
                    <a:pt x="1521" y="288"/>
                  </a:cubicBezTo>
                  <a:cubicBezTo>
                    <a:pt x="905" y="1"/>
                    <a:pt x="905" y="1"/>
                    <a:pt x="1" y="24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87" name="Google Shape;9687;p17"/>
            <p:cNvSpPr/>
            <p:nvPr/>
          </p:nvSpPr>
          <p:spPr>
            <a:xfrm>
              <a:off x="2933950" y="2549900"/>
              <a:ext cx="1050" cy="2075"/>
            </a:xfrm>
            <a:custGeom>
              <a:avLst/>
              <a:gdLst/>
              <a:ahLst/>
              <a:cxnLst/>
              <a:rect l="l" t="t" r="r" b="b"/>
              <a:pathLst>
                <a:path w="42" h="83" extrusionOk="0">
                  <a:moveTo>
                    <a:pt x="1" y="0"/>
                  </a:moveTo>
                  <a:cubicBezTo>
                    <a:pt x="42" y="83"/>
                    <a:pt x="42" y="83"/>
                    <a:pt x="1" y="0"/>
                  </a:cubicBezTo>
                  <a:lnTo>
                    <a:pt x="42" y="0"/>
                  </a:lnTo>
                  <a:lnTo>
                    <a:pt x="1" y="0"/>
                  </a:lnTo>
                  <a:cubicBezTo>
                    <a:pt x="42" y="0"/>
                    <a:pt x="42" y="0"/>
                    <a:pt x="1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88" name="Google Shape;9688;p17"/>
            <p:cNvSpPr/>
            <p:nvPr/>
          </p:nvSpPr>
          <p:spPr>
            <a:xfrm>
              <a:off x="4290625" y="1676950"/>
              <a:ext cx="32875" cy="22625"/>
            </a:xfrm>
            <a:custGeom>
              <a:avLst/>
              <a:gdLst/>
              <a:ahLst/>
              <a:cxnLst/>
              <a:rect l="l" t="t" r="r" b="b"/>
              <a:pathLst>
                <a:path w="1315" h="905" extrusionOk="0">
                  <a:moveTo>
                    <a:pt x="0" y="370"/>
                  </a:moveTo>
                  <a:cubicBezTo>
                    <a:pt x="411" y="534"/>
                    <a:pt x="781" y="699"/>
                    <a:pt x="1315" y="904"/>
                  </a:cubicBezTo>
                  <a:cubicBezTo>
                    <a:pt x="945" y="0"/>
                    <a:pt x="945" y="0"/>
                    <a:pt x="0" y="37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89" name="Google Shape;9689;p17"/>
            <p:cNvSpPr/>
            <p:nvPr/>
          </p:nvSpPr>
          <p:spPr>
            <a:xfrm>
              <a:off x="4217700" y="1742675"/>
              <a:ext cx="25700" cy="16450"/>
            </a:xfrm>
            <a:custGeom>
              <a:avLst/>
              <a:gdLst/>
              <a:ahLst/>
              <a:cxnLst/>
              <a:rect l="l" t="t" r="r" b="b"/>
              <a:pathLst>
                <a:path w="1028" h="658" extrusionOk="0">
                  <a:moveTo>
                    <a:pt x="1" y="165"/>
                  </a:moveTo>
                  <a:cubicBezTo>
                    <a:pt x="165" y="329"/>
                    <a:pt x="247" y="535"/>
                    <a:pt x="453" y="658"/>
                  </a:cubicBezTo>
                  <a:cubicBezTo>
                    <a:pt x="453" y="658"/>
                    <a:pt x="822" y="617"/>
                    <a:pt x="863" y="535"/>
                  </a:cubicBezTo>
                  <a:cubicBezTo>
                    <a:pt x="1028" y="165"/>
                    <a:pt x="781" y="42"/>
                    <a:pt x="370" y="0"/>
                  </a:cubicBezTo>
                  <a:cubicBezTo>
                    <a:pt x="206" y="42"/>
                    <a:pt x="124" y="124"/>
                    <a:pt x="1" y="16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90" name="Google Shape;9690;p17"/>
            <p:cNvSpPr/>
            <p:nvPr/>
          </p:nvSpPr>
          <p:spPr>
            <a:xfrm>
              <a:off x="2831250" y="603725"/>
              <a:ext cx="26725" cy="18500"/>
            </a:xfrm>
            <a:custGeom>
              <a:avLst/>
              <a:gdLst/>
              <a:ahLst/>
              <a:cxnLst/>
              <a:rect l="l" t="t" r="r" b="b"/>
              <a:pathLst>
                <a:path w="1069" h="740" extrusionOk="0">
                  <a:moveTo>
                    <a:pt x="1069" y="494"/>
                  </a:moveTo>
                  <a:cubicBezTo>
                    <a:pt x="740" y="329"/>
                    <a:pt x="412" y="165"/>
                    <a:pt x="42" y="1"/>
                  </a:cubicBezTo>
                  <a:cubicBezTo>
                    <a:pt x="1" y="740"/>
                    <a:pt x="1" y="740"/>
                    <a:pt x="1069" y="49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91" name="Google Shape;9691;p17"/>
            <p:cNvSpPr/>
            <p:nvPr/>
          </p:nvSpPr>
          <p:spPr>
            <a:xfrm>
              <a:off x="5808525" y="1329825"/>
              <a:ext cx="22625" cy="22600"/>
            </a:xfrm>
            <a:custGeom>
              <a:avLst/>
              <a:gdLst/>
              <a:ahLst/>
              <a:cxnLst/>
              <a:rect l="l" t="t" r="r" b="b"/>
              <a:pathLst>
                <a:path w="905" h="904" extrusionOk="0">
                  <a:moveTo>
                    <a:pt x="863" y="904"/>
                  </a:moveTo>
                  <a:cubicBezTo>
                    <a:pt x="904" y="411"/>
                    <a:pt x="904" y="82"/>
                    <a:pt x="288" y="0"/>
                  </a:cubicBezTo>
                  <a:cubicBezTo>
                    <a:pt x="1" y="329"/>
                    <a:pt x="370" y="534"/>
                    <a:pt x="863" y="90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92" name="Google Shape;9692;p17"/>
            <p:cNvSpPr/>
            <p:nvPr/>
          </p:nvSpPr>
          <p:spPr>
            <a:xfrm>
              <a:off x="3597400" y="493825"/>
              <a:ext cx="30825" cy="17500"/>
            </a:xfrm>
            <a:custGeom>
              <a:avLst/>
              <a:gdLst/>
              <a:ahLst/>
              <a:cxnLst/>
              <a:rect l="l" t="t" r="r" b="b"/>
              <a:pathLst>
                <a:path w="1233" h="700" extrusionOk="0">
                  <a:moveTo>
                    <a:pt x="1233" y="1"/>
                  </a:moveTo>
                  <a:cubicBezTo>
                    <a:pt x="822" y="165"/>
                    <a:pt x="493" y="289"/>
                    <a:pt x="0" y="453"/>
                  </a:cubicBezTo>
                  <a:cubicBezTo>
                    <a:pt x="1110" y="699"/>
                    <a:pt x="1151" y="699"/>
                    <a:pt x="1233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93" name="Google Shape;9693;p17"/>
            <p:cNvSpPr/>
            <p:nvPr/>
          </p:nvSpPr>
          <p:spPr>
            <a:xfrm>
              <a:off x="3200975" y="2364000"/>
              <a:ext cx="24675" cy="21600"/>
            </a:xfrm>
            <a:custGeom>
              <a:avLst/>
              <a:gdLst/>
              <a:ahLst/>
              <a:cxnLst/>
              <a:rect l="l" t="t" r="r" b="b"/>
              <a:pathLst>
                <a:path w="987" h="864" extrusionOk="0">
                  <a:moveTo>
                    <a:pt x="42" y="1"/>
                  </a:moveTo>
                  <a:cubicBezTo>
                    <a:pt x="1" y="658"/>
                    <a:pt x="1" y="658"/>
                    <a:pt x="986" y="864"/>
                  </a:cubicBezTo>
                  <a:cubicBezTo>
                    <a:pt x="617" y="535"/>
                    <a:pt x="288" y="247"/>
                    <a:pt x="42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94" name="Google Shape;9694;p17"/>
            <p:cNvSpPr/>
            <p:nvPr/>
          </p:nvSpPr>
          <p:spPr>
            <a:xfrm>
              <a:off x="2745000" y="881025"/>
              <a:ext cx="24650" cy="29800"/>
            </a:xfrm>
            <a:custGeom>
              <a:avLst/>
              <a:gdLst/>
              <a:ahLst/>
              <a:cxnLst/>
              <a:rect l="l" t="t" r="r" b="b"/>
              <a:pathLst>
                <a:path w="986" h="1192" extrusionOk="0">
                  <a:moveTo>
                    <a:pt x="493" y="0"/>
                  </a:moveTo>
                  <a:cubicBezTo>
                    <a:pt x="0" y="411"/>
                    <a:pt x="329" y="740"/>
                    <a:pt x="616" y="1192"/>
                  </a:cubicBezTo>
                  <a:cubicBezTo>
                    <a:pt x="986" y="699"/>
                    <a:pt x="986" y="370"/>
                    <a:pt x="493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95" name="Google Shape;9695;p17"/>
            <p:cNvSpPr/>
            <p:nvPr/>
          </p:nvSpPr>
          <p:spPr>
            <a:xfrm>
              <a:off x="5522000" y="1417125"/>
              <a:ext cx="27750" cy="22600"/>
            </a:xfrm>
            <a:custGeom>
              <a:avLst/>
              <a:gdLst/>
              <a:ahLst/>
              <a:cxnLst/>
              <a:rect l="l" t="t" r="r" b="b"/>
              <a:pathLst>
                <a:path w="1110" h="904" extrusionOk="0">
                  <a:moveTo>
                    <a:pt x="493" y="904"/>
                  </a:moveTo>
                  <a:cubicBezTo>
                    <a:pt x="863" y="534"/>
                    <a:pt x="1109" y="288"/>
                    <a:pt x="575" y="0"/>
                  </a:cubicBezTo>
                  <a:cubicBezTo>
                    <a:pt x="0" y="288"/>
                    <a:pt x="124" y="534"/>
                    <a:pt x="493" y="90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96" name="Google Shape;9696;p17"/>
            <p:cNvSpPr/>
            <p:nvPr/>
          </p:nvSpPr>
          <p:spPr>
            <a:xfrm>
              <a:off x="2579650" y="475350"/>
              <a:ext cx="24675" cy="22625"/>
            </a:xfrm>
            <a:custGeom>
              <a:avLst/>
              <a:gdLst/>
              <a:ahLst/>
              <a:cxnLst/>
              <a:rect l="l" t="t" r="r" b="b"/>
              <a:pathLst>
                <a:path w="987" h="905" extrusionOk="0">
                  <a:moveTo>
                    <a:pt x="616" y="904"/>
                  </a:moveTo>
                  <a:cubicBezTo>
                    <a:pt x="986" y="576"/>
                    <a:pt x="986" y="329"/>
                    <a:pt x="534" y="1"/>
                  </a:cubicBezTo>
                  <a:cubicBezTo>
                    <a:pt x="0" y="370"/>
                    <a:pt x="123" y="617"/>
                    <a:pt x="616" y="90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97" name="Google Shape;9697;p17"/>
            <p:cNvSpPr/>
            <p:nvPr/>
          </p:nvSpPr>
          <p:spPr>
            <a:xfrm>
              <a:off x="2960650" y="3812100"/>
              <a:ext cx="24675" cy="24650"/>
            </a:xfrm>
            <a:custGeom>
              <a:avLst/>
              <a:gdLst/>
              <a:ahLst/>
              <a:cxnLst/>
              <a:rect l="l" t="t" r="r" b="b"/>
              <a:pathLst>
                <a:path w="987" h="986" extrusionOk="0">
                  <a:moveTo>
                    <a:pt x="1" y="986"/>
                  </a:moveTo>
                  <a:cubicBezTo>
                    <a:pt x="699" y="739"/>
                    <a:pt x="987" y="452"/>
                    <a:pt x="699" y="0"/>
                  </a:cubicBezTo>
                  <a:cubicBezTo>
                    <a:pt x="124" y="164"/>
                    <a:pt x="83" y="452"/>
                    <a:pt x="1" y="98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98" name="Google Shape;9698;p17"/>
            <p:cNvSpPr/>
            <p:nvPr/>
          </p:nvSpPr>
          <p:spPr>
            <a:xfrm>
              <a:off x="4037975" y="967275"/>
              <a:ext cx="26725" cy="15450"/>
            </a:xfrm>
            <a:custGeom>
              <a:avLst/>
              <a:gdLst/>
              <a:ahLst/>
              <a:cxnLst/>
              <a:rect l="l" t="t" r="r" b="b"/>
              <a:pathLst>
                <a:path w="1069" h="618" extrusionOk="0">
                  <a:moveTo>
                    <a:pt x="946" y="535"/>
                  </a:moveTo>
                  <a:cubicBezTo>
                    <a:pt x="1069" y="206"/>
                    <a:pt x="658" y="124"/>
                    <a:pt x="370" y="1"/>
                  </a:cubicBezTo>
                  <a:lnTo>
                    <a:pt x="124" y="1"/>
                  </a:lnTo>
                  <a:cubicBezTo>
                    <a:pt x="1" y="371"/>
                    <a:pt x="247" y="576"/>
                    <a:pt x="740" y="576"/>
                  </a:cubicBezTo>
                  <a:cubicBezTo>
                    <a:pt x="781" y="617"/>
                    <a:pt x="946" y="576"/>
                    <a:pt x="946" y="53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99" name="Google Shape;9699;p17"/>
            <p:cNvSpPr/>
            <p:nvPr/>
          </p:nvSpPr>
          <p:spPr>
            <a:xfrm>
              <a:off x="4302950" y="2964800"/>
              <a:ext cx="32875" cy="33925"/>
            </a:xfrm>
            <a:custGeom>
              <a:avLst/>
              <a:gdLst/>
              <a:ahLst/>
              <a:cxnLst/>
              <a:rect l="l" t="t" r="r" b="b"/>
              <a:pathLst>
                <a:path w="1315" h="1357" extrusionOk="0">
                  <a:moveTo>
                    <a:pt x="493" y="1"/>
                  </a:moveTo>
                  <a:cubicBezTo>
                    <a:pt x="288" y="453"/>
                    <a:pt x="124" y="781"/>
                    <a:pt x="0" y="1151"/>
                  </a:cubicBezTo>
                  <a:cubicBezTo>
                    <a:pt x="945" y="1357"/>
                    <a:pt x="1315" y="1151"/>
                    <a:pt x="1151" y="617"/>
                  </a:cubicBezTo>
                  <a:cubicBezTo>
                    <a:pt x="1068" y="412"/>
                    <a:pt x="740" y="247"/>
                    <a:pt x="493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00" name="Google Shape;9700;p17"/>
            <p:cNvSpPr/>
            <p:nvPr/>
          </p:nvSpPr>
          <p:spPr>
            <a:xfrm>
              <a:off x="2698775" y="2438975"/>
              <a:ext cx="25700" cy="25700"/>
            </a:xfrm>
            <a:custGeom>
              <a:avLst/>
              <a:gdLst/>
              <a:ahLst/>
              <a:cxnLst/>
              <a:rect l="l" t="t" r="r" b="b"/>
              <a:pathLst>
                <a:path w="1028" h="1028" extrusionOk="0">
                  <a:moveTo>
                    <a:pt x="370" y="1028"/>
                  </a:moveTo>
                  <a:cubicBezTo>
                    <a:pt x="617" y="699"/>
                    <a:pt x="1027" y="412"/>
                    <a:pt x="576" y="1"/>
                  </a:cubicBezTo>
                  <a:cubicBezTo>
                    <a:pt x="329" y="329"/>
                    <a:pt x="0" y="658"/>
                    <a:pt x="370" y="102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01" name="Google Shape;9701;p17"/>
            <p:cNvSpPr/>
            <p:nvPr/>
          </p:nvSpPr>
          <p:spPr>
            <a:xfrm>
              <a:off x="2655650" y="523625"/>
              <a:ext cx="38025" cy="21575"/>
            </a:xfrm>
            <a:custGeom>
              <a:avLst/>
              <a:gdLst/>
              <a:ahLst/>
              <a:cxnLst/>
              <a:rect l="l" t="t" r="r" b="b"/>
              <a:pathLst>
                <a:path w="1521" h="863" extrusionOk="0">
                  <a:moveTo>
                    <a:pt x="1191" y="0"/>
                  </a:moveTo>
                  <a:cubicBezTo>
                    <a:pt x="863" y="41"/>
                    <a:pt x="493" y="124"/>
                    <a:pt x="247" y="288"/>
                  </a:cubicBezTo>
                  <a:cubicBezTo>
                    <a:pt x="82" y="411"/>
                    <a:pt x="82" y="616"/>
                    <a:pt x="0" y="863"/>
                  </a:cubicBezTo>
                  <a:cubicBezTo>
                    <a:pt x="411" y="863"/>
                    <a:pt x="657" y="863"/>
                    <a:pt x="822" y="822"/>
                  </a:cubicBezTo>
                  <a:cubicBezTo>
                    <a:pt x="1068" y="658"/>
                    <a:pt x="1274" y="493"/>
                    <a:pt x="1438" y="288"/>
                  </a:cubicBezTo>
                  <a:cubicBezTo>
                    <a:pt x="1520" y="247"/>
                    <a:pt x="1233" y="0"/>
                    <a:pt x="1191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02" name="Google Shape;9702;p17"/>
            <p:cNvSpPr/>
            <p:nvPr/>
          </p:nvSpPr>
          <p:spPr>
            <a:xfrm>
              <a:off x="3926050" y="1764250"/>
              <a:ext cx="38000" cy="15425"/>
            </a:xfrm>
            <a:custGeom>
              <a:avLst/>
              <a:gdLst/>
              <a:ahLst/>
              <a:cxnLst/>
              <a:rect l="l" t="t" r="r" b="b"/>
              <a:pathLst>
                <a:path w="1520" h="617" extrusionOk="0">
                  <a:moveTo>
                    <a:pt x="1520" y="206"/>
                  </a:moveTo>
                  <a:cubicBezTo>
                    <a:pt x="822" y="123"/>
                    <a:pt x="493" y="82"/>
                    <a:pt x="82" y="0"/>
                  </a:cubicBezTo>
                  <a:cubicBezTo>
                    <a:pt x="82" y="41"/>
                    <a:pt x="0" y="164"/>
                    <a:pt x="0" y="206"/>
                  </a:cubicBezTo>
                  <a:cubicBezTo>
                    <a:pt x="329" y="411"/>
                    <a:pt x="698" y="616"/>
                    <a:pt x="1520" y="20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03" name="Google Shape;9703;p17"/>
            <p:cNvSpPr/>
            <p:nvPr/>
          </p:nvSpPr>
          <p:spPr>
            <a:xfrm>
              <a:off x="4043125" y="1961425"/>
              <a:ext cx="26725" cy="20575"/>
            </a:xfrm>
            <a:custGeom>
              <a:avLst/>
              <a:gdLst/>
              <a:ahLst/>
              <a:cxnLst/>
              <a:rect l="l" t="t" r="r" b="b"/>
              <a:pathLst>
                <a:path w="1069" h="823" extrusionOk="0">
                  <a:moveTo>
                    <a:pt x="822" y="822"/>
                  </a:moveTo>
                  <a:cubicBezTo>
                    <a:pt x="945" y="822"/>
                    <a:pt x="986" y="740"/>
                    <a:pt x="1068" y="740"/>
                  </a:cubicBezTo>
                  <a:lnTo>
                    <a:pt x="1068" y="1"/>
                  </a:lnTo>
                  <a:lnTo>
                    <a:pt x="0" y="1"/>
                  </a:lnTo>
                  <a:cubicBezTo>
                    <a:pt x="329" y="329"/>
                    <a:pt x="575" y="535"/>
                    <a:pt x="822" y="82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04" name="Google Shape;9704;p17"/>
            <p:cNvSpPr/>
            <p:nvPr/>
          </p:nvSpPr>
          <p:spPr>
            <a:xfrm>
              <a:off x="4068800" y="1960400"/>
              <a:ext cx="1050" cy="25"/>
            </a:xfrm>
            <a:custGeom>
              <a:avLst/>
              <a:gdLst/>
              <a:ahLst/>
              <a:cxnLst/>
              <a:rect l="l" t="t" r="r" b="b"/>
              <a:pathLst>
                <a:path w="42" h="1" extrusionOk="0">
                  <a:moveTo>
                    <a:pt x="41" y="0"/>
                  </a:moveTo>
                  <a:cubicBezTo>
                    <a:pt x="41" y="0"/>
                    <a:pt x="0" y="0"/>
                    <a:pt x="41" y="0"/>
                  </a:cubicBezTo>
                  <a:cubicBezTo>
                    <a:pt x="0" y="0"/>
                    <a:pt x="0" y="0"/>
                    <a:pt x="41" y="0"/>
                  </a:cubicBezTo>
                  <a:cubicBezTo>
                    <a:pt x="0" y="0"/>
                    <a:pt x="0" y="0"/>
                    <a:pt x="41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05" name="Google Shape;9705;p17"/>
            <p:cNvSpPr/>
            <p:nvPr/>
          </p:nvSpPr>
          <p:spPr>
            <a:xfrm>
              <a:off x="3382750" y="3479350"/>
              <a:ext cx="19550" cy="19525"/>
            </a:xfrm>
            <a:custGeom>
              <a:avLst/>
              <a:gdLst/>
              <a:ahLst/>
              <a:cxnLst/>
              <a:rect l="l" t="t" r="r" b="b"/>
              <a:pathLst>
                <a:path w="782" h="781" extrusionOk="0">
                  <a:moveTo>
                    <a:pt x="740" y="370"/>
                  </a:moveTo>
                  <a:cubicBezTo>
                    <a:pt x="699" y="205"/>
                    <a:pt x="494" y="123"/>
                    <a:pt x="329" y="0"/>
                  </a:cubicBezTo>
                  <a:cubicBezTo>
                    <a:pt x="206" y="123"/>
                    <a:pt x="1" y="205"/>
                    <a:pt x="1" y="329"/>
                  </a:cubicBezTo>
                  <a:cubicBezTo>
                    <a:pt x="1" y="493"/>
                    <a:pt x="206" y="575"/>
                    <a:pt x="453" y="781"/>
                  </a:cubicBezTo>
                  <a:cubicBezTo>
                    <a:pt x="576" y="575"/>
                    <a:pt x="781" y="493"/>
                    <a:pt x="740" y="37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06" name="Google Shape;9706;p17"/>
            <p:cNvSpPr/>
            <p:nvPr/>
          </p:nvSpPr>
          <p:spPr>
            <a:xfrm>
              <a:off x="4369700" y="1963475"/>
              <a:ext cx="20575" cy="18525"/>
            </a:xfrm>
            <a:custGeom>
              <a:avLst/>
              <a:gdLst/>
              <a:ahLst/>
              <a:cxnLst/>
              <a:rect l="l" t="t" r="r" b="b"/>
              <a:pathLst>
                <a:path w="823" h="741" extrusionOk="0">
                  <a:moveTo>
                    <a:pt x="1" y="247"/>
                  </a:moveTo>
                  <a:cubicBezTo>
                    <a:pt x="42" y="412"/>
                    <a:pt x="247" y="535"/>
                    <a:pt x="452" y="740"/>
                  </a:cubicBezTo>
                  <a:cubicBezTo>
                    <a:pt x="617" y="535"/>
                    <a:pt x="822" y="412"/>
                    <a:pt x="822" y="329"/>
                  </a:cubicBezTo>
                  <a:cubicBezTo>
                    <a:pt x="740" y="206"/>
                    <a:pt x="535" y="42"/>
                    <a:pt x="370" y="42"/>
                  </a:cubicBezTo>
                  <a:cubicBezTo>
                    <a:pt x="247" y="1"/>
                    <a:pt x="1" y="206"/>
                    <a:pt x="1" y="24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07" name="Google Shape;9707;p17"/>
            <p:cNvSpPr/>
            <p:nvPr/>
          </p:nvSpPr>
          <p:spPr>
            <a:xfrm>
              <a:off x="3555300" y="1748825"/>
              <a:ext cx="34925" cy="13375"/>
            </a:xfrm>
            <a:custGeom>
              <a:avLst/>
              <a:gdLst/>
              <a:ahLst/>
              <a:cxnLst/>
              <a:rect l="l" t="t" r="r" b="b"/>
              <a:pathLst>
                <a:path w="1397" h="535" extrusionOk="0">
                  <a:moveTo>
                    <a:pt x="0" y="535"/>
                  </a:moveTo>
                  <a:cubicBezTo>
                    <a:pt x="452" y="412"/>
                    <a:pt x="945" y="330"/>
                    <a:pt x="1397" y="289"/>
                  </a:cubicBezTo>
                  <a:cubicBezTo>
                    <a:pt x="370" y="1"/>
                    <a:pt x="370" y="1"/>
                    <a:pt x="0" y="53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08" name="Google Shape;9708;p17"/>
            <p:cNvSpPr/>
            <p:nvPr/>
          </p:nvSpPr>
          <p:spPr>
            <a:xfrm>
              <a:off x="4899625" y="1430475"/>
              <a:ext cx="31875" cy="14400"/>
            </a:xfrm>
            <a:custGeom>
              <a:avLst/>
              <a:gdLst/>
              <a:ahLst/>
              <a:cxnLst/>
              <a:rect l="l" t="t" r="r" b="b"/>
              <a:pathLst>
                <a:path w="1275" h="576" extrusionOk="0">
                  <a:moveTo>
                    <a:pt x="42" y="288"/>
                  </a:moveTo>
                  <a:cubicBezTo>
                    <a:pt x="1" y="288"/>
                    <a:pt x="42" y="370"/>
                    <a:pt x="42" y="411"/>
                  </a:cubicBezTo>
                  <a:cubicBezTo>
                    <a:pt x="412" y="493"/>
                    <a:pt x="699" y="534"/>
                    <a:pt x="1274" y="575"/>
                  </a:cubicBezTo>
                  <a:cubicBezTo>
                    <a:pt x="1069" y="329"/>
                    <a:pt x="946" y="82"/>
                    <a:pt x="822" y="82"/>
                  </a:cubicBezTo>
                  <a:cubicBezTo>
                    <a:pt x="576" y="0"/>
                    <a:pt x="288" y="164"/>
                    <a:pt x="42" y="28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09" name="Google Shape;9709;p17"/>
            <p:cNvSpPr/>
            <p:nvPr/>
          </p:nvSpPr>
          <p:spPr>
            <a:xfrm>
              <a:off x="3292375" y="944700"/>
              <a:ext cx="14400" cy="16450"/>
            </a:xfrm>
            <a:custGeom>
              <a:avLst/>
              <a:gdLst/>
              <a:ahLst/>
              <a:cxnLst/>
              <a:rect l="l" t="t" r="r" b="b"/>
              <a:pathLst>
                <a:path w="576" h="658" extrusionOk="0">
                  <a:moveTo>
                    <a:pt x="1" y="41"/>
                  </a:moveTo>
                  <a:lnTo>
                    <a:pt x="165" y="657"/>
                  </a:lnTo>
                  <a:cubicBezTo>
                    <a:pt x="165" y="657"/>
                    <a:pt x="576" y="657"/>
                    <a:pt x="576" y="616"/>
                  </a:cubicBezTo>
                  <a:cubicBezTo>
                    <a:pt x="576" y="411"/>
                    <a:pt x="494" y="206"/>
                    <a:pt x="494" y="0"/>
                  </a:cubicBezTo>
                  <a:cubicBezTo>
                    <a:pt x="370" y="0"/>
                    <a:pt x="206" y="0"/>
                    <a:pt x="1" y="4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10" name="Google Shape;9710;p17"/>
            <p:cNvSpPr/>
            <p:nvPr/>
          </p:nvSpPr>
          <p:spPr>
            <a:xfrm>
              <a:off x="3508050" y="458925"/>
              <a:ext cx="30825" cy="19525"/>
            </a:xfrm>
            <a:custGeom>
              <a:avLst/>
              <a:gdLst/>
              <a:ahLst/>
              <a:cxnLst/>
              <a:rect l="l" t="t" r="r" b="b"/>
              <a:pathLst>
                <a:path w="1233" h="781" extrusionOk="0">
                  <a:moveTo>
                    <a:pt x="1233" y="411"/>
                  </a:moveTo>
                  <a:cubicBezTo>
                    <a:pt x="822" y="247"/>
                    <a:pt x="493" y="165"/>
                    <a:pt x="0" y="0"/>
                  </a:cubicBezTo>
                  <a:cubicBezTo>
                    <a:pt x="165" y="370"/>
                    <a:pt x="247" y="575"/>
                    <a:pt x="370" y="781"/>
                  </a:cubicBezTo>
                  <a:cubicBezTo>
                    <a:pt x="658" y="616"/>
                    <a:pt x="863" y="575"/>
                    <a:pt x="1233" y="41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11" name="Google Shape;9711;p17"/>
            <p:cNvSpPr/>
            <p:nvPr/>
          </p:nvSpPr>
          <p:spPr>
            <a:xfrm>
              <a:off x="4832875" y="1331875"/>
              <a:ext cx="31875" cy="14400"/>
            </a:xfrm>
            <a:custGeom>
              <a:avLst/>
              <a:gdLst/>
              <a:ahLst/>
              <a:cxnLst/>
              <a:rect l="l" t="t" r="r" b="b"/>
              <a:pathLst>
                <a:path w="1275" h="576" extrusionOk="0">
                  <a:moveTo>
                    <a:pt x="1" y="452"/>
                  </a:moveTo>
                  <a:cubicBezTo>
                    <a:pt x="453" y="493"/>
                    <a:pt x="904" y="576"/>
                    <a:pt x="1274" y="206"/>
                  </a:cubicBezTo>
                  <a:cubicBezTo>
                    <a:pt x="699" y="0"/>
                    <a:pt x="288" y="124"/>
                    <a:pt x="1" y="45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12" name="Google Shape;9712;p17"/>
            <p:cNvSpPr/>
            <p:nvPr/>
          </p:nvSpPr>
          <p:spPr>
            <a:xfrm>
              <a:off x="4488825" y="1951150"/>
              <a:ext cx="27775" cy="23650"/>
            </a:xfrm>
            <a:custGeom>
              <a:avLst/>
              <a:gdLst/>
              <a:ahLst/>
              <a:cxnLst/>
              <a:rect l="l" t="t" r="r" b="b"/>
              <a:pathLst>
                <a:path w="1111" h="946" extrusionOk="0">
                  <a:moveTo>
                    <a:pt x="987" y="453"/>
                  </a:moveTo>
                  <a:cubicBezTo>
                    <a:pt x="781" y="83"/>
                    <a:pt x="494" y="1"/>
                    <a:pt x="1" y="83"/>
                  </a:cubicBezTo>
                  <a:cubicBezTo>
                    <a:pt x="206" y="412"/>
                    <a:pt x="412" y="699"/>
                    <a:pt x="617" y="946"/>
                  </a:cubicBezTo>
                  <a:cubicBezTo>
                    <a:pt x="1069" y="863"/>
                    <a:pt x="1110" y="740"/>
                    <a:pt x="987" y="45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13" name="Google Shape;9713;p17"/>
            <p:cNvSpPr/>
            <p:nvPr/>
          </p:nvSpPr>
          <p:spPr>
            <a:xfrm>
              <a:off x="2988400" y="2291100"/>
              <a:ext cx="1050" cy="25"/>
            </a:xfrm>
            <a:custGeom>
              <a:avLst/>
              <a:gdLst/>
              <a:ahLst/>
              <a:cxnLst/>
              <a:rect l="l" t="t" r="r" b="b"/>
              <a:pathLst>
                <a:path w="42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41" y="0"/>
                    <a:pt x="41" y="0"/>
                    <a:pt x="0" y="0"/>
                  </a:cubicBezTo>
                  <a:cubicBezTo>
                    <a:pt x="41" y="0"/>
                    <a:pt x="41" y="0"/>
                    <a:pt x="0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14" name="Google Shape;9714;p17"/>
            <p:cNvSpPr/>
            <p:nvPr/>
          </p:nvSpPr>
          <p:spPr>
            <a:xfrm>
              <a:off x="5495300" y="1168575"/>
              <a:ext cx="26725" cy="19550"/>
            </a:xfrm>
            <a:custGeom>
              <a:avLst/>
              <a:gdLst/>
              <a:ahLst/>
              <a:cxnLst/>
              <a:rect l="l" t="t" r="r" b="b"/>
              <a:pathLst>
                <a:path w="1069" h="782" extrusionOk="0">
                  <a:moveTo>
                    <a:pt x="1068" y="1"/>
                  </a:moveTo>
                  <a:cubicBezTo>
                    <a:pt x="534" y="206"/>
                    <a:pt x="288" y="329"/>
                    <a:pt x="0" y="494"/>
                  </a:cubicBezTo>
                  <a:cubicBezTo>
                    <a:pt x="822" y="781"/>
                    <a:pt x="822" y="781"/>
                    <a:pt x="1068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15" name="Google Shape;9715;p17"/>
            <p:cNvSpPr/>
            <p:nvPr/>
          </p:nvSpPr>
          <p:spPr>
            <a:xfrm>
              <a:off x="2976075" y="1281550"/>
              <a:ext cx="33900" cy="12350"/>
            </a:xfrm>
            <a:custGeom>
              <a:avLst/>
              <a:gdLst/>
              <a:ahLst/>
              <a:cxnLst/>
              <a:rect l="l" t="t" r="r" b="b"/>
              <a:pathLst>
                <a:path w="1356" h="494" extrusionOk="0">
                  <a:moveTo>
                    <a:pt x="1356" y="0"/>
                  </a:moveTo>
                  <a:cubicBezTo>
                    <a:pt x="904" y="42"/>
                    <a:pt x="411" y="165"/>
                    <a:pt x="0" y="206"/>
                  </a:cubicBezTo>
                  <a:cubicBezTo>
                    <a:pt x="945" y="493"/>
                    <a:pt x="945" y="493"/>
                    <a:pt x="1356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16" name="Google Shape;9716;p17"/>
            <p:cNvSpPr/>
            <p:nvPr/>
          </p:nvSpPr>
          <p:spPr>
            <a:xfrm>
              <a:off x="5174875" y="999125"/>
              <a:ext cx="22625" cy="23650"/>
            </a:xfrm>
            <a:custGeom>
              <a:avLst/>
              <a:gdLst/>
              <a:ahLst/>
              <a:cxnLst/>
              <a:rect l="l" t="t" r="r" b="b"/>
              <a:pathLst>
                <a:path w="905" h="946" extrusionOk="0">
                  <a:moveTo>
                    <a:pt x="288" y="0"/>
                  </a:moveTo>
                  <a:cubicBezTo>
                    <a:pt x="165" y="83"/>
                    <a:pt x="82" y="83"/>
                    <a:pt x="0" y="124"/>
                  </a:cubicBezTo>
                  <a:cubicBezTo>
                    <a:pt x="206" y="370"/>
                    <a:pt x="370" y="576"/>
                    <a:pt x="617" y="945"/>
                  </a:cubicBezTo>
                  <a:cubicBezTo>
                    <a:pt x="904" y="411"/>
                    <a:pt x="699" y="165"/>
                    <a:pt x="288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17" name="Google Shape;9717;p17"/>
            <p:cNvSpPr/>
            <p:nvPr/>
          </p:nvSpPr>
          <p:spPr>
            <a:xfrm>
              <a:off x="4981800" y="963175"/>
              <a:ext cx="27750" cy="19550"/>
            </a:xfrm>
            <a:custGeom>
              <a:avLst/>
              <a:gdLst/>
              <a:ahLst/>
              <a:cxnLst/>
              <a:rect l="l" t="t" r="r" b="b"/>
              <a:pathLst>
                <a:path w="1110" h="782" extrusionOk="0">
                  <a:moveTo>
                    <a:pt x="82" y="781"/>
                  </a:moveTo>
                  <a:cubicBezTo>
                    <a:pt x="452" y="576"/>
                    <a:pt x="699" y="411"/>
                    <a:pt x="1109" y="165"/>
                  </a:cubicBezTo>
                  <a:cubicBezTo>
                    <a:pt x="247" y="1"/>
                    <a:pt x="0" y="124"/>
                    <a:pt x="82" y="78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18" name="Google Shape;9718;p17"/>
            <p:cNvSpPr/>
            <p:nvPr/>
          </p:nvSpPr>
          <p:spPr>
            <a:xfrm>
              <a:off x="2933950" y="1925475"/>
              <a:ext cx="19550" cy="18525"/>
            </a:xfrm>
            <a:custGeom>
              <a:avLst/>
              <a:gdLst/>
              <a:ahLst/>
              <a:cxnLst/>
              <a:rect l="l" t="t" r="r" b="b"/>
              <a:pathLst>
                <a:path w="782" h="741" extrusionOk="0">
                  <a:moveTo>
                    <a:pt x="781" y="453"/>
                  </a:moveTo>
                  <a:cubicBezTo>
                    <a:pt x="781" y="329"/>
                    <a:pt x="576" y="206"/>
                    <a:pt x="370" y="1"/>
                  </a:cubicBezTo>
                  <a:cubicBezTo>
                    <a:pt x="165" y="206"/>
                    <a:pt x="1" y="329"/>
                    <a:pt x="1" y="453"/>
                  </a:cubicBezTo>
                  <a:cubicBezTo>
                    <a:pt x="1" y="535"/>
                    <a:pt x="206" y="658"/>
                    <a:pt x="370" y="740"/>
                  </a:cubicBezTo>
                  <a:cubicBezTo>
                    <a:pt x="453" y="658"/>
                    <a:pt x="740" y="535"/>
                    <a:pt x="781" y="45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19" name="Google Shape;9719;p17"/>
            <p:cNvSpPr/>
            <p:nvPr/>
          </p:nvSpPr>
          <p:spPr>
            <a:xfrm>
              <a:off x="2204775" y="2337300"/>
              <a:ext cx="34950" cy="17500"/>
            </a:xfrm>
            <a:custGeom>
              <a:avLst/>
              <a:gdLst/>
              <a:ahLst/>
              <a:cxnLst/>
              <a:rect l="l" t="t" r="r" b="b"/>
              <a:pathLst>
                <a:path w="1398" h="700" extrusionOk="0">
                  <a:moveTo>
                    <a:pt x="42" y="371"/>
                  </a:moveTo>
                  <a:cubicBezTo>
                    <a:pt x="453" y="247"/>
                    <a:pt x="1069" y="699"/>
                    <a:pt x="1398" y="1"/>
                  </a:cubicBezTo>
                  <a:cubicBezTo>
                    <a:pt x="823" y="42"/>
                    <a:pt x="412" y="83"/>
                    <a:pt x="1" y="165"/>
                  </a:cubicBezTo>
                  <a:cubicBezTo>
                    <a:pt x="1" y="206"/>
                    <a:pt x="1" y="288"/>
                    <a:pt x="42" y="37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20" name="Google Shape;9720;p17"/>
            <p:cNvSpPr/>
            <p:nvPr/>
          </p:nvSpPr>
          <p:spPr>
            <a:xfrm>
              <a:off x="1617350" y="4854500"/>
              <a:ext cx="25700" cy="26725"/>
            </a:xfrm>
            <a:custGeom>
              <a:avLst/>
              <a:gdLst/>
              <a:ahLst/>
              <a:cxnLst/>
              <a:rect l="l" t="t" r="r" b="b"/>
              <a:pathLst>
                <a:path w="1028" h="1069" extrusionOk="0">
                  <a:moveTo>
                    <a:pt x="123" y="1069"/>
                  </a:moveTo>
                  <a:cubicBezTo>
                    <a:pt x="452" y="822"/>
                    <a:pt x="699" y="534"/>
                    <a:pt x="1027" y="247"/>
                  </a:cubicBezTo>
                  <a:cubicBezTo>
                    <a:pt x="945" y="165"/>
                    <a:pt x="945" y="83"/>
                    <a:pt x="904" y="0"/>
                  </a:cubicBezTo>
                  <a:lnTo>
                    <a:pt x="0" y="781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21" name="Google Shape;9721;p17"/>
            <p:cNvSpPr/>
            <p:nvPr/>
          </p:nvSpPr>
          <p:spPr>
            <a:xfrm>
              <a:off x="4488825" y="1952175"/>
              <a:ext cx="1050" cy="1050"/>
            </a:xfrm>
            <a:custGeom>
              <a:avLst/>
              <a:gdLst/>
              <a:ahLst/>
              <a:cxnLst/>
              <a:rect l="l" t="t" r="r" b="b"/>
              <a:pathLst>
                <a:path w="42" h="42" extrusionOk="0">
                  <a:moveTo>
                    <a:pt x="42" y="1"/>
                  </a:moveTo>
                  <a:cubicBezTo>
                    <a:pt x="1" y="1"/>
                    <a:pt x="1" y="1"/>
                    <a:pt x="42" y="1"/>
                  </a:cubicBezTo>
                  <a:lnTo>
                    <a:pt x="42" y="1"/>
                  </a:lnTo>
                  <a:cubicBezTo>
                    <a:pt x="1" y="42"/>
                    <a:pt x="42" y="42"/>
                    <a:pt x="42" y="1"/>
                  </a:cubicBezTo>
                  <a:lnTo>
                    <a:pt x="42" y="1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22" name="Google Shape;9722;p17"/>
            <p:cNvSpPr/>
            <p:nvPr/>
          </p:nvSpPr>
          <p:spPr>
            <a:xfrm>
              <a:off x="4474450" y="1931650"/>
              <a:ext cx="28775" cy="21575"/>
            </a:xfrm>
            <a:custGeom>
              <a:avLst/>
              <a:gdLst/>
              <a:ahLst/>
              <a:cxnLst/>
              <a:rect l="l" t="t" r="r" b="b"/>
              <a:pathLst>
                <a:path w="1151" h="863" extrusionOk="0">
                  <a:moveTo>
                    <a:pt x="863" y="0"/>
                  </a:moveTo>
                  <a:cubicBezTo>
                    <a:pt x="576" y="82"/>
                    <a:pt x="370" y="206"/>
                    <a:pt x="1" y="288"/>
                  </a:cubicBezTo>
                  <a:cubicBezTo>
                    <a:pt x="247" y="493"/>
                    <a:pt x="412" y="699"/>
                    <a:pt x="576" y="863"/>
                  </a:cubicBezTo>
                  <a:cubicBezTo>
                    <a:pt x="781" y="575"/>
                    <a:pt x="1151" y="370"/>
                    <a:pt x="863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23" name="Google Shape;9723;p17"/>
            <p:cNvSpPr/>
            <p:nvPr/>
          </p:nvSpPr>
          <p:spPr>
            <a:xfrm>
              <a:off x="1999375" y="688975"/>
              <a:ext cx="24675" cy="13375"/>
            </a:xfrm>
            <a:custGeom>
              <a:avLst/>
              <a:gdLst/>
              <a:ahLst/>
              <a:cxnLst/>
              <a:rect l="l" t="t" r="r" b="b"/>
              <a:pathLst>
                <a:path w="987" h="535" extrusionOk="0">
                  <a:moveTo>
                    <a:pt x="987" y="288"/>
                  </a:moveTo>
                  <a:cubicBezTo>
                    <a:pt x="987" y="206"/>
                    <a:pt x="823" y="41"/>
                    <a:pt x="658" y="0"/>
                  </a:cubicBezTo>
                  <a:cubicBezTo>
                    <a:pt x="576" y="0"/>
                    <a:pt x="371" y="82"/>
                    <a:pt x="206" y="165"/>
                  </a:cubicBezTo>
                  <a:cubicBezTo>
                    <a:pt x="165" y="247"/>
                    <a:pt x="42" y="288"/>
                    <a:pt x="1" y="411"/>
                  </a:cubicBezTo>
                  <a:cubicBezTo>
                    <a:pt x="206" y="452"/>
                    <a:pt x="412" y="534"/>
                    <a:pt x="576" y="493"/>
                  </a:cubicBezTo>
                  <a:cubicBezTo>
                    <a:pt x="740" y="493"/>
                    <a:pt x="946" y="411"/>
                    <a:pt x="987" y="28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24" name="Google Shape;9724;p17"/>
            <p:cNvSpPr/>
            <p:nvPr/>
          </p:nvSpPr>
          <p:spPr>
            <a:xfrm>
              <a:off x="2893900" y="2738875"/>
              <a:ext cx="29800" cy="15425"/>
            </a:xfrm>
            <a:custGeom>
              <a:avLst/>
              <a:gdLst/>
              <a:ahLst/>
              <a:cxnLst/>
              <a:rect l="l" t="t" r="r" b="b"/>
              <a:pathLst>
                <a:path w="1192" h="617" extrusionOk="0">
                  <a:moveTo>
                    <a:pt x="1" y="247"/>
                  </a:moveTo>
                  <a:cubicBezTo>
                    <a:pt x="535" y="616"/>
                    <a:pt x="535" y="616"/>
                    <a:pt x="1192" y="452"/>
                  </a:cubicBezTo>
                  <a:cubicBezTo>
                    <a:pt x="822" y="247"/>
                    <a:pt x="535" y="0"/>
                    <a:pt x="1" y="24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25" name="Google Shape;9725;p17"/>
            <p:cNvSpPr/>
            <p:nvPr/>
          </p:nvSpPr>
          <p:spPr>
            <a:xfrm>
              <a:off x="3148600" y="950850"/>
              <a:ext cx="21600" cy="10300"/>
            </a:xfrm>
            <a:custGeom>
              <a:avLst/>
              <a:gdLst/>
              <a:ahLst/>
              <a:cxnLst/>
              <a:rect l="l" t="t" r="r" b="b"/>
              <a:pathLst>
                <a:path w="864" h="412" extrusionOk="0">
                  <a:moveTo>
                    <a:pt x="0" y="83"/>
                  </a:moveTo>
                  <a:cubicBezTo>
                    <a:pt x="42" y="206"/>
                    <a:pt x="42" y="288"/>
                    <a:pt x="83" y="411"/>
                  </a:cubicBezTo>
                  <a:cubicBezTo>
                    <a:pt x="329" y="370"/>
                    <a:pt x="617" y="370"/>
                    <a:pt x="863" y="288"/>
                  </a:cubicBezTo>
                  <a:cubicBezTo>
                    <a:pt x="863" y="206"/>
                    <a:pt x="822" y="83"/>
                    <a:pt x="822" y="1"/>
                  </a:cubicBezTo>
                  <a:cubicBezTo>
                    <a:pt x="493" y="42"/>
                    <a:pt x="247" y="83"/>
                    <a:pt x="0" y="8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26" name="Google Shape;9726;p17"/>
            <p:cNvSpPr/>
            <p:nvPr/>
          </p:nvSpPr>
          <p:spPr>
            <a:xfrm>
              <a:off x="4372775" y="1232250"/>
              <a:ext cx="29825" cy="11325"/>
            </a:xfrm>
            <a:custGeom>
              <a:avLst/>
              <a:gdLst/>
              <a:ahLst/>
              <a:cxnLst/>
              <a:rect l="l" t="t" r="r" b="b"/>
              <a:pathLst>
                <a:path w="1193" h="453" extrusionOk="0">
                  <a:moveTo>
                    <a:pt x="1" y="452"/>
                  </a:moveTo>
                  <a:cubicBezTo>
                    <a:pt x="412" y="411"/>
                    <a:pt x="740" y="411"/>
                    <a:pt x="1192" y="329"/>
                  </a:cubicBezTo>
                  <a:cubicBezTo>
                    <a:pt x="371" y="1"/>
                    <a:pt x="371" y="1"/>
                    <a:pt x="1" y="45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27" name="Google Shape;9727;p17"/>
            <p:cNvSpPr/>
            <p:nvPr/>
          </p:nvSpPr>
          <p:spPr>
            <a:xfrm>
              <a:off x="2510825" y="3165075"/>
              <a:ext cx="15450" cy="20575"/>
            </a:xfrm>
            <a:custGeom>
              <a:avLst/>
              <a:gdLst/>
              <a:ahLst/>
              <a:cxnLst/>
              <a:rect l="l" t="t" r="r" b="b"/>
              <a:pathLst>
                <a:path w="618" h="823" extrusionOk="0">
                  <a:moveTo>
                    <a:pt x="329" y="822"/>
                  </a:moveTo>
                  <a:cubicBezTo>
                    <a:pt x="453" y="535"/>
                    <a:pt x="535" y="247"/>
                    <a:pt x="617" y="1"/>
                  </a:cubicBezTo>
                  <a:cubicBezTo>
                    <a:pt x="1" y="370"/>
                    <a:pt x="1" y="370"/>
                    <a:pt x="329" y="82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28" name="Google Shape;9728;p17"/>
            <p:cNvSpPr/>
            <p:nvPr/>
          </p:nvSpPr>
          <p:spPr>
            <a:xfrm>
              <a:off x="2243825" y="2405100"/>
              <a:ext cx="23625" cy="13375"/>
            </a:xfrm>
            <a:custGeom>
              <a:avLst/>
              <a:gdLst/>
              <a:ahLst/>
              <a:cxnLst/>
              <a:rect l="l" t="t" r="r" b="b"/>
              <a:pathLst>
                <a:path w="945" h="535" extrusionOk="0">
                  <a:moveTo>
                    <a:pt x="616" y="0"/>
                  </a:moveTo>
                  <a:cubicBezTo>
                    <a:pt x="452" y="0"/>
                    <a:pt x="247" y="123"/>
                    <a:pt x="0" y="206"/>
                  </a:cubicBezTo>
                  <a:cubicBezTo>
                    <a:pt x="205" y="370"/>
                    <a:pt x="329" y="534"/>
                    <a:pt x="411" y="534"/>
                  </a:cubicBezTo>
                  <a:cubicBezTo>
                    <a:pt x="616" y="452"/>
                    <a:pt x="739" y="329"/>
                    <a:pt x="945" y="206"/>
                  </a:cubicBezTo>
                  <a:cubicBezTo>
                    <a:pt x="863" y="165"/>
                    <a:pt x="698" y="0"/>
                    <a:pt x="616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29" name="Google Shape;9729;p17"/>
            <p:cNvSpPr/>
            <p:nvPr/>
          </p:nvSpPr>
          <p:spPr>
            <a:xfrm>
              <a:off x="2909300" y="542100"/>
              <a:ext cx="23650" cy="15425"/>
            </a:xfrm>
            <a:custGeom>
              <a:avLst/>
              <a:gdLst/>
              <a:ahLst/>
              <a:cxnLst/>
              <a:rect l="l" t="t" r="r" b="b"/>
              <a:pathLst>
                <a:path w="946" h="617" extrusionOk="0">
                  <a:moveTo>
                    <a:pt x="371" y="617"/>
                  </a:moveTo>
                  <a:cubicBezTo>
                    <a:pt x="576" y="412"/>
                    <a:pt x="740" y="206"/>
                    <a:pt x="946" y="1"/>
                  </a:cubicBezTo>
                  <a:cubicBezTo>
                    <a:pt x="1" y="83"/>
                    <a:pt x="1" y="83"/>
                    <a:pt x="42" y="494"/>
                  </a:cubicBezTo>
                  <a:cubicBezTo>
                    <a:pt x="83" y="535"/>
                    <a:pt x="288" y="576"/>
                    <a:pt x="371" y="61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30" name="Google Shape;9730;p17"/>
            <p:cNvSpPr/>
            <p:nvPr/>
          </p:nvSpPr>
          <p:spPr>
            <a:xfrm>
              <a:off x="3944525" y="1243550"/>
              <a:ext cx="19525" cy="19550"/>
            </a:xfrm>
            <a:custGeom>
              <a:avLst/>
              <a:gdLst/>
              <a:ahLst/>
              <a:cxnLst/>
              <a:rect l="l" t="t" r="r" b="b"/>
              <a:pathLst>
                <a:path w="781" h="782" extrusionOk="0">
                  <a:moveTo>
                    <a:pt x="165" y="0"/>
                  </a:moveTo>
                  <a:cubicBezTo>
                    <a:pt x="83" y="288"/>
                    <a:pt x="42" y="493"/>
                    <a:pt x="0" y="781"/>
                  </a:cubicBezTo>
                  <a:cubicBezTo>
                    <a:pt x="781" y="576"/>
                    <a:pt x="781" y="370"/>
                    <a:pt x="165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31" name="Google Shape;9731;p17"/>
            <p:cNvSpPr/>
            <p:nvPr/>
          </p:nvSpPr>
          <p:spPr>
            <a:xfrm>
              <a:off x="4254675" y="1752950"/>
              <a:ext cx="28775" cy="16450"/>
            </a:xfrm>
            <a:custGeom>
              <a:avLst/>
              <a:gdLst/>
              <a:ahLst/>
              <a:cxnLst/>
              <a:rect l="l" t="t" r="r" b="b"/>
              <a:pathLst>
                <a:path w="1151" h="658" extrusionOk="0">
                  <a:moveTo>
                    <a:pt x="1151" y="534"/>
                  </a:moveTo>
                  <a:cubicBezTo>
                    <a:pt x="781" y="370"/>
                    <a:pt x="411" y="206"/>
                    <a:pt x="1" y="0"/>
                  </a:cubicBezTo>
                  <a:cubicBezTo>
                    <a:pt x="288" y="658"/>
                    <a:pt x="288" y="658"/>
                    <a:pt x="1151" y="53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32" name="Google Shape;9732;p17"/>
            <p:cNvSpPr/>
            <p:nvPr/>
          </p:nvSpPr>
          <p:spPr>
            <a:xfrm>
              <a:off x="3766850" y="934425"/>
              <a:ext cx="35975" cy="15425"/>
            </a:xfrm>
            <a:custGeom>
              <a:avLst/>
              <a:gdLst/>
              <a:ahLst/>
              <a:cxnLst/>
              <a:rect l="l" t="t" r="r" b="b"/>
              <a:pathLst>
                <a:path w="1439" h="617" extrusionOk="0">
                  <a:moveTo>
                    <a:pt x="1" y="83"/>
                  </a:moveTo>
                  <a:cubicBezTo>
                    <a:pt x="370" y="534"/>
                    <a:pt x="863" y="617"/>
                    <a:pt x="1438" y="617"/>
                  </a:cubicBezTo>
                  <a:cubicBezTo>
                    <a:pt x="1110" y="288"/>
                    <a:pt x="740" y="0"/>
                    <a:pt x="1" y="8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33" name="Google Shape;9733;p17"/>
            <p:cNvSpPr/>
            <p:nvPr/>
          </p:nvSpPr>
          <p:spPr>
            <a:xfrm>
              <a:off x="5451125" y="1643050"/>
              <a:ext cx="23650" cy="16450"/>
            </a:xfrm>
            <a:custGeom>
              <a:avLst/>
              <a:gdLst/>
              <a:ahLst/>
              <a:cxnLst/>
              <a:rect l="l" t="t" r="r" b="b"/>
              <a:pathLst>
                <a:path w="946" h="658" extrusionOk="0">
                  <a:moveTo>
                    <a:pt x="1" y="411"/>
                  </a:moveTo>
                  <a:cubicBezTo>
                    <a:pt x="165" y="494"/>
                    <a:pt x="329" y="658"/>
                    <a:pt x="453" y="658"/>
                  </a:cubicBezTo>
                  <a:cubicBezTo>
                    <a:pt x="617" y="658"/>
                    <a:pt x="864" y="494"/>
                    <a:pt x="864" y="411"/>
                  </a:cubicBezTo>
                  <a:cubicBezTo>
                    <a:pt x="946" y="288"/>
                    <a:pt x="740" y="206"/>
                    <a:pt x="576" y="1"/>
                  </a:cubicBezTo>
                  <a:cubicBezTo>
                    <a:pt x="329" y="124"/>
                    <a:pt x="165" y="247"/>
                    <a:pt x="1" y="41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34" name="Google Shape;9734;p17"/>
            <p:cNvSpPr/>
            <p:nvPr/>
          </p:nvSpPr>
          <p:spPr>
            <a:xfrm>
              <a:off x="3968150" y="1623550"/>
              <a:ext cx="27750" cy="21575"/>
            </a:xfrm>
            <a:custGeom>
              <a:avLst/>
              <a:gdLst/>
              <a:ahLst/>
              <a:cxnLst/>
              <a:rect l="l" t="t" r="r" b="b"/>
              <a:pathLst>
                <a:path w="1110" h="863" extrusionOk="0">
                  <a:moveTo>
                    <a:pt x="699" y="0"/>
                  </a:moveTo>
                  <a:cubicBezTo>
                    <a:pt x="288" y="247"/>
                    <a:pt x="0" y="411"/>
                    <a:pt x="452" y="863"/>
                  </a:cubicBezTo>
                  <a:cubicBezTo>
                    <a:pt x="781" y="575"/>
                    <a:pt x="1109" y="370"/>
                    <a:pt x="699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35" name="Google Shape;9735;p17"/>
            <p:cNvSpPr/>
            <p:nvPr/>
          </p:nvSpPr>
          <p:spPr>
            <a:xfrm>
              <a:off x="3585075" y="606800"/>
              <a:ext cx="35975" cy="10300"/>
            </a:xfrm>
            <a:custGeom>
              <a:avLst/>
              <a:gdLst/>
              <a:ahLst/>
              <a:cxnLst/>
              <a:rect l="l" t="t" r="r" b="b"/>
              <a:pathLst>
                <a:path w="1439" h="412" extrusionOk="0">
                  <a:moveTo>
                    <a:pt x="0" y="83"/>
                  </a:moveTo>
                  <a:cubicBezTo>
                    <a:pt x="42" y="206"/>
                    <a:pt x="42" y="288"/>
                    <a:pt x="83" y="412"/>
                  </a:cubicBezTo>
                  <a:cubicBezTo>
                    <a:pt x="576" y="371"/>
                    <a:pt x="945" y="247"/>
                    <a:pt x="1438" y="206"/>
                  </a:cubicBezTo>
                  <a:cubicBezTo>
                    <a:pt x="1438" y="165"/>
                    <a:pt x="1397" y="42"/>
                    <a:pt x="1397" y="1"/>
                  </a:cubicBezTo>
                  <a:cubicBezTo>
                    <a:pt x="904" y="42"/>
                    <a:pt x="452" y="83"/>
                    <a:pt x="0" y="8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36" name="Google Shape;9736;p17"/>
            <p:cNvSpPr/>
            <p:nvPr/>
          </p:nvSpPr>
          <p:spPr>
            <a:xfrm>
              <a:off x="3857225" y="1552675"/>
              <a:ext cx="25700" cy="24675"/>
            </a:xfrm>
            <a:custGeom>
              <a:avLst/>
              <a:gdLst/>
              <a:ahLst/>
              <a:cxnLst/>
              <a:rect l="l" t="t" r="r" b="b"/>
              <a:pathLst>
                <a:path w="1028" h="987" extrusionOk="0">
                  <a:moveTo>
                    <a:pt x="781" y="1"/>
                  </a:moveTo>
                  <a:cubicBezTo>
                    <a:pt x="494" y="329"/>
                    <a:pt x="247" y="617"/>
                    <a:pt x="1" y="987"/>
                  </a:cubicBezTo>
                  <a:cubicBezTo>
                    <a:pt x="1028" y="945"/>
                    <a:pt x="1028" y="863"/>
                    <a:pt x="781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37" name="Google Shape;9737;p17"/>
            <p:cNvSpPr/>
            <p:nvPr/>
          </p:nvSpPr>
          <p:spPr>
            <a:xfrm>
              <a:off x="3876750" y="1551650"/>
              <a:ext cx="1050" cy="1050"/>
            </a:xfrm>
            <a:custGeom>
              <a:avLst/>
              <a:gdLst/>
              <a:ahLst/>
              <a:cxnLst/>
              <a:rect l="l" t="t" r="r" b="b"/>
              <a:pathLst>
                <a:path w="42" h="42" extrusionOk="0">
                  <a:moveTo>
                    <a:pt x="41" y="1"/>
                  </a:moveTo>
                  <a:cubicBezTo>
                    <a:pt x="41" y="1"/>
                    <a:pt x="0" y="42"/>
                    <a:pt x="41" y="1"/>
                  </a:cubicBezTo>
                  <a:cubicBezTo>
                    <a:pt x="0" y="42"/>
                    <a:pt x="0" y="42"/>
                    <a:pt x="41" y="1"/>
                  </a:cubicBezTo>
                  <a:cubicBezTo>
                    <a:pt x="41" y="42"/>
                    <a:pt x="41" y="1"/>
                    <a:pt x="41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38" name="Google Shape;9738;p17"/>
            <p:cNvSpPr/>
            <p:nvPr/>
          </p:nvSpPr>
          <p:spPr>
            <a:xfrm>
              <a:off x="3574800" y="484600"/>
              <a:ext cx="26725" cy="16450"/>
            </a:xfrm>
            <a:custGeom>
              <a:avLst/>
              <a:gdLst/>
              <a:ahLst/>
              <a:cxnLst/>
              <a:rect l="l" t="t" r="r" b="b"/>
              <a:pathLst>
                <a:path w="1069" h="658" extrusionOk="0">
                  <a:moveTo>
                    <a:pt x="1" y="616"/>
                  </a:moveTo>
                  <a:cubicBezTo>
                    <a:pt x="494" y="658"/>
                    <a:pt x="822" y="575"/>
                    <a:pt x="1069" y="247"/>
                  </a:cubicBezTo>
                  <a:cubicBezTo>
                    <a:pt x="411" y="0"/>
                    <a:pt x="165" y="165"/>
                    <a:pt x="1" y="61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39" name="Google Shape;9739;p17"/>
            <p:cNvSpPr/>
            <p:nvPr/>
          </p:nvSpPr>
          <p:spPr>
            <a:xfrm>
              <a:off x="4278300" y="1892625"/>
              <a:ext cx="27750" cy="14400"/>
            </a:xfrm>
            <a:custGeom>
              <a:avLst/>
              <a:gdLst/>
              <a:ahLst/>
              <a:cxnLst/>
              <a:rect l="l" t="t" r="r" b="b"/>
              <a:pathLst>
                <a:path w="1110" h="576" extrusionOk="0">
                  <a:moveTo>
                    <a:pt x="1110" y="411"/>
                  </a:moveTo>
                  <a:cubicBezTo>
                    <a:pt x="904" y="247"/>
                    <a:pt x="699" y="164"/>
                    <a:pt x="452" y="0"/>
                  </a:cubicBezTo>
                  <a:cubicBezTo>
                    <a:pt x="411" y="0"/>
                    <a:pt x="206" y="164"/>
                    <a:pt x="0" y="329"/>
                  </a:cubicBezTo>
                  <a:cubicBezTo>
                    <a:pt x="411" y="411"/>
                    <a:pt x="658" y="452"/>
                    <a:pt x="904" y="575"/>
                  </a:cubicBezTo>
                  <a:cubicBezTo>
                    <a:pt x="1027" y="534"/>
                    <a:pt x="1069" y="493"/>
                    <a:pt x="1110" y="41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40" name="Google Shape;9740;p17"/>
            <p:cNvSpPr/>
            <p:nvPr/>
          </p:nvSpPr>
          <p:spPr>
            <a:xfrm>
              <a:off x="2945250" y="2686500"/>
              <a:ext cx="25700" cy="12350"/>
            </a:xfrm>
            <a:custGeom>
              <a:avLst/>
              <a:gdLst/>
              <a:ahLst/>
              <a:cxnLst/>
              <a:rect l="l" t="t" r="r" b="b"/>
              <a:pathLst>
                <a:path w="1028" h="494" extrusionOk="0">
                  <a:moveTo>
                    <a:pt x="1" y="493"/>
                  </a:moveTo>
                  <a:lnTo>
                    <a:pt x="945" y="493"/>
                  </a:lnTo>
                  <a:cubicBezTo>
                    <a:pt x="987" y="329"/>
                    <a:pt x="987" y="206"/>
                    <a:pt x="1028" y="0"/>
                  </a:cubicBezTo>
                  <a:cubicBezTo>
                    <a:pt x="494" y="0"/>
                    <a:pt x="124" y="41"/>
                    <a:pt x="1" y="49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41" name="Google Shape;9741;p17"/>
            <p:cNvSpPr/>
            <p:nvPr/>
          </p:nvSpPr>
          <p:spPr>
            <a:xfrm>
              <a:off x="4905800" y="1357550"/>
              <a:ext cx="21600" cy="16450"/>
            </a:xfrm>
            <a:custGeom>
              <a:avLst/>
              <a:gdLst/>
              <a:ahLst/>
              <a:cxnLst/>
              <a:rect l="l" t="t" r="r" b="b"/>
              <a:pathLst>
                <a:path w="864" h="658" extrusionOk="0">
                  <a:moveTo>
                    <a:pt x="452" y="370"/>
                  </a:moveTo>
                  <a:cubicBezTo>
                    <a:pt x="575" y="247"/>
                    <a:pt x="740" y="165"/>
                    <a:pt x="863" y="41"/>
                  </a:cubicBezTo>
                  <a:cubicBezTo>
                    <a:pt x="0" y="0"/>
                    <a:pt x="0" y="0"/>
                    <a:pt x="370" y="658"/>
                  </a:cubicBezTo>
                  <a:cubicBezTo>
                    <a:pt x="370" y="576"/>
                    <a:pt x="370" y="411"/>
                    <a:pt x="452" y="37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42" name="Google Shape;9742;p17"/>
            <p:cNvSpPr/>
            <p:nvPr/>
          </p:nvSpPr>
          <p:spPr>
            <a:xfrm>
              <a:off x="4806175" y="1235325"/>
              <a:ext cx="18525" cy="15450"/>
            </a:xfrm>
            <a:custGeom>
              <a:avLst/>
              <a:gdLst/>
              <a:ahLst/>
              <a:cxnLst/>
              <a:rect l="l" t="t" r="r" b="b"/>
              <a:pathLst>
                <a:path w="741" h="618" extrusionOk="0">
                  <a:moveTo>
                    <a:pt x="740" y="371"/>
                  </a:moveTo>
                  <a:cubicBezTo>
                    <a:pt x="658" y="288"/>
                    <a:pt x="494" y="165"/>
                    <a:pt x="288" y="1"/>
                  </a:cubicBezTo>
                  <a:cubicBezTo>
                    <a:pt x="124" y="206"/>
                    <a:pt x="1" y="329"/>
                    <a:pt x="1" y="412"/>
                  </a:cubicBezTo>
                  <a:cubicBezTo>
                    <a:pt x="1" y="453"/>
                    <a:pt x="247" y="617"/>
                    <a:pt x="329" y="576"/>
                  </a:cubicBezTo>
                  <a:cubicBezTo>
                    <a:pt x="494" y="576"/>
                    <a:pt x="658" y="453"/>
                    <a:pt x="740" y="37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43" name="Google Shape;9743;p17"/>
            <p:cNvSpPr/>
            <p:nvPr/>
          </p:nvSpPr>
          <p:spPr>
            <a:xfrm>
              <a:off x="4961250" y="1351375"/>
              <a:ext cx="22625" cy="15450"/>
            </a:xfrm>
            <a:custGeom>
              <a:avLst/>
              <a:gdLst/>
              <a:ahLst/>
              <a:cxnLst/>
              <a:rect l="l" t="t" r="r" b="b"/>
              <a:pathLst>
                <a:path w="905" h="618" extrusionOk="0">
                  <a:moveTo>
                    <a:pt x="781" y="83"/>
                  </a:moveTo>
                  <a:cubicBezTo>
                    <a:pt x="781" y="42"/>
                    <a:pt x="494" y="1"/>
                    <a:pt x="453" y="1"/>
                  </a:cubicBezTo>
                  <a:cubicBezTo>
                    <a:pt x="83" y="83"/>
                    <a:pt x="1" y="288"/>
                    <a:pt x="247" y="617"/>
                  </a:cubicBezTo>
                  <a:cubicBezTo>
                    <a:pt x="781" y="576"/>
                    <a:pt x="904" y="371"/>
                    <a:pt x="781" y="8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44" name="Google Shape;9744;p17"/>
            <p:cNvSpPr/>
            <p:nvPr/>
          </p:nvSpPr>
          <p:spPr>
            <a:xfrm>
              <a:off x="3740150" y="1325700"/>
              <a:ext cx="25700" cy="11325"/>
            </a:xfrm>
            <a:custGeom>
              <a:avLst/>
              <a:gdLst/>
              <a:ahLst/>
              <a:cxnLst/>
              <a:rect l="l" t="t" r="r" b="b"/>
              <a:pathLst>
                <a:path w="1028" h="453" extrusionOk="0">
                  <a:moveTo>
                    <a:pt x="1028" y="247"/>
                  </a:moveTo>
                  <a:cubicBezTo>
                    <a:pt x="863" y="165"/>
                    <a:pt x="781" y="42"/>
                    <a:pt x="617" y="42"/>
                  </a:cubicBezTo>
                  <a:cubicBezTo>
                    <a:pt x="452" y="1"/>
                    <a:pt x="247" y="42"/>
                    <a:pt x="1" y="83"/>
                  </a:cubicBezTo>
                  <a:cubicBezTo>
                    <a:pt x="452" y="453"/>
                    <a:pt x="452" y="453"/>
                    <a:pt x="1028" y="24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45" name="Google Shape;9745;p17"/>
            <p:cNvSpPr/>
            <p:nvPr/>
          </p:nvSpPr>
          <p:spPr>
            <a:xfrm>
              <a:off x="3925000" y="3114750"/>
              <a:ext cx="29825" cy="12350"/>
            </a:xfrm>
            <a:custGeom>
              <a:avLst/>
              <a:gdLst/>
              <a:ahLst/>
              <a:cxnLst/>
              <a:rect l="l" t="t" r="r" b="b"/>
              <a:pathLst>
                <a:path w="1193" h="494" extrusionOk="0">
                  <a:moveTo>
                    <a:pt x="1192" y="1"/>
                  </a:moveTo>
                  <a:cubicBezTo>
                    <a:pt x="535" y="1"/>
                    <a:pt x="247" y="288"/>
                    <a:pt x="1" y="494"/>
                  </a:cubicBezTo>
                  <a:cubicBezTo>
                    <a:pt x="371" y="329"/>
                    <a:pt x="781" y="165"/>
                    <a:pt x="1192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46" name="Google Shape;9746;p17"/>
            <p:cNvSpPr/>
            <p:nvPr/>
          </p:nvSpPr>
          <p:spPr>
            <a:xfrm>
              <a:off x="2985300" y="3817225"/>
              <a:ext cx="13375" cy="11325"/>
            </a:xfrm>
            <a:custGeom>
              <a:avLst/>
              <a:gdLst/>
              <a:ahLst/>
              <a:cxnLst/>
              <a:rect l="l" t="t" r="r" b="b"/>
              <a:pathLst>
                <a:path w="535" h="453" extrusionOk="0">
                  <a:moveTo>
                    <a:pt x="535" y="452"/>
                  </a:moveTo>
                  <a:cubicBezTo>
                    <a:pt x="370" y="288"/>
                    <a:pt x="247" y="165"/>
                    <a:pt x="124" y="0"/>
                  </a:cubicBezTo>
                  <a:cubicBezTo>
                    <a:pt x="1" y="452"/>
                    <a:pt x="1" y="452"/>
                    <a:pt x="535" y="45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47" name="Google Shape;9747;p17"/>
            <p:cNvSpPr/>
            <p:nvPr/>
          </p:nvSpPr>
          <p:spPr>
            <a:xfrm>
              <a:off x="2876450" y="2881625"/>
              <a:ext cx="21575" cy="14400"/>
            </a:xfrm>
            <a:custGeom>
              <a:avLst/>
              <a:gdLst/>
              <a:ahLst/>
              <a:cxnLst/>
              <a:rect l="l" t="t" r="r" b="b"/>
              <a:pathLst>
                <a:path w="863" h="576" extrusionOk="0">
                  <a:moveTo>
                    <a:pt x="822" y="206"/>
                  </a:moveTo>
                  <a:cubicBezTo>
                    <a:pt x="822" y="165"/>
                    <a:pt x="575" y="0"/>
                    <a:pt x="452" y="0"/>
                  </a:cubicBezTo>
                  <a:cubicBezTo>
                    <a:pt x="0" y="41"/>
                    <a:pt x="0" y="247"/>
                    <a:pt x="82" y="493"/>
                  </a:cubicBezTo>
                  <a:cubicBezTo>
                    <a:pt x="575" y="576"/>
                    <a:pt x="863" y="576"/>
                    <a:pt x="822" y="20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48" name="Google Shape;9748;p17"/>
            <p:cNvSpPr/>
            <p:nvPr/>
          </p:nvSpPr>
          <p:spPr>
            <a:xfrm>
              <a:off x="4135550" y="1343175"/>
              <a:ext cx="21600" cy="14400"/>
            </a:xfrm>
            <a:custGeom>
              <a:avLst/>
              <a:gdLst/>
              <a:ahLst/>
              <a:cxnLst/>
              <a:rect l="l" t="t" r="r" b="b"/>
              <a:pathLst>
                <a:path w="864" h="576" extrusionOk="0">
                  <a:moveTo>
                    <a:pt x="0" y="0"/>
                  </a:moveTo>
                  <a:cubicBezTo>
                    <a:pt x="329" y="206"/>
                    <a:pt x="575" y="411"/>
                    <a:pt x="822" y="575"/>
                  </a:cubicBezTo>
                  <a:cubicBezTo>
                    <a:pt x="863" y="124"/>
                    <a:pt x="863" y="124"/>
                    <a:pt x="0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49" name="Google Shape;9749;p17"/>
            <p:cNvSpPr/>
            <p:nvPr/>
          </p:nvSpPr>
          <p:spPr>
            <a:xfrm>
              <a:off x="4308075" y="1644075"/>
              <a:ext cx="28800" cy="16475"/>
            </a:xfrm>
            <a:custGeom>
              <a:avLst/>
              <a:gdLst/>
              <a:ahLst/>
              <a:cxnLst/>
              <a:rect l="l" t="t" r="r" b="b"/>
              <a:pathLst>
                <a:path w="1152" h="659" extrusionOk="0">
                  <a:moveTo>
                    <a:pt x="1151" y="617"/>
                  </a:moveTo>
                  <a:cubicBezTo>
                    <a:pt x="822" y="370"/>
                    <a:pt x="617" y="165"/>
                    <a:pt x="412" y="1"/>
                  </a:cubicBezTo>
                  <a:cubicBezTo>
                    <a:pt x="288" y="206"/>
                    <a:pt x="124" y="412"/>
                    <a:pt x="1" y="658"/>
                  </a:cubicBezTo>
                  <a:cubicBezTo>
                    <a:pt x="412" y="658"/>
                    <a:pt x="658" y="658"/>
                    <a:pt x="1151" y="61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50" name="Google Shape;9750;p17"/>
            <p:cNvSpPr/>
            <p:nvPr/>
          </p:nvSpPr>
          <p:spPr>
            <a:xfrm>
              <a:off x="4318350" y="1644075"/>
              <a:ext cx="25" cy="1050"/>
            </a:xfrm>
            <a:custGeom>
              <a:avLst/>
              <a:gdLst/>
              <a:ahLst/>
              <a:cxnLst/>
              <a:rect l="l" t="t" r="r" b="b"/>
              <a:pathLst>
                <a:path w="1" h="42" extrusionOk="0">
                  <a:moveTo>
                    <a:pt x="1" y="42"/>
                  </a:moveTo>
                  <a:cubicBezTo>
                    <a:pt x="1" y="1"/>
                    <a:pt x="1" y="1"/>
                    <a:pt x="1" y="42"/>
                  </a:cubicBezTo>
                  <a:lnTo>
                    <a:pt x="1" y="42"/>
                  </a:lnTo>
                  <a:cubicBezTo>
                    <a:pt x="1" y="1"/>
                    <a:pt x="1" y="1"/>
                    <a:pt x="1" y="42"/>
                  </a:cubicBezTo>
                  <a:cubicBezTo>
                    <a:pt x="1" y="1"/>
                    <a:pt x="1" y="1"/>
                    <a:pt x="1" y="42"/>
                  </a:cubicBezTo>
                  <a:cubicBezTo>
                    <a:pt x="1" y="1"/>
                    <a:pt x="1" y="1"/>
                    <a:pt x="1" y="4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51" name="Google Shape;9751;p17"/>
            <p:cNvSpPr/>
            <p:nvPr/>
          </p:nvSpPr>
          <p:spPr>
            <a:xfrm>
              <a:off x="3724750" y="1037125"/>
              <a:ext cx="14400" cy="18500"/>
            </a:xfrm>
            <a:custGeom>
              <a:avLst/>
              <a:gdLst/>
              <a:ahLst/>
              <a:cxnLst/>
              <a:rect l="l" t="t" r="r" b="b"/>
              <a:pathLst>
                <a:path w="576" h="740" extrusionOk="0">
                  <a:moveTo>
                    <a:pt x="247" y="0"/>
                  </a:moveTo>
                  <a:cubicBezTo>
                    <a:pt x="0" y="411"/>
                    <a:pt x="0" y="411"/>
                    <a:pt x="329" y="740"/>
                  </a:cubicBezTo>
                  <a:cubicBezTo>
                    <a:pt x="575" y="329"/>
                    <a:pt x="575" y="329"/>
                    <a:pt x="247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52" name="Google Shape;9752;p17"/>
            <p:cNvSpPr/>
            <p:nvPr/>
          </p:nvSpPr>
          <p:spPr>
            <a:xfrm>
              <a:off x="1535175" y="5013675"/>
              <a:ext cx="16475" cy="33925"/>
            </a:xfrm>
            <a:custGeom>
              <a:avLst/>
              <a:gdLst/>
              <a:ahLst/>
              <a:cxnLst/>
              <a:rect l="l" t="t" r="r" b="b"/>
              <a:pathLst>
                <a:path w="659" h="1357" extrusionOk="0">
                  <a:moveTo>
                    <a:pt x="288" y="1"/>
                  </a:moveTo>
                  <a:cubicBezTo>
                    <a:pt x="1" y="617"/>
                    <a:pt x="124" y="946"/>
                    <a:pt x="412" y="1356"/>
                  </a:cubicBezTo>
                  <a:cubicBezTo>
                    <a:pt x="617" y="658"/>
                    <a:pt x="658" y="247"/>
                    <a:pt x="288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53" name="Google Shape;9753;p17"/>
            <p:cNvSpPr/>
            <p:nvPr/>
          </p:nvSpPr>
          <p:spPr>
            <a:xfrm>
              <a:off x="3029475" y="2881625"/>
              <a:ext cx="15425" cy="16450"/>
            </a:xfrm>
            <a:custGeom>
              <a:avLst/>
              <a:gdLst/>
              <a:ahLst/>
              <a:cxnLst/>
              <a:rect l="l" t="t" r="r" b="b"/>
              <a:pathLst>
                <a:path w="617" h="658" extrusionOk="0">
                  <a:moveTo>
                    <a:pt x="616" y="493"/>
                  </a:moveTo>
                  <a:cubicBezTo>
                    <a:pt x="616" y="411"/>
                    <a:pt x="452" y="247"/>
                    <a:pt x="288" y="0"/>
                  </a:cubicBezTo>
                  <a:cubicBezTo>
                    <a:pt x="123" y="206"/>
                    <a:pt x="0" y="288"/>
                    <a:pt x="41" y="411"/>
                  </a:cubicBezTo>
                  <a:cubicBezTo>
                    <a:pt x="41" y="493"/>
                    <a:pt x="206" y="617"/>
                    <a:pt x="288" y="658"/>
                  </a:cubicBezTo>
                  <a:cubicBezTo>
                    <a:pt x="411" y="658"/>
                    <a:pt x="616" y="617"/>
                    <a:pt x="616" y="49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54" name="Google Shape;9754;p17"/>
            <p:cNvSpPr/>
            <p:nvPr/>
          </p:nvSpPr>
          <p:spPr>
            <a:xfrm>
              <a:off x="4737375" y="1388350"/>
              <a:ext cx="20550" cy="19550"/>
            </a:xfrm>
            <a:custGeom>
              <a:avLst/>
              <a:gdLst/>
              <a:ahLst/>
              <a:cxnLst/>
              <a:rect l="l" t="t" r="r" b="b"/>
              <a:pathLst>
                <a:path w="822" h="782" extrusionOk="0">
                  <a:moveTo>
                    <a:pt x="0" y="1"/>
                  </a:moveTo>
                  <a:lnTo>
                    <a:pt x="616" y="781"/>
                  </a:lnTo>
                  <a:cubicBezTo>
                    <a:pt x="822" y="165"/>
                    <a:pt x="822" y="165"/>
                    <a:pt x="0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55" name="Google Shape;9755;p17"/>
            <p:cNvSpPr/>
            <p:nvPr/>
          </p:nvSpPr>
          <p:spPr>
            <a:xfrm>
              <a:off x="5391575" y="1347275"/>
              <a:ext cx="26725" cy="8250"/>
            </a:xfrm>
            <a:custGeom>
              <a:avLst/>
              <a:gdLst/>
              <a:ahLst/>
              <a:cxnLst/>
              <a:rect l="l" t="t" r="r" b="b"/>
              <a:pathLst>
                <a:path w="1069" h="330" extrusionOk="0">
                  <a:moveTo>
                    <a:pt x="206" y="42"/>
                  </a:moveTo>
                  <a:cubicBezTo>
                    <a:pt x="123" y="42"/>
                    <a:pt x="82" y="165"/>
                    <a:pt x="0" y="329"/>
                  </a:cubicBezTo>
                  <a:cubicBezTo>
                    <a:pt x="452" y="329"/>
                    <a:pt x="740" y="247"/>
                    <a:pt x="1068" y="247"/>
                  </a:cubicBezTo>
                  <a:lnTo>
                    <a:pt x="1068" y="1"/>
                  </a:lnTo>
                  <a:cubicBezTo>
                    <a:pt x="740" y="42"/>
                    <a:pt x="493" y="42"/>
                    <a:pt x="206" y="4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56" name="Google Shape;9756;p17"/>
            <p:cNvSpPr/>
            <p:nvPr/>
          </p:nvSpPr>
          <p:spPr>
            <a:xfrm>
              <a:off x="3799725" y="2041525"/>
              <a:ext cx="28775" cy="24675"/>
            </a:xfrm>
            <a:custGeom>
              <a:avLst/>
              <a:gdLst/>
              <a:ahLst/>
              <a:cxnLst/>
              <a:rect l="l" t="t" r="r" b="b"/>
              <a:pathLst>
                <a:path w="1151" h="987" extrusionOk="0">
                  <a:moveTo>
                    <a:pt x="1109" y="412"/>
                  </a:moveTo>
                  <a:cubicBezTo>
                    <a:pt x="1150" y="329"/>
                    <a:pt x="1109" y="165"/>
                    <a:pt x="1068" y="1"/>
                  </a:cubicBezTo>
                  <a:cubicBezTo>
                    <a:pt x="288" y="1"/>
                    <a:pt x="0" y="206"/>
                    <a:pt x="288" y="987"/>
                  </a:cubicBezTo>
                  <a:cubicBezTo>
                    <a:pt x="699" y="740"/>
                    <a:pt x="945" y="576"/>
                    <a:pt x="1109" y="41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57" name="Google Shape;9757;p17"/>
            <p:cNvSpPr/>
            <p:nvPr/>
          </p:nvSpPr>
          <p:spPr>
            <a:xfrm>
              <a:off x="4636725" y="1044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58" name="Google Shape;9758;p17"/>
            <p:cNvSpPr/>
            <p:nvPr/>
          </p:nvSpPr>
          <p:spPr>
            <a:xfrm>
              <a:off x="4636725" y="1042250"/>
              <a:ext cx="25700" cy="15425"/>
            </a:xfrm>
            <a:custGeom>
              <a:avLst/>
              <a:gdLst/>
              <a:ahLst/>
              <a:cxnLst/>
              <a:rect l="l" t="t" r="r" b="b"/>
              <a:pathLst>
                <a:path w="1028" h="617" extrusionOk="0">
                  <a:moveTo>
                    <a:pt x="0" y="83"/>
                  </a:moveTo>
                  <a:cubicBezTo>
                    <a:pt x="288" y="288"/>
                    <a:pt x="411" y="617"/>
                    <a:pt x="945" y="617"/>
                  </a:cubicBezTo>
                  <a:cubicBezTo>
                    <a:pt x="1027" y="83"/>
                    <a:pt x="658" y="1"/>
                    <a:pt x="0" y="8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59" name="Google Shape;9759;p17"/>
            <p:cNvSpPr/>
            <p:nvPr/>
          </p:nvSpPr>
          <p:spPr>
            <a:xfrm>
              <a:off x="3210225" y="3430050"/>
              <a:ext cx="22625" cy="18500"/>
            </a:xfrm>
            <a:custGeom>
              <a:avLst/>
              <a:gdLst/>
              <a:ahLst/>
              <a:cxnLst/>
              <a:rect l="l" t="t" r="r" b="b"/>
              <a:pathLst>
                <a:path w="905" h="740" extrusionOk="0">
                  <a:moveTo>
                    <a:pt x="0" y="534"/>
                  </a:moveTo>
                  <a:cubicBezTo>
                    <a:pt x="82" y="616"/>
                    <a:pt x="206" y="657"/>
                    <a:pt x="288" y="740"/>
                  </a:cubicBezTo>
                  <a:lnTo>
                    <a:pt x="904" y="123"/>
                  </a:lnTo>
                  <a:cubicBezTo>
                    <a:pt x="822" y="82"/>
                    <a:pt x="699" y="41"/>
                    <a:pt x="658" y="0"/>
                  </a:cubicBezTo>
                  <a:cubicBezTo>
                    <a:pt x="452" y="206"/>
                    <a:pt x="247" y="329"/>
                    <a:pt x="0" y="53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60" name="Google Shape;9760;p17"/>
            <p:cNvSpPr/>
            <p:nvPr/>
          </p:nvSpPr>
          <p:spPr>
            <a:xfrm>
              <a:off x="5763350" y="1141875"/>
              <a:ext cx="25700" cy="6200"/>
            </a:xfrm>
            <a:custGeom>
              <a:avLst/>
              <a:gdLst/>
              <a:ahLst/>
              <a:cxnLst/>
              <a:rect l="l" t="t" r="r" b="b"/>
              <a:pathLst>
                <a:path w="1028" h="248" extrusionOk="0">
                  <a:moveTo>
                    <a:pt x="0" y="247"/>
                  </a:moveTo>
                  <a:lnTo>
                    <a:pt x="1027" y="247"/>
                  </a:lnTo>
                  <a:cubicBezTo>
                    <a:pt x="1027" y="165"/>
                    <a:pt x="986" y="124"/>
                    <a:pt x="986" y="1"/>
                  </a:cubicBezTo>
                  <a:cubicBezTo>
                    <a:pt x="657" y="1"/>
                    <a:pt x="288" y="42"/>
                    <a:pt x="0" y="4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61" name="Google Shape;9761;p17"/>
            <p:cNvSpPr/>
            <p:nvPr/>
          </p:nvSpPr>
          <p:spPr>
            <a:xfrm>
              <a:off x="3247200" y="1882350"/>
              <a:ext cx="35950" cy="9275"/>
            </a:xfrm>
            <a:custGeom>
              <a:avLst/>
              <a:gdLst/>
              <a:ahLst/>
              <a:cxnLst/>
              <a:rect l="l" t="t" r="r" b="b"/>
              <a:pathLst>
                <a:path w="1438" h="371" extrusionOk="0">
                  <a:moveTo>
                    <a:pt x="0" y="370"/>
                  </a:moveTo>
                  <a:lnTo>
                    <a:pt x="1438" y="370"/>
                  </a:lnTo>
                  <a:lnTo>
                    <a:pt x="1438" y="165"/>
                  </a:lnTo>
                  <a:cubicBezTo>
                    <a:pt x="986" y="124"/>
                    <a:pt x="575" y="0"/>
                    <a:pt x="0" y="37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62" name="Google Shape;9762;p17"/>
            <p:cNvSpPr/>
            <p:nvPr/>
          </p:nvSpPr>
          <p:spPr>
            <a:xfrm>
              <a:off x="4192025" y="1871050"/>
              <a:ext cx="21600" cy="5150"/>
            </a:xfrm>
            <a:custGeom>
              <a:avLst/>
              <a:gdLst/>
              <a:ahLst/>
              <a:cxnLst/>
              <a:rect l="l" t="t" r="r" b="b"/>
              <a:pathLst>
                <a:path w="864" h="206" extrusionOk="0">
                  <a:moveTo>
                    <a:pt x="863" y="0"/>
                  </a:moveTo>
                  <a:cubicBezTo>
                    <a:pt x="576" y="0"/>
                    <a:pt x="329" y="0"/>
                    <a:pt x="1" y="42"/>
                  </a:cubicBezTo>
                  <a:lnTo>
                    <a:pt x="1" y="206"/>
                  </a:lnTo>
                  <a:lnTo>
                    <a:pt x="863" y="206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63" name="Google Shape;9763;p17"/>
            <p:cNvSpPr/>
            <p:nvPr/>
          </p:nvSpPr>
          <p:spPr>
            <a:xfrm>
              <a:off x="3127025" y="1745750"/>
              <a:ext cx="25700" cy="15425"/>
            </a:xfrm>
            <a:custGeom>
              <a:avLst/>
              <a:gdLst/>
              <a:ahLst/>
              <a:cxnLst/>
              <a:rect l="l" t="t" r="r" b="b"/>
              <a:pathLst>
                <a:path w="1028" h="617" extrusionOk="0">
                  <a:moveTo>
                    <a:pt x="822" y="1"/>
                  </a:moveTo>
                  <a:cubicBezTo>
                    <a:pt x="535" y="124"/>
                    <a:pt x="288" y="247"/>
                    <a:pt x="1" y="412"/>
                  </a:cubicBezTo>
                  <a:cubicBezTo>
                    <a:pt x="83" y="453"/>
                    <a:pt x="206" y="617"/>
                    <a:pt x="206" y="617"/>
                  </a:cubicBezTo>
                  <a:cubicBezTo>
                    <a:pt x="453" y="494"/>
                    <a:pt x="699" y="329"/>
                    <a:pt x="1028" y="247"/>
                  </a:cubicBezTo>
                  <a:cubicBezTo>
                    <a:pt x="946" y="124"/>
                    <a:pt x="905" y="42"/>
                    <a:pt x="822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64" name="Google Shape;9764;p17"/>
            <p:cNvSpPr/>
            <p:nvPr/>
          </p:nvSpPr>
          <p:spPr>
            <a:xfrm>
              <a:off x="3650800" y="1729325"/>
              <a:ext cx="20575" cy="11325"/>
            </a:xfrm>
            <a:custGeom>
              <a:avLst/>
              <a:gdLst/>
              <a:ahLst/>
              <a:cxnLst/>
              <a:rect l="l" t="t" r="r" b="b"/>
              <a:pathLst>
                <a:path w="823" h="453" extrusionOk="0">
                  <a:moveTo>
                    <a:pt x="83" y="452"/>
                  </a:moveTo>
                  <a:cubicBezTo>
                    <a:pt x="329" y="370"/>
                    <a:pt x="535" y="329"/>
                    <a:pt x="822" y="247"/>
                  </a:cubicBezTo>
                  <a:cubicBezTo>
                    <a:pt x="822" y="247"/>
                    <a:pt x="740" y="0"/>
                    <a:pt x="699" y="0"/>
                  </a:cubicBezTo>
                  <a:cubicBezTo>
                    <a:pt x="452" y="0"/>
                    <a:pt x="247" y="83"/>
                    <a:pt x="1" y="124"/>
                  </a:cubicBezTo>
                  <a:cubicBezTo>
                    <a:pt x="42" y="288"/>
                    <a:pt x="42" y="370"/>
                    <a:pt x="83" y="45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65" name="Google Shape;9765;p17"/>
            <p:cNvSpPr/>
            <p:nvPr/>
          </p:nvSpPr>
          <p:spPr>
            <a:xfrm>
              <a:off x="3981500" y="1700575"/>
              <a:ext cx="33900" cy="15425"/>
            </a:xfrm>
            <a:custGeom>
              <a:avLst/>
              <a:gdLst/>
              <a:ahLst/>
              <a:cxnLst/>
              <a:rect l="l" t="t" r="r" b="b"/>
              <a:pathLst>
                <a:path w="1356" h="617" extrusionOk="0">
                  <a:moveTo>
                    <a:pt x="1233" y="0"/>
                  </a:moveTo>
                  <a:cubicBezTo>
                    <a:pt x="863" y="82"/>
                    <a:pt x="329" y="0"/>
                    <a:pt x="0" y="616"/>
                  </a:cubicBezTo>
                  <a:cubicBezTo>
                    <a:pt x="617" y="452"/>
                    <a:pt x="986" y="288"/>
                    <a:pt x="1356" y="206"/>
                  </a:cubicBezTo>
                  <a:cubicBezTo>
                    <a:pt x="1274" y="165"/>
                    <a:pt x="1233" y="41"/>
                    <a:pt x="1233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66" name="Google Shape;9766;p17"/>
            <p:cNvSpPr/>
            <p:nvPr/>
          </p:nvSpPr>
          <p:spPr>
            <a:xfrm>
              <a:off x="3782250" y="540050"/>
              <a:ext cx="19550" cy="24675"/>
            </a:xfrm>
            <a:custGeom>
              <a:avLst/>
              <a:gdLst/>
              <a:ahLst/>
              <a:cxnLst/>
              <a:rect l="l" t="t" r="r" b="b"/>
              <a:pathLst>
                <a:path w="782" h="987" extrusionOk="0">
                  <a:moveTo>
                    <a:pt x="535" y="986"/>
                  </a:moveTo>
                  <a:cubicBezTo>
                    <a:pt x="576" y="699"/>
                    <a:pt x="699" y="452"/>
                    <a:pt x="781" y="1"/>
                  </a:cubicBezTo>
                  <a:cubicBezTo>
                    <a:pt x="1" y="576"/>
                    <a:pt x="1" y="576"/>
                    <a:pt x="535" y="98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67" name="Google Shape;9767;p17"/>
            <p:cNvSpPr/>
            <p:nvPr/>
          </p:nvSpPr>
          <p:spPr>
            <a:xfrm>
              <a:off x="3795600" y="564700"/>
              <a:ext cx="1050" cy="25"/>
            </a:xfrm>
            <a:custGeom>
              <a:avLst/>
              <a:gdLst/>
              <a:ahLst/>
              <a:cxnLst/>
              <a:rect l="l" t="t" r="r" b="b"/>
              <a:pathLst>
                <a:path w="42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42" y="0"/>
                    <a:pt x="1" y="0"/>
                  </a:cubicBezTo>
                  <a:cubicBezTo>
                    <a:pt x="42" y="0"/>
                    <a:pt x="42" y="0"/>
                    <a:pt x="1" y="0"/>
                  </a:cubicBezTo>
                  <a:cubicBezTo>
                    <a:pt x="42" y="0"/>
                    <a:pt x="42" y="0"/>
                    <a:pt x="1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68" name="Google Shape;9768;p17"/>
            <p:cNvSpPr/>
            <p:nvPr/>
          </p:nvSpPr>
          <p:spPr>
            <a:xfrm>
              <a:off x="3641550" y="518475"/>
              <a:ext cx="25700" cy="10300"/>
            </a:xfrm>
            <a:custGeom>
              <a:avLst/>
              <a:gdLst/>
              <a:ahLst/>
              <a:cxnLst/>
              <a:rect l="l" t="t" r="r" b="b"/>
              <a:pathLst>
                <a:path w="1028" h="412" extrusionOk="0">
                  <a:moveTo>
                    <a:pt x="905" y="1"/>
                  </a:moveTo>
                  <a:lnTo>
                    <a:pt x="1" y="124"/>
                  </a:lnTo>
                  <a:cubicBezTo>
                    <a:pt x="42" y="247"/>
                    <a:pt x="42" y="288"/>
                    <a:pt x="83" y="412"/>
                  </a:cubicBezTo>
                  <a:cubicBezTo>
                    <a:pt x="412" y="330"/>
                    <a:pt x="699" y="288"/>
                    <a:pt x="1028" y="288"/>
                  </a:cubicBezTo>
                  <a:cubicBezTo>
                    <a:pt x="987" y="206"/>
                    <a:pt x="905" y="83"/>
                    <a:pt x="905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69" name="Google Shape;9769;p17"/>
            <p:cNvSpPr/>
            <p:nvPr/>
          </p:nvSpPr>
          <p:spPr>
            <a:xfrm>
              <a:off x="5229300" y="1846400"/>
              <a:ext cx="21600" cy="13375"/>
            </a:xfrm>
            <a:custGeom>
              <a:avLst/>
              <a:gdLst/>
              <a:ahLst/>
              <a:cxnLst/>
              <a:rect l="l" t="t" r="r" b="b"/>
              <a:pathLst>
                <a:path w="864" h="535" extrusionOk="0">
                  <a:moveTo>
                    <a:pt x="411" y="535"/>
                  </a:moveTo>
                  <a:cubicBezTo>
                    <a:pt x="576" y="494"/>
                    <a:pt x="740" y="370"/>
                    <a:pt x="822" y="288"/>
                  </a:cubicBezTo>
                  <a:cubicBezTo>
                    <a:pt x="863" y="206"/>
                    <a:pt x="617" y="1"/>
                    <a:pt x="576" y="83"/>
                  </a:cubicBezTo>
                  <a:cubicBezTo>
                    <a:pt x="411" y="124"/>
                    <a:pt x="247" y="206"/>
                    <a:pt x="1" y="329"/>
                  </a:cubicBezTo>
                  <a:cubicBezTo>
                    <a:pt x="165" y="411"/>
                    <a:pt x="329" y="535"/>
                    <a:pt x="411" y="53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70" name="Google Shape;9770;p17"/>
            <p:cNvSpPr/>
            <p:nvPr/>
          </p:nvSpPr>
          <p:spPr>
            <a:xfrm>
              <a:off x="3208175" y="930325"/>
              <a:ext cx="12350" cy="12350"/>
            </a:xfrm>
            <a:custGeom>
              <a:avLst/>
              <a:gdLst/>
              <a:ahLst/>
              <a:cxnLst/>
              <a:rect l="l" t="t" r="r" b="b"/>
              <a:pathLst>
                <a:path w="494" h="494" extrusionOk="0">
                  <a:moveTo>
                    <a:pt x="452" y="247"/>
                  </a:moveTo>
                  <a:cubicBezTo>
                    <a:pt x="329" y="164"/>
                    <a:pt x="164" y="82"/>
                    <a:pt x="0" y="0"/>
                  </a:cubicBezTo>
                  <a:cubicBezTo>
                    <a:pt x="0" y="164"/>
                    <a:pt x="82" y="370"/>
                    <a:pt x="82" y="493"/>
                  </a:cubicBezTo>
                  <a:cubicBezTo>
                    <a:pt x="370" y="452"/>
                    <a:pt x="493" y="370"/>
                    <a:pt x="452" y="24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71" name="Google Shape;9771;p17"/>
            <p:cNvSpPr/>
            <p:nvPr/>
          </p:nvSpPr>
          <p:spPr>
            <a:xfrm>
              <a:off x="2584775" y="2419475"/>
              <a:ext cx="24675" cy="16450"/>
            </a:xfrm>
            <a:custGeom>
              <a:avLst/>
              <a:gdLst/>
              <a:ahLst/>
              <a:cxnLst/>
              <a:rect l="l" t="t" r="r" b="b"/>
              <a:pathLst>
                <a:path w="987" h="658" extrusionOk="0">
                  <a:moveTo>
                    <a:pt x="740" y="0"/>
                  </a:moveTo>
                  <a:cubicBezTo>
                    <a:pt x="452" y="165"/>
                    <a:pt x="247" y="247"/>
                    <a:pt x="1" y="411"/>
                  </a:cubicBezTo>
                  <a:cubicBezTo>
                    <a:pt x="124" y="493"/>
                    <a:pt x="206" y="575"/>
                    <a:pt x="288" y="658"/>
                  </a:cubicBezTo>
                  <a:cubicBezTo>
                    <a:pt x="535" y="493"/>
                    <a:pt x="699" y="370"/>
                    <a:pt x="987" y="206"/>
                  </a:cubicBezTo>
                  <a:cubicBezTo>
                    <a:pt x="863" y="82"/>
                    <a:pt x="822" y="41"/>
                    <a:pt x="740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72" name="Google Shape;9772;p17"/>
            <p:cNvSpPr/>
            <p:nvPr/>
          </p:nvSpPr>
          <p:spPr>
            <a:xfrm>
              <a:off x="2947300" y="3371500"/>
              <a:ext cx="23650" cy="28775"/>
            </a:xfrm>
            <a:custGeom>
              <a:avLst/>
              <a:gdLst/>
              <a:ahLst/>
              <a:cxnLst/>
              <a:rect l="l" t="t" r="r" b="b"/>
              <a:pathLst>
                <a:path w="946" h="1151" extrusionOk="0">
                  <a:moveTo>
                    <a:pt x="453" y="1151"/>
                  </a:moveTo>
                  <a:cubicBezTo>
                    <a:pt x="658" y="740"/>
                    <a:pt x="822" y="494"/>
                    <a:pt x="946" y="165"/>
                  </a:cubicBezTo>
                  <a:lnTo>
                    <a:pt x="494" y="1"/>
                  </a:lnTo>
                  <a:cubicBezTo>
                    <a:pt x="329" y="288"/>
                    <a:pt x="124" y="535"/>
                    <a:pt x="42" y="781"/>
                  </a:cubicBezTo>
                  <a:cubicBezTo>
                    <a:pt x="1" y="822"/>
                    <a:pt x="206" y="987"/>
                    <a:pt x="453" y="115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73" name="Google Shape;9773;p17"/>
            <p:cNvSpPr/>
            <p:nvPr/>
          </p:nvSpPr>
          <p:spPr>
            <a:xfrm>
              <a:off x="3592275" y="531825"/>
              <a:ext cx="19525" cy="15450"/>
            </a:xfrm>
            <a:custGeom>
              <a:avLst/>
              <a:gdLst/>
              <a:ahLst/>
              <a:cxnLst/>
              <a:rect l="l" t="t" r="r" b="b"/>
              <a:pathLst>
                <a:path w="781" h="618" extrusionOk="0">
                  <a:moveTo>
                    <a:pt x="781" y="165"/>
                  </a:moveTo>
                  <a:lnTo>
                    <a:pt x="493" y="1"/>
                  </a:lnTo>
                  <a:cubicBezTo>
                    <a:pt x="329" y="165"/>
                    <a:pt x="164" y="371"/>
                    <a:pt x="0" y="535"/>
                  </a:cubicBezTo>
                  <a:cubicBezTo>
                    <a:pt x="123" y="576"/>
                    <a:pt x="164" y="576"/>
                    <a:pt x="288" y="617"/>
                  </a:cubicBezTo>
                  <a:cubicBezTo>
                    <a:pt x="411" y="494"/>
                    <a:pt x="575" y="330"/>
                    <a:pt x="781" y="16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74" name="Google Shape;9774;p17"/>
            <p:cNvSpPr/>
            <p:nvPr/>
          </p:nvSpPr>
          <p:spPr>
            <a:xfrm>
              <a:off x="5084500" y="1628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75" name="Google Shape;9775;p17"/>
            <p:cNvSpPr/>
            <p:nvPr/>
          </p:nvSpPr>
          <p:spPr>
            <a:xfrm>
              <a:off x="5069100" y="1614300"/>
              <a:ext cx="27750" cy="14400"/>
            </a:xfrm>
            <a:custGeom>
              <a:avLst/>
              <a:gdLst/>
              <a:ahLst/>
              <a:cxnLst/>
              <a:rect l="l" t="t" r="r" b="b"/>
              <a:pathLst>
                <a:path w="1110" h="576" extrusionOk="0">
                  <a:moveTo>
                    <a:pt x="904" y="0"/>
                  </a:moveTo>
                  <a:cubicBezTo>
                    <a:pt x="616" y="165"/>
                    <a:pt x="288" y="329"/>
                    <a:pt x="0" y="411"/>
                  </a:cubicBezTo>
                  <a:cubicBezTo>
                    <a:pt x="41" y="452"/>
                    <a:pt x="41" y="534"/>
                    <a:pt x="82" y="576"/>
                  </a:cubicBezTo>
                  <a:cubicBezTo>
                    <a:pt x="288" y="576"/>
                    <a:pt x="452" y="576"/>
                    <a:pt x="657" y="534"/>
                  </a:cubicBezTo>
                  <a:cubicBezTo>
                    <a:pt x="822" y="370"/>
                    <a:pt x="986" y="247"/>
                    <a:pt x="1109" y="124"/>
                  </a:cubicBezTo>
                  <a:cubicBezTo>
                    <a:pt x="1027" y="124"/>
                    <a:pt x="986" y="42"/>
                    <a:pt x="904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76" name="Google Shape;9776;p17"/>
            <p:cNvSpPr/>
            <p:nvPr/>
          </p:nvSpPr>
          <p:spPr>
            <a:xfrm>
              <a:off x="2893900" y="2625900"/>
              <a:ext cx="33925" cy="14400"/>
            </a:xfrm>
            <a:custGeom>
              <a:avLst/>
              <a:gdLst/>
              <a:ahLst/>
              <a:cxnLst/>
              <a:rect l="l" t="t" r="r" b="b"/>
              <a:pathLst>
                <a:path w="1357" h="576" extrusionOk="0">
                  <a:moveTo>
                    <a:pt x="1" y="165"/>
                  </a:moveTo>
                  <a:cubicBezTo>
                    <a:pt x="576" y="329"/>
                    <a:pt x="904" y="411"/>
                    <a:pt x="1356" y="576"/>
                  </a:cubicBezTo>
                  <a:cubicBezTo>
                    <a:pt x="1110" y="42"/>
                    <a:pt x="781" y="0"/>
                    <a:pt x="1" y="16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77" name="Google Shape;9777;p17"/>
            <p:cNvSpPr/>
            <p:nvPr/>
          </p:nvSpPr>
          <p:spPr>
            <a:xfrm>
              <a:off x="4644950" y="557500"/>
              <a:ext cx="18500" cy="15450"/>
            </a:xfrm>
            <a:custGeom>
              <a:avLst/>
              <a:gdLst/>
              <a:ahLst/>
              <a:cxnLst/>
              <a:rect l="l" t="t" r="r" b="b"/>
              <a:pathLst>
                <a:path w="740" h="618" extrusionOk="0">
                  <a:moveTo>
                    <a:pt x="370" y="1"/>
                  </a:moveTo>
                  <a:cubicBezTo>
                    <a:pt x="205" y="165"/>
                    <a:pt x="123" y="330"/>
                    <a:pt x="0" y="535"/>
                  </a:cubicBezTo>
                  <a:cubicBezTo>
                    <a:pt x="123" y="576"/>
                    <a:pt x="288" y="576"/>
                    <a:pt x="370" y="617"/>
                  </a:cubicBezTo>
                  <a:cubicBezTo>
                    <a:pt x="493" y="453"/>
                    <a:pt x="575" y="330"/>
                    <a:pt x="739" y="124"/>
                  </a:cubicBezTo>
                  <a:cubicBezTo>
                    <a:pt x="616" y="83"/>
                    <a:pt x="411" y="1"/>
                    <a:pt x="370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78" name="Google Shape;9778;p17"/>
            <p:cNvSpPr/>
            <p:nvPr/>
          </p:nvSpPr>
          <p:spPr>
            <a:xfrm>
              <a:off x="3242050" y="1418150"/>
              <a:ext cx="13375" cy="16450"/>
            </a:xfrm>
            <a:custGeom>
              <a:avLst/>
              <a:gdLst/>
              <a:ahLst/>
              <a:cxnLst/>
              <a:rect l="l" t="t" r="r" b="b"/>
              <a:pathLst>
                <a:path w="535" h="658" extrusionOk="0">
                  <a:moveTo>
                    <a:pt x="1" y="616"/>
                  </a:moveTo>
                  <a:cubicBezTo>
                    <a:pt x="165" y="616"/>
                    <a:pt x="329" y="616"/>
                    <a:pt x="453" y="657"/>
                  </a:cubicBezTo>
                  <a:cubicBezTo>
                    <a:pt x="453" y="452"/>
                    <a:pt x="535" y="247"/>
                    <a:pt x="535" y="0"/>
                  </a:cubicBezTo>
                  <a:lnTo>
                    <a:pt x="124" y="0"/>
                  </a:lnTo>
                  <a:cubicBezTo>
                    <a:pt x="124" y="206"/>
                    <a:pt x="42" y="411"/>
                    <a:pt x="1" y="61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79" name="Google Shape;9779;p17"/>
            <p:cNvSpPr/>
            <p:nvPr/>
          </p:nvSpPr>
          <p:spPr>
            <a:xfrm>
              <a:off x="4627475" y="1681050"/>
              <a:ext cx="24675" cy="23650"/>
            </a:xfrm>
            <a:custGeom>
              <a:avLst/>
              <a:gdLst/>
              <a:ahLst/>
              <a:cxnLst/>
              <a:rect l="l" t="t" r="r" b="b"/>
              <a:pathLst>
                <a:path w="987" h="946" extrusionOk="0">
                  <a:moveTo>
                    <a:pt x="453" y="1"/>
                  </a:moveTo>
                  <a:cubicBezTo>
                    <a:pt x="288" y="124"/>
                    <a:pt x="1" y="206"/>
                    <a:pt x="1" y="329"/>
                  </a:cubicBezTo>
                  <a:cubicBezTo>
                    <a:pt x="1" y="453"/>
                    <a:pt x="206" y="617"/>
                    <a:pt x="453" y="946"/>
                  </a:cubicBezTo>
                  <a:cubicBezTo>
                    <a:pt x="699" y="740"/>
                    <a:pt x="987" y="576"/>
                    <a:pt x="904" y="453"/>
                  </a:cubicBezTo>
                  <a:cubicBezTo>
                    <a:pt x="863" y="247"/>
                    <a:pt x="617" y="165"/>
                    <a:pt x="453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80" name="Google Shape;9780;p17"/>
            <p:cNvSpPr/>
            <p:nvPr/>
          </p:nvSpPr>
          <p:spPr>
            <a:xfrm>
              <a:off x="4847250" y="1165500"/>
              <a:ext cx="17500" cy="16450"/>
            </a:xfrm>
            <a:custGeom>
              <a:avLst/>
              <a:gdLst/>
              <a:ahLst/>
              <a:cxnLst/>
              <a:rect l="l" t="t" r="r" b="b"/>
              <a:pathLst>
                <a:path w="700" h="658" extrusionOk="0">
                  <a:moveTo>
                    <a:pt x="699" y="658"/>
                  </a:moveTo>
                  <a:cubicBezTo>
                    <a:pt x="658" y="411"/>
                    <a:pt x="535" y="165"/>
                    <a:pt x="494" y="0"/>
                  </a:cubicBezTo>
                  <a:cubicBezTo>
                    <a:pt x="1" y="288"/>
                    <a:pt x="42" y="493"/>
                    <a:pt x="699" y="65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81" name="Google Shape;9781;p17"/>
            <p:cNvSpPr/>
            <p:nvPr/>
          </p:nvSpPr>
          <p:spPr>
            <a:xfrm>
              <a:off x="2532400" y="891275"/>
              <a:ext cx="26725" cy="15450"/>
            </a:xfrm>
            <a:custGeom>
              <a:avLst/>
              <a:gdLst/>
              <a:ahLst/>
              <a:cxnLst/>
              <a:rect l="l" t="t" r="r" b="b"/>
              <a:pathLst>
                <a:path w="1069" h="618" extrusionOk="0">
                  <a:moveTo>
                    <a:pt x="1069" y="289"/>
                  </a:moveTo>
                  <a:cubicBezTo>
                    <a:pt x="617" y="165"/>
                    <a:pt x="288" y="83"/>
                    <a:pt x="1" y="1"/>
                  </a:cubicBezTo>
                  <a:cubicBezTo>
                    <a:pt x="206" y="494"/>
                    <a:pt x="452" y="617"/>
                    <a:pt x="1069" y="289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82" name="Google Shape;9782;p17"/>
            <p:cNvSpPr/>
            <p:nvPr/>
          </p:nvSpPr>
          <p:spPr>
            <a:xfrm>
              <a:off x="4691150" y="1073075"/>
              <a:ext cx="15425" cy="15425"/>
            </a:xfrm>
            <a:custGeom>
              <a:avLst/>
              <a:gdLst/>
              <a:ahLst/>
              <a:cxnLst/>
              <a:rect l="l" t="t" r="r" b="b"/>
              <a:pathLst>
                <a:path w="617" h="617" extrusionOk="0">
                  <a:moveTo>
                    <a:pt x="1" y="329"/>
                  </a:moveTo>
                  <a:cubicBezTo>
                    <a:pt x="1" y="452"/>
                    <a:pt x="165" y="534"/>
                    <a:pt x="206" y="616"/>
                  </a:cubicBezTo>
                  <a:cubicBezTo>
                    <a:pt x="370" y="534"/>
                    <a:pt x="535" y="493"/>
                    <a:pt x="576" y="411"/>
                  </a:cubicBezTo>
                  <a:cubicBezTo>
                    <a:pt x="617" y="288"/>
                    <a:pt x="453" y="165"/>
                    <a:pt x="370" y="0"/>
                  </a:cubicBezTo>
                  <a:cubicBezTo>
                    <a:pt x="165" y="206"/>
                    <a:pt x="1" y="247"/>
                    <a:pt x="1" y="329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83" name="Google Shape;9783;p17"/>
            <p:cNvSpPr/>
            <p:nvPr/>
          </p:nvSpPr>
          <p:spPr>
            <a:xfrm>
              <a:off x="5722250" y="1422250"/>
              <a:ext cx="13375" cy="20575"/>
            </a:xfrm>
            <a:custGeom>
              <a:avLst/>
              <a:gdLst/>
              <a:ahLst/>
              <a:cxnLst/>
              <a:rect l="l" t="t" r="r" b="b"/>
              <a:pathLst>
                <a:path w="535" h="823" extrusionOk="0">
                  <a:moveTo>
                    <a:pt x="1" y="534"/>
                  </a:moveTo>
                  <a:cubicBezTo>
                    <a:pt x="1" y="617"/>
                    <a:pt x="124" y="658"/>
                    <a:pt x="330" y="822"/>
                  </a:cubicBezTo>
                  <a:cubicBezTo>
                    <a:pt x="412" y="493"/>
                    <a:pt x="453" y="247"/>
                    <a:pt x="535" y="42"/>
                  </a:cubicBezTo>
                  <a:cubicBezTo>
                    <a:pt x="453" y="42"/>
                    <a:pt x="371" y="0"/>
                    <a:pt x="330" y="0"/>
                  </a:cubicBezTo>
                  <a:cubicBezTo>
                    <a:pt x="206" y="206"/>
                    <a:pt x="124" y="329"/>
                    <a:pt x="1" y="53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84" name="Google Shape;9784;p17"/>
            <p:cNvSpPr/>
            <p:nvPr/>
          </p:nvSpPr>
          <p:spPr>
            <a:xfrm>
              <a:off x="3560425" y="937500"/>
              <a:ext cx="15425" cy="13375"/>
            </a:xfrm>
            <a:custGeom>
              <a:avLst/>
              <a:gdLst/>
              <a:ahLst/>
              <a:cxnLst/>
              <a:rect l="l" t="t" r="r" b="b"/>
              <a:pathLst>
                <a:path w="617" h="535" extrusionOk="0">
                  <a:moveTo>
                    <a:pt x="370" y="1"/>
                  </a:moveTo>
                  <a:cubicBezTo>
                    <a:pt x="247" y="83"/>
                    <a:pt x="165" y="124"/>
                    <a:pt x="1" y="124"/>
                  </a:cubicBezTo>
                  <a:lnTo>
                    <a:pt x="411" y="535"/>
                  </a:lnTo>
                  <a:cubicBezTo>
                    <a:pt x="411" y="535"/>
                    <a:pt x="617" y="494"/>
                    <a:pt x="617" y="411"/>
                  </a:cubicBezTo>
                  <a:cubicBezTo>
                    <a:pt x="576" y="288"/>
                    <a:pt x="452" y="124"/>
                    <a:pt x="370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85" name="Google Shape;9785;p17"/>
            <p:cNvSpPr/>
            <p:nvPr/>
          </p:nvSpPr>
          <p:spPr>
            <a:xfrm>
              <a:off x="3923975" y="978575"/>
              <a:ext cx="20575" cy="17500"/>
            </a:xfrm>
            <a:custGeom>
              <a:avLst/>
              <a:gdLst/>
              <a:ahLst/>
              <a:cxnLst/>
              <a:rect l="l" t="t" r="r" b="b"/>
              <a:pathLst>
                <a:path w="823" h="700" extrusionOk="0">
                  <a:moveTo>
                    <a:pt x="1" y="576"/>
                  </a:moveTo>
                  <a:cubicBezTo>
                    <a:pt x="83" y="617"/>
                    <a:pt x="165" y="617"/>
                    <a:pt x="247" y="699"/>
                  </a:cubicBezTo>
                  <a:cubicBezTo>
                    <a:pt x="453" y="535"/>
                    <a:pt x="617" y="329"/>
                    <a:pt x="822" y="165"/>
                  </a:cubicBezTo>
                  <a:cubicBezTo>
                    <a:pt x="699" y="124"/>
                    <a:pt x="617" y="83"/>
                    <a:pt x="576" y="1"/>
                  </a:cubicBezTo>
                  <a:cubicBezTo>
                    <a:pt x="371" y="206"/>
                    <a:pt x="206" y="412"/>
                    <a:pt x="1" y="57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86" name="Google Shape;9786;p17"/>
            <p:cNvSpPr/>
            <p:nvPr/>
          </p:nvSpPr>
          <p:spPr>
            <a:xfrm>
              <a:off x="3797675" y="1655375"/>
              <a:ext cx="50325" cy="14400"/>
            </a:xfrm>
            <a:custGeom>
              <a:avLst/>
              <a:gdLst/>
              <a:ahLst/>
              <a:cxnLst/>
              <a:rect l="l" t="t" r="r" b="b"/>
              <a:pathLst>
                <a:path w="2013" h="576" extrusionOk="0">
                  <a:moveTo>
                    <a:pt x="2013" y="1"/>
                  </a:moveTo>
                  <a:cubicBezTo>
                    <a:pt x="1438" y="165"/>
                    <a:pt x="822" y="329"/>
                    <a:pt x="0" y="535"/>
                  </a:cubicBezTo>
                  <a:cubicBezTo>
                    <a:pt x="1027" y="576"/>
                    <a:pt x="1602" y="370"/>
                    <a:pt x="2013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87" name="Google Shape;9787;p17"/>
            <p:cNvSpPr/>
            <p:nvPr/>
          </p:nvSpPr>
          <p:spPr>
            <a:xfrm>
              <a:off x="3847975" y="1654350"/>
              <a:ext cx="1075" cy="1050"/>
            </a:xfrm>
            <a:custGeom>
              <a:avLst/>
              <a:gdLst/>
              <a:ahLst/>
              <a:cxnLst/>
              <a:rect l="l" t="t" r="r" b="b"/>
              <a:pathLst>
                <a:path w="43" h="42" extrusionOk="0">
                  <a:moveTo>
                    <a:pt x="1" y="42"/>
                  </a:moveTo>
                  <a:lnTo>
                    <a:pt x="42" y="42"/>
                  </a:lnTo>
                  <a:lnTo>
                    <a:pt x="1" y="42"/>
                  </a:lnTo>
                  <a:cubicBezTo>
                    <a:pt x="42" y="1"/>
                    <a:pt x="1" y="1"/>
                    <a:pt x="1" y="4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88" name="Google Shape;9788;p17"/>
            <p:cNvSpPr/>
            <p:nvPr/>
          </p:nvSpPr>
          <p:spPr>
            <a:xfrm>
              <a:off x="3669300" y="1001175"/>
              <a:ext cx="16450" cy="16450"/>
            </a:xfrm>
            <a:custGeom>
              <a:avLst/>
              <a:gdLst/>
              <a:ahLst/>
              <a:cxnLst/>
              <a:rect l="l" t="t" r="r" b="b"/>
              <a:pathLst>
                <a:path w="658" h="658" extrusionOk="0">
                  <a:moveTo>
                    <a:pt x="329" y="658"/>
                  </a:moveTo>
                  <a:cubicBezTo>
                    <a:pt x="411" y="452"/>
                    <a:pt x="575" y="247"/>
                    <a:pt x="657" y="83"/>
                  </a:cubicBezTo>
                  <a:cubicBezTo>
                    <a:pt x="575" y="42"/>
                    <a:pt x="452" y="42"/>
                    <a:pt x="370" y="1"/>
                  </a:cubicBezTo>
                  <a:cubicBezTo>
                    <a:pt x="288" y="206"/>
                    <a:pt x="123" y="411"/>
                    <a:pt x="0" y="535"/>
                  </a:cubicBezTo>
                  <a:cubicBezTo>
                    <a:pt x="123" y="617"/>
                    <a:pt x="205" y="617"/>
                    <a:pt x="329" y="65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89" name="Google Shape;9789;p17"/>
            <p:cNvSpPr/>
            <p:nvPr/>
          </p:nvSpPr>
          <p:spPr>
            <a:xfrm>
              <a:off x="6077600" y="3812100"/>
              <a:ext cx="20575" cy="19525"/>
            </a:xfrm>
            <a:custGeom>
              <a:avLst/>
              <a:gdLst/>
              <a:ahLst/>
              <a:cxnLst/>
              <a:rect l="l" t="t" r="r" b="b"/>
              <a:pathLst>
                <a:path w="823" h="781" extrusionOk="0">
                  <a:moveTo>
                    <a:pt x="370" y="739"/>
                  </a:moveTo>
                  <a:cubicBezTo>
                    <a:pt x="411" y="781"/>
                    <a:pt x="535" y="739"/>
                    <a:pt x="617" y="739"/>
                  </a:cubicBezTo>
                  <a:cubicBezTo>
                    <a:pt x="699" y="534"/>
                    <a:pt x="740" y="370"/>
                    <a:pt x="822" y="0"/>
                  </a:cubicBezTo>
                  <a:cubicBezTo>
                    <a:pt x="165" y="247"/>
                    <a:pt x="1" y="411"/>
                    <a:pt x="370" y="739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90" name="Google Shape;9790;p17"/>
            <p:cNvSpPr/>
            <p:nvPr/>
          </p:nvSpPr>
          <p:spPr>
            <a:xfrm>
              <a:off x="3674425" y="3496800"/>
              <a:ext cx="12350" cy="25700"/>
            </a:xfrm>
            <a:custGeom>
              <a:avLst/>
              <a:gdLst/>
              <a:ahLst/>
              <a:cxnLst/>
              <a:rect l="l" t="t" r="r" b="b"/>
              <a:pathLst>
                <a:path w="494" h="1028" extrusionOk="0">
                  <a:moveTo>
                    <a:pt x="493" y="945"/>
                  </a:moveTo>
                  <a:cubicBezTo>
                    <a:pt x="411" y="658"/>
                    <a:pt x="329" y="288"/>
                    <a:pt x="288" y="0"/>
                  </a:cubicBezTo>
                  <a:lnTo>
                    <a:pt x="0" y="0"/>
                  </a:lnTo>
                  <a:cubicBezTo>
                    <a:pt x="83" y="329"/>
                    <a:pt x="124" y="658"/>
                    <a:pt x="165" y="1027"/>
                  </a:cubicBezTo>
                  <a:cubicBezTo>
                    <a:pt x="329" y="1027"/>
                    <a:pt x="411" y="945"/>
                    <a:pt x="493" y="94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91" name="Google Shape;9791;p17"/>
            <p:cNvSpPr/>
            <p:nvPr/>
          </p:nvSpPr>
          <p:spPr>
            <a:xfrm>
              <a:off x="5198500" y="986800"/>
              <a:ext cx="18500" cy="16450"/>
            </a:xfrm>
            <a:custGeom>
              <a:avLst/>
              <a:gdLst/>
              <a:ahLst/>
              <a:cxnLst/>
              <a:rect l="l" t="t" r="r" b="b"/>
              <a:pathLst>
                <a:path w="740" h="658" extrusionOk="0">
                  <a:moveTo>
                    <a:pt x="740" y="658"/>
                  </a:moveTo>
                  <a:cubicBezTo>
                    <a:pt x="657" y="411"/>
                    <a:pt x="616" y="206"/>
                    <a:pt x="575" y="0"/>
                  </a:cubicBezTo>
                  <a:cubicBezTo>
                    <a:pt x="0" y="411"/>
                    <a:pt x="0" y="411"/>
                    <a:pt x="740" y="65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92" name="Google Shape;9792;p17"/>
            <p:cNvSpPr/>
            <p:nvPr/>
          </p:nvSpPr>
          <p:spPr>
            <a:xfrm>
              <a:off x="4816450" y="925175"/>
              <a:ext cx="26725" cy="19550"/>
            </a:xfrm>
            <a:custGeom>
              <a:avLst/>
              <a:gdLst/>
              <a:ahLst/>
              <a:cxnLst/>
              <a:rect l="l" t="t" r="r" b="b"/>
              <a:pathLst>
                <a:path w="1069" h="782" extrusionOk="0">
                  <a:moveTo>
                    <a:pt x="329" y="781"/>
                  </a:moveTo>
                  <a:cubicBezTo>
                    <a:pt x="617" y="576"/>
                    <a:pt x="822" y="411"/>
                    <a:pt x="1068" y="247"/>
                  </a:cubicBezTo>
                  <a:cubicBezTo>
                    <a:pt x="945" y="206"/>
                    <a:pt x="822" y="83"/>
                    <a:pt x="699" y="1"/>
                  </a:cubicBezTo>
                  <a:cubicBezTo>
                    <a:pt x="452" y="165"/>
                    <a:pt x="206" y="288"/>
                    <a:pt x="0" y="494"/>
                  </a:cubicBezTo>
                  <a:cubicBezTo>
                    <a:pt x="83" y="617"/>
                    <a:pt x="247" y="658"/>
                    <a:pt x="329" y="78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93" name="Google Shape;9793;p17"/>
            <p:cNvSpPr/>
            <p:nvPr/>
          </p:nvSpPr>
          <p:spPr>
            <a:xfrm>
              <a:off x="3994850" y="3163025"/>
              <a:ext cx="30825" cy="12350"/>
            </a:xfrm>
            <a:custGeom>
              <a:avLst/>
              <a:gdLst/>
              <a:ahLst/>
              <a:cxnLst/>
              <a:rect l="l" t="t" r="r" b="b"/>
              <a:pathLst>
                <a:path w="1233" h="494" extrusionOk="0">
                  <a:moveTo>
                    <a:pt x="0" y="329"/>
                  </a:moveTo>
                  <a:cubicBezTo>
                    <a:pt x="617" y="493"/>
                    <a:pt x="863" y="247"/>
                    <a:pt x="1233" y="83"/>
                  </a:cubicBezTo>
                  <a:cubicBezTo>
                    <a:pt x="740" y="0"/>
                    <a:pt x="329" y="0"/>
                    <a:pt x="0" y="329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94" name="Google Shape;9794;p17"/>
            <p:cNvSpPr/>
            <p:nvPr/>
          </p:nvSpPr>
          <p:spPr>
            <a:xfrm>
              <a:off x="4025650" y="3165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95" name="Google Shape;9795;p17"/>
            <p:cNvSpPr/>
            <p:nvPr/>
          </p:nvSpPr>
          <p:spPr>
            <a:xfrm>
              <a:off x="2394775" y="4243425"/>
              <a:ext cx="20575" cy="16450"/>
            </a:xfrm>
            <a:custGeom>
              <a:avLst/>
              <a:gdLst/>
              <a:ahLst/>
              <a:cxnLst/>
              <a:rect l="l" t="t" r="r" b="b"/>
              <a:pathLst>
                <a:path w="823" h="658" extrusionOk="0">
                  <a:moveTo>
                    <a:pt x="1" y="370"/>
                  </a:moveTo>
                  <a:cubicBezTo>
                    <a:pt x="206" y="576"/>
                    <a:pt x="453" y="658"/>
                    <a:pt x="781" y="453"/>
                  </a:cubicBezTo>
                  <a:cubicBezTo>
                    <a:pt x="822" y="412"/>
                    <a:pt x="822" y="247"/>
                    <a:pt x="781" y="247"/>
                  </a:cubicBezTo>
                  <a:cubicBezTo>
                    <a:pt x="412" y="1"/>
                    <a:pt x="206" y="124"/>
                    <a:pt x="1" y="37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96" name="Google Shape;9796;p17"/>
            <p:cNvSpPr/>
            <p:nvPr/>
          </p:nvSpPr>
          <p:spPr>
            <a:xfrm>
              <a:off x="3800750" y="1182950"/>
              <a:ext cx="15425" cy="16475"/>
            </a:xfrm>
            <a:custGeom>
              <a:avLst/>
              <a:gdLst/>
              <a:ahLst/>
              <a:cxnLst/>
              <a:rect l="l" t="t" r="r" b="b"/>
              <a:pathLst>
                <a:path w="617" h="659" extrusionOk="0">
                  <a:moveTo>
                    <a:pt x="41" y="206"/>
                  </a:moveTo>
                  <a:cubicBezTo>
                    <a:pt x="0" y="247"/>
                    <a:pt x="82" y="412"/>
                    <a:pt x="165" y="494"/>
                  </a:cubicBezTo>
                  <a:lnTo>
                    <a:pt x="452" y="658"/>
                  </a:lnTo>
                  <a:cubicBezTo>
                    <a:pt x="493" y="576"/>
                    <a:pt x="616" y="453"/>
                    <a:pt x="616" y="288"/>
                  </a:cubicBezTo>
                  <a:cubicBezTo>
                    <a:pt x="616" y="206"/>
                    <a:pt x="452" y="83"/>
                    <a:pt x="411" y="1"/>
                  </a:cubicBezTo>
                  <a:cubicBezTo>
                    <a:pt x="247" y="42"/>
                    <a:pt x="82" y="124"/>
                    <a:pt x="41" y="20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97" name="Google Shape;9797;p17"/>
            <p:cNvSpPr/>
            <p:nvPr/>
          </p:nvSpPr>
          <p:spPr>
            <a:xfrm>
              <a:off x="3442325" y="1180900"/>
              <a:ext cx="21600" cy="16450"/>
            </a:xfrm>
            <a:custGeom>
              <a:avLst/>
              <a:gdLst/>
              <a:ahLst/>
              <a:cxnLst/>
              <a:rect l="l" t="t" r="r" b="b"/>
              <a:pathLst>
                <a:path w="864" h="658" extrusionOk="0">
                  <a:moveTo>
                    <a:pt x="658" y="1"/>
                  </a:moveTo>
                  <a:cubicBezTo>
                    <a:pt x="206" y="124"/>
                    <a:pt x="0" y="288"/>
                    <a:pt x="329" y="658"/>
                  </a:cubicBezTo>
                  <a:cubicBezTo>
                    <a:pt x="863" y="535"/>
                    <a:pt x="781" y="288"/>
                    <a:pt x="658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98" name="Google Shape;9798;p17"/>
            <p:cNvSpPr/>
            <p:nvPr/>
          </p:nvSpPr>
          <p:spPr>
            <a:xfrm>
              <a:off x="3433075" y="611950"/>
              <a:ext cx="12350" cy="15425"/>
            </a:xfrm>
            <a:custGeom>
              <a:avLst/>
              <a:gdLst/>
              <a:ahLst/>
              <a:cxnLst/>
              <a:rect l="l" t="t" r="r" b="b"/>
              <a:pathLst>
                <a:path w="494" h="617" extrusionOk="0">
                  <a:moveTo>
                    <a:pt x="1" y="41"/>
                  </a:moveTo>
                  <a:cubicBezTo>
                    <a:pt x="42" y="247"/>
                    <a:pt x="165" y="452"/>
                    <a:pt x="206" y="616"/>
                  </a:cubicBezTo>
                  <a:cubicBezTo>
                    <a:pt x="329" y="616"/>
                    <a:pt x="370" y="616"/>
                    <a:pt x="494" y="575"/>
                  </a:cubicBezTo>
                  <a:cubicBezTo>
                    <a:pt x="370" y="370"/>
                    <a:pt x="329" y="165"/>
                    <a:pt x="206" y="0"/>
                  </a:cubicBezTo>
                  <a:cubicBezTo>
                    <a:pt x="206" y="41"/>
                    <a:pt x="83" y="41"/>
                    <a:pt x="1" y="4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99" name="Google Shape;9799;p17"/>
            <p:cNvSpPr/>
            <p:nvPr/>
          </p:nvSpPr>
          <p:spPr>
            <a:xfrm>
              <a:off x="4550450" y="1891600"/>
              <a:ext cx="25" cy="1050"/>
            </a:xfrm>
            <a:custGeom>
              <a:avLst/>
              <a:gdLst/>
              <a:ahLst/>
              <a:cxnLst/>
              <a:rect l="l" t="t" r="r" b="b"/>
              <a:pathLst>
                <a:path w="1" h="42" extrusionOk="0">
                  <a:moveTo>
                    <a:pt x="1" y="0"/>
                  </a:moveTo>
                  <a:cubicBezTo>
                    <a:pt x="1" y="0"/>
                    <a:pt x="1" y="41"/>
                    <a:pt x="1" y="0"/>
                  </a:cubicBezTo>
                  <a:cubicBezTo>
                    <a:pt x="1" y="41"/>
                    <a:pt x="1" y="41"/>
                    <a:pt x="1" y="0"/>
                  </a:cubicBezTo>
                  <a:cubicBezTo>
                    <a:pt x="1" y="4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00" name="Google Shape;9800;p17"/>
            <p:cNvSpPr/>
            <p:nvPr/>
          </p:nvSpPr>
          <p:spPr>
            <a:xfrm>
              <a:off x="3977400" y="991925"/>
              <a:ext cx="22600" cy="12350"/>
            </a:xfrm>
            <a:custGeom>
              <a:avLst/>
              <a:gdLst/>
              <a:ahLst/>
              <a:cxnLst/>
              <a:rect l="l" t="t" r="r" b="b"/>
              <a:pathLst>
                <a:path w="904" h="494" extrusionOk="0">
                  <a:moveTo>
                    <a:pt x="0" y="288"/>
                  </a:moveTo>
                  <a:cubicBezTo>
                    <a:pt x="82" y="412"/>
                    <a:pt x="82" y="453"/>
                    <a:pt x="123" y="494"/>
                  </a:cubicBezTo>
                  <a:cubicBezTo>
                    <a:pt x="370" y="412"/>
                    <a:pt x="616" y="247"/>
                    <a:pt x="904" y="124"/>
                  </a:cubicBezTo>
                  <a:lnTo>
                    <a:pt x="739" y="1"/>
                  </a:lnTo>
                  <a:cubicBezTo>
                    <a:pt x="411" y="83"/>
                    <a:pt x="205" y="206"/>
                    <a:pt x="0" y="28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01" name="Google Shape;9801;p17"/>
            <p:cNvSpPr/>
            <p:nvPr/>
          </p:nvSpPr>
          <p:spPr>
            <a:xfrm>
              <a:off x="3509075" y="1363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02" name="Google Shape;9802;p17"/>
            <p:cNvSpPr/>
            <p:nvPr/>
          </p:nvSpPr>
          <p:spPr>
            <a:xfrm>
              <a:off x="3510100" y="1352400"/>
              <a:ext cx="28775" cy="13400"/>
            </a:xfrm>
            <a:custGeom>
              <a:avLst/>
              <a:gdLst/>
              <a:ahLst/>
              <a:cxnLst/>
              <a:rect l="l" t="t" r="r" b="b"/>
              <a:pathLst>
                <a:path w="1151" h="536" extrusionOk="0">
                  <a:moveTo>
                    <a:pt x="1151" y="206"/>
                  </a:moveTo>
                  <a:cubicBezTo>
                    <a:pt x="1110" y="165"/>
                    <a:pt x="1028" y="42"/>
                    <a:pt x="987" y="1"/>
                  </a:cubicBezTo>
                  <a:cubicBezTo>
                    <a:pt x="699" y="165"/>
                    <a:pt x="329" y="330"/>
                    <a:pt x="1" y="453"/>
                  </a:cubicBezTo>
                  <a:cubicBezTo>
                    <a:pt x="494" y="535"/>
                    <a:pt x="904" y="453"/>
                    <a:pt x="1151" y="20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03" name="Google Shape;9803;p17"/>
            <p:cNvSpPr/>
            <p:nvPr/>
          </p:nvSpPr>
          <p:spPr>
            <a:xfrm>
              <a:off x="2708025" y="3866525"/>
              <a:ext cx="15425" cy="21575"/>
            </a:xfrm>
            <a:custGeom>
              <a:avLst/>
              <a:gdLst/>
              <a:ahLst/>
              <a:cxnLst/>
              <a:rect l="l" t="t" r="r" b="b"/>
              <a:pathLst>
                <a:path w="617" h="863" extrusionOk="0">
                  <a:moveTo>
                    <a:pt x="329" y="0"/>
                  </a:moveTo>
                  <a:cubicBezTo>
                    <a:pt x="206" y="206"/>
                    <a:pt x="123" y="329"/>
                    <a:pt x="41" y="493"/>
                  </a:cubicBezTo>
                  <a:cubicBezTo>
                    <a:pt x="0" y="534"/>
                    <a:pt x="41" y="658"/>
                    <a:pt x="41" y="863"/>
                  </a:cubicBezTo>
                  <a:cubicBezTo>
                    <a:pt x="534" y="616"/>
                    <a:pt x="616" y="370"/>
                    <a:pt x="329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04" name="Google Shape;9804;p17"/>
            <p:cNvSpPr/>
            <p:nvPr/>
          </p:nvSpPr>
          <p:spPr>
            <a:xfrm>
              <a:off x="2731650" y="2928875"/>
              <a:ext cx="25700" cy="11300"/>
            </a:xfrm>
            <a:custGeom>
              <a:avLst/>
              <a:gdLst/>
              <a:ahLst/>
              <a:cxnLst/>
              <a:rect l="l" t="t" r="r" b="b"/>
              <a:pathLst>
                <a:path w="1028" h="452" extrusionOk="0">
                  <a:moveTo>
                    <a:pt x="0" y="247"/>
                  </a:moveTo>
                  <a:cubicBezTo>
                    <a:pt x="41" y="329"/>
                    <a:pt x="41" y="411"/>
                    <a:pt x="82" y="452"/>
                  </a:cubicBezTo>
                  <a:cubicBezTo>
                    <a:pt x="411" y="370"/>
                    <a:pt x="698" y="329"/>
                    <a:pt x="1027" y="205"/>
                  </a:cubicBezTo>
                  <a:cubicBezTo>
                    <a:pt x="945" y="164"/>
                    <a:pt x="904" y="41"/>
                    <a:pt x="904" y="0"/>
                  </a:cubicBezTo>
                  <a:cubicBezTo>
                    <a:pt x="534" y="41"/>
                    <a:pt x="247" y="164"/>
                    <a:pt x="0" y="24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05" name="Google Shape;9805;p17"/>
            <p:cNvSpPr/>
            <p:nvPr/>
          </p:nvSpPr>
          <p:spPr>
            <a:xfrm>
              <a:off x="3584050" y="1634850"/>
              <a:ext cx="17475" cy="13375"/>
            </a:xfrm>
            <a:custGeom>
              <a:avLst/>
              <a:gdLst/>
              <a:ahLst/>
              <a:cxnLst/>
              <a:rect l="l" t="t" r="r" b="b"/>
              <a:pathLst>
                <a:path w="699" h="535" extrusionOk="0">
                  <a:moveTo>
                    <a:pt x="329" y="0"/>
                  </a:moveTo>
                  <a:cubicBezTo>
                    <a:pt x="247" y="41"/>
                    <a:pt x="83" y="123"/>
                    <a:pt x="0" y="164"/>
                  </a:cubicBezTo>
                  <a:cubicBezTo>
                    <a:pt x="124" y="247"/>
                    <a:pt x="329" y="411"/>
                    <a:pt x="493" y="534"/>
                  </a:cubicBezTo>
                  <a:lnTo>
                    <a:pt x="699" y="411"/>
                  </a:lnTo>
                  <a:cubicBezTo>
                    <a:pt x="534" y="329"/>
                    <a:pt x="452" y="164"/>
                    <a:pt x="329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06" name="Google Shape;9806;p17"/>
            <p:cNvSpPr/>
            <p:nvPr/>
          </p:nvSpPr>
          <p:spPr>
            <a:xfrm>
              <a:off x="4030800" y="2605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07" name="Google Shape;9807;p17"/>
            <p:cNvSpPr/>
            <p:nvPr/>
          </p:nvSpPr>
          <p:spPr>
            <a:xfrm>
              <a:off x="4007175" y="2594050"/>
              <a:ext cx="26725" cy="10300"/>
            </a:xfrm>
            <a:custGeom>
              <a:avLst/>
              <a:gdLst/>
              <a:ahLst/>
              <a:cxnLst/>
              <a:rect l="l" t="t" r="r" b="b"/>
              <a:pathLst>
                <a:path w="1069" h="412" extrusionOk="0">
                  <a:moveTo>
                    <a:pt x="0" y="206"/>
                  </a:moveTo>
                  <a:cubicBezTo>
                    <a:pt x="0" y="247"/>
                    <a:pt x="41" y="247"/>
                    <a:pt x="41" y="288"/>
                  </a:cubicBezTo>
                  <a:cubicBezTo>
                    <a:pt x="370" y="371"/>
                    <a:pt x="617" y="412"/>
                    <a:pt x="945" y="412"/>
                  </a:cubicBezTo>
                  <a:cubicBezTo>
                    <a:pt x="986" y="288"/>
                    <a:pt x="1027" y="206"/>
                    <a:pt x="1068" y="1"/>
                  </a:cubicBezTo>
                  <a:cubicBezTo>
                    <a:pt x="617" y="83"/>
                    <a:pt x="329" y="165"/>
                    <a:pt x="0" y="20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08" name="Google Shape;9808;p17"/>
            <p:cNvSpPr/>
            <p:nvPr/>
          </p:nvSpPr>
          <p:spPr>
            <a:xfrm>
              <a:off x="4345050" y="1850500"/>
              <a:ext cx="17500" cy="15450"/>
            </a:xfrm>
            <a:custGeom>
              <a:avLst/>
              <a:gdLst/>
              <a:ahLst/>
              <a:cxnLst/>
              <a:rect l="l" t="t" r="r" b="b"/>
              <a:pathLst>
                <a:path w="700" h="618" extrusionOk="0">
                  <a:moveTo>
                    <a:pt x="165" y="42"/>
                  </a:moveTo>
                  <a:cubicBezTo>
                    <a:pt x="206" y="330"/>
                    <a:pt x="1" y="617"/>
                    <a:pt x="699" y="576"/>
                  </a:cubicBezTo>
                  <a:cubicBezTo>
                    <a:pt x="617" y="371"/>
                    <a:pt x="494" y="165"/>
                    <a:pt x="411" y="1"/>
                  </a:cubicBezTo>
                  <a:cubicBezTo>
                    <a:pt x="370" y="1"/>
                    <a:pt x="247" y="1"/>
                    <a:pt x="165" y="4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09" name="Google Shape;9809;p17"/>
            <p:cNvSpPr/>
            <p:nvPr/>
          </p:nvSpPr>
          <p:spPr>
            <a:xfrm>
              <a:off x="4362525" y="1864900"/>
              <a:ext cx="2075" cy="25"/>
            </a:xfrm>
            <a:custGeom>
              <a:avLst/>
              <a:gdLst/>
              <a:ahLst/>
              <a:cxnLst/>
              <a:rect l="l" t="t" r="r" b="b"/>
              <a:pathLst>
                <a:path w="83" h="1" extrusionOk="0">
                  <a:moveTo>
                    <a:pt x="82" y="0"/>
                  </a:moveTo>
                  <a:lnTo>
                    <a:pt x="82" y="0"/>
                  </a:lnTo>
                  <a:lnTo>
                    <a:pt x="82" y="0"/>
                  </a:lnTo>
                  <a:cubicBezTo>
                    <a:pt x="0" y="0"/>
                    <a:pt x="0" y="0"/>
                    <a:pt x="82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10" name="Google Shape;9810;p17"/>
            <p:cNvSpPr/>
            <p:nvPr/>
          </p:nvSpPr>
          <p:spPr>
            <a:xfrm>
              <a:off x="4883200" y="1151125"/>
              <a:ext cx="16450" cy="17475"/>
            </a:xfrm>
            <a:custGeom>
              <a:avLst/>
              <a:gdLst/>
              <a:ahLst/>
              <a:cxnLst/>
              <a:rect l="l" t="t" r="r" b="b"/>
              <a:pathLst>
                <a:path w="658" h="699" extrusionOk="0">
                  <a:moveTo>
                    <a:pt x="247" y="0"/>
                  </a:moveTo>
                  <a:cubicBezTo>
                    <a:pt x="124" y="0"/>
                    <a:pt x="83" y="41"/>
                    <a:pt x="1" y="41"/>
                  </a:cubicBezTo>
                  <a:cubicBezTo>
                    <a:pt x="124" y="247"/>
                    <a:pt x="247" y="493"/>
                    <a:pt x="411" y="699"/>
                  </a:cubicBezTo>
                  <a:cubicBezTo>
                    <a:pt x="494" y="699"/>
                    <a:pt x="535" y="658"/>
                    <a:pt x="658" y="658"/>
                  </a:cubicBezTo>
                  <a:cubicBezTo>
                    <a:pt x="535" y="452"/>
                    <a:pt x="370" y="247"/>
                    <a:pt x="247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11" name="Google Shape;9811;p17"/>
            <p:cNvSpPr/>
            <p:nvPr/>
          </p:nvSpPr>
          <p:spPr>
            <a:xfrm>
              <a:off x="3802800" y="2492375"/>
              <a:ext cx="18500" cy="23650"/>
            </a:xfrm>
            <a:custGeom>
              <a:avLst/>
              <a:gdLst/>
              <a:ahLst/>
              <a:cxnLst/>
              <a:rect l="l" t="t" r="r" b="b"/>
              <a:pathLst>
                <a:path w="740" h="946" extrusionOk="0">
                  <a:moveTo>
                    <a:pt x="206" y="1"/>
                  </a:moveTo>
                  <a:cubicBezTo>
                    <a:pt x="124" y="371"/>
                    <a:pt x="124" y="576"/>
                    <a:pt x="0" y="946"/>
                  </a:cubicBezTo>
                  <a:cubicBezTo>
                    <a:pt x="699" y="617"/>
                    <a:pt x="740" y="412"/>
                    <a:pt x="206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12" name="Google Shape;9812;p17"/>
            <p:cNvSpPr/>
            <p:nvPr/>
          </p:nvSpPr>
          <p:spPr>
            <a:xfrm>
              <a:off x="4700400" y="1268200"/>
              <a:ext cx="25700" cy="12350"/>
            </a:xfrm>
            <a:custGeom>
              <a:avLst/>
              <a:gdLst/>
              <a:ahLst/>
              <a:cxnLst/>
              <a:rect l="l" t="t" r="r" b="b"/>
              <a:pathLst>
                <a:path w="1028" h="494" extrusionOk="0">
                  <a:moveTo>
                    <a:pt x="1027" y="493"/>
                  </a:moveTo>
                  <a:cubicBezTo>
                    <a:pt x="863" y="42"/>
                    <a:pt x="411" y="42"/>
                    <a:pt x="0" y="0"/>
                  </a:cubicBezTo>
                  <a:cubicBezTo>
                    <a:pt x="124" y="288"/>
                    <a:pt x="411" y="493"/>
                    <a:pt x="1027" y="49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13" name="Google Shape;9813;p17"/>
            <p:cNvSpPr/>
            <p:nvPr/>
          </p:nvSpPr>
          <p:spPr>
            <a:xfrm>
              <a:off x="4699375" y="1266150"/>
              <a:ext cx="1050" cy="2075"/>
            </a:xfrm>
            <a:custGeom>
              <a:avLst/>
              <a:gdLst/>
              <a:ahLst/>
              <a:cxnLst/>
              <a:rect l="l" t="t" r="r" b="b"/>
              <a:pathLst>
                <a:path w="42" h="83" extrusionOk="0">
                  <a:moveTo>
                    <a:pt x="41" y="82"/>
                  </a:moveTo>
                  <a:lnTo>
                    <a:pt x="41" y="82"/>
                  </a:lnTo>
                  <a:cubicBezTo>
                    <a:pt x="0" y="0"/>
                    <a:pt x="0" y="0"/>
                    <a:pt x="41" y="82"/>
                  </a:cubicBezTo>
                  <a:cubicBezTo>
                    <a:pt x="0" y="0"/>
                    <a:pt x="0" y="82"/>
                    <a:pt x="41" y="82"/>
                  </a:cubicBezTo>
                  <a:cubicBezTo>
                    <a:pt x="0" y="82"/>
                    <a:pt x="0" y="82"/>
                    <a:pt x="41" y="8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14" name="Google Shape;9814;p17"/>
            <p:cNvSpPr/>
            <p:nvPr/>
          </p:nvSpPr>
          <p:spPr>
            <a:xfrm>
              <a:off x="3909600" y="1136750"/>
              <a:ext cx="25700" cy="9250"/>
            </a:xfrm>
            <a:custGeom>
              <a:avLst/>
              <a:gdLst/>
              <a:ahLst/>
              <a:cxnLst/>
              <a:rect l="l" t="t" r="r" b="b"/>
              <a:pathLst>
                <a:path w="1028" h="370" extrusionOk="0">
                  <a:moveTo>
                    <a:pt x="1" y="206"/>
                  </a:moveTo>
                  <a:cubicBezTo>
                    <a:pt x="329" y="247"/>
                    <a:pt x="617" y="329"/>
                    <a:pt x="987" y="370"/>
                  </a:cubicBezTo>
                  <a:cubicBezTo>
                    <a:pt x="987" y="329"/>
                    <a:pt x="1028" y="206"/>
                    <a:pt x="1028" y="164"/>
                  </a:cubicBezTo>
                  <a:lnTo>
                    <a:pt x="124" y="0"/>
                  </a:lnTo>
                  <a:cubicBezTo>
                    <a:pt x="42" y="123"/>
                    <a:pt x="1" y="164"/>
                    <a:pt x="1" y="20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15" name="Google Shape;9815;p17"/>
            <p:cNvSpPr/>
            <p:nvPr/>
          </p:nvSpPr>
          <p:spPr>
            <a:xfrm>
              <a:off x="4975625" y="1060750"/>
              <a:ext cx="17500" cy="9250"/>
            </a:xfrm>
            <a:custGeom>
              <a:avLst/>
              <a:gdLst/>
              <a:ahLst/>
              <a:cxnLst/>
              <a:rect l="l" t="t" r="r" b="b"/>
              <a:pathLst>
                <a:path w="700" h="370" extrusionOk="0">
                  <a:moveTo>
                    <a:pt x="1" y="206"/>
                  </a:moveTo>
                  <a:lnTo>
                    <a:pt x="1" y="329"/>
                  </a:lnTo>
                  <a:cubicBezTo>
                    <a:pt x="535" y="370"/>
                    <a:pt x="535" y="370"/>
                    <a:pt x="699" y="0"/>
                  </a:cubicBezTo>
                  <a:cubicBezTo>
                    <a:pt x="453" y="82"/>
                    <a:pt x="247" y="165"/>
                    <a:pt x="1" y="20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16" name="Google Shape;9816;p17"/>
            <p:cNvSpPr/>
            <p:nvPr/>
          </p:nvSpPr>
          <p:spPr>
            <a:xfrm>
              <a:off x="5556925" y="1162425"/>
              <a:ext cx="18500" cy="7200"/>
            </a:xfrm>
            <a:custGeom>
              <a:avLst/>
              <a:gdLst/>
              <a:ahLst/>
              <a:cxnLst/>
              <a:rect l="l" t="t" r="r" b="b"/>
              <a:pathLst>
                <a:path w="740" h="288" extrusionOk="0">
                  <a:moveTo>
                    <a:pt x="41" y="288"/>
                  </a:moveTo>
                  <a:cubicBezTo>
                    <a:pt x="247" y="247"/>
                    <a:pt x="452" y="206"/>
                    <a:pt x="739" y="164"/>
                  </a:cubicBezTo>
                  <a:cubicBezTo>
                    <a:pt x="0" y="0"/>
                    <a:pt x="0" y="0"/>
                    <a:pt x="41" y="28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17" name="Google Shape;9817;p17"/>
            <p:cNvSpPr/>
            <p:nvPr/>
          </p:nvSpPr>
          <p:spPr>
            <a:xfrm>
              <a:off x="2587850" y="3813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18" name="Google Shape;9818;p17"/>
            <p:cNvSpPr/>
            <p:nvPr/>
          </p:nvSpPr>
          <p:spPr>
            <a:xfrm>
              <a:off x="2582725" y="3814150"/>
              <a:ext cx="20575" cy="10275"/>
            </a:xfrm>
            <a:custGeom>
              <a:avLst/>
              <a:gdLst/>
              <a:ahLst/>
              <a:cxnLst/>
              <a:rect l="l" t="t" r="r" b="b"/>
              <a:pathLst>
                <a:path w="823" h="411" extrusionOk="0">
                  <a:moveTo>
                    <a:pt x="493" y="411"/>
                  </a:moveTo>
                  <a:cubicBezTo>
                    <a:pt x="617" y="411"/>
                    <a:pt x="699" y="329"/>
                    <a:pt x="822" y="329"/>
                  </a:cubicBezTo>
                  <a:lnTo>
                    <a:pt x="329" y="0"/>
                  </a:lnTo>
                  <a:lnTo>
                    <a:pt x="247" y="0"/>
                  </a:lnTo>
                  <a:cubicBezTo>
                    <a:pt x="124" y="165"/>
                    <a:pt x="0" y="370"/>
                    <a:pt x="493" y="41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19" name="Google Shape;9819;p17"/>
            <p:cNvSpPr/>
            <p:nvPr/>
          </p:nvSpPr>
          <p:spPr>
            <a:xfrm>
              <a:off x="3667225" y="1088475"/>
              <a:ext cx="16475" cy="13375"/>
            </a:xfrm>
            <a:custGeom>
              <a:avLst/>
              <a:gdLst/>
              <a:ahLst/>
              <a:cxnLst/>
              <a:rect l="l" t="t" r="r" b="b"/>
              <a:pathLst>
                <a:path w="659" h="535" extrusionOk="0">
                  <a:moveTo>
                    <a:pt x="371" y="0"/>
                  </a:moveTo>
                  <a:cubicBezTo>
                    <a:pt x="247" y="124"/>
                    <a:pt x="83" y="288"/>
                    <a:pt x="1" y="452"/>
                  </a:cubicBezTo>
                  <a:cubicBezTo>
                    <a:pt x="83" y="493"/>
                    <a:pt x="206" y="493"/>
                    <a:pt x="247" y="534"/>
                  </a:cubicBezTo>
                  <a:cubicBezTo>
                    <a:pt x="412" y="411"/>
                    <a:pt x="494" y="247"/>
                    <a:pt x="658" y="83"/>
                  </a:cubicBezTo>
                  <a:cubicBezTo>
                    <a:pt x="576" y="83"/>
                    <a:pt x="453" y="41"/>
                    <a:pt x="371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20" name="Google Shape;9820;p17"/>
            <p:cNvSpPr/>
            <p:nvPr/>
          </p:nvSpPr>
          <p:spPr>
            <a:xfrm>
              <a:off x="4093450" y="941600"/>
              <a:ext cx="16450" cy="11325"/>
            </a:xfrm>
            <a:custGeom>
              <a:avLst/>
              <a:gdLst/>
              <a:ahLst/>
              <a:cxnLst/>
              <a:rect l="l" t="t" r="r" b="b"/>
              <a:pathLst>
                <a:path w="658" h="453" extrusionOk="0">
                  <a:moveTo>
                    <a:pt x="0" y="247"/>
                  </a:moveTo>
                  <a:cubicBezTo>
                    <a:pt x="82" y="371"/>
                    <a:pt x="205" y="453"/>
                    <a:pt x="288" y="453"/>
                  </a:cubicBezTo>
                  <a:cubicBezTo>
                    <a:pt x="411" y="453"/>
                    <a:pt x="493" y="371"/>
                    <a:pt x="657" y="247"/>
                  </a:cubicBezTo>
                  <a:cubicBezTo>
                    <a:pt x="575" y="206"/>
                    <a:pt x="411" y="124"/>
                    <a:pt x="247" y="1"/>
                  </a:cubicBezTo>
                  <a:cubicBezTo>
                    <a:pt x="164" y="165"/>
                    <a:pt x="0" y="247"/>
                    <a:pt x="0" y="24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21" name="Google Shape;9821;p17"/>
            <p:cNvSpPr/>
            <p:nvPr/>
          </p:nvSpPr>
          <p:spPr>
            <a:xfrm>
              <a:off x="2203750" y="4114025"/>
              <a:ext cx="10300" cy="12350"/>
            </a:xfrm>
            <a:custGeom>
              <a:avLst/>
              <a:gdLst/>
              <a:ahLst/>
              <a:cxnLst/>
              <a:rect l="l" t="t" r="r" b="b"/>
              <a:pathLst>
                <a:path w="412" h="494" extrusionOk="0">
                  <a:moveTo>
                    <a:pt x="412" y="494"/>
                  </a:moveTo>
                  <a:lnTo>
                    <a:pt x="412" y="1"/>
                  </a:lnTo>
                  <a:lnTo>
                    <a:pt x="1" y="1"/>
                  </a:lnTo>
                  <a:cubicBezTo>
                    <a:pt x="1" y="165"/>
                    <a:pt x="42" y="288"/>
                    <a:pt x="83" y="49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22" name="Google Shape;9822;p17"/>
            <p:cNvSpPr/>
            <p:nvPr/>
          </p:nvSpPr>
          <p:spPr>
            <a:xfrm>
              <a:off x="4511425" y="1896725"/>
              <a:ext cx="14400" cy="10300"/>
            </a:xfrm>
            <a:custGeom>
              <a:avLst/>
              <a:gdLst/>
              <a:ahLst/>
              <a:cxnLst/>
              <a:rect l="l" t="t" r="r" b="b"/>
              <a:pathLst>
                <a:path w="576" h="412" extrusionOk="0">
                  <a:moveTo>
                    <a:pt x="576" y="165"/>
                  </a:moveTo>
                  <a:cubicBezTo>
                    <a:pt x="576" y="124"/>
                    <a:pt x="370" y="0"/>
                    <a:pt x="370" y="0"/>
                  </a:cubicBezTo>
                  <a:cubicBezTo>
                    <a:pt x="288" y="42"/>
                    <a:pt x="165" y="83"/>
                    <a:pt x="1" y="206"/>
                  </a:cubicBezTo>
                  <a:cubicBezTo>
                    <a:pt x="165" y="288"/>
                    <a:pt x="288" y="370"/>
                    <a:pt x="370" y="411"/>
                  </a:cubicBezTo>
                  <a:cubicBezTo>
                    <a:pt x="411" y="329"/>
                    <a:pt x="535" y="247"/>
                    <a:pt x="576" y="16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23" name="Google Shape;9823;p17"/>
            <p:cNvSpPr/>
            <p:nvPr/>
          </p:nvSpPr>
          <p:spPr>
            <a:xfrm>
              <a:off x="2793250" y="2780975"/>
              <a:ext cx="22625" cy="14400"/>
            </a:xfrm>
            <a:custGeom>
              <a:avLst/>
              <a:gdLst/>
              <a:ahLst/>
              <a:cxnLst/>
              <a:rect l="l" t="t" r="r" b="b"/>
              <a:pathLst>
                <a:path w="905" h="576" extrusionOk="0">
                  <a:moveTo>
                    <a:pt x="1" y="576"/>
                  </a:moveTo>
                  <a:cubicBezTo>
                    <a:pt x="288" y="535"/>
                    <a:pt x="617" y="493"/>
                    <a:pt x="905" y="370"/>
                  </a:cubicBezTo>
                  <a:cubicBezTo>
                    <a:pt x="329" y="1"/>
                    <a:pt x="329" y="1"/>
                    <a:pt x="1" y="57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24" name="Google Shape;9824;p17"/>
            <p:cNvSpPr/>
            <p:nvPr/>
          </p:nvSpPr>
          <p:spPr>
            <a:xfrm>
              <a:off x="5267300" y="1296950"/>
              <a:ext cx="8250" cy="19550"/>
            </a:xfrm>
            <a:custGeom>
              <a:avLst/>
              <a:gdLst/>
              <a:ahLst/>
              <a:cxnLst/>
              <a:rect l="l" t="t" r="r" b="b"/>
              <a:pathLst>
                <a:path w="330" h="782" extrusionOk="0">
                  <a:moveTo>
                    <a:pt x="329" y="740"/>
                  </a:moveTo>
                  <a:lnTo>
                    <a:pt x="329" y="165"/>
                  </a:lnTo>
                  <a:cubicBezTo>
                    <a:pt x="329" y="124"/>
                    <a:pt x="165" y="124"/>
                    <a:pt x="1" y="1"/>
                  </a:cubicBezTo>
                  <a:cubicBezTo>
                    <a:pt x="83" y="329"/>
                    <a:pt x="124" y="535"/>
                    <a:pt x="165" y="781"/>
                  </a:cubicBezTo>
                  <a:cubicBezTo>
                    <a:pt x="165" y="740"/>
                    <a:pt x="288" y="740"/>
                    <a:pt x="329" y="74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25" name="Google Shape;9825;p17"/>
            <p:cNvSpPr/>
            <p:nvPr/>
          </p:nvSpPr>
          <p:spPr>
            <a:xfrm>
              <a:off x="3881875" y="1625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26" name="Google Shape;9826;p17"/>
            <p:cNvSpPr/>
            <p:nvPr/>
          </p:nvSpPr>
          <p:spPr>
            <a:xfrm>
              <a:off x="3854150" y="1620450"/>
              <a:ext cx="27750" cy="14425"/>
            </a:xfrm>
            <a:custGeom>
              <a:avLst/>
              <a:gdLst/>
              <a:ahLst/>
              <a:cxnLst/>
              <a:rect l="l" t="t" r="r" b="b"/>
              <a:pathLst>
                <a:path w="1110" h="577" extrusionOk="0">
                  <a:moveTo>
                    <a:pt x="0" y="371"/>
                  </a:moveTo>
                  <a:cubicBezTo>
                    <a:pt x="534" y="576"/>
                    <a:pt x="822" y="535"/>
                    <a:pt x="1110" y="206"/>
                  </a:cubicBezTo>
                  <a:cubicBezTo>
                    <a:pt x="740" y="206"/>
                    <a:pt x="370" y="1"/>
                    <a:pt x="0" y="37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27" name="Google Shape;9827;p17"/>
            <p:cNvSpPr/>
            <p:nvPr/>
          </p:nvSpPr>
          <p:spPr>
            <a:xfrm>
              <a:off x="4017450" y="1597875"/>
              <a:ext cx="15425" cy="13375"/>
            </a:xfrm>
            <a:custGeom>
              <a:avLst/>
              <a:gdLst/>
              <a:ahLst/>
              <a:cxnLst/>
              <a:rect l="l" t="t" r="r" b="b"/>
              <a:pathLst>
                <a:path w="617" h="535" extrusionOk="0">
                  <a:moveTo>
                    <a:pt x="616" y="82"/>
                  </a:moveTo>
                  <a:cubicBezTo>
                    <a:pt x="534" y="41"/>
                    <a:pt x="411" y="0"/>
                    <a:pt x="329" y="0"/>
                  </a:cubicBezTo>
                  <a:cubicBezTo>
                    <a:pt x="206" y="123"/>
                    <a:pt x="123" y="370"/>
                    <a:pt x="0" y="493"/>
                  </a:cubicBezTo>
                  <a:cubicBezTo>
                    <a:pt x="41" y="493"/>
                    <a:pt x="164" y="534"/>
                    <a:pt x="206" y="534"/>
                  </a:cubicBezTo>
                  <a:cubicBezTo>
                    <a:pt x="370" y="411"/>
                    <a:pt x="452" y="247"/>
                    <a:pt x="616" y="8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28" name="Google Shape;9828;p17"/>
            <p:cNvSpPr/>
            <p:nvPr/>
          </p:nvSpPr>
          <p:spPr>
            <a:xfrm>
              <a:off x="4237225" y="1557825"/>
              <a:ext cx="25700" cy="23625"/>
            </a:xfrm>
            <a:custGeom>
              <a:avLst/>
              <a:gdLst/>
              <a:ahLst/>
              <a:cxnLst/>
              <a:rect l="l" t="t" r="r" b="b"/>
              <a:pathLst>
                <a:path w="1028" h="945" extrusionOk="0">
                  <a:moveTo>
                    <a:pt x="1027" y="0"/>
                  </a:moveTo>
                  <a:cubicBezTo>
                    <a:pt x="658" y="123"/>
                    <a:pt x="288" y="247"/>
                    <a:pt x="0" y="370"/>
                  </a:cubicBezTo>
                  <a:lnTo>
                    <a:pt x="0" y="945"/>
                  </a:lnTo>
                  <a:cubicBezTo>
                    <a:pt x="493" y="739"/>
                    <a:pt x="986" y="452"/>
                    <a:pt x="1027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29" name="Google Shape;9829;p17"/>
            <p:cNvSpPr/>
            <p:nvPr/>
          </p:nvSpPr>
          <p:spPr>
            <a:xfrm>
              <a:off x="4262900" y="1557825"/>
              <a:ext cx="1050" cy="25"/>
            </a:xfrm>
            <a:custGeom>
              <a:avLst/>
              <a:gdLst/>
              <a:ahLst/>
              <a:cxnLst/>
              <a:rect l="l" t="t" r="r" b="b"/>
              <a:pathLst>
                <a:path w="42" h="1" extrusionOk="0">
                  <a:moveTo>
                    <a:pt x="0" y="0"/>
                  </a:moveTo>
                  <a:cubicBezTo>
                    <a:pt x="0" y="0"/>
                    <a:pt x="41" y="0"/>
                    <a:pt x="0" y="0"/>
                  </a:cubicBezTo>
                  <a:cubicBezTo>
                    <a:pt x="41" y="0"/>
                    <a:pt x="41" y="0"/>
                    <a:pt x="0" y="0"/>
                  </a:cubicBezTo>
                  <a:cubicBezTo>
                    <a:pt x="41" y="0"/>
                    <a:pt x="41" y="0"/>
                    <a:pt x="0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30" name="Google Shape;9830;p17"/>
            <p:cNvSpPr/>
            <p:nvPr/>
          </p:nvSpPr>
          <p:spPr>
            <a:xfrm>
              <a:off x="4237225" y="1567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31" name="Google Shape;9831;p17"/>
            <p:cNvSpPr/>
            <p:nvPr/>
          </p:nvSpPr>
          <p:spPr>
            <a:xfrm>
              <a:off x="2665900" y="737225"/>
              <a:ext cx="14425" cy="14425"/>
            </a:xfrm>
            <a:custGeom>
              <a:avLst/>
              <a:gdLst/>
              <a:ahLst/>
              <a:cxnLst/>
              <a:rect l="l" t="t" r="r" b="b"/>
              <a:pathLst>
                <a:path w="577" h="577" extrusionOk="0">
                  <a:moveTo>
                    <a:pt x="576" y="124"/>
                  </a:moveTo>
                  <a:cubicBezTo>
                    <a:pt x="453" y="83"/>
                    <a:pt x="288" y="83"/>
                    <a:pt x="206" y="1"/>
                  </a:cubicBezTo>
                  <a:cubicBezTo>
                    <a:pt x="165" y="165"/>
                    <a:pt x="42" y="330"/>
                    <a:pt x="1" y="453"/>
                  </a:cubicBezTo>
                  <a:cubicBezTo>
                    <a:pt x="1" y="453"/>
                    <a:pt x="206" y="535"/>
                    <a:pt x="288" y="576"/>
                  </a:cubicBezTo>
                  <a:cubicBezTo>
                    <a:pt x="412" y="412"/>
                    <a:pt x="494" y="289"/>
                    <a:pt x="576" y="12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32" name="Google Shape;9832;p17"/>
            <p:cNvSpPr/>
            <p:nvPr/>
          </p:nvSpPr>
          <p:spPr>
            <a:xfrm>
              <a:off x="3919875" y="483575"/>
              <a:ext cx="19550" cy="12350"/>
            </a:xfrm>
            <a:custGeom>
              <a:avLst/>
              <a:gdLst/>
              <a:ahLst/>
              <a:cxnLst/>
              <a:rect l="l" t="t" r="r" b="b"/>
              <a:pathLst>
                <a:path w="782" h="494" extrusionOk="0">
                  <a:moveTo>
                    <a:pt x="247" y="493"/>
                  </a:moveTo>
                  <a:cubicBezTo>
                    <a:pt x="411" y="452"/>
                    <a:pt x="617" y="411"/>
                    <a:pt x="740" y="288"/>
                  </a:cubicBezTo>
                  <a:cubicBezTo>
                    <a:pt x="781" y="247"/>
                    <a:pt x="617" y="164"/>
                    <a:pt x="452" y="0"/>
                  </a:cubicBezTo>
                  <a:cubicBezTo>
                    <a:pt x="247" y="82"/>
                    <a:pt x="42" y="164"/>
                    <a:pt x="42" y="247"/>
                  </a:cubicBezTo>
                  <a:cubicBezTo>
                    <a:pt x="1" y="288"/>
                    <a:pt x="165" y="411"/>
                    <a:pt x="247" y="49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33" name="Google Shape;9833;p17"/>
            <p:cNvSpPr/>
            <p:nvPr/>
          </p:nvSpPr>
          <p:spPr>
            <a:xfrm>
              <a:off x="4971525" y="1742675"/>
              <a:ext cx="1050" cy="1050"/>
            </a:xfrm>
            <a:custGeom>
              <a:avLst/>
              <a:gdLst/>
              <a:ahLst/>
              <a:cxnLst/>
              <a:rect l="l" t="t" r="r" b="b"/>
              <a:pathLst>
                <a:path w="42" h="42" extrusionOk="0">
                  <a:moveTo>
                    <a:pt x="42" y="42"/>
                  </a:moveTo>
                  <a:cubicBezTo>
                    <a:pt x="42" y="42"/>
                    <a:pt x="42" y="0"/>
                    <a:pt x="42" y="42"/>
                  </a:cubicBezTo>
                  <a:cubicBezTo>
                    <a:pt x="0" y="0"/>
                    <a:pt x="0" y="0"/>
                    <a:pt x="42" y="42"/>
                  </a:cubicBezTo>
                  <a:cubicBezTo>
                    <a:pt x="0" y="42"/>
                    <a:pt x="42" y="42"/>
                    <a:pt x="42" y="4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34" name="Google Shape;9834;p17"/>
            <p:cNvSpPr/>
            <p:nvPr/>
          </p:nvSpPr>
          <p:spPr>
            <a:xfrm>
              <a:off x="4939675" y="1743700"/>
              <a:ext cx="31875" cy="15425"/>
            </a:xfrm>
            <a:custGeom>
              <a:avLst/>
              <a:gdLst/>
              <a:ahLst/>
              <a:cxnLst/>
              <a:rect l="l" t="t" r="r" b="b"/>
              <a:pathLst>
                <a:path w="1275" h="617" extrusionOk="0">
                  <a:moveTo>
                    <a:pt x="1274" y="1"/>
                  </a:moveTo>
                  <a:cubicBezTo>
                    <a:pt x="905" y="1"/>
                    <a:pt x="535" y="83"/>
                    <a:pt x="1" y="83"/>
                  </a:cubicBezTo>
                  <a:cubicBezTo>
                    <a:pt x="740" y="617"/>
                    <a:pt x="1028" y="206"/>
                    <a:pt x="1274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35" name="Google Shape;9835;p17"/>
            <p:cNvSpPr/>
            <p:nvPr/>
          </p:nvSpPr>
          <p:spPr>
            <a:xfrm>
              <a:off x="5029025" y="3420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36" name="Google Shape;9836;p17"/>
            <p:cNvSpPr/>
            <p:nvPr/>
          </p:nvSpPr>
          <p:spPr>
            <a:xfrm>
              <a:off x="2909300" y="582150"/>
              <a:ext cx="18525" cy="11325"/>
            </a:xfrm>
            <a:custGeom>
              <a:avLst/>
              <a:gdLst/>
              <a:ahLst/>
              <a:cxnLst/>
              <a:rect l="l" t="t" r="r" b="b"/>
              <a:pathLst>
                <a:path w="741" h="453" extrusionOk="0">
                  <a:moveTo>
                    <a:pt x="740" y="124"/>
                  </a:moveTo>
                  <a:lnTo>
                    <a:pt x="617" y="1"/>
                  </a:lnTo>
                  <a:cubicBezTo>
                    <a:pt x="494" y="42"/>
                    <a:pt x="329" y="1"/>
                    <a:pt x="206" y="124"/>
                  </a:cubicBezTo>
                  <a:cubicBezTo>
                    <a:pt x="124" y="165"/>
                    <a:pt x="83" y="330"/>
                    <a:pt x="1" y="412"/>
                  </a:cubicBezTo>
                  <a:cubicBezTo>
                    <a:pt x="42" y="412"/>
                    <a:pt x="124" y="453"/>
                    <a:pt x="165" y="453"/>
                  </a:cubicBezTo>
                  <a:cubicBezTo>
                    <a:pt x="329" y="330"/>
                    <a:pt x="535" y="206"/>
                    <a:pt x="740" y="12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37" name="Google Shape;9837;p17"/>
            <p:cNvSpPr/>
            <p:nvPr/>
          </p:nvSpPr>
          <p:spPr>
            <a:xfrm>
              <a:off x="4920175" y="1409925"/>
              <a:ext cx="15425" cy="5150"/>
            </a:xfrm>
            <a:custGeom>
              <a:avLst/>
              <a:gdLst/>
              <a:ahLst/>
              <a:cxnLst/>
              <a:rect l="l" t="t" r="r" b="b"/>
              <a:pathLst>
                <a:path w="617" h="206" extrusionOk="0">
                  <a:moveTo>
                    <a:pt x="617" y="0"/>
                  </a:moveTo>
                  <a:lnTo>
                    <a:pt x="0" y="0"/>
                  </a:lnTo>
                  <a:lnTo>
                    <a:pt x="0" y="165"/>
                  </a:lnTo>
                  <a:cubicBezTo>
                    <a:pt x="206" y="165"/>
                    <a:pt x="411" y="206"/>
                    <a:pt x="617" y="206"/>
                  </a:cubicBezTo>
                  <a:cubicBezTo>
                    <a:pt x="576" y="165"/>
                    <a:pt x="576" y="124"/>
                    <a:pt x="617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38" name="Google Shape;9838;p17"/>
            <p:cNvSpPr/>
            <p:nvPr/>
          </p:nvSpPr>
          <p:spPr>
            <a:xfrm>
              <a:off x="3871600" y="3442375"/>
              <a:ext cx="17500" cy="14400"/>
            </a:xfrm>
            <a:custGeom>
              <a:avLst/>
              <a:gdLst/>
              <a:ahLst/>
              <a:cxnLst/>
              <a:rect l="l" t="t" r="r" b="b"/>
              <a:pathLst>
                <a:path w="700" h="576" extrusionOk="0">
                  <a:moveTo>
                    <a:pt x="1" y="41"/>
                  </a:moveTo>
                  <a:cubicBezTo>
                    <a:pt x="1" y="164"/>
                    <a:pt x="1" y="247"/>
                    <a:pt x="42" y="370"/>
                  </a:cubicBezTo>
                  <a:cubicBezTo>
                    <a:pt x="124" y="452"/>
                    <a:pt x="329" y="452"/>
                    <a:pt x="699" y="575"/>
                  </a:cubicBezTo>
                  <a:cubicBezTo>
                    <a:pt x="453" y="247"/>
                    <a:pt x="329" y="123"/>
                    <a:pt x="247" y="0"/>
                  </a:cubicBezTo>
                  <a:cubicBezTo>
                    <a:pt x="206" y="0"/>
                    <a:pt x="83" y="41"/>
                    <a:pt x="1" y="4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39" name="Google Shape;9839;p17"/>
            <p:cNvSpPr/>
            <p:nvPr/>
          </p:nvSpPr>
          <p:spPr>
            <a:xfrm>
              <a:off x="3954800" y="3312975"/>
              <a:ext cx="15425" cy="10275"/>
            </a:xfrm>
            <a:custGeom>
              <a:avLst/>
              <a:gdLst/>
              <a:ahLst/>
              <a:cxnLst/>
              <a:rect l="l" t="t" r="r" b="b"/>
              <a:pathLst>
                <a:path w="617" h="411" extrusionOk="0">
                  <a:moveTo>
                    <a:pt x="616" y="164"/>
                  </a:moveTo>
                  <a:cubicBezTo>
                    <a:pt x="616" y="164"/>
                    <a:pt x="452" y="41"/>
                    <a:pt x="411" y="0"/>
                  </a:cubicBezTo>
                  <a:cubicBezTo>
                    <a:pt x="247" y="82"/>
                    <a:pt x="165" y="164"/>
                    <a:pt x="0" y="247"/>
                  </a:cubicBezTo>
                  <a:cubicBezTo>
                    <a:pt x="41" y="288"/>
                    <a:pt x="165" y="370"/>
                    <a:pt x="206" y="411"/>
                  </a:cubicBezTo>
                  <a:cubicBezTo>
                    <a:pt x="370" y="288"/>
                    <a:pt x="493" y="247"/>
                    <a:pt x="616" y="16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40" name="Google Shape;9840;p17"/>
            <p:cNvSpPr/>
            <p:nvPr/>
          </p:nvSpPr>
          <p:spPr>
            <a:xfrm>
              <a:off x="1921325" y="4147925"/>
              <a:ext cx="12350" cy="16450"/>
            </a:xfrm>
            <a:custGeom>
              <a:avLst/>
              <a:gdLst/>
              <a:ahLst/>
              <a:cxnLst/>
              <a:rect l="l" t="t" r="r" b="b"/>
              <a:pathLst>
                <a:path w="494" h="658" extrusionOk="0">
                  <a:moveTo>
                    <a:pt x="288" y="82"/>
                  </a:moveTo>
                  <a:cubicBezTo>
                    <a:pt x="206" y="329"/>
                    <a:pt x="1" y="658"/>
                    <a:pt x="494" y="575"/>
                  </a:cubicBezTo>
                  <a:lnTo>
                    <a:pt x="494" y="0"/>
                  </a:lnTo>
                  <a:cubicBezTo>
                    <a:pt x="453" y="41"/>
                    <a:pt x="412" y="82"/>
                    <a:pt x="288" y="8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41" name="Google Shape;9841;p17"/>
            <p:cNvSpPr/>
            <p:nvPr/>
          </p:nvSpPr>
          <p:spPr>
            <a:xfrm>
              <a:off x="3974300" y="3130150"/>
              <a:ext cx="16475" cy="13375"/>
            </a:xfrm>
            <a:custGeom>
              <a:avLst/>
              <a:gdLst/>
              <a:ahLst/>
              <a:cxnLst/>
              <a:rect l="l" t="t" r="r" b="b"/>
              <a:pathLst>
                <a:path w="659" h="535" extrusionOk="0">
                  <a:moveTo>
                    <a:pt x="658" y="124"/>
                  </a:moveTo>
                  <a:cubicBezTo>
                    <a:pt x="617" y="83"/>
                    <a:pt x="494" y="83"/>
                    <a:pt x="453" y="1"/>
                  </a:cubicBezTo>
                  <a:cubicBezTo>
                    <a:pt x="288" y="165"/>
                    <a:pt x="124" y="288"/>
                    <a:pt x="1" y="412"/>
                  </a:cubicBezTo>
                  <a:cubicBezTo>
                    <a:pt x="42" y="494"/>
                    <a:pt x="124" y="494"/>
                    <a:pt x="206" y="535"/>
                  </a:cubicBezTo>
                  <a:cubicBezTo>
                    <a:pt x="329" y="371"/>
                    <a:pt x="494" y="206"/>
                    <a:pt x="658" y="12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42" name="Google Shape;9842;p17"/>
            <p:cNvSpPr/>
            <p:nvPr/>
          </p:nvSpPr>
          <p:spPr>
            <a:xfrm>
              <a:off x="3909600" y="1663600"/>
              <a:ext cx="20575" cy="12350"/>
            </a:xfrm>
            <a:custGeom>
              <a:avLst/>
              <a:gdLst/>
              <a:ahLst/>
              <a:cxnLst/>
              <a:rect l="l" t="t" r="r" b="b"/>
              <a:pathLst>
                <a:path w="823" h="494" extrusionOk="0">
                  <a:moveTo>
                    <a:pt x="1" y="493"/>
                  </a:moveTo>
                  <a:cubicBezTo>
                    <a:pt x="247" y="329"/>
                    <a:pt x="576" y="247"/>
                    <a:pt x="822" y="82"/>
                  </a:cubicBezTo>
                  <a:cubicBezTo>
                    <a:pt x="165" y="0"/>
                    <a:pt x="42" y="206"/>
                    <a:pt x="1" y="49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43" name="Google Shape;9843;p17"/>
            <p:cNvSpPr/>
            <p:nvPr/>
          </p:nvSpPr>
          <p:spPr>
            <a:xfrm>
              <a:off x="3909600" y="1675925"/>
              <a:ext cx="25" cy="1050"/>
            </a:xfrm>
            <a:custGeom>
              <a:avLst/>
              <a:gdLst/>
              <a:ahLst/>
              <a:cxnLst/>
              <a:rect l="l" t="t" r="r" b="b"/>
              <a:pathLst>
                <a:path w="1" h="42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1" y="4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44" name="Google Shape;9844;p17"/>
            <p:cNvSpPr/>
            <p:nvPr/>
          </p:nvSpPr>
          <p:spPr>
            <a:xfrm>
              <a:off x="3294425" y="1329825"/>
              <a:ext cx="19550" cy="8225"/>
            </a:xfrm>
            <a:custGeom>
              <a:avLst/>
              <a:gdLst/>
              <a:ahLst/>
              <a:cxnLst/>
              <a:rect l="l" t="t" r="r" b="b"/>
              <a:pathLst>
                <a:path w="782" h="329" extrusionOk="0">
                  <a:moveTo>
                    <a:pt x="576" y="329"/>
                  </a:moveTo>
                  <a:cubicBezTo>
                    <a:pt x="617" y="329"/>
                    <a:pt x="740" y="247"/>
                    <a:pt x="781" y="206"/>
                  </a:cubicBezTo>
                  <a:cubicBezTo>
                    <a:pt x="617" y="123"/>
                    <a:pt x="535" y="41"/>
                    <a:pt x="371" y="0"/>
                  </a:cubicBezTo>
                  <a:cubicBezTo>
                    <a:pt x="329" y="0"/>
                    <a:pt x="206" y="82"/>
                    <a:pt x="1" y="206"/>
                  </a:cubicBezTo>
                  <a:cubicBezTo>
                    <a:pt x="329" y="247"/>
                    <a:pt x="494" y="288"/>
                    <a:pt x="576" y="329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45" name="Google Shape;9845;p17"/>
            <p:cNvSpPr/>
            <p:nvPr/>
          </p:nvSpPr>
          <p:spPr>
            <a:xfrm>
              <a:off x="1578325" y="4948975"/>
              <a:ext cx="10275" cy="14400"/>
            </a:xfrm>
            <a:custGeom>
              <a:avLst/>
              <a:gdLst/>
              <a:ahLst/>
              <a:cxnLst/>
              <a:rect l="l" t="t" r="r" b="b"/>
              <a:pathLst>
                <a:path w="411" h="576" extrusionOk="0">
                  <a:moveTo>
                    <a:pt x="370" y="371"/>
                  </a:moveTo>
                  <a:cubicBezTo>
                    <a:pt x="411" y="288"/>
                    <a:pt x="411" y="124"/>
                    <a:pt x="370" y="83"/>
                  </a:cubicBezTo>
                  <a:cubicBezTo>
                    <a:pt x="329" y="1"/>
                    <a:pt x="206" y="83"/>
                    <a:pt x="123" y="83"/>
                  </a:cubicBezTo>
                  <a:cubicBezTo>
                    <a:pt x="41" y="247"/>
                    <a:pt x="41" y="371"/>
                    <a:pt x="0" y="576"/>
                  </a:cubicBezTo>
                  <a:cubicBezTo>
                    <a:pt x="206" y="494"/>
                    <a:pt x="329" y="453"/>
                    <a:pt x="370" y="37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46" name="Google Shape;9846;p17"/>
            <p:cNvSpPr/>
            <p:nvPr/>
          </p:nvSpPr>
          <p:spPr>
            <a:xfrm>
              <a:off x="3224600" y="2425625"/>
              <a:ext cx="11325" cy="14400"/>
            </a:xfrm>
            <a:custGeom>
              <a:avLst/>
              <a:gdLst/>
              <a:ahLst/>
              <a:cxnLst/>
              <a:rect l="l" t="t" r="r" b="b"/>
              <a:pathLst>
                <a:path w="453" h="576" extrusionOk="0">
                  <a:moveTo>
                    <a:pt x="0" y="535"/>
                  </a:moveTo>
                  <a:cubicBezTo>
                    <a:pt x="83" y="535"/>
                    <a:pt x="206" y="576"/>
                    <a:pt x="247" y="576"/>
                  </a:cubicBezTo>
                  <a:cubicBezTo>
                    <a:pt x="288" y="412"/>
                    <a:pt x="411" y="206"/>
                    <a:pt x="452" y="42"/>
                  </a:cubicBezTo>
                  <a:cubicBezTo>
                    <a:pt x="329" y="42"/>
                    <a:pt x="247" y="1"/>
                    <a:pt x="83" y="1"/>
                  </a:cubicBezTo>
                  <a:cubicBezTo>
                    <a:pt x="124" y="206"/>
                    <a:pt x="83" y="371"/>
                    <a:pt x="0" y="53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47" name="Google Shape;9847;p17"/>
            <p:cNvSpPr/>
            <p:nvPr/>
          </p:nvSpPr>
          <p:spPr>
            <a:xfrm>
              <a:off x="2512875" y="2339375"/>
              <a:ext cx="13400" cy="13375"/>
            </a:xfrm>
            <a:custGeom>
              <a:avLst/>
              <a:gdLst/>
              <a:ahLst/>
              <a:cxnLst/>
              <a:rect l="l" t="t" r="r" b="b"/>
              <a:pathLst>
                <a:path w="536" h="535" extrusionOk="0">
                  <a:moveTo>
                    <a:pt x="247" y="534"/>
                  </a:moveTo>
                  <a:cubicBezTo>
                    <a:pt x="371" y="493"/>
                    <a:pt x="535" y="411"/>
                    <a:pt x="535" y="370"/>
                  </a:cubicBezTo>
                  <a:cubicBezTo>
                    <a:pt x="535" y="288"/>
                    <a:pt x="412" y="164"/>
                    <a:pt x="330" y="0"/>
                  </a:cubicBezTo>
                  <a:cubicBezTo>
                    <a:pt x="165" y="123"/>
                    <a:pt x="1" y="205"/>
                    <a:pt x="1" y="288"/>
                  </a:cubicBezTo>
                  <a:cubicBezTo>
                    <a:pt x="42" y="370"/>
                    <a:pt x="165" y="411"/>
                    <a:pt x="247" y="53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48" name="Google Shape;9848;p17"/>
            <p:cNvSpPr/>
            <p:nvPr/>
          </p:nvSpPr>
          <p:spPr>
            <a:xfrm>
              <a:off x="2579650" y="2175050"/>
              <a:ext cx="16450" cy="12350"/>
            </a:xfrm>
            <a:custGeom>
              <a:avLst/>
              <a:gdLst/>
              <a:ahLst/>
              <a:cxnLst/>
              <a:rect l="l" t="t" r="r" b="b"/>
              <a:pathLst>
                <a:path w="658" h="494" extrusionOk="0">
                  <a:moveTo>
                    <a:pt x="0" y="288"/>
                  </a:moveTo>
                  <a:cubicBezTo>
                    <a:pt x="41" y="329"/>
                    <a:pt x="165" y="370"/>
                    <a:pt x="206" y="493"/>
                  </a:cubicBezTo>
                  <a:cubicBezTo>
                    <a:pt x="370" y="370"/>
                    <a:pt x="534" y="206"/>
                    <a:pt x="657" y="123"/>
                  </a:cubicBezTo>
                  <a:cubicBezTo>
                    <a:pt x="616" y="82"/>
                    <a:pt x="575" y="0"/>
                    <a:pt x="534" y="0"/>
                  </a:cubicBezTo>
                  <a:cubicBezTo>
                    <a:pt x="370" y="82"/>
                    <a:pt x="206" y="165"/>
                    <a:pt x="0" y="28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49" name="Google Shape;9849;p17"/>
            <p:cNvSpPr/>
            <p:nvPr/>
          </p:nvSpPr>
          <p:spPr>
            <a:xfrm>
              <a:off x="3965075" y="1071025"/>
              <a:ext cx="21575" cy="10275"/>
            </a:xfrm>
            <a:custGeom>
              <a:avLst/>
              <a:gdLst/>
              <a:ahLst/>
              <a:cxnLst/>
              <a:rect l="l" t="t" r="r" b="b"/>
              <a:pathLst>
                <a:path w="863" h="411" extrusionOk="0">
                  <a:moveTo>
                    <a:pt x="781" y="0"/>
                  </a:moveTo>
                  <a:cubicBezTo>
                    <a:pt x="493" y="82"/>
                    <a:pt x="247" y="164"/>
                    <a:pt x="0" y="205"/>
                  </a:cubicBezTo>
                  <a:lnTo>
                    <a:pt x="205" y="411"/>
                  </a:lnTo>
                  <a:cubicBezTo>
                    <a:pt x="411" y="329"/>
                    <a:pt x="657" y="288"/>
                    <a:pt x="863" y="164"/>
                  </a:cubicBezTo>
                  <a:cubicBezTo>
                    <a:pt x="822" y="164"/>
                    <a:pt x="822" y="123"/>
                    <a:pt x="781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50" name="Google Shape;9850;p17"/>
            <p:cNvSpPr/>
            <p:nvPr/>
          </p:nvSpPr>
          <p:spPr>
            <a:xfrm>
              <a:off x="5668850" y="1360625"/>
              <a:ext cx="7225" cy="15425"/>
            </a:xfrm>
            <a:custGeom>
              <a:avLst/>
              <a:gdLst/>
              <a:ahLst/>
              <a:cxnLst/>
              <a:rect l="l" t="t" r="r" b="b"/>
              <a:pathLst>
                <a:path w="289" h="617" extrusionOk="0">
                  <a:moveTo>
                    <a:pt x="288" y="1"/>
                  </a:moveTo>
                  <a:lnTo>
                    <a:pt x="83" y="1"/>
                  </a:lnTo>
                  <a:cubicBezTo>
                    <a:pt x="42" y="206"/>
                    <a:pt x="1" y="411"/>
                    <a:pt x="1" y="617"/>
                  </a:cubicBezTo>
                  <a:lnTo>
                    <a:pt x="206" y="617"/>
                  </a:lnTo>
                  <a:cubicBezTo>
                    <a:pt x="206" y="411"/>
                    <a:pt x="247" y="206"/>
                    <a:pt x="288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51" name="Google Shape;9851;p17"/>
            <p:cNvSpPr/>
            <p:nvPr/>
          </p:nvSpPr>
          <p:spPr>
            <a:xfrm>
              <a:off x="3189675" y="623250"/>
              <a:ext cx="17500" cy="8225"/>
            </a:xfrm>
            <a:custGeom>
              <a:avLst/>
              <a:gdLst/>
              <a:ahLst/>
              <a:cxnLst/>
              <a:rect l="l" t="t" r="r" b="b"/>
              <a:pathLst>
                <a:path w="700" h="329" extrusionOk="0">
                  <a:moveTo>
                    <a:pt x="1" y="205"/>
                  </a:moveTo>
                  <a:cubicBezTo>
                    <a:pt x="206" y="247"/>
                    <a:pt x="411" y="329"/>
                    <a:pt x="617" y="329"/>
                  </a:cubicBezTo>
                  <a:cubicBezTo>
                    <a:pt x="658" y="205"/>
                    <a:pt x="658" y="164"/>
                    <a:pt x="699" y="41"/>
                  </a:cubicBezTo>
                  <a:cubicBezTo>
                    <a:pt x="494" y="41"/>
                    <a:pt x="288" y="0"/>
                    <a:pt x="42" y="0"/>
                  </a:cubicBezTo>
                  <a:cubicBezTo>
                    <a:pt x="42" y="41"/>
                    <a:pt x="42" y="164"/>
                    <a:pt x="1" y="20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52" name="Google Shape;9852;p17"/>
            <p:cNvSpPr/>
            <p:nvPr/>
          </p:nvSpPr>
          <p:spPr>
            <a:xfrm>
              <a:off x="4282400" y="1709800"/>
              <a:ext cx="1050" cy="25"/>
            </a:xfrm>
            <a:custGeom>
              <a:avLst/>
              <a:gdLst/>
              <a:ahLst/>
              <a:cxnLst/>
              <a:rect l="l" t="t" r="r" b="b"/>
              <a:pathLst>
                <a:path w="42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ubicBezTo>
                    <a:pt x="4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53" name="Google Shape;9853;p17"/>
            <p:cNvSpPr/>
            <p:nvPr/>
          </p:nvSpPr>
          <p:spPr>
            <a:xfrm>
              <a:off x="4262900" y="1687225"/>
              <a:ext cx="19525" cy="22600"/>
            </a:xfrm>
            <a:custGeom>
              <a:avLst/>
              <a:gdLst/>
              <a:ahLst/>
              <a:cxnLst/>
              <a:rect l="l" t="t" r="r" b="b"/>
              <a:pathLst>
                <a:path w="781" h="904" extrusionOk="0">
                  <a:moveTo>
                    <a:pt x="781" y="904"/>
                  </a:moveTo>
                  <a:cubicBezTo>
                    <a:pt x="616" y="616"/>
                    <a:pt x="452" y="411"/>
                    <a:pt x="206" y="0"/>
                  </a:cubicBezTo>
                  <a:cubicBezTo>
                    <a:pt x="0" y="575"/>
                    <a:pt x="288" y="740"/>
                    <a:pt x="781" y="90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54" name="Google Shape;9854;p17"/>
            <p:cNvSpPr/>
            <p:nvPr/>
          </p:nvSpPr>
          <p:spPr>
            <a:xfrm>
              <a:off x="1922350" y="4248575"/>
              <a:ext cx="11325" cy="14400"/>
            </a:xfrm>
            <a:custGeom>
              <a:avLst/>
              <a:gdLst/>
              <a:ahLst/>
              <a:cxnLst/>
              <a:rect l="l" t="t" r="r" b="b"/>
              <a:pathLst>
                <a:path w="453" h="576" extrusionOk="0">
                  <a:moveTo>
                    <a:pt x="412" y="0"/>
                  </a:moveTo>
                  <a:cubicBezTo>
                    <a:pt x="289" y="41"/>
                    <a:pt x="165" y="82"/>
                    <a:pt x="42" y="164"/>
                  </a:cubicBezTo>
                  <a:cubicBezTo>
                    <a:pt x="1" y="206"/>
                    <a:pt x="1" y="370"/>
                    <a:pt x="1" y="575"/>
                  </a:cubicBezTo>
                  <a:cubicBezTo>
                    <a:pt x="165" y="452"/>
                    <a:pt x="289" y="411"/>
                    <a:pt x="412" y="329"/>
                  </a:cubicBezTo>
                  <a:cubicBezTo>
                    <a:pt x="453" y="247"/>
                    <a:pt x="412" y="123"/>
                    <a:pt x="412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55" name="Google Shape;9855;p17"/>
            <p:cNvSpPr/>
            <p:nvPr/>
          </p:nvSpPr>
          <p:spPr>
            <a:xfrm>
              <a:off x="3776100" y="1802250"/>
              <a:ext cx="11325" cy="13375"/>
            </a:xfrm>
            <a:custGeom>
              <a:avLst/>
              <a:gdLst/>
              <a:ahLst/>
              <a:cxnLst/>
              <a:rect l="l" t="t" r="r" b="b"/>
              <a:pathLst>
                <a:path w="453" h="535" extrusionOk="0">
                  <a:moveTo>
                    <a:pt x="452" y="41"/>
                  </a:moveTo>
                  <a:cubicBezTo>
                    <a:pt x="370" y="41"/>
                    <a:pt x="247" y="0"/>
                    <a:pt x="165" y="0"/>
                  </a:cubicBezTo>
                  <a:cubicBezTo>
                    <a:pt x="124" y="123"/>
                    <a:pt x="41" y="288"/>
                    <a:pt x="0" y="493"/>
                  </a:cubicBezTo>
                  <a:cubicBezTo>
                    <a:pt x="41" y="493"/>
                    <a:pt x="165" y="534"/>
                    <a:pt x="206" y="534"/>
                  </a:cubicBezTo>
                  <a:cubicBezTo>
                    <a:pt x="329" y="329"/>
                    <a:pt x="411" y="206"/>
                    <a:pt x="452" y="4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56" name="Google Shape;9856;p17"/>
            <p:cNvSpPr/>
            <p:nvPr/>
          </p:nvSpPr>
          <p:spPr>
            <a:xfrm>
              <a:off x="1605025" y="4953100"/>
              <a:ext cx="12350" cy="15425"/>
            </a:xfrm>
            <a:custGeom>
              <a:avLst/>
              <a:gdLst/>
              <a:ahLst/>
              <a:cxnLst/>
              <a:rect l="l" t="t" r="r" b="b"/>
              <a:pathLst>
                <a:path w="494" h="617" extrusionOk="0">
                  <a:moveTo>
                    <a:pt x="329" y="616"/>
                  </a:moveTo>
                  <a:cubicBezTo>
                    <a:pt x="329" y="616"/>
                    <a:pt x="411" y="575"/>
                    <a:pt x="493" y="534"/>
                  </a:cubicBezTo>
                  <a:cubicBezTo>
                    <a:pt x="411" y="370"/>
                    <a:pt x="370" y="164"/>
                    <a:pt x="288" y="0"/>
                  </a:cubicBezTo>
                  <a:cubicBezTo>
                    <a:pt x="165" y="82"/>
                    <a:pt x="124" y="164"/>
                    <a:pt x="0" y="206"/>
                  </a:cubicBezTo>
                  <a:cubicBezTo>
                    <a:pt x="165" y="370"/>
                    <a:pt x="288" y="534"/>
                    <a:pt x="329" y="61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57" name="Google Shape;9857;p17"/>
            <p:cNvSpPr/>
            <p:nvPr/>
          </p:nvSpPr>
          <p:spPr>
            <a:xfrm>
              <a:off x="3174275" y="1229175"/>
              <a:ext cx="19550" cy="14400"/>
            </a:xfrm>
            <a:custGeom>
              <a:avLst/>
              <a:gdLst/>
              <a:ahLst/>
              <a:cxnLst/>
              <a:rect l="l" t="t" r="r" b="b"/>
              <a:pathLst>
                <a:path w="782" h="576" extrusionOk="0">
                  <a:moveTo>
                    <a:pt x="576" y="0"/>
                  </a:moveTo>
                  <a:cubicBezTo>
                    <a:pt x="288" y="206"/>
                    <a:pt x="124" y="329"/>
                    <a:pt x="0" y="452"/>
                  </a:cubicBezTo>
                  <a:cubicBezTo>
                    <a:pt x="617" y="575"/>
                    <a:pt x="781" y="411"/>
                    <a:pt x="576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58" name="Google Shape;9858;p17"/>
            <p:cNvSpPr/>
            <p:nvPr/>
          </p:nvSpPr>
          <p:spPr>
            <a:xfrm>
              <a:off x="3686750" y="1849475"/>
              <a:ext cx="15425" cy="11325"/>
            </a:xfrm>
            <a:custGeom>
              <a:avLst/>
              <a:gdLst/>
              <a:ahLst/>
              <a:cxnLst/>
              <a:rect l="l" t="t" r="r" b="b"/>
              <a:pathLst>
                <a:path w="617" h="453" extrusionOk="0">
                  <a:moveTo>
                    <a:pt x="41" y="206"/>
                  </a:moveTo>
                  <a:cubicBezTo>
                    <a:pt x="124" y="288"/>
                    <a:pt x="247" y="371"/>
                    <a:pt x="329" y="453"/>
                  </a:cubicBezTo>
                  <a:cubicBezTo>
                    <a:pt x="329" y="453"/>
                    <a:pt x="617" y="371"/>
                    <a:pt x="617" y="288"/>
                  </a:cubicBezTo>
                  <a:cubicBezTo>
                    <a:pt x="534" y="206"/>
                    <a:pt x="452" y="165"/>
                    <a:pt x="288" y="1"/>
                  </a:cubicBezTo>
                  <a:cubicBezTo>
                    <a:pt x="124" y="83"/>
                    <a:pt x="0" y="206"/>
                    <a:pt x="41" y="20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59" name="Google Shape;9859;p17"/>
            <p:cNvSpPr/>
            <p:nvPr/>
          </p:nvSpPr>
          <p:spPr>
            <a:xfrm>
              <a:off x="4012300" y="986800"/>
              <a:ext cx="18525" cy="7225"/>
            </a:xfrm>
            <a:custGeom>
              <a:avLst/>
              <a:gdLst/>
              <a:ahLst/>
              <a:cxnLst/>
              <a:rect l="l" t="t" r="r" b="b"/>
              <a:pathLst>
                <a:path w="741" h="289" extrusionOk="0">
                  <a:moveTo>
                    <a:pt x="740" y="165"/>
                  </a:moveTo>
                  <a:lnTo>
                    <a:pt x="124" y="0"/>
                  </a:lnTo>
                  <a:cubicBezTo>
                    <a:pt x="42" y="42"/>
                    <a:pt x="1" y="165"/>
                    <a:pt x="1" y="165"/>
                  </a:cubicBezTo>
                  <a:cubicBezTo>
                    <a:pt x="206" y="206"/>
                    <a:pt x="370" y="247"/>
                    <a:pt x="576" y="288"/>
                  </a:cubicBezTo>
                  <a:cubicBezTo>
                    <a:pt x="658" y="247"/>
                    <a:pt x="740" y="206"/>
                    <a:pt x="740" y="16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60" name="Google Shape;9860;p17"/>
            <p:cNvSpPr/>
            <p:nvPr/>
          </p:nvSpPr>
          <p:spPr>
            <a:xfrm>
              <a:off x="2778875" y="2582775"/>
              <a:ext cx="16450" cy="15425"/>
            </a:xfrm>
            <a:custGeom>
              <a:avLst/>
              <a:gdLst/>
              <a:ahLst/>
              <a:cxnLst/>
              <a:rect l="l" t="t" r="r" b="b"/>
              <a:pathLst>
                <a:path w="658" h="617" extrusionOk="0">
                  <a:moveTo>
                    <a:pt x="1" y="493"/>
                  </a:moveTo>
                  <a:cubicBezTo>
                    <a:pt x="83" y="534"/>
                    <a:pt x="165" y="534"/>
                    <a:pt x="247" y="616"/>
                  </a:cubicBezTo>
                  <a:cubicBezTo>
                    <a:pt x="412" y="452"/>
                    <a:pt x="494" y="288"/>
                    <a:pt x="658" y="82"/>
                  </a:cubicBezTo>
                  <a:cubicBezTo>
                    <a:pt x="617" y="41"/>
                    <a:pt x="494" y="41"/>
                    <a:pt x="453" y="0"/>
                  </a:cubicBezTo>
                  <a:cubicBezTo>
                    <a:pt x="288" y="205"/>
                    <a:pt x="165" y="329"/>
                    <a:pt x="1" y="49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61" name="Google Shape;9861;p17"/>
            <p:cNvSpPr/>
            <p:nvPr/>
          </p:nvSpPr>
          <p:spPr>
            <a:xfrm>
              <a:off x="2772725" y="2693675"/>
              <a:ext cx="180775" cy="49325"/>
            </a:xfrm>
            <a:custGeom>
              <a:avLst/>
              <a:gdLst/>
              <a:ahLst/>
              <a:cxnLst/>
              <a:rect l="l" t="t" r="r" b="b"/>
              <a:pathLst>
                <a:path w="7231" h="1973" extrusionOk="0">
                  <a:moveTo>
                    <a:pt x="822" y="1644"/>
                  </a:moveTo>
                  <a:cubicBezTo>
                    <a:pt x="1685" y="1726"/>
                    <a:pt x="2547" y="1726"/>
                    <a:pt x="3410" y="1767"/>
                  </a:cubicBezTo>
                  <a:lnTo>
                    <a:pt x="3369" y="1808"/>
                  </a:lnTo>
                  <a:cubicBezTo>
                    <a:pt x="3410" y="1849"/>
                    <a:pt x="3533" y="1890"/>
                    <a:pt x="3574" y="1973"/>
                  </a:cubicBezTo>
                  <a:cubicBezTo>
                    <a:pt x="3615" y="1931"/>
                    <a:pt x="3738" y="1849"/>
                    <a:pt x="3697" y="1849"/>
                  </a:cubicBezTo>
                  <a:cubicBezTo>
                    <a:pt x="3697" y="1808"/>
                    <a:pt x="3615" y="1808"/>
                    <a:pt x="3574" y="1767"/>
                  </a:cubicBezTo>
                  <a:cubicBezTo>
                    <a:pt x="4724" y="1808"/>
                    <a:pt x="5957" y="1849"/>
                    <a:pt x="7230" y="1931"/>
                  </a:cubicBezTo>
                  <a:cubicBezTo>
                    <a:pt x="5176" y="1"/>
                    <a:pt x="2794" y="1439"/>
                    <a:pt x="699" y="1110"/>
                  </a:cubicBezTo>
                  <a:cubicBezTo>
                    <a:pt x="699" y="1151"/>
                    <a:pt x="699" y="1192"/>
                    <a:pt x="658" y="1233"/>
                  </a:cubicBezTo>
                  <a:lnTo>
                    <a:pt x="658" y="1233"/>
                  </a:lnTo>
                  <a:cubicBezTo>
                    <a:pt x="616" y="1192"/>
                    <a:pt x="452" y="1192"/>
                    <a:pt x="411" y="1233"/>
                  </a:cubicBezTo>
                  <a:cubicBezTo>
                    <a:pt x="0" y="1439"/>
                    <a:pt x="329" y="1644"/>
                    <a:pt x="452" y="1849"/>
                  </a:cubicBezTo>
                  <a:cubicBezTo>
                    <a:pt x="658" y="1808"/>
                    <a:pt x="740" y="1726"/>
                    <a:pt x="822" y="164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62" name="Google Shape;9862;p17"/>
            <p:cNvSpPr/>
            <p:nvPr/>
          </p:nvSpPr>
          <p:spPr>
            <a:xfrm>
              <a:off x="2785050" y="2739900"/>
              <a:ext cx="1050" cy="2075"/>
            </a:xfrm>
            <a:custGeom>
              <a:avLst/>
              <a:gdLst/>
              <a:ahLst/>
              <a:cxnLst/>
              <a:rect l="l" t="t" r="r" b="b"/>
              <a:pathLst>
                <a:path w="42" h="83" extrusionOk="0">
                  <a:moveTo>
                    <a:pt x="41" y="0"/>
                  </a:moveTo>
                  <a:cubicBezTo>
                    <a:pt x="41" y="0"/>
                    <a:pt x="0" y="0"/>
                    <a:pt x="41" y="0"/>
                  </a:cubicBezTo>
                  <a:lnTo>
                    <a:pt x="41" y="0"/>
                  </a:lnTo>
                  <a:cubicBezTo>
                    <a:pt x="0" y="82"/>
                    <a:pt x="41" y="82"/>
                    <a:pt x="41" y="0"/>
                  </a:cubicBezTo>
                  <a:cubicBezTo>
                    <a:pt x="41" y="82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63" name="Google Shape;9863;p17"/>
            <p:cNvSpPr/>
            <p:nvPr/>
          </p:nvSpPr>
          <p:spPr>
            <a:xfrm>
              <a:off x="3846950" y="3822350"/>
              <a:ext cx="14400" cy="9275"/>
            </a:xfrm>
            <a:custGeom>
              <a:avLst/>
              <a:gdLst/>
              <a:ahLst/>
              <a:cxnLst/>
              <a:rect l="l" t="t" r="r" b="b"/>
              <a:pathLst>
                <a:path w="576" h="371" extrusionOk="0">
                  <a:moveTo>
                    <a:pt x="1" y="206"/>
                  </a:moveTo>
                  <a:cubicBezTo>
                    <a:pt x="165" y="329"/>
                    <a:pt x="247" y="371"/>
                    <a:pt x="288" y="371"/>
                  </a:cubicBezTo>
                  <a:cubicBezTo>
                    <a:pt x="412" y="329"/>
                    <a:pt x="494" y="247"/>
                    <a:pt x="576" y="206"/>
                  </a:cubicBezTo>
                  <a:cubicBezTo>
                    <a:pt x="576" y="165"/>
                    <a:pt x="453" y="42"/>
                    <a:pt x="453" y="1"/>
                  </a:cubicBezTo>
                  <a:cubicBezTo>
                    <a:pt x="288" y="42"/>
                    <a:pt x="206" y="83"/>
                    <a:pt x="1" y="20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64" name="Google Shape;9864;p17"/>
            <p:cNvSpPr/>
            <p:nvPr/>
          </p:nvSpPr>
          <p:spPr>
            <a:xfrm>
              <a:off x="2959625" y="2736825"/>
              <a:ext cx="1050" cy="25"/>
            </a:xfrm>
            <a:custGeom>
              <a:avLst/>
              <a:gdLst/>
              <a:ahLst/>
              <a:cxnLst/>
              <a:rect l="l" t="t" r="r" b="b"/>
              <a:pathLst>
                <a:path w="42" h="1" extrusionOk="0">
                  <a:moveTo>
                    <a:pt x="42" y="0"/>
                  </a:moveTo>
                  <a:cubicBezTo>
                    <a:pt x="42" y="0"/>
                    <a:pt x="1" y="0"/>
                    <a:pt x="42" y="0"/>
                  </a:cubicBezTo>
                  <a:cubicBezTo>
                    <a:pt x="1" y="0"/>
                    <a:pt x="1" y="0"/>
                    <a:pt x="42" y="0"/>
                  </a:cubicBezTo>
                  <a:cubicBezTo>
                    <a:pt x="1" y="0"/>
                    <a:pt x="42" y="0"/>
                    <a:pt x="42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65" name="Google Shape;9865;p17"/>
            <p:cNvSpPr/>
            <p:nvPr/>
          </p:nvSpPr>
          <p:spPr>
            <a:xfrm>
              <a:off x="2939100" y="2719350"/>
              <a:ext cx="21575" cy="15425"/>
            </a:xfrm>
            <a:custGeom>
              <a:avLst/>
              <a:gdLst/>
              <a:ahLst/>
              <a:cxnLst/>
              <a:rect l="l" t="t" r="r" b="b"/>
              <a:pathLst>
                <a:path w="863" h="617" extrusionOk="0">
                  <a:moveTo>
                    <a:pt x="822" y="617"/>
                  </a:moveTo>
                  <a:cubicBezTo>
                    <a:pt x="822" y="329"/>
                    <a:pt x="863" y="1"/>
                    <a:pt x="0" y="1"/>
                  </a:cubicBezTo>
                  <a:cubicBezTo>
                    <a:pt x="370" y="288"/>
                    <a:pt x="616" y="494"/>
                    <a:pt x="822" y="61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66" name="Google Shape;9866;p17"/>
            <p:cNvSpPr/>
            <p:nvPr/>
          </p:nvSpPr>
          <p:spPr>
            <a:xfrm>
              <a:off x="5664750" y="1269225"/>
              <a:ext cx="14400" cy="9275"/>
            </a:xfrm>
            <a:custGeom>
              <a:avLst/>
              <a:gdLst/>
              <a:ahLst/>
              <a:cxnLst/>
              <a:rect l="l" t="t" r="r" b="b"/>
              <a:pathLst>
                <a:path w="576" h="371" extrusionOk="0">
                  <a:moveTo>
                    <a:pt x="288" y="1"/>
                  </a:moveTo>
                  <a:cubicBezTo>
                    <a:pt x="247" y="1"/>
                    <a:pt x="83" y="83"/>
                    <a:pt x="0" y="124"/>
                  </a:cubicBezTo>
                  <a:cubicBezTo>
                    <a:pt x="83" y="247"/>
                    <a:pt x="165" y="288"/>
                    <a:pt x="247" y="370"/>
                  </a:cubicBezTo>
                  <a:cubicBezTo>
                    <a:pt x="370" y="370"/>
                    <a:pt x="452" y="288"/>
                    <a:pt x="576" y="247"/>
                  </a:cubicBezTo>
                  <a:cubicBezTo>
                    <a:pt x="452" y="124"/>
                    <a:pt x="411" y="42"/>
                    <a:pt x="288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67" name="Google Shape;9867;p17"/>
            <p:cNvSpPr/>
            <p:nvPr/>
          </p:nvSpPr>
          <p:spPr>
            <a:xfrm>
              <a:off x="2456400" y="3802850"/>
              <a:ext cx="31875" cy="13375"/>
            </a:xfrm>
            <a:custGeom>
              <a:avLst/>
              <a:gdLst/>
              <a:ahLst/>
              <a:cxnLst/>
              <a:rect l="l" t="t" r="r" b="b"/>
              <a:pathLst>
                <a:path w="1275" h="535" extrusionOk="0">
                  <a:moveTo>
                    <a:pt x="1" y="206"/>
                  </a:moveTo>
                  <a:cubicBezTo>
                    <a:pt x="411" y="329"/>
                    <a:pt x="822" y="411"/>
                    <a:pt x="1274" y="534"/>
                  </a:cubicBezTo>
                  <a:cubicBezTo>
                    <a:pt x="987" y="288"/>
                    <a:pt x="617" y="0"/>
                    <a:pt x="1" y="20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68" name="Google Shape;9868;p17"/>
            <p:cNvSpPr/>
            <p:nvPr/>
          </p:nvSpPr>
          <p:spPr>
            <a:xfrm>
              <a:off x="3738100" y="1882350"/>
              <a:ext cx="17475" cy="8250"/>
            </a:xfrm>
            <a:custGeom>
              <a:avLst/>
              <a:gdLst/>
              <a:ahLst/>
              <a:cxnLst/>
              <a:rect l="l" t="t" r="r" b="b"/>
              <a:pathLst>
                <a:path w="699" h="330" extrusionOk="0">
                  <a:moveTo>
                    <a:pt x="0" y="206"/>
                  </a:moveTo>
                  <a:cubicBezTo>
                    <a:pt x="206" y="288"/>
                    <a:pt x="288" y="329"/>
                    <a:pt x="411" y="329"/>
                  </a:cubicBezTo>
                  <a:cubicBezTo>
                    <a:pt x="493" y="329"/>
                    <a:pt x="617" y="288"/>
                    <a:pt x="699" y="206"/>
                  </a:cubicBezTo>
                  <a:cubicBezTo>
                    <a:pt x="617" y="165"/>
                    <a:pt x="534" y="41"/>
                    <a:pt x="452" y="0"/>
                  </a:cubicBezTo>
                  <a:cubicBezTo>
                    <a:pt x="452" y="0"/>
                    <a:pt x="288" y="41"/>
                    <a:pt x="0" y="20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69" name="Google Shape;9869;p17"/>
            <p:cNvSpPr/>
            <p:nvPr/>
          </p:nvSpPr>
          <p:spPr>
            <a:xfrm>
              <a:off x="3202000" y="556475"/>
              <a:ext cx="14400" cy="4150"/>
            </a:xfrm>
            <a:custGeom>
              <a:avLst/>
              <a:gdLst/>
              <a:ahLst/>
              <a:cxnLst/>
              <a:rect l="l" t="t" r="r" b="b"/>
              <a:pathLst>
                <a:path w="576" h="166" extrusionOk="0">
                  <a:moveTo>
                    <a:pt x="1" y="165"/>
                  </a:moveTo>
                  <a:lnTo>
                    <a:pt x="535" y="165"/>
                  </a:lnTo>
                  <a:cubicBezTo>
                    <a:pt x="535" y="165"/>
                    <a:pt x="576" y="42"/>
                    <a:pt x="576" y="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70" name="Google Shape;9870;p17"/>
            <p:cNvSpPr/>
            <p:nvPr/>
          </p:nvSpPr>
          <p:spPr>
            <a:xfrm>
              <a:off x="1767275" y="4444725"/>
              <a:ext cx="19550" cy="19525"/>
            </a:xfrm>
            <a:custGeom>
              <a:avLst/>
              <a:gdLst/>
              <a:ahLst/>
              <a:cxnLst/>
              <a:rect l="l" t="t" r="r" b="b"/>
              <a:pathLst>
                <a:path w="782" h="781" extrusionOk="0">
                  <a:moveTo>
                    <a:pt x="1" y="781"/>
                  </a:moveTo>
                  <a:cubicBezTo>
                    <a:pt x="371" y="617"/>
                    <a:pt x="494" y="576"/>
                    <a:pt x="781" y="534"/>
                  </a:cubicBezTo>
                  <a:cubicBezTo>
                    <a:pt x="576" y="0"/>
                    <a:pt x="412" y="83"/>
                    <a:pt x="1" y="78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71" name="Google Shape;9871;p17"/>
            <p:cNvSpPr/>
            <p:nvPr/>
          </p:nvSpPr>
          <p:spPr>
            <a:xfrm>
              <a:off x="4314250" y="1863850"/>
              <a:ext cx="14400" cy="11325"/>
            </a:xfrm>
            <a:custGeom>
              <a:avLst/>
              <a:gdLst/>
              <a:ahLst/>
              <a:cxnLst/>
              <a:rect l="l" t="t" r="r" b="b"/>
              <a:pathLst>
                <a:path w="576" h="453" extrusionOk="0">
                  <a:moveTo>
                    <a:pt x="0" y="42"/>
                  </a:moveTo>
                  <a:cubicBezTo>
                    <a:pt x="82" y="206"/>
                    <a:pt x="165" y="330"/>
                    <a:pt x="247" y="453"/>
                  </a:cubicBezTo>
                  <a:cubicBezTo>
                    <a:pt x="247" y="453"/>
                    <a:pt x="452" y="412"/>
                    <a:pt x="575" y="412"/>
                  </a:cubicBezTo>
                  <a:cubicBezTo>
                    <a:pt x="452" y="247"/>
                    <a:pt x="370" y="83"/>
                    <a:pt x="288" y="1"/>
                  </a:cubicBezTo>
                  <a:cubicBezTo>
                    <a:pt x="206" y="1"/>
                    <a:pt x="82" y="42"/>
                    <a:pt x="0" y="4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72" name="Google Shape;9872;p17"/>
            <p:cNvSpPr/>
            <p:nvPr/>
          </p:nvSpPr>
          <p:spPr>
            <a:xfrm>
              <a:off x="3248225" y="944700"/>
              <a:ext cx="14400" cy="8225"/>
            </a:xfrm>
            <a:custGeom>
              <a:avLst/>
              <a:gdLst/>
              <a:ahLst/>
              <a:cxnLst/>
              <a:rect l="l" t="t" r="r" b="b"/>
              <a:pathLst>
                <a:path w="576" h="329" extrusionOk="0">
                  <a:moveTo>
                    <a:pt x="575" y="206"/>
                  </a:moveTo>
                  <a:cubicBezTo>
                    <a:pt x="575" y="123"/>
                    <a:pt x="493" y="82"/>
                    <a:pt x="411" y="0"/>
                  </a:cubicBezTo>
                  <a:lnTo>
                    <a:pt x="0" y="206"/>
                  </a:lnTo>
                  <a:cubicBezTo>
                    <a:pt x="165" y="247"/>
                    <a:pt x="329" y="329"/>
                    <a:pt x="329" y="329"/>
                  </a:cubicBezTo>
                  <a:cubicBezTo>
                    <a:pt x="452" y="329"/>
                    <a:pt x="575" y="247"/>
                    <a:pt x="575" y="20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73" name="Google Shape;9873;p17"/>
            <p:cNvSpPr/>
            <p:nvPr/>
          </p:nvSpPr>
          <p:spPr>
            <a:xfrm>
              <a:off x="2783000" y="2811775"/>
              <a:ext cx="17475" cy="19550"/>
            </a:xfrm>
            <a:custGeom>
              <a:avLst/>
              <a:gdLst/>
              <a:ahLst/>
              <a:cxnLst/>
              <a:rect l="l" t="t" r="r" b="b"/>
              <a:pathLst>
                <a:path w="699" h="782" extrusionOk="0">
                  <a:moveTo>
                    <a:pt x="452" y="781"/>
                  </a:moveTo>
                  <a:cubicBezTo>
                    <a:pt x="534" y="412"/>
                    <a:pt x="616" y="206"/>
                    <a:pt x="698" y="1"/>
                  </a:cubicBezTo>
                  <a:cubicBezTo>
                    <a:pt x="411" y="206"/>
                    <a:pt x="0" y="371"/>
                    <a:pt x="452" y="78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74" name="Google Shape;9874;p17"/>
            <p:cNvSpPr/>
            <p:nvPr/>
          </p:nvSpPr>
          <p:spPr>
            <a:xfrm>
              <a:off x="5042375" y="1670775"/>
              <a:ext cx="16475" cy="11325"/>
            </a:xfrm>
            <a:custGeom>
              <a:avLst/>
              <a:gdLst/>
              <a:ahLst/>
              <a:cxnLst/>
              <a:rect l="l" t="t" r="r" b="b"/>
              <a:pathLst>
                <a:path w="659" h="453" extrusionOk="0">
                  <a:moveTo>
                    <a:pt x="1" y="371"/>
                  </a:moveTo>
                  <a:cubicBezTo>
                    <a:pt x="42" y="412"/>
                    <a:pt x="124" y="453"/>
                    <a:pt x="165" y="453"/>
                  </a:cubicBezTo>
                  <a:cubicBezTo>
                    <a:pt x="330" y="371"/>
                    <a:pt x="494" y="206"/>
                    <a:pt x="658" y="124"/>
                  </a:cubicBezTo>
                  <a:cubicBezTo>
                    <a:pt x="576" y="42"/>
                    <a:pt x="535" y="42"/>
                    <a:pt x="494" y="1"/>
                  </a:cubicBezTo>
                  <a:cubicBezTo>
                    <a:pt x="289" y="165"/>
                    <a:pt x="124" y="247"/>
                    <a:pt x="1" y="37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75" name="Google Shape;9875;p17"/>
            <p:cNvSpPr/>
            <p:nvPr/>
          </p:nvSpPr>
          <p:spPr>
            <a:xfrm>
              <a:off x="1813500" y="3574850"/>
              <a:ext cx="14400" cy="16450"/>
            </a:xfrm>
            <a:custGeom>
              <a:avLst/>
              <a:gdLst/>
              <a:ahLst/>
              <a:cxnLst/>
              <a:rect l="l" t="t" r="r" b="b"/>
              <a:pathLst>
                <a:path w="576" h="658" extrusionOk="0">
                  <a:moveTo>
                    <a:pt x="576" y="658"/>
                  </a:moveTo>
                  <a:lnTo>
                    <a:pt x="576" y="1"/>
                  </a:lnTo>
                  <a:cubicBezTo>
                    <a:pt x="83" y="206"/>
                    <a:pt x="1" y="411"/>
                    <a:pt x="576" y="65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76" name="Google Shape;9876;p17"/>
            <p:cNvSpPr/>
            <p:nvPr/>
          </p:nvSpPr>
          <p:spPr>
            <a:xfrm>
              <a:off x="1906950" y="4243425"/>
              <a:ext cx="16475" cy="6200"/>
            </a:xfrm>
            <a:custGeom>
              <a:avLst/>
              <a:gdLst/>
              <a:ahLst/>
              <a:cxnLst/>
              <a:rect l="l" t="t" r="r" b="b"/>
              <a:pathLst>
                <a:path w="659" h="248" extrusionOk="0">
                  <a:moveTo>
                    <a:pt x="658" y="124"/>
                  </a:moveTo>
                  <a:cubicBezTo>
                    <a:pt x="453" y="42"/>
                    <a:pt x="247" y="42"/>
                    <a:pt x="42" y="1"/>
                  </a:cubicBezTo>
                  <a:cubicBezTo>
                    <a:pt x="42" y="42"/>
                    <a:pt x="1" y="165"/>
                    <a:pt x="1" y="206"/>
                  </a:cubicBezTo>
                  <a:cubicBezTo>
                    <a:pt x="206" y="206"/>
                    <a:pt x="412" y="206"/>
                    <a:pt x="658" y="24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77" name="Google Shape;9877;p17"/>
            <p:cNvSpPr/>
            <p:nvPr/>
          </p:nvSpPr>
          <p:spPr>
            <a:xfrm>
              <a:off x="2703900" y="2613575"/>
              <a:ext cx="12350" cy="13375"/>
            </a:xfrm>
            <a:custGeom>
              <a:avLst/>
              <a:gdLst/>
              <a:ahLst/>
              <a:cxnLst/>
              <a:rect l="l" t="t" r="r" b="b"/>
              <a:pathLst>
                <a:path w="494" h="535" extrusionOk="0">
                  <a:moveTo>
                    <a:pt x="494" y="42"/>
                  </a:moveTo>
                  <a:cubicBezTo>
                    <a:pt x="330" y="42"/>
                    <a:pt x="165" y="0"/>
                    <a:pt x="1" y="0"/>
                  </a:cubicBezTo>
                  <a:lnTo>
                    <a:pt x="1" y="493"/>
                  </a:lnTo>
                  <a:lnTo>
                    <a:pt x="206" y="535"/>
                  </a:lnTo>
                  <a:cubicBezTo>
                    <a:pt x="330" y="411"/>
                    <a:pt x="371" y="206"/>
                    <a:pt x="494" y="4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78" name="Google Shape;9878;p17"/>
            <p:cNvSpPr/>
            <p:nvPr/>
          </p:nvSpPr>
          <p:spPr>
            <a:xfrm>
              <a:off x="3063350" y="489725"/>
              <a:ext cx="13375" cy="8250"/>
            </a:xfrm>
            <a:custGeom>
              <a:avLst/>
              <a:gdLst/>
              <a:ahLst/>
              <a:cxnLst/>
              <a:rect l="l" t="t" r="r" b="b"/>
              <a:pathLst>
                <a:path w="535" h="330" extrusionOk="0">
                  <a:moveTo>
                    <a:pt x="535" y="206"/>
                  </a:moveTo>
                  <a:cubicBezTo>
                    <a:pt x="535" y="165"/>
                    <a:pt x="412" y="42"/>
                    <a:pt x="371" y="1"/>
                  </a:cubicBezTo>
                  <a:cubicBezTo>
                    <a:pt x="288" y="42"/>
                    <a:pt x="165" y="124"/>
                    <a:pt x="1" y="165"/>
                  </a:cubicBezTo>
                  <a:cubicBezTo>
                    <a:pt x="165" y="247"/>
                    <a:pt x="288" y="329"/>
                    <a:pt x="371" y="329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79" name="Google Shape;9879;p17"/>
            <p:cNvSpPr/>
            <p:nvPr/>
          </p:nvSpPr>
          <p:spPr>
            <a:xfrm>
              <a:off x="4005125" y="2041525"/>
              <a:ext cx="18500" cy="8250"/>
            </a:xfrm>
            <a:custGeom>
              <a:avLst/>
              <a:gdLst/>
              <a:ahLst/>
              <a:cxnLst/>
              <a:rect l="l" t="t" r="r" b="b"/>
              <a:pathLst>
                <a:path w="740" h="330" extrusionOk="0">
                  <a:moveTo>
                    <a:pt x="657" y="1"/>
                  </a:moveTo>
                  <a:cubicBezTo>
                    <a:pt x="452" y="83"/>
                    <a:pt x="247" y="124"/>
                    <a:pt x="0" y="165"/>
                  </a:cubicBezTo>
                  <a:cubicBezTo>
                    <a:pt x="0" y="206"/>
                    <a:pt x="41" y="288"/>
                    <a:pt x="41" y="329"/>
                  </a:cubicBezTo>
                  <a:cubicBezTo>
                    <a:pt x="247" y="329"/>
                    <a:pt x="493" y="288"/>
                    <a:pt x="699" y="206"/>
                  </a:cubicBezTo>
                  <a:cubicBezTo>
                    <a:pt x="740" y="165"/>
                    <a:pt x="699" y="83"/>
                    <a:pt x="657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80" name="Google Shape;9880;p17"/>
            <p:cNvSpPr/>
            <p:nvPr/>
          </p:nvSpPr>
          <p:spPr>
            <a:xfrm>
              <a:off x="3717550" y="1863850"/>
              <a:ext cx="15425" cy="8250"/>
            </a:xfrm>
            <a:custGeom>
              <a:avLst/>
              <a:gdLst/>
              <a:ahLst/>
              <a:cxnLst/>
              <a:rect l="l" t="t" r="r" b="b"/>
              <a:pathLst>
                <a:path w="617" h="330" extrusionOk="0">
                  <a:moveTo>
                    <a:pt x="412" y="330"/>
                  </a:moveTo>
                  <a:lnTo>
                    <a:pt x="617" y="288"/>
                  </a:lnTo>
                  <a:cubicBezTo>
                    <a:pt x="535" y="206"/>
                    <a:pt x="494" y="83"/>
                    <a:pt x="412" y="1"/>
                  </a:cubicBezTo>
                  <a:lnTo>
                    <a:pt x="1" y="83"/>
                  </a:lnTo>
                  <a:cubicBezTo>
                    <a:pt x="206" y="206"/>
                    <a:pt x="288" y="288"/>
                    <a:pt x="412" y="33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81" name="Google Shape;9881;p17"/>
            <p:cNvSpPr/>
            <p:nvPr/>
          </p:nvSpPr>
          <p:spPr>
            <a:xfrm>
              <a:off x="2804550" y="2640275"/>
              <a:ext cx="16450" cy="10300"/>
            </a:xfrm>
            <a:custGeom>
              <a:avLst/>
              <a:gdLst/>
              <a:ahLst/>
              <a:cxnLst/>
              <a:rect l="l" t="t" r="r" b="b"/>
              <a:pathLst>
                <a:path w="658" h="412" extrusionOk="0">
                  <a:moveTo>
                    <a:pt x="658" y="288"/>
                  </a:moveTo>
                  <a:cubicBezTo>
                    <a:pt x="617" y="206"/>
                    <a:pt x="576" y="83"/>
                    <a:pt x="494" y="42"/>
                  </a:cubicBezTo>
                  <a:cubicBezTo>
                    <a:pt x="412" y="1"/>
                    <a:pt x="206" y="42"/>
                    <a:pt x="1" y="83"/>
                  </a:cubicBezTo>
                  <a:cubicBezTo>
                    <a:pt x="83" y="247"/>
                    <a:pt x="165" y="370"/>
                    <a:pt x="247" y="370"/>
                  </a:cubicBezTo>
                  <a:cubicBezTo>
                    <a:pt x="370" y="411"/>
                    <a:pt x="494" y="370"/>
                    <a:pt x="658" y="28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82" name="Google Shape;9882;p17"/>
            <p:cNvSpPr/>
            <p:nvPr/>
          </p:nvSpPr>
          <p:spPr>
            <a:xfrm>
              <a:off x="4215650" y="1804300"/>
              <a:ext cx="13375" cy="15425"/>
            </a:xfrm>
            <a:custGeom>
              <a:avLst/>
              <a:gdLst/>
              <a:ahLst/>
              <a:cxnLst/>
              <a:rect l="l" t="t" r="r" b="b"/>
              <a:pathLst>
                <a:path w="535" h="617" extrusionOk="0">
                  <a:moveTo>
                    <a:pt x="288" y="0"/>
                  </a:moveTo>
                  <a:cubicBezTo>
                    <a:pt x="206" y="124"/>
                    <a:pt x="42" y="165"/>
                    <a:pt x="1" y="247"/>
                  </a:cubicBezTo>
                  <a:cubicBezTo>
                    <a:pt x="1" y="370"/>
                    <a:pt x="83" y="452"/>
                    <a:pt x="247" y="616"/>
                  </a:cubicBezTo>
                  <a:cubicBezTo>
                    <a:pt x="411" y="452"/>
                    <a:pt x="535" y="370"/>
                    <a:pt x="494" y="247"/>
                  </a:cubicBezTo>
                  <a:cubicBezTo>
                    <a:pt x="535" y="206"/>
                    <a:pt x="411" y="124"/>
                    <a:pt x="288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83" name="Google Shape;9883;p17"/>
            <p:cNvSpPr/>
            <p:nvPr/>
          </p:nvSpPr>
          <p:spPr>
            <a:xfrm>
              <a:off x="5541500" y="1169600"/>
              <a:ext cx="15450" cy="13375"/>
            </a:xfrm>
            <a:custGeom>
              <a:avLst/>
              <a:gdLst/>
              <a:ahLst/>
              <a:cxnLst/>
              <a:rect l="l" t="t" r="r" b="b"/>
              <a:pathLst>
                <a:path w="618" h="535" extrusionOk="0">
                  <a:moveTo>
                    <a:pt x="42" y="535"/>
                  </a:moveTo>
                  <a:cubicBezTo>
                    <a:pt x="247" y="370"/>
                    <a:pt x="412" y="247"/>
                    <a:pt x="617" y="1"/>
                  </a:cubicBezTo>
                  <a:cubicBezTo>
                    <a:pt x="247" y="124"/>
                    <a:pt x="1" y="247"/>
                    <a:pt x="42" y="53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84" name="Google Shape;9884;p17"/>
            <p:cNvSpPr/>
            <p:nvPr/>
          </p:nvSpPr>
          <p:spPr>
            <a:xfrm>
              <a:off x="5556925" y="1169600"/>
              <a:ext cx="1050" cy="2075"/>
            </a:xfrm>
            <a:custGeom>
              <a:avLst/>
              <a:gdLst/>
              <a:ahLst/>
              <a:cxnLst/>
              <a:rect l="l" t="t" r="r" b="b"/>
              <a:pathLst>
                <a:path w="42" h="83" extrusionOk="0">
                  <a:moveTo>
                    <a:pt x="0" y="83"/>
                  </a:moveTo>
                  <a:lnTo>
                    <a:pt x="41" y="83"/>
                  </a:lnTo>
                  <a:lnTo>
                    <a:pt x="41" y="42"/>
                  </a:lnTo>
                  <a:lnTo>
                    <a:pt x="0" y="83"/>
                  </a:lnTo>
                  <a:cubicBezTo>
                    <a:pt x="0" y="1"/>
                    <a:pt x="0" y="83"/>
                    <a:pt x="0" y="8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85" name="Google Shape;9885;p17"/>
            <p:cNvSpPr/>
            <p:nvPr/>
          </p:nvSpPr>
          <p:spPr>
            <a:xfrm>
              <a:off x="2849750" y="2799450"/>
              <a:ext cx="15425" cy="12350"/>
            </a:xfrm>
            <a:custGeom>
              <a:avLst/>
              <a:gdLst/>
              <a:ahLst/>
              <a:cxnLst/>
              <a:rect l="l" t="t" r="r" b="b"/>
              <a:pathLst>
                <a:path w="617" h="494" extrusionOk="0">
                  <a:moveTo>
                    <a:pt x="0" y="83"/>
                  </a:moveTo>
                  <a:cubicBezTo>
                    <a:pt x="82" y="247"/>
                    <a:pt x="247" y="412"/>
                    <a:pt x="329" y="494"/>
                  </a:cubicBezTo>
                  <a:cubicBezTo>
                    <a:pt x="452" y="453"/>
                    <a:pt x="534" y="453"/>
                    <a:pt x="616" y="412"/>
                  </a:cubicBezTo>
                  <a:cubicBezTo>
                    <a:pt x="452" y="247"/>
                    <a:pt x="288" y="165"/>
                    <a:pt x="123" y="1"/>
                  </a:cubicBezTo>
                  <a:cubicBezTo>
                    <a:pt x="82" y="42"/>
                    <a:pt x="41" y="83"/>
                    <a:pt x="0" y="8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86" name="Google Shape;9886;p17"/>
            <p:cNvSpPr/>
            <p:nvPr/>
          </p:nvSpPr>
          <p:spPr>
            <a:xfrm>
              <a:off x="2836400" y="2651575"/>
              <a:ext cx="16450" cy="9275"/>
            </a:xfrm>
            <a:custGeom>
              <a:avLst/>
              <a:gdLst/>
              <a:ahLst/>
              <a:cxnLst/>
              <a:rect l="l" t="t" r="r" b="b"/>
              <a:pathLst>
                <a:path w="658" h="371" extrusionOk="0">
                  <a:moveTo>
                    <a:pt x="657" y="165"/>
                  </a:moveTo>
                  <a:cubicBezTo>
                    <a:pt x="616" y="124"/>
                    <a:pt x="534" y="0"/>
                    <a:pt x="411" y="0"/>
                  </a:cubicBezTo>
                  <a:cubicBezTo>
                    <a:pt x="329" y="0"/>
                    <a:pt x="206" y="42"/>
                    <a:pt x="0" y="165"/>
                  </a:cubicBezTo>
                  <a:cubicBezTo>
                    <a:pt x="247" y="247"/>
                    <a:pt x="370" y="329"/>
                    <a:pt x="534" y="370"/>
                  </a:cubicBezTo>
                  <a:cubicBezTo>
                    <a:pt x="534" y="329"/>
                    <a:pt x="657" y="165"/>
                    <a:pt x="657" y="16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87" name="Google Shape;9887;p17"/>
            <p:cNvSpPr/>
            <p:nvPr/>
          </p:nvSpPr>
          <p:spPr>
            <a:xfrm>
              <a:off x="3718575" y="1361650"/>
              <a:ext cx="1050" cy="25"/>
            </a:xfrm>
            <a:custGeom>
              <a:avLst/>
              <a:gdLst/>
              <a:ahLst/>
              <a:cxnLst/>
              <a:rect l="l" t="t" r="r" b="b"/>
              <a:pathLst>
                <a:path w="42" h="1" extrusionOk="0">
                  <a:moveTo>
                    <a:pt x="1" y="1"/>
                  </a:moveTo>
                  <a:lnTo>
                    <a:pt x="42" y="1"/>
                  </a:lnTo>
                  <a:lnTo>
                    <a:pt x="42" y="1"/>
                  </a:lnTo>
                  <a:lnTo>
                    <a:pt x="1" y="1"/>
                  </a:lnTo>
                  <a:cubicBezTo>
                    <a:pt x="42" y="1"/>
                    <a:pt x="42" y="1"/>
                    <a:pt x="1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88" name="Google Shape;9888;p17"/>
            <p:cNvSpPr/>
            <p:nvPr/>
          </p:nvSpPr>
          <p:spPr>
            <a:xfrm>
              <a:off x="3704200" y="1360625"/>
              <a:ext cx="14400" cy="15425"/>
            </a:xfrm>
            <a:custGeom>
              <a:avLst/>
              <a:gdLst/>
              <a:ahLst/>
              <a:cxnLst/>
              <a:rect l="l" t="t" r="r" b="b"/>
              <a:pathLst>
                <a:path w="576" h="617" extrusionOk="0">
                  <a:moveTo>
                    <a:pt x="1" y="617"/>
                  </a:moveTo>
                  <a:cubicBezTo>
                    <a:pt x="329" y="329"/>
                    <a:pt x="453" y="206"/>
                    <a:pt x="576" y="42"/>
                  </a:cubicBezTo>
                  <a:cubicBezTo>
                    <a:pt x="206" y="1"/>
                    <a:pt x="1" y="124"/>
                    <a:pt x="1" y="61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89" name="Google Shape;9889;p17"/>
            <p:cNvSpPr/>
            <p:nvPr/>
          </p:nvSpPr>
          <p:spPr>
            <a:xfrm>
              <a:off x="3738100" y="1074100"/>
              <a:ext cx="10300" cy="14400"/>
            </a:xfrm>
            <a:custGeom>
              <a:avLst/>
              <a:gdLst/>
              <a:ahLst/>
              <a:cxnLst/>
              <a:rect l="l" t="t" r="r" b="b"/>
              <a:pathLst>
                <a:path w="412" h="576" extrusionOk="0">
                  <a:moveTo>
                    <a:pt x="0" y="575"/>
                  </a:moveTo>
                  <a:lnTo>
                    <a:pt x="124" y="575"/>
                  </a:lnTo>
                  <a:cubicBezTo>
                    <a:pt x="247" y="411"/>
                    <a:pt x="288" y="206"/>
                    <a:pt x="411" y="41"/>
                  </a:cubicBezTo>
                  <a:cubicBezTo>
                    <a:pt x="288" y="41"/>
                    <a:pt x="206" y="0"/>
                    <a:pt x="41" y="0"/>
                  </a:cubicBezTo>
                  <a:cubicBezTo>
                    <a:pt x="41" y="165"/>
                    <a:pt x="0" y="370"/>
                    <a:pt x="0" y="57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90" name="Google Shape;9890;p17"/>
            <p:cNvSpPr/>
            <p:nvPr/>
          </p:nvSpPr>
          <p:spPr>
            <a:xfrm>
              <a:off x="4340950" y="1887475"/>
              <a:ext cx="16450" cy="14400"/>
            </a:xfrm>
            <a:custGeom>
              <a:avLst/>
              <a:gdLst/>
              <a:ahLst/>
              <a:cxnLst/>
              <a:rect l="l" t="t" r="r" b="b"/>
              <a:pathLst>
                <a:path w="658" h="576" extrusionOk="0">
                  <a:moveTo>
                    <a:pt x="165" y="1"/>
                  </a:moveTo>
                  <a:cubicBezTo>
                    <a:pt x="124" y="83"/>
                    <a:pt x="41" y="83"/>
                    <a:pt x="0" y="124"/>
                  </a:cubicBezTo>
                  <a:cubicBezTo>
                    <a:pt x="165" y="288"/>
                    <a:pt x="247" y="412"/>
                    <a:pt x="411" y="576"/>
                  </a:cubicBezTo>
                  <a:cubicBezTo>
                    <a:pt x="493" y="535"/>
                    <a:pt x="575" y="535"/>
                    <a:pt x="658" y="494"/>
                  </a:cubicBezTo>
                  <a:cubicBezTo>
                    <a:pt x="452" y="329"/>
                    <a:pt x="329" y="165"/>
                    <a:pt x="165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91" name="Google Shape;9891;p17"/>
            <p:cNvSpPr/>
            <p:nvPr/>
          </p:nvSpPr>
          <p:spPr>
            <a:xfrm>
              <a:off x="3687775" y="2736825"/>
              <a:ext cx="22625" cy="15425"/>
            </a:xfrm>
            <a:custGeom>
              <a:avLst/>
              <a:gdLst/>
              <a:ahLst/>
              <a:cxnLst/>
              <a:rect l="l" t="t" r="r" b="b"/>
              <a:pathLst>
                <a:path w="905" h="617" extrusionOk="0">
                  <a:moveTo>
                    <a:pt x="42" y="329"/>
                  </a:moveTo>
                  <a:cubicBezTo>
                    <a:pt x="0" y="411"/>
                    <a:pt x="288" y="616"/>
                    <a:pt x="288" y="616"/>
                  </a:cubicBezTo>
                  <a:cubicBezTo>
                    <a:pt x="493" y="534"/>
                    <a:pt x="699" y="411"/>
                    <a:pt x="904" y="288"/>
                  </a:cubicBezTo>
                  <a:cubicBezTo>
                    <a:pt x="822" y="205"/>
                    <a:pt x="699" y="123"/>
                    <a:pt x="493" y="0"/>
                  </a:cubicBezTo>
                  <a:cubicBezTo>
                    <a:pt x="370" y="123"/>
                    <a:pt x="165" y="205"/>
                    <a:pt x="42" y="329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92" name="Google Shape;9892;p17"/>
            <p:cNvSpPr/>
            <p:nvPr/>
          </p:nvSpPr>
          <p:spPr>
            <a:xfrm>
              <a:off x="4809250" y="1187075"/>
              <a:ext cx="17500" cy="9250"/>
            </a:xfrm>
            <a:custGeom>
              <a:avLst/>
              <a:gdLst/>
              <a:ahLst/>
              <a:cxnLst/>
              <a:rect l="l" t="t" r="r" b="b"/>
              <a:pathLst>
                <a:path w="700" h="370" extrusionOk="0">
                  <a:moveTo>
                    <a:pt x="124" y="0"/>
                  </a:moveTo>
                  <a:cubicBezTo>
                    <a:pt x="83" y="41"/>
                    <a:pt x="83" y="82"/>
                    <a:pt x="1" y="164"/>
                  </a:cubicBezTo>
                  <a:cubicBezTo>
                    <a:pt x="206" y="205"/>
                    <a:pt x="371" y="288"/>
                    <a:pt x="576" y="370"/>
                  </a:cubicBezTo>
                  <a:cubicBezTo>
                    <a:pt x="617" y="288"/>
                    <a:pt x="617" y="247"/>
                    <a:pt x="699" y="247"/>
                  </a:cubicBezTo>
                  <a:cubicBezTo>
                    <a:pt x="494" y="164"/>
                    <a:pt x="247" y="41"/>
                    <a:pt x="124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93" name="Google Shape;9893;p17"/>
            <p:cNvSpPr/>
            <p:nvPr/>
          </p:nvSpPr>
          <p:spPr>
            <a:xfrm>
              <a:off x="1798100" y="4657325"/>
              <a:ext cx="9275" cy="13375"/>
            </a:xfrm>
            <a:custGeom>
              <a:avLst/>
              <a:gdLst/>
              <a:ahLst/>
              <a:cxnLst/>
              <a:rect l="l" t="t" r="r" b="b"/>
              <a:pathLst>
                <a:path w="371" h="535" extrusionOk="0">
                  <a:moveTo>
                    <a:pt x="288" y="0"/>
                  </a:moveTo>
                  <a:cubicBezTo>
                    <a:pt x="165" y="123"/>
                    <a:pt x="41" y="247"/>
                    <a:pt x="0" y="329"/>
                  </a:cubicBezTo>
                  <a:cubicBezTo>
                    <a:pt x="0" y="329"/>
                    <a:pt x="41" y="534"/>
                    <a:pt x="82" y="534"/>
                  </a:cubicBezTo>
                  <a:cubicBezTo>
                    <a:pt x="206" y="534"/>
                    <a:pt x="288" y="452"/>
                    <a:pt x="329" y="329"/>
                  </a:cubicBezTo>
                  <a:cubicBezTo>
                    <a:pt x="370" y="288"/>
                    <a:pt x="288" y="123"/>
                    <a:pt x="288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94" name="Google Shape;9894;p17"/>
            <p:cNvSpPr/>
            <p:nvPr/>
          </p:nvSpPr>
          <p:spPr>
            <a:xfrm>
              <a:off x="5011575" y="1447925"/>
              <a:ext cx="15425" cy="7225"/>
            </a:xfrm>
            <a:custGeom>
              <a:avLst/>
              <a:gdLst/>
              <a:ahLst/>
              <a:cxnLst/>
              <a:rect l="l" t="t" r="r" b="b"/>
              <a:pathLst>
                <a:path w="617" h="289" extrusionOk="0">
                  <a:moveTo>
                    <a:pt x="83" y="0"/>
                  </a:moveTo>
                  <a:cubicBezTo>
                    <a:pt x="42" y="42"/>
                    <a:pt x="42" y="83"/>
                    <a:pt x="1" y="124"/>
                  </a:cubicBezTo>
                  <a:cubicBezTo>
                    <a:pt x="206" y="206"/>
                    <a:pt x="411" y="247"/>
                    <a:pt x="535" y="288"/>
                  </a:cubicBezTo>
                  <a:cubicBezTo>
                    <a:pt x="535" y="247"/>
                    <a:pt x="617" y="124"/>
                    <a:pt x="617" y="83"/>
                  </a:cubicBezTo>
                  <a:cubicBezTo>
                    <a:pt x="452" y="83"/>
                    <a:pt x="288" y="42"/>
                    <a:pt x="83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95" name="Google Shape;9895;p17"/>
            <p:cNvSpPr/>
            <p:nvPr/>
          </p:nvSpPr>
          <p:spPr>
            <a:xfrm>
              <a:off x="3537825" y="1242525"/>
              <a:ext cx="1050" cy="1050"/>
            </a:xfrm>
            <a:custGeom>
              <a:avLst/>
              <a:gdLst/>
              <a:ahLst/>
              <a:cxnLst/>
              <a:rect l="l" t="t" r="r" b="b"/>
              <a:pathLst>
                <a:path w="42" h="42" extrusionOk="0">
                  <a:moveTo>
                    <a:pt x="42" y="0"/>
                  </a:moveTo>
                  <a:cubicBezTo>
                    <a:pt x="42" y="0"/>
                    <a:pt x="1" y="41"/>
                    <a:pt x="42" y="0"/>
                  </a:cubicBezTo>
                  <a:cubicBezTo>
                    <a:pt x="1" y="41"/>
                    <a:pt x="42" y="41"/>
                    <a:pt x="42" y="0"/>
                  </a:cubicBezTo>
                  <a:cubicBezTo>
                    <a:pt x="42" y="41"/>
                    <a:pt x="42" y="41"/>
                    <a:pt x="42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96" name="Google Shape;9896;p17"/>
            <p:cNvSpPr/>
            <p:nvPr/>
          </p:nvSpPr>
          <p:spPr>
            <a:xfrm>
              <a:off x="3534750" y="1243550"/>
              <a:ext cx="9275" cy="11325"/>
            </a:xfrm>
            <a:custGeom>
              <a:avLst/>
              <a:gdLst/>
              <a:ahLst/>
              <a:cxnLst/>
              <a:rect l="l" t="t" r="r" b="b"/>
              <a:pathLst>
                <a:path w="371" h="453" extrusionOk="0">
                  <a:moveTo>
                    <a:pt x="165" y="452"/>
                  </a:moveTo>
                  <a:cubicBezTo>
                    <a:pt x="247" y="452"/>
                    <a:pt x="370" y="411"/>
                    <a:pt x="370" y="411"/>
                  </a:cubicBezTo>
                  <a:cubicBezTo>
                    <a:pt x="370" y="288"/>
                    <a:pt x="370" y="206"/>
                    <a:pt x="329" y="83"/>
                  </a:cubicBezTo>
                  <a:cubicBezTo>
                    <a:pt x="329" y="42"/>
                    <a:pt x="206" y="42"/>
                    <a:pt x="124" y="0"/>
                  </a:cubicBezTo>
                  <a:cubicBezTo>
                    <a:pt x="42" y="42"/>
                    <a:pt x="1" y="83"/>
                    <a:pt x="42" y="165"/>
                  </a:cubicBezTo>
                  <a:cubicBezTo>
                    <a:pt x="42" y="247"/>
                    <a:pt x="165" y="370"/>
                    <a:pt x="165" y="45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97" name="Google Shape;9897;p17"/>
            <p:cNvSpPr/>
            <p:nvPr/>
          </p:nvSpPr>
          <p:spPr>
            <a:xfrm>
              <a:off x="4437475" y="1954225"/>
              <a:ext cx="1050" cy="2100"/>
            </a:xfrm>
            <a:custGeom>
              <a:avLst/>
              <a:gdLst/>
              <a:ahLst/>
              <a:cxnLst/>
              <a:rect l="l" t="t" r="r" b="b"/>
              <a:pathLst>
                <a:path w="42" h="84" extrusionOk="0">
                  <a:moveTo>
                    <a:pt x="1" y="83"/>
                  </a:moveTo>
                  <a:cubicBezTo>
                    <a:pt x="1" y="83"/>
                    <a:pt x="42" y="83"/>
                    <a:pt x="1" y="83"/>
                  </a:cubicBezTo>
                  <a:lnTo>
                    <a:pt x="1" y="83"/>
                  </a:lnTo>
                  <a:cubicBezTo>
                    <a:pt x="42" y="83"/>
                    <a:pt x="42" y="83"/>
                    <a:pt x="1" y="83"/>
                  </a:cubicBezTo>
                  <a:cubicBezTo>
                    <a:pt x="42" y="1"/>
                    <a:pt x="42" y="1"/>
                    <a:pt x="1" y="83"/>
                  </a:cubicBezTo>
                  <a:cubicBezTo>
                    <a:pt x="42" y="1"/>
                    <a:pt x="42" y="1"/>
                    <a:pt x="1" y="8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98" name="Google Shape;9898;p17"/>
            <p:cNvSpPr/>
            <p:nvPr/>
          </p:nvSpPr>
          <p:spPr>
            <a:xfrm>
              <a:off x="4417975" y="1954225"/>
              <a:ext cx="20550" cy="14425"/>
            </a:xfrm>
            <a:custGeom>
              <a:avLst/>
              <a:gdLst/>
              <a:ahLst/>
              <a:cxnLst/>
              <a:rect l="l" t="t" r="r" b="b"/>
              <a:pathLst>
                <a:path w="822" h="577" extrusionOk="0">
                  <a:moveTo>
                    <a:pt x="0" y="576"/>
                  </a:moveTo>
                  <a:cubicBezTo>
                    <a:pt x="370" y="330"/>
                    <a:pt x="575" y="165"/>
                    <a:pt x="822" y="1"/>
                  </a:cubicBezTo>
                  <a:cubicBezTo>
                    <a:pt x="411" y="1"/>
                    <a:pt x="0" y="1"/>
                    <a:pt x="0" y="57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99" name="Google Shape;9899;p17"/>
            <p:cNvSpPr/>
            <p:nvPr/>
          </p:nvSpPr>
          <p:spPr>
            <a:xfrm>
              <a:off x="4001000" y="1231225"/>
              <a:ext cx="16475" cy="8250"/>
            </a:xfrm>
            <a:custGeom>
              <a:avLst/>
              <a:gdLst/>
              <a:ahLst/>
              <a:cxnLst/>
              <a:rect l="l" t="t" r="r" b="b"/>
              <a:pathLst>
                <a:path w="659" h="330" extrusionOk="0">
                  <a:moveTo>
                    <a:pt x="453" y="329"/>
                  </a:moveTo>
                  <a:cubicBezTo>
                    <a:pt x="494" y="329"/>
                    <a:pt x="658" y="288"/>
                    <a:pt x="658" y="247"/>
                  </a:cubicBezTo>
                  <a:cubicBezTo>
                    <a:pt x="658" y="165"/>
                    <a:pt x="617" y="83"/>
                    <a:pt x="576" y="1"/>
                  </a:cubicBezTo>
                  <a:cubicBezTo>
                    <a:pt x="453" y="83"/>
                    <a:pt x="371" y="83"/>
                    <a:pt x="1" y="165"/>
                  </a:cubicBezTo>
                  <a:cubicBezTo>
                    <a:pt x="206" y="288"/>
                    <a:pt x="288" y="329"/>
                    <a:pt x="453" y="329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00" name="Google Shape;9900;p17"/>
            <p:cNvSpPr/>
            <p:nvPr/>
          </p:nvSpPr>
          <p:spPr>
            <a:xfrm>
              <a:off x="3936300" y="3871650"/>
              <a:ext cx="12350" cy="8250"/>
            </a:xfrm>
            <a:custGeom>
              <a:avLst/>
              <a:gdLst/>
              <a:ahLst/>
              <a:cxnLst/>
              <a:rect l="l" t="t" r="r" b="b"/>
              <a:pathLst>
                <a:path w="494" h="330" extrusionOk="0">
                  <a:moveTo>
                    <a:pt x="1" y="124"/>
                  </a:moveTo>
                  <a:cubicBezTo>
                    <a:pt x="83" y="247"/>
                    <a:pt x="124" y="288"/>
                    <a:pt x="165" y="329"/>
                  </a:cubicBezTo>
                  <a:cubicBezTo>
                    <a:pt x="288" y="288"/>
                    <a:pt x="412" y="247"/>
                    <a:pt x="412" y="165"/>
                  </a:cubicBezTo>
                  <a:cubicBezTo>
                    <a:pt x="494" y="124"/>
                    <a:pt x="371" y="42"/>
                    <a:pt x="329" y="1"/>
                  </a:cubicBezTo>
                  <a:cubicBezTo>
                    <a:pt x="288" y="42"/>
                    <a:pt x="165" y="83"/>
                    <a:pt x="1" y="12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01" name="Google Shape;9901;p17"/>
            <p:cNvSpPr/>
            <p:nvPr/>
          </p:nvSpPr>
          <p:spPr>
            <a:xfrm>
              <a:off x="2974000" y="977550"/>
              <a:ext cx="7225" cy="11325"/>
            </a:xfrm>
            <a:custGeom>
              <a:avLst/>
              <a:gdLst/>
              <a:ahLst/>
              <a:cxnLst/>
              <a:rect l="l" t="t" r="r" b="b"/>
              <a:pathLst>
                <a:path w="289" h="453" extrusionOk="0">
                  <a:moveTo>
                    <a:pt x="1" y="453"/>
                  </a:moveTo>
                  <a:lnTo>
                    <a:pt x="288" y="453"/>
                  </a:lnTo>
                  <a:lnTo>
                    <a:pt x="288" y="1"/>
                  </a:lnTo>
                  <a:lnTo>
                    <a:pt x="42" y="1"/>
                  </a:lnTo>
                  <a:cubicBezTo>
                    <a:pt x="42" y="165"/>
                    <a:pt x="1" y="329"/>
                    <a:pt x="1" y="45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02" name="Google Shape;9902;p17"/>
            <p:cNvSpPr/>
            <p:nvPr/>
          </p:nvSpPr>
          <p:spPr>
            <a:xfrm>
              <a:off x="3532700" y="1280525"/>
              <a:ext cx="1050" cy="1050"/>
            </a:xfrm>
            <a:custGeom>
              <a:avLst/>
              <a:gdLst/>
              <a:ahLst/>
              <a:cxnLst/>
              <a:rect l="l" t="t" r="r" b="b"/>
              <a:pathLst>
                <a:path w="42" h="42" extrusionOk="0">
                  <a:moveTo>
                    <a:pt x="41" y="41"/>
                  </a:moveTo>
                  <a:cubicBezTo>
                    <a:pt x="41" y="0"/>
                    <a:pt x="41" y="0"/>
                    <a:pt x="41" y="41"/>
                  </a:cubicBezTo>
                  <a:cubicBezTo>
                    <a:pt x="0" y="0"/>
                    <a:pt x="0" y="0"/>
                    <a:pt x="41" y="41"/>
                  </a:cubicBezTo>
                  <a:cubicBezTo>
                    <a:pt x="0" y="0"/>
                    <a:pt x="0" y="0"/>
                    <a:pt x="41" y="41"/>
                  </a:cubicBezTo>
                  <a:cubicBezTo>
                    <a:pt x="0" y="41"/>
                    <a:pt x="0" y="41"/>
                    <a:pt x="41" y="4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03" name="Google Shape;9903;p17"/>
            <p:cNvSpPr/>
            <p:nvPr/>
          </p:nvSpPr>
          <p:spPr>
            <a:xfrm>
              <a:off x="3533725" y="1280525"/>
              <a:ext cx="11325" cy="10300"/>
            </a:xfrm>
            <a:custGeom>
              <a:avLst/>
              <a:gdLst/>
              <a:ahLst/>
              <a:cxnLst/>
              <a:rect l="l" t="t" r="r" b="b"/>
              <a:pathLst>
                <a:path w="453" h="412" extrusionOk="0">
                  <a:moveTo>
                    <a:pt x="288" y="411"/>
                  </a:moveTo>
                  <a:cubicBezTo>
                    <a:pt x="288" y="411"/>
                    <a:pt x="452" y="370"/>
                    <a:pt x="452" y="329"/>
                  </a:cubicBezTo>
                  <a:cubicBezTo>
                    <a:pt x="411" y="206"/>
                    <a:pt x="411" y="165"/>
                    <a:pt x="288" y="83"/>
                  </a:cubicBezTo>
                  <a:cubicBezTo>
                    <a:pt x="206" y="41"/>
                    <a:pt x="83" y="41"/>
                    <a:pt x="0" y="0"/>
                  </a:cubicBezTo>
                  <a:cubicBezTo>
                    <a:pt x="0" y="83"/>
                    <a:pt x="0" y="165"/>
                    <a:pt x="42" y="206"/>
                  </a:cubicBezTo>
                  <a:cubicBezTo>
                    <a:pt x="42" y="329"/>
                    <a:pt x="206" y="370"/>
                    <a:pt x="288" y="41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04" name="Google Shape;9904;p17"/>
            <p:cNvSpPr/>
            <p:nvPr/>
          </p:nvSpPr>
          <p:spPr>
            <a:xfrm>
              <a:off x="3914750" y="3796675"/>
              <a:ext cx="13375" cy="8250"/>
            </a:xfrm>
            <a:custGeom>
              <a:avLst/>
              <a:gdLst/>
              <a:ahLst/>
              <a:cxnLst/>
              <a:rect l="l" t="t" r="r" b="b"/>
              <a:pathLst>
                <a:path w="535" h="330" extrusionOk="0">
                  <a:moveTo>
                    <a:pt x="329" y="329"/>
                  </a:moveTo>
                  <a:cubicBezTo>
                    <a:pt x="329" y="329"/>
                    <a:pt x="534" y="206"/>
                    <a:pt x="452" y="206"/>
                  </a:cubicBezTo>
                  <a:cubicBezTo>
                    <a:pt x="411" y="165"/>
                    <a:pt x="370" y="42"/>
                    <a:pt x="247" y="1"/>
                  </a:cubicBezTo>
                  <a:cubicBezTo>
                    <a:pt x="206" y="42"/>
                    <a:pt x="123" y="42"/>
                    <a:pt x="0" y="124"/>
                  </a:cubicBezTo>
                  <a:cubicBezTo>
                    <a:pt x="164" y="165"/>
                    <a:pt x="206" y="247"/>
                    <a:pt x="329" y="329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05" name="Google Shape;9905;p17"/>
            <p:cNvSpPr/>
            <p:nvPr/>
          </p:nvSpPr>
          <p:spPr>
            <a:xfrm>
              <a:off x="4431325" y="1139825"/>
              <a:ext cx="11325" cy="8250"/>
            </a:xfrm>
            <a:custGeom>
              <a:avLst/>
              <a:gdLst/>
              <a:ahLst/>
              <a:cxnLst/>
              <a:rect l="l" t="t" r="r" b="b"/>
              <a:pathLst>
                <a:path w="453" h="330" extrusionOk="0">
                  <a:moveTo>
                    <a:pt x="247" y="0"/>
                  </a:moveTo>
                  <a:cubicBezTo>
                    <a:pt x="206" y="0"/>
                    <a:pt x="41" y="41"/>
                    <a:pt x="41" y="41"/>
                  </a:cubicBezTo>
                  <a:cubicBezTo>
                    <a:pt x="0" y="124"/>
                    <a:pt x="41" y="247"/>
                    <a:pt x="41" y="329"/>
                  </a:cubicBezTo>
                  <a:cubicBezTo>
                    <a:pt x="206" y="247"/>
                    <a:pt x="288" y="165"/>
                    <a:pt x="452" y="83"/>
                  </a:cubicBezTo>
                  <a:cubicBezTo>
                    <a:pt x="411" y="41"/>
                    <a:pt x="329" y="0"/>
                    <a:pt x="247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06" name="Google Shape;9906;p17"/>
            <p:cNvSpPr/>
            <p:nvPr/>
          </p:nvSpPr>
          <p:spPr>
            <a:xfrm>
              <a:off x="4956125" y="1136750"/>
              <a:ext cx="12350" cy="9250"/>
            </a:xfrm>
            <a:custGeom>
              <a:avLst/>
              <a:gdLst/>
              <a:ahLst/>
              <a:cxnLst/>
              <a:rect l="l" t="t" r="r" b="b"/>
              <a:pathLst>
                <a:path w="494" h="370" extrusionOk="0">
                  <a:moveTo>
                    <a:pt x="206" y="370"/>
                  </a:moveTo>
                  <a:cubicBezTo>
                    <a:pt x="288" y="329"/>
                    <a:pt x="452" y="247"/>
                    <a:pt x="452" y="206"/>
                  </a:cubicBezTo>
                  <a:cubicBezTo>
                    <a:pt x="493" y="164"/>
                    <a:pt x="411" y="41"/>
                    <a:pt x="370" y="0"/>
                  </a:cubicBezTo>
                  <a:cubicBezTo>
                    <a:pt x="247" y="41"/>
                    <a:pt x="165" y="41"/>
                    <a:pt x="0" y="16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07" name="Google Shape;9907;p17"/>
            <p:cNvSpPr/>
            <p:nvPr/>
          </p:nvSpPr>
          <p:spPr>
            <a:xfrm>
              <a:off x="5184125" y="3267775"/>
              <a:ext cx="19525" cy="13375"/>
            </a:xfrm>
            <a:custGeom>
              <a:avLst/>
              <a:gdLst/>
              <a:ahLst/>
              <a:cxnLst/>
              <a:rect l="l" t="t" r="r" b="b"/>
              <a:pathLst>
                <a:path w="781" h="535" extrusionOk="0">
                  <a:moveTo>
                    <a:pt x="781" y="329"/>
                  </a:moveTo>
                  <a:cubicBezTo>
                    <a:pt x="698" y="206"/>
                    <a:pt x="575" y="124"/>
                    <a:pt x="411" y="1"/>
                  </a:cubicBezTo>
                  <a:cubicBezTo>
                    <a:pt x="288" y="124"/>
                    <a:pt x="123" y="206"/>
                    <a:pt x="0" y="247"/>
                  </a:cubicBezTo>
                  <a:cubicBezTo>
                    <a:pt x="164" y="370"/>
                    <a:pt x="288" y="452"/>
                    <a:pt x="411" y="452"/>
                  </a:cubicBezTo>
                  <a:cubicBezTo>
                    <a:pt x="493" y="535"/>
                    <a:pt x="616" y="370"/>
                    <a:pt x="781" y="329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08" name="Google Shape;9908;p17"/>
            <p:cNvSpPr/>
            <p:nvPr/>
          </p:nvSpPr>
          <p:spPr>
            <a:xfrm>
              <a:off x="1689225" y="4818550"/>
              <a:ext cx="8250" cy="8250"/>
            </a:xfrm>
            <a:custGeom>
              <a:avLst/>
              <a:gdLst/>
              <a:ahLst/>
              <a:cxnLst/>
              <a:rect l="l" t="t" r="r" b="b"/>
              <a:pathLst>
                <a:path w="330" h="330" extrusionOk="0">
                  <a:moveTo>
                    <a:pt x="1" y="124"/>
                  </a:moveTo>
                  <a:cubicBezTo>
                    <a:pt x="42" y="165"/>
                    <a:pt x="42" y="206"/>
                    <a:pt x="83" y="329"/>
                  </a:cubicBezTo>
                  <a:cubicBezTo>
                    <a:pt x="124" y="247"/>
                    <a:pt x="247" y="206"/>
                    <a:pt x="329" y="165"/>
                  </a:cubicBezTo>
                  <a:cubicBezTo>
                    <a:pt x="288" y="83"/>
                    <a:pt x="288" y="1"/>
                    <a:pt x="247" y="1"/>
                  </a:cubicBezTo>
                  <a:cubicBezTo>
                    <a:pt x="124" y="1"/>
                    <a:pt x="42" y="124"/>
                    <a:pt x="1" y="12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09" name="Google Shape;9909;p17"/>
            <p:cNvSpPr/>
            <p:nvPr/>
          </p:nvSpPr>
          <p:spPr>
            <a:xfrm>
              <a:off x="2866175" y="2867250"/>
              <a:ext cx="19550" cy="5150"/>
            </a:xfrm>
            <a:custGeom>
              <a:avLst/>
              <a:gdLst/>
              <a:ahLst/>
              <a:cxnLst/>
              <a:rect l="l" t="t" r="r" b="b"/>
              <a:pathLst>
                <a:path w="782" h="206" extrusionOk="0">
                  <a:moveTo>
                    <a:pt x="781" y="0"/>
                  </a:moveTo>
                  <a:cubicBezTo>
                    <a:pt x="493" y="0"/>
                    <a:pt x="247" y="41"/>
                    <a:pt x="0" y="41"/>
                  </a:cubicBezTo>
                  <a:lnTo>
                    <a:pt x="0" y="206"/>
                  </a:lnTo>
                  <a:lnTo>
                    <a:pt x="781" y="206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10" name="Google Shape;9910;p17"/>
            <p:cNvSpPr/>
            <p:nvPr/>
          </p:nvSpPr>
          <p:spPr>
            <a:xfrm>
              <a:off x="3882900" y="1617375"/>
              <a:ext cx="17500" cy="13375"/>
            </a:xfrm>
            <a:custGeom>
              <a:avLst/>
              <a:gdLst/>
              <a:ahLst/>
              <a:cxnLst/>
              <a:rect l="l" t="t" r="r" b="b"/>
              <a:pathLst>
                <a:path w="700" h="535" extrusionOk="0">
                  <a:moveTo>
                    <a:pt x="1" y="329"/>
                  </a:moveTo>
                  <a:cubicBezTo>
                    <a:pt x="206" y="370"/>
                    <a:pt x="411" y="453"/>
                    <a:pt x="699" y="535"/>
                  </a:cubicBezTo>
                  <a:cubicBezTo>
                    <a:pt x="576" y="83"/>
                    <a:pt x="370" y="1"/>
                    <a:pt x="1" y="329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11" name="Google Shape;9911;p17"/>
            <p:cNvSpPr/>
            <p:nvPr/>
          </p:nvSpPr>
          <p:spPr>
            <a:xfrm>
              <a:off x="3881875" y="1625600"/>
              <a:ext cx="1050" cy="25"/>
            </a:xfrm>
            <a:custGeom>
              <a:avLst/>
              <a:gdLst/>
              <a:ahLst/>
              <a:cxnLst/>
              <a:rect l="l" t="t" r="r" b="b"/>
              <a:pathLst>
                <a:path w="42" h="1" extrusionOk="0">
                  <a:moveTo>
                    <a:pt x="1" y="0"/>
                  </a:moveTo>
                  <a:cubicBezTo>
                    <a:pt x="1" y="0"/>
                    <a:pt x="42" y="0"/>
                    <a:pt x="1" y="0"/>
                  </a:cubicBezTo>
                  <a:cubicBezTo>
                    <a:pt x="42" y="0"/>
                    <a:pt x="42" y="0"/>
                    <a:pt x="1" y="0"/>
                  </a:cubicBezTo>
                  <a:cubicBezTo>
                    <a:pt x="42" y="0"/>
                    <a:pt x="42" y="0"/>
                    <a:pt x="1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12" name="Google Shape;9912;p17"/>
            <p:cNvSpPr/>
            <p:nvPr/>
          </p:nvSpPr>
          <p:spPr>
            <a:xfrm>
              <a:off x="3463900" y="545175"/>
              <a:ext cx="14400" cy="7225"/>
            </a:xfrm>
            <a:custGeom>
              <a:avLst/>
              <a:gdLst/>
              <a:ahLst/>
              <a:cxnLst/>
              <a:rect l="l" t="t" r="r" b="b"/>
              <a:pathLst>
                <a:path w="576" h="289" extrusionOk="0">
                  <a:moveTo>
                    <a:pt x="0" y="165"/>
                  </a:moveTo>
                  <a:cubicBezTo>
                    <a:pt x="164" y="206"/>
                    <a:pt x="288" y="289"/>
                    <a:pt x="329" y="289"/>
                  </a:cubicBezTo>
                  <a:cubicBezTo>
                    <a:pt x="411" y="289"/>
                    <a:pt x="534" y="206"/>
                    <a:pt x="575" y="165"/>
                  </a:cubicBezTo>
                  <a:cubicBezTo>
                    <a:pt x="575" y="83"/>
                    <a:pt x="411" y="1"/>
                    <a:pt x="370" y="1"/>
                  </a:cubicBezTo>
                  <a:cubicBezTo>
                    <a:pt x="288" y="1"/>
                    <a:pt x="164" y="42"/>
                    <a:pt x="0" y="16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13" name="Google Shape;9913;p17"/>
            <p:cNvSpPr/>
            <p:nvPr/>
          </p:nvSpPr>
          <p:spPr>
            <a:xfrm>
              <a:off x="3339625" y="1933700"/>
              <a:ext cx="18500" cy="20550"/>
            </a:xfrm>
            <a:custGeom>
              <a:avLst/>
              <a:gdLst/>
              <a:ahLst/>
              <a:cxnLst/>
              <a:rect l="l" t="t" r="r" b="b"/>
              <a:pathLst>
                <a:path w="740" h="822" extrusionOk="0">
                  <a:moveTo>
                    <a:pt x="740" y="822"/>
                  </a:moveTo>
                  <a:cubicBezTo>
                    <a:pt x="658" y="411"/>
                    <a:pt x="617" y="206"/>
                    <a:pt x="617" y="0"/>
                  </a:cubicBezTo>
                  <a:cubicBezTo>
                    <a:pt x="0" y="206"/>
                    <a:pt x="247" y="411"/>
                    <a:pt x="740" y="82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14" name="Google Shape;9914;p17"/>
            <p:cNvSpPr/>
            <p:nvPr/>
          </p:nvSpPr>
          <p:spPr>
            <a:xfrm>
              <a:off x="3354000" y="1932675"/>
              <a:ext cx="1050" cy="1050"/>
            </a:xfrm>
            <a:custGeom>
              <a:avLst/>
              <a:gdLst/>
              <a:ahLst/>
              <a:cxnLst/>
              <a:rect l="l" t="t" r="r" b="b"/>
              <a:pathLst>
                <a:path w="42" h="42" extrusionOk="0">
                  <a:moveTo>
                    <a:pt x="42" y="41"/>
                  </a:moveTo>
                  <a:cubicBezTo>
                    <a:pt x="42" y="41"/>
                    <a:pt x="0" y="0"/>
                    <a:pt x="42" y="41"/>
                  </a:cubicBezTo>
                  <a:lnTo>
                    <a:pt x="42" y="41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15" name="Google Shape;9915;p17"/>
            <p:cNvSpPr/>
            <p:nvPr/>
          </p:nvSpPr>
          <p:spPr>
            <a:xfrm>
              <a:off x="2786075" y="2621800"/>
              <a:ext cx="13375" cy="9250"/>
            </a:xfrm>
            <a:custGeom>
              <a:avLst/>
              <a:gdLst/>
              <a:ahLst/>
              <a:cxnLst/>
              <a:rect l="l" t="t" r="r" b="b"/>
              <a:pathLst>
                <a:path w="535" h="370" extrusionOk="0">
                  <a:moveTo>
                    <a:pt x="0" y="288"/>
                  </a:moveTo>
                  <a:cubicBezTo>
                    <a:pt x="0" y="288"/>
                    <a:pt x="124" y="370"/>
                    <a:pt x="165" y="370"/>
                  </a:cubicBezTo>
                  <a:cubicBezTo>
                    <a:pt x="288" y="370"/>
                    <a:pt x="411" y="329"/>
                    <a:pt x="452" y="288"/>
                  </a:cubicBezTo>
                  <a:cubicBezTo>
                    <a:pt x="534" y="206"/>
                    <a:pt x="370" y="164"/>
                    <a:pt x="329" y="0"/>
                  </a:cubicBezTo>
                  <a:cubicBezTo>
                    <a:pt x="124" y="164"/>
                    <a:pt x="0" y="206"/>
                    <a:pt x="0" y="28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16" name="Google Shape;9916;p17"/>
            <p:cNvSpPr/>
            <p:nvPr/>
          </p:nvSpPr>
          <p:spPr>
            <a:xfrm>
              <a:off x="3871600" y="530800"/>
              <a:ext cx="10300" cy="11325"/>
            </a:xfrm>
            <a:custGeom>
              <a:avLst/>
              <a:gdLst/>
              <a:ahLst/>
              <a:cxnLst/>
              <a:rect l="l" t="t" r="r" b="b"/>
              <a:pathLst>
                <a:path w="412" h="453" extrusionOk="0">
                  <a:moveTo>
                    <a:pt x="412" y="412"/>
                  </a:moveTo>
                  <a:cubicBezTo>
                    <a:pt x="412" y="247"/>
                    <a:pt x="329" y="165"/>
                    <a:pt x="288" y="1"/>
                  </a:cubicBezTo>
                  <a:lnTo>
                    <a:pt x="1" y="1"/>
                  </a:lnTo>
                  <a:cubicBezTo>
                    <a:pt x="42" y="165"/>
                    <a:pt x="83" y="247"/>
                    <a:pt x="124" y="412"/>
                  </a:cubicBezTo>
                  <a:cubicBezTo>
                    <a:pt x="247" y="453"/>
                    <a:pt x="412" y="412"/>
                    <a:pt x="412" y="41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17" name="Google Shape;9917;p17"/>
            <p:cNvSpPr/>
            <p:nvPr/>
          </p:nvSpPr>
          <p:spPr>
            <a:xfrm>
              <a:off x="2747050" y="2155525"/>
              <a:ext cx="13375" cy="9275"/>
            </a:xfrm>
            <a:custGeom>
              <a:avLst/>
              <a:gdLst/>
              <a:ahLst/>
              <a:cxnLst/>
              <a:rect l="l" t="t" r="r" b="b"/>
              <a:pathLst>
                <a:path w="535" h="371" extrusionOk="0">
                  <a:moveTo>
                    <a:pt x="534" y="165"/>
                  </a:moveTo>
                  <a:lnTo>
                    <a:pt x="247" y="1"/>
                  </a:lnTo>
                  <a:cubicBezTo>
                    <a:pt x="123" y="124"/>
                    <a:pt x="0" y="165"/>
                    <a:pt x="0" y="206"/>
                  </a:cubicBezTo>
                  <a:cubicBezTo>
                    <a:pt x="0" y="288"/>
                    <a:pt x="206" y="370"/>
                    <a:pt x="206" y="370"/>
                  </a:cubicBezTo>
                  <a:cubicBezTo>
                    <a:pt x="329" y="329"/>
                    <a:pt x="452" y="247"/>
                    <a:pt x="534" y="16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18" name="Google Shape;9918;p17"/>
            <p:cNvSpPr/>
            <p:nvPr/>
          </p:nvSpPr>
          <p:spPr>
            <a:xfrm>
              <a:off x="4034900" y="513350"/>
              <a:ext cx="14400" cy="10300"/>
            </a:xfrm>
            <a:custGeom>
              <a:avLst/>
              <a:gdLst/>
              <a:ahLst/>
              <a:cxnLst/>
              <a:rect l="l" t="t" r="r" b="b"/>
              <a:pathLst>
                <a:path w="576" h="412" extrusionOk="0">
                  <a:moveTo>
                    <a:pt x="576" y="83"/>
                  </a:moveTo>
                  <a:lnTo>
                    <a:pt x="411" y="0"/>
                  </a:lnTo>
                  <a:cubicBezTo>
                    <a:pt x="288" y="42"/>
                    <a:pt x="165" y="83"/>
                    <a:pt x="1" y="206"/>
                  </a:cubicBezTo>
                  <a:cubicBezTo>
                    <a:pt x="206" y="288"/>
                    <a:pt x="288" y="329"/>
                    <a:pt x="370" y="411"/>
                  </a:cubicBezTo>
                  <a:cubicBezTo>
                    <a:pt x="452" y="247"/>
                    <a:pt x="535" y="206"/>
                    <a:pt x="576" y="8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19" name="Google Shape;9919;p17"/>
            <p:cNvSpPr/>
            <p:nvPr/>
          </p:nvSpPr>
          <p:spPr>
            <a:xfrm>
              <a:off x="4027700" y="3779225"/>
              <a:ext cx="23650" cy="7225"/>
            </a:xfrm>
            <a:custGeom>
              <a:avLst/>
              <a:gdLst/>
              <a:ahLst/>
              <a:cxnLst/>
              <a:rect l="l" t="t" r="r" b="b"/>
              <a:pathLst>
                <a:path w="946" h="289" extrusionOk="0">
                  <a:moveTo>
                    <a:pt x="617" y="288"/>
                  </a:moveTo>
                  <a:cubicBezTo>
                    <a:pt x="699" y="288"/>
                    <a:pt x="864" y="247"/>
                    <a:pt x="864" y="206"/>
                  </a:cubicBezTo>
                  <a:cubicBezTo>
                    <a:pt x="946" y="124"/>
                    <a:pt x="823" y="0"/>
                    <a:pt x="781" y="0"/>
                  </a:cubicBezTo>
                  <a:cubicBezTo>
                    <a:pt x="617" y="0"/>
                    <a:pt x="535" y="42"/>
                    <a:pt x="1" y="124"/>
                  </a:cubicBezTo>
                  <a:cubicBezTo>
                    <a:pt x="412" y="247"/>
                    <a:pt x="535" y="288"/>
                    <a:pt x="617" y="28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20" name="Google Shape;9920;p17"/>
            <p:cNvSpPr/>
            <p:nvPr/>
          </p:nvSpPr>
          <p:spPr>
            <a:xfrm>
              <a:off x="3119850" y="1026850"/>
              <a:ext cx="15425" cy="7225"/>
            </a:xfrm>
            <a:custGeom>
              <a:avLst/>
              <a:gdLst/>
              <a:ahLst/>
              <a:cxnLst/>
              <a:rect l="l" t="t" r="r" b="b"/>
              <a:pathLst>
                <a:path w="617" h="289" extrusionOk="0">
                  <a:moveTo>
                    <a:pt x="0" y="124"/>
                  </a:moveTo>
                  <a:cubicBezTo>
                    <a:pt x="165" y="206"/>
                    <a:pt x="329" y="247"/>
                    <a:pt x="534" y="288"/>
                  </a:cubicBezTo>
                  <a:cubicBezTo>
                    <a:pt x="575" y="247"/>
                    <a:pt x="616" y="124"/>
                    <a:pt x="616" y="83"/>
                  </a:cubicBezTo>
                  <a:cubicBezTo>
                    <a:pt x="411" y="42"/>
                    <a:pt x="288" y="42"/>
                    <a:pt x="82" y="1"/>
                  </a:cubicBezTo>
                  <a:cubicBezTo>
                    <a:pt x="82" y="42"/>
                    <a:pt x="82" y="83"/>
                    <a:pt x="0" y="12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21" name="Google Shape;9921;p17"/>
            <p:cNvSpPr/>
            <p:nvPr/>
          </p:nvSpPr>
          <p:spPr>
            <a:xfrm>
              <a:off x="4503200" y="1573225"/>
              <a:ext cx="15450" cy="13375"/>
            </a:xfrm>
            <a:custGeom>
              <a:avLst/>
              <a:gdLst/>
              <a:ahLst/>
              <a:cxnLst/>
              <a:rect l="l" t="t" r="r" b="b"/>
              <a:pathLst>
                <a:path w="618" h="535" extrusionOk="0">
                  <a:moveTo>
                    <a:pt x="617" y="206"/>
                  </a:moveTo>
                  <a:cubicBezTo>
                    <a:pt x="617" y="123"/>
                    <a:pt x="412" y="0"/>
                    <a:pt x="289" y="0"/>
                  </a:cubicBezTo>
                  <a:cubicBezTo>
                    <a:pt x="206" y="0"/>
                    <a:pt x="1" y="165"/>
                    <a:pt x="1" y="206"/>
                  </a:cubicBezTo>
                  <a:cubicBezTo>
                    <a:pt x="1" y="329"/>
                    <a:pt x="124" y="370"/>
                    <a:pt x="330" y="534"/>
                  </a:cubicBezTo>
                  <a:cubicBezTo>
                    <a:pt x="453" y="411"/>
                    <a:pt x="617" y="329"/>
                    <a:pt x="617" y="20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22" name="Google Shape;9922;p17"/>
            <p:cNvSpPr/>
            <p:nvPr/>
          </p:nvSpPr>
          <p:spPr>
            <a:xfrm>
              <a:off x="1731350" y="4968500"/>
              <a:ext cx="10275" cy="12350"/>
            </a:xfrm>
            <a:custGeom>
              <a:avLst/>
              <a:gdLst/>
              <a:ahLst/>
              <a:cxnLst/>
              <a:rect l="l" t="t" r="r" b="b"/>
              <a:pathLst>
                <a:path w="411" h="494" extrusionOk="0">
                  <a:moveTo>
                    <a:pt x="82" y="0"/>
                  </a:moveTo>
                  <a:cubicBezTo>
                    <a:pt x="41" y="82"/>
                    <a:pt x="0" y="124"/>
                    <a:pt x="0" y="206"/>
                  </a:cubicBezTo>
                  <a:lnTo>
                    <a:pt x="247" y="493"/>
                  </a:lnTo>
                  <a:cubicBezTo>
                    <a:pt x="288" y="370"/>
                    <a:pt x="370" y="329"/>
                    <a:pt x="411" y="206"/>
                  </a:cubicBezTo>
                  <a:cubicBezTo>
                    <a:pt x="288" y="165"/>
                    <a:pt x="206" y="82"/>
                    <a:pt x="82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23" name="Google Shape;9923;p17"/>
            <p:cNvSpPr/>
            <p:nvPr/>
          </p:nvSpPr>
          <p:spPr>
            <a:xfrm>
              <a:off x="3968150" y="495900"/>
              <a:ext cx="17475" cy="9250"/>
            </a:xfrm>
            <a:custGeom>
              <a:avLst/>
              <a:gdLst/>
              <a:ahLst/>
              <a:cxnLst/>
              <a:rect l="l" t="t" r="r" b="b"/>
              <a:pathLst>
                <a:path w="699" h="370" extrusionOk="0">
                  <a:moveTo>
                    <a:pt x="699" y="164"/>
                  </a:moveTo>
                  <a:cubicBezTo>
                    <a:pt x="699" y="123"/>
                    <a:pt x="534" y="0"/>
                    <a:pt x="452" y="0"/>
                  </a:cubicBezTo>
                  <a:cubicBezTo>
                    <a:pt x="329" y="0"/>
                    <a:pt x="247" y="82"/>
                    <a:pt x="0" y="164"/>
                  </a:cubicBezTo>
                  <a:cubicBezTo>
                    <a:pt x="288" y="288"/>
                    <a:pt x="370" y="370"/>
                    <a:pt x="452" y="370"/>
                  </a:cubicBezTo>
                  <a:cubicBezTo>
                    <a:pt x="575" y="329"/>
                    <a:pt x="699" y="206"/>
                    <a:pt x="699" y="16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24" name="Google Shape;9924;p17"/>
            <p:cNvSpPr/>
            <p:nvPr/>
          </p:nvSpPr>
          <p:spPr>
            <a:xfrm>
              <a:off x="3955825" y="990900"/>
              <a:ext cx="20550" cy="8250"/>
            </a:xfrm>
            <a:custGeom>
              <a:avLst/>
              <a:gdLst/>
              <a:ahLst/>
              <a:cxnLst/>
              <a:rect l="l" t="t" r="r" b="b"/>
              <a:pathLst>
                <a:path w="822" h="330" extrusionOk="0">
                  <a:moveTo>
                    <a:pt x="0" y="206"/>
                  </a:moveTo>
                  <a:cubicBezTo>
                    <a:pt x="370" y="247"/>
                    <a:pt x="575" y="288"/>
                    <a:pt x="822" y="329"/>
                  </a:cubicBezTo>
                  <a:cubicBezTo>
                    <a:pt x="534" y="1"/>
                    <a:pt x="534" y="1"/>
                    <a:pt x="0" y="20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25" name="Google Shape;9925;p17"/>
            <p:cNvSpPr/>
            <p:nvPr/>
          </p:nvSpPr>
          <p:spPr>
            <a:xfrm>
              <a:off x="3976350" y="999125"/>
              <a:ext cx="1075" cy="25"/>
            </a:xfrm>
            <a:custGeom>
              <a:avLst/>
              <a:gdLst/>
              <a:ahLst/>
              <a:cxnLst/>
              <a:rect l="l" t="t" r="r" b="b"/>
              <a:pathLst>
                <a:path w="43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42" y="0"/>
                    <a:pt x="42" y="0"/>
                    <a:pt x="1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26" name="Google Shape;9926;p17"/>
            <p:cNvSpPr/>
            <p:nvPr/>
          </p:nvSpPr>
          <p:spPr>
            <a:xfrm>
              <a:off x="3630275" y="1720075"/>
              <a:ext cx="12325" cy="10300"/>
            </a:xfrm>
            <a:custGeom>
              <a:avLst/>
              <a:gdLst/>
              <a:ahLst/>
              <a:cxnLst/>
              <a:rect l="l" t="t" r="r" b="b"/>
              <a:pathLst>
                <a:path w="493" h="412" extrusionOk="0">
                  <a:moveTo>
                    <a:pt x="246" y="412"/>
                  </a:moveTo>
                  <a:cubicBezTo>
                    <a:pt x="329" y="288"/>
                    <a:pt x="411" y="206"/>
                    <a:pt x="493" y="83"/>
                  </a:cubicBezTo>
                  <a:cubicBezTo>
                    <a:pt x="452" y="83"/>
                    <a:pt x="288" y="1"/>
                    <a:pt x="288" y="42"/>
                  </a:cubicBezTo>
                  <a:lnTo>
                    <a:pt x="0" y="329"/>
                  </a:lnTo>
                  <a:cubicBezTo>
                    <a:pt x="41" y="329"/>
                    <a:pt x="123" y="412"/>
                    <a:pt x="246" y="41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27" name="Google Shape;9927;p17"/>
            <p:cNvSpPr/>
            <p:nvPr/>
          </p:nvSpPr>
          <p:spPr>
            <a:xfrm>
              <a:off x="2972975" y="490750"/>
              <a:ext cx="8250" cy="12350"/>
            </a:xfrm>
            <a:custGeom>
              <a:avLst/>
              <a:gdLst/>
              <a:ahLst/>
              <a:cxnLst/>
              <a:rect l="l" t="t" r="r" b="b"/>
              <a:pathLst>
                <a:path w="330" h="494" extrusionOk="0">
                  <a:moveTo>
                    <a:pt x="42" y="83"/>
                  </a:moveTo>
                  <a:cubicBezTo>
                    <a:pt x="1" y="165"/>
                    <a:pt x="1" y="329"/>
                    <a:pt x="1" y="412"/>
                  </a:cubicBezTo>
                  <a:cubicBezTo>
                    <a:pt x="42" y="412"/>
                    <a:pt x="124" y="412"/>
                    <a:pt x="206" y="494"/>
                  </a:cubicBezTo>
                  <a:cubicBezTo>
                    <a:pt x="247" y="370"/>
                    <a:pt x="288" y="206"/>
                    <a:pt x="329" y="124"/>
                  </a:cubicBezTo>
                  <a:cubicBezTo>
                    <a:pt x="247" y="83"/>
                    <a:pt x="42" y="1"/>
                    <a:pt x="42" y="8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28" name="Google Shape;9928;p17"/>
            <p:cNvSpPr/>
            <p:nvPr/>
          </p:nvSpPr>
          <p:spPr>
            <a:xfrm>
              <a:off x="3128050" y="1252800"/>
              <a:ext cx="12350" cy="10300"/>
            </a:xfrm>
            <a:custGeom>
              <a:avLst/>
              <a:gdLst/>
              <a:ahLst/>
              <a:cxnLst/>
              <a:rect l="l" t="t" r="r" b="b"/>
              <a:pathLst>
                <a:path w="494" h="412" extrusionOk="0">
                  <a:moveTo>
                    <a:pt x="288" y="411"/>
                  </a:moveTo>
                  <a:cubicBezTo>
                    <a:pt x="371" y="329"/>
                    <a:pt x="412" y="329"/>
                    <a:pt x="494" y="288"/>
                  </a:cubicBezTo>
                  <a:cubicBezTo>
                    <a:pt x="412" y="165"/>
                    <a:pt x="371" y="82"/>
                    <a:pt x="247" y="0"/>
                  </a:cubicBezTo>
                  <a:cubicBezTo>
                    <a:pt x="165" y="41"/>
                    <a:pt x="42" y="82"/>
                    <a:pt x="1" y="123"/>
                  </a:cubicBezTo>
                  <a:cubicBezTo>
                    <a:pt x="42" y="206"/>
                    <a:pt x="124" y="288"/>
                    <a:pt x="288" y="41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29" name="Google Shape;9929;p17"/>
            <p:cNvSpPr/>
            <p:nvPr/>
          </p:nvSpPr>
          <p:spPr>
            <a:xfrm>
              <a:off x="2467700" y="3854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30" name="Google Shape;9930;p17"/>
            <p:cNvSpPr/>
            <p:nvPr/>
          </p:nvSpPr>
          <p:spPr>
            <a:xfrm>
              <a:off x="2467700" y="3853175"/>
              <a:ext cx="15425" cy="6175"/>
            </a:xfrm>
            <a:custGeom>
              <a:avLst/>
              <a:gdLst/>
              <a:ahLst/>
              <a:cxnLst/>
              <a:rect l="l" t="t" r="r" b="b"/>
              <a:pathLst>
                <a:path w="617" h="247" extrusionOk="0">
                  <a:moveTo>
                    <a:pt x="617" y="206"/>
                  </a:moveTo>
                  <a:cubicBezTo>
                    <a:pt x="535" y="123"/>
                    <a:pt x="493" y="0"/>
                    <a:pt x="370" y="0"/>
                  </a:cubicBezTo>
                  <a:cubicBezTo>
                    <a:pt x="288" y="0"/>
                    <a:pt x="165" y="41"/>
                    <a:pt x="0" y="41"/>
                  </a:cubicBezTo>
                  <a:cubicBezTo>
                    <a:pt x="124" y="123"/>
                    <a:pt x="165" y="206"/>
                    <a:pt x="288" y="247"/>
                  </a:cubicBezTo>
                  <a:cubicBezTo>
                    <a:pt x="370" y="247"/>
                    <a:pt x="535" y="206"/>
                    <a:pt x="617" y="20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31" name="Google Shape;9931;p17"/>
            <p:cNvSpPr/>
            <p:nvPr/>
          </p:nvSpPr>
          <p:spPr>
            <a:xfrm>
              <a:off x="3867500" y="2487250"/>
              <a:ext cx="17475" cy="8250"/>
            </a:xfrm>
            <a:custGeom>
              <a:avLst/>
              <a:gdLst/>
              <a:ahLst/>
              <a:cxnLst/>
              <a:rect l="l" t="t" r="r" b="b"/>
              <a:pathLst>
                <a:path w="699" h="330" extrusionOk="0">
                  <a:moveTo>
                    <a:pt x="617" y="1"/>
                  </a:moveTo>
                  <a:lnTo>
                    <a:pt x="0" y="165"/>
                  </a:lnTo>
                  <a:cubicBezTo>
                    <a:pt x="0" y="206"/>
                    <a:pt x="42" y="247"/>
                    <a:pt x="42" y="329"/>
                  </a:cubicBezTo>
                  <a:cubicBezTo>
                    <a:pt x="247" y="247"/>
                    <a:pt x="452" y="247"/>
                    <a:pt x="699" y="206"/>
                  </a:cubicBezTo>
                  <a:cubicBezTo>
                    <a:pt x="658" y="124"/>
                    <a:pt x="658" y="42"/>
                    <a:pt x="617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32" name="Google Shape;9932;p17"/>
            <p:cNvSpPr/>
            <p:nvPr/>
          </p:nvSpPr>
          <p:spPr>
            <a:xfrm>
              <a:off x="3272875" y="606800"/>
              <a:ext cx="20550" cy="7225"/>
            </a:xfrm>
            <a:custGeom>
              <a:avLst/>
              <a:gdLst/>
              <a:ahLst/>
              <a:cxnLst/>
              <a:rect l="l" t="t" r="r" b="b"/>
              <a:pathLst>
                <a:path w="822" h="289" extrusionOk="0">
                  <a:moveTo>
                    <a:pt x="41" y="288"/>
                  </a:moveTo>
                  <a:cubicBezTo>
                    <a:pt x="329" y="247"/>
                    <a:pt x="575" y="206"/>
                    <a:pt x="822" y="206"/>
                  </a:cubicBezTo>
                  <a:cubicBezTo>
                    <a:pt x="781" y="165"/>
                    <a:pt x="781" y="83"/>
                    <a:pt x="740" y="1"/>
                  </a:cubicBezTo>
                  <a:cubicBezTo>
                    <a:pt x="452" y="42"/>
                    <a:pt x="247" y="83"/>
                    <a:pt x="0" y="206"/>
                  </a:cubicBezTo>
                  <a:cubicBezTo>
                    <a:pt x="0" y="206"/>
                    <a:pt x="41" y="247"/>
                    <a:pt x="41" y="28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33" name="Google Shape;9933;p17"/>
            <p:cNvSpPr/>
            <p:nvPr/>
          </p:nvSpPr>
          <p:spPr>
            <a:xfrm>
              <a:off x="1897725" y="4336900"/>
              <a:ext cx="8225" cy="10275"/>
            </a:xfrm>
            <a:custGeom>
              <a:avLst/>
              <a:gdLst/>
              <a:ahLst/>
              <a:cxnLst/>
              <a:rect l="l" t="t" r="r" b="b"/>
              <a:pathLst>
                <a:path w="329" h="411" extrusionOk="0">
                  <a:moveTo>
                    <a:pt x="82" y="411"/>
                  </a:moveTo>
                  <a:cubicBezTo>
                    <a:pt x="164" y="370"/>
                    <a:pt x="205" y="329"/>
                    <a:pt x="329" y="205"/>
                  </a:cubicBezTo>
                  <a:lnTo>
                    <a:pt x="329" y="0"/>
                  </a:lnTo>
                  <a:cubicBezTo>
                    <a:pt x="205" y="82"/>
                    <a:pt x="164" y="123"/>
                    <a:pt x="82" y="123"/>
                  </a:cubicBezTo>
                  <a:cubicBezTo>
                    <a:pt x="0" y="205"/>
                    <a:pt x="82" y="329"/>
                    <a:pt x="82" y="41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34" name="Google Shape;9934;p17"/>
            <p:cNvSpPr/>
            <p:nvPr/>
          </p:nvSpPr>
          <p:spPr>
            <a:xfrm>
              <a:off x="5602100" y="1345225"/>
              <a:ext cx="15425" cy="8250"/>
            </a:xfrm>
            <a:custGeom>
              <a:avLst/>
              <a:gdLst/>
              <a:ahLst/>
              <a:cxnLst/>
              <a:rect l="l" t="t" r="r" b="b"/>
              <a:pathLst>
                <a:path w="617" h="330" extrusionOk="0">
                  <a:moveTo>
                    <a:pt x="494" y="42"/>
                  </a:moveTo>
                  <a:cubicBezTo>
                    <a:pt x="329" y="42"/>
                    <a:pt x="124" y="83"/>
                    <a:pt x="1" y="124"/>
                  </a:cubicBezTo>
                  <a:cubicBezTo>
                    <a:pt x="42" y="206"/>
                    <a:pt x="42" y="288"/>
                    <a:pt x="83" y="329"/>
                  </a:cubicBezTo>
                  <a:cubicBezTo>
                    <a:pt x="247" y="288"/>
                    <a:pt x="452" y="247"/>
                    <a:pt x="617" y="206"/>
                  </a:cubicBezTo>
                  <a:cubicBezTo>
                    <a:pt x="617" y="83"/>
                    <a:pt x="535" y="0"/>
                    <a:pt x="494" y="4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35" name="Google Shape;9935;p17"/>
            <p:cNvSpPr/>
            <p:nvPr/>
          </p:nvSpPr>
          <p:spPr>
            <a:xfrm>
              <a:off x="4136575" y="1674900"/>
              <a:ext cx="13375" cy="10275"/>
            </a:xfrm>
            <a:custGeom>
              <a:avLst/>
              <a:gdLst/>
              <a:ahLst/>
              <a:cxnLst/>
              <a:rect l="l" t="t" r="r" b="b"/>
              <a:pathLst>
                <a:path w="535" h="411" extrusionOk="0">
                  <a:moveTo>
                    <a:pt x="534" y="164"/>
                  </a:moveTo>
                  <a:lnTo>
                    <a:pt x="370" y="0"/>
                  </a:lnTo>
                  <a:cubicBezTo>
                    <a:pt x="288" y="41"/>
                    <a:pt x="124" y="164"/>
                    <a:pt x="0" y="206"/>
                  </a:cubicBezTo>
                  <a:cubicBezTo>
                    <a:pt x="83" y="247"/>
                    <a:pt x="165" y="288"/>
                    <a:pt x="206" y="411"/>
                  </a:cubicBezTo>
                  <a:cubicBezTo>
                    <a:pt x="329" y="288"/>
                    <a:pt x="411" y="247"/>
                    <a:pt x="534" y="16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36" name="Google Shape;9936;p17"/>
            <p:cNvSpPr/>
            <p:nvPr/>
          </p:nvSpPr>
          <p:spPr>
            <a:xfrm>
              <a:off x="3956850" y="2820000"/>
              <a:ext cx="14400" cy="6200"/>
            </a:xfrm>
            <a:custGeom>
              <a:avLst/>
              <a:gdLst/>
              <a:ahLst/>
              <a:cxnLst/>
              <a:rect l="l" t="t" r="r" b="b"/>
              <a:pathLst>
                <a:path w="576" h="248" extrusionOk="0">
                  <a:moveTo>
                    <a:pt x="0" y="206"/>
                  </a:moveTo>
                  <a:cubicBezTo>
                    <a:pt x="165" y="206"/>
                    <a:pt x="370" y="247"/>
                    <a:pt x="534" y="247"/>
                  </a:cubicBezTo>
                  <a:cubicBezTo>
                    <a:pt x="534" y="206"/>
                    <a:pt x="576" y="165"/>
                    <a:pt x="576" y="83"/>
                  </a:cubicBezTo>
                  <a:cubicBezTo>
                    <a:pt x="411" y="42"/>
                    <a:pt x="206" y="1"/>
                    <a:pt x="83" y="1"/>
                  </a:cubicBezTo>
                  <a:cubicBezTo>
                    <a:pt x="83" y="83"/>
                    <a:pt x="0" y="165"/>
                    <a:pt x="0" y="20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37" name="Google Shape;9937;p17"/>
            <p:cNvSpPr/>
            <p:nvPr/>
          </p:nvSpPr>
          <p:spPr>
            <a:xfrm>
              <a:off x="5740750" y="1360625"/>
              <a:ext cx="16450" cy="11325"/>
            </a:xfrm>
            <a:custGeom>
              <a:avLst/>
              <a:gdLst/>
              <a:ahLst/>
              <a:cxnLst/>
              <a:rect l="l" t="t" r="r" b="b"/>
              <a:pathLst>
                <a:path w="658" h="453" extrusionOk="0">
                  <a:moveTo>
                    <a:pt x="0" y="124"/>
                  </a:moveTo>
                  <a:cubicBezTo>
                    <a:pt x="124" y="247"/>
                    <a:pt x="288" y="329"/>
                    <a:pt x="493" y="453"/>
                  </a:cubicBezTo>
                  <a:cubicBezTo>
                    <a:pt x="534" y="411"/>
                    <a:pt x="617" y="411"/>
                    <a:pt x="658" y="329"/>
                  </a:cubicBezTo>
                  <a:cubicBezTo>
                    <a:pt x="493" y="247"/>
                    <a:pt x="329" y="83"/>
                    <a:pt x="247" y="1"/>
                  </a:cubicBezTo>
                  <a:cubicBezTo>
                    <a:pt x="124" y="42"/>
                    <a:pt x="41" y="83"/>
                    <a:pt x="0" y="12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38" name="Google Shape;9938;p17"/>
            <p:cNvSpPr/>
            <p:nvPr/>
          </p:nvSpPr>
          <p:spPr>
            <a:xfrm>
              <a:off x="5756150" y="1761150"/>
              <a:ext cx="13375" cy="10300"/>
            </a:xfrm>
            <a:custGeom>
              <a:avLst/>
              <a:gdLst/>
              <a:ahLst/>
              <a:cxnLst/>
              <a:rect l="l" t="t" r="r" b="b"/>
              <a:pathLst>
                <a:path w="535" h="412" extrusionOk="0">
                  <a:moveTo>
                    <a:pt x="535" y="247"/>
                  </a:moveTo>
                  <a:cubicBezTo>
                    <a:pt x="411" y="124"/>
                    <a:pt x="288" y="83"/>
                    <a:pt x="124" y="1"/>
                  </a:cubicBezTo>
                  <a:cubicBezTo>
                    <a:pt x="83" y="42"/>
                    <a:pt x="42" y="42"/>
                    <a:pt x="1" y="83"/>
                  </a:cubicBezTo>
                  <a:lnTo>
                    <a:pt x="288" y="412"/>
                  </a:lnTo>
                  <a:cubicBezTo>
                    <a:pt x="411" y="330"/>
                    <a:pt x="494" y="288"/>
                    <a:pt x="535" y="24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39" name="Google Shape;9939;p17"/>
            <p:cNvSpPr/>
            <p:nvPr/>
          </p:nvSpPr>
          <p:spPr>
            <a:xfrm>
              <a:off x="5168700" y="1869000"/>
              <a:ext cx="15450" cy="10300"/>
            </a:xfrm>
            <a:custGeom>
              <a:avLst/>
              <a:gdLst/>
              <a:ahLst/>
              <a:cxnLst/>
              <a:rect l="l" t="t" r="r" b="b"/>
              <a:pathLst>
                <a:path w="618" h="412" extrusionOk="0">
                  <a:moveTo>
                    <a:pt x="1" y="288"/>
                  </a:moveTo>
                  <a:cubicBezTo>
                    <a:pt x="83" y="329"/>
                    <a:pt x="165" y="329"/>
                    <a:pt x="206" y="411"/>
                  </a:cubicBezTo>
                  <a:cubicBezTo>
                    <a:pt x="371" y="288"/>
                    <a:pt x="453" y="206"/>
                    <a:pt x="617" y="82"/>
                  </a:cubicBezTo>
                  <a:cubicBezTo>
                    <a:pt x="576" y="41"/>
                    <a:pt x="453" y="41"/>
                    <a:pt x="412" y="0"/>
                  </a:cubicBezTo>
                  <a:cubicBezTo>
                    <a:pt x="247" y="82"/>
                    <a:pt x="165" y="206"/>
                    <a:pt x="1" y="28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40" name="Google Shape;9940;p17"/>
            <p:cNvSpPr/>
            <p:nvPr/>
          </p:nvSpPr>
          <p:spPr>
            <a:xfrm>
              <a:off x="4955100" y="1204525"/>
              <a:ext cx="16450" cy="16450"/>
            </a:xfrm>
            <a:custGeom>
              <a:avLst/>
              <a:gdLst/>
              <a:ahLst/>
              <a:cxnLst/>
              <a:rect l="l" t="t" r="r" b="b"/>
              <a:pathLst>
                <a:path w="658" h="658" extrusionOk="0">
                  <a:moveTo>
                    <a:pt x="657" y="576"/>
                  </a:moveTo>
                  <a:cubicBezTo>
                    <a:pt x="534" y="370"/>
                    <a:pt x="411" y="206"/>
                    <a:pt x="288" y="0"/>
                  </a:cubicBezTo>
                  <a:cubicBezTo>
                    <a:pt x="123" y="370"/>
                    <a:pt x="0" y="658"/>
                    <a:pt x="657" y="57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41" name="Google Shape;9941;p17"/>
            <p:cNvSpPr/>
            <p:nvPr/>
          </p:nvSpPr>
          <p:spPr>
            <a:xfrm>
              <a:off x="4971525" y="1218900"/>
              <a:ext cx="1050" cy="1050"/>
            </a:xfrm>
            <a:custGeom>
              <a:avLst/>
              <a:gdLst/>
              <a:ahLst/>
              <a:cxnLst/>
              <a:rect l="l" t="t" r="r" b="b"/>
              <a:pathLst>
                <a:path w="42" h="42" extrusionOk="0">
                  <a:moveTo>
                    <a:pt x="0" y="1"/>
                  </a:moveTo>
                  <a:cubicBezTo>
                    <a:pt x="0" y="1"/>
                    <a:pt x="42" y="1"/>
                    <a:pt x="0" y="1"/>
                  </a:cubicBezTo>
                  <a:lnTo>
                    <a:pt x="0" y="1"/>
                  </a:lnTo>
                  <a:cubicBezTo>
                    <a:pt x="42" y="42"/>
                    <a:pt x="42" y="42"/>
                    <a:pt x="0" y="1"/>
                  </a:cubicBezTo>
                  <a:cubicBezTo>
                    <a:pt x="42" y="1"/>
                    <a:pt x="42" y="1"/>
                    <a:pt x="0" y="1"/>
                  </a:cubicBezTo>
                  <a:cubicBezTo>
                    <a:pt x="42" y="1"/>
                    <a:pt x="42" y="1"/>
                    <a:pt x="0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42" name="Google Shape;9942;p17"/>
            <p:cNvSpPr/>
            <p:nvPr/>
          </p:nvSpPr>
          <p:spPr>
            <a:xfrm>
              <a:off x="5245725" y="1264100"/>
              <a:ext cx="12350" cy="12350"/>
            </a:xfrm>
            <a:custGeom>
              <a:avLst/>
              <a:gdLst/>
              <a:ahLst/>
              <a:cxnLst/>
              <a:rect l="l" t="t" r="r" b="b"/>
              <a:pathLst>
                <a:path w="494" h="494" extrusionOk="0">
                  <a:moveTo>
                    <a:pt x="1" y="288"/>
                  </a:moveTo>
                  <a:cubicBezTo>
                    <a:pt x="1" y="329"/>
                    <a:pt x="124" y="411"/>
                    <a:pt x="165" y="493"/>
                  </a:cubicBezTo>
                  <a:cubicBezTo>
                    <a:pt x="247" y="452"/>
                    <a:pt x="371" y="411"/>
                    <a:pt x="412" y="370"/>
                  </a:cubicBezTo>
                  <a:cubicBezTo>
                    <a:pt x="494" y="288"/>
                    <a:pt x="371" y="206"/>
                    <a:pt x="206" y="0"/>
                  </a:cubicBezTo>
                  <a:cubicBezTo>
                    <a:pt x="124" y="164"/>
                    <a:pt x="1" y="206"/>
                    <a:pt x="1" y="28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43" name="Google Shape;9943;p17"/>
            <p:cNvSpPr/>
            <p:nvPr/>
          </p:nvSpPr>
          <p:spPr>
            <a:xfrm>
              <a:off x="2741900" y="2738875"/>
              <a:ext cx="10300" cy="6175"/>
            </a:xfrm>
            <a:custGeom>
              <a:avLst/>
              <a:gdLst/>
              <a:ahLst/>
              <a:cxnLst/>
              <a:rect l="l" t="t" r="r" b="b"/>
              <a:pathLst>
                <a:path w="412" h="247" extrusionOk="0">
                  <a:moveTo>
                    <a:pt x="288" y="247"/>
                  </a:moveTo>
                  <a:cubicBezTo>
                    <a:pt x="329" y="247"/>
                    <a:pt x="412" y="123"/>
                    <a:pt x="412" y="123"/>
                  </a:cubicBezTo>
                  <a:cubicBezTo>
                    <a:pt x="288" y="41"/>
                    <a:pt x="206" y="0"/>
                    <a:pt x="83" y="0"/>
                  </a:cubicBezTo>
                  <a:cubicBezTo>
                    <a:pt x="83" y="0"/>
                    <a:pt x="42" y="123"/>
                    <a:pt x="1" y="165"/>
                  </a:cubicBezTo>
                  <a:cubicBezTo>
                    <a:pt x="83" y="206"/>
                    <a:pt x="206" y="247"/>
                    <a:pt x="288" y="24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44" name="Google Shape;9944;p17"/>
            <p:cNvSpPr/>
            <p:nvPr/>
          </p:nvSpPr>
          <p:spPr>
            <a:xfrm>
              <a:off x="5736650" y="1181925"/>
              <a:ext cx="15425" cy="6200"/>
            </a:xfrm>
            <a:custGeom>
              <a:avLst/>
              <a:gdLst/>
              <a:ahLst/>
              <a:cxnLst/>
              <a:rect l="l" t="t" r="r" b="b"/>
              <a:pathLst>
                <a:path w="617" h="248" extrusionOk="0">
                  <a:moveTo>
                    <a:pt x="411" y="247"/>
                  </a:moveTo>
                  <a:cubicBezTo>
                    <a:pt x="452" y="247"/>
                    <a:pt x="575" y="206"/>
                    <a:pt x="616" y="165"/>
                  </a:cubicBezTo>
                  <a:cubicBezTo>
                    <a:pt x="493" y="83"/>
                    <a:pt x="452" y="1"/>
                    <a:pt x="329" y="42"/>
                  </a:cubicBezTo>
                  <a:cubicBezTo>
                    <a:pt x="247" y="42"/>
                    <a:pt x="164" y="165"/>
                    <a:pt x="0" y="206"/>
                  </a:cubicBezTo>
                  <a:cubicBezTo>
                    <a:pt x="205" y="206"/>
                    <a:pt x="288" y="247"/>
                    <a:pt x="411" y="24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45" name="Google Shape;9945;p17"/>
            <p:cNvSpPr/>
            <p:nvPr/>
          </p:nvSpPr>
          <p:spPr>
            <a:xfrm>
              <a:off x="1879225" y="4593650"/>
              <a:ext cx="10300" cy="14400"/>
            </a:xfrm>
            <a:custGeom>
              <a:avLst/>
              <a:gdLst/>
              <a:ahLst/>
              <a:cxnLst/>
              <a:rect l="l" t="t" r="r" b="b"/>
              <a:pathLst>
                <a:path w="412" h="576" extrusionOk="0">
                  <a:moveTo>
                    <a:pt x="124" y="575"/>
                  </a:moveTo>
                  <a:cubicBezTo>
                    <a:pt x="247" y="411"/>
                    <a:pt x="288" y="247"/>
                    <a:pt x="411" y="123"/>
                  </a:cubicBezTo>
                  <a:cubicBezTo>
                    <a:pt x="329" y="82"/>
                    <a:pt x="288" y="82"/>
                    <a:pt x="247" y="0"/>
                  </a:cubicBezTo>
                  <a:cubicBezTo>
                    <a:pt x="124" y="164"/>
                    <a:pt x="83" y="329"/>
                    <a:pt x="1" y="493"/>
                  </a:cubicBezTo>
                  <a:cubicBezTo>
                    <a:pt x="83" y="534"/>
                    <a:pt x="124" y="534"/>
                    <a:pt x="124" y="57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46" name="Google Shape;9946;p17"/>
            <p:cNvSpPr/>
            <p:nvPr/>
          </p:nvSpPr>
          <p:spPr>
            <a:xfrm>
              <a:off x="4884225" y="1193225"/>
              <a:ext cx="15425" cy="4125"/>
            </a:xfrm>
            <a:custGeom>
              <a:avLst/>
              <a:gdLst/>
              <a:ahLst/>
              <a:cxnLst/>
              <a:rect l="l" t="t" r="r" b="b"/>
              <a:pathLst>
                <a:path w="617" h="165" extrusionOk="0">
                  <a:moveTo>
                    <a:pt x="617" y="83"/>
                  </a:moveTo>
                  <a:lnTo>
                    <a:pt x="617" y="1"/>
                  </a:lnTo>
                  <a:lnTo>
                    <a:pt x="1" y="1"/>
                  </a:lnTo>
                  <a:lnTo>
                    <a:pt x="1" y="165"/>
                  </a:lnTo>
                  <a:cubicBezTo>
                    <a:pt x="206" y="83"/>
                    <a:pt x="411" y="83"/>
                    <a:pt x="617" y="8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47" name="Google Shape;9947;p17"/>
            <p:cNvSpPr/>
            <p:nvPr/>
          </p:nvSpPr>
          <p:spPr>
            <a:xfrm>
              <a:off x="4118100" y="1764250"/>
              <a:ext cx="10275" cy="5150"/>
            </a:xfrm>
            <a:custGeom>
              <a:avLst/>
              <a:gdLst/>
              <a:ahLst/>
              <a:cxnLst/>
              <a:rect l="l" t="t" r="r" b="b"/>
              <a:pathLst>
                <a:path w="411" h="206" extrusionOk="0">
                  <a:moveTo>
                    <a:pt x="411" y="123"/>
                  </a:moveTo>
                  <a:cubicBezTo>
                    <a:pt x="329" y="82"/>
                    <a:pt x="246" y="0"/>
                    <a:pt x="246" y="0"/>
                  </a:cubicBezTo>
                  <a:cubicBezTo>
                    <a:pt x="123" y="0"/>
                    <a:pt x="41" y="123"/>
                    <a:pt x="0" y="123"/>
                  </a:cubicBezTo>
                  <a:cubicBezTo>
                    <a:pt x="41" y="164"/>
                    <a:pt x="82" y="164"/>
                    <a:pt x="205" y="20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48" name="Google Shape;9948;p17"/>
            <p:cNvSpPr/>
            <p:nvPr/>
          </p:nvSpPr>
          <p:spPr>
            <a:xfrm>
              <a:off x="5756150" y="1329825"/>
              <a:ext cx="12350" cy="8225"/>
            </a:xfrm>
            <a:custGeom>
              <a:avLst/>
              <a:gdLst/>
              <a:ahLst/>
              <a:cxnLst/>
              <a:rect l="l" t="t" r="r" b="b"/>
              <a:pathLst>
                <a:path w="494" h="329" extrusionOk="0">
                  <a:moveTo>
                    <a:pt x="1" y="206"/>
                  </a:moveTo>
                  <a:lnTo>
                    <a:pt x="124" y="329"/>
                  </a:lnTo>
                  <a:cubicBezTo>
                    <a:pt x="247" y="247"/>
                    <a:pt x="411" y="206"/>
                    <a:pt x="494" y="82"/>
                  </a:cubicBezTo>
                  <a:cubicBezTo>
                    <a:pt x="452" y="41"/>
                    <a:pt x="411" y="41"/>
                    <a:pt x="411" y="0"/>
                  </a:cubicBezTo>
                  <a:cubicBezTo>
                    <a:pt x="247" y="41"/>
                    <a:pt x="83" y="123"/>
                    <a:pt x="1" y="20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49" name="Google Shape;9949;p17"/>
            <p:cNvSpPr/>
            <p:nvPr/>
          </p:nvSpPr>
          <p:spPr>
            <a:xfrm>
              <a:off x="4775375" y="1335975"/>
              <a:ext cx="14400" cy="7225"/>
            </a:xfrm>
            <a:custGeom>
              <a:avLst/>
              <a:gdLst/>
              <a:ahLst/>
              <a:cxnLst/>
              <a:rect l="l" t="t" r="r" b="b"/>
              <a:pathLst>
                <a:path w="576" h="289" extrusionOk="0">
                  <a:moveTo>
                    <a:pt x="123" y="288"/>
                  </a:moveTo>
                  <a:cubicBezTo>
                    <a:pt x="288" y="288"/>
                    <a:pt x="452" y="247"/>
                    <a:pt x="575" y="206"/>
                  </a:cubicBezTo>
                  <a:cubicBezTo>
                    <a:pt x="534" y="165"/>
                    <a:pt x="534" y="42"/>
                    <a:pt x="493" y="1"/>
                  </a:cubicBezTo>
                  <a:cubicBezTo>
                    <a:pt x="329" y="42"/>
                    <a:pt x="123" y="83"/>
                    <a:pt x="0" y="12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50" name="Google Shape;9950;p17"/>
            <p:cNvSpPr/>
            <p:nvPr/>
          </p:nvSpPr>
          <p:spPr>
            <a:xfrm>
              <a:off x="4126300" y="1750900"/>
              <a:ext cx="12350" cy="6175"/>
            </a:xfrm>
            <a:custGeom>
              <a:avLst/>
              <a:gdLst/>
              <a:ahLst/>
              <a:cxnLst/>
              <a:rect l="l" t="t" r="r" b="b"/>
              <a:pathLst>
                <a:path w="494" h="247" extrusionOk="0">
                  <a:moveTo>
                    <a:pt x="494" y="123"/>
                  </a:moveTo>
                  <a:cubicBezTo>
                    <a:pt x="411" y="82"/>
                    <a:pt x="370" y="41"/>
                    <a:pt x="288" y="0"/>
                  </a:cubicBezTo>
                  <a:cubicBezTo>
                    <a:pt x="288" y="0"/>
                    <a:pt x="165" y="41"/>
                    <a:pt x="1" y="82"/>
                  </a:cubicBezTo>
                  <a:cubicBezTo>
                    <a:pt x="124" y="123"/>
                    <a:pt x="165" y="206"/>
                    <a:pt x="288" y="247"/>
                  </a:cubicBezTo>
                  <a:cubicBezTo>
                    <a:pt x="329" y="247"/>
                    <a:pt x="370" y="206"/>
                    <a:pt x="494" y="12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51" name="Google Shape;9951;p17"/>
            <p:cNvSpPr/>
            <p:nvPr/>
          </p:nvSpPr>
          <p:spPr>
            <a:xfrm>
              <a:off x="1988100" y="4232125"/>
              <a:ext cx="6175" cy="6200"/>
            </a:xfrm>
            <a:custGeom>
              <a:avLst/>
              <a:gdLst/>
              <a:ahLst/>
              <a:cxnLst/>
              <a:rect l="l" t="t" r="r" b="b"/>
              <a:pathLst>
                <a:path w="247" h="248" extrusionOk="0">
                  <a:moveTo>
                    <a:pt x="206" y="247"/>
                  </a:moveTo>
                  <a:cubicBezTo>
                    <a:pt x="247" y="206"/>
                    <a:pt x="247" y="83"/>
                    <a:pt x="247" y="1"/>
                  </a:cubicBezTo>
                  <a:cubicBezTo>
                    <a:pt x="164" y="1"/>
                    <a:pt x="82" y="42"/>
                    <a:pt x="0" y="42"/>
                  </a:cubicBezTo>
                  <a:cubicBezTo>
                    <a:pt x="0" y="83"/>
                    <a:pt x="0" y="206"/>
                    <a:pt x="41" y="24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52" name="Google Shape;9952;p17"/>
            <p:cNvSpPr/>
            <p:nvPr/>
          </p:nvSpPr>
          <p:spPr>
            <a:xfrm>
              <a:off x="2579650" y="669450"/>
              <a:ext cx="10275" cy="10300"/>
            </a:xfrm>
            <a:custGeom>
              <a:avLst/>
              <a:gdLst/>
              <a:ahLst/>
              <a:cxnLst/>
              <a:rect l="l" t="t" r="r" b="b"/>
              <a:pathLst>
                <a:path w="411" h="412" extrusionOk="0">
                  <a:moveTo>
                    <a:pt x="411" y="42"/>
                  </a:moveTo>
                  <a:cubicBezTo>
                    <a:pt x="329" y="42"/>
                    <a:pt x="206" y="1"/>
                    <a:pt x="165" y="1"/>
                  </a:cubicBezTo>
                  <a:cubicBezTo>
                    <a:pt x="123" y="124"/>
                    <a:pt x="41" y="247"/>
                    <a:pt x="0" y="370"/>
                  </a:cubicBezTo>
                  <a:cubicBezTo>
                    <a:pt x="41" y="370"/>
                    <a:pt x="123" y="411"/>
                    <a:pt x="165" y="411"/>
                  </a:cubicBezTo>
                  <a:cubicBezTo>
                    <a:pt x="247" y="329"/>
                    <a:pt x="370" y="165"/>
                    <a:pt x="411" y="4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53" name="Google Shape;9953;p17"/>
            <p:cNvSpPr/>
            <p:nvPr/>
          </p:nvSpPr>
          <p:spPr>
            <a:xfrm>
              <a:off x="2219175" y="3453675"/>
              <a:ext cx="12350" cy="10275"/>
            </a:xfrm>
            <a:custGeom>
              <a:avLst/>
              <a:gdLst/>
              <a:ahLst/>
              <a:cxnLst/>
              <a:rect l="l" t="t" r="r" b="b"/>
              <a:pathLst>
                <a:path w="494" h="411" extrusionOk="0">
                  <a:moveTo>
                    <a:pt x="493" y="123"/>
                  </a:moveTo>
                  <a:cubicBezTo>
                    <a:pt x="411" y="82"/>
                    <a:pt x="370" y="82"/>
                    <a:pt x="247" y="0"/>
                  </a:cubicBezTo>
                  <a:cubicBezTo>
                    <a:pt x="123" y="123"/>
                    <a:pt x="82" y="205"/>
                    <a:pt x="0" y="329"/>
                  </a:cubicBezTo>
                  <a:lnTo>
                    <a:pt x="123" y="411"/>
                  </a:lnTo>
                  <a:cubicBezTo>
                    <a:pt x="288" y="288"/>
                    <a:pt x="411" y="164"/>
                    <a:pt x="493" y="12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54" name="Google Shape;9954;p17"/>
            <p:cNvSpPr/>
            <p:nvPr/>
          </p:nvSpPr>
          <p:spPr>
            <a:xfrm>
              <a:off x="3755550" y="1730350"/>
              <a:ext cx="9275" cy="7225"/>
            </a:xfrm>
            <a:custGeom>
              <a:avLst/>
              <a:gdLst/>
              <a:ahLst/>
              <a:cxnLst/>
              <a:rect l="l" t="t" r="r" b="b"/>
              <a:pathLst>
                <a:path w="371" h="289" extrusionOk="0">
                  <a:moveTo>
                    <a:pt x="370" y="1"/>
                  </a:moveTo>
                  <a:cubicBezTo>
                    <a:pt x="247" y="42"/>
                    <a:pt x="124" y="83"/>
                    <a:pt x="1" y="206"/>
                  </a:cubicBezTo>
                  <a:lnTo>
                    <a:pt x="124" y="288"/>
                  </a:lnTo>
                  <a:cubicBezTo>
                    <a:pt x="206" y="288"/>
                    <a:pt x="329" y="288"/>
                    <a:pt x="370" y="24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55" name="Google Shape;9955;p17"/>
            <p:cNvSpPr/>
            <p:nvPr/>
          </p:nvSpPr>
          <p:spPr>
            <a:xfrm>
              <a:off x="5122500" y="934425"/>
              <a:ext cx="10300" cy="6175"/>
            </a:xfrm>
            <a:custGeom>
              <a:avLst/>
              <a:gdLst/>
              <a:ahLst/>
              <a:cxnLst/>
              <a:rect l="l" t="t" r="r" b="b"/>
              <a:pathLst>
                <a:path w="412" h="247" extrusionOk="0">
                  <a:moveTo>
                    <a:pt x="411" y="124"/>
                  </a:moveTo>
                  <a:cubicBezTo>
                    <a:pt x="411" y="124"/>
                    <a:pt x="370" y="41"/>
                    <a:pt x="288" y="0"/>
                  </a:cubicBezTo>
                  <a:cubicBezTo>
                    <a:pt x="165" y="41"/>
                    <a:pt x="123" y="83"/>
                    <a:pt x="0" y="124"/>
                  </a:cubicBezTo>
                  <a:cubicBezTo>
                    <a:pt x="0" y="124"/>
                    <a:pt x="82" y="247"/>
                    <a:pt x="123" y="247"/>
                  </a:cubicBezTo>
                  <a:cubicBezTo>
                    <a:pt x="288" y="247"/>
                    <a:pt x="370" y="206"/>
                    <a:pt x="411" y="12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56" name="Google Shape;9956;p17"/>
            <p:cNvSpPr/>
            <p:nvPr/>
          </p:nvSpPr>
          <p:spPr>
            <a:xfrm>
              <a:off x="5933825" y="1340100"/>
              <a:ext cx="13375" cy="8225"/>
            </a:xfrm>
            <a:custGeom>
              <a:avLst/>
              <a:gdLst/>
              <a:ahLst/>
              <a:cxnLst/>
              <a:rect l="l" t="t" r="r" b="b"/>
              <a:pathLst>
                <a:path w="535" h="329" extrusionOk="0">
                  <a:moveTo>
                    <a:pt x="0" y="247"/>
                  </a:moveTo>
                  <a:cubicBezTo>
                    <a:pt x="165" y="288"/>
                    <a:pt x="288" y="329"/>
                    <a:pt x="370" y="329"/>
                  </a:cubicBezTo>
                  <a:cubicBezTo>
                    <a:pt x="411" y="329"/>
                    <a:pt x="534" y="247"/>
                    <a:pt x="493" y="205"/>
                  </a:cubicBezTo>
                  <a:cubicBezTo>
                    <a:pt x="493" y="123"/>
                    <a:pt x="370" y="41"/>
                    <a:pt x="329" y="0"/>
                  </a:cubicBezTo>
                  <a:cubicBezTo>
                    <a:pt x="206" y="82"/>
                    <a:pt x="124" y="123"/>
                    <a:pt x="0" y="24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57" name="Google Shape;9957;p17"/>
            <p:cNvSpPr/>
            <p:nvPr/>
          </p:nvSpPr>
          <p:spPr>
            <a:xfrm>
              <a:off x="3842850" y="1711875"/>
              <a:ext cx="8250" cy="8225"/>
            </a:xfrm>
            <a:custGeom>
              <a:avLst/>
              <a:gdLst/>
              <a:ahLst/>
              <a:cxnLst/>
              <a:rect l="l" t="t" r="r" b="b"/>
              <a:pathLst>
                <a:path w="330" h="329" extrusionOk="0">
                  <a:moveTo>
                    <a:pt x="1" y="123"/>
                  </a:moveTo>
                  <a:cubicBezTo>
                    <a:pt x="42" y="164"/>
                    <a:pt x="124" y="205"/>
                    <a:pt x="165" y="329"/>
                  </a:cubicBezTo>
                  <a:cubicBezTo>
                    <a:pt x="247" y="247"/>
                    <a:pt x="329" y="205"/>
                    <a:pt x="329" y="164"/>
                  </a:cubicBezTo>
                  <a:cubicBezTo>
                    <a:pt x="247" y="123"/>
                    <a:pt x="165" y="41"/>
                    <a:pt x="124" y="0"/>
                  </a:cubicBezTo>
                  <a:cubicBezTo>
                    <a:pt x="124" y="0"/>
                    <a:pt x="1" y="41"/>
                    <a:pt x="1" y="12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58" name="Google Shape;9958;p17"/>
            <p:cNvSpPr/>
            <p:nvPr/>
          </p:nvSpPr>
          <p:spPr>
            <a:xfrm>
              <a:off x="3379675" y="1711875"/>
              <a:ext cx="10300" cy="8225"/>
            </a:xfrm>
            <a:custGeom>
              <a:avLst/>
              <a:gdLst/>
              <a:ahLst/>
              <a:cxnLst/>
              <a:rect l="l" t="t" r="r" b="b"/>
              <a:pathLst>
                <a:path w="412" h="329" extrusionOk="0">
                  <a:moveTo>
                    <a:pt x="411" y="205"/>
                  </a:moveTo>
                  <a:cubicBezTo>
                    <a:pt x="370" y="164"/>
                    <a:pt x="288" y="41"/>
                    <a:pt x="206" y="0"/>
                  </a:cubicBezTo>
                  <a:lnTo>
                    <a:pt x="0" y="123"/>
                  </a:lnTo>
                  <a:cubicBezTo>
                    <a:pt x="83" y="164"/>
                    <a:pt x="165" y="247"/>
                    <a:pt x="247" y="247"/>
                  </a:cubicBezTo>
                  <a:cubicBezTo>
                    <a:pt x="247" y="329"/>
                    <a:pt x="411" y="247"/>
                    <a:pt x="411" y="20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59" name="Google Shape;9959;p17"/>
            <p:cNvSpPr/>
            <p:nvPr/>
          </p:nvSpPr>
          <p:spPr>
            <a:xfrm>
              <a:off x="1974750" y="4162300"/>
              <a:ext cx="12350" cy="5150"/>
            </a:xfrm>
            <a:custGeom>
              <a:avLst/>
              <a:gdLst/>
              <a:ahLst/>
              <a:cxnLst/>
              <a:rect l="l" t="t" r="r" b="b"/>
              <a:pathLst>
                <a:path w="494" h="206" extrusionOk="0">
                  <a:moveTo>
                    <a:pt x="164" y="206"/>
                  </a:moveTo>
                  <a:cubicBezTo>
                    <a:pt x="288" y="165"/>
                    <a:pt x="370" y="83"/>
                    <a:pt x="493" y="0"/>
                  </a:cubicBezTo>
                  <a:lnTo>
                    <a:pt x="0" y="0"/>
                  </a:lnTo>
                  <a:cubicBezTo>
                    <a:pt x="123" y="124"/>
                    <a:pt x="164" y="206"/>
                    <a:pt x="164" y="20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60" name="Google Shape;9960;p17"/>
            <p:cNvSpPr/>
            <p:nvPr/>
          </p:nvSpPr>
          <p:spPr>
            <a:xfrm>
              <a:off x="4803100" y="1366800"/>
              <a:ext cx="9275" cy="6175"/>
            </a:xfrm>
            <a:custGeom>
              <a:avLst/>
              <a:gdLst/>
              <a:ahLst/>
              <a:cxnLst/>
              <a:rect l="l" t="t" r="r" b="b"/>
              <a:pathLst>
                <a:path w="371" h="247" extrusionOk="0">
                  <a:moveTo>
                    <a:pt x="165" y="247"/>
                  </a:moveTo>
                  <a:cubicBezTo>
                    <a:pt x="206" y="206"/>
                    <a:pt x="329" y="206"/>
                    <a:pt x="370" y="164"/>
                  </a:cubicBezTo>
                  <a:cubicBezTo>
                    <a:pt x="288" y="82"/>
                    <a:pt x="206" y="41"/>
                    <a:pt x="165" y="0"/>
                  </a:cubicBezTo>
                  <a:cubicBezTo>
                    <a:pt x="83" y="41"/>
                    <a:pt x="0" y="82"/>
                    <a:pt x="0" y="164"/>
                  </a:cubicBezTo>
                  <a:cubicBezTo>
                    <a:pt x="0" y="164"/>
                    <a:pt x="124" y="206"/>
                    <a:pt x="165" y="24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61" name="Google Shape;9961;p17"/>
            <p:cNvSpPr/>
            <p:nvPr/>
          </p:nvSpPr>
          <p:spPr>
            <a:xfrm>
              <a:off x="4283425" y="1709800"/>
              <a:ext cx="14400" cy="5175"/>
            </a:xfrm>
            <a:custGeom>
              <a:avLst/>
              <a:gdLst/>
              <a:ahLst/>
              <a:cxnLst/>
              <a:rect l="l" t="t" r="r" b="b"/>
              <a:pathLst>
                <a:path w="576" h="207" extrusionOk="0">
                  <a:moveTo>
                    <a:pt x="576" y="1"/>
                  </a:moveTo>
                  <a:lnTo>
                    <a:pt x="83" y="1"/>
                  </a:lnTo>
                  <a:lnTo>
                    <a:pt x="1" y="1"/>
                  </a:lnTo>
                  <a:cubicBezTo>
                    <a:pt x="165" y="42"/>
                    <a:pt x="288" y="124"/>
                    <a:pt x="453" y="206"/>
                  </a:cubicBezTo>
                  <a:cubicBezTo>
                    <a:pt x="494" y="83"/>
                    <a:pt x="494" y="42"/>
                    <a:pt x="576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62" name="Google Shape;9962;p17"/>
            <p:cNvSpPr/>
            <p:nvPr/>
          </p:nvSpPr>
          <p:spPr>
            <a:xfrm>
              <a:off x="4283425" y="1709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63" name="Google Shape;9963;p17"/>
            <p:cNvSpPr/>
            <p:nvPr/>
          </p:nvSpPr>
          <p:spPr>
            <a:xfrm>
              <a:off x="4025650" y="1711875"/>
              <a:ext cx="10300" cy="5150"/>
            </a:xfrm>
            <a:custGeom>
              <a:avLst/>
              <a:gdLst/>
              <a:ahLst/>
              <a:cxnLst/>
              <a:rect l="l" t="t" r="r" b="b"/>
              <a:pathLst>
                <a:path w="412" h="206" extrusionOk="0">
                  <a:moveTo>
                    <a:pt x="206" y="205"/>
                  </a:moveTo>
                  <a:cubicBezTo>
                    <a:pt x="247" y="205"/>
                    <a:pt x="329" y="164"/>
                    <a:pt x="412" y="164"/>
                  </a:cubicBezTo>
                  <a:cubicBezTo>
                    <a:pt x="288" y="123"/>
                    <a:pt x="247" y="41"/>
                    <a:pt x="124" y="0"/>
                  </a:cubicBezTo>
                  <a:cubicBezTo>
                    <a:pt x="124" y="0"/>
                    <a:pt x="42" y="41"/>
                    <a:pt x="1" y="123"/>
                  </a:cubicBezTo>
                  <a:cubicBezTo>
                    <a:pt x="42" y="123"/>
                    <a:pt x="83" y="164"/>
                    <a:pt x="206" y="20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64" name="Google Shape;9964;p17"/>
            <p:cNvSpPr/>
            <p:nvPr/>
          </p:nvSpPr>
          <p:spPr>
            <a:xfrm>
              <a:off x="3582000" y="633500"/>
              <a:ext cx="10300" cy="6200"/>
            </a:xfrm>
            <a:custGeom>
              <a:avLst/>
              <a:gdLst/>
              <a:ahLst/>
              <a:cxnLst/>
              <a:rect l="l" t="t" r="r" b="b"/>
              <a:pathLst>
                <a:path w="412" h="248" extrusionOk="0">
                  <a:moveTo>
                    <a:pt x="165" y="1"/>
                  </a:moveTo>
                  <a:cubicBezTo>
                    <a:pt x="82" y="42"/>
                    <a:pt x="82" y="124"/>
                    <a:pt x="0" y="206"/>
                  </a:cubicBezTo>
                  <a:cubicBezTo>
                    <a:pt x="41" y="206"/>
                    <a:pt x="165" y="247"/>
                    <a:pt x="288" y="247"/>
                  </a:cubicBezTo>
                  <a:cubicBezTo>
                    <a:pt x="329" y="206"/>
                    <a:pt x="370" y="124"/>
                    <a:pt x="411" y="42"/>
                  </a:cubicBezTo>
                  <a:cubicBezTo>
                    <a:pt x="329" y="42"/>
                    <a:pt x="206" y="1"/>
                    <a:pt x="165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65" name="Google Shape;9965;p17"/>
            <p:cNvSpPr/>
            <p:nvPr/>
          </p:nvSpPr>
          <p:spPr>
            <a:xfrm>
              <a:off x="3466975" y="1685150"/>
              <a:ext cx="9250" cy="6200"/>
            </a:xfrm>
            <a:custGeom>
              <a:avLst/>
              <a:gdLst/>
              <a:ahLst/>
              <a:cxnLst/>
              <a:rect l="l" t="t" r="r" b="b"/>
              <a:pathLst>
                <a:path w="370" h="248" extrusionOk="0">
                  <a:moveTo>
                    <a:pt x="0" y="206"/>
                  </a:moveTo>
                  <a:cubicBezTo>
                    <a:pt x="41" y="206"/>
                    <a:pt x="165" y="247"/>
                    <a:pt x="247" y="247"/>
                  </a:cubicBezTo>
                  <a:cubicBezTo>
                    <a:pt x="288" y="206"/>
                    <a:pt x="370" y="83"/>
                    <a:pt x="288" y="42"/>
                  </a:cubicBezTo>
                  <a:lnTo>
                    <a:pt x="82" y="1"/>
                  </a:lnTo>
                  <a:cubicBezTo>
                    <a:pt x="41" y="42"/>
                    <a:pt x="0" y="165"/>
                    <a:pt x="0" y="20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66" name="Google Shape;9966;p17"/>
            <p:cNvSpPr/>
            <p:nvPr/>
          </p:nvSpPr>
          <p:spPr>
            <a:xfrm>
              <a:off x="4893475" y="1212750"/>
              <a:ext cx="7200" cy="11300"/>
            </a:xfrm>
            <a:custGeom>
              <a:avLst/>
              <a:gdLst/>
              <a:ahLst/>
              <a:cxnLst/>
              <a:rect l="l" t="t" r="r" b="b"/>
              <a:pathLst>
                <a:path w="288" h="452" extrusionOk="0">
                  <a:moveTo>
                    <a:pt x="288" y="411"/>
                  </a:moveTo>
                  <a:cubicBezTo>
                    <a:pt x="247" y="247"/>
                    <a:pt x="247" y="164"/>
                    <a:pt x="206" y="0"/>
                  </a:cubicBezTo>
                  <a:lnTo>
                    <a:pt x="0" y="0"/>
                  </a:lnTo>
                  <a:cubicBezTo>
                    <a:pt x="41" y="164"/>
                    <a:pt x="41" y="247"/>
                    <a:pt x="83" y="411"/>
                  </a:cubicBezTo>
                  <a:cubicBezTo>
                    <a:pt x="124" y="452"/>
                    <a:pt x="206" y="452"/>
                    <a:pt x="288" y="41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67" name="Google Shape;9967;p17"/>
            <p:cNvSpPr/>
            <p:nvPr/>
          </p:nvSpPr>
          <p:spPr>
            <a:xfrm>
              <a:off x="1504375" y="5110225"/>
              <a:ext cx="1050" cy="25"/>
            </a:xfrm>
            <a:custGeom>
              <a:avLst/>
              <a:gdLst/>
              <a:ahLst/>
              <a:cxnLst/>
              <a:rect l="l" t="t" r="r" b="b"/>
              <a:pathLst>
                <a:path w="42" h="1" extrusionOk="0">
                  <a:moveTo>
                    <a:pt x="0" y="0"/>
                  </a:moveTo>
                  <a:lnTo>
                    <a:pt x="0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68" name="Google Shape;9968;p17"/>
            <p:cNvSpPr/>
            <p:nvPr/>
          </p:nvSpPr>
          <p:spPr>
            <a:xfrm>
              <a:off x="1505400" y="5100975"/>
              <a:ext cx="12350" cy="8250"/>
            </a:xfrm>
            <a:custGeom>
              <a:avLst/>
              <a:gdLst/>
              <a:ahLst/>
              <a:cxnLst/>
              <a:rect l="l" t="t" r="r" b="b"/>
              <a:pathLst>
                <a:path w="494" h="330" extrusionOk="0">
                  <a:moveTo>
                    <a:pt x="452" y="1"/>
                  </a:moveTo>
                  <a:lnTo>
                    <a:pt x="1" y="329"/>
                  </a:lnTo>
                  <a:cubicBezTo>
                    <a:pt x="165" y="329"/>
                    <a:pt x="288" y="247"/>
                    <a:pt x="452" y="247"/>
                  </a:cubicBezTo>
                  <a:cubicBezTo>
                    <a:pt x="493" y="206"/>
                    <a:pt x="452" y="124"/>
                    <a:pt x="452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69" name="Google Shape;9969;p17"/>
            <p:cNvSpPr/>
            <p:nvPr/>
          </p:nvSpPr>
          <p:spPr>
            <a:xfrm>
              <a:off x="3589175" y="1673875"/>
              <a:ext cx="10300" cy="7200"/>
            </a:xfrm>
            <a:custGeom>
              <a:avLst/>
              <a:gdLst/>
              <a:ahLst/>
              <a:cxnLst/>
              <a:rect l="l" t="t" r="r" b="b"/>
              <a:pathLst>
                <a:path w="412" h="288" extrusionOk="0">
                  <a:moveTo>
                    <a:pt x="206" y="288"/>
                  </a:moveTo>
                  <a:cubicBezTo>
                    <a:pt x="206" y="288"/>
                    <a:pt x="412" y="247"/>
                    <a:pt x="412" y="205"/>
                  </a:cubicBezTo>
                  <a:cubicBezTo>
                    <a:pt x="412" y="123"/>
                    <a:pt x="329" y="41"/>
                    <a:pt x="329" y="0"/>
                  </a:cubicBezTo>
                  <a:cubicBezTo>
                    <a:pt x="247" y="41"/>
                    <a:pt x="124" y="41"/>
                    <a:pt x="1" y="82"/>
                  </a:cubicBezTo>
                  <a:cubicBezTo>
                    <a:pt x="42" y="123"/>
                    <a:pt x="83" y="247"/>
                    <a:pt x="206" y="28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70" name="Google Shape;9970;p17"/>
            <p:cNvSpPr/>
            <p:nvPr/>
          </p:nvSpPr>
          <p:spPr>
            <a:xfrm>
              <a:off x="1879225" y="4269100"/>
              <a:ext cx="11325" cy="14400"/>
            </a:xfrm>
            <a:custGeom>
              <a:avLst/>
              <a:gdLst/>
              <a:ahLst/>
              <a:cxnLst/>
              <a:rect l="l" t="t" r="r" b="b"/>
              <a:pathLst>
                <a:path w="453" h="576" extrusionOk="0">
                  <a:moveTo>
                    <a:pt x="1" y="329"/>
                  </a:moveTo>
                  <a:cubicBezTo>
                    <a:pt x="1" y="412"/>
                    <a:pt x="42" y="453"/>
                    <a:pt x="42" y="576"/>
                  </a:cubicBezTo>
                  <a:lnTo>
                    <a:pt x="453" y="165"/>
                  </a:lnTo>
                  <a:cubicBezTo>
                    <a:pt x="453" y="124"/>
                    <a:pt x="411" y="42"/>
                    <a:pt x="411" y="1"/>
                  </a:cubicBezTo>
                  <a:cubicBezTo>
                    <a:pt x="288" y="42"/>
                    <a:pt x="124" y="165"/>
                    <a:pt x="1" y="329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71" name="Google Shape;9971;p17"/>
            <p:cNvSpPr/>
            <p:nvPr/>
          </p:nvSpPr>
          <p:spPr>
            <a:xfrm>
              <a:off x="4772275" y="1401700"/>
              <a:ext cx="20575" cy="11325"/>
            </a:xfrm>
            <a:custGeom>
              <a:avLst/>
              <a:gdLst/>
              <a:ahLst/>
              <a:cxnLst/>
              <a:rect l="l" t="t" r="r" b="b"/>
              <a:pathLst>
                <a:path w="823" h="453" extrusionOk="0">
                  <a:moveTo>
                    <a:pt x="1" y="1"/>
                  </a:moveTo>
                  <a:cubicBezTo>
                    <a:pt x="371" y="206"/>
                    <a:pt x="576" y="288"/>
                    <a:pt x="699" y="453"/>
                  </a:cubicBezTo>
                  <a:cubicBezTo>
                    <a:pt x="823" y="206"/>
                    <a:pt x="699" y="42"/>
                    <a:pt x="1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72" name="Google Shape;9972;p17"/>
            <p:cNvSpPr/>
            <p:nvPr/>
          </p:nvSpPr>
          <p:spPr>
            <a:xfrm>
              <a:off x="4789750" y="1413000"/>
              <a:ext cx="2075" cy="25"/>
            </a:xfrm>
            <a:custGeom>
              <a:avLst/>
              <a:gdLst/>
              <a:ahLst/>
              <a:cxnLst/>
              <a:rect l="l" t="t" r="r" b="b"/>
              <a:pathLst>
                <a:path w="83" h="1" extrusionOk="0">
                  <a:moveTo>
                    <a:pt x="0" y="1"/>
                  </a:moveTo>
                  <a:cubicBezTo>
                    <a:pt x="0" y="1"/>
                    <a:pt x="82" y="1"/>
                    <a:pt x="0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73" name="Google Shape;9973;p17"/>
            <p:cNvSpPr/>
            <p:nvPr/>
          </p:nvSpPr>
          <p:spPr>
            <a:xfrm>
              <a:off x="3664150" y="1659475"/>
              <a:ext cx="13375" cy="9275"/>
            </a:xfrm>
            <a:custGeom>
              <a:avLst/>
              <a:gdLst/>
              <a:ahLst/>
              <a:cxnLst/>
              <a:rect l="l" t="t" r="r" b="b"/>
              <a:pathLst>
                <a:path w="535" h="371" extrusionOk="0">
                  <a:moveTo>
                    <a:pt x="535" y="165"/>
                  </a:moveTo>
                  <a:cubicBezTo>
                    <a:pt x="494" y="83"/>
                    <a:pt x="370" y="1"/>
                    <a:pt x="288" y="1"/>
                  </a:cubicBezTo>
                  <a:cubicBezTo>
                    <a:pt x="206" y="1"/>
                    <a:pt x="124" y="83"/>
                    <a:pt x="1" y="165"/>
                  </a:cubicBezTo>
                  <a:cubicBezTo>
                    <a:pt x="165" y="247"/>
                    <a:pt x="206" y="289"/>
                    <a:pt x="329" y="371"/>
                  </a:cubicBezTo>
                  <a:cubicBezTo>
                    <a:pt x="411" y="247"/>
                    <a:pt x="535" y="206"/>
                    <a:pt x="535" y="16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74" name="Google Shape;9974;p17"/>
            <p:cNvSpPr/>
            <p:nvPr/>
          </p:nvSpPr>
          <p:spPr>
            <a:xfrm>
              <a:off x="3247200" y="1659475"/>
              <a:ext cx="11325" cy="9275"/>
            </a:xfrm>
            <a:custGeom>
              <a:avLst/>
              <a:gdLst/>
              <a:ahLst/>
              <a:cxnLst/>
              <a:rect l="l" t="t" r="r" b="b"/>
              <a:pathLst>
                <a:path w="453" h="371" extrusionOk="0">
                  <a:moveTo>
                    <a:pt x="41" y="165"/>
                  </a:moveTo>
                  <a:cubicBezTo>
                    <a:pt x="0" y="206"/>
                    <a:pt x="123" y="289"/>
                    <a:pt x="164" y="371"/>
                  </a:cubicBezTo>
                  <a:cubicBezTo>
                    <a:pt x="329" y="247"/>
                    <a:pt x="411" y="247"/>
                    <a:pt x="452" y="165"/>
                  </a:cubicBezTo>
                  <a:cubicBezTo>
                    <a:pt x="452" y="83"/>
                    <a:pt x="370" y="42"/>
                    <a:pt x="288" y="1"/>
                  </a:cubicBezTo>
                  <a:cubicBezTo>
                    <a:pt x="247" y="42"/>
                    <a:pt x="123" y="83"/>
                    <a:pt x="41" y="16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75" name="Google Shape;9975;p17"/>
            <p:cNvSpPr/>
            <p:nvPr/>
          </p:nvSpPr>
          <p:spPr>
            <a:xfrm>
              <a:off x="4669575" y="1229175"/>
              <a:ext cx="10300" cy="8250"/>
            </a:xfrm>
            <a:custGeom>
              <a:avLst/>
              <a:gdLst/>
              <a:ahLst/>
              <a:cxnLst/>
              <a:rect l="l" t="t" r="r" b="b"/>
              <a:pathLst>
                <a:path w="412" h="330" extrusionOk="0">
                  <a:moveTo>
                    <a:pt x="1" y="124"/>
                  </a:moveTo>
                  <a:cubicBezTo>
                    <a:pt x="165" y="165"/>
                    <a:pt x="330" y="206"/>
                    <a:pt x="412" y="329"/>
                  </a:cubicBezTo>
                  <a:cubicBezTo>
                    <a:pt x="330" y="206"/>
                    <a:pt x="206" y="124"/>
                    <a:pt x="165" y="0"/>
                  </a:cubicBezTo>
                  <a:cubicBezTo>
                    <a:pt x="124" y="0"/>
                    <a:pt x="42" y="41"/>
                    <a:pt x="1" y="12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76" name="Google Shape;9976;p17"/>
            <p:cNvSpPr/>
            <p:nvPr/>
          </p:nvSpPr>
          <p:spPr>
            <a:xfrm>
              <a:off x="4680875" y="1235325"/>
              <a:ext cx="3125" cy="2100"/>
            </a:xfrm>
            <a:custGeom>
              <a:avLst/>
              <a:gdLst/>
              <a:ahLst/>
              <a:cxnLst/>
              <a:rect l="l" t="t" r="r" b="b"/>
              <a:pathLst>
                <a:path w="125" h="84" extrusionOk="0">
                  <a:moveTo>
                    <a:pt x="1" y="1"/>
                  </a:moveTo>
                  <a:lnTo>
                    <a:pt x="83" y="83"/>
                  </a:lnTo>
                  <a:lnTo>
                    <a:pt x="124" y="83"/>
                  </a:lnTo>
                  <a:lnTo>
                    <a:pt x="124" y="1"/>
                  </a:lnTo>
                  <a:cubicBezTo>
                    <a:pt x="83" y="83"/>
                    <a:pt x="1" y="83"/>
                    <a:pt x="1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77" name="Google Shape;9977;p17"/>
            <p:cNvSpPr/>
            <p:nvPr/>
          </p:nvSpPr>
          <p:spPr>
            <a:xfrm>
              <a:off x="3851075" y="1643050"/>
              <a:ext cx="12350" cy="10300"/>
            </a:xfrm>
            <a:custGeom>
              <a:avLst/>
              <a:gdLst/>
              <a:ahLst/>
              <a:cxnLst/>
              <a:rect l="l" t="t" r="r" b="b"/>
              <a:pathLst>
                <a:path w="494" h="412" extrusionOk="0">
                  <a:moveTo>
                    <a:pt x="247" y="1"/>
                  </a:moveTo>
                  <a:cubicBezTo>
                    <a:pt x="123" y="124"/>
                    <a:pt x="82" y="288"/>
                    <a:pt x="0" y="411"/>
                  </a:cubicBezTo>
                  <a:cubicBezTo>
                    <a:pt x="123" y="288"/>
                    <a:pt x="329" y="206"/>
                    <a:pt x="493" y="83"/>
                  </a:cubicBezTo>
                  <a:cubicBezTo>
                    <a:pt x="411" y="42"/>
                    <a:pt x="329" y="42"/>
                    <a:pt x="247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78" name="Google Shape;9978;p17"/>
            <p:cNvSpPr/>
            <p:nvPr/>
          </p:nvSpPr>
          <p:spPr>
            <a:xfrm>
              <a:off x="3849025" y="1653325"/>
              <a:ext cx="2075" cy="1050"/>
            </a:xfrm>
            <a:custGeom>
              <a:avLst/>
              <a:gdLst/>
              <a:ahLst/>
              <a:cxnLst/>
              <a:rect l="l" t="t" r="r" b="b"/>
              <a:pathLst>
                <a:path w="83" h="42" extrusionOk="0">
                  <a:moveTo>
                    <a:pt x="0" y="42"/>
                  </a:moveTo>
                  <a:lnTo>
                    <a:pt x="0" y="42"/>
                  </a:lnTo>
                  <a:cubicBezTo>
                    <a:pt x="82" y="42"/>
                    <a:pt x="82" y="42"/>
                    <a:pt x="82" y="0"/>
                  </a:cubicBezTo>
                  <a:cubicBezTo>
                    <a:pt x="82" y="42"/>
                    <a:pt x="0" y="42"/>
                    <a:pt x="0" y="4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79" name="Google Shape;9979;p17"/>
            <p:cNvSpPr/>
            <p:nvPr/>
          </p:nvSpPr>
          <p:spPr>
            <a:xfrm>
              <a:off x="3298550" y="1630725"/>
              <a:ext cx="4125" cy="2075"/>
            </a:xfrm>
            <a:custGeom>
              <a:avLst/>
              <a:gdLst/>
              <a:ahLst/>
              <a:cxnLst/>
              <a:rect l="l" t="t" r="r" b="b"/>
              <a:pathLst>
                <a:path w="165" h="83" extrusionOk="0">
                  <a:moveTo>
                    <a:pt x="164" y="1"/>
                  </a:moveTo>
                  <a:cubicBezTo>
                    <a:pt x="123" y="1"/>
                    <a:pt x="41" y="83"/>
                    <a:pt x="0" y="83"/>
                  </a:cubicBezTo>
                  <a:lnTo>
                    <a:pt x="0" y="83"/>
                  </a:lnTo>
                  <a:lnTo>
                    <a:pt x="41" y="83"/>
                  </a:lnTo>
                  <a:cubicBezTo>
                    <a:pt x="123" y="83"/>
                    <a:pt x="123" y="1"/>
                    <a:pt x="164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80" name="Google Shape;9980;p17"/>
            <p:cNvSpPr/>
            <p:nvPr/>
          </p:nvSpPr>
          <p:spPr>
            <a:xfrm>
              <a:off x="3302650" y="1625600"/>
              <a:ext cx="7225" cy="4125"/>
            </a:xfrm>
            <a:custGeom>
              <a:avLst/>
              <a:gdLst/>
              <a:ahLst/>
              <a:cxnLst/>
              <a:rect l="l" t="t" r="r" b="b"/>
              <a:pathLst>
                <a:path w="289" h="165" extrusionOk="0">
                  <a:moveTo>
                    <a:pt x="247" y="0"/>
                  </a:moveTo>
                  <a:cubicBezTo>
                    <a:pt x="165" y="41"/>
                    <a:pt x="83" y="124"/>
                    <a:pt x="0" y="165"/>
                  </a:cubicBezTo>
                  <a:cubicBezTo>
                    <a:pt x="83" y="124"/>
                    <a:pt x="206" y="124"/>
                    <a:pt x="288" y="41"/>
                  </a:cubicBezTo>
                  <a:cubicBezTo>
                    <a:pt x="288" y="82"/>
                    <a:pt x="247" y="82"/>
                    <a:pt x="247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81" name="Google Shape;9981;p17"/>
            <p:cNvSpPr/>
            <p:nvPr/>
          </p:nvSpPr>
          <p:spPr>
            <a:xfrm>
              <a:off x="4378950" y="544150"/>
              <a:ext cx="16450" cy="7225"/>
            </a:xfrm>
            <a:custGeom>
              <a:avLst/>
              <a:gdLst/>
              <a:ahLst/>
              <a:cxnLst/>
              <a:rect l="l" t="t" r="r" b="b"/>
              <a:pathLst>
                <a:path w="658" h="289" extrusionOk="0">
                  <a:moveTo>
                    <a:pt x="658" y="206"/>
                  </a:moveTo>
                  <a:cubicBezTo>
                    <a:pt x="575" y="124"/>
                    <a:pt x="534" y="42"/>
                    <a:pt x="452" y="1"/>
                  </a:cubicBezTo>
                  <a:cubicBezTo>
                    <a:pt x="329" y="1"/>
                    <a:pt x="247" y="42"/>
                    <a:pt x="0" y="83"/>
                  </a:cubicBezTo>
                  <a:cubicBezTo>
                    <a:pt x="329" y="206"/>
                    <a:pt x="452" y="247"/>
                    <a:pt x="534" y="28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82" name="Google Shape;9982;p17"/>
            <p:cNvSpPr/>
            <p:nvPr/>
          </p:nvSpPr>
          <p:spPr>
            <a:xfrm>
              <a:off x="4172525" y="541075"/>
              <a:ext cx="8225" cy="8250"/>
            </a:xfrm>
            <a:custGeom>
              <a:avLst/>
              <a:gdLst/>
              <a:ahLst/>
              <a:cxnLst/>
              <a:rect l="l" t="t" r="r" b="b"/>
              <a:pathLst>
                <a:path w="329" h="330" extrusionOk="0">
                  <a:moveTo>
                    <a:pt x="329" y="124"/>
                  </a:moveTo>
                  <a:lnTo>
                    <a:pt x="123" y="1"/>
                  </a:lnTo>
                  <a:cubicBezTo>
                    <a:pt x="82" y="42"/>
                    <a:pt x="0" y="165"/>
                    <a:pt x="0" y="206"/>
                  </a:cubicBezTo>
                  <a:cubicBezTo>
                    <a:pt x="0" y="247"/>
                    <a:pt x="165" y="247"/>
                    <a:pt x="288" y="329"/>
                  </a:cubicBezTo>
                  <a:cubicBezTo>
                    <a:pt x="288" y="247"/>
                    <a:pt x="329" y="165"/>
                    <a:pt x="329" y="12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83" name="Google Shape;9983;p17"/>
            <p:cNvSpPr/>
            <p:nvPr/>
          </p:nvSpPr>
          <p:spPr>
            <a:xfrm>
              <a:off x="4607975" y="1614300"/>
              <a:ext cx="15425" cy="8250"/>
            </a:xfrm>
            <a:custGeom>
              <a:avLst/>
              <a:gdLst/>
              <a:ahLst/>
              <a:cxnLst/>
              <a:rect l="l" t="t" r="r" b="b"/>
              <a:pathLst>
                <a:path w="617" h="330" extrusionOk="0">
                  <a:moveTo>
                    <a:pt x="329" y="0"/>
                  </a:moveTo>
                  <a:cubicBezTo>
                    <a:pt x="247" y="0"/>
                    <a:pt x="164" y="124"/>
                    <a:pt x="0" y="165"/>
                  </a:cubicBezTo>
                  <a:cubicBezTo>
                    <a:pt x="164" y="206"/>
                    <a:pt x="247" y="329"/>
                    <a:pt x="329" y="329"/>
                  </a:cubicBezTo>
                  <a:cubicBezTo>
                    <a:pt x="411" y="329"/>
                    <a:pt x="534" y="247"/>
                    <a:pt x="616" y="206"/>
                  </a:cubicBezTo>
                  <a:cubicBezTo>
                    <a:pt x="534" y="165"/>
                    <a:pt x="452" y="42"/>
                    <a:pt x="329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84" name="Google Shape;9984;p17"/>
            <p:cNvSpPr/>
            <p:nvPr/>
          </p:nvSpPr>
          <p:spPr>
            <a:xfrm>
              <a:off x="3764800" y="1617375"/>
              <a:ext cx="17475" cy="6200"/>
            </a:xfrm>
            <a:custGeom>
              <a:avLst/>
              <a:gdLst/>
              <a:ahLst/>
              <a:cxnLst/>
              <a:rect l="l" t="t" r="r" b="b"/>
              <a:pathLst>
                <a:path w="699" h="248" extrusionOk="0">
                  <a:moveTo>
                    <a:pt x="699" y="83"/>
                  </a:moveTo>
                  <a:cubicBezTo>
                    <a:pt x="699" y="42"/>
                    <a:pt x="658" y="1"/>
                    <a:pt x="658" y="1"/>
                  </a:cubicBezTo>
                  <a:cubicBezTo>
                    <a:pt x="452" y="1"/>
                    <a:pt x="206" y="42"/>
                    <a:pt x="0" y="42"/>
                  </a:cubicBezTo>
                  <a:cubicBezTo>
                    <a:pt x="0" y="83"/>
                    <a:pt x="42" y="124"/>
                    <a:pt x="42" y="247"/>
                  </a:cubicBezTo>
                  <a:cubicBezTo>
                    <a:pt x="288" y="206"/>
                    <a:pt x="493" y="124"/>
                    <a:pt x="699" y="8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85" name="Google Shape;9985;p17"/>
            <p:cNvSpPr/>
            <p:nvPr/>
          </p:nvSpPr>
          <p:spPr>
            <a:xfrm>
              <a:off x="3935275" y="3437225"/>
              <a:ext cx="14400" cy="5175"/>
            </a:xfrm>
            <a:custGeom>
              <a:avLst/>
              <a:gdLst/>
              <a:ahLst/>
              <a:cxnLst/>
              <a:rect l="l" t="t" r="r" b="b"/>
              <a:pathLst>
                <a:path w="576" h="207" extrusionOk="0">
                  <a:moveTo>
                    <a:pt x="576" y="165"/>
                  </a:moveTo>
                  <a:cubicBezTo>
                    <a:pt x="535" y="124"/>
                    <a:pt x="412" y="1"/>
                    <a:pt x="370" y="1"/>
                  </a:cubicBezTo>
                  <a:cubicBezTo>
                    <a:pt x="247" y="1"/>
                    <a:pt x="165" y="42"/>
                    <a:pt x="1" y="83"/>
                  </a:cubicBezTo>
                  <a:cubicBezTo>
                    <a:pt x="206" y="165"/>
                    <a:pt x="247" y="206"/>
                    <a:pt x="370" y="206"/>
                  </a:cubicBezTo>
                  <a:cubicBezTo>
                    <a:pt x="412" y="206"/>
                    <a:pt x="453" y="165"/>
                    <a:pt x="576" y="16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86" name="Google Shape;9986;p17"/>
            <p:cNvSpPr/>
            <p:nvPr/>
          </p:nvSpPr>
          <p:spPr>
            <a:xfrm>
              <a:off x="3514200" y="1610200"/>
              <a:ext cx="10300" cy="8225"/>
            </a:xfrm>
            <a:custGeom>
              <a:avLst/>
              <a:gdLst/>
              <a:ahLst/>
              <a:cxnLst/>
              <a:rect l="l" t="t" r="r" b="b"/>
              <a:pathLst>
                <a:path w="412" h="329" extrusionOk="0">
                  <a:moveTo>
                    <a:pt x="412" y="164"/>
                  </a:moveTo>
                  <a:cubicBezTo>
                    <a:pt x="371" y="123"/>
                    <a:pt x="247" y="0"/>
                    <a:pt x="206" y="0"/>
                  </a:cubicBezTo>
                  <a:cubicBezTo>
                    <a:pt x="206" y="0"/>
                    <a:pt x="1" y="82"/>
                    <a:pt x="42" y="123"/>
                  </a:cubicBezTo>
                  <a:cubicBezTo>
                    <a:pt x="124" y="164"/>
                    <a:pt x="165" y="288"/>
                    <a:pt x="206" y="329"/>
                  </a:cubicBezTo>
                  <a:cubicBezTo>
                    <a:pt x="330" y="288"/>
                    <a:pt x="371" y="206"/>
                    <a:pt x="412" y="16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87" name="Google Shape;9987;p17"/>
            <p:cNvSpPr/>
            <p:nvPr/>
          </p:nvSpPr>
          <p:spPr>
            <a:xfrm>
              <a:off x="2898000" y="2908325"/>
              <a:ext cx="15450" cy="6175"/>
            </a:xfrm>
            <a:custGeom>
              <a:avLst/>
              <a:gdLst/>
              <a:ahLst/>
              <a:cxnLst/>
              <a:rect l="l" t="t" r="r" b="b"/>
              <a:pathLst>
                <a:path w="618" h="247" extrusionOk="0">
                  <a:moveTo>
                    <a:pt x="1" y="206"/>
                  </a:moveTo>
                  <a:cubicBezTo>
                    <a:pt x="206" y="206"/>
                    <a:pt x="371" y="247"/>
                    <a:pt x="576" y="247"/>
                  </a:cubicBezTo>
                  <a:cubicBezTo>
                    <a:pt x="576" y="206"/>
                    <a:pt x="617" y="165"/>
                    <a:pt x="617" y="124"/>
                  </a:cubicBezTo>
                  <a:cubicBezTo>
                    <a:pt x="453" y="42"/>
                    <a:pt x="247" y="42"/>
                    <a:pt x="83" y="0"/>
                  </a:cubicBezTo>
                  <a:cubicBezTo>
                    <a:pt x="42" y="124"/>
                    <a:pt x="42" y="165"/>
                    <a:pt x="1" y="20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88" name="Google Shape;9988;p17"/>
            <p:cNvSpPr/>
            <p:nvPr/>
          </p:nvSpPr>
          <p:spPr>
            <a:xfrm>
              <a:off x="4150950" y="1608125"/>
              <a:ext cx="9275" cy="6200"/>
            </a:xfrm>
            <a:custGeom>
              <a:avLst/>
              <a:gdLst/>
              <a:ahLst/>
              <a:cxnLst/>
              <a:rect l="l" t="t" r="r" b="b"/>
              <a:pathLst>
                <a:path w="371" h="248" extrusionOk="0">
                  <a:moveTo>
                    <a:pt x="165" y="247"/>
                  </a:moveTo>
                  <a:cubicBezTo>
                    <a:pt x="247" y="206"/>
                    <a:pt x="329" y="165"/>
                    <a:pt x="370" y="83"/>
                  </a:cubicBezTo>
                  <a:cubicBezTo>
                    <a:pt x="247" y="42"/>
                    <a:pt x="206" y="1"/>
                    <a:pt x="165" y="1"/>
                  </a:cubicBezTo>
                  <a:cubicBezTo>
                    <a:pt x="124" y="42"/>
                    <a:pt x="1" y="83"/>
                    <a:pt x="1" y="20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89" name="Google Shape;9989;p17"/>
            <p:cNvSpPr/>
            <p:nvPr/>
          </p:nvSpPr>
          <p:spPr>
            <a:xfrm>
              <a:off x="3979450" y="2542700"/>
              <a:ext cx="13375" cy="9275"/>
            </a:xfrm>
            <a:custGeom>
              <a:avLst/>
              <a:gdLst/>
              <a:ahLst/>
              <a:cxnLst/>
              <a:rect l="l" t="t" r="r" b="b"/>
              <a:pathLst>
                <a:path w="535" h="371" extrusionOk="0">
                  <a:moveTo>
                    <a:pt x="0" y="247"/>
                  </a:moveTo>
                  <a:cubicBezTo>
                    <a:pt x="41" y="288"/>
                    <a:pt x="82" y="371"/>
                    <a:pt x="123" y="371"/>
                  </a:cubicBezTo>
                  <a:cubicBezTo>
                    <a:pt x="288" y="288"/>
                    <a:pt x="411" y="247"/>
                    <a:pt x="534" y="206"/>
                  </a:cubicBezTo>
                  <a:cubicBezTo>
                    <a:pt x="493" y="165"/>
                    <a:pt x="452" y="83"/>
                    <a:pt x="452" y="1"/>
                  </a:cubicBezTo>
                  <a:cubicBezTo>
                    <a:pt x="247" y="83"/>
                    <a:pt x="123" y="165"/>
                    <a:pt x="0" y="24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90" name="Google Shape;9990;p17"/>
            <p:cNvSpPr/>
            <p:nvPr/>
          </p:nvSpPr>
          <p:spPr>
            <a:xfrm>
              <a:off x="2887750" y="2516000"/>
              <a:ext cx="20550" cy="7225"/>
            </a:xfrm>
            <a:custGeom>
              <a:avLst/>
              <a:gdLst/>
              <a:ahLst/>
              <a:cxnLst/>
              <a:rect l="l" t="t" r="r" b="b"/>
              <a:pathLst>
                <a:path w="822" h="289" extrusionOk="0">
                  <a:moveTo>
                    <a:pt x="822" y="1"/>
                  </a:moveTo>
                  <a:lnTo>
                    <a:pt x="0" y="1"/>
                  </a:lnTo>
                  <a:cubicBezTo>
                    <a:pt x="206" y="288"/>
                    <a:pt x="247" y="288"/>
                    <a:pt x="822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91" name="Google Shape;9991;p17"/>
            <p:cNvSpPr/>
            <p:nvPr/>
          </p:nvSpPr>
          <p:spPr>
            <a:xfrm>
              <a:off x="2887750" y="2516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92" name="Google Shape;9992;p17"/>
            <p:cNvSpPr/>
            <p:nvPr/>
          </p:nvSpPr>
          <p:spPr>
            <a:xfrm>
              <a:off x="2984275" y="2913450"/>
              <a:ext cx="9275" cy="6200"/>
            </a:xfrm>
            <a:custGeom>
              <a:avLst/>
              <a:gdLst/>
              <a:ahLst/>
              <a:cxnLst/>
              <a:rect l="l" t="t" r="r" b="b"/>
              <a:pathLst>
                <a:path w="371" h="248" extrusionOk="0">
                  <a:moveTo>
                    <a:pt x="370" y="42"/>
                  </a:moveTo>
                  <a:lnTo>
                    <a:pt x="165" y="1"/>
                  </a:lnTo>
                  <a:cubicBezTo>
                    <a:pt x="83" y="42"/>
                    <a:pt x="42" y="124"/>
                    <a:pt x="1" y="206"/>
                  </a:cubicBezTo>
                  <a:cubicBezTo>
                    <a:pt x="42" y="206"/>
                    <a:pt x="165" y="247"/>
                    <a:pt x="247" y="247"/>
                  </a:cubicBezTo>
                  <a:cubicBezTo>
                    <a:pt x="288" y="206"/>
                    <a:pt x="370" y="124"/>
                    <a:pt x="370" y="4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93" name="Google Shape;9993;p17"/>
            <p:cNvSpPr/>
            <p:nvPr/>
          </p:nvSpPr>
          <p:spPr>
            <a:xfrm>
              <a:off x="3230750" y="2506775"/>
              <a:ext cx="6200" cy="9250"/>
            </a:xfrm>
            <a:custGeom>
              <a:avLst/>
              <a:gdLst/>
              <a:ahLst/>
              <a:cxnLst/>
              <a:rect l="l" t="t" r="r" b="b"/>
              <a:pathLst>
                <a:path w="248" h="370" extrusionOk="0">
                  <a:moveTo>
                    <a:pt x="42" y="370"/>
                  </a:moveTo>
                  <a:lnTo>
                    <a:pt x="247" y="370"/>
                  </a:lnTo>
                  <a:lnTo>
                    <a:pt x="247" y="0"/>
                  </a:lnTo>
                  <a:cubicBezTo>
                    <a:pt x="206" y="0"/>
                    <a:pt x="42" y="0"/>
                    <a:pt x="42" y="41"/>
                  </a:cubicBezTo>
                  <a:cubicBezTo>
                    <a:pt x="1" y="164"/>
                    <a:pt x="1" y="247"/>
                    <a:pt x="42" y="37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94" name="Google Shape;9994;p17"/>
            <p:cNvSpPr/>
            <p:nvPr/>
          </p:nvSpPr>
          <p:spPr>
            <a:xfrm>
              <a:off x="3179400" y="2505750"/>
              <a:ext cx="10300" cy="8225"/>
            </a:xfrm>
            <a:custGeom>
              <a:avLst/>
              <a:gdLst/>
              <a:ahLst/>
              <a:cxnLst/>
              <a:rect l="l" t="t" r="r" b="b"/>
              <a:pathLst>
                <a:path w="412" h="329" extrusionOk="0">
                  <a:moveTo>
                    <a:pt x="206" y="41"/>
                  </a:moveTo>
                  <a:cubicBezTo>
                    <a:pt x="83" y="82"/>
                    <a:pt x="83" y="205"/>
                    <a:pt x="1" y="247"/>
                  </a:cubicBezTo>
                  <a:cubicBezTo>
                    <a:pt x="42" y="247"/>
                    <a:pt x="165" y="288"/>
                    <a:pt x="247" y="329"/>
                  </a:cubicBezTo>
                  <a:cubicBezTo>
                    <a:pt x="288" y="288"/>
                    <a:pt x="371" y="164"/>
                    <a:pt x="371" y="123"/>
                  </a:cubicBezTo>
                  <a:cubicBezTo>
                    <a:pt x="412" y="82"/>
                    <a:pt x="247" y="0"/>
                    <a:pt x="206" y="4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95" name="Google Shape;9995;p17"/>
            <p:cNvSpPr/>
            <p:nvPr/>
          </p:nvSpPr>
          <p:spPr>
            <a:xfrm>
              <a:off x="5745875" y="1536250"/>
              <a:ext cx="13375" cy="7200"/>
            </a:xfrm>
            <a:custGeom>
              <a:avLst/>
              <a:gdLst/>
              <a:ahLst/>
              <a:cxnLst/>
              <a:rect l="l" t="t" r="r" b="b"/>
              <a:pathLst>
                <a:path w="535" h="288" extrusionOk="0">
                  <a:moveTo>
                    <a:pt x="494" y="0"/>
                  </a:moveTo>
                  <a:cubicBezTo>
                    <a:pt x="329" y="41"/>
                    <a:pt x="206" y="83"/>
                    <a:pt x="1" y="165"/>
                  </a:cubicBezTo>
                  <a:cubicBezTo>
                    <a:pt x="1" y="206"/>
                    <a:pt x="42" y="247"/>
                    <a:pt x="42" y="288"/>
                  </a:cubicBezTo>
                  <a:cubicBezTo>
                    <a:pt x="206" y="247"/>
                    <a:pt x="412" y="247"/>
                    <a:pt x="535" y="206"/>
                  </a:cubicBezTo>
                  <a:cubicBezTo>
                    <a:pt x="535" y="83"/>
                    <a:pt x="494" y="41"/>
                    <a:pt x="494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96" name="Google Shape;9996;p17"/>
            <p:cNvSpPr/>
            <p:nvPr/>
          </p:nvSpPr>
          <p:spPr>
            <a:xfrm>
              <a:off x="3574800" y="305900"/>
              <a:ext cx="9275" cy="11325"/>
            </a:xfrm>
            <a:custGeom>
              <a:avLst/>
              <a:gdLst/>
              <a:ahLst/>
              <a:cxnLst/>
              <a:rect l="l" t="t" r="r" b="b"/>
              <a:pathLst>
                <a:path w="371" h="453" extrusionOk="0">
                  <a:moveTo>
                    <a:pt x="165" y="0"/>
                  </a:moveTo>
                  <a:cubicBezTo>
                    <a:pt x="83" y="165"/>
                    <a:pt x="42" y="288"/>
                    <a:pt x="1" y="411"/>
                  </a:cubicBezTo>
                  <a:cubicBezTo>
                    <a:pt x="42" y="411"/>
                    <a:pt x="165" y="411"/>
                    <a:pt x="206" y="452"/>
                  </a:cubicBezTo>
                  <a:cubicBezTo>
                    <a:pt x="247" y="329"/>
                    <a:pt x="288" y="206"/>
                    <a:pt x="370" y="82"/>
                  </a:cubicBezTo>
                  <a:cubicBezTo>
                    <a:pt x="288" y="0"/>
                    <a:pt x="206" y="0"/>
                    <a:pt x="165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97" name="Google Shape;9997;p17"/>
            <p:cNvSpPr/>
            <p:nvPr/>
          </p:nvSpPr>
          <p:spPr>
            <a:xfrm>
              <a:off x="2890825" y="2159650"/>
              <a:ext cx="11325" cy="6175"/>
            </a:xfrm>
            <a:custGeom>
              <a:avLst/>
              <a:gdLst/>
              <a:ahLst/>
              <a:cxnLst/>
              <a:rect l="l" t="t" r="r" b="b"/>
              <a:pathLst>
                <a:path w="453" h="247" extrusionOk="0">
                  <a:moveTo>
                    <a:pt x="247" y="247"/>
                  </a:moveTo>
                  <a:cubicBezTo>
                    <a:pt x="288" y="247"/>
                    <a:pt x="452" y="205"/>
                    <a:pt x="452" y="205"/>
                  </a:cubicBezTo>
                  <a:cubicBezTo>
                    <a:pt x="452" y="164"/>
                    <a:pt x="411" y="41"/>
                    <a:pt x="329" y="0"/>
                  </a:cubicBezTo>
                  <a:cubicBezTo>
                    <a:pt x="247" y="0"/>
                    <a:pt x="124" y="41"/>
                    <a:pt x="0" y="123"/>
                  </a:cubicBezTo>
                  <a:cubicBezTo>
                    <a:pt x="83" y="164"/>
                    <a:pt x="124" y="205"/>
                    <a:pt x="247" y="24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98" name="Google Shape;9998;p17"/>
            <p:cNvSpPr/>
            <p:nvPr/>
          </p:nvSpPr>
          <p:spPr>
            <a:xfrm>
              <a:off x="2841525" y="3827500"/>
              <a:ext cx="16450" cy="11325"/>
            </a:xfrm>
            <a:custGeom>
              <a:avLst/>
              <a:gdLst/>
              <a:ahLst/>
              <a:cxnLst/>
              <a:rect l="l" t="t" r="r" b="b"/>
              <a:pathLst>
                <a:path w="658" h="453" extrusionOk="0">
                  <a:moveTo>
                    <a:pt x="658" y="370"/>
                  </a:moveTo>
                  <a:cubicBezTo>
                    <a:pt x="535" y="247"/>
                    <a:pt x="411" y="123"/>
                    <a:pt x="247" y="0"/>
                  </a:cubicBezTo>
                  <a:cubicBezTo>
                    <a:pt x="165" y="41"/>
                    <a:pt x="124" y="123"/>
                    <a:pt x="1" y="206"/>
                  </a:cubicBezTo>
                  <a:cubicBezTo>
                    <a:pt x="124" y="329"/>
                    <a:pt x="206" y="411"/>
                    <a:pt x="370" y="452"/>
                  </a:cubicBezTo>
                  <a:cubicBezTo>
                    <a:pt x="411" y="452"/>
                    <a:pt x="576" y="411"/>
                    <a:pt x="658" y="37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99" name="Google Shape;9999;p17"/>
            <p:cNvSpPr/>
            <p:nvPr/>
          </p:nvSpPr>
          <p:spPr>
            <a:xfrm>
              <a:off x="3488525" y="2098025"/>
              <a:ext cx="10300" cy="9250"/>
            </a:xfrm>
            <a:custGeom>
              <a:avLst/>
              <a:gdLst/>
              <a:ahLst/>
              <a:cxnLst/>
              <a:rect l="l" t="t" r="r" b="b"/>
              <a:pathLst>
                <a:path w="412" h="370" extrusionOk="0">
                  <a:moveTo>
                    <a:pt x="1" y="165"/>
                  </a:moveTo>
                  <a:cubicBezTo>
                    <a:pt x="42" y="206"/>
                    <a:pt x="83" y="329"/>
                    <a:pt x="206" y="370"/>
                  </a:cubicBezTo>
                  <a:cubicBezTo>
                    <a:pt x="330" y="329"/>
                    <a:pt x="412" y="288"/>
                    <a:pt x="412" y="206"/>
                  </a:cubicBezTo>
                  <a:cubicBezTo>
                    <a:pt x="371" y="165"/>
                    <a:pt x="247" y="123"/>
                    <a:pt x="206" y="0"/>
                  </a:cubicBezTo>
                  <a:cubicBezTo>
                    <a:pt x="83" y="123"/>
                    <a:pt x="1" y="165"/>
                    <a:pt x="1" y="16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00" name="Google Shape;10000;p17"/>
            <p:cNvSpPr/>
            <p:nvPr/>
          </p:nvSpPr>
          <p:spPr>
            <a:xfrm>
              <a:off x="5615450" y="1964500"/>
              <a:ext cx="13375" cy="7225"/>
            </a:xfrm>
            <a:custGeom>
              <a:avLst/>
              <a:gdLst/>
              <a:ahLst/>
              <a:cxnLst/>
              <a:rect l="l" t="t" r="r" b="b"/>
              <a:pathLst>
                <a:path w="535" h="289" extrusionOk="0">
                  <a:moveTo>
                    <a:pt x="535" y="165"/>
                  </a:moveTo>
                  <a:cubicBezTo>
                    <a:pt x="494" y="124"/>
                    <a:pt x="370" y="83"/>
                    <a:pt x="288" y="1"/>
                  </a:cubicBezTo>
                  <a:cubicBezTo>
                    <a:pt x="206" y="83"/>
                    <a:pt x="124" y="124"/>
                    <a:pt x="1" y="206"/>
                  </a:cubicBezTo>
                  <a:cubicBezTo>
                    <a:pt x="165" y="288"/>
                    <a:pt x="288" y="288"/>
                    <a:pt x="370" y="288"/>
                  </a:cubicBezTo>
                  <a:cubicBezTo>
                    <a:pt x="411" y="288"/>
                    <a:pt x="535" y="165"/>
                    <a:pt x="535" y="16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01" name="Google Shape;10001;p17"/>
            <p:cNvSpPr/>
            <p:nvPr/>
          </p:nvSpPr>
          <p:spPr>
            <a:xfrm>
              <a:off x="2705975" y="927225"/>
              <a:ext cx="10275" cy="7225"/>
            </a:xfrm>
            <a:custGeom>
              <a:avLst/>
              <a:gdLst/>
              <a:ahLst/>
              <a:cxnLst/>
              <a:rect l="l" t="t" r="r" b="b"/>
              <a:pathLst>
                <a:path w="411" h="289" extrusionOk="0">
                  <a:moveTo>
                    <a:pt x="411" y="124"/>
                  </a:moveTo>
                  <a:cubicBezTo>
                    <a:pt x="288" y="83"/>
                    <a:pt x="205" y="83"/>
                    <a:pt x="82" y="1"/>
                  </a:cubicBezTo>
                  <a:cubicBezTo>
                    <a:pt x="41" y="83"/>
                    <a:pt x="41" y="124"/>
                    <a:pt x="0" y="165"/>
                  </a:cubicBezTo>
                  <a:cubicBezTo>
                    <a:pt x="41" y="206"/>
                    <a:pt x="123" y="288"/>
                    <a:pt x="205" y="206"/>
                  </a:cubicBezTo>
                  <a:cubicBezTo>
                    <a:pt x="288" y="206"/>
                    <a:pt x="329" y="165"/>
                    <a:pt x="411" y="12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02" name="Google Shape;10002;p17"/>
            <p:cNvSpPr/>
            <p:nvPr/>
          </p:nvSpPr>
          <p:spPr>
            <a:xfrm>
              <a:off x="3283125" y="3302700"/>
              <a:ext cx="8250" cy="6175"/>
            </a:xfrm>
            <a:custGeom>
              <a:avLst/>
              <a:gdLst/>
              <a:ahLst/>
              <a:cxnLst/>
              <a:rect l="l" t="t" r="r" b="b"/>
              <a:pathLst>
                <a:path w="330" h="247" extrusionOk="0">
                  <a:moveTo>
                    <a:pt x="247" y="0"/>
                  </a:moveTo>
                  <a:lnTo>
                    <a:pt x="83" y="0"/>
                  </a:lnTo>
                  <a:cubicBezTo>
                    <a:pt x="42" y="82"/>
                    <a:pt x="42" y="206"/>
                    <a:pt x="1" y="247"/>
                  </a:cubicBezTo>
                  <a:lnTo>
                    <a:pt x="330" y="247"/>
                  </a:lnTo>
                  <a:cubicBezTo>
                    <a:pt x="247" y="206"/>
                    <a:pt x="247" y="82"/>
                    <a:pt x="247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03" name="Google Shape;10003;p17"/>
            <p:cNvSpPr/>
            <p:nvPr/>
          </p:nvSpPr>
          <p:spPr>
            <a:xfrm>
              <a:off x="4787700" y="920050"/>
              <a:ext cx="6175" cy="6175"/>
            </a:xfrm>
            <a:custGeom>
              <a:avLst/>
              <a:gdLst/>
              <a:ahLst/>
              <a:cxnLst/>
              <a:rect l="l" t="t" r="r" b="b"/>
              <a:pathLst>
                <a:path w="247" h="247" extrusionOk="0">
                  <a:moveTo>
                    <a:pt x="247" y="165"/>
                  </a:moveTo>
                  <a:cubicBezTo>
                    <a:pt x="206" y="82"/>
                    <a:pt x="82" y="41"/>
                    <a:pt x="41" y="0"/>
                  </a:cubicBezTo>
                  <a:cubicBezTo>
                    <a:pt x="41" y="41"/>
                    <a:pt x="0" y="82"/>
                    <a:pt x="0" y="165"/>
                  </a:cubicBezTo>
                  <a:cubicBezTo>
                    <a:pt x="41" y="206"/>
                    <a:pt x="82" y="206"/>
                    <a:pt x="164" y="24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04" name="Google Shape;10004;p17"/>
            <p:cNvSpPr/>
            <p:nvPr/>
          </p:nvSpPr>
          <p:spPr>
            <a:xfrm>
              <a:off x="5363850" y="3297550"/>
              <a:ext cx="14400" cy="7225"/>
            </a:xfrm>
            <a:custGeom>
              <a:avLst/>
              <a:gdLst/>
              <a:ahLst/>
              <a:cxnLst/>
              <a:rect l="l" t="t" r="r" b="b"/>
              <a:pathLst>
                <a:path w="576" h="289" extrusionOk="0">
                  <a:moveTo>
                    <a:pt x="575" y="206"/>
                  </a:moveTo>
                  <a:cubicBezTo>
                    <a:pt x="411" y="165"/>
                    <a:pt x="247" y="42"/>
                    <a:pt x="123" y="1"/>
                  </a:cubicBezTo>
                  <a:cubicBezTo>
                    <a:pt x="82" y="42"/>
                    <a:pt x="82" y="83"/>
                    <a:pt x="0" y="83"/>
                  </a:cubicBezTo>
                  <a:cubicBezTo>
                    <a:pt x="164" y="124"/>
                    <a:pt x="329" y="206"/>
                    <a:pt x="493" y="28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05" name="Google Shape;10005;p17"/>
            <p:cNvSpPr/>
            <p:nvPr/>
          </p:nvSpPr>
          <p:spPr>
            <a:xfrm>
              <a:off x="4462125" y="891275"/>
              <a:ext cx="13375" cy="13400"/>
            </a:xfrm>
            <a:custGeom>
              <a:avLst/>
              <a:gdLst/>
              <a:ahLst/>
              <a:cxnLst/>
              <a:rect l="l" t="t" r="r" b="b"/>
              <a:pathLst>
                <a:path w="535" h="536" extrusionOk="0">
                  <a:moveTo>
                    <a:pt x="288" y="535"/>
                  </a:moveTo>
                  <a:cubicBezTo>
                    <a:pt x="412" y="371"/>
                    <a:pt x="453" y="165"/>
                    <a:pt x="535" y="1"/>
                  </a:cubicBezTo>
                  <a:cubicBezTo>
                    <a:pt x="329" y="165"/>
                    <a:pt x="206" y="330"/>
                    <a:pt x="1" y="412"/>
                  </a:cubicBezTo>
                  <a:cubicBezTo>
                    <a:pt x="83" y="412"/>
                    <a:pt x="206" y="494"/>
                    <a:pt x="288" y="53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06" name="Google Shape;10006;p17"/>
            <p:cNvSpPr/>
            <p:nvPr/>
          </p:nvSpPr>
          <p:spPr>
            <a:xfrm>
              <a:off x="3736050" y="3879875"/>
              <a:ext cx="2075" cy="2075"/>
            </a:xfrm>
            <a:custGeom>
              <a:avLst/>
              <a:gdLst/>
              <a:ahLst/>
              <a:cxnLst/>
              <a:rect l="l" t="t" r="r" b="b"/>
              <a:pathLst>
                <a:path w="83" h="83" extrusionOk="0">
                  <a:moveTo>
                    <a:pt x="82" y="82"/>
                  </a:moveTo>
                  <a:cubicBezTo>
                    <a:pt x="82" y="82"/>
                    <a:pt x="0" y="0"/>
                    <a:pt x="82" y="82"/>
                  </a:cubicBezTo>
                  <a:cubicBezTo>
                    <a:pt x="0" y="82"/>
                    <a:pt x="0" y="82"/>
                    <a:pt x="82" y="82"/>
                  </a:cubicBezTo>
                  <a:cubicBezTo>
                    <a:pt x="0" y="82"/>
                    <a:pt x="82" y="82"/>
                    <a:pt x="82" y="8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07" name="Google Shape;10007;p17"/>
            <p:cNvSpPr/>
            <p:nvPr/>
          </p:nvSpPr>
          <p:spPr>
            <a:xfrm>
              <a:off x="3339625" y="1964500"/>
              <a:ext cx="9275" cy="7225"/>
            </a:xfrm>
            <a:custGeom>
              <a:avLst/>
              <a:gdLst/>
              <a:ahLst/>
              <a:cxnLst/>
              <a:rect l="l" t="t" r="r" b="b"/>
              <a:pathLst>
                <a:path w="371" h="289" extrusionOk="0">
                  <a:moveTo>
                    <a:pt x="165" y="1"/>
                  </a:moveTo>
                  <a:lnTo>
                    <a:pt x="0" y="165"/>
                  </a:lnTo>
                  <a:cubicBezTo>
                    <a:pt x="41" y="206"/>
                    <a:pt x="83" y="288"/>
                    <a:pt x="165" y="288"/>
                  </a:cubicBezTo>
                  <a:cubicBezTo>
                    <a:pt x="206" y="288"/>
                    <a:pt x="247" y="206"/>
                    <a:pt x="370" y="165"/>
                  </a:cubicBezTo>
                  <a:cubicBezTo>
                    <a:pt x="329" y="124"/>
                    <a:pt x="247" y="83"/>
                    <a:pt x="165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08" name="Google Shape;10008;p17"/>
            <p:cNvSpPr/>
            <p:nvPr/>
          </p:nvSpPr>
          <p:spPr>
            <a:xfrm>
              <a:off x="3407400" y="1927525"/>
              <a:ext cx="19550" cy="7225"/>
            </a:xfrm>
            <a:custGeom>
              <a:avLst/>
              <a:gdLst/>
              <a:ahLst/>
              <a:cxnLst/>
              <a:rect l="l" t="t" r="r" b="b"/>
              <a:pathLst>
                <a:path w="782" h="289" extrusionOk="0">
                  <a:moveTo>
                    <a:pt x="1" y="288"/>
                  </a:moveTo>
                  <a:cubicBezTo>
                    <a:pt x="329" y="288"/>
                    <a:pt x="576" y="247"/>
                    <a:pt x="781" y="247"/>
                  </a:cubicBezTo>
                  <a:cubicBezTo>
                    <a:pt x="411" y="1"/>
                    <a:pt x="411" y="1"/>
                    <a:pt x="1" y="28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09" name="Google Shape;10009;p17"/>
            <p:cNvSpPr/>
            <p:nvPr/>
          </p:nvSpPr>
          <p:spPr>
            <a:xfrm>
              <a:off x="3427950" y="1932675"/>
              <a:ext cx="2075" cy="1050"/>
            </a:xfrm>
            <a:custGeom>
              <a:avLst/>
              <a:gdLst/>
              <a:ahLst/>
              <a:cxnLst/>
              <a:rect l="l" t="t" r="r" b="b"/>
              <a:pathLst>
                <a:path w="83" h="42" extrusionOk="0">
                  <a:moveTo>
                    <a:pt x="0" y="0"/>
                  </a:moveTo>
                  <a:cubicBezTo>
                    <a:pt x="0" y="41"/>
                    <a:pt x="0" y="41"/>
                    <a:pt x="0" y="0"/>
                  </a:cubicBezTo>
                  <a:lnTo>
                    <a:pt x="0" y="0"/>
                  </a:lnTo>
                  <a:cubicBezTo>
                    <a:pt x="0" y="41"/>
                    <a:pt x="0" y="41"/>
                    <a:pt x="0" y="0"/>
                  </a:cubicBezTo>
                  <a:cubicBezTo>
                    <a:pt x="0" y="41"/>
                    <a:pt x="82" y="0"/>
                    <a:pt x="0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10" name="Google Shape;10010;p17"/>
            <p:cNvSpPr/>
            <p:nvPr/>
          </p:nvSpPr>
          <p:spPr>
            <a:xfrm>
              <a:off x="3884950" y="3835700"/>
              <a:ext cx="7225" cy="10300"/>
            </a:xfrm>
            <a:custGeom>
              <a:avLst/>
              <a:gdLst/>
              <a:ahLst/>
              <a:cxnLst/>
              <a:rect l="l" t="t" r="r" b="b"/>
              <a:pathLst>
                <a:path w="289" h="412" extrusionOk="0">
                  <a:moveTo>
                    <a:pt x="83" y="1"/>
                  </a:moveTo>
                  <a:cubicBezTo>
                    <a:pt x="83" y="124"/>
                    <a:pt x="83" y="247"/>
                    <a:pt x="1" y="412"/>
                  </a:cubicBezTo>
                  <a:lnTo>
                    <a:pt x="206" y="412"/>
                  </a:lnTo>
                  <a:cubicBezTo>
                    <a:pt x="206" y="247"/>
                    <a:pt x="288" y="124"/>
                    <a:pt x="288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11" name="Google Shape;10011;p17"/>
            <p:cNvSpPr/>
            <p:nvPr/>
          </p:nvSpPr>
          <p:spPr>
            <a:xfrm>
              <a:off x="2429700" y="489725"/>
              <a:ext cx="10300" cy="5175"/>
            </a:xfrm>
            <a:custGeom>
              <a:avLst/>
              <a:gdLst/>
              <a:ahLst/>
              <a:cxnLst/>
              <a:rect l="l" t="t" r="r" b="b"/>
              <a:pathLst>
                <a:path w="412" h="207" extrusionOk="0">
                  <a:moveTo>
                    <a:pt x="411" y="165"/>
                  </a:moveTo>
                  <a:cubicBezTo>
                    <a:pt x="370" y="83"/>
                    <a:pt x="288" y="1"/>
                    <a:pt x="288" y="1"/>
                  </a:cubicBezTo>
                  <a:cubicBezTo>
                    <a:pt x="206" y="1"/>
                    <a:pt x="83" y="42"/>
                    <a:pt x="1" y="42"/>
                  </a:cubicBezTo>
                  <a:cubicBezTo>
                    <a:pt x="42" y="165"/>
                    <a:pt x="83" y="165"/>
                    <a:pt x="165" y="206"/>
                  </a:cubicBezTo>
                  <a:cubicBezTo>
                    <a:pt x="247" y="206"/>
                    <a:pt x="288" y="206"/>
                    <a:pt x="411" y="16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12" name="Google Shape;10012;p17"/>
            <p:cNvSpPr/>
            <p:nvPr/>
          </p:nvSpPr>
          <p:spPr>
            <a:xfrm>
              <a:off x="4375875" y="1913150"/>
              <a:ext cx="12350" cy="7225"/>
            </a:xfrm>
            <a:custGeom>
              <a:avLst/>
              <a:gdLst/>
              <a:ahLst/>
              <a:cxnLst/>
              <a:rect l="l" t="t" r="r" b="b"/>
              <a:pathLst>
                <a:path w="494" h="289" extrusionOk="0">
                  <a:moveTo>
                    <a:pt x="493" y="124"/>
                  </a:moveTo>
                  <a:cubicBezTo>
                    <a:pt x="411" y="83"/>
                    <a:pt x="288" y="1"/>
                    <a:pt x="205" y="1"/>
                  </a:cubicBezTo>
                  <a:cubicBezTo>
                    <a:pt x="164" y="1"/>
                    <a:pt x="82" y="83"/>
                    <a:pt x="0" y="165"/>
                  </a:cubicBezTo>
                  <a:cubicBezTo>
                    <a:pt x="82" y="206"/>
                    <a:pt x="205" y="288"/>
                    <a:pt x="370" y="288"/>
                  </a:cubicBezTo>
                  <a:cubicBezTo>
                    <a:pt x="411" y="206"/>
                    <a:pt x="452" y="124"/>
                    <a:pt x="493" y="12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13" name="Google Shape;10013;p17"/>
            <p:cNvSpPr/>
            <p:nvPr/>
          </p:nvSpPr>
          <p:spPr>
            <a:xfrm>
              <a:off x="4576125" y="1244575"/>
              <a:ext cx="12350" cy="8250"/>
            </a:xfrm>
            <a:custGeom>
              <a:avLst/>
              <a:gdLst/>
              <a:ahLst/>
              <a:cxnLst/>
              <a:rect l="l" t="t" r="r" b="b"/>
              <a:pathLst>
                <a:path w="494" h="330" extrusionOk="0">
                  <a:moveTo>
                    <a:pt x="1" y="83"/>
                  </a:moveTo>
                  <a:cubicBezTo>
                    <a:pt x="1" y="165"/>
                    <a:pt x="42" y="247"/>
                    <a:pt x="165" y="329"/>
                  </a:cubicBezTo>
                  <a:cubicBezTo>
                    <a:pt x="206" y="329"/>
                    <a:pt x="370" y="247"/>
                    <a:pt x="494" y="206"/>
                  </a:cubicBezTo>
                  <a:cubicBezTo>
                    <a:pt x="329" y="83"/>
                    <a:pt x="288" y="42"/>
                    <a:pt x="206" y="42"/>
                  </a:cubicBezTo>
                  <a:cubicBezTo>
                    <a:pt x="165" y="1"/>
                    <a:pt x="1" y="83"/>
                    <a:pt x="1" y="8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14" name="Google Shape;10014;p17"/>
            <p:cNvSpPr/>
            <p:nvPr/>
          </p:nvSpPr>
          <p:spPr>
            <a:xfrm>
              <a:off x="4977675" y="1759100"/>
              <a:ext cx="8250" cy="8250"/>
            </a:xfrm>
            <a:custGeom>
              <a:avLst/>
              <a:gdLst/>
              <a:ahLst/>
              <a:cxnLst/>
              <a:rect l="l" t="t" r="r" b="b"/>
              <a:pathLst>
                <a:path w="330" h="330" extrusionOk="0">
                  <a:moveTo>
                    <a:pt x="1" y="329"/>
                  </a:moveTo>
                  <a:lnTo>
                    <a:pt x="330" y="329"/>
                  </a:lnTo>
                  <a:cubicBezTo>
                    <a:pt x="330" y="206"/>
                    <a:pt x="247" y="124"/>
                    <a:pt x="247" y="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15" name="Google Shape;10015;p17"/>
            <p:cNvSpPr/>
            <p:nvPr/>
          </p:nvSpPr>
          <p:spPr>
            <a:xfrm>
              <a:off x="3396100" y="474325"/>
              <a:ext cx="11325" cy="16450"/>
            </a:xfrm>
            <a:custGeom>
              <a:avLst/>
              <a:gdLst/>
              <a:ahLst/>
              <a:cxnLst/>
              <a:rect l="l" t="t" r="r" b="b"/>
              <a:pathLst>
                <a:path w="453" h="658" extrusionOk="0">
                  <a:moveTo>
                    <a:pt x="165" y="0"/>
                  </a:moveTo>
                  <a:cubicBezTo>
                    <a:pt x="124" y="329"/>
                    <a:pt x="42" y="452"/>
                    <a:pt x="1" y="658"/>
                  </a:cubicBezTo>
                  <a:cubicBezTo>
                    <a:pt x="329" y="576"/>
                    <a:pt x="453" y="370"/>
                    <a:pt x="165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16" name="Google Shape;10016;p17"/>
            <p:cNvSpPr/>
            <p:nvPr/>
          </p:nvSpPr>
          <p:spPr>
            <a:xfrm>
              <a:off x="3395075" y="490750"/>
              <a:ext cx="1050" cy="25"/>
            </a:xfrm>
            <a:custGeom>
              <a:avLst/>
              <a:gdLst/>
              <a:ahLst/>
              <a:cxnLst/>
              <a:rect l="l" t="t" r="r" b="b"/>
              <a:pathLst>
                <a:path w="42" h="1" extrusionOk="0">
                  <a:moveTo>
                    <a:pt x="1" y="1"/>
                  </a:moveTo>
                  <a:cubicBezTo>
                    <a:pt x="1" y="1"/>
                    <a:pt x="42" y="1"/>
                    <a:pt x="1" y="1"/>
                  </a:cubicBezTo>
                  <a:cubicBezTo>
                    <a:pt x="42" y="1"/>
                    <a:pt x="42" y="1"/>
                    <a:pt x="1" y="1"/>
                  </a:cubicBezTo>
                  <a:cubicBezTo>
                    <a:pt x="4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17" name="Google Shape;10017;p17"/>
            <p:cNvSpPr/>
            <p:nvPr/>
          </p:nvSpPr>
          <p:spPr>
            <a:xfrm>
              <a:off x="2891850" y="3821325"/>
              <a:ext cx="12350" cy="6200"/>
            </a:xfrm>
            <a:custGeom>
              <a:avLst/>
              <a:gdLst/>
              <a:ahLst/>
              <a:cxnLst/>
              <a:rect l="l" t="t" r="r" b="b"/>
              <a:pathLst>
                <a:path w="494" h="248" extrusionOk="0">
                  <a:moveTo>
                    <a:pt x="0" y="124"/>
                  </a:moveTo>
                  <a:cubicBezTo>
                    <a:pt x="83" y="206"/>
                    <a:pt x="247" y="247"/>
                    <a:pt x="370" y="247"/>
                  </a:cubicBezTo>
                  <a:cubicBezTo>
                    <a:pt x="411" y="247"/>
                    <a:pt x="452" y="124"/>
                    <a:pt x="493" y="42"/>
                  </a:cubicBezTo>
                  <a:cubicBezTo>
                    <a:pt x="411" y="42"/>
                    <a:pt x="247" y="1"/>
                    <a:pt x="165" y="1"/>
                  </a:cubicBezTo>
                  <a:cubicBezTo>
                    <a:pt x="83" y="1"/>
                    <a:pt x="42" y="83"/>
                    <a:pt x="0" y="12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18" name="Google Shape;10018;p17"/>
            <p:cNvSpPr/>
            <p:nvPr/>
          </p:nvSpPr>
          <p:spPr>
            <a:xfrm>
              <a:off x="4048250" y="1017600"/>
              <a:ext cx="9275" cy="10300"/>
            </a:xfrm>
            <a:custGeom>
              <a:avLst/>
              <a:gdLst/>
              <a:ahLst/>
              <a:cxnLst/>
              <a:rect l="l" t="t" r="r" b="b"/>
              <a:pathLst>
                <a:path w="371" h="412" extrusionOk="0">
                  <a:moveTo>
                    <a:pt x="370" y="42"/>
                  </a:moveTo>
                  <a:cubicBezTo>
                    <a:pt x="329" y="42"/>
                    <a:pt x="206" y="1"/>
                    <a:pt x="165" y="1"/>
                  </a:cubicBezTo>
                  <a:cubicBezTo>
                    <a:pt x="124" y="83"/>
                    <a:pt x="42" y="247"/>
                    <a:pt x="1" y="371"/>
                  </a:cubicBezTo>
                  <a:cubicBezTo>
                    <a:pt x="42" y="371"/>
                    <a:pt x="165" y="412"/>
                    <a:pt x="206" y="412"/>
                  </a:cubicBezTo>
                  <a:cubicBezTo>
                    <a:pt x="247" y="288"/>
                    <a:pt x="329" y="165"/>
                    <a:pt x="370" y="4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19" name="Google Shape;10019;p17"/>
            <p:cNvSpPr/>
            <p:nvPr/>
          </p:nvSpPr>
          <p:spPr>
            <a:xfrm>
              <a:off x="2708025" y="3801825"/>
              <a:ext cx="11325" cy="6175"/>
            </a:xfrm>
            <a:custGeom>
              <a:avLst/>
              <a:gdLst/>
              <a:ahLst/>
              <a:cxnLst/>
              <a:rect l="l" t="t" r="r" b="b"/>
              <a:pathLst>
                <a:path w="453" h="247" extrusionOk="0">
                  <a:moveTo>
                    <a:pt x="0" y="123"/>
                  </a:moveTo>
                  <a:cubicBezTo>
                    <a:pt x="41" y="206"/>
                    <a:pt x="165" y="247"/>
                    <a:pt x="165" y="247"/>
                  </a:cubicBezTo>
                  <a:cubicBezTo>
                    <a:pt x="247" y="247"/>
                    <a:pt x="370" y="206"/>
                    <a:pt x="452" y="165"/>
                  </a:cubicBezTo>
                  <a:cubicBezTo>
                    <a:pt x="411" y="123"/>
                    <a:pt x="370" y="0"/>
                    <a:pt x="370" y="0"/>
                  </a:cubicBezTo>
                  <a:cubicBezTo>
                    <a:pt x="206" y="41"/>
                    <a:pt x="123" y="123"/>
                    <a:pt x="0" y="12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20" name="Google Shape;10020;p17"/>
            <p:cNvSpPr/>
            <p:nvPr/>
          </p:nvSpPr>
          <p:spPr>
            <a:xfrm>
              <a:off x="2587850" y="3812100"/>
              <a:ext cx="25" cy="1050"/>
            </a:xfrm>
            <a:custGeom>
              <a:avLst/>
              <a:gdLst/>
              <a:ahLst/>
              <a:cxnLst/>
              <a:rect l="l" t="t" r="r" b="b"/>
              <a:pathLst>
                <a:path w="1" h="42" extrusionOk="0">
                  <a:moveTo>
                    <a:pt x="1" y="41"/>
                  </a:moveTo>
                  <a:lnTo>
                    <a:pt x="1" y="41"/>
                  </a:lnTo>
                  <a:cubicBezTo>
                    <a:pt x="1" y="0"/>
                    <a:pt x="1" y="0"/>
                    <a:pt x="1" y="41"/>
                  </a:cubicBezTo>
                  <a:cubicBezTo>
                    <a:pt x="1" y="0"/>
                    <a:pt x="1" y="41"/>
                    <a:pt x="1" y="4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21" name="Google Shape;10021;p17"/>
            <p:cNvSpPr/>
            <p:nvPr/>
          </p:nvSpPr>
          <p:spPr>
            <a:xfrm>
              <a:off x="2585800" y="3801825"/>
              <a:ext cx="7225" cy="10300"/>
            </a:xfrm>
            <a:custGeom>
              <a:avLst/>
              <a:gdLst/>
              <a:ahLst/>
              <a:cxnLst/>
              <a:rect l="l" t="t" r="r" b="b"/>
              <a:pathLst>
                <a:path w="289" h="412" extrusionOk="0">
                  <a:moveTo>
                    <a:pt x="1" y="0"/>
                  </a:moveTo>
                  <a:cubicBezTo>
                    <a:pt x="1" y="165"/>
                    <a:pt x="83" y="247"/>
                    <a:pt x="83" y="411"/>
                  </a:cubicBezTo>
                  <a:cubicBezTo>
                    <a:pt x="124" y="247"/>
                    <a:pt x="165" y="165"/>
                    <a:pt x="288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22" name="Google Shape;10022;p17"/>
            <p:cNvSpPr/>
            <p:nvPr/>
          </p:nvSpPr>
          <p:spPr>
            <a:xfrm>
              <a:off x="4071875" y="479450"/>
              <a:ext cx="15425" cy="6200"/>
            </a:xfrm>
            <a:custGeom>
              <a:avLst/>
              <a:gdLst/>
              <a:ahLst/>
              <a:cxnLst/>
              <a:rect l="l" t="t" r="r" b="b"/>
              <a:pathLst>
                <a:path w="617" h="248" extrusionOk="0">
                  <a:moveTo>
                    <a:pt x="617" y="42"/>
                  </a:moveTo>
                  <a:cubicBezTo>
                    <a:pt x="411" y="42"/>
                    <a:pt x="247" y="1"/>
                    <a:pt x="41" y="1"/>
                  </a:cubicBezTo>
                  <a:cubicBezTo>
                    <a:pt x="41" y="42"/>
                    <a:pt x="41" y="83"/>
                    <a:pt x="0" y="165"/>
                  </a:cubicBezTo>
                  <a:cubicBezTo>
                    <a:pt x="124" y="206"/>
                    <a:pt x="329" y="206"/>
                    <a:pt x="493" y="247"/>
                  </a:cubicBezTo>
                  <a:cubicBezTo>
                    <a:pt x="534" y="206"/>
                    <a:pt x="534" y="124"/>
                    <a:pt x="617" y="4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23" name="Google Shape;10023;p17"/>
            <p:cNvSpPr/>
            <p:nvPr/>
          </p:nvSpPr>
          <p:spPr>
            <a:xfrm>
              <a:off x="4838025" y="1029925"/>
              <a:ext cx="16450" cy="7225"/>
            </a:xfrm>
            <a:custGeom>
              <a:avLst/>
              <a:gdLst/>
              <a:ahLst/>
              <a:cxnLst/>
              <a:rect l="l" t="t" r="r" b="b"/>
              <a:pathLst>
                <a:path w="658" h="289" extrusionOk="0">
                  <a:moveTo>
                    <a:pt x="657" y="83"/>
                  </a:moveTo>
                  <a:cubicBezTo>
                    <a:pt x="452" y="83"/>
                    <a:pt x="205" y="83"/>
                    <a:pt x="0" y="1"/>
                  </a:cubicBezTo>
                  <a:cubicBezTo>
                    <a:pt x="205" y="124"/>
                    <a:pt x="411" y="165"/>
                    <a:pt x="575" y="288"/>
                  </a:cubicBezTo>
                  <a:cubicBezTo>
                    <a:pt x="616" y="206"/>
                    <a:pt x="616" y="165"/>
                    <a:pt x="657" y="8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24" name="Google Shape;10024;p17"/>
            <p:cNvSpPr/>
            <p:nvPr/>
          </p:nvSpPr>
          <p:spPr>
            <a:xfrm>
              <a:off x="4836975" y="1029925"/>
              <a:ext cx="1075" cy="2075"/>
            </a:xfrm>
            <a:custGeom>
              <a:avLst/>
              <a:gdLst/>
              <a:ahLst/>
              <a:cxnLst/>
              <a:rect l="l" t="t" r="r" b="b"/>
              <a:pathLst>
                <a:path w="43" h="83" extrusionOk="0">
                  <a:moveTo>
                    <a:pt x="42" y="83"/>
                  </a:moveTo>
                  <a:cubicBezTo>
                    <a:pt x="42" y="1"/>
                    <a:pt x="1" y="1"/>
                    <a:pt x="42" y="83"/>
                  </a:cubicBezTo>
                  <a:lnTo>
                    <a:pt x="42" y="83"/>
                  </a:lnTo>
                  <a:lnTo>
                    <a:pt x="1" y="83"/>
                  </a:lnTo>
                  <a:cubicBezTo>
                    <a:pt x="1" y="1"/>
                    <a:pt x="1" y="1"/>
                    <a:pt x="42" y="83"/>
                  </a:cubicBezTo>
                  <a:cubicBezTo>
                    <a:pt x="1" y="83"/>
                    <a:pt x="42" y="83"/>
                    <a:pt x="42" y="8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25" name="Google Shape;10025;p17"/>
            <p:cNvSpPr/>
            <p:nvPr/>
          </p:nvSpPr>
          <p:spPr>
            <a:xfrm>
              <a:off x="3275950" y="1812500"/>
              <a:ext cx="11325" cy="11325"/>
            </a:xfrm>
            <a:custGeom>
              <a:avLst/>
              <a:gdLst/>
              <a:ahLst/>
              <a:cxnLst/>
              <a:rect l="l" t="t" r="r" b="b"/>
              <a:pathLst>
                <a:path w="453" h="453" extrusionOk="0">
                  <a:moveTo>
                    <a:pt x="0" y="247"/>
                  </a:moveTo>
                  <a:cubicBezTo>
                    <a:pt x="0" y="288"/>
                    <a:pt x="124" y="330"/>
                    <a:pt x="206" y="453"/>
                  </a:cubicBezTo>
                  <a:cubicBezTo>
                    <a:pt x="288" y="412"/>
                    <a:pt x="411" y="288"/>
                    <a:pt x="452" y="247"/>
                  </a:cubicBezTo>
                  <a:cubicBezTo>
                    <a:pt x="452" y="206"/>
                    <a:pt x="329" y="83"/>
                    <a:pt x="288" y="1"/>
                  </a:cubicBezTo>
                  <a:cubicBezTo>
                    <a:pt x="124" y="124"/>
                    <a:pt x="0" y="206"/>
                    <a:pt x="0" y="24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26" name="Google Shape;10026;p17"/>
            <p:cNvSpPr/>
            <p:nvPr/>
          </p:nvSpPr>
          <p:spPr>
            <a:xfrm>
              <a:off x="3776100" y="1053550"/>
              <a:ext cx="19525" cy="9275"/>
            </a:xfrm>
            <a:custGeom>
              <a:avLst/>
              <a:gdLst/>
              <a:ahLst/>
              <a:cxnLst/>
              <a:rect l="l" t="t" r="r" b="b"/>
              <a:pathLst>
                <a:path w="781" h="371" extrusionOk="0">
                  <a:moveTo>
                    <a:pt x="206" y="42"/>
                  </a:moveTo>
                  <a:cubicBezTo>
                    <a:pt x="124" y="83"/>
                    <a:pt x="41" y="206"/>
                    <a:pt x="0" y="247"/>
                  </a:cubicBezTo>
                  <a:cubicBezTo>
                    <a:pt x="41" y="288"/>
                    <a:pt x="124" y="288"/>
                    <a:pt x="165" y="370"/>
                  </a:cubicBezTo>
                  <a:cubicBezTo>
                    <a:pt x="329" y="288"/>
                    <a:pt x="452" y="206"/>
                    <a:pt x="781" y="83"/>
                  </a:cubicBezTo>
                  <a:cubicBezTo>
                    <a:pt x="411" y="42"/>
                    <a:pt x="247" y="1"/>
                    <a:pt x="206" y="4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27" name="Google Shape;10027;p17"/>
            <p:cNvSpPr/>
            <p:nvPr/>
          </p:nvSpPr>
          <p:spPr>
            <a:xfrm>
              <a:off x="2041500" y="4380025"/>
              <a:ext cx="2075" cy="25"/>
            </a:xfrm>
            <a:custGeom>
              <a:avLst/>
              <a:gdLst/>
              <a:ahLst/>
              <a:cxnLst/>
              <a:rect l="l" t="t" r="r" b="b"/>
              <a:pathLst>
                <a:path w="83" h="1" extrusionOk="0">
                  <a:moveTo>
                    <a:pt x="82" y="0"/>
                  </a:moveTo>
                  <a:lnTo>
                    <a:pt x="82" y="0"/>
                  </a:lnTo>
                  <a:lnTo>
                    <a:pt x="82" y="0"/>
                  </a:lnTo>
                  <a:cubicBezTo>
                    <a:pt x="0" y="0"/>
                    <a:pt x="0" y="0"/>
                    <a:pt x="82" y="0"/>
                  </a:cubicBezTo>
                  <a:cubicBezTo>
                    <a:pt x="0" y="0"/>
                    <a:pt x="0" y="0"/>
                    <a:pt x="82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28" name="Google Shape;10028;p17"/>
            <p:cNvSpPr/>
            <p:nvPr/>
          </p:nvSpPr>
          <p:spPr>
            <a:xfrm>
              <a:off x="3936300" y="3776150"/>
              <a:ext cx="10300" cy="9250"/>
            </a:xfrm>
            <a:custGeom>
              <a:avLst/>
              <a:gdLst/>
              <a:ahLst/>
              <a:cxnLst/>
              <a:rect l="l" t="t" r="r" b="b"/>
              <a:pathLst>
                <a:path w="412" h="370" extrusionOk="0">
                  <a:moveTo>
                    <a:pt x="83" y="206"/>
                  </a:moveTo>
                  <a:cubicBezTo>
                    <a:pt x="124" y="247"/>
                    <a:pt x="288" y="329"/>
                    <a:pt x="371" y="370"/>
                  </a:cubicBezTo>
                  <a:cubicBezTo>
                    <a:pt x="371" y="247"/>
                    <a:pt x="412" y="206"/>
                    <a:pt x="371" y="165"/>
                  </a:cubicBezTo>
                  <a:cubicBezTo>
                    <a:pt x="329" y="123"/>
                    <a:pt x="206" y="41"/>
                    <a:pt x="124" y="0"/>
                  </a:cubicBezTo>
                  <a:cubicBezTo>
                    <a:pt x="83" y="41"/>
                    <a:pt x="1" y="165"/>
                    <a:pt x="83" y="20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29" name="Google Shape;10029;p17"/>
            <p:cNvSpPr/>
            <p:nvPr/>
          </p:nvSpPr>
          <p:spPr>
            <a:xfrm>
              <a:off x="5176925" y="1063825"/>
              <a:ext cx="11325" cy="10300"/>
            </a:xfrm>
            <a:custGeom>
              <a:avLst/>
              <a:gdLst/>
              <a:ahLst/>
              <a:cxnLst/>
              <a:rect l="l" t="t" r="r" b="b"/>
              <a:pathLst>
                <a:path w="453" h="412" extrusionOk="0">
                  <a:moveTo>
                    <a:pt x="206" y="411"/>
                  </a:moveTo>
                  <a:cubicBezTo>
                    <a:pt x="288" y="370"/>
                    <a:pt x="411" y="370"/>
                    <a:pt x="452" y="288"/>
                  </a:cubicBezTo>
                  <a:lnTo>
                    <a:pt x="124" y="0"/>
                  </a:lnTo>
                  <a:cubicBezTo>
                    <a:pt x="83" y="0"/>
                    <a:pt x="42" y="42"/>
                    <a:pt x="0" y="42"/>
                  </a:cubicBezTo>
                  <a:cubicBezTo>
                    <a:pt x="83" y="206"/>
                    <a:pt x="165" y="288"/>
                    <a:pt x="206" y="41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30" name="Google Shape;10030;p17"/>
            <p:cNvSpPr/>
            <p:nvPr/>
          </p:nvSpPr>
          <p:spPr>
            <a:xfrm>
              <a:off x="4477525" y="1827925"/>
              <a:ext cx="26750" cy="11300"/>
            </a:xfrm>
            <a:custGeom>
              <a:avLst/>
              <a:gdLst/>
              <a:ahLst/>
              <a:cxnLst/>
              <a:rect l="l" t="t" r="r" b="b"/>
              <a:pathLst>
                <a:path w="1070" h="452" extrusionOk="0">
                  <a:moveTo>
                    <a:pt x="1069" y="288"/>
                  </a:moveTo>
                  <a:cubicBezTo>
                    <a:pt x="535" y="123"/>
                    <a:pt x="247" y="82"/>
                    <a:pt x="1" y="0"/>
                  </a:cubicBezTo>
                  <a:cubicBezTo>
                    <a:pt x="124" y="288"/>
                    <a:pt x="330" y="452"/>
                    <a:pt x="1069" y="28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31" name="Google Shape;10031;p17"/>
            <p:cNvSpPr/>
            <p:nvPr/>
          </p:nvSpPr>
          <p:spPr>
            <a:xfrm>
              <a:off x="3724750" y="2867250"/>
              <a:ext cx="13375" cy="4125"/>
            </a:xfrm>
            <a:custGeom>
              <a:avLst/>
              <a:gdLst/>
              <a:ahLst/>
              <a:cxnLst/>
              <a:rect l="l" t="t" r="r" b="b"/>
              <a:pathLst>
                <a:path w="535" h="165" extrusionOk="0">
                  <a:moveTo>
                    <a:pt x="534" y="0"/>
                  </a:moveTo>
                  <a:lnTo>
                    <a:pt x="0" y="0"/>
                  </a:lnTo>
                  <a:lnTo>
                    <a:pt x="0" y="165"/>
                  </a:lnTo>
                  <a:cubicBezTo>
                    <a:pt x="165" y="165"/>
                    <a:pt x="329" y="165"/>
                    <a:pt x="534" y="12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32" name="Google Shape;10032;p17"/>
            <p:cNvSpPr/>
            <p:nvPr/>
          </p:nvSpPr>
          <p:spPr>
            <a:xfrm>
              <a:off x="5799275" y="1017600"/>
              <a:ext cx="1050" cy="1050"/>
            </a:xfrm>
            <a:custGeom>
              <a:avLst/>
              <a:gdLst/>
              <a:ahLst/>
              <a:cxnLst/>
              <a:rect l="l" t="t" r="r" b="b"/>
              <a:pathLst>
                <a:path w="42" h="42" extrusionOk="0">
                  <a:moveTo>
                    <a:pt x="1" y="42"/>
                  </a:moveTo>
                  <a:cubicBezTo>
                    <a:pt x="1" y="42"/>
                    <a:pt x="42" y="42"/>
                    <a:pt x="1" y="42"/>
                  </a:cubicBezTo>
                  <a:cubicBezTo>
                    <a:pt x="42" y="42"/>
                    <a:pt x="42" y="42"/>
                    <a:pt x="1" y="42"/>
                  </a:cubicBezTo>
                  <a:cubicBezTo>
                    <a:pt x="42" y="1"/>
                    <a:pt x="1" y="42"/>
                    <a:pt x="1" y="4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33" name="Google Shape;10033;p17"/>
            <p:cNvSpPr/>
            <p:nvPr/>
          </p:nvSpPr>
          <p:spPr>
            <a:xfrm>
              <a:off x="2755250" y="2871350"/>
              <a:ext cx="8250" cy="5150"/>
            </a:xfrm>
            <a:custGeom>
              <a:avLst/>
              <a:gdLst/>
              <a:ahLst/>
              <a:cxnLst/>
              <a:rect l="l" t="t" r="r" b="b"/>
              <a:pathLst>
                <a:path w="330" h="206" extrusionOk="0">
                  <a:moveTo>
                    <a:pt x="1" y="42"/>
                  </a:moveTo>
                  <a:cubicBezTo>
                    <a:pt x="1" y="83"/>
                    <a:pt x="83" y="124"/>
                    <a:pt x="83" y="206"/>
                  </a:cubicBezTo>
                  <a:cubicBezTo>
                    <a:pt x="165" y="165"/>
                    <a:pt x="206" y="165"/>
                    <a:pt x="330" y="83"/>
                  </a:cubicBezTo>
                  <a:cubicBezTo>
                    <a:pt x="288" y="42"/>
                    <a:pt x="206" y="1"/>
                    <a:pt x="165" y="1"/>
                  </a:cubicBezTo>
                  <a:cubicBezTo>
                    <a:pt x="165" y="1"/>
                    <a:pt x="83" y="42"/>
                    <a:pt x="1" y="4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34" name="Google Shape;10034;p17"/>
            <p:cNvSpPr/>
            <p:nvPr/>
          </p:nvSpPr>
          <p:spPr>
            <a:xfrm>
              <a:off x="3951725" y="3159950"/>
              <a:ext cx="9250" cy="8225"/>
            </a:xfrm>
            <a:custGeom>
              <a:avLst/>
              <a:gdLst/>
              <a:ahLst/>
              <a:cxnLst/>
              <a:rect l="l" t="t" r="r" b="b"/>
              <a:pathLst>
                <a:path w="370" h="329" extrusionOk="0">
                  <a:moveTo>
                    <a:pt x="123" y="329"/>
                  </a:moveTo>
                  <a:cubicBezTo>
                    <a:pt x="164" y="329"/>
                    <a:pt x="205" y="329"/>
                    <a:pt x="329" y="247"/>
                  </a:cubicBezTo>
                  <a:cubicBezTo>
                    <a:pt x="329" y="206"/>
                    <a:pt x="370" y="123"/>
                    <a:pt x="329" y="123"/>
                  </a:cubicBezTo>
                  <a:cubicBezTo>
                    <a:pt x="288" y="41"/>
                    <a:pt x="123" y="41"/>
                    <a:pt x="0" y="0"/>
                  </a:cubicBezTo>
                  <a:cubicBezTo>
                    <a:pt x="82" y="123"/>
                    <a:pt x="123" y="206"/>
                    <a:pt x="123" y="329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35" name="Google Shape;10035;p17"/>
            <p:cNvSpPr/>
            <p:nvPr/>
          </p:nvSpPr>
          <p:spPr>
            <a:xfrm>
              <a:off x="2420450" y="3801825"/>
              <a:ext cx="8250" cy="6175"/>
            </a:xfrm>
            <a:custGeom>
              <a:avLst/>
              <a:gdLst/>
              <a:ahLst/>
              <a:cxnLst/>
              <a:rect l="l" t="t" r="r" b="b"/>
              <a:pathLst>
                <a:path w="330" h="247" extrusionOk="0">
                  <a:moveTo>
                    <a:pt x="329" y="123"/>
                  </a:moveTo>
                  <a:cubicBezTo>
                    <a:pt x="329" y="41"/>
                    <a:pt x="206" y="41"/>
                    <a:pt x="206" y="0"/>
                  </a:cubicBezTo>
                  <a:cubicBezTo>
                    <a:pt x="165" y="41"/>
                    <a:pt x="124" y="41"/>
                    <a:pt x="1" y="123"/>
                  </a:cubicBezTo>
                  <a:cubicBezTo>
                    <a:pt x="42" y="165"/>
                    <a:pt x="124" y="206"/>
                    <a:pt x="206" y="247"/>
                  </a:cubicBezTo>
                  <a:cubicBezTo>
                    <a:pt x="206" y="165"/>
                    <a:pt x="329" y="165"/>
                    <a:pt x="329" y="12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36" name="Google Shape;10036;p17"/>
            <p:cNvSpPr/>
            <p:nvPr/>
          </p:nvSpPr>
          <p:spPr>
            <a:xfrm>
              <a:off x="2883625" y="2662875"/>
              <a:ext cx="8250" cy="7200"/>
            </a:xfrm>
            <a:custGeom>
              <a:avLst/>
              <a:gdLst/>
              <a:ahLst/>
              <a:cxnLst/>
              <a:rect l="l" t="t" r="r" b="b"/>
              <a:pathLst>
                <a:path w="330" h="288" extrusionOk="0">
                  <a:moveTo>
                    <a:pt x="165" y="0"/>
                  </a:moveTo>
                  <a:cubicBezTo>
                    <a:pt x="124" y="0"/>
                    <a:pt x="83" y="82"/>
                    <a:pt x="1" y="124"/>
                  </a:cubicBezTo>
                  <a:cubicBezTo>
                    <a:pt x="83" y="165"/>
                    <a:pt x="124" y="206"/>
                    <a:pt x="124" y="288"/>
                  </a:cubicBezTo>
                  <a:cubicBezTo>
                    <a:pt x="165" y="206"/>
                    <a:pt x="288" y="206"/>
                    <a:pt x="329" y="165"/>
                  </a:cubicBezTo>
                  <a:cubicBezTo>
                    <a:pt x="329" y="82"/>
                    <a:pt x="288" y="0"/>
                    <a:pt x="165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37" name="Google Shape;10037;p17"/>
            <p:cNvSpPr/>
            <p:nvPr/>
          </p:nvSpPr>
          <p:spPr>
            <a:xfrm>
              <a:off x="3944525" y="1028900"/>
              <a:ext cx="10300" cy="10300"/>
            </a:xfrm>
            <a:custGeom>
              <a:avLst/>
              <a:gdLst/>
              <a:ahLst/>
              <a:cxnLst/>
              <a:rect l="l" t="t" r="r" b="b"/>
              <a:pathLst>
                <a:path w="412" h="412" extrusionOk="0">
                  <a:moveTo>
                    <a:pt x="370" y="124"/>
                  </a:moveTo>
                  <a:cubicBezTo>
                    <a:pt x="288" y="42"/>
                    <a:pt x="247" y="1"/>
                    <a:pt x="165" y="1"/>
                  </a:cubicBezTo>
                  <a:cubicBezTo>
                    <a:pt x="83" y="1"/>
                    <a:pt x="0" y="42"/>
                    <a:pt x="0" y="124"/>
                  </a:cubicBezTo>
                  <a:cubicBezTo>
                    <a:pt x="0" y="206"/>
                    <a:pt x="42" y="247"/>
                    <a:pt x="165" y="412"/>
                  </a:cubicBezTo>
                  <a:cubicBezTo>
                    <a:pt x="288" y="206"/>
                    <a:pt x="411" y="124"/>
                    <a:pt x="370" y="12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38" name="Google Shape;10038;p17"/>
            <p:cNvSpPr/>
            <p:nvPr/>
          </p:nvSpPr>
          <p:spPr>
            <a:xfrm>
              <a:off x="3083900" y="1160375"/>
              <a:ext cx="8250" cy="6175"/>
            </a:xfrm>
            <a:custGeom>
              <a:avLst/>
              <a:gdLst/>
              <a:ahLst/>
              <a:cxnLst/>
              <a:rect l="l" t="t" r="r" b="b"/>
              <a:pathLst>
                <a:path w="330" h="247" extrusionOk="0">
                  <a:moveTo>
                    <a:pt x="329" y="123"/>
                  </a:moveTo>
                  <a:cubicBezTo>
                    <a:pt x="329" y="82"/>
                    <a:pt x="288" y="41"/>
                    <a:pt x="206" y="0"/>
                  </a:cubicBezTo>
                  <a:cubicBezTo>
                    <a:pt x="165" y="41"/>
                    <a:pt x="83" y="82"/>
                    <a:pt x="0" y="123"/>
                  </a:cubicBezTo>
                  <a:cubicBezTo>
                    <a:pt x="83" y="164"/>
                    <a:pt x="124" y="164"/>
                    <a:pt x="206" y="246"/>
                  </a:cubicBezTo>
                  <a:cubicBezTo>
                    <a:pt x="206" y="246"/>
                    <a:pt x="329" y="205"/>
                    <a:pt x="329" y="12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39" name="Google Shape;10039;p17"/>
            <p:cNvSpPr/>
            <p:nvPr/>
          </p:nvSpPr>
          <p:spPr>
            <a:xfrm>
              <a:off x="6091975" y="4025700"/>
              <a:ext cx="9275" cy="3100"/>
            </a:xfrm>
            <a:custGeom>
              <a:avLst/>
              <a:gdLst/>
              <a:ahLst/>
              <a:cxnLst/>
              <a:rect l="l" t="t" r="r" b="b"/>
              <a:pathLst>
                <a:path w="371" h="124" extrusionOk="0">
                  <a:moveTo>
                    <a:pt x="165" y="124"/>
                  </a:moveTo>
                  <a:cubicBezTo>
                    <a:pt x="206" y="124"/>
                    <a:pt x="247" y="83"/>
                    <a:pt x="370" y="83"/>
                  </a:cubicBezTo>
                  <a:cubicBezTo>
                    <a:pt x="329" y="42"/>
                    <a:pt x="247" y="1"/>
                    <a:pt x="206" y="1"/>
                  </a:cubicBezTo>
                  <a:cubicBezTo>
                    <a:pt x="165" y="42"/>
                    <a:pt x="42" y="42"/>
                    <a:pt x="1" y="83"/>
                  </a:cubicBezTo>
                  <a:cubicBezTo>
                    <a:pt x="42" y="42"/>
                    <a:pt x="124" y="124"/>
                    <a:pt x="165" y="12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40" name="Google Shape;10040;p17"/>
            <p:cNvSpPr/>
            <p:nvPr/>
          </p:nvSpPr>
          <p:spPr>
            <a:xfrm>
              <a:off x="4013325" y="1659475"/>
              <a:ext cx="8250" cy="5175"/>
            </a:xfrm>
            <a:custGeom>
              <a:avLst/>
              <a:gdLst/>
              <a:ahLst/>
              <a:cxnLst/>
              <a:rect l="l" t="t" r="r" b="b"/>
              <a:pathLst>
                <a:path w="330" h="207" extrusionOk="0">
                  <a:moveTo>
                    <a:pt x="1" y="165"/>
                  </a:moveTo>
                  <a:cubicBezTo>
                    <a:pt x="83" y="165"/>
                    <a:pt x="165" y="206"/>
                    <a:pt x="206" y="206"/>
                  </a:cubicBezTo>
                  <a:lnTo>
                    <a:pt x="329" y="83"/>
                  </a:lnTo>
                  <a:cubicBezTo>
                    <a:pt x="329" y="42"/>
                    <a:pt x="206" y="1"/>
                    <a:pt x="165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41" name="Google Shape;10041;p17"/>
            <p:cNvSpPr/>
            <p:nvPr/>
          </p:nvSpPr>
          <p:spPr>
            <a:xfrm>
              <a:off x="3879825" y="1656400"/>
              <a:ext cx="10300" cy="8250"/>
            </a:xfrm>
            <a:custGeom>
              <a:avLst/>
              <a:gdLst/>
              <a:ahLst/>
              <a:cxnLst/>
              <a:rect l="l" t="t" r="r" b="b"/>
              <a:pathLst>
                <a:path w="412" h="330" extrusionOk="0">
                  <a:moveTo>
                    <a:pt x="0" y="124"/>
                  </a:moveTo>
                  <a:cubicBezTo>
                    <a:pt x="83" y="165"/>
                    <a:pt x="165" y="206"/>
                    <a:pt x="206" y="329"/>
                  </a:cubicBezTo>
                  <a:cubicBezTo>
                    <a:pt x="329" y="288"/>
                    <a:pt x="411" y="165"/>
                    <a:pt x="370" y="165"/>
                  </a:cubicBezTo>
                  <a:cubicBezTo>
                    <a:pt x="329" y="124"/>
                    <a:pt x="206" y="83"/>
                    <a:pt x="124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42" name="Google Shape;10042;p17"/>
            <p:cNvSpPr/>
            <p:nvPr/>
          </p:nvSpPr>
          <p:spPr>
            <a:xfrm>
              <a:off x="1696425" y="4636775"/>
              <a:ext cx="4125" cy="7200"/>
            </a:xfrm>
            <a:custGeom>
              <a:avLst/>
              <a:gdLst/>
              <a:ahLst/>
              <a:cxnLst/>
              <a:rect l="l" t="t" r="r" b="b"/>
              <a:pathLst>
                <a:path w="165" h="288" extrusionOk="0">
                  <a:moveTo>
                    <a:pt x="165" y="42"/>
                  </a:moveTo>
                  <a:cubicBezTo>
                    <a:pt x="124" y="0"/>
                    <a:pt x="41" y="83"/>
                    <a:pt x="0" y="83"/>
                  </a:cubicBezTo>
                  <a:lnTo>
                    <a:pt x="0" y="288"/>
                  </a:lnTo>
                  <a:cubicBezTo>
                    <a:pt x="41" y="288"/>
                    <a:pt x="124" y="247"/>
                    <a:pt x="165" y="24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43" name="Google Shape;10043;p17"/>
            <p:cNvSpPr/>
            <p:nvPr/>
          </p:nvSpPr>
          <p:spPr>
            <a:xfrm>
              <a:off x="5476800" y="1284625"/>
              <a:ext cx="9275" cy="5175"/>
            </a:xfrm>
            <a:custGeom>
              <a:avLst/>
              <a:gdLst/>
              <a:ahLst/>
              <a:cxnLst/>
              <a:rect l="l" t="t" r="r" b="b"/>
              <a:pathLst>
                <a:path w="371" h="207" extrusionOk="0">
                  <a:moveTo>
                    <a:pt x="124" y="1"/>
                  </a:moveTo>
                  <a:cubicBezTo>
                    <a:pt x="83" y="1"/>
                    <a:pt x="83" y="42"/>
                    <a:pt x="1" y="165"/>
                  </a:cubicBezTo>
                  <a:cubicBezTo>
                    <a:pt x="124" y="165"/>
                    <a:pt x="206" y="206"/>
                    <a:pt x="329" y="206"/>
                  </a:cubicBezTo>
                  <a:cubicBezTo>
                    <a:pt x="329" y="165"/>
                    <a:pt x="371" y="83"/>
                    <a:pt x="329" y="42"/>
                  </a:cubicBezTo>
                  <a:cubicBezTo>
                    <a:pt x="329" y="42"/>
                    <a:pt x="206" y="1"/>
                    <a:pt x="124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44" name="Google Shape;10044;p17"/>
            <p:cNvSpPr/>
            <p:nvPr/>
          </p:nvSpPr>
          <p:spPr>
            <a:xfrm>
              <a:off x="5572325" y="3269825"/>
              <a:ext cx="12350" cy="8250"/>
            </a:xfrm>
            <a:custGeom>
              <a:avLst/>
              <a:gdLst/>
              <a:ahLst/>
              <a:cxnLst/>
              <a:rect l="l" t="t" r="r" b="b"/>
              <a:pathLst>
                <a:path w="494" h="330" extrusionOk="0">
                  <a:moveTo>
                    <a:pt x="0" y="247"/>
                  </a:moveTo>
                  <a:cubicBezTo>
                    <a:pt x="82" y="288"/>
                    <a:pt x="206" y="329"/>
                    <a:pt x="288" y="329"/>
                  </a:cubicBezTo>
                  <a:cubicBezTo>
                    <a:pt x="411" y="329"/>
                    <a:pt x="452" y="247"/>
                    <a:pt x="493" y="165"/>
                  </a:cubicBezTo>
                  <a:cubicBezTo>
                    <a:pt x="370" y="124"/>
                    <a:pt x="247" y="83"/>
                    <a:pt x="82" y="1"/>
                  </a:cubicBezTo>
                  <a:cubicBezTo>
                    <a:pt x="82" y="83"/>
                    <a:pt x="41" y="165"/>
                    <a:pt x="0" y="24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45" name="Google Shape;10045;p17"/>
            <p:cNvSpPr/>
            <p:nvPr/>
          </p:nvSpPr>
          <p:spPr>
            <a:xfrm>
              <a:off x="4179700" y="1639975"/>
              <a:ext cx="8250" cy="6175"/>
            </a:xfrm>
            <a:custGeom>
              <a:avLst/>
              <a:gdLst/>
              <a:ahLst/>
              <a:cxnLst/>
              <a:rect l="l" t="t" r="r" b="b"/>
              <a:pathLst>
                <a:path w="330" h="247" extrusionOk="0">
                  <a:moveTo>
                    <a:pt x="1" y="165"/>
                  </a:moveTo>
                  <a:cubicBezTo>
                    <a:pt x="42" y="206"/>
                    <a:pt x="83" y="206"/>
                    <a:pt x="206" y="247"/>
                  </a:cubicBezTo>
                  <a:cubicBezTo>
                    <a:pt x="247" y="206"/>
                    <a:pt x="329" y="206"/>
                    <a:pt x="329" y="165"/>
                  </a:cubicBezTo>
                  <a:cubicBezTo>
                    <a:pt x="329" y="124"/>
                    <a:pt x="247" y="42"/>
                    <a:pt x="247" y="0"/>
                  </a:cubicBezTo>
                  <a:cubicBezTo>
                    <a:pt x="124" y="124"/>
                    <a:pt x="83" y="165"/>
                    <a:pt x="1" y="16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46" name="Google Shape;10046;p17"/>
            <p:cNvSpPr/>
            <p:nvPr/>
          </p:nvSpPr>
          <p:spPr>
            <a:xfrm>
              <a:off x="5413125" y="1017600"/>
              <a:ext cx="7225" cy="5175"/>
            </a:xfrm>
            <a:custGeom>
              <a:avLst/>
              <a:gdLst/>
              <a:ahLst/>
              <a:cxnLst/>
              <a:rect l="l" t="t" r="r" b="b"/>
              <a:pathLst>
                <a:path w="289" h="207" extrusionOk="0">
                  <a:moveTo>
                    <a:pt x="1" y="42"/>
                  </a:moveTo>
                  <a:cubicBezTo>
                    <a:pt x="1" y="83"/>
                    <a:pt x="1" y="206"/>
                    <a:pt x="42" y="206"/>
                  </a:cubicBezTo>
                  <a:lnTo>
                    <a:pt x="288" y="206"/>
                  </a:lnTo>
                  <a:cubicBezTo>
                    <a:pt x="247" y="124"/>
                    <a:pt x="247" y="83"/>
                    <a:pt x="206" y="42"/>
                  </a:cubicBezTo>
                  <a:cubicBezTo>
                    <a:pt x="165" y="1"/>
                    <a:pt x="83" y="42"/>
                    <a:pt x="1" y="4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47" name="Google Shape;10047;p17"/>
            <p:cNvSpPr/>
            <p:nvPr/>
          </p:nvSpPr>
          <p:spPr>
            <a:xfrm>
              <a:off x="3795600" y="572925"/>
              <a:ext cx="1050" cy="25"/>
            </a:xfrm>
            <a:custGeom>
              <a:avLst/>
              <a:gdLst/>
              <a:ahLst/>
              <a:cxnLst/>
              <a:rect l="l" t="t" r="r" b="b"/>
              <a:pathLst>
                <a:path w="42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42" y="0"/>
                    <a:pt x="42" y="0"/>
                    <a:pt x="1" y="0"/>
                  </a:cubicBezTo>
                  <a:cubicBezTo>
                    <a:pt x="4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48" name="Google Shape;10048;p17"/>
            <p:cNvSpPr/>
            <p:nvPr/>
          </p:nvSpPr>
          <p:spPr>
            <a:xfrm>
              <a:off x="3796625" y="564700"/>
              <a:ext cx="11325" cy="8250"/>
            </a:xfrm>
            <a:custGeom>
              <a:avLst/>
              <a:gdLst/>
              <a:ahLst/>
              <a:cxnLst/>
              <a:rect l="l" t="t" r="r" b="b"/>
              <a:pathLst>
                <a:path w="453" h="330" extrusionOk="0">
                  <a:moveTo>
                    <a:pt x="1" y="0"/>
                  </a:moveTo>
                  <a:lnTo>
                    <a:pt x="1" y="329"/>
                  </a:lnTo>
                  <a:lnTo>
                    <a:pt x="453" y="165"/>
                  </a:lnTo>
                  <a:cubicBezTo>
                    <a:pt x="330" y="124"/>
                    <a:pt x="165" y="42"/>
                    <a:pt x="1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49" name="Google Shape;10049;p17"/>
            <p:cNvSpPr/>
            <p:nvPr/>
          </p:nvSpPr>
          <p:spPr>
            <a:xfrm>
              <a:off x="3713450" y="3822350"/>
              <a:ext cx="9275" cy="6200"/>
            </a:xfrm>
            <a:custGeom>
              <a:avLst/>
              <a:gdLst/>
              <a:ahLst/>
              <a:cxnLst/>
              <a:rect l="l" t="t" r="r" b="b"/>
              <a:pathLst>
                <a:path w="371" h="248" extrusionOk="0">
                  <a:moveTo>
                    <a:pt x="247" y="247"/>
                  </a:moveTo>
                  <a:cubicBezTo>
                    <a:pt x="288" y="165"/>
                    <a:pt x="370" y="83"/>
                    <a:pt x="370" y="1"/>
                  </a:cubicBezTo>
                  <a:cubicBezTo>
                    <a:pt x="247" y="42"/>
                    <a:pt x="83" y="42"/>
                    <a:pt x="0" y="83"/>
                  </a:cubicBezTo>
                  <a:cubicBezTo>
                    <a:pt x="83" y="165"/>
                    <a:pt x="206" y="206"/>
                    <a:pt x="247" y="24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50" name="Google Shape;10050;p17"/>
            <p:cNvSpPr/>
            <p:nvPr/>
          </p:nvSpPr>
          <p:spPr>
            <a:xfrm>
              <a:off x="3723725" y="3821325"/>
              <a:ext cx="1050" cy="1050"/>
            </a:xfrm>
            <a:custGeom>
              <a:avLst/>
              <a:gdLst/>
              <a:ahLst/>
              <a:cxnLst/>
              <a:rect l="l" t="t" r="r" b="b"/>
              <a:pathLst>
                <a:path w="42" h="42" extrusionOk="0">
                  <a:moveTo>
                    <a:pt x="0" y="42"/>
                  </a:moveTo>
                  <a:lnTo>
                    <a:pt x="0" y="42"/>
                  </a:lnTo>
                  <a:lnTo>
                    <a:pt x="0" y="42"/>
                  </a:lnTo>
                  <a:cubicBezTo>
                    <a:pt x="41" y="42"/>
                    <a:pt x="41" y="42"/>
                    <a:pt x="0" y="42"/>
                  </a:cubicBezTo>
                  <a:cubicBezTo>
                    <a:pt x="0" y="1"/>
                    <a:pt x="0" y="1"/>
                    <a:pt x="0" y="4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51" name="Google Shape;10051;p17"/>
            <p:cNvSpPr/>
            <p:nvPr/>
          </p:nvSpPr>
          <p:spPr>
            <a:xfrm>
              <a:off x="4982825" y="1165500"/>
              <a:ext cx="8225" cy="5150"/>
            </a:xfrm>
            <a:custGeom>
              <a:avLst/>
              <a:gdLst/>
              <a:ahLst/>
              <a:cxnLst/>
              <a:rect l="l" t="t" r="r" b="b"/>
              <a:pathLst>
                <a:path w="329" h="206" extrusionOk="0">
                  <a:moveTo>
                    <a:pt x="0" y="83"/>
                  </a:moveTo>
                  <a:cubicBezTo>
                    <a:pt x="41" y="124"/>
                    <a:pt x="83" y="206"/>
                    <a:pt x="165" y="206"/>
                  </a:cubicBezTo>
                  <a:lnTo>
                    <a:pt x="329" y="41"/>
                  </a:lnTo>
                  <a:cubicBezTo>
                    <a:pt x="247" y="41"/>
                    <a:pt x="165" y="0"/>
                    <a:pt x="124" y="0"/>
                  </a:cubicBezTo>
                  <a:cubicBezTo>
                    <a:pt x="41" y="0"/>
                    <a:pt x="41" y="41"/>
                    <a:pt x="0" y="8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52" name="Google Shape;10052;p17"/>
            <p:cNvSpPr/>
            <p:nvPr/>
          </p:nvSpPr>
          <p:spPr>
            <a:xfrm>
              <a:off x="3776100" y="1752950"/>
              <a:ext cx="7200" cy="4125"/>
            </a:xfrm>
            <a:custGeom>
              <a:avLst/>
              <a:gdLst/>
              <a:ahLst/>
              <a:cxnLst/>
              <a:rect l="l" t="t" r="r" b="b"/>
              <a:pathLst>
                <a:path w="288" h="165" extrusionOk="0">
                  <a:moveTo>
                    <a:pt x="165" y="0"/>
                  </a:moveTo>
                  <a:cubicBezTo>
                    <a:pt x="124" y="41"/>
                    <a:pt x="41" y="41"/>
                    <a:pt x="0" y="124"/>
                  </a:cubicBezTo>
                  <a:cubicBezTo>
                    <a:pt x="41" y="165"/>
                    <a:pt x="83" y="165"/>
                    <a:pt x="206" y="165"/>
                  </a:cubicBezTo>
                  <a:lnTo>
                    <a:pt x="288" y="124"/>
                  </a:lnTo>
                  <a:cubicBezTo>
                    <a:pt x="206" y="41"/>
                    <a:pt x="165" y="41"/>
                    <a:pt x="165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53" name="Google Shape;10053;p17"/>
            <p:cNvSpPr/>
            <p:nvPr/>
          </p:nvSpPr>
          <p:spPr>
            <a:xfrm>
              <a:off x="5936900" y="1056625"/>
              <a:ext cx="9275" cy="5175"/>
            </a:xfrm>
            <a:custGeom>
              <a:avLst/>
              <a:gdLst/>
              <a:ahLst/>
              <a:cxnLst/>
              <a:rect l="l" t="t" r="r" b="b"/>
              <a:pathLst>
                <a:path w="371" h="207" extrusionOk="0">
                  <a:moveTo>
                    <a:pt x="1" y="165"/>
                  </a:moveTo>
                  <a:cubicBezTo>
                    <a:pt x="42" y="165"/>
                    <a:pt x="165" y="206"/>
                    <a:pt x="206" y="206"/>
                  </a:cubicBezTo>
                  <a:cubicBezTo>
                    <a:pt x="247" y="206"/>
                    <a:pt x="288" y="165"/>
                    <a:pt x="370" y="124"/>
                  </a:cubicBezTo>
                  <a:cubicBezTo>
                    <a:pt x="247" y="83"/>
                    <a:pt x="206" y="83"/>
                    <a:pt x="83" y="1"/>
                  </a:cubicBezTo>
                  <a:cubicBezTo>
                    <a:pt x="83" y="83"/>
                    <a:pt x="42" y="124"/>
                    <a:pt x="1" y="16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54" name="Google Shape;10054;p17"/>
            <p:cNvSpPr/>
            <p:nvPr/>
          </p:nvSpPr>
          <p:spPr>
            <a:xfrm>
              <a:off x="5547675" y="1285650"/>
              <a:ext cx="6175" cy="5175"/>
            </a:xfrm>
            <a:custGeom>
              <a:avLst/>
              <a:gdLst/>
              <a:ahLst/>
              <a:cxnLst/>
              <a:rect l="l" t="t" r="r" b="b"/>
              <a:pathLst>
                <a:path w="247" h="207" extrusionOk="0">
                  <a:moveTo>
                    <a:pt x="206" y="1"/>
                  </a:moveTo>
                  <a:cubicBezTo>
                    <a:pt x="165" y="42"/>
                    <a:pt x="41" y="42"/>
                    <a:pt x="0" y="124"/>
                  </a:cubicBezTo>
                  <a:lnTo>
                    <a:pt x="124" y="206"/>
                  </a:lnTo>
                  <a:cubicBezTo>
                    <a:pt x="165" y="165"/>
                    <a:pt x="206" y="165"/>
                    <a:pt x="247" y="124"/>
                  </a:cubicBezTo>
                  <a:cubicBezTo>
                    <a:pt x="247" y="124"/>
                    <a:pt x="247" y="42"/>
                    <a:pt x="206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55" name="Google Shape;10055;p17"/>
            <p:cNvSpPr/>
            <p:nvPr/>
          </p:nvSpPr>
          <p:spPr>
            <a:xfrm>
              <a:off x="2031225" y="3821325"/>
              <a:ext cx="122225" cy="123275"/>
            </a:xfrm>
            <a:custGeom>
              <a:avLst/>
              <a:gdLst/>
              <a:ahLst/>
              <a:cxnLst/>
              <a:rect l="l" t="t" r="r" b="b"/>
              <a:pathLst>
                <a:path w="4889" h="4931" extrusionOk="0">
                  <a:moveTo>
                    <a:pt x="206" y="576"/>
                  </a:moveTo>
                  <a:cubicBezTo>
                    <a:pt x="165" y="617"/>
                    <a:pt x="124" y="617"/>
                    <a:pt x="83" y="658"/>
                  </a:cubicBezTo>
                  <a:cubicBezTo>
                    <a:pt x="124" y="699"/>
                    <a:pt x="165" y="740"/>
                    <a:pt x="206" y="740"/>
                  </a:cubicBezTo>
                  <a:lnTo>
                    <a:pt x="329" y="740"/>
                  </a:lnTo>
                  <a:cubicBezTo>
                    <a:pt x="740" y="1890"/>
                    <a:pt x="1027" y="2794"/>
                    <a:pt x="1603" y="3698"/>
                  </a:cubicBezTo>
                  <a:cubicBezTo>
                    <a:pt x="2137" y="4520"/>
                    <a:pt x="3246" y="4930"/>
                    <a:pt x="4889" y="4191"/>
                  </a:cubicBezTo>
                  <a:cubicBezTo>
                    <a:pt x="3287" y="2794"/>
                    <a:pt x="1767" y="1480"/>
                    <a:pt x="0" y="1"/>
                  </a:cubicBezTo>
                  <a:cubicBezTo>
                    <a:pt x="83" y="206"/>
                    <a:pt x="165" y="412"/>
                    <a:pt x="206" y="57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56" name="Google Shape;10056;p17"/>
            <p:cNvSpPr/>
            <p:nvPr/>
          </p:nvSpPr>
          <p:spPr>
            <a:xfrm>
              <a:off x="3647725" y="1273325"/>
              <a:ext cx="13375" cy="3125"/>
            </a:xfrm>
            <a:custGeom>
              <a:avLst/>
              <a:gdLst/>
              <a:ahLst/>
              <a:cxnLst/>
              <a:rect l="l" t="t" r="r" b="b"/>
              <a:pathLst>
                <a:path w="535" h="125" extrusionOk="0">
                  <a:moveTo>
                    <a:pt x="329" y="124"/>
                  </a:moveTo>
                  <a:cubicBezTo>
                    <a:pt x="411" y="83"/>
                    <a:pt x="452" y="42"/>
                    <a:pt x="534" y="1"/>
                  </a:cubicBezTo>
                  <a:cubicBezTo>
                    <a:pt x="370" y="1"/>
                    <a:pt x="247" y="1"/>
                    <a:pt x="0" y="4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57" name="Google Shape;10057;p17"/>
            <p:cNvSpPr/>
            <p:nvPr/>
          </p:nvSpPr>
          <p:spPr>
            <a:xfrm>
              <a:off x="4929425" y="1166525"/>
              <a:ext cx="6175" cy="4125"/>
            </a:xfrm>
            <a:custGeom>
              <a:avLst/>
              <a:gdLst/>
              <a:ahLst/>
              <a:cxnLst/>
              <a:rect l="l" t="t" r="r" b="b"/>
              <a:pathLst>
                <a:path w="247" h="165" extrusionOk="0">
                  <a:moveTo>
                    <a:pt x="0" y="42"/>
                  </a:moveTo>
                  <a:cubicBezTo>
                    <a:pt x="41" y="83"/>
                    <a:pt x="82" y="83"/>
                    <a:pt x="123" y="165"/>
                  </a:cubicBezTo>
                  <a:cubicBezTo>
                    <a:pt x="206" y="83"/>
                    <a:pt x="206" y="42"/>
                    <a:pt x="247" y="42"/>
                  </a:cubicBezTo>
                  <a:lnTo>
                    <a:pt x="165" y="0"/>
                  </a:lnTo>
                  <a:cubicBezTo>
                    <a:pt x="82" y="0"/>
                    <a:pt x="41" y="0"/>
                    <a:pt x="0" y="4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58" name="Google Shape;10058;p17"/>
            <p:cNvSpPr/>
            <p:nvPr/>
          </p:nvSpPr>
          <p:spPr>
            <a:xfrm>
              <a:off x="4083175" y="1752950"/>
              <a:ext cx="1050" cy="3100"/>
            </a:xfrm>
            <a:custGeom>
              <a:avLst/>
              <a:gdLst/>
              <a:ahLst/>
              <a:cxnLst/>
              <a:rect l="l" t="t" r="r" b="b"/>
              <a:pathLst>
                <a:path w="42" h="124" extrusionOk="0">
                  <a:moveTo>
                    <a:pt x="0" y="41"/>
                  </a:moveTo>
                  <a:cubicBezTo>
                    <a:pt x="0" y="41"/>
                    <a:pt x="0" y="124"/>
                    <a:pt x="0" y="41"/>
                  </a:cubicBezTo>
                  <a:cubicBezTo>
                    <a:pt x="41" y="41"/>
                    <a:pt x="41" y="41"/>
                    <a:pt x="41" y="0"/>
                  </a:cubicBezTo>
                  <a:cubicBezTo>
                    <a:pt x="41" y="41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59" name="Google Shape;10059;p17"/>
            <p:cNvSpPr/>
            <p:nvPr/>
          </p:nvSpPr>
          <p:spPr>
            <a:xfrm>
              <a:off x="4084200" y="1745750"/>
              <a:ext cx="14400" cy="8250"/>
            </a:xfrm>
            <a:custGeom>
              <a:avLst/>
              <a:gdLst/>
              <a:ahLst/>
              <a:cxnLst/>
              <a:rect l="l" t="t" r="r" b="b"/>
              <a:pathLst>
                <a:path w="576" h="330" extrusionOk="0">
                  <a:moveTo>
                    <a:pt x="370" y="1"/>
                  </a:moveTo>
                  <a:lnTo>
                    <a:pt x="0" y="329"/>
                  </a:lnTo>
                  <a:cubicBezTo>
                    <a:pt x="206" y="288"/>
                    <a:pt x="370" y="206"/>
                    <a:pt x="575" y="124"/>
                  </a:cubicBezTo>
                  <a:cubicBezTo>
                    <a:pt x="534" y="83"/>
                    <a:pt x="411" y="42"/>
                    <a:pt x="370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60" name="Google Shape;10060;p17"/>
            <p:cNvSpPr/>
            <p:nvPr/>
          </p:nvSpPr>
          <p:spPr>
            <a:xfrm>
              <a:off x="2720350" y="2580700"/>
              <a:ext cx="8225" cy="8250"/>
            </a:xfrm>
            <a:custGeom>
              <a:avLst/>
              <a:gdLst/>
              <a:ahLst/>
              <a:cxnLst/>
              <a:rect l="l" t="t" r="r" b="b"/>
              <a:pathLst>
                <a:path w="329" h="330" extrusionOk="0">
                  <a:moveTo>
                    <a:pt x="329" y="124"/>
                  </a:moveTo>
                  <a:cubicBezTo>
                    <a:pt x="329" y="83"/>
                    <a:pt x="247" y="83"/>
                    <a:pt x="123" y="1"/>
                  </a:cubicBezTo>
                  <a:cubicBezTo>
                    <a:pt x="82" y="83"/>
                    <a:pt x="0" y="165"/>
                    <a:pt x="82" y="206"/>
                  </a:cubicBezTo>
                  <a:cubicBezTo>
                    <a:pt x="82" y="288"/>
                    <a:pt x="164" y="288"/>
                    <a:pt x="288" y="330"/>
                  </a:cubicBezTo>
                  <a:cubicBezTo>
                    <a:pt x="288" y="288"/>
                    <a:pt x="329" y="206"/>
                    <a:pt x="329" y="12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61" name="Google Shape;10061;p17"/>
            <p:cNvSpPr/>
            <p:nvPr/>
          </p:nvSpPr>
          <p:spPr>
            <a:xfrm>
              <a:off x="3207150" y="994000"/>
              <a:ext cx="13375" cy="10275"/>
            </a:xfrm>
            <a:custGeom>
              <a:avLst/>
              <a:gdLst/>
              <a:ahLst/>
              <a:cxnLst/>
              <a:rect l="l" t="t" r="r" b="b"/>
              <a:pathLst>
                <a:path w="535" h="411" extrusionOk="0">
                  <a:moveTo>
                    <a:pt x="205" y="0"/>
                  </a:moveTo>
                  <a:cubicBezTo>
                    <a:pt x="123" y="123"/>
                    <a:pt x="0" y="205"/>
                    <a:pt x="0" y="288"/>
                  </a:cubicBezTo>
                  <a:cubicBezTo>
                    <a:pt x="0" y="329"/>
                    <a:pt x="164" y="411"/>
                    <a:pt x="205" y="411"/>
                  </a:cubicBezTo>
                  <a:cubicBezTo>
                    <a:pt x="329" y="411"/>
                    <a:pt x="411" y="370"/>
                    <a:pt x="534" y="329"/>
                  </a:cubicBezTo>
                  <a:cubicBezTo>
                    <a:pt x="411" y="288"/>
                    <a:pt x="329" y="164"/>
                    <a:pt x="205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62" name="Google Shape;10062;p17"/>
            <p:cNvSpPr/>
            <p:nvPr/>
          </p:nvSpPr>
          <p:spPr>
            <a:xfrm>
              <a:off x="4510400" y="1922400"/>
              <a:ext cx="9275" cy="7225"/>
            </a:xfrm>
            <a:custGeom>
              <a:avLst/>
              <a:gdLst/>
              <a:ahLst/>
              <a:cxnLst/>
              <a:rect l="l" t="t" r="r" b="b"/>
              <a:pathLst>
                <a:path w="371" h="289" extrusionOk="0">
                  <a:moveTo>
                    <a:pt x="370" y="165"/>
                  </a:moveTo>
                  <a:cubicBezTo>
                    <a:pt x="329" y="124"/>
                    <a:pt x="206" y="42"/>
                    <a:pt x="165" y="0"/>
                  </a:cubicBezTo>
                  <a:cubicBezTo>
                    <a:pt x="124" y="42"/>
                    <a:pt x="1" y="83"/>
                    <a:pt x="1" y="83"/>
                  </a:cubicBezTo>
                  <a:cubicBezTo>
                    <a:pt x="42" y="165"/>
                    <a:pt x="124" y="206"/>
                    <a:pt x="165" y="288"/>
                  </a:cubicBezTo>
                  <a:cubicBezTo>
                    <a:pt x="247" y="206"/>
                    <a:pt x="370" y="165"/>
                    <a:pt x="370" y="16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63" name="Google Shape;10063;p17"/>
            <p:cNvSpPr/>
            <p:nvPr/>
          </p:nvSpPr>
          <p:spPr>
            <a:xfrm>
              <a:off x="3191725" y="1805325"/>
              <a:ext cx="13375" cy="8225"/>
            </a:xfrm>
            <a:custGeom>
              <a:avLst/>
              <a:gdLst/>
              <a:ahLst/>
              <a:cxnLst/>
              <a:rect l="l" t="t" r="r" b="b"/>
              <a:pathLst>
                <a:path w="535" h="329" extrusionOk="0">
                  <a:moveTo>
                    <a:pt x="412" y="0"/>
                  </a:moveTo>
                  <a:cubicBezTo>
                    <a:pt x="247" y="41"/>
                    <a:pt x="165" y="165"/>
                    <a:pt x="1" y="206"/>
                  </a:cubicBezTo>
                  <a:cubicBezTo>
                    <a:pt x="42" y="288"/>
                    <a:pt x="124" y="288"/>
                    <a:pt x="124" y="329"/>
                  </a:cubicBezTo>
                  <a:cubicBezTo>
                    <a:pt x="247" y="288"/>
                    <a:pt x="371" y="165"/>
                    <a:pt x="535" y="12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64" name="Google Shape;10064;p17"/>
            <p:cNvSpPr/>
            <p:nvPr/>
          </p:nvSpPr>
          <p:spPr>
            <a:xfrm>
              <a:off x="4530950" y="1208625"/>
              <a:ext cx="5150" cy="4150"/>
            </a:xfrm>
            <a:custGeom>
              <a:avLst/>
              <a:gdLst/>
              <a:ahLst/>
              <a:cxnLst/>
              <a:rect l="l" t="t" r="r" b="b"/>
              <a:pathLst>
                <a:path w="206" h="166" extrusionOk="0">
                  <a:moveTo>
                    <a:pt x="41" y="165"/>
                  </a:moveTo>
                  <a:lnTo>
                    <a:pt x="164" y="165"/>
                  </a:lnTo>
                  <a:cubicBezTo>
                    <a:pt x="164" y="124"/>
                    <a:pt x="206" y="42"/>
                    <a:pt x="206" y="1"/>
                  </a:cubicBezTo>
                  <a:lnTo>
                    <a:pt x="0" y="1"/>
                  </a:lnTo>
                  <a:cubicBezTo>
                    <a:pt x="41" y="124"/>
                    <a:pt x="41" y="165"/>
                    <a:pt x="41" y="16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65" name="Google Shape;10065;p17"/>
            <p:cNvSpPr/>
            <p:nvPr/>
          </p:nvSpPr>
          <p:spPr>
            <a:xfrm>
              <a:off x="3016125" y="3784350"/>
              <a:ext cx="6175" cy="4150"/>
            </a:xfrm>
            <a:custGeom>
              <a:avLst/>
              <a:gdLst/>
              <a:ahLst/>
              <a:cxnLst/>
              <a:rect l="l" t="t" r="r" b="b"/>
              <a:pathLst>
                <a:path w="247" h="166" extrusionOk="0">
                  <a:moveTo>
                    <a:pt x="247" y="83"/>
                  </a:moveTo>
                  <a:cubicBezTo>
                    <a:pt x="206" y="42"/>
                    <a:pt x="206" y="1"/>
                    <a:pt x="164" y="1"/>
                  </a:cubicBezTo>
                  <a:cubicBezTo>
                    <a:pt x="123" y="42"/>
                    <a:pt x="41" y="42"/>
                    <a:pt x="0" y="83"/>
                  </a:cubicBezTo>
                  <a:cubicBezTo>
                    <a:pt x="41" y="124"/>
                    <a:pt x="123" y="124"/>
                    <a:pt x="164" y="16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66" name="Google Shape;10066;p17"/>
            <p:cNvSpPr/>
            <p:nvPr/>
          </p:nvSpPr>
          <p:spPr>
            <a:xfrm>
              <a:off x="3255400" y="1353450"/>
              <a:ext cx="7225" cy="5150"/>
            </a:xfrm>
            <a:custGeom>
              <a:avLst/>
              <a:gdLst/>
              <a:ahLst/>
              <a:cxnLst/>
              <a:rect l="l" t="t" r="r" b="b"/>
              <a:pathLst>
                <a:path w="289" h="206" extrusionOk="0">
                  <a:moveTo>
                    <a:pt x="124" y="205"/>
                  </a:moveTo>
                  <a:cubicBezTo>
                    <a:pt x="165" y="164"/>
                    <a:pt x="288" y="164"/>
                    <a:pt x="288" y="123"/>
                  </a:cubicBezTo>
                  <a:cubicBezTo>
                    <a:pt x="288" y="82"/>
                    <a:pt x="247" y="0"/>
                    <a:pt x="206" y="0"/>
                  </a:cubicBezTo>
                  <a:cubicBezTo>
                    <a:pt x="124" y="41"/>
                    <a:pt x="42" y="123"/>
                    <a:pt x="1" y="164"/>
                  </a:cubicBezTo>
                  <a:cubicBezTo>
                    <a:pt x="1" y="164"/>
                    <a:pt x="42" y="205"/>
                    <a:pt x="124" y="20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67" name="Google Shape;10067;p17"/>
            <p:cNvSpPr/>
            <p:nvPr/>
          </p:nvSpPr>
          <p:spPr>
            <a:xfrm>
              <a:off x="2837425" y="529775"/>
              <a:ext cx="12350" cy="9275"/>
            </a:xfrm>
            <a:custGeom>
              <a:avLst/>
              <a:gdLst/>
              <a:ahLst/>
              <a:cxnLst/>
              <a:rect l="l" t="t" r="r" b="b"/>
              <a:pathLst>
                <a:path w="494" h="371" extrusionOk="0">
                  <a:moveTo>
                    <a:pt x="82" y="42"/>
                  </a:moveTo>
                  <a:cubicBezTo>
                    <a:pt x="0" y="165"/>
                    <a:pt x="0" y="247"/>
                    <a:pt x="0" y="370"/>
                  </a:cubicBezTo>
                  <a:cubicBezTo>
                    <a:pt x="124" y="247"/>
                    <a:pt x="288" y="165"/>
                    <a:pt x="493" y="1"/>
                  </a:cubicBezTo>
                  <a:cubicBezTo>
                    <a:pt x="206" y="42"/>
                    <a:pt x="82" y="42"/>
                    <a:pt x="82" y="4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68" name="Google Shape;10068;p17"/>
            <p:cNvSpPr/>
            <p:nvPr/>
          </p:nvSpPr>
          <p:spPr>
            <a:xfrm>
              <a:off x="4421050" y="1824825"/>
              <a:ext cx="8250" cy="5175"/>
            </a:xfrm>
            <a:custGeom>
              <a:avLst/>
              <a:gdLst/>
              <a:ahLst/>
              <a:cxnLst/>
              <a:rect l="l" t="t" r="r" b="b"/>
              <a:pathLst>
                <a:path w="330" h="207" extrusionOk="0">
                  <a:moveTo>
                    <a:pt x="206" y="1"/>
                  </a:moveTo>
                  <a:cubicBezTo>
                    <a:pt x="124" y="1"/>
                    <a:pt x="42" y="1"/>
                    <a:pt x="1" y="42"/>
                  </a:cubicBezTo>
                  <a:cubicBezTo>
                    <a:pt x="42" y="83"/>
                    <a:pt x="42" y="165"/>
                    <a:pt x="83" y="206"/>
                  </a:cubicBezTo>
                  <a:lnTo>
                    <a:pt x="329" y="206"/>
                  </a:lnTo>
                  <a:cubicBezTo>
                    <a:pt x="288" y="165"/>
                    <a:pt x="247" y="42"/>
                    <a:pt x="206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69" name="Google Shape;10069;p17"/>
            <p:cNvSpPr/>
            <p:nvPr/>
          </p:nvSpPr>
          <p:spPr>
            <a:xfrm>
              <a:off x="4221825" y="520550"/>
              <a:ext cx="9250" cy="6175"/>
            </a:xfrm>
            <a:custGeom>
              <a:avLst/>
              <a:gdLst/>
              <a:ahLst/>
              <a:cxnLst/>
              <a:rect l="l" t="t" r="r" b="b"/>
              <a:pathLst>
                <a:path w="370" h="247" extrusionOk="0">
                  <a:moveTo>
                    <a:pt x="247" y="0"/>
                  </a:moveTo>
                  <a:cubicBezTo>
                    <a:pt x="164" y="41"/>
                    <a:pt x="82" y="41"/>
                    <a:pt x="0" y="41"/>
                  </a:cubicBezTo>
                  <a:cubicBezTo>
                    <a:pt x="41" y="123"/>
                    <a:pt x="82" y="205"/>
                    <a:pt x="164" y="247"/>
                  </a:cubicBezTo>
                  <a:lnTo>
                    <a:pt x="370" y="205"/>
                  </a:lnTo>
                  <a:cubicBezTo>
                    <a:pt x="288" y="164"/>
                    <a:pt x="247" y="123"/>
                    <a:pt x="247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70" name="Google Shape;10070;p17"/>
            <p:cNvSpPr/>
            <p:nvPr/>
          </p:nvSpPr>
          <p:spPr>
            <a:xfrm>
              <a:off x="3041800" y="3853175"/>
              <a:ext cx="8225" cy="6175"/>
            </a:xfrm>
            <a:custGeom>
              <a:avLst/>
              <a:gdLst/>
              <a:ahLst/>
              <a:cxnLst/>
              <a:rect l="l" t="t" r="r" b="b"/>
              <a:pathLst>
                <a:path w="329" h="247" extrusionOk="0">
                  <a:moveTo>
                    <a:pt x="329" y="165"/>
                  </a:moveTo>
                  <a:cubicBezTo>
                    <a:pt x="247" y="82"/>
                    <a:pt x="164" y="41"/>
                    <a:pt x="123" y="0"/>
                  </a:cubicBezTo>
                  <a:cubicBezTo>
                    <a:pt x="41" y="41"/>
                    <a:pt x="0" y="82"/>
                    <a:pt x="0" y="165"/>
                  </a:cubicBezTo>
                  <a:cubicBezTo>
                    <a:pt x="0" y="206"/>
                    <a:pt x="123" y="206"/>
                    <a:pt x="164" y="247"/>
                  </a:cubicBezTo>
                  <a:cubicBezTo>
                    <a:pt x="206" y="206"/>
                    <a:pt x="247" y="206"/>
                    <a:pt x="329" y="16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71" name="Google Shape;10071;p17"/>
            <p:cNvSpPr/>
            <p:nvPr/>
          </p:nvSpPr>
          <p:spPr>
            <a:xfrm>
              <a:off x="4339925" y="1936775"/>
              <a:ext cx="12350" cy="7225"/>
            </a:xfrm>
            <a:custGeom>
              <a:avLst/>
              <a:gdLst/>
              <a:ahLst/>
              <a:cxnLst/>
              <a:rect l="l" t="t" r="r" b="b"/>
              <a:pathLst>
                <a:path w="494" h="289" extrusionOk="0">
                  <a:moveTo>
                    <a:pt x="82" y="42"/>
                  </a:moveTo>
                  <a:cubicBezTo>
                    <a:pt x="41" y="165"/>
                    <a:pt x="0" y="247"/>
                    <a:pt x="0" y="288"/>
                  </a:cubicBezTo>
                  <a:cubicBezTo>
                    <a:pt x="165" y="247"/>
                    <a:pt x="247" y="165"/>
                    <a:pt x="493" y="1"/>
                  </a:cubicBezTo>
                  <a:cubicBezTo>
                    <a:pt x="247" y="42"/>
                    <a:pt x="165" y="42"/>
                    <a:pt x="82" y="4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72" name="Google Shape;10072;p17"/>
            <p:cNvSpPr/>
            <p:nvPr/>
          </p:nvSpPr>
          <p:spPr>
            <a:xfrm>
              <a:off x="3422800" y="987825"/>
              <a:ext cx="12350" cy="6200"/>
            </a:xfrm>
            <a:custGeom>
              <a:avLst/>
              <a:gdLst/>
              <a:ahLst/>
              <a:cxnLst/>
              <a:rect l="l" t="t" r="r" b="b"/>
              <a:pathLst>
                <a:path w="494" h="248" extrusionOk="0">
                  <a:moveTo>
                    <a:pt x="1" y="165"/>
                  </a:moveTo>
                  <a:cubicBezTo>
                    <a:pt x="83" y="165"/>
                    <a:pt x="165" y="206"/>
                    <a:pt x="288" y="247"/>
                  </a:cubicBezTo>
                  <a:cubicBezTo>
                    <a:pt x="329" y="206"/>
                    <a:pt x="371" y="165"/>
                    <a:pt x="494" y="124"/>
                  </a:cubicBezTo>
                  <a:cubicBezTo>
                    <a:pt x="412" y="42"/>
                    <a:pt x="329" y="1"/>
                    <a:pt x="288" y="42"/>
                  </a:cubicBezTo>
                  <a:cubicBezTo>
                    <a:pt x="165" y="42"/>
                    <a:pt x="124" y="124"/>
                    <a:pt x="1" y="16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73" name="Google Shape;10073;p17"/>
            <p:cNvSpPr/>
            <p:nvPr/>
          </p:nvSpPr>
          <p:spPr>
            <a:xfrm>
              <a:off x="4088300" y="1583500"/>
              <a:ext cx="9275" cy="8225"/>
            </a:xfrm>
            <a:custGeom>
              <a:avLst/>
              <a:gdLst/>
              <a:ahLst/>
              <a:cxnLst/>
              <a:rect l="l" t="t" r="r" b="b"/>
              <a:pathLst>
                <a:path w="371" h="329" extrusionOk="0">
                  <a:moveTo>
                    <a:pt x="370" y="205"/>
                  </a:moveTo>
                  <a:lnTo>
                    <a:pt x="165" y="0"/>
                  </a:lnTo>
                  <a:cubicBezTo>
                    <a:pt x="83" y="41"/>
                    <a:pt x="1" y="123"/>
                    <a:pt x="1" y="123"/>
                  </a:cubicBezTo>
                  <a:cubicBezTo>
                    <a:pt x="42" y="164"/>
                    <a:pt x="83" y="247"/>
                    <a:pt x="165" y="329"/>
                  </a:cubicBezTo>
                  <a:cubicBezTo>
                    <a:pt x="247" y="329"/>
                    <a:pt x="370" y="247"/>
                    <a:pt x="370" y="20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74" name="Google Shape;10074;p17"/>
            <p:cNvSpPr/>
            <p:nvPr/>
          </p:nvSpPr>
          <p:spPr>
            <a:xfrm>
              <a:off x="4331700" y="1528025"/>
              <a:ext cx="10300" cy="7225"/>
            </a:xfrm>
            <a:custGeom>
              <a:avLst/>
              <a:gdLst/>
              <a:ahLst/>
              <a:cxnLst/>
              <a:rect l="l" t="t" r="r" b="b"/>
              <a:pathLst>
                <a:path w="412" h="289" extrusionOk="0">
                  <a:moveTo>
                    <a:pt x="1" y="124"/>
                  </a:moveTo>
                  <a:cubicBezTo>
                    <a:pt x="83" y="165"/>
                    <a:pt x="165" y="206"/>
                    <a:pt x="206" y="288"/>
                  </a:cubicBezTo>
                  <a:cubicBezTo>
                    <a:pt x="288" y="288"/>
                    <a:pt x="370" y="206"/>
                    <a:pt x="411" y="206"/>
                  </a:cubicBezTo>
                  <a:cubicBezTo>
                    <a:pt x="370" y="165"/>
                    <a:pt x="329" y="124"/>
                    <a:pt x="288" y="1"/>
                  </a:cubicBezTo>
                  <a:cubicBezTo>
                    <a:pt x="165" y="83"/>
                    <a:pt x="83" y="124"/>
                    <a:pt x="1" y="12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75" name="Google Shape;10075;p17"/>
            <p:cNvSpPr/>
            <p:nvPr/>
          </p:nvSpPr>
          <p:spPr>
            <a:xfrm>
              <a:off x="4569975" y="1721100"/>
              <a:ext cx="13375" cy="6200"/>
            </a:xfrm>
            <a:custGeom>
              <a:avLst/>
              <a:gdLst/>
              <a:ahLst/>
              <a:cxnLst/>
              <a:rect l="l" t="t" r="r" b="b"/>
              <a:pathLst>
                <a:path w="535" h="248" extrusionOk="0">
                  <a:moveTo>
                    <a:pt x="82" y="1"/>
                  </a:moveTo>
                  <a:cubicBezTo>
                    <a:pt x="41" y="42"/>
                    <a:pt x="41" y="83"/>
                    <a:pt x="0" y="165"/>
                  </a:cubicBezTo>
                  <a:cubicBezTo>
                    <a:pt x="123" y="206"/>
                    <a:pt x="329" y="247"/>
                    <a:pt x="493" y="247"/>
                  </a:cubicBezTo>
                  <a:cubicBezTo>
                    <a:pt x="493" y="206"/>
                    <a:pt x="534" y="165"/>
                    <a:pt x="534" y="165"/>
                  </a:cubicBezTo>
                  <a:cubicBezTo>
                    <a:pt x="452" y="165"/>
                    <a:pt x="247" y="83"/>
                    <a:pt x="82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76" name="Google Shape;10076;p17"/>
            <p:cNvSpPr/>
            <p:nvPr/>
          </p:nvSpPr>
          <p:spPr>
            <a:xfrm>
              <a:off x="5028000" y="1550625"/>
              <a:ext cx="7225" cy="5150"/>
            </a:xfrm>
            <a:custGeom>
              <a:avLst/>
              <a:gdLst/>
              <a:ahLst/>
              <a:cxnLst/>
              <a:rect l="l" t="t" r="r" b="b"/>
              <a:pathLst>
                <a:path w="289" h="206" extrusionOk="0">
                  <a:moveTo>
                    <a:pt x="83" y="0"/>
                  </a:moveTo>
                  <a:cubicBezTo>
                    <a:pt x="83" y="0"/>
                    <a:pt x="1" y="42"/>
                    <a:pt x="42" y="42"/>
                  </a:cubicBezTo>
                  <a:cubicBezTo>
                    <a:pt x="42" y="83"/>
                    <a:pt x="83" y="124"/>
                    <a:pt x="165" y="206"/>
                  </a:cubicBezTo>
                  <a:cubicBezTo>
                    <a:pt x="206" y="124"/>
                    <a:pt x="247" y="124"/>
                    <a:pt x="288" y="83"/>
                  </a:cubicBezTo>
                  <a:cubicBezTo>
                    <a:pt x="247" y="42"/>
                    <a:pt x="165" y="42"/>
                    <a:pt x="83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77" name="Google Shape;10077;p17"/>
            <p:cNvSpPr/>
            <p:nvPr/>
          </p:nvSpPr>
          <p:spPr>
            <a:xfrm>
              <a:off x="3934250" y="1213775"/>
              <a:ext cx="7225" cy="7200"/>
            </a:xfrm>
            <a:custGeom>
              <a:avLst/>
              <a:gdLst/>
              <a:ahLst/>
              <a:cxnLst/>
              <a:rect l="l" t="t" r="r" b="b"/>
              <a:pathLst>
                <a:path w="289" h="288" extrusionOk="0">
                  <a:moveTo>
                    <a:pt x="165" y="0"/>
                  </a:moveTo>
                  <a:lnTo>
                    <a:pt x="1" y="164"/>
                  </a:lnTo>
                  <a:cubicBezTo>
                    <a:pt x="42" y="206"/>
                    <a:pt x="42" y="247"/>
                    <a:pt x="83" y="288"/>
                  </a:cubicBezTo>
                  <a:cubicBezTo>
                    <a:pt x="124" y="247"/>
                    <a:pt x="288" y="247"/>
                    <a:pt x="288" y="206"/>
                  </a:cubicBezTo>
                  <a:cubicBezTo>
                    <a:pt x="247" y="123"/>
                    <a:pt x="206" y="41"/>
                    <a:pt x="165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78" name="Google Shape;10078;p17"/>
            <p:cNvSpPr/>
            <p:nvPr/>
          </p:nvSpPr>
          <p:spPr>
            <a:xfrm>
              <a:off x="5660650" y="1105925"/>
              <a:ext cx="11325" cy="6200"/>
            </a:xfrm>
            <a:custGeom>
              <a:avLst/>
              <a:gdLst/>
              <a:ahLst/>
              <a:cxnLst/>
              <a:rect l="l" t="t" r="r" b="b"/>
              <a:pathLst>
                <a:path w="453" h="248" extrusionOk="0">
                  <a:moveTo>
                    <a:pt x="164" y="247"/>
                  </a:moveTo>
                  <a:cubicBezTo>
                    <a:pt x="247" y="165"/>
                    <a:pt x="370" y="124"/>
                    <a:pt x="452" y="1"/>
                  </a:cubicBezTo>
                  <a:lnTo>
                    <a:pt x="0" y="165"/>
                  </a:lnTo>
                  <a:cubicBezTo>
                    <a:pt x="41" y="206"/>
                    <a:pt x="123" y="247"/>
                    <a:pt x="164" y="24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79" name="Google Shape;10079;p17"/>
            <p:cNvSpPr/>
            <p:nvPr/>
          </p:nvSpPr>
          <p:spPr>
            <a:xfrm>
              <a:off x="3676475" y="893350"/>
              <a:ext cx="7225" cy="6175"/>
            </a:xfrm>
            <a:custGeom>
              <a:avLst/>
              <a:gdLst/>
              <a:ahLst/>
              <a:cxnLst/>
              <a:rect l="l" t="t" r="r" b="b"/>
              <a:pathLst>
                <a:path w="289" h="247" extrusionOk="0">
                  <a:moveTo>
                    <a:pt x="288" y="123"/>
                  </a:moveTo>
                  <a:cubicBezTo>
                    <a:pt x="247" y="82"/>
                    <a:pt x="124" y="41"/>
                    <a:pt x="83" y="0"/>
                  </a:cubicBezTo>
                  <a:cubicBezTo>
                    <a:pt x="42" y="41"/>
                    <a:pt x="1" y="82"/>
                    <a:pt x="1" y="123"/>
                  </a:cubicBezTo>
                  <a:cubicBezTo>
                    <a:pt x="1" y="206"/>
                    <a:pt x="83" y="206"/>
                    <a:pt x="124" y="247"/>
                  </a:cubicBezTo>
                  <a:cubicBezTo>
                    <a:pt x="206" y="206"/>
                    <a:pt x="247" y="206"/>
                    <a:pt x="288" y="12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80" name="Google Shape;10080;p17"/>
            <p:cNvSpPr/>
            <p:nvPr/>
          </p:nvSpPr>
          <p:spPr>
            <a:xfrm>
              <a:off x="1866900" y="4631650"/>
              <a:ext cx="7225" cy="7200"/>
            </a:xfrm>
            <a:custGeom>
              <a:avLst/>
              <a:gdLst/>
              <a:ahLst/>
              <a:cxnLst/>
              <a:rect l="l" t="t" r="r" b="b"/>
              <a:pathLst>
                <a:path w="289" h="288" extrusionOk="0">
                  <a:moveTo>
                    <a:pt x="1" y="123"/>
                  </a:moveTo>
                  <a:cubicBezTo>
                    <a:pt x="1" y="205"/>
                    <a:pt x="83" y="247"/>
                    <a:pt x="83" y="288"/>
                  </a:cubicBezTo>
                  <a:cubicBezTo>
                    <a:pt x="124" y="247"/>
                    <a:pt x="206" y="247"/>
                    <a:pt x="206" y="205"/>
                  </a:cubicBezTo>
                  <a:cubicBezTo>
                    <a:pt x="288" y="123"/>
                    <a:pt x="206" y="41"/>
                    <a:pt x="206" y="0"/>
                  </a:cubicBezTo>
                  <a:cubicBezTo>
                    <a:pt x="165" y="41"/>
                    <a:pt x="42" y="82"/>
                    <a:pt x="1" y="12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81" name="Google Shape;10081;p17"/>
            <p:cNvSpPr/>
            <p:nvPr/>
          </p:nvSpPr>
          <p:spPr>
            <a:xfrm>
              <a:off x="3746325" y="1712900"/>
              <a:ext cx="9250" cy="7200"/>
            </a:xfrm>
            <a:custGeom>
              <a:avLst/>
              <a:gdLst/>
              <a:ahLst/>
              <a:cxnLst/>
              <a:rect l="l" t="t" r="r" b="b"/>
              <a:pathLst>
                <a:path w="370" h="288" extrusionOk="0">
                  <a:moveTo>
                    <a:pt x="164" y="288"/>
                  </a:moveTo>
                  <a:cubicBezTo>
                    <a:pt x="205" y="206"/>
                    <a:pt x="329" y="206"/>
                    <a:pt x="370" y="164"/>
                  </a:cubicBezTo>
                  <a:cubicBezTo>
                    <a:pt x="329" y="123"/>
                    <a:pt x="205" y="82"/>
                    <a:pt x="164" y="0"/>
                  </a:cubicBezTo>
                  <a:cubicBezTo>
                    <a:pt x="123" y="82"/>
                    <a:pt x="0" y="123"/>
                    <a:pt x="0" y="12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82" name="Google Shape;10082;p17"/>
            <p:cNvSpPr/>
            <p:nvPr/>
          </p:nvSpPr>
          <p:spPr>
            <a:xfrm>
              <a:off x="5266275" y="1648200"/>
              <a:ext cx="14400" cy="7200"/>
            </a:xfrm>
            <a:custGeom>
              <a:avLst/>
              <a:gdLst/>
              <a:ahLst/>
              <a:cxnLst/>
              <a:rect l="l" t="t" r="r" b="b"/>
              <a:pathLst>
                <a:path w="576" h="288" extrusionOk="0">
                  <a:moveTo>
                    <a:pt x="124" y="0"/>
                  </a:moveTo>
                  <a:cubicBezTo>
                    <a:pt x="42" y="41"/>
                    <a:pt x="42" y="82"/>
                    <a:pt x="0" y="123"/>
                  </a:cubicBezTo>
                  <a:lnTo>
                    <a:pt x="452" y="288"/>
                  </a:lnTo>
                  <a:cubicBezTo>
                    <a:pt x="534" y="247"/>
                    <a:pt x="534" y="164"/>
                    <a:pt x="576" y="164"/>
                  </a:cubicBezTo>
                  <a:cubicBezTo>
                    <a:pt x="411" y="82"/>
                    <a:pt x="288" y="41"/>
                    <a:pt x="124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83" name="Google Shape;10083;p17"/>
            <p:cNvSpPr/>
            <p:nvPr/>
          </p:nvSpPr>
          <p:spPr>
            <a:xfrm>
              <a:off x="3707300" y="500000"/>
              <a:ext cx="8225" cy="5150"/>
            </a:xfrm>
            <a:custGeom>
              <a:avLst/>
              <a:gdLst/>
              <a:ahLst/>
              <a:cxnLst/>
              <a:rect l="l" t="t" r="r" b="b"/>
              <a:pathLst>
                <a:path w="329" h="206" extrusionOk="0">
                  <a:moveTo>
                    <a:pt x="123" y="206"/>
                  </a:moveTo>
                  <a:cubicBezTo>
                    <a:pt x="246" y="165"/>
                    <a:pt x="288" y="124"/>
                    <a:pt x="329" y="42"/>
                  </a:cubicBezTo>
                  <a:cubicBezTo>
                    <a:pt x="288" y="42"/>
                    <a:pt x="205" y="0"/>
                    <a:pt x="123" y="0"/>
                  </a:cubicBezTo>
                  <a:cubicBezTo>
                    <a:pt x="82" y="0"/>
                    <a:pt x="0" y="42"/>
                    <a:pt x="0" y="124"/>
                  </a:cubicBezTo>
                  <a:cubicBezTo>
                    <a:pt x="0" y="124"/>
                    <a:pt x="82" y="165"/>
                    <a:pt x="123" y="20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84" name="Google Shape;10084;p17"/>
            <p:cNvSpPr/>
            <p:nvPr/>
          </p:nvSpPr>
          <p:spPr>
            <a:xfrm>
              <a:off x="4138625" y="1676950"/>
              <a:ext cx="10300" cy="4125"/>
            </a:xfrm>
            <a:custGeom>
              <a:avLst/>
              <a:gdLst/>
              <a:ahLst/>
              <a:cxnLst/>
              <a:rect l="l" t="t" r="r" b="b"/>
              <a:pathLst>
                <a:path w="412" h="165" extrusionOk="0">
                  <a:moveTo>
                    <a:pt x="329" y="82"/>
                  </a:moveTo>
                  <a:cubicBezTo>
                    <a:pt x="288" y="0"/>
                    <a:pt x="206" y="0"/>
                    <a:pt x="124" y="0"/>
                  </a:cubicBezTo>
                  <a:cubicBezTo>
                    <a:pt x="83" y="0"/>
                    <a:pt x="42" y="82"/>
                    <a:pt x="1" y="124"/>
                  </a:cubicBezTo>
                  <a:cubicBezTo>
                    <a:pt x="83" y="165"/>
                    <a:pt x="206" y="165"/>
                    <a:pt x="288" y="165"/>
                  </a:cubicBezTo>
                  <a:cubicBezTo>
                    <a:pt x="329" y="124"/>
                    <a:pt x="411" y="82"/>
                    <a:pt x="329" y="8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85" name="Google Shape;10085;p17"/>
            <p:cNvSpPr/>
            <p:nvPr/>
          </p:nvSpPr>
          <p:spPr>
            <a:xfrm>
              <a:off x="3226650" y="1049450"/>
              <a:ext cx="7225" cy="6175"/>
            </a:xfrm>
            <a:custGeom>
              <a:avLst/>
              <a:gdLst/>
              <a:ahLst/>
              <a:cxnLst/>
              <a:rect l="l" t="t" r="r" b="b"/>
              <a:pathLst>
                <a:path w="289" h="247" extrusionOk="0">
                  <a:moveTo>
                    <a:pt x="1" y="165"/>
                  </a:moveTo>
                  <a:cubicBezTo>
                    <a:pt x="42" y="206"/>
                    <a:pt x="165" y="247"/>
                    <a:pt x="206" y="247"/>
                  </a:cubicBezTo>
                  <a:cubicBezTo>
                    <a:pt x="247" y="206"/>
                    <a:pt x="288" y="165"/>
                    <a:pt x="288" y="124"/>
                  </a:cubicBezTo>
                  <a:cubicBezTo>
                    <a:pt x="247" y="41"/>
                    <a:pt x="206" y="0"/>
                    <a:pt x="165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86" name="Google Shape;10086;p17"/>
            <p:cNvSpPr/>
            <p:nvPr/>
          </p:nvSpPr>
          <p:spPr>
            <a:xfrm>
              <a:off x="3760700" y="614000"/>
              <a:ext cx="8225" cy="4125"/>
            </a:xfrm>
            <a:custGeom>
              <a:avLst/>
              <a:gdLst/>
              <a:ahLst/>
              <a:cxnLst/>
              <a:rect l="l" t="t" r="r" b="b"/>
              <a:pathLst>
                <a:path w="329" h="165" extrusionOk="0">
                  <a:moveTo>
                    <a:pt x="206" y="0"/>
                  </a:moveTo>
                  <a:cubicBezTo>
                    <a:pt x="164" y="0"/>
                    <a:pt x="123" y="83"/>
                    <a:pt x="0" y="83"/>
                  </a:cubicBezTo>
                  <a:cubicBezTo>
                    <a:pt x="82" y="124"/>
                    <a:pt x="164" y="165"/>
                    <a:pt x="206" y="165"/>
                  </a:cubicBezTo>
                  <a:lnTo>
                    <a:pt x="329" y="124"/>
                  </a:lnTo>
                  <a:cubicBezTo>
                    <a:pt x="329" y="124"/>
                    <a:pt x="247" y="0"/>
                    <a:pt x="206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87" name="Google Shape;10087;p17"/>
            <p:cNvSpPr/>
            <p:nvPr/>
          </p:nvSpPr>
          <p:spPr>
            <a:xfrm>
              <a:off x="3289300" y="982700"/>
              <a:ext cx="9275" cy="5150"/>
            </a:xfrm>
            <a:custGeom>
              <a:avLst/>
              <a:gdLst/>
              <a:ahLst/>
              <a:cxnLst/>
              <a:rect l="l" t="t" r="r" b="b"/>
              <a:pathLst>
                <a:path w="371" h="206" extrusionOk="0">
                  <a:moveTo>
                    <a:pt x="0" y="123"/>
                  </a:moveTo>
                  <a:cubicBezTo>
                    <a:pt x="83" y="164"/>
                    <a:pt x="124" y="206"/>
                    <a:pt x="165" y="206"/>
                  </a:cubicBezTo>
                  <a:cubicBezTo>
                    <a:pt x="206" y="206"/>
                    <a:pt x="329" y="164"/>
                    <a:pt x="370" y="164"/>
                  </a:cubicBezTo>
                  <a:cubicBezTo>
                    <a:pt x="329" y="123"/>
                    <a:pt x="288" y="41"/>
                    <a:pt x="165" y="0"/>
                  </a:cubicBezTo>
                  <a:cubicBezTo>
                    <a:pt x="206" y="0"/>
                    <a:pt x="124" y="41"/>
                    <a:pt x="0" y="12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88" name="Google Shape;10088;p17"/>
            <p:cNvSpPr/>
            <p:nvPr/>
          </p:nvSpPr>
          <p:spPr>
            <a:xfrm>
              <a:off x="4857525" y="895400"/>
              <a:ext cx="10300" cy="9275"/>
            </a:xfrm>
            <a:custGeom>
              <a:avLst/>
              <a:gdLst/>
              <a:ahLst/>
              <a:cxnLst/>
              <a:rect l="l" t="t" r="r" b="b"/>
              <a:pathLst>
                <a:path w="412" h="371" extrusionOk="0">
                  <a:moveTo>
                    <a:pt x="1" y="329"/>
                  </a:moveTo>
                  <a:cubicBezTo>
                    <a:pt x="42" y="329"/>
                    <a:pt x="83" y="370"/>
                    <a:pt x="124" y="370"/>
                  </a:cubicBezTo>
                  <a:cubicBezTo>
                    <a:pt x="247" y="247"/>
                    <a:pt x="288" y="165"/>
                    <a:pt x="411" y="41"/>
                  </a:cubicBezTo>
                  <a:cubicBezTo>
                    <a:pt x="329" y="41"/>
                    <a:pt x="288" y="0"/>
                    <a:pt x="247" y="0"/>
                  </a:cubicBezTo>
                  <a:cubicBezTo>
                    <a:pt x="124" y="124"/>
                    <a:pt x="83" y="206"/>
                    <a:pt x="1" y="329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89" name="Google Shape;10089;p17"/>
            <p:cNvSpPr/>
            <p:nvPr/>
          </p:nvSpPr>
          <p:spPr>
            <a:xfrm>
              <a:off x="4855475" y="1192200"/>
              <a:ext cx="8250" cy="5150"/>
            </a:xfrm>
            <a:custGeom>
              <a:avLst/>
              <a:gdLst/>
              <a:ahLst/>
              <a:cxnLst/>
              <a:rect l="l" t="t" r="r" b="b"/>
              <a:pathLst>
                <a:path w="330" h="206" extrusionOk="0">
                  <a:moveTo>
                    <a:pt x="165" y="206"/>
                  </a:moveTo>
                  <a:cubicBezTo>
                    <a:pt x="206" y="165"/>
                    <a:pt x="329" y="165"/>
                    <a:pt x="329" y="83"/>
                  </a:cubicBezTo>
                  <a:cubicBezTo>
                    <a:pt x="329" y="42"/>
                    <a:pt x="288" y="0"/>
                    <a:pt x="206" y="0"/>
                  </a:cubicBezTo>
                  <a:cubicBezTo>
                    <a:pt x="165" y="0"/>
                    <a:pt x="0" y="42"/>
                    <a:pt x="0" y="42"/>
                  </a:cubicBezTo>
                  <a:cubicBezTo>
                    <a:pt x="83" y="83"/>
                    <a:pt x="165" y="124"/>
                    <a:pt x="165" y="20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90" name="Google Shape;10090;p17"/>
            <p:cNvSpPr/>
            <p:nvPr/>
          </p:nvSpPr>
          <p:spPr>
            <a:xfrm>
              <a:off x="2978125" y="4080125"/>
              <a:ext cx="8225" cy="8250"/>
            </a:xfrm>
            <a:custGeom>
              <a:avLst/>
              <a:gdLst/>
              <a:ahLst/>
              <a:cxnLst/>
              <a:rect l="l" t="t" r="r" b="b"/>
              <a:pathLst>
                <a:path w="329" h="330" extrusionOk="0">
                  <a:moveTo>
                    <a:pt x="41" y="124"/>
                  </a:moveTo>
                  <a:cubicBezTo>
                    <a:pt x="41" y="165"/>
                    <a:pt x="123" y="206"/>
                    <a:pt x="123" y="330"/>
                  </a:cubicBezTo>
                  <a:lnTo>
                    <a:pt x="329" y="206"/>
                  </a:lnTo>
                  <a:lnTo>
                    <a:pt x="206" y="42"/>
                  </a:lnTo>
                  <a:cubicBezTo>
                    <a:pt x="123" y="1"/>
                    <a:pt x="0" y="42"/>
                    <a:pt x="41" y="12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91" name="Google Shape;10091;p17"/>
            <p:cNvSpPr/>
            <p:nvPr/>
          </p:nvSpPr>
          <p:spPr>
            <a:xfrm>
              <a:off x="3128050" y="976525"/>
              <a:ext cx="12350" cy="6200"/>
            </a:xfrm>
            <a:custGeom>
              <a:avLst/>
              <a:gdLst/>
              <a:ahLst/>
              <a:cxnLst/>
              <a:rect l="l" t="t" r="r" b="b"/>
              <a:pathLst>
                <a:path w="494" h="248" extrusionOk="0">
                  <a:moveTo>
                    <a:pt x="494" y="165"/>
                  </a:moveTo>
                  <a:cubicBezTo>
                    <a:pt x="371" y="83"/>
                    <a:pt x="206" y="42"/>
                    <a:pt x="83" y="1"/>
                  </a:cubicBezTo>
                  <a:cubicBezTo>
                    <a:pt x="42" y="42"/>
                    <a:pt x="42" y="83"/>
                    <a:pt x="1" y="83"/>
                  </a:cubicBezTo>
                  <a:cubicBezTo>
                    <a:pt x="165" y="165"/>
                    <a:pt x="288" y="206"/>
                    <a:pt x="412" y="24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92" name="Google Shape;10092;p17"/>
            <p:cNvSpPr/>
            <p:nvPr/>
          </p:nvSpPr>
          <p:spPr>
            <a:xfrm>
              <a:off x="3193800" y="971400"/>
              <a:ext cx="8225" cy="5150"/>
            </a:xfrm>
            <a:custGeom>
              <a:avLst/>
              <a:gdLst/>
              <a:ahLst/>
              <a:cxnLst/>
              <a:rect l="l" t="t" r="r" b="b"/>
              <a:pathLst>
                <a:path w="329" h="206" extrusionOk="0">
                  <a:moveTo>
                    <a:pt x="288" y="0"/>
                  </a:moveTo>
                  <a:cubicBezTo>
                    <a:pt x="205" y="0"/>
                    <a:pt x="82" y="41"/>
                    <a:pt x="0" y="41"/>
                  </a:cubicBezTo>
                  <a:cubicBezTo>
                    <a:pt x="41" y="82"/>
                    <a:pt x="41" y="206"/>
                    <a:pt x="82" y="206"/>
                  </a:cubicBezTo>
                  <a:cubicBezTo>
                    <a:pt x="123" y="206"/>
                    <a:pt x="246" y="206"/>
                    <a:pt x="288" y="165"/>
                  </a:cubicBezTo>
                  <a:cubicBezTo>
                    <a:pt x="329" y="165"/>
                    <a:pt x="288" y="41"/>
                    <a:pt x="288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93" name="Google Shape;10093;p17"/>
            <p:cNvSpPr/>
            <p:nvPr/>
          </p:nvSpPr>
          <p:spPr>
            <a:xfrm>
              <a:off x="4201275" y="1112100"/>
              <a:ext cx="6175" cy="6175"/>
            </a:xfrm>
            <a:custGeom>
              <a:avLst/>
              <a:gdLst/>
              <a:ahLst/>
              <a:cxnLst/>
              <a:rect l="l" t="t" r="r" b="b"/>
              <a:pathLst>
                <a:path w="247" h="247" extrusionOk="0">
                  <a:moveTo>
                    <a:pt x="165" y="0"/>
                  </a:moveTo>
                  <a:cubicBezTo>
                    <a:pt x="83" y="41"/>
                    <a:pt x="0" y="123"/>
                    <a:pt x="0" y="123"/>
                  </a:cubicBezTo>
                  <a:cubicBezTo>
                    <a:pt x="0" y="165"/>
                    <a:pt x="83" y="206"/>
                    <a:pt x="165" y="247"/>
                  </a:cubicBezTo>
                  <a:cubicBezTo>
                    <a:pt x="206" y="206"/>
                    <a:pt x="247" y="165"/>
                    <a:pt x="247" y="12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94" name="Google Shape;10094;p17"/>
            <p:cNvSpPr/>
            <p:nvPr/>
          </p:nvSpPr>
          <p:spPr>
            <a:xfrm>
              <a:off x="2836400" y="2062075"/>
              <a:ext cx="8225" cy="5150"/>
            </a:xfrm>
            <a:custGeom>
              <a:avLst/>
              <a:gdLst/>
              <a:ahLst/>
              <a:cxnLst/>
              <a:rect l="l" t="t" r="r" b="b"/>
              <a:pathLst>
                <a:path w="329" h="206" extrusionOk="0">
                  <a:moveTo>
                    <a:pt x="329" y="124"/>
                  </a:moveTo>
                  <a:cubicBezTo>
                    <a:pt x="329" y="83"/>
                    <a:pt x="206" y="83"/>
                    <a:pt x="123" y="0"/>
                  </a:cubicBezTo>
                  <a:cubicBezTo>
                    <a:pt x="41" y="124"/>
                    <a:pt x="41" y="165"/>
                    <a:pt x="0" y="206"/>
                  </a:cubicBezTo>
                  <a:lnTo>
                    <a:pt x="206" y="206"/>
                  </a:lnTo>
                  <a:cubicBezTo>
                    <a:pt x="247" y="206"/>
                    <a:pt x="329" y="165"/>
                    <a:pt x="329" y="12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95" name="Google Shape;10095;p17"/>
            <p:cNvSpPr/>
            <p:nvPr/>
          </p:nvSpPr>
          <p:spPr>
            <a:xfrm>
              <a:off x="5084500" y="1216850"/>
              <a:ext cx="9250" cy="6175"/>
            </a:xfrm>
            <a:custGeom>
              <a:avLst/>
              <a:gdLst/>
              <a:ahLst/>
              <a:cxnLst/>
              <a:rect l="l" t="t" r="r" b="b"/>
              <a:pathLst>
                <a:path w="370" h="247" extrusionOk="0">
                  <a:moveTo>
                    <a:pt x="370" y="83"/>
                  </a:moveTo>
                  <a:cubicBezTo>
                    <a:pt x="370" y="41"/>
                    <a:pt x="247" y="0"/>
                    <a:pt x="206" y="0"/>
                  </a:cubicBezTo>
                  <a:cubicBezTo>
                    <a:pt x="124" y="0"/>
                    <a:pt x="41" y="41"/>
                    <a:pt x="0" y="41"/>
                  </a:cubicBezTo>
                  <a:cubicBezTo>
                    <a:pt x="41" y="83"/>
                    <a:pt x="165" y="124"/>
                    <a:pt x="206" y="247"/>
                  </a:cubicBezTo>
                  <a:cubicBezTo>
                    <a:pt x="247" y="124"/>
                    <a:pt x="370" y="83"/>
                    <a:pt x="370" y="8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96" name="Google Shape;10096;p17"/>
            <p:cNvSpPr/>
            <p:nvPr/>
          </p:nvSpPr>
          <p:spPr>
            <a:xfrm>
              <a:off x="1617350" y="4903800"/>
              <a:ext cx="7200" cy="7200"/>
            </a:xfrm>
            <a:custGeom>
              <a:avLst/>
              <a:gdLst/>
              <a:ahLst/>
              <a:cxnLst/>
              <a:rect l="l" t="t" r="r" b="b"/>
              <a:pathLst>
                <a:path w="288" h="288" extrusionOk="0">
                  <a:moveTo>
                    <a:pt x="206" y="0"/>
                  </a:moveTo>
                  <a:cubicBezTo>
                    <a:pt x="123" y="41"/>
                    <a:pt x="41" y="82"/>
                    <a:pt x="0" y="124"/>
                  </a:cubicBezTo>
                  <a:cubicBezTo>
                    <a:pt x="0" y="124"/>
                    <a:pt x="0" y="288"/>
                    <a:pt x="41" y="288"/>
                  </a:cubicBezTo>
                  <a:cubicBezTo>
                    <a:pt x="82" y="288"/>
                    <a:pt x="206" y="288"/>
                    <a:pt x="288" y="247"/>
                  </a:cubicBezTo>
                  <a:cubicBezTo>
                    <a:pt x="247" y="82"/>
                    <a:pt x="247" y="41"/>
                    <a:pt x="206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97" name="Google Shape;10097;p17"/>
            <p:cNvSpPr/>
            <p:nvPr/>
          </p:nvSpPr>
          <p:spPr>
            <a:xfrm>
              <a:off x="2152400" y="2365050"/>
              <a:ext cx="9275" cy="8225"/>
            </a:xfrm>
            <a:custGeom>
              <a:avLst/>
              <a:gdLst/>
              <a:ahLst/>
              <a:cxnLst/>
              <a:rect l="l" t="t" r="r" b="b"/>
              <a:pathLst>
                <a:path w="371" h="329" extrusionOk="0">
                  <a:moveTo>
                    <a:pt x="371" y="123"/>
                  </a:moveTo>
                  <a:lnTo>
                    <a:pt x="247" y="0"/>
                  </a:lnTo>
                  <a:cubicBezTo>
                    <a:pt x="165" y="82"/>
                    <a:pt x="83" y="123"/>
                    <a:pt x="1" y="164"/>
                  </a:cubicBezTo>
                  <a:lnTo>
                    <a:pt x="165" y="329"/>
                  </a:lnTo>
                  <a:cubicBezTo>
                    <a:pt x="206" y="205"/>
                    <a:pt x="288" y="164"/>
                    <a:pt x="371" y="12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98" name="Google Shape;10098;p17"/>
            <p:cNvSpPr/>
            <p:nvPr/>
          </p:nvSpPr>
          <p:spPr>
            <a:xfrm>
              <a:off x="3582000" y="3468050"/>
              <a:ext cx="18500" cy="11325"/>
            </a:xfrm>
            <a:custGeom>
              <a:avLst/>
              <a:gdLst/>
              <a:ahLst/>
              <a:cxnLst/>
              <a:rect l="l" t="t" r="r" b="b"/>
              <a:pathLst>
                <a:path w="740" h="453" extrusionOk="0">
                  <a:moveTo>
                    <a:pt x="740" y="247"/>
                  </a:moveTo>
                  <a:cubicBezTo>
                    <a:pt x="616" y="164"/>
                    <a:pt x="493" y="123"/>
                    <a:pt x="370" y="0"/>
                  </a:cubicBezTo>
                  <a:cubicBezTo>
                    <a:pt x="206" y="41"/>
                    <a:pt x="123" y="123"/>
                    <a:pt x="0" y="164"/>
                  </a:cubicBezTo>
                  <a:cubicBezTo>
                    <a:pt x="123" y="247"/>
                    <a:pt x="206" y="370"/>
                    <a:pt x="370" y="411"/>
                  </a:cubicBezTo>
                  <a:cubicBezTo>
                    <a:pt x="411" y="452"/>
                    <a:pt x="575" y="329"/>
                    <a:pt x="740" y="24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99" name="Google Shape;10099;p17"/>
            <p:cNvSpPr/>
            <p:nvPr/>
          </p:nvSpPr>
          <p:spPr>
            <a:xfrm>
              <a:off x="2226350" y="2393800"/>
              <a:ext cx="7225" cy="7200"/>
            </a:xfrm>
            <a:custGeom>
              <a:avLst/>
              <a:gdLst/>
              <a:ahLst/>
              <a:cxnLst/>
              <a:rect l="l" t="t" r="r" b="b"/>
              <a:pathLst>
                <a:path w="289" h="288" extrusionOk="0">
                  <a:moveTo>
                    <a:pt x="83" y="288"/>
                  </a:moveTo>
                  <a:lnTo>
                    <a:pt x="165" y="288"/>
                  </a:lnTo>
                  <a:cubicBezTo>
                    <a:pt x="206" y="206"/>
                    <a:pt x="206" y="82"/>
                    <a:pt x="288" y="0"/>
                  </a:cubicBezTo>
                  <a:lnTo>
                    <a:pt x="1" y="0"/>
                  </a:lnTo>
                  <a:cubicBezTo>
                    <a:pt x="1" y="165"/>
                    <a:pt x="1" y="206"/>
                    <a:pt x="83" y="28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00" name="Google Shape;10100;p17"/>
            <p:cNvSpPr/>
            <p:nvPr/>
          </p:nvSpPr>
          <p:spPr>
            <a:xfrm>
              <a:off x="4550450" y="1694400"/>
              <a:ext cx="2075" cy="1050"/>
            </a:xfrm>
            <a:custGeom>
              <a:avLst/>
              <a:gdLst/>
              <a:ahLst/>
              <a:cxnLst/>
              <a:rect l="l" t="t" r="r" b="b"/>
              <a:pathLst>
                <a:path w="83" h="42" extrusionOk="0">
                  <a:moveTo>
                    <a:pt x="1" y="1"/>
                  </a:moveTo>
                  <a:cubicBezTo>
                    <a:pt x="1" y="42"/>
                    <a:pt x="42" y="42"/>
                    <a:pt x="1" y="1"/>
                  </a:cubicBezTo>
                  <a:lnTo>
                    <a:pt x="1" y="1"/>
                  </a:lnTo>
                  <a:lnTo>
                    <a:pt x="83" y="1"/>
                  </a:lnTo>
                  <a:cubicBezTo>
                    <a:pt x="42" y="42"/>
                    <a:pt x="42" y="42"/>
                    <a:pt x="1" y="1"/>
                  </a:cubicBezTo>
                  <a:cubicBezTo>
                    <a:pt x="4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01" name="Google Shape;10101;p17"/>
            <p:cNvSpPr/>
            <p:nvPr/>
          </p:nvSpPr>
          <p:spPr>
            <a:xfrm>
              <a:off x="4525800" y="1684125"/>
              <a:ext cx="24675" cy="11325"/>
            </a:xfrm>
            <a:custGeom>
              <a:avLst/>
              <a:gdLst/>
              <a:ahLst/>
              <a:cxnLst/>
              <a:rect l="l" t="t" r="r" b="b"/>
              <a:pathLst>
                <a:path w="987" h="453" extrusionOk="0">
                  <a:moveTo>
                    <a:pt x="987" y="412"/>
                  </a:moveTo>
                  <a:cubicBezTo>
                    <a:pt x="740" y="288"/>
                    <a:pt x="453" y="206"/>
                    <a:pt x="1" y="1"/>
                  </a:cubicBezTo>
                  <a:cubicBezTo>
                    <a:pt x="247" y="453"/>
                    <a:pt x="617" y="453"/>
                    <a:pt x="987" y="41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02" name="Google Shape;10102;p17"/>
            <p:cNvSpPr/>
            <p:nvPr/>
          </p:nvSpPr>
          <p:spPr>
            <a:xfrm>
              <a:off x="5272425" y="1761150"/>
              <a:ext cx="10300" cy="6200"/>
            </a:xfrm>
            <a:custGeom>
              <a:avLst/>
              <a:gdLst/>
              <a:ahLst/>
              <a:cxnLst/>
              <a:rect l="l" t="t" r="r" b="b"/>
              <a:pathLst>
                <a:path w="412" h="248" extrusionOk="0">
                  <a:moveTo>
                    <a:pt x="206" y="247"/>
                  </a:moveTo>
                  <a:lnTo>
                    <a:pt x="412" y="206"/>
                  </a:lnTo>
                  <a:cubicBezTo>
                    <a:pt x="412" y="124"/>
                    <a:pt x="330" y="42"/>
                    <a:pt x="288" y="1"/>
                  </a:cubicBezTo>
                  <a:cubicBezTo>
                    <a:pt x="165" y="42"/>
                    <a:pt x="83" y="42"/>
                    <a:pt x="1" y="83"/>
                  </a:cubicBezTo>
                  <a:cubicBezTo>
                    <a:pt x="83" y="124"/>
                    <a:pt x="124" y="206"/>
                    <a:pt x="206" y="24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03" name="Google Shape;10103;p17"/>
            <p:cNvSpPr/>
            <p:nvPr/>
          </p:nvSpPr>
          <p:spPr>
            <a:xfrm>
              <a:off x="3085950" y="3576900"/>
              <a:ext cx="15425" cy="12350"/>
            </a:xfrm>
            <a:custGeom>
              <a:avLst/>
              <a:gdLst/>
              <a:ahLst/>
              <a:cxnLst/>
              <a:rect l="l" t="t" r="r" b="b"/>
              <a:pathLst>
                <a:path w="617" h="494" extrusionOk="0">
                  <a:moveTo>
                    <a:pt x="617" y="124"/>
                  </a:moveTo>
                  <a:cubicBezTo>
                    <a:pt x="617" y="124"/>
                    <a:pt x="411" y="83"/>
                    <a:pt x="247" y="1"/>
                  </a:cubicBezTo>
                  <a:cubicBezTo>
                    <a:pt x="124" y="124"/>
                    <a:pt x="83" y="206"/>
                    <a:pt x="1" y="329"/>
                  </a:cubicBezTo>
                  <a:cubicBezTo>
                    <a:pt x="124" y="370"/>
                    <a:pt x="288" y="411"/>
                    <a:pt x="411" y="494"/>
                  </a:cubicBezTo>
                  <a:cubicBezTo>
                    <a:pt x="494" y="370"/>
                    <a:pt x="617" y="288"/>
                    <a:pt x="617" y="12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04" name="Google Shape;10104;p17"/>
            <p:cNvSpPr/>
            <p:nvPr/>
          </p:nvSpPr>
          <p:spPr>
            <a:xfrm>
              <a:off x="2988400" y="3789500"/>
              <a:ext cx="11300" cy="7200"/>
            </a:xfrm>
            <a:custGeom>
              <a:avLst/>
              <a:gdLst/>
              <a:ahLst/>
              <a:cxnLst/>
              <a:rect l="l" t="t" r="r" b="b"/>
              <a:pathLst>
                <a:path w="452" h="288" extrusionOk="0">
                  <a:moveTo>
                    <a:pt x="452" y="247"/>
                  </a:moveTo>
                  <a:lnTo>
                    <a:pt x="205" y="0"/>
                  </a:lnTo>
                  <a:cubicBezTo>
                    <a:pt x="123" y="41"/>
                    <a:pt x="82" y="82"/>
                    <a:pt x="0" y="82"/>
                  </a:cubicBezTo>
                  <a:cubicBezTo>
                    <a:pt x="82" y="124"/>
                    <a:pt x="205" y="247"/>
                    <a:pt x="329" y="288"/>
                  </a:cubicBezTo>
                  <a:cubicBezTo>
                    <a:pt x="329" y="288"/>
                    <a:pt x="411" y="288"/>
                    <a:pt x="452" y="24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05" name="Google Shape;10105;p17"/>
            <p:cNvSpPr/>
            <p:nvPr/>
          </p:nvSpPr>
          <p:spPr>
            <a:xfrm>
              <a:off x="5500425" y="1255875"/>
              <a:ext cx="7225" cy="7225"/>
            </a:xfrm>
            <a:custGeom>
              <a:avLst/>
              <a:gdLst/>
              <a:ahLst/>
              <a:cxnLst/>
              <a:rect l="l" t="t" r="r" b="b"/>
              <a:pathLst>
                <a:path w="289" h="289" extrusionOk="0">
                  <a:moveTo>
                    <a:pt x="206" y="0"/>
                  </a:moveTo>
                  <a:cubicBezTo>
                    <a:pt x="165" y="42"/>
                    <a:pt x="42" y="42"/>
                    <a:pt x="1" y="124"/>
                  </a:cubicBezTo>
                  <a:cubicBezTo>
                    <a:pt x="42" y="165"/>
                    <a:pt x="42" y="206"/>
                    <a:pt x="83" y="288"/>
                  </a:cubicBezTo>
                  <a:cubicBezTo>
                    <a:pt x="165" y="206"/>
                    <a:pt x="247" y="206"/>
                    <a:pt x="288" y="165"/>
                  </a:cubicBezTo>
                  <a:cubicBezTo>
                    <a:pt x="288" y="124"/>
                    <a:pt x="206" y="83"/>
                    <a:pt x="206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06" name="Google Shape;10106;p17"/>
            <p:cNvSpPr/>
            <p:nvPr/>
          </p:nvSpPr>
          <p:spPr>
            <a:xfrm>
              <a:off x="3940425" y="1676950"/>
              <a:ext cx="10275" cy="8225"/>
            </a:xfrm>
            <a:custGeom>
              <a:avLst/>
              <a:gdLst/>
              <a:ahLst/>
              <a:cxnLst/>
              <a:rect l="l" t="t" r="r" b="b"/>
              <a:pathLst>
                <a:path w="411" h="329" extrusionOk="0">
                  <a:moveTo>
                    <a:pt x="329" y="0"/>
                  </a:moveTo>
                  <a:cubicBezTo>
                    <a:pt x="206" y="124"/>
                    <a:pt x="123" y="165"/>
                    <a:pt x="0" y="288"/>
                  </a:cubicBezTo>
                  <a:cubicBezTo>
                    <a:pt x="41" y="288"/>
                    <a:pt x="123" y="329"/>
                    <a:pt x="123" y="329"/>
                  </a:cubicBezTo>
                  <a:cubicBezTo>
                    <a:pt x="206" y="206"/>
                    <a:pt x="329" y="165"/>
                    <a:pt x="411" y="41"/>
                  </a:cubicBezTo>
                  <a:cubicBezTo>
                    <a:pt x="411" y="82"/>
                    <a:pt x="370" y="82"/>
                    <a:pt x="329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07" name="Google Shape;10107;p17"/>
            <p:cNvSpPr/>
            <p:nvPr/>
          </p:nvSpPr>
          <p:spPr>
            <a:xfrm>
              <a:off x="3997925" y="2455425"/>
              <a:ext cx="12350" cy="9250"/>
            </a:xfrm>
            <a:custGeom>
              <a:avLst/>
              <a:gdLst/>
              <a:ahLst/>
              <a:cxnLst/>
              <a:rect l="l" t="t" r="r" b="b"/>
              <a:pathLst>
                <a:path w="494" h="370" extrusionOk="0">
                  <a:moveTo>
                    <a:pt x="494" y="82"/>
                  </a:moveTo>
                  <a:cubicBezTo>
                    <a:pt x="370" y="41"/>
                    <a:pt x="329" y="41"/>
                    <a:pt x="206" y="0"/>
                  </a:cubicBezTo>
                  <a:cubicBezTo>
                    <a:pt x="165" y="82"/>
                    <a:pt x="83" y="206"/>
                    <a:pt x="1" y="288"/>
                  </a:cubicBezTo>
                  <a:cubicBezTo>
                    <a:pt x="83" y="288"/>
                    <a:pt x="124" y="370"/>
                    <a:pt x="165" y="370"/>
                  </a:cubicBezTo>
                  <a:cubicBezTo>
                    <a:pt x="288" y="247"/>
                    <a:pt x="370" y="164"/>
                    <a:pt x="494" y="8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08" name="Google Shape;10108;p17"/>
            <p:cNvSpPr/>
            <p:nvPr/>
          </p:nvSpPr>
          <p:spPr>
            <a:xfrm>
              <a:off x="3723725" y="2488275"/>
              <a:ext cx="7200" cy="9275"/>
            </a:xfrm>
            <a:custGeom>
              <a:avLst/>
              <a:gdLst/>
              <a:ahLst/>
              <a:cxnLst/>
              <a:rect l="l" t="t" r="r" b="b"/>
              <a:pathLst>
                <a:path w="288" h="371" extrusionOk="0">
                  <a:moveTo>
                    <a:pt x="288" y="83"/>
                  </a:moveTo>
                  <a:cubicBezTo>
                    <a:pt x="206" y="83"/>
                    <a:pt x="165" y="83"/>
                    <a:pt x="41" y="1"/>
                  </a:cubicBezTo>
                  <a:cubicBezTo>
                    <a:pt x="41" y="124"/>
                    <a:pt x="0" y="288"/>
                    <a:pt x="0" y="370"/>
                  </a:cubicBezTo>
                  <a:lnTo>
                    <a:pt x="206" y="370"/>
                  </a:lnTo>
                  <a:cubicBezTo>
                    <a:pt x="206" y="329"/>
                    <a:pt x="247" y="165"/>
                    <a:pt x="288" y="8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09" name="Google Shape;10109;p17"/>
            <p:cNvSpPr/>
            <p:nvPr/>
          </p:nvSpPr>
          <p:spPr>
            <a:xfrm>
              <a:off x="3872625" y="1261000"/>
              <a:ext cx="6200" cy="4150"/>
            </a:xfrm>
            <a:custGeom>
              <a:avLst/>
              <a:gdLst/>
              <a:ahLst/>
              <a:cxnLst/>
              <a:rect l="l" t="t" r="r" b="b"/>
              <a:pathLst>
                <a:path w="248" h="166" extrusionOk="0">
                  <a:moveTo>
                    <a:pt x="206" y="1"/>
                  </a:moveTo>
                  <a:cubicBezTo>
                    <a:pt x="165" y="1"/>
                    <a:pt x="83" y="83"/>
                    <a:pt x="1" y="83"/>
                  </a:cubicBezTo>
                  <a:cubicBezTo>
                    <a:pt x="42" y="124"/>
                    <a:pt x="42" y="165"/>
                    <a:pt x="83" y="165"/>
                  </a:cubicBezTo>
                  <a:cubicBezTo>
                    <a:pt x="165" y="124"/>
                    <a:pt x="206" y="124"/>
                    <a:pt x="247" y="8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10" name="Google Shape;10110;p17"/>
            <p:cNvSpPr/>
            <p:nvPr/>
          </p:nvSpPr>
          <p:spPr>
            <a:xfrm>
              <a:off x="4894500" y="1916250"/>
              <a:ext cx="7225" cy="6175"/>
            </a:xfrm>
            <a:custGeom>
              <a:avLst/>
              <a:gdLst/>
              <a:ahLst/>
              <a:cxnLst/>
              <a:rect l="l" t="t" r="r" b="b"/>
              <a:pathLst>
                <a:path w="289" h="247" extrusionOk="0">
                  <a:moveTo>
                    <a:pt x="206" y="0"/>
                  </a:moveTo>
                  <a:cubicBezTo>
                    <a:pt x="124" y="0"/>
                    <a:pt x="42" y="0"/>
                    <a:pt x="0" y="41"/>
                  </a:cubicBezTo>
                  <a:cubicBezTo>
                    <a:pt x="42" y="82"/>
                    <a:pt x="83" y="123"/>
                    <a:pt x="165" y="246"/>
                  </a:cubicBezTo>
                  <a:cubicBezTo>
                    <a:pt x="206" y="205"/>
                    <a:pt x="247" y="205"/>
                    <a:pt x="288" y="164"/>
                  </a:cubicBezTo>
                  <a:cubicBezTo>
                    <a:pt x="288" y="82"/>
                    <a:pt x="247" y="0"/>
                    <a:pt x="206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11" name="Google Shape;10111;p17"/>
            <p:cNvSpPr/>
            <p:nvPr/>
          </p:nvSpPr>
          <p:spPr>
            <a:xfrm>
              <a:off x="4482675" y="1874125"/>
              <a:ext cx="6175" cy="9275"/>
            </a:xfrm>
            <a:custGeom>
              <a:avLst/>
              <a:gdLst/>
              <a:ahLst/>
              <a:cxnLst/>
              <a:rect l="l" t="t" r="r" b="b"/>
              <a:pathLst>
                <a:path w="247" h="371" extrusionOk="0">
                  <a:moveTo>
                    <a:pt x="247" y="370"/>
                  </a:moveTo>
                  <a:lnTo>
                    <a:pt x="247" y="1"/>
                  </a:lnTo>
                  <a:cubicBezTo>
                    <a:pt x="124" y="83"/>
                    <a:pt x="83" y="247"/>
                    <a:pt x="0" y="329"/>
                  </a:cubicBezTo>
                  <a:cubicBezTo>
                    <a:pt x="83" y="370"/>
                    <a:pt x="206" y="370"/>
                    <a:pt x="247" y="37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12" name="Google Shape;10112;p17"/>
            <p:cNvSpPr/>
            <p:nvPr/>
          </p:nvSpPr>
          <p:spPr>
            <a:xfrm>
              <a:off x="4488825" y="1874125"/>
              <a:ext cx="1050" cy="25"/>
            </a:xfrm>
            <a:custGeom>
              <a:avLst/>
              <a:gdLst/>
              <a:ahLst/>
              <a:cxnLst/>
              <a:rect l="l" t="t" r="r" b="b"/>
              <a:pathLst>
                <a:path w="42" h="1" extrusionOk="0">
                  <a:moveTo>
                    <a:pt x="42" y="1"/>
                  </a:moveTo>
                  <a:cubicBezTo>
                    <a:pt x="42" y="1"/>
                    <a:pt x="1" y="1"/>
                    <a:pt x="42" y="1"/>
                  </a:cubicBezTo>
                  <a:cubicBezTo>
                    <a:pt x="1" y="1"/>
                    <a:pt x="1" y="1"/>
                    <a:pt x="42" y="1"/>
                  </a:cubicBezTo>
                  <a:cubicBezTo>
                    <a:pt x="1" y="1"/>
                    <a:pt x="42" y="1"/>
                    <a:pt x="42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13" name="Google Shape;10113;p17"/>
            <p:cNvSpPr/>
            <p:nvPr/>
          </p:nvSpPr>
          <p:spPr>
            <a:xfrm>
              <a:off x="3989725" y="2650550"/>
              <a:ext cx="8225" cy="6175"/>
            </a:xfrm>
            <a:custGeom>
              <a:avLst/>
              <a:gdLst/>
              <a:ahLst/>
              <a:cxnLst/>
              <a:rect l="l" t="t" r="r" b="b"/>
              <a:pathLst>
                <a:path w="329" h="247" extrusionOk="0">
                  <a:moveTo>
                    <a:pt x="123" y="247"/>
                  </a:moveTo>
                  <a:cubicBezTo>
                    <a:pt x="205" y="206"/>
                    <a:pt x="288" y="206"/>
                    <a:pt x="329" y="165"/>
                  </a:cubicBezTo>
                  <a:cubicBezTo>
                    <a:pt x="288" y="83"/>
                    <a:pt x="246" y="41"/>
                    <a:pt x="123" y="0"/>
                  </a:cubicBezTo>
                  <a:cubicBezTo>
                    <a:pt x="82" y="41"/>
                    <a:pt x="0" y="41"/>
                    <a:pt x="0" y="83"/>
                  </a:cubicBezTo>
                  <a:cubicBezTo>
                    <a:pt x="0" y="206"/>
                    <a:pt x="82" y="206"/>
                    <a:pt x="123" y="24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14" name="Google Shape;10114;p17"/>
            <p:cNvSpPr/>
            <p:nvPr/>
          </p:nvSpPr>
          <p:spPr>
            <a:xfrm>
              <a:off x="3692900" y="901550"/>
              <a:ext cx="12350" cy="13375"/>
            </a:xfrm>
            <a:custGeom>
              <a:avLst/>
              <a:gdLst/>
              <a:ahLst/>
              <a:cxnLst/>
              <a:rect l="l" t="t" r="r" b="b"/>
              <a:pathLst>
                <a:path w="494" h="535" extrusionOk="0">
                  <a:moveTo>
                    <a:pt x="206" y="1"/>
                  </a:moveTo>
                  <a:cubicBezTo>
                    <a:pt x="83" y="124"/>
                    <a:pt x="1" y="165"/>
                    <a:pt x="1" y="206"/>
                  </a:cubicBezTo>
                  <a:cubicBezTo>
                    <a:pt x="42" y="329"/>
                    <a:pt x="165" y="412"/>
                    <a:pt x="247" y="535"/>
                  </a:cubicBezTo>
                  <a:cubicBezTo>
                    <a:pt x="371" y="412"/>
                    <a:pt x="494" y="371"/>
                    <a:pt x="494" y="288"/>
                  </a:cubicBezTo>
                  <a:cubicBezTo>
                    <a:pt x="453" y="206"/>
                    <a:pt x="288" y="124"/>
                    <a:pt x="206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15" name="Google Shape;10115;p17"/>
            <p:cNvSpPr/>
            <p:nvPr/>
          </p:nvSpPr>
          <p:spPr>
            <a:xfrm>
              <a:off x="3908575" y="1676950"/>
              <a:ext cx="1050" cy="25"/>
            </a:xfrm>
            <a:custGeom>
              <a:avLst/>
              <a:gdLst/>
              <a:ahLst/>
              <a:cxnLst/>
              <a:rect l="l" t="t" r="r" b="b"/>
              <a:pathLst>
                <a:path w="42" h="1" extrusionOk="0">
                  <a:moveTo>
                    <a:pt x="42" y="0"/>
                  </a:moveTo>
                  <a:lnTo>
                    <a:pt x="42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16" name="Google Shape;10116;p17"/>
            <p:cNvSpPr/>
            <p:nvPr/>
          </p:nvSpPr>
          <p:spPr>
            <a:xfrm>
              <a:off x="3893175" y="1676950"/>
              <a:ext cx="14400" cy="8225"/>
            </a:xfrm>
            <a:custGeom>
              <a:avLst/>
              <a:gdLst/>
              <a:ahLst/>
              <a:cxnLst/>
              <a:rect l="l" t="t" r="r" b="b"/>
              <a:pathLst>
                <a:path w="576" h="329" extrusionOk="0">
                  <a:moveTo>
                    <a:pt x="165" y="329"/>
                  </a:moveTo>
                  <a:cubicBezTo>
                    <a:pt x="288" y="206"/>
                    <a:pt x="452" y="124"/>
                    <a:pt x="576" y="0"/>
                  </a:cubicBezTo>
                  <a:cubicBezTo>
                    <a:pt x="370" y="82"/>
                    <a:pt x="206" y="124"/>
                    <a:pt x="0" y="165"/>
                  </a:cubicBezTo>
                  <a:cubicBezTo>
                    <a:pt x="83" y="288"/>
                    <a:pt x="83" y="329"/>
                    <a:pt x="165" y="329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17" name="Google Shape;10117;p17"/>
            <p:cNvSpPr/>
            <p:nvPr/>
          </p:nvSpPr>
          <p:spPr>
            <a:xfrm>
              <a:off x="2840500" y="457900"/>
              <a:ext cx="11325" cy="3100"/>
            </a:xfrm>
            <a:custGeom>
              <a:avLst/>
              <a:gdLst/>
              <a:ahLst/>
              <a:cxnLst/>
              <a:rect l="l" t="t" r="r" b="b"/>
              <a:pathLst>
                <a:path w="453" h="124" extrusionOk="0">
                  <a:moveTo>
                    <a:pt x="83" y="123"/>
                  </a:moveTo>
                  <a:lnTo>
                    <a:pt x="452" y="123"/>
                  </a:lnTo>
                  <a:cubicBezTo>
                    <a:pt x="411" y="82"/>
                    <a:pt x="411" y="41"/>
                    <a:pt x="370" y="0"/>
                  </a:cubicBezTo>
                  <a:lnTo>
                    <a:pt x="1" y="0"/>
                  </a:lnTo>
                  <a:cubicBezTo>
                    <a:pt x="42" y="41"/>
                    <a:pt x="42" y="123"/>
                    <a:pt x="83" y="12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18" name="Google Shape;10118;p17"/>
            <p:cNvSpPr/>
            <p:nvPr/>
          </p:nvSpPr>
          <p:spPr>
            <a:xfrm>
              <a:off x="3358100" y="1949100"/>
              <a:ext cx="15425" cy="10300"/>
            </a:xfrm>
            <a:custGeom>
              <a:avLst/>
              <a:gdLst/>
              <a:ahLst/>
              <a:cxnLst/>
              <a:rect l="l" t="t" r="r" b="b"/>
              <a:pathLst>
                <a:path w="617" h="412" extrusionOk="0">
                  <a:moveTo>
                    <a:pt x="617" y="329"/>
                  </a:moveTo>
                  <a:cubicBezTo>
                    <a:pt x="494" y="206"/>
                    <a:pt x="329" y="124"/>
                    <a:pt x="247" y="1"/>
                  </a:cubicBezTo>
                  <a:cubicBezTo>
                    <a:pt x="124" y="83"/>
                    <a:pt x="42" y="165"/>
                    <a:pt x="1" y="206"/>
                  </a:cubicBezTo>
                  <a:cubicBezTo>
                    <a:pt x="124" y="329"/>
                    <a:pt x="288" y="370"/>
                    <a:pt x="453" y="411"/>
                  </a:cubicBezTo>
                  <a:cubicBezTo>
                    <a:pt x="494" y="411"/>
                    <a:pt x="535" y="370"/>
                    <a:pt x="617" y="329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19" name="Google Shape;10119;p17"/>
            <p:cNvSpPr/>
            <p:nvPr/>
          </p:nvSpPr>
          <p:spPr>
            <a:xfrm>
              <a:off x="2082575" y="4252675"/>
              <a:ext cx="9275" cy="11325"/>
            </a:xfrm>
            <a:custGeom>
              <a:avLst/>
              <a:gdLst/>
              <a:ahLst/>
              <a:cxnLst/>
              <a:rect l="l" t="t" r="r" b="b"/>
              <a:pathLst>
                <a:path w="371" h="453" extrusionOk="0">
                  <a:moveTo>
                    <a:pt x="124" y="452"/>
                  </a:moveTo>
                  <a:cubicBezTo>
                    <a:pt x="206" y="370"/>
                    <a:pt x="329" y="206"/>
                    <a:pt x="370" y="83"/>
                  </a:cubicBezTo>
                  <a:cubicBezTo>
                    <a:pt x="370" y="42"/>
                    <a:pt x="329" y="42"/>
                    <a:pt x="329" y="0"/>
                  </a:cubicBezTo>
                  <a:lnTo>
                    <a:pt x="0" y="288"/>
                  </a:lnTo>
                  <a:cubicBezTo>
                    <a:pt x="83" y="411"/>
                    <a:pt x="124" y="411"/>
                    <a:pt x="124" y="45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20" name="Google Shape;10120;p17"/>
            <p:cNvSpPr/>
            <p:nvPr/>
          </p:nvSpPr>
          <p:spPr>
            <a:xfrm>
              <a:off x="3380700" y="1582450"/>
              <a:ext cx="10300" cy="5175"/>
            </a:xfrm>
            <a:custGeom>
              <a:avLst/>
              <a:gdLst/>
              <a:ahLst/>
              <a:cxnLst/>
              <a:rect l="l" t="t" r="r" b="b"/>
              <a:pathLst>
                <a:path w="412" h="207" extrusionOk="0">
                  <a:moveTo>
                    <a:pt x="42" y="206"/>
                  </a:moveTo>
                  <a:lnTo>
                    <a:pt x="288" y="206"/>
                  </a:lnTo>
                  <a:cubicBezTo>
                    <a:pt x="370" y="165"/>
                    <a:pt x="370" y="42"/>
                    <a:pt x="411" y="1"/>
                  </a:cubicBezTo>
                  <a:cubicBezTo>
                    <a:pt x="247" y="42"/>
                    <a:pt x="165" y="83"/>
                    <a:pt x="1" y="83"/>
                  </a:cubicBezTo>
                  <a:cubicBezTo>
                    <a:pt x="1" y="83"/>
                    <a:pt x="42" y="165"/>
                    <a:pt x="42" y="20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21" name="Google Shape;10121;p17"/>
            <p:cNvSpPr/>
            <p:nvPr/>
          </p:nvSpPr>
          <p:spPr>
            <a:xfrm>
              <a:off x="5057800" y="1092575"/>
              <a:ext cx="13375" cy="19550"/>
            </a:xfrm>
            <a:custGeom>
              <a:avLst/>
              <a:gdLst/>
              <a:ahLst/>
              <a:cxnLst/>
              <a:rect l="l" t="t" r="r" b="b"/>
              <a:pathLst>
                <a:path w="535" h="782" extrusionOk="0">
                  <a:moveTo>
                    <a:pt x="534" y="781"/>
                  </a:moveTo>
                  <a:cubicBezTo>
                    <a:pt x="329" y="412"/>
                    <a:pt x="247" y="247"/>
                    <a:pt x="123" y="1"/>
                  </a:cubicBezTo>
                  <a:cubicBezTo>
                    <a:pt x="82" y="247"/>
                    <a:pt x="0" y="494"/>
                    <a:pt x="534" y="78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22" name="Google Shape;10122;p17"/>
            <p:cNvSpPr/>
            <p:nvPr/>
          </p:nvSpPr>
          <p:spPr>
            <a:xfrm>
              <a:off x="3570700" y="4462175"/>
              <a:ext cx="14400" cy="31875"/>
            </a:xfrm>
            <a:custGeom>
              <a:avLst/>
              <a:gdLst/>
              <a:ahLst/>
              <a:cxnLst/>
              <a:rect l="l" t="t" r="r" b="b"/>
              <a:pathLst>
                <a:path w="576" h="1275" extrusionOk="0">
                  <a:moveTo>
                    <a:pt x="0" y="740"/>
                  </a:moveTo>
                  <a:cubicBezTo>
                    <a:pt x="206" y="946"/>
                    <a:pt x="370" y="1110"/>
                    <a:pt x="575" y="1274"/>
                  </a:cubicBezTo>
                  <a:lnTo>
                    <a:pt x="575" y="1"/>
                  </a:lnTo>
                  <a:cubicBezTo>
                    <a:pt x="0" y="124"/>
                    <a:pt x="370" y="617"/>
                    <a:pt x="0" y="74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23" name="Google Shape;10123;p17"/>
            <p:cNvSpPr/>
            <p:nvPr/>
          </p:nvSpPr>
          <p:spPr>
            <a:xfrm>
              <a:off x="4673700" y="3256475"/>
              <a:ext cx="31850" cy="21600"/>
            </a:xfrm>
            <a:custGeom>
              <a:avLst/>
              <a:gdLst/>
              <a:ahLst/>
              <a:cxnLst/>
              <a:rect l="l" t="t" r="r" b="b"/>
              <a:pathLst>
                <a:path w="1274" h="864" extrusionOk="0">
                  <a:moveTo>
                    <a:pt x="493" y="822"/>
                  </a:moveTo>
                  <a:cubicBezTo>
                    <a:pt x="781" y="781"/>
                    <a:pt x="1027" y="576"/>
                    <a:pt x="1192" y="411"/>
                  </a:cubicBezTo>
                  <a:cubicBezTo>
                    <a:pt x="1274" y="288"/>
                    <a:pt x="1109" y="124"/>
                    <a:pt x="1068" y="1"/>
                  </a:cubicBezTo>
                  <a:lnTo>
                    <a:pt x="41" y="1"/>
                  </a:lnTo>
                  <a:cubicBezTo>
                    <a:pt x="41" y="83"/>
                    <a:pt x="0" y="206"/>
                    <a:pt x="0" y="329"/>
                  </a:cubicBezTo>
                  <a:cubicBezTo>
                    <a:pt x="41" y="617"/>
                    <a:pt x="82" y="863"/>
                    <a:pt x="493" y="82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24" name="Google Shape;10124;p17"/>
            <p:cNvSpPr/>
            <p:nvPr/>
          </p:nvSpPr>
          <p:spPr>
            <a:xfrm>
              <a:off x="3571725" y="4905850"/>
              <a:ext cx="13375" cy="23650"/>
            </a:xfrm>
            <a:custGeom>
              <a:avLst/>
              <a:gdLst/>
              <a:ahLst/>
              <a:cxnLst/>
              <a:rect l="l" t="t" r="r" b="b"/>
              <a:pathLst>
                <a:path w="535" h="946" extrusionOk="0">
                  <a:moveTo>
                    <a:pt x="165" y="576"/>
                  </a:moveTo>
                  <a:cubicBezTo>
                    <a:pt x="165" y="740"/>
                    <a:pt x="288" y="863"/>
                    <a:pt x="534" y="945"/>
                  </a:cubicBezTo>
                  <a:lnTo>
                    <a:pt x="534" y="0"/>
                  </a:lnTo>
                  <a:cubicBezTo>
                    <a:pt x="370" y="42"/>
                    <a:pt x="206" y="42"/>
                    <a:pt x="0" y="83"/>
                  </a:cubicBezTo>
                  <a:cubicBezTo>
                    <a:pt x="83" y="247"/>
                    <a:pt x="165" y="411"/>
                    <a:pt x="165" y="57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25" name="Google Shape;10125;p17"/>
            <p:cNvSpPr/>
            <p:nvPr/>
          </p:nvSpPr>
          <p:spPr>
            <a:xfrm>
              <a:off x="3887025" y="449675"/>
              <a:ext cx="25675" cy="23650"/>
            </a:xfrm>
            <a:custGeom>
              <a:avLst/>
              <a:gdLst/>
              <a:ahLst/>
              <a:cxnLst/>
              <a:rect l="l" t="t" r="r" b="b"/>
              <a:pathLst>
                <a:path w="1027" h="946" extrusionOk="0">
                  <a:moveTo>
                    <a:pt x="657" y="1"/>
                  </a:moveTo>
                  <a:lnTo>
                    <a:pt x="411" y="1"/>
                  </a:lnTo>
                  <a:cubicBezTo>
                    <a:pt x="82" y="329"/>
                    <a:pt x="0" y="576"/>
                    <a:pt x="329" y="945"/>
                  </a:cubicBezTo>
                  <a:cubicBezTo>
                    <a:pt x="1027" y="699"/>
                    <a:pt x="822" y="370"/>
                    <a:pt x="657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26" name="Google Shape;10126;p17"/>
            <p:cNvSpPr/>
            <p:nvPr/>
          </p:nvSpPr>
          <p:spPr>
            <a:xfrm>
              <a:off x="4134525" y="3257500"/>
              <a:ext cx="19525" cy="11325"/>
            </a:xfrm>
            <a:custGeom>
              <a:avLst/>
              <a:gdLst/>
              <a:ahLst/>
              <a:cxnLst/>
              <a:rect l="l" t="t" r="r" b="b"/>
              <a:pathLst>
                <a:path w="781" h="453" extrusionOk="0">
                  <a:moveTo>
                    <a:pt x="781" y="1"/>
                  </a:moveTo>
                  <a:lnTo>
                    <a:pt x="0" y="1"/>
                  </a:lnTo>
                  <a:cubicBezTo>
                    <a:pt x="82" y="165"/>
                    <a:pt x="247" y="329"/>
                    <a:pt x="370" y="453"/>
                  </a:cubicBezTo>
                  <a:cubicBezTo>
                    <a:pt x="452" y="247"/>
                    <a:pt x="616" y="165"/>
                    <a:pt x="781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27" name="Google Shape;10127;p17"/>
            <p:cNvSpPr/>
            <p:nvPr/>
          </p:nvSpPr>
          <p:spPr>
            <a:xfrm>
              <a:off x="3527575" y="3850100"/>
              <a:ext cx="30825" cy="21575"/>
            </a:xfrm>
            <a:custGeom>
              <a:avLst/>
              <a:gdLst/>
              <a:ahLst/>
              <a:cxnLst/>
              <a:rect l="l" t="t" r="r" b="b"/>
              <a:pathLst>
                <a:path w="1233" h="863" extrusionOk="0">
                  <a:moveTo>
                    <a:pt x="329" y="0"/>
                  </a:moveTo>
                  <a:cubicBezTo>
                    <a:pt x="164" y="329"/>
                    <a:pt x="82" y="575"/>
                    <a:pt x="0" y="863"/>
                  </a:cubicBezTo>
                  <a:lnTo>
                    <a:pt x="739" y="863"/>
                  </a:lnTo>
                  <a:cubicBezTo>
                    <a:pt x="904" y="534"/>
                    <a:pt x="1232" y="246"/>
                    <a:pt x="329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28" name="Google Shape;10128;p17"/>
            <p:cNvSpPr/>
            <p:nvPr/>
          </p:nvSpPr>
          <p:spPr>
            <a:xfrm>
              <a:off x="3616900" y="2357850"/>
              <a:ext cx="49325" cy="12350"/>
            </a:xfrm>
            <a:custGeom>
              <a:avLst/>
              <a:gdLst/>
              <a:ahLst/>
              <a:cxnLst/>
              <a:rect l="l" t="t" r="r" b="b"/>
              <a:pathLst>
                <a:path w="1973" h="494" extrusionOk="0">
                  <a:moveTo>
                    <a:pt x="1" y="493"/>
                  </a:moveTo>
                  <a:lnTo>
                    <a:pt x="1973" y="493"/>
                  </a:lnTo>
                  <a:cubicBezTo>
                    <a:pt x="1274" y="42"/>
                    <a:pt x="658" y="0"/>
                    <a:pt x="1" y="49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29" name="Google Shape;10129;p17"/>
            <p:cNvSpPr/>
            <p:nvPr/>
          </p:nvSpPr>
          <p:spPr>
            <a:xfrm>
              <a:off x="3574800" y="4434450"/>
              <a:ext cx="10300" cy="12350"/>
            </a:xfrm>
            <a:custGeom>
              <a:avLst/>
              <a:gdLst/>
              <a:ahLst/>
              <a:cxnLst/>
              <a:rect l="l" t="t" r="r" b="b"/>
              <a:pathLst>
                <a:path w="412" h="494" extrusionOk="0">
                  <a:moveTo>
                    <a:pt x="411" y="494"/>
                  </a:moveTo>
                  <a:lnTo>
                    <a:pt x="411" y="1"/>
                  </a:lnTo>
                  <a:cubicBezTo>
                    <a:pt x="1" y="247"/>
                    <a:pt x="1" y="247"/>
                    <a:pt x="411" y="49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30" name="Google Shape;10130;p17"/>
            <p:cNvSpPr/>
            <p:nvPr/>
          </p:nvSpPr>
          <p:spPr>
            <a:xfrm>
              <a:off x="3194825" y="1878250"/>
              <a:ext cx="129425" cy="64725"/>
            </a:xfrm>
            <a:custGeom>
              <a:avLst/>
              <a:gdLst/>
              <a:ahLst/>
              <a:cxnLst/>
              <a:rect l="l" t="t" r="r" b="b"/>
              <a:pathLst>
                <a:path w="5177" h="2589" extrusionOk="0">
                  <a:moveTo>
                    <a:pt x="3369" y="698"/>
                  </a:moveTo>
                  <a:cubicBezTo>
                    <a:pt x="3204" y="657"/>
                    <a:pt x="3122" y="575"/>
                    <a:pt x="2958" y="493"/>
                  </a:cubicBezTo>
                  <a:cubicBezTo>
                    <a:pt x="1972" y="0"/>
                    <a:pt x="1520" y="0"/>
                    <a:pt x="698" y="534"/>
                  </a:cubicBezTo>
                  <a:cubicBezTo>
                    <a:pt x="411" y="698"/>
                    <a:pt x="205" y="904"/>
                    <a:pt x="0" y="1109"/>
                  </a:cubicBezTo>
                  <a:cubicBezTo>
                    <a:pt x="2095" y="1643"/>
                    <a:pt x="2095" y="1643"/>
                    <a:pt x="1725" y="2588"/>
                  </a:cubicBezTo>
                  <a:cubicBezTo>
                    <a:pt x="2095" y="2547"/>
                    <a:pt x="2301" y="2506"/>
                    <a:pt x="2506" y="2506"/>
                  </a:cubicBezTo>
                  <a:cubicBezTo>
                    <a:pt x="3944" y="2424"/>
                    <a:pt x="4396" y="1931"/>
                    <a:pt x="4806" y="1479"/>
                  </a:cubicBezTo>
                  <a:cubicBezTo>
                    <a:pt x="5176" y="986"/>
                    <a:pt x="3985" y="904"/>
                    <a:pt x="3369" y="69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31" name="Google Shape;10131;p17"/>
            <p:cNvSpPr/>
            <p:nvPr/>
          </p:nvSpPr>
          <p:spPr>
            <a:xfrm>
              <a:off x="5841400" y="2923725"/>
              <a:ext cx="79100" cy="67800"/>
            </a:xfrm>
            <a:custGeom>
              <a:avLst/>
              <a:gdLst/>
              <a:ahLst/>
              <a:cxnLst/>
              <a:rect l="l" t="t" r="r" b="b"/>
              <a:pathLst>
                <a:path w="3164" h="2712" extrusionOk="0">
                  <a:moveTo>
                    <a:pt x="3081" y="1028"/>
                  </a:moveTo>
                  <a:cubicBezTo>
                    <a:pt x="3163" y="740"/>
                    <a:pt x="2794" y="247"/>
                    <a:pt x="2383" y="83"/>
                  </a:cubicBezTo>
                  <a:cubicBezTo>
                    <a:pt x="2136" y="1"/>
                    <a:pt x="1397" y="165"/>
                    <a:pt x="1027" y="370"/>
                  </a:cubicBezTo>
                  <a:cubicBezTo>
                    <a:pt x="329" y="781"/>
                    <a:pt x="0" y="1356"/>
                    <a:pt x="288" y="2055"/>
                  </a:cubicBezTo>
                  <a:cubicBezTo>
                    <a:pt x="822" y="2260"/>
                    <a:pt x="1520" y="2424"/>
                    <a:pt x="2383" y="2712"/>
                  </a:cubicBezTo>
                  <a:cubicBezTo>
                    <a:pt x="2670" y="2014"/>
                    <a:pt x="3040" y="1562"/>
                    <a:pt x="3081" y="102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32" name="Google Shape;10132;p17"/>
            <p:cNvSpPr/>
            <p:nvPr/>
          </p:nvSpPr>
          <p:spPr>
            <a:xfrm>
              <a:off x="3384800" y="1886450"/>
              <a:ext cx="103750" cy="39050"/>
            </a:xfrm>
            <a:custGeom>
              <a:avLst/>
              <a:gdLst/>
              <a:ahLst/>
              <a:cxnLst/>
              <a:rect l="l" t="t" r="r" b="b"/>
              <a:pathLst>
                <a:path w="4150" h="1562" extrusionOk="0">
                  <a:moveTo>
                    <a:pt x="3739" y="411"/>
                  </a:moveTo>
                  <a:cubicBezTo>
                    <a:pt x="3452" y="206"/>
                    <a:pt x="2918" y="124"/>
                    <a:pt x="2671" y="1"/>
                  </a:cubicBezTo>
                  <a:cubicBezTo>
                    <a:pt x="1891" y="83"/>
                    <a:pt x="1315" y="42"/>
                    <a:pt x="905" y="206"/>
                  </a:cubicBezTo>
                  <a:cubicBezTo>
                    <a:pt x="494" y="370"/>
                    <a:pt x="1" y="658"/>
                    <a:pt x="1" y="863"/>
                  </a:cubicBezTo>
                  <a:cubicBezTo>
                    <a:pt x="42" y="1151"/>
                    <a:pt x="617" y="1562"/>
                    <a:pt x="905" y="1562"/>
                  </a:cubicBezTo>
                  <a:cubicBezTo>
                    <a:pt x="1767" y="1562"/>
                    <a:pt x="2671" y="1438"/>
                    <a:pt x="3493" y="1233"/>
                  </a:cubicBezTo>
                  <a:cubicBezTo>
                    <a:pt x="4109" y="1151"/>
                    <a:pt x="4150" y="740"/>
                    <a:pt x="3739" y="41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33" name="Google Shape;10133;p17"/>
            <p:cNvSpPr/>
            <p:nvPr/>
          </p:nvSpPr>
          <p:spPr>
            <a:xfrm>
              <a:off x="3556325" y="4134575"/>
              <a:ext cx="27750" cy="40075"/>
            </a:xfrm>
            <a:custGeom>
              <a:avLst/>
              <a:gdLst/>
              <a:ahLst/>
              <a:cxnLst/>
              <a:rect l="l" t="t" r="r" b="b"/>
              <a:pathLst>
                <a:path w="1110" h="1603" extrusionOk="0">
                  <a:moveTo>
                    <a:pt x="699" y="1602"/>
                  </a:moveTo>
                  <a:cubicBezTo>
                    <a:pt x="699" y="1068"/>
                    <a:pt x="1109" y="575"/>
                    <a:pt x="493" y="0"/>
                  </a:cubicBezTo>
                  <a:cubicBezTo>
                    <a:pt x="0" y="616"/>
                    <a:pt x="329" y="1109"/>
                    <a:pt x="699" y="160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34" name="Google Shape;10134;p17"/>
            <p:cNvSpPr/>
            <p:nvPr/>
          </p:nvSpPr>
          <p:spPr>
            <a:xfrm>
              <a:off x="4239275" y="1376025"/>
              <a:ext cx="76025" cy="52400"/>
            </a:xfrm>
            <a:custGeom>
              <a:avLst/>
              <a:gdLst/>
              <a:ahLst/>
              <a:cxnLst/>
              <a:rect l="l" t="t" r="r" b="b"/>
              <a:pathLst>
                <a:path w="3041" h="2096" extrusionOk="0">
                  <a:moveTo>
                    <a:pt x="1849" y="1"/>
                  </a:moveTo>
                  <a:cubicBezTo>
                    <a:pt x="1315" y="494"/>
                    <a:pt x="740" y="1028"/>
                    <a:pt x="0" y="1644"/>
                  </a:cubicBezTo>
                  <a:cubicBezTo>
                    <a:pt x="576" y="1767"/>
                    <a:pt x="822" y="1891"/>
                    <a:pt x="1151" y="1932"/>
                  </a:cubicBezTo>
                  <a:cubicBezTo>
                    <a:pt x="1356" y="1973"/>
                    <a:pt x="1603" y="2055"/>
                    <a:pt x="1808" y="2096"/>
                  </a:cubicBezTo>
                  <a:cubicBezTo>
                    <a:pt x="3040" y="905"/>
                    <a:pt x="3040" y="864"/>
                    <a:pt x="1849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35" name="Google Shape;10135;p17"/>
            <p:cNvSpPr/>
            <p:nvPr/>
          </p:nvSpPr>
          <p:spPr>
            <a:xfrm>
              <a:off x="3703175" y="1360625"/>
              <a:ext cx="24675" cy="20575"/>
            </a:xfrm>
            <a:custGeom>
              <a:avLst/>
              <a:gdLst/>
              <a:ahLst/>
              <a:cxnLst/>
              <a:rect l="l" t="t" r="r" b="b"/>
              <a:pathLst>
                <a:path w="987" h="823" extrusionOk="0">
                  <a:moveTo>
                    <a:pt x="288" y="822"/>
                  </a:moveTo>
                  <a:cubicBezTo>
                    <a:pt x="781" y="822"/>
                    <a:pt x="822" y="535"/>
                    <a:pt x="904" y="329"/>
                  </a:cubicBezTo>
                  <a:cubicBezTo>
                    <a:pt x="987" y="288"/>
                    <a:pt x="781" y="83"/>
                    <a:pt x="658" y="42"/>
                  </a:cubicBezTo>
                  <a:cubicBezTo>
                    <a:pt x="576" y="1"/>
                    <a:pt x="288" y="83"/>
                    <a:pt x="247" y="124"/>
                  </a:cubicBezTo>
                  <a:cubicBezTo>
                    <a:pt x="1" y="411"/>
                    <a:pt x="1" y="617"/>
                    <a:pt x="288" y="82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36" name="Google Shape;10136;p17"/>
            <p:cNvSpPr/>
            <p:nvPr/>
          </p:nvSpPr>
          <p:spPr>
            <a:xfrm>
              <a:off x="3676475" y="3765875"/>
              <a:ext cx="54450" cy="41100"/>
            </a:xfrm>
            <a:custGeom>
              <a:avLst/>
              <a:gdLst/>
              <a:ahLst/>
              <a:cxnLst/>
              <a:rect l="l" t="t" r="r" b="b"/>
              <a:pathLst>
                <a:path w="2178" h="1644" extrusionOk="0">
                  <a:moveTo>
                    <a:pt x="42" y="863"/>
                  </a:moveTo>
                  <a:cubicBezTo>
                    <a:pt x="83" y="1151"/>
                    <a:pt x="494" y="1397"/>
                    <a:pt x="822" y="1644"/>
                  </a:cubicBezTo>
                  <a:cubicBezTo>
                    <a:pt x="1233" y="1438"/>
                    <a:pt x="1562" y="1192"/>
                    <a:pt x="2178" y="863"/>
                  </a:cubicBezTo>
                  <a:cubicBezTo>
                    <a:pt x="1685" y="576"/>
                    <a:pt x="1356" y="206"/>
                    <a:pt x="987" y="165"/>
                  </a:cubicBezTo>
                  <a:cubicBezTo>
                    <a:pt x="247" y="0"/>
                    <a:pt x="1" y="452"/>
                    <a:pt x="42" y="86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37" name="Google Shape;10137;p17"/>
            <p:cNvSpPr/>
            <p:nvPr/>
          </p:nvSpPr>
          <p:spPr>
            <a:xfrm>
              <a:off x="3400225" y="3564575"/>
              <a:ext cx="42125" cy="46250"/>
            </a:xfrm>
            <a:custGeom>
              <a:avLst/>
              <a:gdLst/>
              <a:ahLst/>
              <a:cxnLst/>
              <a:rect l="l" t="t" r="r" b="b"/>
              <a:pathLst>
                <a:path w="1685" h="1850" extrusionOk="0">
                  <a:moveTo>
                    <a:pt x="164" y="822"/>
                  </a:moveTo>
                  <a:cubicBezTo>
                    <a:pt x="0" y="1028"/>
                    <a:pt x="41" y="1397"/>
                    <a:pt x="205" y="1603"/>
                  </a:cubicBezTo>
                  <a:cubicBezTo>
                    <a:pt x="247" y="1726"/>
                    <a:pt x="698" y="1849"/>
                    <a:pt x="904" y="1767"/>
                  </a:cubicBezTo>
                  <a:cubicBezTo>
                    <a:pt x="1109" y="1726"/>
                    <a:pt x="1274" y="1480"/>
                    <a:pt x="1397" y="1315"/>
                  </a:cubicBezTo>
                  <a:cubicBezTo>
                    <a:pt x="1520" y="904"/>
                    <a:pt x="1602" y="494"/>
                    <a:pt x="1684" y="83"/>
                  </a:cubicBezTo>
                  <a:cubicBezTo>
                    <a:pt x="1602" y="42"/>
                    <a:pt x="1438" y="42"/>
                    <a:pt x="1315" y="1"/>
                  </a:cubicBezTo>
                  <a:cubicBezTo>
                    <a:pt x="904" y="288"/>
                    <a:pt x="452" y="494"/>
                    <a:pt x="164" y="82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38" name="Google Shape;10138;p17"/>
            <p:cNvSpPr/>
            <p:nvPr/>
          </p:nvSpPr>
          <p:spPr>
            <a:xfrm>
              <a:off x="3874700" y="3710425"/>
              <a:ext cx="50325" cy="33900"/>
            </a:xfrm>
            <a:custGeom>
              <a:avLst/>
              <a:gdLst/>
              <a:ahLst/>
              <a:cxnLst/>
              <a:rect l="l" t="t" r="r" b="b"/>
              <a:pathLst>
                <a:path w="2013" h="1356" extrusionOk="0">
                  <a:moveTo>
                    <a:pt x="1397" y="0"/>
                  </a:moveTo>
                  <a:cubicBezTo>
                    <a:pt x="781" y="205"/>
                    <a:pt x="0" y="329"/>
                    <a:pt x="205" y="986"/>
                  </a:cubicBezTo>
                  <a:cubicBezTo>
                    <a:pt x="288" y="1150"/>
                    <a:pt x="986" y="1356"/>
                    <a:pt x="1232" y="1315"/>
                  </a:cubicBezTo>
                  <a:cubicBezTo>
                    <a:pt x="2013" y="1027"/>
                    <a:pt x="2013" y="575"/>
                    <a:pt x="1397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39" name="Google Shape;10139;p17"/>
            <p:cNvSpPr/>
            <p:nvPr/>
          </p:nvSpPr>
          <p:spPr>
            <a:xfrm>
              <a:off x="2731650" y="3241075"/>
              <a:ext cx="30825" cy="15425"/>
            </a:xfrm>
            <a:custGeom>
              <a:avLst/>
              <a:gdLst/>
              <a:ahLst/>
              <a:cxnLst/>
              <a:rect l="l" t="t" r="r" b="b"/>
              <a:pathLst>
                <a:path w="1233" h="617" extrusionOk="0">
                  <a:moveTo>
                    <a:pt x="0" y="370"/>
                  </a:moveTo>
                  <a:cubicBezTo>
                    <a:pt x="205" y="452"/>
                    <a:pt x="329" y="617"/>
                    <a:pt x="534" y="617"/>
                  </a:cubicBezTo>
                  <a:cubicBezTo>
                    <a:pt x="739" y="617"/>
                    <a:pt x="945" y="452"/>
                    <a:pt x="1232" y="288"/>
                  </a:cubicBezTo>
                  <a:cubicBezTo>
                    <a:pt x="945" y="165"/>
                    <a:pt x="739" y="0"/>
                    <a:pt x="657" y="42"/>
                  </a:cubicBezTo>
                  <a:cubicBezTo>
                    <a:pt x="452" y="83"/>
                    <a:pt x="247" y="247"/>
                    <a:pt x="0" y="37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40" name="Google Shape;10140;p17"/>
            <p:cNvSpPr/>
            <p:nvPr/>
          </p:nvSpPr>
          <p:spPr>
            <a:xfrm>
              <a:off x="4575100" y="1690300"/>
              <a:ext cx="44200" cy="30825"/>
            </a:xfrm>
            <a:custGeom>
              <a:avLst/>
              <a:gdLst/>
              <a:ahLst/>
              <a:cxnLst/>
              <a:rect l="l" t="t" r="r" b="b"/>
              <a:pathLst>
                <a:path w="1768" h="1233" extrusionOk="0">
                  <a:moveTo>
                    <a:pt x="699" y="41"/>
                  </a:moveTo>
                  <a:cubicBezTo>
                    <a:pt x="1" y="370"/>
                    <a:pt x="288" y="781"/>
                    <a:pt x="535" y="1233"/>
                  </a:cubicBezTo>
                  <a:cubicBezTo>
                    <a:pt x="1233" y="986"/>
                    <a:pt x="1767" y="781"/>
                    <a:pt x="1562" y="247"/>
                  </a:cubicBezTo>
                  <a:cubicBezTo>
                    <a:pt x="1521" y="165"/>
                    <a:pt x="863" y="0"/>
                    <a:pt x="699" y="4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41" name="Google Shape;10141;p17"/>
            <p:cNvSpPr/>
            <p:nvPr/>
          </p:nvSpPr>
          <p:spPr>
            <a:xfrm>
              <a:off x="3571725" y="4906875"/>
              <a:ext cx="25" cy="2075"/>
            </a:xfrm>
            <a:custGeom>
              <a:avLst/>
              <a:gdLst/>
              <a:ahLst/>
              <a:cxnLst/>
              <a:rect l="l" t="t" r="r" b="b"/>
              <a:pathLst>
                <a:path w="1" h="83" extrusionOk="0">
                  <a:moveTo>
                    <a:pt x="0" y="1"/>
                  </a:moveTo>
                  <a:cubicBezTo>
                    <a:pt x="0" y="83"/>
                    <a:pt x="0" y="83"/>
                    <a:pt x="0" y="1"/>
                  </a:cubicBezTo>
                  <a:lnTo>
                    <a:pt x="0" y="1"/>
                  </a:lnTo>
                  <a:cubicBezTo>
                    <a:pt x="0" y="83"/>
                    <a:pt x="0" y="83"/>
                    <a:pt x="0" y="1"/>
                  </a:cubicBezTo>
                  <a:cubicBezTo>
                    <a:pt x="0" y="83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42" name="Google Shape;10142;p17"/>
            <p:cNvSpPr/>
            <p:nvPr/>
          </p:nvSpPr>
          <p:spPr>
            <a:xfrm>
              <a:off x="1877175" y="4231100"/>
              <a:ext cx="24675" cy="13375"/>
            </a:xfrm>
            <a:custGeom>
              <a:avLst/>
              <a:gdLst/>
              <a:ahLst/>
              <a:cxnLst/>
              <a:rect l="l" t="t" r="r" b="b"/>
              <a:pathLst>
                <a:path w="987" h="535" extrusionOk="0">
                  <a:moveTo>
                    <a:pt x="206" y="535"/>
                  </a:moveTo>
                  <a:cubicBezTo>
                    <a:pt x="411" y="494"/>
                    <a:pt x="658" y="453"/>
                    <a:pt x="822" y="329"/>
                  </a:cubicBezTo>
                  <a:cubicBezTo>
                    <a:pt x="945" y="288"/>
                    <a:pt x="945" y="124"/>
                    <a:pt x="986" y="1"/>
                  </a:cubicBezTo>
                  <a:cubicBezTo>
                    <a:pt x="740" y="1"/>
                    <a:pt x="535" y="1"/>
                    <a:pt x="411" y="42"/>
                  </a:cubicBezTo>
                  <a:cubicBezTo>
                    <a:pt x="288" y="124"/>
                    <a:pt x="124" y="247"/>
                    <a:pt x="0" y="41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43" name="Google Shape;10143;p17"/>
            <p:cNvSpPr/>
            <p:nvPr/>
          </p:nvSpPr>
          <p:spPr>
            <a:xfrm>
              <a:off x="4352250" y="2005575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82" y="617"/>
                  </a:moveTo>
                  <a:cubicBezTo>
                    <a:pt x="165" y="823"/>
                    <a:pt x="493" y="987"/>
                    <a:pt x="699" y="1192"/>
                  </a:cubicBezTo>
                  <a:cubicBezTo>
                    <a:pt x="822" y="1028"/>
                    <a:pt x="1192" y="905"/>
                    <a:pt x="1150" y="740"/>
                  </a:cubicBezTo>
                  <a:cubicBezTo>
                    <a:pt x="1109" y="535"/>
                    <a:pt x="822" y="330"/>
                    <a:pt x="534" y="1"/>
                  </a:cubicBezTo>
                  <a:cubicBezTo>
                    <a:pt x="329" y="330"/>
                    <a:pt x="0" y="494"/>
                    <a:pt x="82" y="61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44" name="Google Shape;10144;p17"/>
            <p:cNvSpPr/>
            <p:nvPr/>
          </p:nvSpPr>
          <p:spPr>
            <a:xfrm>
              <a:off x="2567325" y="4006200"/>
              <a:ext cx="35975" cy="32875"/>
            </a:xfrm>
            <a:custGeom>
              <a:avLst/>
              <a:gdLst/>
              <a:ahLst/>
              <a:cxnLst/>
              <a:rect l="l" t="t" r="r" b="b"/>
              <a:pathLst>
                <a:path w="1439" h="1315" extrusionOk="0">
                  <a:moveTo>
                    <a:pt x="0" y="1192"/>
                  </a:moveTo>
                  <a:cubicBezTo>
                    <a:pt x="123" y="1233"/>
                    <a:pt x="288" y="1274"/>
                    <a:pt x="493" y="1315"/>
                  </a:cubicBezTo>
                  <a:cubicBezTo>
                    <a:pt x="1150" y="1192"/>
                    <a:pt x="1438" y="822"/>
                    <a:pt x="904" y="0"/>
                  </a:cubicBezTo>
                  <a:cubicBezTo>
                    <a:pt x="493" y="493"/>
                    <a:pt x="247" y="822"/>
                    <a:pt x="0" y="119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45" name="Google Shape;10145;p17"/>
            <p:cNvSpPr/>
            <p:nvPr/>
          </p:nvSpPr>
          <p:spPr>
            <a:xfrm>
              <a:off x="3620000" y="2292125"/>
              <a:ext cx="38025" cy="21600"/>
            </a:xfrm>
            <a:custGeom>
              <a:avLst/>
              <a:gdLst/>
              <a:ahLst/>
              <a:cxnLst/>
              <a:rect l="l" t="t" r="r" b="b"/>
              <a:pathLst>
                <a:path w="1521" h="864" extrusionOk="0">
                  <a:moveTo>
                    <a:pt x="0" y="370"/>
                  </a:moveTo>
                  <a:cubicBezTo>
                    <a:pt x="0" y="534"/>
                    <a:pt x="247" y="781"/>
                    <a:pt x="452" y="822"/>
                  </a:cubicBezTo>
                  <a:cubicBezTo>
                    <a:pt x="657" y="863"/>
                    <a:pt x="904" y="658"/>
                    <a:pt x="1150" y="575"/>
                  </a:cubicBezTo>
                  <a:cubicBezTo>
                    <a:pt x="1274" y="452"/>
                    <a:pt x="1356" y="329"/>
                    <a:pt x="1520" y="206"/>
                  </a:cubicBezTo>
                  <a:cubicBezTo>
                    <a:pt x="1233" y="165"/>
                    <a:pt x="904" y="0"/>
                    <a:pt x="657" y="41"/>
                  </a:cubicBezTo>
                  <a:cubicBezTo>
                    <a:pt x="329" y="41"/>
                    <a:pt x="0" y="247"/>
                    <a:pt x="0" y="37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46" name="Google Shape;10146;p17"/>
            <p:cNvSpPr/>
            <p:nvPr/>
          </p:nvSpPr>
          <p:spPr>
            <a:xfrm>
              <a:off x="3560425" y="4843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47" name="Google Shape;10147;p17"/>
            <p:cNvSpPr/>
            <p:nvPr/>
          </p:nvSpPr>
          <p:spPr>
            <a:xfrm>
              <a:off x="3550150" y="4828825"/>
              <a:ext cx="14400" cy="14400"/>
            </a:xfrm>
            <a:custGeom>
              <a:avLst/>
              <a:gdLst/>
              <a:ahLst/>
              <a:cxnLst/>
              <a:rect l="l" t="t" r="r" b="b"/>
              <a:pathLst>
                <a:path w="576" h="576" extrusionOk="0">
                  <a:moveTo>
                    <a:pt x="412" y="576"/>
                  </a:moveTo>
                  <a:cubicBezTo>
                    <a:pt x="453" y="411"/>
                    <a:pt x="535" y="206"/>
                    <a:pt x="576" y="0"/>
                  </a:cubicBezTo>
                  <a:cubicBezTo>
                    <a:pt x="42" y="124"/>
                    <a:pt x="1" y="206"/>
                    <a:pt x="412" y="57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48" name="Google Shape;10148;p17"/>
            <p:cNvSpPr/>
            <p:nvPr/>
          </p:nvSpPr>
          <p:spPr>
            <a:xfrm>
              <a:off x="3876750" y="1489000"/>
              <a:ext cx="27750" cy="23650"/>
            </a:xfrm>
            <a:custGeom>
              <a:avLst/>
              <a:gdLst/>
              <a:ahLst/>
              <a:cxnLst/>
              <a:rect l="l" t="t" r="r" b="b"/>
              <a:pathLst>
                <a:path w="1110" h="946" extrusionOk="0">
                  <a:moveTo>
                    <a:pt x="863" y="946"/>
                  </a:moveTo>
                  <a:cubicBezTo>
                    <a:pt x="1109" y="42"/>
                    <a:pt x="1109" y="42"/>
                    <a:pt x="0" y="1"/>
                  </a:cubicBezTo>
                  <a:cubicBezTo>
                    <a:pt x="329" y="329"/>
                    <a:pt x="616" y="658"/>
                    <a:pt x="863" y="94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49" name="Google Shape;10149;p17"/>
            <p:cNvSpPr/>
            <p:nvPr/>
          </p:nvSpPr>
          <p:spPr>
            <a:xfrm>
              <a:off x="1476650" y="5120500"/>
              <a:ext cx="10300" cy="11325"/>
            </a:xfrm>
            <a:custGeom>
              <a:avLst/>
              <a:gdLst/>
              <a:ahLst/>
              <a:cxnLst/>
              <a:rect l="l" t="t" r="r" b="b"/>
              <a:pathLst>
                <a:path w="412" h="453" extrusionOk="0">
                  <a:moveTo>
                    <a:pt x="0" y="0"/>
                  </a:moveTo>
                  <a:cubicBezTo>
                    <a:pt x="82" y="206"/>
                    <a:pt x="82" y="370"/>
                    <a:pt x="82" y="411"/>
                  </a:cubicBezTo>
                  <a:cubicBezTo>
                    <a:pt x="82" y="452"/>
                    <a:pt x="165" y="452"/>
                    <a:pt x="206" y="452"/>
                  </a:cubicBezTo>
                  <a:cubicBezTo>
                    <a:pt x="411" y="165"/>
                    <a:pt x="411" y="0"/>
                    <a:pt x="0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50" name="Google Shape;10150;p17"/>
            <p:cNvSpPr/>
            <p:nvPr/>
          </p:nvSpPr>
          <p:spPr>
            <a:xfrm>
              <a:off x="3082875" y="4608025"/>
              <a:ext cx="16450" cy="20550"/>
            </a:xfrm>
            <a:custGeom>
              <a:avLst/>
              <a:gdLst/>
              <a:ahLst/>
              <a:cxnLst/>
              <a:rect l="l" t="t" r="r" b="b"/>
              <a:pathLst>
                <a:path w="658" h="822" extrusionOk="0">
                  <a:moveTo>
                    <a:pt x="0" y="822"/>
                  </a:moveTo>
                  <a:cubicBezTo>
                    <a:pt x="658" y="411"/>
                    <a:pt x="658" y="411"/>
                    <a:pt x="0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51" name="Google Shape;10151;p17"/>
            <p:cNvSpPr/>
            <p:nvPr/>
          </p:nvSpPr>
          <p:spPr>
            <a:xfrm>
              <a:off x="3553250" y="4843200"/>
              <a:ext cx="12325" cy="16450"/>
            </a:xfrm>
            <a:custGeom>
              <a:avLst/>
              <a:gdLst/>
              <a:ahLst/>
              <a:cxnLst/>
              <a:rect l="l" t="t" r="r" b="b"/>
              <a:pathLst>
                <a:path w="493" h="658" extrusionOk="0">
                  <a:moveTo>
                    <a:pt x="493" y="658"/>
                  </a:moveTo>
                  <a:cubicBezTo>
                    <a:pt x="411" y="411"/>
                    <a:pt x="329" y="206"/>
                    <a:pt x="288" y="1"/>
                  </a:cubicBezTo>
                  <a:cubicBezTo>
                    <a:pt x="0" y="370"/>
                    <a:pt x="0" y="411"/>
                    <a:pt x="493" y="65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52" name="Google Shape;10152;p17"/>
            <p:cNvSpPr/>
            <p:nvPr/>
          </p:nvSpPr>
          <p:spPr>
            <a:xfrm>
              <a:off x="5891725" y="3222600"/>
              <a:ext cx="31850" cy="24650"/>
            </a:xfrm>
            <a:custGeom>
              <a:avLst/>
              <a:gdLst/>
              <a:ahLst/>
              <a:cxnLst/>
              <a:rect l="l" t="t" r="r" b="b"/>
              <a:pathLst>
                <a:path w="1274" h="986" extrusionOk="0">
                  <a:moveTo>
                    <a:pt x="1274" y="493"/>
                  </a:moveTo>
                  <a:cubicBezTo>
                    <a:pt x="945" y="123"/>
                    <a:pt x="575" y="0"/>
                    <a:pt x="123" y="329"/>
                  </a:cubicBezTo>
                  <a:cubicBezTo>
                    <a:pt x="0" y="370"/>
                    <a:pt x="41" y="575"/>
                    <a:pt x="164" y="698"/>
                  </a:cubicBezTo>
                  <a:cubicBezTo>
                    <a:pt x="616" y="986"/>
                    <a:pt x="986" y="822"/>
                    <a:pt x="1274" y="49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53" name="Google Shape;10153;p17"/>
            <p:cNvSpPr/>
            <p:nvPr/>
          </p:nvSpPr>
          <p:spPr>
            <a:xfrm>
              <a:off x="5894800" y="4252675"/>
              <a:ext cx="22625" cy="12350"/>
            </a:xfrm>
            <a:custGeom>
              <a:avLst/>
              <a:gdLst/>
              <a:ahLst/>
              <a:cxnLst/>
              <a:rect l="l" t="t" r="r" b="b"/>
              <a:pathLst>
                <a:path w="905" h="494" extrusionOk="0">
                  <a:moveTo>
                    <a:pt x="452" y="0"/>
                  </a:moveTo>
                  <a:cubicBezTo>
                    <a:pt x="288" y="0"/>
                    <a:pt x="124" y="165"/>
                    <a:pt x="0" y="206"/>
                  </a:cubicBezTo>
                  <a:cubicBezTo>
                    <a:pt x="124" y="288"/>
                    <a:pt x="288" y="452"/>
                    <a:pt x="493" y="493"/>
                  </a:cubicBezTo>
                  <a:cubicBezTo>
                    <a:pt x="534" y="493"/>
                    <a:pt x="740" y="411"/>
                    <a:pt x="904" y="288"/>
                  </a:cubicBezTo>
                  <a:cubicBezTo>
                    <a:pt x="699" y="206"/>
                    <a:pt x="617" y="42"/>
                    <a:pt x="452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54" name="Google Shape;10154;p17"/>
            <p:cNvSpPr/>
            <p:nvPr/>
          </p:nvSpPr>
          <p:spPr>
            <a:xfrm>
              <a:off x="4012300" y="3823375"/>
              <a:ext cx="19550" cy="14425"/>
            </a:xfrm>
            <a:custGeom>
              <a:avLst/>
              <a:gdLst/>
              <a:ahLst/>
              <a:cxnLst/>
              <a:rect l="l" t="t" r="r" b="b"/>
              <a:pathLst>
                <a:path w="782" h="577" extrusionOk="0">
                  <a:moveTo>
                    <a:pt x="1" y="206"/>
                  </a:moveTo>
                  <a:cubicBezTo>
                    <a:pt x="42" y="330"/>
                    <a:pt x="165" y="494"/>
                    <a:pt x="247" y="576"/>
                  </a:cubicBezTo>
                  <a:cubicBezTo>
                    <a:pt x="329" y="576"/>
                    <a:pt x="535" y="494"/>
                    <a:pt x="781" y="371"/>
                  </a:cubicBezTo>
                  <a:cubicBezTo>
                    <a:pt x="535" y="206"/>
                    <a:pt x="412" y="124"/>
                    <a:pt x="247" y="42"/>
                  </a:cubicBezTo>
                  <a:cubicBezTo>
                    <a:pt x="206" y="1"/>
                    <a:pt x="1" y="165"/>
                    <a:pt x="1" y="20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55" name="Google Shape;10155;p17"/>
            <p:cNvSpPr/>
            <p:nvPr/>
          </p:nvSpPr>
          <p:spPr>
            <a:xfrm>
              <a:off x="3293400" y="3227725"/>
              <a:ext cx="23650" cy="12350"/>
            </a:xfrm>
            <a:custGeom>
              <a:avLst/>
              <a:gdLst/>
              <a:ahLst/>
              <a:cxnLst/>
              <a:rect l="l" t="t" r="r" b="b"/>
              <a:pathLst>
                <a:path w="946" h="494" extrusionOk="0">
                  <a:moveTo>
                    <a:pt x="412" y="0"/>
                  </a:moveTo>
                  <a:cubicBezTo>
                    <a:pt x="247" y="83"/>
                    <a:pt x="124" y="165"/>
                    <a:pt x="1" y="288"/>
                  </a:cubicBezTo>
                  <a:cubicBezTo>
                    <a:pt x="1" y="288"/>
                    <a:pt x="165" y="493"/>
                    <a:pt x="206" y="411"/>
                  </a:cubicBezTo>
                  <a:cubicBezTo>
                    <a:pt x="370" y="370"/>
                    <a:pt x="494" y="288"/>
                    <a:pt x="946" y="124"/>
                  </a:cubicBezTo>
                  <a:cubicBezTo>
                    <a:pt x="617" y="83"/>
                    <a:pt x="453" y="0"/>
                    <a:pt x="412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56" name="Google Shape;10156;p17"/>
            <p:cNvSpPr/>
            <p:nvPr/>
          </p:nvSpPr>
          <p:spPr>
            <a:xfrm>
              <a:off x="5931775" y="4821625"/>
              <a:ext cx="18500" cy="10300"/>
            </a:xfrm>
            <a:custGeom>
              <a:avLst/>
              <a:gdLst/>
              <a:ahLst/>
              <a:cxnLst/>
              <a:rect l="l" t="t" r="r" b="b"/>
              <a:pathLst>
                <a:path w="740" h="412" extrusionOk="0">
                  <a:moveTo>
                    <a:pt x="41" y="124"/>
                  </a:moveTo>
                  <a:cubicBezTo>
                    <a:pt x="82" y="247"/>
                    <a:pt x="206" y="329"/>
                    <a:pt x="288" y="412"/>
                  </a:cubicBezTo>
                  <a:cubicBezTo>
                    <a:pt x="411" y="412"/>
                    <a:pt x="575" y="288"/>
                    <a:pt x="740" y="206"/>
                  </a:cubicBezTo>
                  <a:cubicBezTo>
                    <a:pt x="493" y="83"/>
                    <a:pt x="411" y="1"/>
                    <a:pt x="247" y="1"/>
                  </a:cubicBezTo>
                  <a:cubicBezTo>
                    <a:pt x="206" y="1"/>
                    <a:pt x="0" y="83"/>
                    <a:pt x="41" y="12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57" name="Google Shape;10157;p17"/>
            <p:cNvSpPr/>
            <p:nvPr/>
          </p:nvSpPr>
          <p:spPr>
            <a:xfrm>
              <a:off x="3565550" y="5004450"/>
              <a:ext cx="9275" cy="8225"/>
            </a:xfrm>
            <a:custGeom>
              <a:avLst/>
              <a:gdLst/>
              <a:ahLst/>
              <a:cxnLst/>
              <a:rect l="l" t="t" r="r" b="b"/>
              <a:pathLst>
                <a:path w="371" h="329" extrusionOk="0">
                  <a:moveTo>
                    <a:pt x="371" y="123"/>
                  </a:moveTo>
                  <a:cubicBezTo>
                    <a:pt x="371" y="82"/>
                    <a:pt x="206" y="0"/>
                    <a:pt x="206" y="0"/>
                  </a:cubicBezTo>
                  <a:cubicBezTo>
                    <a:pt x="124" y="0"/>
                    <a:pt x="1" y="82"/>
                    <a:pt x="1" y="123"/>
                  </a:cubicBezTo>
                  <a:cubicBezTo>
                    <a:pt x="1" y="164"/>
                    <a:pt x="42" y="288"/>
                    <a:pt x="83" y="329"/>
                  </a:cubicBezTo>
                  <a:cubicBezTo>
                    <a:pt x="165" y="329"/>
                    <a:pt x="206" y="247"/>
                    <a:pt x="289" y="247"/>
                  </a:cubicBezTo>
                  <a:cubicBezTo>
                    <a:pt x="330" y="206"/>
                    <a:pt x="371" y="164"/>
                    <a:pt x="371" y="12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58" name="Google Shape;10158;p17"/>
            <p:cNvSpPr/>
            <p:nvPr/>
          </p:nvSpPr>
          <p:spPr>
            <a:xfrm>
              <a:off x="4197175" y="1766300"/>
              <a:ext cx="24675" cy="25700"/>
            </a:xfrm>
            <a:custGeom>
              <a:avLst/>
              <a:gdLst/>
              <a:ahLst/>
              <a:cxnLst/>
              <a:rect l="l" t="t" r="r" b="b"/>
              <a:pathLst>
                <a:path w="987" h="1028" extrusionOk="0">
                  <a:moveTo>
                    <a:pt x="0" y="0"/>
                  </a:moveTo>
                  <a:cubicBezTo>
                    <a:pt x="82" y="288"/>
                    <a:pt x="164" y="617"/>
                    <a:pt x="329" y="904"/>
                  </a:cubicBezTo>
                  <a:cubicBezTo>
                    <a:pt x="329" y="945"/>
                    <a:pt x="616" y="945"/>
                    <a:pt x="986" y="1027"/>
                  </a:cubicBezTo>
                  <a:lnTo>
                    <a:pt x="452" y="0"/>
                  </a:ln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59" name="Google Shape;10159;p17"/>
            <p:cNvSpPr/>
            <p:nvPr/>
          </p:nvSpPr>
          <p:spPr>
            <a:xfrm>
              <a:off x="4519650" y="556475"/>
              <a:ext cx="19525" cy="25700"/>
            </a:xfrm>
            <a:custGeom>
              <a:avLst/>
              <a:gdLst/>
              <a:ahLst/>
              <a:cxnLst/>
              <a:rect l="l" t="t" r="r" b="b"/>
              <a:pathLst>
                <a:path w="781" h="1028" extrusionOk="0">
                  <a:moveTo>
                    <a:pt x="0" y="1028"/>
                  </a:moveTo>
                  <a:cubicBezTo>
                    <a:pt x="699" y="658"/>
                    <a:pt x="781" y="371"/>
                    <a:pt x="0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60" name="Google Shape;10160;p17"/>
            <p:cNvSpPr/>
            <p:nvPr/>
          </p:nvSpPr>
          <p:spPr>
            <a:xfrm>
              <a:off x="2622775" y="516425"/>
              <a:ext cx="24675" cy="9275"/>
            </a:xfrm>
            <a:custGeom>
              <a:avLst/>
              <a:gdLst/>
              <a:ahLst/>
              <a:cxnLst/>
              <a:rect l="l" t="t" r="r" b="b"/>
              <a:pathLst>
                <a:path w="987" h="371" extrusionOk="0">
                  <a:moveTo>
                    <a:pt x="42" y="206"/>
                  </a:moveTo>
                  <a:lnTo>
                    <a:pt x="945" y="370"/>
                  </a:lnTo>
                  <a:cubicBezTo>
                    <a:pt x="945" y="288"/>
                    <a:pt x="986" y="165"/>
                    <a:pt x="986" y="83"/>
                  </a:cubicBezTo>
                  <a:cubicBezTo>
                    <a:pt x="699" y="83"/>
                    <a:pt x="329" y="1"/>
                    <a:pt x="1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61" name="Google Shape;10161;p17"/>
            <p:cNvSpPr/>
            <p:nvPr/>
          </p:nvSpPr>
          <p:spPr>
            <a:xfrm>
              <a:off x="1983975" y="4285525"/>
              <a:ext cx="10300" cy="13400"/>
            </a:xfrm>
            <a:custGeom>
              <a:avLst/>
              <a:gdLst/>
              <a:ahLst/>
              <a:cxnLst/>
              <a:rect l="l" t="t" r="r" b="b"/>
              <a:pathLst>
                <a:path w="412" h="536" extrusionOk="0">
                  <a:moveTo>
                    <a:pt x="42" y="206"/>
                  </a:moveTo>
                  <a:cubicBezTo>
                    <a:pt x="1" y="330"/>
                    <a:pt x="42" y="412"/>
                    <a:pt x="124" y="535"/>
                  </a:cubicBezTo>
                  <a:cubicBezTo>
                    <a:pt x="206" y="412"/>
                    <a:pt x="329" y="371"/>
                    <a:pt x="412" y="289"/>
                  </a:cubicBezTo>
                  <a:cubicBezTo>
                    <a:pt x="412" y="289"/>
                    <a:pt x="371" y="124"/>
                    <a:pt x="371" y="1"/>
                  </a:cubicBezTo>
                  <a:cubicBezTo>
                    <a:pt x="206" y="42"/>
                    <a:pt x="124" y="124"/>
                    <a:pt x="42" y="20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62" name="Google Shape;10162;p17"/>
            <p:cNvSpPr/>
            <p:nvPr/>
          </p:nvSpPr>
          <p:spPr>
            <a:xfrm>
              <a:off x="2845625" y="952900"/>
              <a:ext cx="11325" cy="8250"/>
            </a:xfrm>
            <a:custGeom>
              <a:avLst/>
              <a:gdLst/>
              <a:ahLst/>
              <a:cxnLst/>
              <a:rect l="l" t="t" r="r" b="b"/>
              <a:pathLst>
                <a:path w="453" h="330" extrusionOk="0">
                  <a:moveTo>
                    <a:pt x="83" y="329"/>
                  </a:moveTo>
                  <a:cubicBezTo>
                    <a:pt x="206" y="329"/>
                    <a:pt x="371" y="329"/>
                    <a:pt x="412" y="288"/>
                  </a:cubicBezTo>
                  <a:cubicBezTo>
                    <a:pt x="453" y="206"/>
                    <a:pt x="371" y="124"/>
                    <a:pt x="288" y="1"/>
                  </a:cubicBezTo>
                  <a:cubicBezTo>
                    <a:pt x="124" y="124"/>
                    <a:pt x="42" y="124"/>
                    <a:pt x="42" y="206"/>
                  </a:cubicBezTo>
                  <a:cubicBezTo>
                    <a:pt x="1" y="206"/>
                    <a:pt x="83" y="329"/>
                    <a:pt x="83" y="329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63" name="Google Shape;10163;p17"/>
            <p:cNvSpPr/>
            <p:nvPr/>
          </p:nvSpPr>
          <p:spPr>
            <a:xfrm>
              <a:off x="2239700" y="3297550"/>
              <a:ext cx="9275" cy="11325"/>
            </a:xfrm>
            <a:custGeom>
              <a:avLst/>
              <a:gdLst/>
              <a:ahLst/>
              <a:cxnLst/>
              <a:rect l="l" t="t" r="r" b="b"/>
              <a:pathLst>
                <a:path w="371" h="453" extrusionOk="0">
                  <a:moveTo>
                    <a:pt x="83" y="165"/>
                  </a:moveTo>
                  <a:cubicBezTo>
                    <a:pt x="42" y="206"/>
                    <a:pt x="1" y="288"/>
                    <a:pt x="1" y="371"/>
                  </a:cubicBezTo>
                  <a:cubicBezTo>
                    <a:pt x="1" y="412"/>
                    <a:pt x="165" y="453"/>
                    <a:pt x="165" y="453"/>
                  </a:cubicBezTo>
                  <a:cubicBezTo>
                    <a:pt x="247" y="412"/>
                    <a:pt x="370" y="371"/>
                    <a:pt x="370" y="247"/>
                  </a:cubicBezTo>
                  <a:cubicBezTo>
                    <a:pt x="370" y="206"/>
                    <a:pt x="288" y="83"/>
                    <a:pt x="247" y="1"/>
                  </a:cubicBezTo>
                  <a:cubicBezTo>
                    <a:pt x="247" y="83"/>
                    <a:pt x="165" y="165"/>
                    <a:pt x="83" y="16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64" name="Google Shape;10164;p17"/>
            <p:cNvSpPr/>
            <p:nvPr/>
          </p:nvSpPr>
          <p:spPr>
            <a:xfrm>
              <a:off x="4521700" y="2289050"/>
              <a:ext cx="12350" cy="12350"/>
            </a:xfrm>
            <a:custGeom>
              <a:avLst/>
              <a:gdLst/>
              <a:ahLst/>
              <a:cxnLst/>
              <a:rect l="l" t="t" r="r" b="b"/>
              <a:pathLst>
                <a:path w="494" h="494" extrusionOk="0">
                  <a:moveTo>
                    <a:pt x="83" y="493"/>
                  </a:moveTo>
                  <a:lnTo>
                    <a:pt x="329" y="493"/>
                  </a:lnTo>
                  <a:cubicBezTo>
                    <a:pt x="370" y="329"/>
                    <a:pt x="411" y="164"/>
                    <a:pt x="493" y="82"/>
                  </a:cubicBezTo>
                  <a:cubicBezTo>
                    <a:pt x="329" y="82"/>
                    <a:pt x="165" y="82"/>
                    <a:pt x="0" y="0"/>
                  </a:cubicBezTo>
                  <a:cubicBezTo>
                    <a:pt x="83" y="164"/>
                    <a:pt x="83" y="329"/>
                    <a:pt x="83" y="493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65" name="Google Shape;10165;p17"/>
            <p:cNvSpPr/>
            <p:nvPr/>
          </p:nvSpPr>
          <p:spPr>
            <a:xfrm>
              <a:off x="3097250" y="489725"/>
              <a:ext cx="10300" cy="10300"/>
            </a:xfrm>
            <a:custGeom>
              <a:avLst/>
              <a:gdLst/>
              <a:ahLst/>
              <a:cxnLst/>
              <a:rect l="l" t="t" r="r" b="b"/>
              <a:pathLst>
                <a:path w="412" h="412" extrusionOk="0">
                  <a:moveTo>
                    <a:pt x="42" y="329"/>
                  </a:moveTo>
                  <a:cubicBezTo>
                    <a:pt x="42" y="370"/>
                    <a:pt x="206" y="370"/>
                    <a:pt x="288" y="411"/>
                  </a:cubicBezTo>
                  <a:cubicBezTo>
                    <a:pt x="329" y="370"/>
                    <a:pt x="411" y="329"/>
                    <a:pt x="411" y="247"/>
                  </a:cubicBezTo>
                  <a:cubicBezTo>
                    <a:pt x="411" y="206"/>
                    <a:pt x="288" y="165"/>
                    <a:pt x="206" y="1"/>
                  </a:cubicBezTo>
                  <a:cubicBezTo>
                    <a:pt x="83" y="165"/>
                    <a:pt x="0" y="247"/>
                    <a:pt x="42" y="329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66" name="Google Shape;10166;p17"/>
            <p:cNvSpPr/>
            <p:nvPr/>
          </p:nvSpPr>
          <p:spPr>
            <a:xfrm>
              <a:off x="3370425" y="3797700"/>
              <a:ext cx="21600" cy="13375"/>
            </a:xfrm>
            <a:custGeom>
              <a:avLst/>
              <a:gdLst/>
              <a:ahLst/>
              <a:cxnLst/>
              <a:rect l="l" t="t" r="r" b="b"/>
              <a:pathLst>
                <a:path w="864" h="535" extrusionOk="0">
                  <a:moveTo>
                    <a:pt x="1" y="206"/>
                  </a:moveTo>
                  <a:cubicBezTo>
                    <a:pt x="247" y="330"/>
                    <a:pt x="453" y="412"/>
                    <a:pt x="740" y="535"/>
                  </a:cubicBezTo>
                  <a:cubicBezTo>
                    <a:pt x="781" y="494"/>
                    <a:pt x="822" y="412"/>
                    <a:pt x="863" y="330"/>
                  </a:cubicBezTo>
                  <a:cubicBezTo>
                    <a:pt x="617" y="206"/>
                    <a:pt x="412" y="124"/>
                    <a:pt x="165" y="1"/>
                  </a:cubicBezTo>
                  <a:cubicBezTo>
                    <a:pt x="124" y="42"/>
                    <a:pt x="42" y="165"/>
                    <a:pt x="1" y="20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67" name="Google Shape;10167;p17"/>
            <p:cNvSpPr/>
            <p:nvPr/>
          </p:nvSpPr>
          <p:spPr>
            <a:xfrm>
              <a:off x="3589175" y="2303425"/>
              <a:ext cx="15425" cy="9250"/>
            </a:xfrm>
            <a:custGeom>
              <a:avLst/>
              <a:gdLst/>
              <a:ahLst/>
              <a:cxnLst/>
              <a:rect l="l" t="t" r="r" b="b"/>
              <a:pathLst>
                <a:path w="617" h="370" extrusionOk="0">
                  <a:moveTo>
                    <a:pt x="124" y="370"/>
                  </a:moveTo>
                  <a:cubicBezTo>
                    <a:pt x="288" y="370"/>
                    <a:pt x="453" y="329"/>
                    <a:pt x="617" y="288"/>
                  </a:cubicBezTo>
                  <a:cubicBezTo>
                    <a:pt x="494" y="165"/>
                    <a:pt x="453" y="82"/>
                    <a:pt x="412" y="0"/>
                  </a:cubicBezTo>
                  <a:cubicBezTo>
                    <a:pt x="247" y="82"/>
                    <a:pt x="124" y="123"/>
                    <a:pt x="1" y="165"/>
                  </a:cubicBezTo>
                  <a:cubicBezTo>
                    <a:pt x="1" y="206"/>
                    <a:pt x="83" y="370"/>
                    <a:pt x="124" y="37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68" name="Google Shape;10168;p17"/>
            <p:cNvSpPr/>
            <p:nvPr/>
          </p:nvSpPr>
          <p:spPr>
            <a:xfrm>
              <a:off x="3014075" y="3575875"/>
              <a:ext cx="18500" cy="13375"/>
            </a:xfrm>
            <a:custGeom>
              <a:avLst/>
              <a:gdLst/>
              <a:ahLst/>
              <a:cxnLst/>
              <a:rect l="l" t="t" r="r" b="b"/>
              <a:pathLst>
                <a:path w="740" h="535" extrusionOk="0">
                  <a:moveTo>
                    <a:pt x="0" y="247"/>
                  </a:moveTo>
                  <a:cubicBezTo>
                    <a:pt x="0" y="370"/>
                    <a:pt x="205" y="452"/>
                    <a:pt x="288" y="535"/>
                  </a:cubicBezTo>
                  <a:cubicBezTo>
                    <a:pt x="411" y="535"/>
                    <a:pt x="534" y="411"/>
                    <a:pt x="739" y="247"/>
                  </a:cubicBezTo>
                  <a:cubicBezTo>
                    <a:pt x="534" y="165"/>
                    <a:pt x="452" y="1"/>
                    <a:pt x="288" y="1"/>
                  </a:cubicBezTo>
                  <a:cubicBezTo>
                    <a:pt x="205" y="1"/>
                    <a:pt x="0" y="165"/>
                    <a:pt x="0" y="24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69" name="Google Shape;10169;p17"/>
            <p:cNvSpPr/>
            <p:nvPr/>
          </p:nvSpPr>
          <p:spPr>
            <a:xfrm>
              <a:off x="2585800" y="4222900"/>
              <a:ext cx="9275" cy="5150"/>
            </a:xfrm>
            <a:custGeom>
              <a:avLst/>
              <a:gdLst/>
              <a:ahLst/>
              <a:cxnLst/>
              <a:rect l="l" t="t" r="r" b="b"/>
              <a:pathLst>
                <a:path w="371" h="206" extrusionOk="0">
                  <a:moveTo>
                    <a:pt x="370" y="41"/>
                  </a:moveTo>
                  <a:cubicBezTo>
                    <a:pt x="329" y="41"/>
                    <a:pt x="206" y="0"/>
                    <a:pt x="165" y="0"/>
                  </a:cubicBezTo>
                  <a:cubicBezTo>
                    <a:pt x="124" y="0"/>
                    <a:pt x="83" y="41"/>
                    <a:pt x="1" y="82"/>
                  </a:cubicBezTo>
                  <a:cubicBezTo>
                    <a:pt x="124" y="164"/>
                    <a:pt x="165" y="164"/>
                    <a:pt x="288" y="206"/>
                  </a:cubicBezTo>
                  <a:cubicBezTo>
                    <a:pt x="329" y="164"/>
                    <a:pt x="370" y="123"/>
                    <a:pt x="370" y="4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70" name="Google Shape;10170;p17"/>
            <p:cNvSpPr/>
            <p:nvPr/>
          </p:nvSpPr>
          <p:spPr>
            <a:xfrm>
              <a:off x="1977825" y="4217750"/>
              <a:ext cx="10300" cy="13375"/>
            </a:xfrm>
            <a:custGeom>
              <a:avLst/>
              <a:gdLst/>
              <a:ahLst/>
              <a:cxnLst/>
              <a:rect l="l" t="t" r="r" b="b"/>
              <a:pathLst>
                <a:path w="412" h="535" extrusionOk="0">
                  <a:moveTo>
                    <a:pt x="41" y="535"/>
                  </a:moveTo>
                  <a:cubicBezTo>
                    <a:pt x="165" y="535"/>
                    <a:pt x="247" y="453"/>
                    <a:pt x="288" y="412"/>
                  </a:cubicBezTo>
                  <a:cubicBezTo>
                    <a:pt x="370" y="370"/>
                    <a:pt x="370" y="206"/>
                    <a:pt x="411" y="1"/>
                  </a:cubicBezTo>
                  <a:cubicBezTo>
                    <a:pt x="165" y="206"/>
                    <a:pt x="82" y="329"/>
                    <a:pt x="41" y="370"/>
                  </a:cubicBezTo>
                  <a:cubicBezTo>
                    <a:pt x="0" y="370"/>
                    <a:pt x="41" y="535"/>
                    <a:pt x="41" y="53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71" name="Google Shape;10171;p17"/>
            <p:cNvSpPr/>
            <p:nvPr/>
          </p:nvSpPr>
          <p:spPr>
            <a:xfrm>
              <a:off x="1557775" y="4934600"/>
              <a:ext cx="8250" cy="10300"/>
            </a:xfrm>
            <a:custGeom>
              <a:avLst/>
              <a:gdLst/>
              <a:ahLst/>
              <a:cxnLst/>
              <a:rect l="l" t="t" r="r" b="b"/>
              <a:pathLst>
                <a:path w="330" h="412" extrusionOk="0">
                  <a:moveTo>
                    <a:pt x="42" y="411"/>
                  </a:moveTo>
                  <a:cubicBezTo>
                    <a:pt x="124" y="411"/>
                    <a:pt x="247" y="411"/>
                    <a:pt x="247" y="329"/>
                  </a:cubicBezTo>
                  <a:cubicBezTo>
                    <a:pt x="329" y="288"/>
                    <a:pt x="329" y="124"/>
                    <a:pt x="329" y="1"/>
                  </a:cubicBezTo>
                  <a:cubicBezTo>
                    <a:pt x="165" y="83"/>
                    <a:pt x="124" y="124"/>
                    <a:pt x="1" y="206"/>
                  </a:cubicBezTo>
                  <a:cubicBezTo>
                    <a:pt x="42" y="247"/>
                    <a:pt x="42" y="411"/>
                    <a:pt x="42" y="41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72" name="Google Shape;10172;p17"/>
            <p:cNvSpPr/>
            <p:nvPr/>
          </p:nvSpPr>
          <p:spPr>
            <a:xfrm>
              <a:off x="3807925" y="1979900"/>
              <a:ext cx="18525" cy="12350"/>
            </a:xfrm>
            <a:custGeom>
              <a:avLst/>
              <a:gdLst/>
              <a:ahLst/>
              <a:cxnLst/>
              <a:rect l="l" t="t" r="r" b="b"/>
              <a:pathLst>
                <a:path w="741" h="494" extrusionOk="0">
                  <a:moveTo>
                    <a:pt x="288" y="412"/>
                  </a:moveTo>
                  <a:cubicBezTo>
                    <a:pt x="371" y="494"/>
                    <a:pt x="535" y="330"/>
                    <a:pt x="740" y="247"/>
                  </a:cubicBezTo>
                  <a:cubicBezTo>
                    <a:pt x="535" y="165"/>
                    <a:pt x="412" y="42"/>
                    <a:pt x="288" y="1"/>
                  </a:cubicBezTo>
                  <a:cubicBezTo>
                    <a:pt x="206" y="1"/>
                    <a:pt x="1" y="124"/>
                    <a:pt x="1" y="124"/>
                  </a:cubicBezTo>
                  <a:cubicBezTo>
                    <a:pt x="83" y="247"/>
                    <a:pt x="165" y="371"/>
                    <a:pt x="288" y="41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73" name="Google Shape;10173;p17"/>
            <p:cNvSpPr/>
            <p:nvPr/>
          </p:nvSpPr>
          <p:spPr>
            <a:xfrm>
              <a:off x="4981800" y="3482425"/>
              <a:ext cx="12350" cy="10300"/>
            </a:xfrm>
            <a:custGeom>
              <a:avLst/>
              <a:gdLst/>
              <a:ahLst/>
              <a:cxnLst/>
              <a:rect l="l" t="t" r="r" b="b"/>
              <a:pathLst>
                <a:path w="494" h="412" extrusionOk="0">
                  <a:moveTo>
                    <a:pt x="493" y="288"/>
                  </a:moveTo>
                  <a:cubicBezTo>
                    <a:pt x="493" y="206"/>
                    <a:pt x="411" y="82"/>
                    <a:pt x="288" y="0"/>
                  </a:cubicBezTo>
                  <a:cubicBezTo>
                    <a:pt x="165" y="82"/>
                    <a:pt x="0" y="165"/>
                    <a:pt x="0" y="165"/>
                  </a:cubicBezTo>
                  <a:cubicBezTo>
                    <a:pt x="41" y="247"/>
                    <a:pt x="165" y="370"/>
                    <a:pt x="247" y="411"/>
                  </a:cubicBezTo>
                  <a:cubicBezTo>
                    <a:pt x="288" y="411"/>
                    <a:pt x="493" y="370"/>
                    <a:pt x="493" y="288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74" name="Google Shape;10174;p17"/>
            <p:cNvSpPr/>
            <p:nvPr/>
          </p:nvSpPr>
          <p:spPr>
            <a:xfrm>
              <a:off x="3560425" y="4745625"/>
              <a:ext cx="6200" cy="9275"/>
            </a:xfrm>
            <a:custGeom>
              <a:avLst/>
              <a:gdLst/>
              <a:ahLst/>
              <a:cxnLst/>
              <a:rect l="l" t="t" r="r" b="b"/>
              <a:pathLst>
                <a:path w="248" h="371" extrusionOk="0">
                  <a:moveTo>
                    <a:pt x="247" y="247"/>
                  </a:moveTo>
                  <a:cubicBezTo>
                    <a:pt x="247" y="206"/>
                    <a:pt x="206" y="165"/>
                    <a:pt x="165" y="1"/>
                  </a:cubicBezTo>
                  <a:cubicBezTo>
                    <a:pt x="42" y="83"/>
                    <a:pt x="1" y="165"/>
                    <a:pt x="1" y="206"/>
                  </a:cubicBezTo>
                  <a:cubicBezTo>
                    <a:pt x="1" y="247"/>
                    <a:pt x="42" y="288"/>
                    <a:pt x="124" y="371"/>
                  </a:cubicBezTo>
                  <a:cubicBezTo>
                    <a:pt x="165" y="371"/>
                    <a:pt x="247" y="288"/>
                    <a:pt x="247" y="247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75" name="Google Shape;10175;p17"/>
            <p:cNvSpPr/>
            <p:nvPr/>
          </p:nvSpPr>
          <p:spPr>
            <a:xfrm>
              <a:off x="2652550" y="1621500"/>
              <a:ext cx="325600" cy="343025"/>
            </a:xfrm>
            <a:custGeom>
              <a:avLst/>
              <a:gdLst/>
              <a:ahLst/>
              <a:cxnLst/>
              <a:rect l="l" t="t" r="r" b="b"/>
              <a:pathLst>
                <a:path w="13024" h="13721" extrusionOk="0">
                  <a:moveTo>
                    <a:pt x="576" y="13310"/>
                  </a:moveTo>
                  <a:cubicBezTo>
                    <a:pt x="699" y="13105"/>
                    <a:pt x="822" y="12858"/>
                    <a:pt x="946" y="12653"/>
                  </a:cubicBezTo>
                  <a:cubicBezTo>
                    <a:pt x="1398" y="12817"/>
                    <a:pt x="1233" y="13556"/>
                    <a:pt x="1726" y="13721"/>
                  </a:cubicBezTo>
                  <a:cubicBezTo>
                    <a:pt x="2342" y="13351"/>
                    <a:pt x="3000" y="12940"/>
                    <a:pt x="3698" y="12529"/>
                  </a:cubicBezTo>
                  <a:cubicBezTo>
                    <a:pt x="3903" y="12817"/>
                    <a:pt x="4109" y="13064"/>
                    <a:pt x="4438" y="13433"/>
                  </a:cubicBezTo>
                  <a:cubicBezTo>
                    <a:pt x="4643" y="12694"/>
                    <a:pt x="4807" y="12201"/>
                    <a:pt x="4930" y="11626"/>
                  </a:cubicBezTo>
                  <a:cubicBezTo>
                    <a:pt x="4520" y="11626"/>
                    <a:pt x="4109" y="11585"/>
                    <a:pt x="3698" y="11585"/>
                  </a:cubicBezTo>
                  <a:cubicBezTo>
                    <a:pt x="3287" y="11585"/>
                    <a:pt x="2630" y="11790"/>
                    <a:pt x="2466" y="11585"/>
                  </a:cubicBezTo>
                  <a:cubicBezTo>
                    <a:pt x="2178" y="11051"/>
                    <a:pt x="1644" y="11831"/>
                    <a:pt x="1439" y="11790"/>
                  </a:cubicBezTo>
                  <a:cubicBezTo>
                    <a:pt x="1439" y="11708"/>
                    <a:pt x="1398" y="11708"/>
                    <a:pt x="1398" y="11667"/>
                  </a:cubicBezTo>
                  <a:cubicBezTo>
                    <a:pt x="1726" y="11051"/>
                    <a:pt x="2014" y="10475"/>
                    <a:pt x="2342" y="9859"/>
                  </a:cubicBezTo>
                  <a:cubicBezTo>
                    <a:pt x="2425" y="9941"/>
                    <a:pt x="2589" y="9982"/>
                    <a:pt x="2794" y="9941"/>
                  </a:cubicBezTo>
                  <a:cubicBezTo>
                    <a:pt x="3041" y="9941"/>
                    <a:pt x="3205" y="10147"/>
                    <a:pt x="3411" y="10270"/>
                  </a:cubicBezTo>
                  <a:cubicBezTo>
                    <a:pt x="3411" y="9818"/>
                    <a:pt x="3369" y="9366"/>
                    <a:pt x="3369" y="8955"/>
                  </a:cubicBezTo>
                  <a:cubicBezTo>
                    <a:pt x="3903" y="8791"/>
                    <a:pt x="4520" y="8627"/>
                    <a:pt x="5218" y="8504"/>
                  </a:cubicBezTo>
                  <a:cubicBezTo>
                    <a:pt x="5054" y="9161"/>
                    <a:pt x="4438" y="9818"/>
                    <a:pt x="3411" y="10270"/>
                  </a:cubicBezTo>
                  <a:cubicBezTo>
                    <a:pt x="3411" y="10681"/>
                    <a:pt x="3698" y="10681"/>
                    <a:pt x="3986" y="10475"/>
                  </a:cubicBezTo>
                  <a:cubicBezTo>
                    <a:pt x="4930" y="9613"/>
                    <a:pt x="6286" y="9202"/>
                    <a:pt x="6984" y="7970"/>
                  </a:cubicBezTo>
                  <a:cubicBezTo>
                    <a:pt x="6081" y="7559"/>
                    <a:pt x="6081" y="7477"/>
                    <a:pt x="6738" y="6121"/>
                  </a:cubicBezTo>
                  <a:lnTo>
                    <a:pt x="7970" y="5669"/>
                  </a:lnTo>
                  <a:cubicBezTo>
                    <a:pt x="8011" y="5874"/>
                    <a:pt x="8011" y="6080"/>
                    <a:pt x="8094" y="6326"/>
                  </a:cubicBezTo>
                  <a:cubicBezTo>
                    <a:pt x="8176" y="6326"/>
                    <a:pt x="8217" y="6285"/>
                    <a:pt x="8340" y="6285"/>
                  </a:cubicBezTo>
                  <a:cubicBezTo>
                    <a:pt x="8422" y="5874"/>
                    <a:pt x="8545" y="5464"/>
                    <a:pt x="8628" y="5135"/>
                  </a:cubicBezTo>
                  <a:cubicBezTo>
                    <a:pt x="9326" y="4478"/>
                    <a:pt x="9942" y="3820"/>
                    <a:pt x="10599" y="3163"/>
                  </a:cubicBezTo>
                  <a:cubicBezTo>
                    <a:pt x="10641" y="3245"/>
                    <a:pt x="10682" y="3286"/>
                    <a:pt x="10682" y="3410"/>
                  </a:cubicBezTo>
                  <a:cubicBezTo>
                    <a:pt x="10599" y="4272"/>
                    <a:pt x="10641" y="4313"/>
                    <a:pt x="11503" y="3862"/>
                  </a:cubicBezTo>
                  <a:cubicBezTo>
                    <a:pt x="11791" y="3697"/>
                    <a:pt x="12078" y="3656"/>
                    <a:pt x="12489" y="3492"/>
                  </a:cubicBezTo>
                  <a:cubicBezTo>
                    <a:pt x="12243" y="3245"/>
                    <a:pt x="12037" y="3081"/>
                    <a:pt x="11832" y="2835"/>
                  </a:cubicBezTo>
                  <a:cubicBezTo>
                    <a:pt x="12037" y="2752"/>
                    <a:pt x="12202" y="2670"/>
                    <a:pt x="12284" y="2629"/>
                  </a:cubicBezTo>
                  <a:cubicBezTo>
                    <a:pt x="12941" y="2218"/>
                    <a:pt x="13023" y="2054"/>
                    <a:pt x="12612" y="1725"/>
                  </a:cubicBezTo>
                  <a:cubicBezTo>
                    <a:pt x="12284" y="1438"/>
                    <a:pt x="11914" y="1232"/>
                    <a:pt x="11709" y="945"/>
                  </a:cubicBezTo>
                  <a:cubicBezTo>
                    <a:pt x="11503" y="698"/>
                    <a:pt x="11462" y="329"/>
                    <a:pt x="11298" y="0"/>
                  </a:cubicBezTo>
                  <a:cubicBezTo>
                    <a:pt x="8915" y="2465"/>
                    <a:pt x="6450" y="5012"/>
                    <a:pt x="4027" y="7477"/>
                  </a:cubicBezTo>
                  <a:cubicBezTo>
                    <a:pt x="4396" y="7559"/>
                    <a:pt x="4848" y="7559"/>
                    <a:pt x="4848" y="8134"/>
                  </a:cubicBezTo>
                  <a:cubicBezTo>
                    <a:pt x="4068" y="8504"/>
                    <a:pt x="4068" y="7887"/>
                    <a:pt x="3862" y="7682"/>
                  </a:cubicBezTo>
                  <a:cubicBezTo>
                    <a:pt x="3780" y="7805"/>
                    <a:pt x="3616" y="7928"/>
                    <a:pt x="3493" y="8093"/>
                  </a:cubicBezTo>
                  <a:cubicBezTo>
                    <a:pt x="3616" y="7928"/>
                    <a:pt x="3657" y="7764"/>
                    <a:pt x="3780" y="7600"/>
                  </a:cubicBezTo>
                  <a:cubicBezTo>
                    <a:pt x="2548" y="8914"/>
                    <a:pt x="1233" y="10188"/>
                    <a:pt x="1" y="11420"/>
                  </a:cubicBezTo>
                  <a:cubicBezTo>
                    <a:pt x="83" y="12078"/>
                    <a:pt x="165" y="12694"/>
                    <a:pt x="206" y="13351"/>
                  </a:cubicBezTo>
                  <a:cubicBezTo>
                    <a:pt x="288" y="13228"/>
                    <a:pt x="412" y="13269"/>
                    <a:pt x="576" y="13310"/>
                  </a:cubicBezTo>
                  <a:close/>
                  <a:moveTo>
                    <a:pt x="11092" y="1520"/>
                  </a:moveTo>
                  <a:cubicBezTo>
                    <a:pt x="11175" y="1479"/>
                    <a:pt x="11257" y="1561"/>
                    <a:pt x="11298" y="1561"/>
                  </a:cubicBezTo>
                  <a:lnTo>
                    <a:pt x="11175" y="1890"/>
                  </a:lnTo>
                  <a:cubicBezTo>
                    <a:pt x="11092" y="1931"/>
                    <a:pt x="10969" y="1931"/>
                    <a:pt x="10764" y="1972"/>
                  </a:cubicBezTo>
                  <a:cubicBezTo>
                    <a:pt x="10887" y="1725"/>
                    <a:pt x="11010" y="1602"/>
                    <a:pt x="11092" y="152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76" name="Google Shape;10176;p17"/>
            <p:cNvSpPr/>
            <p:nvPr/>
          </p:nvSpPr>
          <p:spPr>
            <a:xfrm>
              <a:off x="1943925" y="3077775"/>
              <a:ext cx="238300" cy="88350"/>
            </a:xfrm>
            <a:custGeom>
              <a:avLst/>
              <a:gdLst/>
              <a:ahLst/>
              <a:cxnLst/>
              <a:rect l="l" t="t" r="r" b="b"/>
              <a:pathLst>
                <a:path w="9532" h="3534" extrusionOk="0">
                  <a:moveTo>
                    <a:pt x="6532" y="1"/>
                  </a:moveTo>
                  <a:cubicBezTo>
                    <a:pt x="7190" y="576"/>
                    <a:pt x="7600" y="987"/>
                    <a:pt x="7929" y="1233"/>
                  </a:cubicBezTo>
                  <a:cubicBezTo>
                    <a:pt x="6450" y="2712"/>
                    <a:pt x="1" y="1"/>
                    <a:pt x="904" y="3410"/>
                  </a:cubicBezTo>
                  <a:cubicBezTo>
                    <a:pt x="2178" y="3123"/>
                    <a:pt x="3164" y="2917"/>
                    <a:pt x="4191" y="2712"/>
                  </a:cubicBezTo>
                  <a:cubicBezTo>
                    <a:pt x="4273" y="2917"/>
                    <a:pt x="4437" y="3123"/>
                    <a:pt x="4519" y="3328"/>
                  </a:cubicBezTo>
                  <a:cubicBezTo>
                    <a:pt x="6163" y="3369"/>
                    <a:pt x="7888" y="3493"/>
                    <a:pt x="9531" y="3534"/>
                  </a:cubicBezTo>
                  <a:cubicBezTo>
                    <a:pt x="9367" y="2466"/>
                    <a:pt x="9326" y="1397"/>
                    <a:pt x="8997" y="370"/>
                  </a:cubicBezTo>
                  <a:cubicBezTo>
                    <a:pt x="8997" y="165"/>
                    <a:pt x="7600" y="124"/>
                    <a:pt x="6532" y="1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77" name="Google Shape;10177;p17"/>
            <p:cNvSpPr/>
            <p:nvPr/>
          </p:nvSpPr>
          <p:spPr>
            <a:xfrm>
              <a:off x="2570400" y="944700"/>
              <a:ext cx="167425" cy="94500"/>
            </a:xfrm>
            <a:custGeom>
              <a:avLst/>
              <a:gdLst/>
              <a:ahLst/>
              <a:cxnLst/>
              <a:rect l="l" t="t" r="r" b="b"/>
              <a:pathLst>
                <a:path w="6697" h="3780" extrusionOk="0">
                  <a:moveTo>
                    <a:pt x="1356" y="3492"/>
                  </a:moveTo>
                  <a:cubicBezTo>
                    <a:pt x="1644" y="3574"/>
                    <a:pt x="2137" y="3780"/>
                    <a:pt x="2219" y="3738"/>
                  </a:cubicBezTo>
                  <a:cubicBezTo>
                    <a:pt x="2671" y="3533"/>
                    <a:pt x="2999" y="3163"/>
                    <a:pt x="3369" y="2917"/>
                  </a:cubicBezTo>
                  <a:cubicBezTo>
                    <a:pt x="4437" y="2177"/>
                    <a:pt x="5505" y="1479"/>
                    <a:pt x="6697" y="699"/>
                  </a:cubicBezTo>
                  <a:cubicBezTo>
                    <a:pt x="6286" y="534"/>
                    <a:pt x="5628" y="247"/>
                    <a:pt x="4889" y="0"/>
                  </a:cubicBezTo>
                  <a:cubicBezTo>
                    <a:pt x="4930" y="123"/>
                    <a:pt x="4930" y="288"/>
                    <a:pt x="5012" y="452"/>
                  </a:cubicBezTo>
                  <a:cubicBezTo>
                    <a:pt x="3369" y="863"/>
                    <a:pt x="1726" y="1274"/>
                    <a:pt x="0" y="1684"/>
                  </a:cubicBezTo>
                  <a:cubicBezTo>
                    <a:pt x="740" y="1890"/>
                    <a:pt x="1520" y="2095"/>
                    <a:pt x="2342" y="2301"/>
                  </a:cubicBezTo>
                  <a:cubicBezTo>
                    <a:pt x="1972" y="2753"/>
                    <a:pt x="1644" y="3122"/>
                    <a:pt x="1356" y="3492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78" name="Google Shape;10178;p17"/>
            <p:cNvSpPr/>
            <p:nvPr/>
          </p:nvSpPr>
          <p:spPr>
            <a:xfrm>
              <a:off x="2793250" y="2942225"/>
              <a:ext cx="177700" cy="110925"/>
            </a:xfrm>
            <a:custGeom>
              <a:avLst/>
              <a:gdLst/>
              <a:ahLst/>
              <a:cxnLst/>
              <a:rect l="l" t="t" r="r" b="b"/>
              <a:pathLst>
                <a:path w="7108" h="4437" extrusionOk="0">
                  <a:moveTo>
                    <a:pt x="1" y="0"/>
                  </a:moveTo>
                  <a:cubicBezTo>
                    <a:pt x="1891" y="1356"/>
                    <a:pt x="3328" y="3779"/>
                    <a:pt x="7108" y="4437"/>
                  </a:cubicBezTo>
                  <a:cubicBezTo>
                    <a:pt x="4643" y="2917"/>
                    <a:pt x="2055" y="1274"/>
                    <a:pt x="1" y="0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79" name="Google Shape;10179;p17"/>
            <p:cNvSpPr/>
            <p:nvPr/>
          </p:nvSpPr>
          <p:spPr>
            <a:xfrm>
              <a:off x="2773750" y="2928875"/>
              <a:ext cx="19525" cy="13375"/>
            </a:xfrm>
            <a:custGeom>
              <a:avLst/>
              <a:gdLst/>
              <a:ahLst/>
              <a:cxnLst/>
              <a:rect l="l" t="t" r="r" b="b"/>
              <a:pathLst>
                <a:path w="781" h="535" extrusionOk="0">
                  <a:moveTo>
                    <a:pt x="781" y="534"/>
                  </a:moveTo>
                  <a:cubicBezTo>
                    <a:pt x="493" y="329"/>
                    <a:pt x="247" y="164"/>
                    <a:pt x="0" y="0"/>
                  </a:cubicBezTo>
                  <a:cubicBezTo>
                    <a:pt x="247" y="205"/>
                    <a:pt x="493" y="370"/>
                    <a:pt x="781" y="534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80" name="Google Shape;10180;p17"/>
            <p:cNvSpPr/>
            <p:nvPr/>
          </p:nvSpPr>
          <p:spPr>
            <a:xfrm>
              <a:off x="2305425" y="2688550"/>
              <a:ext cx="72950" cy="92450"/>
            </a:xfrm>
            <a:custGeom>
              <a:avLst/>
              <a:gdLst/>
              <a:ahLst/>
              <a:cxnLst/>
              <a:rect l="l" t="t" r="r" b="b"/>
              <a:pathLst>
                <a:path w="2918" h="3698" extrusionOk="0">
                  <a:moveTo>
                    <a:pt x="1" y="165"/>
                  </a:moveTo>
                  <a:cubicBezTo>
                    <a:pt x="740" y="1356"/>
                    <a:pt x="1480" y="2547"/>
                    <a:pt x="2178" y="3698"/>
                  </a:cubicBezTo>
                  <a:cubicBezTo>
                    <a:pt x="2425" y="3656"/>
                    <a:pt x="2671" y="3615"/>
                    <a:pt x="2918" y="3574"/>
                  </a:cubicBezTo>
                  <a:lnTo>
                    <a:pt x="740" y="0"/>
                  </a:lnTo>
                  <a:cubicBezTo>
                    <a:pt x="453" y="0"/>
                    <a:pt x="247" y="82"/>
                    <a:pt x="1" y="165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81" name="Google Shape;10181;p17"/>
            <p:cNvSpPr/>
            <p:nvPr/>
          </p:nvSpPr>
          <p:spPr>
            <a:xfrm>
              <a:off x="2307475" y="3754575"/>
              <a:ext cx="90425" cy="43150"/>
            </a:xfrm>
            <a:custGeom>
              <a:avLst/>
              <a:gdLst/>
              <a:ahLst/>
              <a:cxnLst/>
              <a:rect l="l" t="t" r="r" b="b"/>
              <a:pathLst>
                <a:path w="3617" h="1726" extrusionOk="0">
                  <a:moveTo>
                    <a:pt x="3287" y="1726"/>
                  </a:moveTo>
                  <a:lnTo>
                    <a:pt x="3616" y="1438"/>
                  </a:lnTo>
                  <a:cubicBezTo>
                    <a:pt x="2794" y="1028"/>
                    <a:pt x="1891" y="576"/>
                    <a:pt x="782" y="1"/>
                  </a:cubicBezTo>
                  <a:cubicBezTo>
                    <a:pt x="412" y="740"/>
                    <a:pt x="206" y="1192"/>
                    <a:pt x="1" y="1644"/>
                  </a:cubicBezTo>
                  <a:cubicBezTo>
                    <a:pt x="1274" y="1685"/>
                    <a:pt x="2260" y="1726"/>
                    <a:pt x="3287" y="1726"/>
                  </a:cubicBezTo>
                  <a:close/>
                </a:path>
              </a:pathLst>
            </a:custGeom>
            <a:solidFill>
              <a:srgbClr val="F2DA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408667597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12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36" name="Google Shape;12336;p2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" y="0"/>
            <a:ext cx="12192004" cy="6857979"/>
          </a:xfrm>
          <a:prstGeom prst="rect">
            <a:avLst/>
          </a:prstGeom>
          <a:noFill/>
          <a:ln>
            <a:noFill/>
          </a:ln>
        </p:spPr>
      </p:pic>
      <p:sp>
        <p:nvSpPr>
          <p:cNvPr id="12337" name="Google Shape;12337;p21"/>
          <p:cNvSpPr txBox="1">
            <a:spLocks noGrp="1"/>
          </p:cNvSpPr>
          <p:nvPr>
            <p:ph type="ctrTitle"/>
          </p:nvPr>
        </p:nvSpPr>
        <p:spPr>
          <a:xfrm flipH="1">
            <a:off x="6895367" y="3058633"/>
            <a:ext cx="3761200" cy="77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12338" name="Google Shape;12338;p21"/>
          <p:cNvSpPr txBox="1">
            <a:spLocks noGrp="1"/>
          </p:cNvSpPr>
          <p:nvPr>
            <p:ph type="subTitle" idx="1"/>
          </p:nvPr>
        </p:nvSpPr>
        <p:spPr>
          <a:xfrm flipH="1">
            <a:off x="7649333" y="3673900"/>
            <a:ext cx="3007200" cy="147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A3015"/>
              </a:buClr>
              <a:buSzPts val="1800"/>
              <a:buNone/>
              <a:defRPr sz="1867" b="0">
                <a:solidFill>
                  <a:schemeClr val="accent6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2339" name="Google Shape;12339;p21"/>
          <p:cNvGrpSpPr/>
          <p:nvPr/>
        </p:nvGrpSpPr>
        <p:grpSpPr>
          <a:xfrm rot="-2163406" flipH="1">
            <a:off x="9428869" y="-987915"/>
            <a:ext cx="2018192" cy="2089428"/>
            <a:chOff x="3212275" y="349350"/>
            <a:chExt cx="486650" cy="503850"/>
          </a:xfrm>
        </p:grpSpPr>
        <p:sp>
          <p:nvSpPr>
            <p:cNvPr id="12340" name="Google Shape;12340;p21"/>
            <p:cNvSpPr/>
            <p:nvPr/>
          </p:nvSpPr>
          <p:spPr>
            <a:xfrm>
              <a:off x="3212275" y="349350"/>
              <a:ext cx="392050" cy="503850"/>
            </a:xfrm>
            <a:custGeom>
              <a:avLst/>
              <a:gdLst/>
              <a:ahLst/>
              <a:cxnLst/>
              <a:rect l="l" t="t" r="r" b="b"/>
              <a:pathLst>
                <a:path w="15682" h="20154" extrusionOk="0">
                  <a:moveTo>
                    <a:pt x="11106" y="7695"/>
                  </a:moveTo>
                  <a:cubicBezTo>
                    <a:pt x="11152" y="7726"/>
                    <a:pt x="11183" y="7788"/>
                    <a:pt x="11230" y="7819"/>
                  </a:cubicBezTo>
                  <a:cubicBezTo>
                    <a:pt x="11168" y="7788"/>
                    <a:pt x="11090" y="7742"/>
                    <a:pt x="11013" y="7711"/>
                  </a:cubicBezTo>
                  <a:cubicBezTo>
                    <a:pt x="11044" y="7711"/>
                    <a:pt x="11075" y="7695"/>
                    <a:pt x="11106" y="7695"/>
                  </a:cubicBezTo>
                  <a:close/>
                  <a:moveTo>
                    <a:pt x="4995" y="7897"/>
                  </a:moveTo>
                  <a:cubicBezTo>
                    <a:pt x="5026" y="7928"/>
                    <a:pt x="5042" y="7928"/>
                    <a:pt x="5057" y="7943"/>
                  </a:cubicBezTo>
                  <a:lnTo>
                    <a:pt x="4995" y="7943"/>
                  </a:lnTo>
                  <a:lnTo>
                    <a:pt x="4995" y="7897"/>
                  </a:lnTo>
                  <a:close/>
                  <a:moveTo>
                    <a:pt x="7701" y="0"/>
                  </a:moveTo>
                  <a:cubicBezTo>
                    <a:pt x="7430" y="0"/>
                    <a:pt x="7263" y="300"/>
                    <a:pt x="7011" y="359"/>
                  </a:cubicBezTo>
                  <a:cubicBezTo>
                    <a:pt x="6983" y="353"/>
                    <a:pt x="6954" y="350"/>
                    <a:pt x="6924" y="350"/>
                  </a:cubicBezTo>
                  <a:cubicBezTo>
                    <a:pt x="6730" y="350"/>
                    <a:pt x="6518" y="472"/>
                    <a:pt x="6358" y="472"/>
                  </a:cubicBezTo>
                  <a:cubicBezTo>
                    <a:pt x="6251" y="472"/>
                    <a:pt x="6167" y="417"/>
                    <a:pt x="6127" y="235"/>
                  </a:cubicBezTo>
                  <a:cubicBezTo>
                    <a:pt x="5135" y="623"/>
                    <a:pt x="3971" y="452"/>
                    <a:pt x="3274" y="1522"/>
                  </a:cubicBezTo>
                  <a:cubicBezTo>
                    <a:pt x="2591" y="1538"/>
                    <a:pt x="2545" y="2453"/>
                    <a:pt x="2281" y="2778"/>
                  </a:cubicBezTo>
                  <a:cubicBezTo>
                    <a:pt x="2002" y="3414"/>
                    <a:pt x="2048" y="4081"/>
                    <a:pt x="2250" y="4717"/>
                  </a:cubicBezTo>
                  <a:cubicBezTo>
                    <a:pt x="1661" y="5043"/>
                    <a:pt x="1071" y="5307"/>
                    <a:pt x="699" y="5865"/>
                  </a:cubicBezTo>
                  <a:cubicBezTo>
                    <a:pt x="141" y="6982"/>
                    <a:pt x="1" y="8098"/>
                    <a:pt x="730" y="9060"/>
                  </a:cubicBezTo>
                  <a:cubicBezTo>
                    <a:pt x="789" y="9298"/>
                    <a:pt x="922" y="9364"/>
                    <a:pt x="1080" y="9364"/>
                  </a:cubicBezTo>
                  <a:cubicBezTo>
                    <a:pt x="1278" y="9364"/>
                    <a:pt x="1516" y="9260"/>
                    <a:pt x="1698" y="9260"/>
                  </a:cubicBezTo>
                  <a:cubicBezTo>
                    <a:pt x="1712" y="9260"/>
                    <a:pt x="1725" y="9260"/>
                    <a:pt x="1738" y="9261"/>
                  </a:cubicBezTo>
                  <a:cubicBezTo>
                    <a:pt x="1793" y="9254"/>
                    <a:pt x="1844" y="9250"/>
                    <a:pt x="1891" y="9250"/>
                  </a:cubicBezTo>
                  <a:cubicBezTo>
                    <a:pt x="2706" y="9250"/>
                    <a:pt x="2512" y="10331"/>
                    <a:pt x="2746" y="10859"/>
                  </a:cubicBezTo>
                  <a:cubicBezTo>
                    <a:pt x="2817" y="11028"/>
                    <a:pt x="2975" y="11115"/>
                    <a:pt x="3141" y="11115"/>
                  </a:cubicBezTo>
                  <a:cubicBezTo>
                    <a:pt x="3264" y="11115"/>
                    <a:pt x="3391" y="11067"/>
                    <a:pt x="3491" y="10968"/>
                  </a:cubicBezTo>
                  <a:cubicBezTo>
                    <a:pt x="4282" y="10223"/>
                    <a:pt x="2963" y="9044"/>
                    <a:pt x="3971" y="8672"/>
                  </a:cubicBezTo>
                  <a:lnTo>
                    <a:pt x="3971" y="8672"/>
                  </a:lnTo>
                  <a:cubicBezTo>
                    <a:pt x="3987" y="8688"/>
                    <a:pt x="4018" y="8734"/>
                    <a:pt x="4033" y="8750"/>
                  </a:cubicBezTo>
                  <a:cubicBezTo>
                    <a:pt x="4018" y="8843"/>
                    <a:pt x="3987" y="8951"/>
                    <a:pt x="4018" y="9044"/>
                  </a:cubicBezTo>
                  <a:cubicBezTo>
                    <a:pt x="4096" y="9324"/>
                    <a:pt x="3971" y="9649"/>
                    <a:pt x="4359" y="9758"/>
                  </a:cubicBezTo>
                  <a:cubicBezTo>
                    <a:pt x="4437" y="9897"/>
                    <a:pt x="4561" y="10006"/>
                    <a:pt x="4654" y="10099"/>
                  </a:cubicBezTo>
                  <a:cubicBezTo>
                    <a:pt x="4731" y="10347"/>
                    <a:pt x="4809" y="10595"/>
                    <a:pt x="4902" y="10843"/>
                  </a:cubicBezTo>
                  <a:cubicBezTo>
                    <a:pt x="4669" y="11619"/>
                    <a:pt x="5042" y="12472"/>
                    <a:pt x="4576" y="13294"/>
                  </a:cubicBezTo>
                  <a:cubicBezTo>
                    <a:pt x="4282" y="13837"/>
                    <a:pt x="3599" y="13930"/>
                    <a:pt x="3134" y="14178"/>
                  </a:cubicBezTo>
                  <a:cubicBezTo>
                    <a:pt x="3274" y="14860"/>
                    <a:pt x="2188" y="14922"/>
                    <a:pt x="2343" y="15527"/>
                  </a:cubicBezTo>
                  <a:cubicBezTo>
                    <a:pt x="2457" y="15413"/>
                    <a:pt x="2559" y="15376"/>
                    <a:pt x="2656" y="15376"/>
                  </a:cubicBezTo>
                  <a:cubicBezTo>
                    <a:pt x="2837" y="15376"/>
                    <a:pt x="3001" y="15506"/>
                    <a:pt x="3191" y="15506"/>
                  </a:cubicBezTo>
                  <a:cubicBezTo>
                    <a:pt x="3288" y="15506"/>
                    <a:pt x="3391" y="15472"/>
                    <a:pt x="3506" y="15372"/>
                  </a:cubicBezTo>
                  <a:cubicBezTo>
                    <a:pt x="3801" y="14860"/>
                    <a:pt x="4251" y="14519"/>
                    <a:pt x="4871" y="14287"/>
                  </a:cubicBezTo>
                  <a:cubicBezTo>
                    <a:pt x="4944" y="14259"/>
                    <a:pt x="5009" y="14247"/>
                    <a:pt x="5069" y="14247"/>
                  </a:cubicBezTo>
                  <a:cubicBezTo>
                    <a:pt x="5479" y="14247"/>
                    <a:pt x="5602" y="14832"/>
                    <a:pt x="5833" y="15062"/>
                  </a:cubicBezTo>
                  <a:cubicBezTo>
                    <a:pt x="5879" y="16318"/>
                    <a:pt x="6732" y="17388"/>
                    <a:pt x="7228" y="18474"/>
                  </a:cubicBezTo>
                  <a:cubicBezTo>
                    <a:pt x="7213" y="18474"/>
                    <a:pt x="7197" y="18490"/>
                    <a:pt x="7166" y="18490"/>
                  </a:cubicBezTo>
                  <a:cubicBezTo>
                    <a:pt x="6810" y="18831"/>
                    <a:pt x="6748" y="19715"/>
                    <a:pt x="7353" y="19994"/>
                  </a:cubicBezTo>
                  <a:cubicBezTo>
                    <a:pt x="7370" y="19992"/>
                    <a:pt x="7387" y="19990"/>
                    <a:pt x="7404" y="19990"/>
                  </a:cubicBezTo>
                  <a:cubicBezTo>
                    <a:pt x="7604" y="19990"/>
                    <a:pt x="7792" y="20153"/>
                    <a:pt x="7975" y="20153"/>
                  </a:cubicBezTo>
                  <a:cubicBezTo>
                    <a:pt x="8058" y="20153"/>
                    <a:pt x="8139" y="20120"/>
                    <a:pt x="8221" y="20025"/>
                  </a:cubicBezTo>
                  <a:cubicBezTo>
                    <a:pt x="8438" y="19715"/>
                    <a:pt x="8516" y="19203"/>
                    <a:pt x="8299" y="18800"/>
                  </a:cubicBezTo>
                  <a:cubicBezTo>
                    <a:pt x="8206" y="18645"/>
                    <a:pt x="8081" y="18552"/>
                    <a:pt x="7973" y="18490"/>
                  </a:cubicBezTo>
                  <a:cubicBezTo>
                    <a:pt x="8019" y="18335"/>
                    <a:pt x="8019" y="18179"/>
                    <a:pt x="7942" y="17978"/>
                  </a:cubicBezTo>
                  <a:cubicBezTo>
                    <a:pt x="7977" y="17970"/>
                    <a:pt x="8014" y="17966"/>
                    <a:pt x="8052" y="17966"/>
                  </a:cubicBezTo>
                  <a:cubicBezTo>
                    <a:pt x="8344" y="17966"/>
                    <a:pt x="8710" y="18176"/>
                    <a:pt x="9051" y="18176"/>
                  </a:cubicBezTo>
                  <a:cubicBezTo>
                    <a:pt x="9096" y="18176"/>
                    <a:pt x="9139" y="18172"/>
                    <a:pt x="9183" y="18164"/>
                  </a:cubicBezTo>
                  <a:cubicBezTo>
                    <a:pt x="9322" y="17730"/>
                    <a:pt x="9136" y="16939"/>
                    <a:pt x="9943" y="16799"/>
                  </a:cubicBezTo>
                  <a:cubicBezTo>
                    <a:pt x="10170" y="17001"/>
                    <a:pt x="10427" y="17058"/>
                    <a:pt x="10696" y="17058"/>
                  </a:cubicBezTo>
                  <a:cubicBezTo>
                    <a:pt x="11044" y="17058"/>
                    <a:pt x="11412" y="16962"/>
                    <a:pt x="11763" y="16962"/>
                  </a:cubicBezTo>
                  <a:cubicBezTo>
                    <a:pt x="11954" y="16962"/>
                    <a:pt x="12140" y="16991"/>
                    <a:pt x="12316" y="17078"/>
                  </a:cubicBezTo>
                  <a:cubicBezTo>
                    <a:pt x="13122" y="15651"/>
                    <a:pt x="11261" y="14473"/>
                    <a:pt x="12471" y="12968"/>
                  </a:cubicBezTo>
                  <a:cubicBezTo>
                    <a:pt x="12548" y="12865"/>
                    <a:pt x="12643" y="12841"/>
                    <a:pt x="12742" y="12841"/>
                  </a:cubicBezTo>
                  <a:cubicBezTo>
                    <a:pt x="12828" y="12841"/>
                    <a:pt x="12918" y="12859"/>
                    <a:pt x="13002" y="12859"/>
                  </a:cubicBezTo>
                  <a:cubicBezTo>
                    <a:pt x="13109" y="12859"/>
                    <a:pt x="13207" y="12829"/>
                    <a:pt x="13277" y="12689"/>
                  </a:cubicBezTo>
                  <a:lnTo>
                    <a:pt x="13277" y="12689"/>
                  </a:lnTo>
                  <a:cubicBezTo>
                    <a:pt x="13200" y="12716"/>
                    <a:pt x="13134" y="12728"/>
                    <a:pt x="13078" y="12728"/>
                  </a:cubicBezTo>
                  <a:cubicBezTo>
                    <a:pt x="12611" y="12728"/>
                    <a:pt x="12764" y="11912"/>
                    <a:pt x="12238" y="11898"/>
                  </a:cubicBezTo>
                  <a:cubicBezTo>
                    <a:pt x="12238" y="11650"/>
                    <a:pt x="12781" y="11681"/>
                    <a:pt x="12548" y="11309"/>
                  </a:cubicBezTo>
                  <a:lnTo>
                    <a:pt x="12548" y="11309"/>
                  </a:lnTo>
                  <a:cubicBezTo>
                    <a:pt x="12487" y="11325"/>
                    <a:pt x="12430" y="11332"/>
                    <a:pt x="12376" y="11332"/>
                  </a:cubicBezTo>
                  <a:cubicBezTo>
                    <a:pt x="11966" y="11332"/>
                    <a:pt x="11754" y="10904"/>
                    <a:pt x="11494" y="10657"/>
                  </a:cubicBezTo>
                  <a:lnTo>
                    <a:pt x="11494" y="10580"/>
                  </a:lnTo>
                  <a:cubicBezTo>
                    <a:pt x="11726" y="10394"/>
                    <a:pt x="11897" y="10208"/>
                    <a:pt x="11974" y="9975"/>
                  </a:cubicBezTo>
                  <a:cubicBezTo>
                    <a:pt x="12114" y="9618"/>
                    <a:pt x="11974" y="9277"/>
                    <a:pt x="11742" y="8951"/>
                  </a:cubicBezTo>
                  <a:cubicBezTo>
                    <a:pt x="11804" y="8750"/>
                    <a:pt x="11788" y="8564"/>
                    <a:pt x="11695" y="8362"/>
                  </a:cubicBezTo>
                  <a:lnTo>
                    <a:pt x="11695" y="8362"/>
                  </a:lnTo>
                  <a:cubicBezTo>
                    <a:pt x="11974" y="8672"/>
                    <a:pt x="12269" y="8951"/>
                    <a:pt x="12750" y="9261"/>
                  </a:cubicBezTo>
                  <a:cubicBezTo>
                    <a:pt x="12595" y="8905"/>
                    <a:pt x="12424" y="8036"/>
                    <a:pt x="11850" y="7742"/>
                  </a:cubicBezTo>
                  <a:lnTo>
                    <a:pt x="11850" y="7742"/>
                  </a:lnTo>
                  <a:cubicBezTo>
                    <a:pt x="12471" y="8052"/>
                    <a:pt x="13587" y="8315"/>
                    <a:pt x="14192" y="8951"/>
                  </a:cubicBezTo>
                  <a:cubicBezTo>
                    <a:pt x="13882" y="8052"/>
                    <a:pt x="12657" y="7711"/>
                    <a:pt x="12657" y="6671"/>
                  </a:cubicBezTo>
                  <a:cubicBezTo>
                    <a:pt x="12796" y="6485"/>
                    <a:pt x="13029" y="6423"/>
                    <a:pt x="13184" y="6361"/>
                  </a:cubicBezTo>
                  <a:cubicBezTo>
                    <a:pt x="13355" y="6191"/>
                    <a:pt x="13122" y="6051"/>
                    <a:pt x="13045" y="5927"/>
                  </a:cubicBezTo>
                  <a:cubicBezTo>
                    <a:pt x="13603" y="5105"/>
                    <a:pt x="14844" y="5570"/>
                    <a:pt x="15681" y="5167"/>
                  </a:cubicBezTo>
                  <a:cubicBezTo>
                    <a:pt x="15650" y="5074"/>
                    <a:pt x="15418" y="5012"/>
                    <a:pt x="15588" y="4857"/>
                  </a:cubicBezTo>
                  <a:lnTo>
                    <a:pt x="15588" y="4857"/>
                  </a:lnTo>
                  <a:cubicBezTo>
                    <a:pt x="15438" y="4903"/>
                    <a:pt x="15283" y="4910"/>
                    <a:pt x="15129" y="4910"/>
                  </a:cubicBezTo>
                  <a:cubicBezTo>
                    <a:pt x="15064" y="4910"/>
                    <a:pt x="14999" y="4909"/>
                    <a:pt x="14934" y="4909"/>
                  </a:cubicBezTo>
                  <a:cubicBezTo>
                    <a:pt x="14693" y="4909"/>
                    <a:pt x="14458" y="4926"/>
                    <a:pt x="14254" y="5089"/>
                  </a:cubicBezTo>
                  <a:cubicBezTo>
                    <a:pt x="14099" y="5012"/>
                    <a:pt x="13820" y="4965"/>
                    <a:pt x="13836" y="4764"/>
                  </a:cubicBezTo>
                  <a:cubicBezTo>
                    <a:pt x="14130" y="4035"/>
                    <a:pt x="14797" y="4562"/>
                    <a:pt x="15200" y="4081"/>
                  </a:cubicBezTo>
                  <a:cubicBezTo>
                    <a:pt x="15278" y="3926"/>
                    <a:pt x="15200" y="3740"/>
                    <a:pt x="15076" y="3600"/>
                  </a:cubicBezTo>
                  <a:cubicBezTo>
                    <a:pt x="15013" y="3587"/>
                    <a:pt x="14952" y="3581"/>
                    <a:pt x="14894" y="3581"/>
                  </a:cubicBezTo>
                  <a:cubicBezTo>
                    <a:pt x="14516" y="3581"/>
                    <a:pt x="14232" y="3835"/>
                    <a:pt x="13819" y="3835"/>
                  </a:cubicBezTo>
                  <a:cubicBezTo>
                    <a:pt x="13799" y="3835"/>
                    <a:pt x="13779" y="3834"/>
                    <a:pt x="13758" y="3833"/>
                  </a:cubicBezTo>
                  <a:cubicBezTo>
                    <a:pt x="13740" y="3834"/>
                    <a:pt x="13723" y="3835"/>
                    <a:pt x="13706" y="3835"/>
                  </a:cubicBezTo>
                  <a:cubicBezTo>
                    <a:pt x="13023" y="3835"/>
                    <a:pt x="12889" y="2949"/>
                    <a:pt x="12238" y="2934"/>
                  </a:cubicBezTo>
                  <a:cubicBezTo>
                    <a:pt x="12202" y="2926"/>
                    <a:pt x="12158" y="2922"/>
                    <a:pt x="12112" y="2922"/>
                  </a:cubicBezTo>
                  <a:cubicBezTo>
                    <a:pt x="11961" y="2922"/>
                    <a:pt x="11788" y="2972"/>
                    <a:pt x="11788" y="3151"/>
                  </a:cubicBezTo>
                  <a:cubicBezTo>
                    <a:pt x="11230" y="3104"/>
                    <a:pt x="10641" y="2996"/>
                    <a:pt x="10299" y="2530"/>
                  </a:cubicBezTo>
                  <a:cubicBezTo>
                    <a:pt x="10253" y="2220"/>
                    <a:pt x="10377" y="1894"/>
                    <a:pt x="10222" y="1507"/>
                  </a:cubicBezTo>
                  <a:cubicBezTo>
                    <a:pt x="10198" y="1385"/>
                    <a:pt x="10088" y="1235"/>
                    <a:pt x="9959" y="1235"/>
                  </a:cubicBezTo>
                  <a:cubicBezTo>
                    <a:pt x="9924" y="1235"/>
                    <a:pt x="9887" y="1247"/>
                    <a:pt x="9850" y="1274"/>
                  </a:cubicBezTo>
                  <a:cubicBezTo>
                    <a:pt x="9694" y="1507"/>
                    <a:pt x="9850" y="1863"/>
                    <a:pt x="10005" y="2096"/>
                  </a:cubicBezTo>
                  <a:cubicBezTo>
                    <a:pt x="9988" y="2097"/>
                    <a:pt x="9970" y="2098"/>
                    <a:pt x="9953" y="2098"/>
                  </a:cubicBezTo>
                  <a:cubicBezTo>
                    <a:pt x="9525" y="2098"/>
                    <a:pt x="8979" y="1743"/>
                    <a:pt x="8562" y="1445"/>
                  </a:cubicBezTo>
                  <a:cubicBezTo>
                    <a:pt x="8485" y="762"/>
                    <a:pt x="9400" y="855"/>
                    <a:pt x="9679" y="359"/>
                  </a:cubicBezTo>
                  <a:cubicBezTo>
                    <a:pt x="9633" y="350"/>
                    <a:pt x="9587" y="346"/>
                    <a:pt x="9541" y="346"/>
                  </a:cubicBezTo>
                  <a:cubicBezTo>
                    <a:pt x="9047" y="346"/>
                    <a:pt x="8573" y="839"/>
                    <a:pt x="8080" y="839"/>
                  </a:cubicBezTo>
                  <a:cubicBezTo>
                    <a:pt x="7927" y="839"/>
                    <a:pt x="7773" y="792"/>
                    <a:pt x="7616" y="669"/>
                  </a:cubicBezTo>
                  <a:cubicBezTo>
                    <a:pt x="7213" y="374"/>
                    <a:pt x="7926" y="297"/>
                    <a:pt x="7740" y="2"/>
                  </a:cubicBezTo>
                  <a:cubicBezTo>
                    <a:pt x="7727" y="1"/>
                    <a:pt x="7714" y="0"/>
                    <a:pt x="770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1" name="Google Shape;12341;p21"/>
            <p:cNvSpPr/>
            <p:nvPr/>
          </p:nvSpPr>
          <p:spPr>
            <a:xfrm>
              <a:off x="3557775" y="806900"/>
              <a:ext cx="32200" cy="24375"/>
            </a:xfrm>
            <a:custGeom>
              <a:avLst/>
              <a:gdLst/>
              <a:ahLst/>
              <a:cxnLst/>
              <a:rect l="l" t="t" r="r" b="b"/>
              <a:pathLst>
                <a:path w="1288" h="975" extrusionOk="0">
                  <a:moveTo>
                    <a:pt x="415" y="0"/>
                  </a:moveTo>
                  <a:cubicBezTo>
                    <a:pt x="344" y="0"/>
                    <a:pt x="277" y="7"/>
                    <a:pt x="217" y="17"/>
                  </a:cubicBezTo>
                  <a:cubicBezTo>
                    <a:pt x="47" y="126"/>
                    <a:pt x="0" y="327"/>
                    <a:pt x="62" y="529"/>
                  </a:cubicBezTo>
                  <a:cubicBezTo>
                    <a:pt x="140" y="746"/>
                    <a:pt x="279" y="793"/>
                    <a:pt x="481" y="917"/>
                  </a:cubicBezTo>
                  <a:cubicBezTo>
                    <a:pt x="562" y="957"/>
                    <a:pt x="646" y="974"/>
                    <a:pt x="731" y="974"/>
                  </a:cubicBezTo>
                  <a:cubicBezTo>
                    <a:pt x="938" y="974"/>
                    <a:pt x="1144" y="872"/>
                    <a:pt x="1287" y="762"/>
                  </a:cubicBezTo>
                  <a:cubicBezTo>
                    <a:pt x="1256" y="498"/>
                    <a:pt x="1070" y="327"/>
                    <a:pt x="853" y="126"/>
                  </a:cubicBezTo>
                  <a:cubicBezTo>
                    <a:pt x="727" y="31"/>
                    <a:pt x="564" y="0"/>
                    <a:pt x="41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2" name="Google Shape;12342;p21"/>
            <p:cNvSpPr/>
            <p:nvPr/>
          </p:nvSpPr>
          <p:spPr>
            <a:xfrm>
              <a:off x="3598875" y="678150"/>
              <a:ext cx="54300" cy="43100"/>
            </a:xfrm>
            <a:custGeom>
              <a:avLst/>
              <a:gdLst/>
              <a:ahLst/>
              <a:cxnLst/>
              <a:rect l="l" t="t" r="r" b="b"/>
              <a:pathLst>
                <a:path w="2172" h="1724" extrusionOk="0">
                  <a:moveTo>
                    <a:pt x="721" y="0"/>
                  </a:moveTo>
                  <a:cubicBezTo>
                    <a:pt x="653" y="0"/>
                    <a:pt x="583" y="6"/>
                    <a:pt x="512" y="18"/>
                  </a:cubicBezTo>
                  <a:cubicBezTo>
                    <a:pt x="0" y="173"/>
                    <a:pt x="124" y="669"/>
                    <a:pt x="155" y="1135"/>
                  </a:cubicBezTo>
                  <a:cubicBezTo>
                    <a:pt x="279" y="1367"/>
                    <a:pt x="574" y="1677"/>
                    <a:pt x="853" y="1724"/>
                  </a:cubicBezTo>
                  <a:cubicBezTo>
                    <a:pt x="1303" y="1615"/>
                    <a:pt x="1892" y="1445"/>
                    <a:pt x="2171" y="995"/>
                  </a:cubicBezTo>
                  <a:cubicBezTo>
                    <a:pt x="1864" y="491"/>
                    <a:pt x="1354" y="0"/>
                    <a:pt x="7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3573275" y="577950"/>
              <a:ext cx="125650" cy="39450"/>
            </a:xfrm>
            <a:custGeom>
              <a:avLst/>
              <a:gdLst/>
              <a:ahLst/>
              <a:cxnLst/>
              <a:rect l="l" t="t" r="r" b="b"/>
              <a:pathLst>
                <a:path w="5026" h="1578" extrusionOk="0">
                  <a:moveTo>
                    <a:pt x="414" y="0"/>
                  </a:moveTo>
                  <a:cubicBezTo>
                    <a:pt x="245" y="0"/>
                    <a:pt x="105" y="77"/>
                    <a:pt x="62" y="304"/>
                  </a:cubicBezTo>
                  <a:cubicBezTo>
                    <a:pt x="0" y="815"/>
                    <a:pt x="481" y="738"/>
                    <a:pt x="776" y="815"/>
                  </a:cubicBezTo>
                  <a:cubicBezTo>
                    <a:pt x="1862" y="862"/>
                    <a:pt x="2932" y="1343"/>
                    <a:pt x="4017" y="1575"/>
                  </a:cubicBezTo>
                  <a:cubicBezTo>
                    <a:pt x="4053" y="1568"/>
                    <a:pt x="4090" y="1565"/>
                    <a:pt x="4129" y="1565"/>
                  </a:cubicBezTo>
                  <a:cubicBezTo>
                    <a:pt x="4212" y="1565"/>
                    <a:pt x="4301" y="1577"/>
                    <a:pt x="4388" y="1577"/>
                  </a:cubicBezTo>
                  <a:cubicBezTo>
                    <a:pt x="4505" y="1577"/>
                    <a:pt x="4619" y="1555"/>
                    <a:pt x="4715" y="1451"/>
                  </a:cubicBezTo>
                  <a:cubicBezTo>
                    <a:pt x="5026" y="1265"/>
                    <a:pt x="4622" y="1141"/>
                    <a:pt x="4622" y="908"/>
                  </a:cubicBezTo>
                  <a:cubicBezTo>
                    <a:pt x="3590" y="560"/>
                    <a:pt x="2608" y="261"/>
                    <a:pt x="1517" y="261"/>
                  </a:cubicBezTo>
                  <a:cubicBezTo>
                    <a:pt x="1396" y="261"/>
                    <a:pt x="1273" y="265"/>
                    <a:pt x="1148" y="273"/>
                  </a:cubicBezTo>
                  <a:cubicBezTo>
                    <a:pt x="998" y="179"/>
                    <a:pt x="672" y="0"/>
                    <a:pt x="41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4" name="Google Shape;12344;p21"/>
            <p:cNvSpPr/>
            <p:nvPr/>
          </p:nvSpPr>
          <p:spPr>
            <a:xfrm>
              <a:off x="3228875" y="645950"/>
              <a:ext cx="26475" cy="21800"/>
            </a:xfrm>
            <a:custGeom>
              <a:avLst/>
              <a:gdLst/>
              <a:ahLst/>
              <a:cxnLst/>
              <a:rect l="l" t="t" r="r" b="b"/>
              <a:pathLst>
                <a:path w="1059" h="872" extrusionOk="0">
                  <a:moveTo>
                    <a:pt x="757" y="1"/>
                  </a:moveTo>
                  <a:cubicBezTo>
                    <a:pt x="644" y="1"/>
                    <a:pt x="516" y="64"/>
                    <a:pt x="345" y="251"/>
                  </a:cubicBezTo>
                  <a:cubicBezTo>
                    <a:pt x="330" y="213"/>
                    <a:pt x="300" y="139"/>
                    <a:pt x="255" y="139"/>
                  </a:cubicBezTo>
                  <a:cubicBezTo>
                    <a:pt x="209" y="139"/>
                    <a:pt x="145" y="221"/>
                    <a:pt x="66" y="515"/>
                  </a:cubicBezTo>
                  <a:cubicBezTo>
                    <a:pt x="1" y="794"/>
                    <a:pt x="25" y="850"/>
                    <a:pt x="65" y="850"/>
                  </a:cubicBezTo>
                  <a:cubicBezTo>
                    <a:pt x="91" y="850"/>
                    <a:pt x="125" y="825"/>
                    <a:pt x="143" y="825"/>
                  </a:cubicBezTo>
                  <a:cubicBezTo>
                    <a:pt x="209" y="777"/>
                    <a:pt x="271" y="760"/>
                    <a:pt x="330" y="760"/>
                  </a:cubicBezTo>
                  <a:cubicBezTo>
                    <a:pt x="481" y="760"/>
                    <a:pt x="615" y="872"/>
                    <a:pt x="748" y="872"/>
                  </a:cubicBezTo>
                  <a:cubicBezTo>
                    <a:pt x="810" y="763"/>
                    <a:pt x="841" y="841"/>
                    <a:pt x="950" y="592"/>
                  </a:cubicBezTo>
                  <a:cubicBezTo>
                    <a:pt x="1059" y="344"/>
                    <a:pt x="997" y="344"/>
                    <a:pt x="1043" y="112"/>
                  </a:cubicBezTo>
                  <a:cubicBezTo>
                    <a:pt x="947" y="53"/>
                    <a:pt x="858" y="1"/>
                    <a:pt x="75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5" name="Google Shape;12345;p21"/>
          <p:cNvGrpSpPr/>
          <p:nvPr/>
        </p:nvGrpSpPr>
        <p:grpSpPr>
          <a:xfrm flipH="1">
            <a:off x="9738621" y="508011"/>
            <a:ext cx="2808992" cy="1823427"/>
            <a:chOff x="5028175" y="2414375"/>
            <a:chExt cx="1729675" cy="1122800"/>
          </a:xfrm>
        </p:grpSpPr>
        <p:sp>
          <p:nvSpPr>
            <p:cNvPr id="12346" name="Google Shape;12346;p21"/>
            <p:cNvSpPr/>
            <p:nvPr/>
          </p:nvSpPr>
          <p:spPr>
            <a:xfrm>
              <a:off x="6266475" y="3283500"/>
              <a:ext cx="441650" cy="98525"/>
            </a:xfrm>
            <a:custGeom>
              <a:avLst/>
              <a:gdLst/>
              <a:ahLst/>
              <a:cxnLst/>
              <a:rect l="l" t="t" r="r" b="b"/>
              <a:pathLst>
                <a:path w="17666" h="3941" extrusionOk="0">
                  <a:moveTo>
                    <a:pt x="16741" y="1"/>
                  </a:moveTo>
                  <a:cubicBezTo>
                    <a:pt x="16531" y="1"/>
                    <a:pt x="16307" y="27"/>
                    <a:pt x="16094" y="88"/>
                  </a:cubicBezTo>
                  <a:cubicBezTo>
                    <a:pt x="12732" y="844"/>
                    <a:pt x="9311" y="1202"/>
                    <a:pt x="5929" y="1878"/>
                  </a:cubicBezTo>
                  <a:cubicBezTo>
                    <a:pt x="4417" y="2196"/>
                    <a:pt x="2846" y="2236"/>
                    <a:pt x="1393" y="2873"/>
                  </a:cubicBezTo>
                  <a:cubicBezTo>
                    <a:pt x="1195" y="2992"/>
                    <a:pt x="1016" y="3131"/>
                    <a:pt x="797" y="3211"/>
                  </a:cubicBezTo>
                  <a:cubicBezTo>
                    <a:pt x="618" y="3290"/>
                    <a:pt x="459" y="3330"/>
                    <a:pt x="279" y="3390"/>
                  </a:cubicBezTo>
                  <a:cubicBezTo>
                    <a:pt x="160" y="3469"/>
                    <a:pt x="1" y="3509"/>
                    <a:pt x="1" y="3688"/>
                  </a:cubicBezTo>
                  <a:cubicBezTo>
                    <a:pt x="114" y="3901"/>
                    <a:pt x="282" y="3941"/>
                    <a:pt x="465" y="3941"/>
                  </a:cubicBezTo>
                  <a:cubicBezTo>
                    <a:pt x="573" y="3941"/>
                    <a:pt x="686" y="3927"/>
                    <a:pt x="797" y="3927"/>
                  </a:cubicBezTo>
                  <a:cubicBezTo>
                    <a:pt x="996" y="3867"/>
                    <a:pt x="1195" y="3887"/>
                    <a:pt x="1374" y="3768"/>
                  </a:cubicBezTo>
                  <a:cubicBezTo>
                    <a:pt x="1493" y="3768"/>
                    <a:pt x="1592" y="3728"/>
                    <a:pt x="1712" y="3728"/>
                  </a:cubicBezTo>
                  <a:cubicBezTo>
                    <a:pt x="1753" y="3721"/>
                    <a:pt x="1795" y="3718"/>
                    <a:pt x="1838" y="3718"/>
                  </a:cubicBezTo>
                  <a:cubicBezTo>
                    <a:pt x="1991" y="3718"/>
                    <a:pt x="2151" y="3755"/>
                    <a:pt x="2301" y="3755"/>
                  </a:cubicBezTo>
                  <a:cubicBezTo>
                    <a:pt x="2452" y="3755"/>
                    <a:pt x="2593" y="3718"/>
                    <a:pt x="2706" y="3569"/>
                  </a:cubicBezTo>
                  <a:lnTo>
                    <a:pt x="2766" y="3529"/>
                  </a:lnTo>
                  <a:lnTo>
                    <a:pt x="2826" y="3569"/>
                  </a:lnTo>
                  <a:cubicBezTo>
                    <a:pt x="2944" y="3495"/>
                    <a:pt x="3073" y="3481"/>
                    <a:pt x="3205" y="3481"/>
                  </a:cubicBezTo>
                  <a:cubicBezTo>
                    <a:pt x="3280" y="3481"/>
                    <a:pt x="3355" y="3486"/>
                    <a:pt x="3430" y="3486"/>
                  </a:cubicBezTo>
                  <a:cubicBezTo>
                    <a:pt x="3575" y="3486"/>
                    <a:pt x="3716" y="3469"/>
                    <a:pt x="3840" y="3370"/>
                  </a:cubicBezTo>
                  <a:lnTo>
                    <a:pt x="3820" y="3370"/>
                  </a:lnTo>
                  <a:cubicBezTo>
                    <a:pt x="5611" y="2813"/>
                    <a:pt x="7441" y="2455"/>
                    <a:pt x="9291" y="2236"/>
                  </a:cubicBezTo>
                  <a:cubicBezTo>
                    <a:pt x="11718" y="1938"/>
                    <a:pt x="14085" y="1420"/>
                    <a:pt x="16492" y="1023"/>
                  </a:cubicBezTo>
                  <a:cubicBezTo>
                    <a:pt x="16552" y="1023"/>
                    <a:pt x="16592" y="943"/>
                    <a:pt x="16651" y="923"/>
                  </a:cubicBezTo>
                  <a:cubicBezTo>
                    <a:pt x="16651" y="585"/>
                    <a:pt x="17666" y="545"/>
                    <a:pt x="16930" y="8"/>
                  </a:cubicBezTo>
                  <a:cubicBezTo>
                    <a:pt x="16869" y="3"/>
                    <a:pt x="16805" y="1"/>
                    <a:pt x="16741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5562525" y="3472150"/>
              <a:ext cx="173350" cy="51950"/>
            </a:xfrm>
            <a:custGeom>
              <a:avLst/>
              <a:gdLst/>
              <a:ahLst/>
              <a:cxnLst/>
              <a:rect l="l" t="t" r="r" b="b"/>
              <a:pathLst>
                <a:path w="6934" h="2078" extrusionOk="0">
                  <a:moveTo>
                    <a:pt x="6044" y="1"/>
                  </a:moveTo>
                  <a:cubicBezTo>
                    <a:pt x="5871" y="1"/>
                    <a:pt x="5699" y="28"/>
                    <a:pt x="5521" y="61"/>
                  </a:cubicBezTo>
                  <a:cubicBezTo>
                    <a:pt x="5362" y="101"/>
                    <a:pt x="5243" y="121"/>
                    <a:pt x="5083" y="161"/>
                  </a:cubicBezTo>
                  <a:cubicBezTo>
                    <a:pt x="3989" y="598"/>
                    <a:pt x="2736" y="459"/>
                    <a:pt x="1702" y="1195"/>
                  </a:cubicBezTo>
                  <a:cubicBezTo>
                    <a:pt x="1702" y="1235"/>
                    <a:pt x="1682" y="1294"/>
                    <a:pt x="1662" y="1334"/>
                  </a:cubicBezTo>
                  <a:cubicBezTo>
                    <a:pt x="1582" y="1438"/>
                    <a:pt x="1482" y="1459"/>
                    <a:pt x="1379" y="1459"/>
                  </a:cubicBezTo>
                  <a:cubicBezTo>
                    <a:pt x="1313" y="1459"/>
                    <a:pt x="1247" y="1451"/>
                    <a:pt x="1182" y="1451"/>
                  </a:cubicBezTo>
                  <a:cubicBezTo>
                    <a:pt x="1096" y="1451"/>
                    <a:pt x="1014" y="1465"/>
                    <a:pt x="946" y="1533"/>
                  </a:cubicBezTo>
                  <a:cubicBezTo>
                    <a:pt x="853" y="1639"/>
                    <a:pt x="760" y="1648"/>
                    <a:pt x="661" y="1648"/>
                  </a:cubicBezTo>
                  <a:cubicBezTo>
                    <a:pt x="642" y="1648"/>
                    <a:pt x="622" y="1648"/>
                    <a:pt x="601" y="1648"/>
                  </a:cubicBezTo>
                  <a:cubicBezTo>
                    <a:pt x="571" y="1648"/>
                    <a:pt x="540" y="1649"/>
                    <a:pt x="508" y="1653"/>
                  </a:cubicBezTo>
                  <a:cubicBezTo>
                    <a:pt x="488" y="1658"/>
                    <a:pt x="465" y="1659"/>
                    <a:pt x="439" y="1659"/>
                  </a:cubicBezTo>
                  <a:cubicBezTo>
                    <a:pt x="369" y="1659"/>
                    <a:pt x="282" y="1645"/>
                    <a:pt x="205" y="1645"/>
                  </a:cubicBezTo>
                  <a:cubicBezTo>
                    <a:pt x="92" y="1645"/>
                    <a:pt x="0" y="1676"/>
                    <a:pt x="11" y="1832"/>
                  </a:cubicBezTo>
                  <a:cubicBezTo>
                    <a:pt x="35" y="2023"/>
                    <a:pt x="160" y="2078"/>
                    <a:pt x="308" y="2078"/>
                  </a:cubicBezTo>
                  <a:cubicBezTo>
                    <a:pt x="405" y="2078"/>
                    <a:pt x="513" y="2054"/>
                    <a:pt x="608" y="2030"/>
                  </a:cubicBezTo>
                  <a:lnTo>
                    <a:pt x="1045" y="2030"/>
                  </a:lnTo>
                  <a:cubicBezTo>
                    <a:pt x="1066" y="2032"/>
                    <a:pt x="1087" y="2033"/>
                    <a:pt x="1108" y="2033"/>
                  </a:cubicBezTo>
                  <a:cubicBezTo>
                    <a:pt x="1319" y="2033"/>
                    <a:pt x="1502" y="1946"/>
                    <a:pt x="1702" y="1891"/>
                  </a:cubicBezTo>
                  <a:cubicBezTo>
                    <a:pt x="1841" y="1851"/>
                    <a:pt x="1960" y="1851"/>
                    <a:pt x="2080" y="1792"/>
                  </a:cubicBezTo>
                  <a:lnTo>
                    <a:pt x="2159" y="1732"/>
                  </a:lnTo>
                  <a:lnTo>
                    <a:pt x="2239" y="1732"/>
                  </a:lnTo>
                  <a:cubicBezTo>
                    <a:pt x="2398" y="1613"/>
                    <a:pt x="2657" y="1712"/>
                    <a:pt x="2836" y="1593"/>
                  </a:cubicBezTo>
                  <a:lnTo>
                    <a:pt x="2895" y="1553"/>
                  </a:lnTo>
                  <a:lnTo>
                    <a:pt x="2975" y="1553"/>
                  </a:lnTo>
                  <a:cubicBezTo>
                    <a:pt x="3085" y="1485"/>
                    <a:pt x="3202" y="1475"/>
                    <a:pt x="3318" y="1475"/>
                  </a:cubicBezTo>
                  <a:cubicBezTo>
                    <a:pt x="3368" y="1475"/>
                    <a:pt x="3418" y="1477"/>
                    <a:pt x="3468" y="1477"/>
                  </a:cubicBezTo>
                  <a:cubicBezTo>
                    <a:pt x="3574" y="1477"/>
                    <a:pt x="3677" y="1468"/>
                    <a:pt x="3771" y="1414"/>
                  </a:cubicBezTo>
                  <a:cubicBezTo>
                    <a:pt x="3890" y="1394"/>
                    <a:pt x="3989" y="1394"/>
                    <a:pt x="4129" y="1354"/>
                  </a:cubicBezTo>
                  <a:cubicBezTo>
                    <a:pt x="4288" y="1235"/>
                    <a:pt x="4566" y="1354"/>
                    <a:pt x="4745" y="1195"/>
                  </a:cubicBezTo>
                  <a:lnTo>
                    <a:pt x="4785" y="1155"/>
                  </a:lnTo>
                  <a:lnTo>
                    <a:pt x="4865" y="1195"/>
                  </a:lnTo>
                  <a:cubicBezTo>
                    <a:pt x="4984" y="1115"/>
                    <a:pt x="5143" y="1115"/>
                    <a:pt x="5282" y="1036"/>
                  </a:cubicBezTo>
                  <a:cubicBezTo>
                    <a:pt x="5362" y="1036"/>
                    <a:pt x="5422" y="1016"/>
                    <a:pt x="5481" y="1016"/>
                  </a:cubicBezTo>
                  <a:cubicBezTo>
                    <a:pt x="5595" y="932"/>
                    <a:pt x="5721" y="916"/>
                    <a:pt x="5849" y="916"/>
                  </a:cubicBezTo>
                  <a:cubicBezTo>
                    <a:pt x="5936" y="916"/>
                    <a:pt x="6024" y="923"/>
                    <a:pt x="6111" y="923"/>
                  </a:cubicBezTo>
                  <a:cubicBezTo>
                    <a:pt x="6231" y="923"/>
                    <a:pt x="6349" y="908"/>
                    <a:pt x="6456" y="837"/>
                  </a:cubicBezTo>
                  <a:cubicBezTo>
                    <a:pt x="6575" y="837"/>
                    <a:pt x="6715" y="817"/>
                    <a:pt x="6834" y="817"/>
                  </a:cubicBezTo>
                  <a:cubicBezTo>
                    <a:pt x="6914" y="757"/>
                    <a:pt x="6933" y="698"/>
                    <a:pt x="6914" y="618"/>
                  </a:cubicBezTo>
                  <a:cubicBezTo>
                    <a:pt x="6754" y="439"/>
                    <a:pt x="6735" y="141"/>
                    <a:pt x="6456" y="61"/>
                  </a:cubicBezTo>
                  <a:cubicBezTo>
                    <a:pt x="6316" y="17"/>
                    <a:pt x="6180" y="1"/>
                    <a:pt x="6044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8" name="Google Shape;12348;p21"/>
            <p:cNvSpPr/>
            <p:nvPr/>
          </p:nvSpPr>
          <p:spPr>
            <a:xfrm>
              <a:off x="5121175" y="3299600"/>
              <a:ext cx="153200" cy="101975"/>
            </a:xfrm>
            <a:custGeom>
              <a:avLst/>
              <a:gdLst/>
              <a:ahLst/>
              <a:cxnLst/>
              <a:rect l="l" t="t" r="r" b="b"/>
              <a:pathLst>
                <a:path w="6128" h="4079" extrusionOk="0">
                  <a:moveTo>
                    <a:pt x="1134" y="1"/>
                  </a:moveTo>
                  <a:cubicBezTo>
                    <a:pt x="935" y="498"/>
                    <a:pt x="497" y="558"/>
                    <a:pt x="60" y="637"/>
                  </a:cubicBezTo>
                  <a:cubicBezTo>
                    <a:pt x="60" y="697"/>
                    <a:pt x="40" y="757"/>
                    <a:pt x="40" y="836"/>
                  </a:cubicBezTo>
                  <a:cubicBezTo>
                    <a:pt x="0" y="876"/>
                    <a:pt x="0" y="936"/>
                    <a:pt x="0" y="1035"/>
                  </a:cubicBezTo>
                  <a:lnTo>
                    <a:pt x="60" y="1055"/>
                  </a:lnTo>
                  <a:cubicBezTo>
                    <a:pt x="117" y="1084"/>
                    <a:pt x="172" y="1094"/>
                    <a:pt x="226" y="1094"/>
                  </a:cubicBezTo>
                  <a:cubicBezTo>
                    <a:pt x="322" y="1094"/>
                    <a:pt x="415" y="1061"/>
                    <a:pt x="517" y="1035"/>
                  </a:cubicBezTo>
                  <a:cubicBezTo>
                    <a:pt x="566" y="1003"/>
                    <a:pt x="628" y="970"/>
                    <a:pt x="703" y="970"/>
                  </a:cubicBezTo>
                  <a:cubicBezTo>
                    <a:pt x="720" y="970"/>
                    <a:pt x="738" y="972"/>
                    <a:pt x="756" y="975"/>
                  </a:cubicBezTo>
                  <a:cubicBezTo>
                    <a:pt x="676" y="1035"/>
                    <a:pt x="577" y="1035"/>
                    <a:pt x="537" y="1154"/>
                  </a:cubicBezTo>
                  <a:cubicBezTo>
                    <a:pt x="497" y="1274"/>
                    <a:pt x="517" y="1393"/>
                    <a:pt x="577" y="1493"/>
                  </a:cubicBezTo>
                  <a:cubicBezTo>
                    <a:pt x="2208" y="2547"/>
                    <a:pt x="3939" y="3363"/>
                    <a:pt x="5729" y="4079"/>
                  </a:cubicBezTo>
                  <a:cubicBezTo>
                    <a:pt x="5888" y="4059"/>
                    <a:pt x="6008" y="4039"/>
                    <a:pt x="6127" y="3939"/>
                  </a:cubicBezTo>
                  <a:cubicBezTo>
                    <a:pt x="6047" y="3164"/>
                    <a:pt x="5232" y="3243"/>
                    <a:pt x="4874" y="2806"/>
                  </a:cubicBezTo>
                  <a:cubicBezTo>
                    <a:pt x="4038" y="2348"/>
                    <a:pt x="3143" y="1990"/>
                    <a:pt x="2387" y="1393"/>
                  </a:cubicBezTo>
                  <a:cubicBezTo>
                    <a:pt x="2407" y="1333"/>
                    <a:pt x="2407" y="1254"/>
                    <a:pt x="2387" y="1174"/>
                  </a:cubicBezTo>
                  <a:cubicBezTo>
                    <a:pt x="2149" y="876"/>
                    <a:pt x="1711" y="856"/>
                    <a:pt x="1532" y="498"/>
                  </a:cubicBezTo>
                  <a:cubicBezTo>
                    <a:pt x="1432" y="299"/>
                    <a:pt x="1393" y="80"/>
                    <a:pt x="1134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9" name="Google Shape;12349;p21"/>
            <p:cNvSpPr/>
            <p:nvPr/>
          </p:nvSpPr>
          <p:spPr>
            <a:xfrm>
              <a:off x="5767675" y="3432875"/>
              <a:ext cx="159675" cy="49550"/>
            </a:xfrm>
            <a:custGeom>
              <a:avLst/>
              <a:gdLst/>
              <a:ahLst/>
              <a:cxnLst/>
              <a:rect l="l" t="t" r="r" b="b"/>
              <a:pathLst>
                <a:path w="6387" h="1982" extrusionOk="0">
                  <a:moveTo>
                    <a:pt x="6008" y="1"/>
                  </a:moveTo>
                  <a:cubicBezTo>
                    <a:pt x="5809" y="41"/>
                    <a:pt x="5610" y="61"/>
                    <a:pt x="5411" y="120"/>
                  </a:cubicBezTo>
                  <a:lnTo>
                    <a:pt x="5193" y="200"/>
                  </a:lnTo>
                  <a:cubicBezTo>
                    <a:pt x="4994" y="240"/>
                    <a:pt x="4815" y="259"/>
                    <a:pt x="4616" y="299"/>
                  </a:cubicBezTo>
                  <a:cubicBezTo>
                    <a:pt x="4536" y="299"/>
                    <a:pt x="4457" y="319"/>
                    <a:pt x="4397" y="339"/>
                  </a:cubicBezTo>
                  <a:cubicBezTo>
                    <a:pt x="4297" y="359"/>
                    <a:pt x="4158" y="419"/>
                    <a:pt x="4059" y="439"/>
                  </a:cubicBezTo>
                  <a:cubicBezTo>
                    <a:pt x="3999" y="458"/>
                    <a:pt x="3919" y="458"/>
                    <a:pt x="3840" y="498"/>
                  </a:cubicBezTo>
                  <a:cubicBezTo>
                    <a:pt x="3780" y="498"/>
                    <a:pt x="3701" y="518"/>
                    <a:pt x="3621" y="538"/>
                  </a:cubicBezTo>
                  <a:cubicBezTo>
                    <a:pt x="3561" y="538"/>
                    <a:pt x="3542" y="558"/>
                    <a:pt x="3502" y="558"/>
                  </a:cubicBezTo>
                  <a:cubicBezTo>
                    <a:pt x="3053" y="612"/>
                    <a:pt x="2637" y="763"/>
                    <a:pt x="2195" y="763"/>
                  </a:cubicBezTo>
                  <a:cubicBezTo>
                    <a:pt x="2147" y="763"/>
                    <a:pt x="2098" y="761"/>
                    <a:pt x="2050" y="757"/>
                  </a:cubicBezTo>
                  <a:cubicBezTo>
                    <a:pt x="1333" y="816"/>
                    <a:pt x="597" y="757"/>
                    <a:pt x="60" y="1413"/>
                  </a:cubicBezTo>
                  <a:cubicBezTo>
                    <a:pt x="1" y="1652"/>
                    <a:pt x="100" y="1831"/>
                    <a:pt x="319" y="1930"/>
                  </a:cubicBezTo>
                  <a:cubicBezTo>
                    <a:pt x="424" y="1967"/>
                    <a:pt x="524" y="1982"/>
                    <a:pt x="622" y="1982"/>
                  </a:cubicBezTo>
                  <a:cubicBezTo>
                    <a:pt x="1058" y="1982"/>
                    <a:pt x="1428" y="1677"/>
                    <a:pt x="1851" y="1612"/>
                  </a:cubicBezTo>
                  <a:lnTo>
                    <a:pt x="1930" y="1592"/>
                  </a:lnTo>
                  <a:lnTo>
                    <a:pt x="2010" y="1592"/>
                  </a:lnTo>
                  <a:cubicBezTo>
                    <a:pt x="2388" y="1413"/>
                    <a:pt x="2805" y="1572"/>
                    <a:pt x="3144" y="1294"/>
                  </a:cubicBezTo>
                  <a:cubicBezTo>
                    <a:pt x="3304" y="1150"/>
                    <a:pt x="3503" y="1109"/>
                    <a:pt x="3700" y="1109"/>
                  </a:cubicBezTo>
                  <a:cubicBezTo>
                    <a:pt x="3747" y="1109"/>
                    <a:pt x="3794" y="1111"/>
                    <a:pt x="3840" y="1115"/>
                  </a:cubicBezTo>
                  <a:lnTo>
                    <a:pt x="4099" y="1115"/>
                  </a:lnTo>
                  <a:cubicBezTo>
                    <a:pt x="4238" y="1055"/>
                    <a:pt x="4417" y="1055"/>
                    <a:pt x="4556" y="1015"/>
                  </a:cubicBezTo>
                  <a:lnTo>
                    <a:pt x="4795" y="936"/>
                  </a:lnTo>
                  <a:cubicBezTo>
                    <a:pt x="4934" y="836"/>
                    <a:pt x="5133" y="816"/>
                    <a:pt x="5312" y="737"/>
                  </a:cubicBezTo>
                  <a:cubicBezTo>
                    <a:pt x="5392" y="717"/>
                    <a:pt x="5431" y="717"/>
                    <a:pt x="5511" y="657"/>
                  </a:cubicBezTo>
                  <a:cubicBezTo>
                    <a:pt x="5538" y="614"/>
                    <a:pt x="5559" y="599"/>
                    <a:pt x="5577" y="599"/>
                  </a:cubicBezTo>
                  <a:cubicBezTo>
                    <a:pt x="5622" y="599"/>
                    <a:pt x="5648" y="698"/>
                    <a:pt x="5700" y="698"/>
                  </a:cubicBezTo>
                  <a:cubicBezTo>
                    <a:pt x="5703" y="698"/>
                    <a:pt x="5706" y="698"/>
                    <a:pt x="5710" y="697"/>
                  </a:cubicBezTo>
                  <a:cubicBezTo>
                    <a:pt x="5789" y="697"/>
                    <a:pt x="5849" y="697"/>
                    <a:pt x="5929" y="657"/>
                  </a:cubicBezTo>
                  <a:cubicBezTo>
                    <a:pt x="6088" y="618"/>
                    <a:pt x="6227" y="558"/>
                    <a:pt x="6326" y="439"/>
                  </a:cubicBezTo>
                  <a:cubicBezTo>
                    <a:pt x="6346" y="359"/>
                    <a:pt x="6386" y="299"/>
                    <a:pt x="6386" y="220"/>
                  </a:cubicBezTo>
                  <a:cubicBezTo>
                    <a:pt x="6346" y="140"/>
                    <a:pt x="6307" y="61"/>
                    <a:pt x="6247" y="21"/>
                  </a:cubicBezTo>
                  <a:cubicBezTo>
                    <a:pt x="6187" y="1"/>
                    <a:pt x="6088" y="1"/>
                    <a:pt x="6008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5405625" y="2584050"/>
              <a:ext cx="33850" cy="146150"/>
            </a:xfrm>
            <a:custGeom>
              <a:avLst/>
              <a:gdLst/>
              <a:ahLst/>
              <a:cxnLst/>
              <a:rect l="l" t="t" r="r" b="b"/>
              <a:pathLst>
                <a:path w="1354" h="5846" extrusionOk="0">
                  <a:moveTo>
                    <a:pt x="900" y="0"/>
                  </a:moveTo>
                  <a:cubicBezTo>
                    <a:pt x="873" y="0"/>
                    <a:pt x="845" y="5"/>
                    <a:pt x="816" y="17"/>
                  </a:cubicBezTo>
                  <a:cubicBezTo>
                    <a:pt x="697" y="57"/>
                    <a:pt x="598" y="156"/>
                    <a:pt x="498" y="256"/>
                  </a:cubicBezTo>
                  <a:cubicBezTo>
                    <a:pt x="359" y="1608"/>
                    <a:pt x="1" y="2901"/>
                    <a:pt x="120" y="4254"/>
                  </a:cubicBezTo>
                  <a:cubicBezTo>
                    <a:pt x="180" y="4314"/>
                    <a:pt x="180" y="4354"/>
                    <a:pt x="180" y="4413"/>
                  </a:cubicBezTo>
                  <a:cubicBezTo>
                    <a:pt x="418" y="4831"/>
                    <a:pt x="220" y="5368"/>
                    <a:pt x="558" y="5766"/>
                  </a:cubicBezTo>
                  <a:cubicBezTo>
                    <a:pt x="617" y="5826"/>
                    <a:pt x="697" y="5845"/>
                    <a:pt x="796" y="5845"/>
                  </a:cubicBezTo>
                  <a:cubicBezTo>
                    <a:pt x="876" y="5826"/>
                    <a:pt x="936" y="5746"/>
                    <a:pt x="995" y="5666"/>
                  </a:cubicBezTo>
                  <a:cubicBezTo>
                    <a:pt x="1174" y="4871"/>
                    <a:pt x="617" y="4155"/>
                    <a:pt x="777" y="3359"/>
                  </a:cubicBezTo>
                  <a:cubicBezTo>
                    <a:pt x="717" y="2643"/>
                    <a:pt x="896" y="1966"/>
                    <a:pt x="1055" y="1270"/>
                  </a:cubicBezTo>
                  <a:cubicBezTo>
                    <a:pt x="1075" y="872"/>
                    <a:pt x="1353" y="474"/>
                    <a:pt x="1095" y="57"/>
                  </a:cubicBezTo>
                  <a:cubicBezTo>
                    <a:pt x="1024" y="29"/>
                    <a:pt x="964" y="0"/>
                    <a:pt x="90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5568750" y="2414375"/>
              <a:ext cx="77900" cy="31375"/>
            </a:xfrm>
            <a:custGeom>
              <a:avLst/>
              <a:gdLst/>
              <a:ahLst/>
              <a:cxnLst/>
              <a:rect l="l" t="t" r="r" b="b"/>
              <a:pathLst>
                <a:path w="3116" h="1255" extrusionOk="0">
                  <a:moveTo>
                    <a:pt x="1433" y="1"/>
                  </a:moveTo>
                  <a:cubicBezTo>
                    <a:pt x="1404" y="30"/>
                    <a:pt x="1364" y="48"/>
                    <a:pt x="1329" y="48"/>
                  </a:cubicBezTo>
                  <a:cubicBezTo>
                    <a:pt x="1316" y="48"/>
                    <a:pt x="1304" y="46"/>
                    <a:pt x="1294" y="40"/>
                  </a:cubicBezTo>
                  <a:cubicBezTo>
                    <a:pt x="1035" y="359"/>
                    <a:pt x="697" y="478"/>
                    <a:pt x="319" y="558"/>
                  </a:cubicBezTo>
                  <a:cubicBezTo>
                    <a:pt x="160" y="577"/>
                    <a:pt x="1" y="637"/>
                    <a:pt x="120" y="856"/>
                  </a:cubicBezTo>
                  <a:cubicBezTo>
                    <a:pt x="160" y="916"/>
                    <a:pt x="214" y="926"/>
                    <a:pt x="274" y="926"/>
                  </a:cubicBezTo>
                  <a:cubicBezTo>
                    <a:pt x="304" y="926"/>
                    <a:pt x="335" y="923"/>
                    <a:pt x="366" y="923"/>
                  </a:cubicBezTo>
                  <a:cubicBezTo>
                    <a:pt x="397" y="923"/>
                    <a:pt x="428" y="926"/>
                    <a:pt x="458" y="936"/>
                  </a:cubicBezTo>
                  <a:cubicBezTo>
                    <a:pt x="899" y="1156"/>
                    <a:pt x="1335" y="1255"/>
                    <a:pt x="1771" y="1255"/>
                  </a:cubicBezTo>
                  <a:cubicBezTo>
                    <a:pt x="2160" y="1255"/>
                    <a:pt x="2550" y="1176"/>
                    <a:pt x="2945" y="1035"/>
                  </a:cubicBezTo>
                  <a:cubicBezTo>
                    <a:pt x="3115" y="609"/>
                    <a:pt x="2981" y="497"/>
                    <a:pt x="2746" y="497"/>
                  </a:cubicBezTo>
                  <a:cubicBezTo>
                    <a:pt x="2652" y="497"/>
                    <a:pt x="2541" y="515"/>
                    <a:pt x="2427" y="538"/>
                  </a:cubicBezTo>
                  <a:cubicBezTo>
                    <a:pt x="2440" y="562"/>
                    <a:pt x="2441" y="571"/>
                    <a:pt x="2437" y="571"/>
                  </a:cubicBezTo>
                  <a:cubicBezTo>
                    <a:pt x="2425" y="571"/>
                    <a:pt x="2350" y="454"/>
                    <a:pt x="2463" y="454"/>
                  </a:cubicBezTo>
                  <a:cubicBezTo>
                    <a:pt x="2475" y="454"/>
                    <a:pt x="2490" y="455"/>
                    <a:pt x="2507" y="458"/>
                  </a:cubicBezTo>
                  <a:cubicBezTo>
                    <a:pt x="2523" y="449"/>
                    <a:pt x="2542" y="445"/>
                    <a:pt x="2563" y="445"/>
                  </a:cubicBezTo>
                  <a:cubicBezTo>
                    <a:pt x="2620" y="445"/>
                    <a:pt x="2696" y="471"/>
                    <a:pt x="2776" y="471"/>
                  </a:cubicBezTo>
                  <a:cubicBezTo>
                    <a:pt x="2851" y="471"/>
                    <a:pt x="2931" y="448"/>
                    <a:pt x="3004" y="359"/>
                  </a:cubicBezTo>
                  <a:cubicBezTo>
                    <a:pt x="2507" y="60"/>
                    <a:pt x="1930" y="200"/>
                    <a:pt x="1433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5158475" y="3158850"/>
              <a:ext cx="23875" cy="123375"/>
            </a:xfrm>
            <a:custGeom>
              <a:avLst/>
              <a:gdLst/>
              <a:ahLst/>
              <a:cxnLst/>
              <a:rect l="l" t="t" r="r" b="b"/>
              <a:pathLst>
                <a:path w="955" h="4935" extrusionOk="0">
                  <a:moveTo>
                    <a:pt x="119" y="1"/>
                  </a:moveTo>
                  <a:lnTo>
                    <a:pt x="119" y="1"/>
                  </a:lnTo>
                  <a:cubicBezTo>
                    <a:pt x="318" y="657"/>
                    <a:pt x="259" y="1354"/>
                    <a:pt x="298" y="2050"/>
                  </a:cubicBezTo>
                  <a:cubicBezTo>
                    <a:pt x="298" y="2130"/>
                    <a:pt x="298" y="2189"/>
                    <a:pt x="259" y="2229"/>
                  </a:cubicBezTo>
                  <a:cubicBezTo>
                    <a:pt x="179" y="2945"/>
                    <a:pt x="40" y="3681"/>
                    <a:pt x="0" y="4417"/>
                  </a:cubicBezTo>
                  <a:cubicBezTo>
                    <a:pt x="40" y="4636"/>
                    <a:pt x="80" y="4875"/>
                    <a:pt x="338" y="4934"/>
                  </a:cubicBezTo>
                  <a:cubicBezTo>
                    <a:pt x="895" y="4596"/>
                    <a:pt x="696" y="3980"/>
                    <a:pt x="895" y="3482"/>
                  </a:cubicBezTo>
                  <a:cubicBezTo>
                    <a:pt x="955" y="2706"/>
                    <a:pt x="955" y="1911"/>
                    <a:pt x="915" y="1135"/>
                  </a:cubicBezTo>
                  <a:cubicBezTo>
                    <a:pt x="895" y="638"/>
                    <a:pt x="855" y="41"/>
                    <a:pt x="11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3" name="Google Shape;12353;p21"/>
            <p:cNvSpPr/>
            <p:nvPr/>
          </p:nvSpPr>
          <p:spPr>
            <a:xfrm>
              <a:off x="5497125" y="3510400"/>
              <a:ext cx="88050" cy="21975"/>
            </a:xfrm>
            <a:custGeom>
              <a:avLst/>
              <a:gdLst/>
              <a:ahLst/>
              <a:cxnLst/>
              <a:rect l="l" t="t" r="r" b="b"/>
              <a:pathLst>
                <a:path w="3522" h="879" extrusionOk="0">
                  <a:moveTo>
                    <a:pt x="3390" y="1"/>
                  </a:moveTo>
                  <a:cubicBezTo>
                    <a:pt x="2381" y="1"/>
                    <a:pt x="1389" y="421"/>
                    <a:pt x="379" y="421"/>
                  </a:cubicBezTo>
                  <a:cubicBezTo>
                    <a:pt x="180" y="421"/>
                    <a:pt x="1" y="580"/>
                    <a:pt x="299" y="779"/>
                  </a:cubicBezTo>
                  <a:cubicBezTo>
                    <a:pt x="717" y="779"/>
                    <a:pt x="1135" y="779"/>
                    <a:pt x="1573" y="878"/>
                  </a:cubicBezTo>
                  <a:cubicBezTo>
                    <a:pt x="2110" y="878"/>
                    <a:pt x="2667" y="799"/>
                    <a:pt x="3164" y="580"/>
                  </a:cubicBezTo>
                  <a:lnTo>
                    <a:pt x="3224" y="560"/>
                  </a:lnTo>
                  <a:lnTo>
                    <a:pt x="3303" y="580"/>
                  </a:lnTo>
                  <a:cubicBezTo>
                    <a:pt x="3383" y="560"/>
                    <a:pt x="3403" y="500"/>
                    <a:pt x="3403" y="421"/>
                  </a:cubicBezTo>
                  <a:cubicBezTo>
                    <a:pt x="3353" y="401"/>
                    <a:pt x="3301" y="396"/>
                    <a:pt x="3248" y="396"/>
                  </a:cubicBezTo>
                  <a:cubicBezTo>
                    <a:pt x="3194" y="396"/>
                    <a:pt x="3140" y="401"/>
                    <a:pt x="3087" y="401"/>
                  </a:cubicBezTo>
                  <a:cubicBezTo>
                    <a:pt x="2980" y="401"/>
                    <a:pt x="2875" y="381"/>
                    <a:pt x="2786" y="262"/>
                  </a:cubicBezTo>
                  <a:cubicBezTo>
                    <a:pt x="3025" y="162"/>
                    <a:pt x="3363" y="302"/>
                    <a:pt x="3522" y="3"/>
                  </a:cubicBezTo>
                  <a:cubicBezTo>
                    <a:pt x="3478" y="2"/>
                    <a:pt x="3434" y="1"/>
                    <a:pt x="339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4" name="Google Shape;12354;p21"/>
            <p:cNvSpPr/>
            <p:nvPr/>
          </p:nvSpPr>
          <p:spPr>
            <a:xfrm>
              <a:off x="5724400" y="3464425"/>
              <a:ext cx="53250" cy="25300"/>
            </a:xfrm>
            <a:custGeom>
              <a:avLst/>
              <a:gdLst/>
              <a:ahLst/>
              <a:cxnLst/>
              <a:rect l="l" t="t" r="r" b="b"/>
              <a:pathLst>
                <a:path w="2130" h="1012" extrusionOk="0">
                  <a:moveTo>
                    <a:pt x="1262" y="0"/>
                  </a:moveTo>
                  <a:cubicBezTo>
                    <a:pt x="857" y="0"/>
                    <a:pt x="505" y="191"/>
                    <a:pt x="180" y="529"/>
                  </a:cubicBezTo>
                  <a:cubicBezTo>
                    <a:pt x="1" y="828"/>
                    <a:pt x="160" y="927"/>
                    <a:pt x="439" y="947"/>
                  </a:cubicBezTo>
                  <a:cubicBezTo>
                    <a:pt x="568" y="987"/>
                    <a:pt x="707" y="1012"/>
                    <a:pt x="851" y="1012"/>
                  </a:cubicBezTo>
                  <a:cubicBezTo>
                    <a:pt x="996" y="1012"/>
                    <a:pt x="1145" y="987"/>
                    <a:pt x="1294" y="927"/>
                  </a:cubicBezTo>
                  <a:lnTo>
                    <a:pt x="1374" y="907"/>
                  </a:lnTo>
                  <a:lnTo>
                    <a:pt x="1453" y="907"/>
                  </a:lnTo>
                  <a:cubicBezTo>
                    <a:pt x="1652" y="708"/>
                    <a:pt x="2050" y="967"/>
                    <a:pt x="2129" y="549"/>
                  </a:cubicBezTo>
                  <a:cubicBezTo>
                    <a:pt x="1950" y="470"/>
                    <a:pt x="1871" y="310"/>
                    <a:pt x="1871" y="131"/>
                  </a:cubicBezTo>
                  <a:cubicBezTo>
                    <a:pt x="1654" y="42"/>
                    <a:pt x="1452" y="0"/>
                    <a:pt x="1262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5" name="Google Shape;12355;p21"/>
            <p:cNvSpPr/>
            <p:nvPr/>
          </p:nvSpPr>
          <p:spPr>
            <a:xfrm>
              <a:off x="5123150" y="3318925"/>
              <a:ext cx="23900" cy="24475"/>
            </a:xfrm>
            <a:custGeom>
              <a:avLst/>
              <a:gdLst/>
              <a:ahLst/>
              <a:cxnLst/>
              <a:rect l="l" t="t" r="r" b="b"/>
              <a:pathLst>
                <a:path w="956" h="979" extrusionOk="0">
                  <a:moveTo>
                    <a:pt x="521" y="1"/>
                  </a:moveTo>
                  <a:cubicBezTo>
                    <a:pt x="338" y="1"/>
                    <a:pt x="167" y="71"/>
                    <a:pt x="21" y="262"/>
                  </a:cubicBezTo>
                  <a:cubicBezTo>
                    <a:pt x="40" y="302"/>
                    <a:pt x="40" y="322"/>
                    <a:pt x="1" y="401"/>
                  </a:cubicBezTo>
                  <a:cubicBezTo>
                    <a:pt x="239" y="560"/>
                    <a:pt x="259" y="899"/>
                    <a:pt x="558" y="978"/>
                  </a:cubicBezTo>
                  <a:cubicBezTo>
                    <a:pt x="657" y="859"/>
                    <a:pt x="657" y="759"/>
                    <a:pt x="558" y="620"/>
                  </a:cubicBezTo>
                  <a:cubicBezTo>
                    <a:pt x="458" y="282"/>
                    <a:pt x="856" y="302"/>
                    <a:pt x="956" y="103"/>
                  </a:cubicBezTo>
                  <a:cubicBezTo>
                    <a:pt x="808" y="42"/>
                    <a:pt x="661" y="1"/>
                    <a:pt x="521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6" name="Google Shape;12356;p21"/>
            <p:cNvSpPr/>
            <p:nvPr/>
          </p:nvSpPr>
          <p:spPr>
            <a:xfrm>
              <a:off x="6004900" y="3414525"/>
              <a:ext cx="52750" cy="19375"/>
            </a:xfrm>
            <a:custGeom>
              <a:avLst/>
              <a:gdLst/>
              <a:ahLst/>
              <a:cxnLst/>
              <a:rect l="l" t="t" r="r" b="b"/>
              <a:pathLst>
                <a:path w="2110" h="775" extrusionOk="0">
                  <a:moveTo>
                    <a:pt x="1157" y="1"/>
                  </a:moveTo>
                  <a:cubicBezTo>
                    <a:pt x="694" y="1"/>
                    <a:pt x="292" y="211"/>
                    <a:pt x="0" y="635"/>
                  </a:cubicBezTo>
                  <a:cubicBezTo>
                    <a:pt x="160" y="675"/>
                    <a:pt x="279" y="735"/>
                    <a:pt x="418" y="775"/>
                  </a:cubicBezTo>
                  <a:cubicBezTo>
                    <a:pt x="418" y="775"/>
                    <a:pt x="462" y="766"/>
                    <a:pt x="486" y="766"/>
                  </a:cubicBezTo>
                  <a:cubicBezTo>
                    <a:pt x="498" y="766"/>
                    <a:pt x="504" y="768"/>
                    <a:pt x="498" y="775"/>
                  </a:cubicBezTo>
                  <a:cubicBezTo>
                    <a:pt x="975" y="337"/>
                    <a:pt x="1652" y="576"/>
                    <a:pt x="2109" y="257"/>
                  </a:cubicBezTo>
                  <a:cubicBezTo>
                    <a:pt x="1775" y="87"/>
                    <a:pt x="1454" y="1"/>
                    <a:pt x="1157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7" name="Google Shape;12357;p21"/>
            <p:cNvSpPr/>
            <p:nvPr/>
          </p:nvSpPr>
          <p:spPr>
            <a:xfrm>
              <a:off x="5504600" y="3524450"/>
              <a:ext cx="27875" cy="12725"/>
            </a:xfrm>
            <a:custGeom>
              <a:avLst/>
              <a:gdLst/>
              <a:ahLst/>
              <a:cxnLst/>
              <a:rect l="l" t="t" r="r" b="b"/>
              <a:pathLst>
                <a:path w="1115" h="509" extrusionOk="0">
                  <a:moveTo>
                    <a:pt x="567" y="1"/>
                  </a:moveTo>
                  <a:cubicBezTo>
                    <a:pt x="380" y="1"/>
                    <a:pt x="193" y="75"/>
                    <a:pt x="0" y="217"/>
                  </a:cubicBezTo>
                  <a:cubicBezTo>
                    <a:pt x="40" y="277"/>
                    <a:pt x="120" y="336"/>
                    <a:pt x="179" y="416"/>
                  </a:cubicBezTo>
                  <a:cubicBezTo>
                    <a:pt x="242" y="478"/>
                    <a:pt x="304" y="508"/>
                    <a:pt x="367" y="508"/>
                  </a:cubicBezTo>
                  <a:cubicBezTo>
                    <a:pt x="424" y="508"/>
                    <a:pt x="481" y="483"/>
                    <a:pt x="537" y="436"/>
                  </a:cubicBezTo>
                  <a:lnTo>
                    <a:pt x="617" y="376"/>
                  </a:lnTo>
                  <a:lnTo>
                    <a:pt x="697" y="416"/>
                  </a:lnTo>
                  <a:cubicBezTo>
                    <a:pt x="836" y="336"/>
                    <a:pt x="975" y="277"/>
                    <a:pt x="1114" y="217"/>
                  </a:cubicBezTo>
                  <a:cubicBezTo>
                    <a:pt x="929" y="70"/>
                    <a:pt x="748" y="1"/>
                    <a:pt x="567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8" name="Google Shape;12358;p21"/>
            <p:cNvSpPr/>
            <p:nvPr/>
          </p:nvSpPr>
          <p:spPr>
            <a:xfrm>
              <a:off x="5847250" y="3458175"/>
              <a:ext cx="18925" cy="5575"/>
            </a:xfrm>
            <a:custGeom>
              <a:avLst/>
              <a:gdLst/>
              <a:ahLst/>
              <a:cxnLst/>
              <a:rect l="l" t="t" r="r" b="b"/>
              <a:pathLst>
                <a:path w="757" h="223" extrusionOk="0">
                  <a:moveTo>
                    <a:pt x="446" y="1"/>
                  </a:moveTo>
                  <a:cubicBezTo>
                    <a:pt x="287" y="1"/>
                    <a:pt x="133" y="26"/>
                    <a:pt x="0" y="182"/>
                  </a:cubicBezTo>
                  <a:cubicBezTo>
                    <a:pt x="60" y="202"/>
                    <a:pt x="120" y="202"/>
                    <a:pt x="199" y="222"/>
                  </a:cubicBezTo>
                  <a:cubicBezTo>
                    <a:pt x="359" y="202"/>
                    <a:pt x="538" y="182"/>
                    <a:pt x="657" y="143"/>
                  </a:cubicBezTo>
                  <a:cubicBezTo>
                    <a:pt x="697" y="103"/>
                    <a:pt x="736" y="43"/>
                    <a:pt x="756" y="3"/>
                  </a:cubicBezTo>
                  <a:lnTo>
                    <a:pt x="756" y="3"/>
                  </a:lnTo>
                  <a:cubicBezTo>
                    <a:pt x="729" y="6"/>
                    <a:pt x="701" y="6"/>
                    <a:pt x="674" y="6"/>
                  </a:cubicBezTo>
                  <a:cubicBezTo>
                    <a:pt x="598" y="6"/>
                    <a:pt x="522" y="1"/>
                    <a:pt x="446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9" name="Google Shape;12359;p21"/>
            <p:cNvSpPr/>
            <p:nvPr/>
          </p:nvSpPr>
          <p:spPr>
            <a:xfrm>
              <a:off x="5885550" y="3448375"/>
              <a:ext cx="19900" cy="4925"/>
            </a:xfrm>
            <a:custGeom>
              <a:avLst/>
              <a:gdLst/>
              <a:ahLst/>
              <a:cxnLst/>
              <a:rect l="l" t="t" r="r" b="b"/>
              <a:pathLst>
                <a:path w="796" h="197" extrusionOk="0">
                  <a:moveTo>
                    <a:pt x="445" y="0"/>
                  </a:moveTo>
                  <a:cubicBezTo>
                    <a:pt x="283" y="0"/>
                    <a:pt x="128" y="34"/>
                    <a:pt x="0" y="196"/>
                  </a:cubicBezTo>
                  <a:lnTo>
                    <a:pt x="577" y="196"/>
                  </a:lnTo>
                  <a:lnTo>
                    <a:pt x="657" y="177"/>
                  </a:lnTo>
                  <a:lnTo>
                    <a:pt x="716" y="177"/>
                  </a:lnTo>
                  <a:lnTo>
                    <a:pt x="796" y="17"/>
                  </a:lnTo>
                  <a:cubicBezTo>
                    <a:pt x="680" y="17"/>
                    <a:pt x="560" y="0"/>
                    <a:pt x="445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60" name="Google Shape;12360;p21"/>
            <p:cNvSpPr/>
            <p:nvPr/>
          </p:nvSpPr>
          <p:spPr>
            <a:xfrm>
              <a:off x="6074525" y="2916850"/>
              <a:ext cx="251175" cy="52750"/>
            </a:xfrm>
            <a:custGeom>
              <a:avLst/>
              <a:gdLst/>
              <a:ahLst/>
              <a:cxnLst/>
              <a:rect l="l" t="t" r="r" b="b"/>
              <a:pathLst>
                <a:path w="10047" h="2110" extrusionOk="0">
                  <a:moveTo>
                    <a:pt x="8626" y="1"/>
                  </a:moveTo>
                  <a:cubicBezTo>
                    <a:pt x="8287" y="1"/>
                    <a:pt x="7948" y="41"/>
                    <a:pt x="7619" y="93"/>
                  </a:cubicBezTo>
                  <a:cubicBezTo>
                    <a:pt x="5789" y="391"/>
                    <a:pt x="3979" y="510"/>
                    <a:pt x="2189" y="888"/>
                  </a:cubicBezTo>
                  <a:cubicBezTo>
                    <a:pt x="1512" y="1008"/>
                    <a:pt x="776" y="789"/>
                    <a:pt x="160" y="1207"/>
                  </a:cubicBezTo>
                  <a:cubicBezTo>
                    <a:pt x="80" y="1286"/>
                    <a:pt x="20" y="1386"/>
                    <a:pt x="0" y="1485"/>
                  </a:cubicBezTo>
                  <a:cubicBezTo>
                    <a:pt x="199" y="1983"/>
                    <a:pt x="736" y="1644"/>
                    <a:pt x="1055" y="1923"/>
                  </a:cubicBezTo>
                  <a:cubicBezTo>
                    <a:pt x="1124" y="1940"/>
                    <a:pt x="1197" y="1954"/>
                    <a:pt x="1270" y="1954"/>
                  </a:cubicBezTo>
                  <a:cubicBezTo>
                    <a:pt x="1366" y="1954"/>
                    <a:pt x="1462" y="1931"/>
                    <a:pt x="1552" y="1863"/>
                  </a:cubicBezTo>
                  <a:cubicBezTo>
                    <a:pt x="1755" y="1555"/>
                    <a:pt x="2027" y="1512"/>
                    <a:pt x="2313" y="1512"/>
                  </a:cubicBezTo>
                  <a:cubicBezTo>
                    <a:pt x="2421" y="1512"/>
                    <a:pt x="2530" y="1518"/>
                    <a:pt x="2638" y="1518"/>
                  </a:cubicBezTo>
                  <a:cubicBezTo>
                    <a:pt x="2836" y="1518"/>
                    <a:pt x="3031" y="1498"/>
                    <a:pt x="3203" y="1386"/>
                  </a:cubicBezTo>
                  <a:lnTo>
                    <a:pt x="3362" y="1326"/>
                  </a:lnTo>
                  <a:lnTo>
                    <a:pt x="3362" y="1326"/>
                  </a:lnTo>
                  <a:cubicBezTo>
                    <a:pt x="3303" y="1426"/>
                    <a:pt x="3183" y="1386"/>
                    <a:pt x="3143" y="1465"/>
                  </a:cubicBezTo>
                  <a:cubicBezTo>
                    <a:pt x="3014" y="1517"/>
                    <a:pt x="2872" y="1528"/>
                    <a:pt x="2726" y="1528"/>
                  </a:cubicBezTo>
                  <a:cubicBezTo>
                    <a:pt x="2613" y="1528"/>
                    <a:pt x="2498" y="1522"/>
                    <a:pt x="2384" y="1522"/>
                  </a:cubicBezTo>
                  <a:cubicBezTo>
                    <a:pt x="2080" y="1522"/>
                    <a:pt x="1786" y="1570"/>
                    <a:pt x="1572" y="1923"/>
                  </a:cubicBezTo>
                  <a:cubicBezTo>
                    <a:pt x="1669" y="2068"/>
                    <a:pt x="1775" y="2109"/>
                    <a:pt x="1888" y="2109"/>
                  </a:cubicBezTo>
                  <a:cubicBezTo>
                    <a:pt x="2007" y="2109"/>
                    <a:pt x="2135" y="2063"/>
                    <a:pt x="2268" y="2042"/>
                  </a:cubicBezTo>
                  <a:cubicBezTo>
                    <a:pt x="3203" y="1963"/>
                    <a:pt x="4138" y="1923"/>
                    <a:pt x="5073" y="1784"/>
                  </a:cubicBezTo>
                  <a:cubicBezTo>
                    <a:pt x="5889" y="1684"/>
                    <a:pt x="6744" y="1545"/>
                    <a:pt x="7540" y="1266"/>
                  </a:cubicBezTo>
                  <a:cubicBezTo>
                    <a:pt x="7480" y="1147"/>
                    <a:pt x="7420" y="1067"/>
                    <a:pt x="7301" y="988"/>
                  </a:cubicBezTo>
                  <a:cubicBezTo>
                    <a:pt x="7259" y="974"/>
                    <a:pt x="7227" y="960"/>
                    <a:pt x="7211" y="960"/>
                  </a:cubicBezTo>
                  <a:cubicBezTo>
                    <a:pt x="7205" y="960"/>
                    <a:pt x="7202" y="962"/>
                    <a:pt x="7202" y="968"/>
                  </a:cubicBezTo>
                  <a:cubicBezTo>
                    <a:pt x="7195" y="988"/>
                    <a:pt x="7188" y="997"/>
                    <a:pt x="7182" y="997"/>
                  </a:cubicBezTo>
                  <a:cubicBezTo>
                    <a:pt x="7157" y="997"/>
                    <a:pt x="7142" y="868"/>
                    <a:pt x="7174" y="868"/>
                  </a:cubicBezTo>
                  <a:cubicBezTo>
                    <a:pt x="7181" y="868"/>
                    <a:pt x="7190" y="874"/>
                    <a:pt x="7202" y="888"/>
                  </a:cubicBezTo>
                  <a:cubicBezTo>
                    <a:pt x="7918" y="849"/>
                    <a:pt x="8634" y="709"/>
                    <a:pt x="9350" y="670"/>
                  </a:cubicBezTo>
                  <a:cubicBezTo>
                    <a:pt x="9648" y="650"/>
                    <a:pt x="10046" y="550"/>
                    <a:pt x="9569" y="132"/>
                  </a:cubicBezTo>
                  <a:cubicBezTo>
                    <a:pt x="9261" y="36"/>
                    <a:pt x="8944" y="1"/>
                    <a:pt x="8626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61" name="Google Shape;12361;p21"/>
            <p:cNvSpPr/>
            <p:nvPr/>
          </p:nvSpPr>
          <p:spPr>
            <a:xfrm>
              <a:off x="6237650" y="2907725"/>
              <a:ext cx="173075" cy="40800"/>
            </a:xfrm>
            <a:custGeom>
              <a:avLst/>
              <a:gdLst/>
              <a:ahLst/>
              <a:cxnLst/>
              <a:rect l="l" t="t" r="r" b="b"/>
              <a:pathLst>
                <a:path w="6923" h="1632" extrusionOk="0">
                  <a:moveTo>
                    <a:pt x="6087" y="60"/>
                  </a:moveTo>
                  <a:cubicBezTo>
                    <a:pt x="5988" y="60"/>
                    <a:pt x="5908" y="80"/>
                    <a:pt x="5809" y="120"/>
                  </a:cubicBezTo>
                  <a:cubicBezTo>
                    <a:pt x="5471" y="239"/>
                    <a:pt x="5113" y="239"/>
                    <a:pt x="4774" y="299"/>
                  </a:cubicBezTo>
                  <a:cubicBezTo>
                    <a:pt x="4695" y="318"/>
                    <a:pt x="4595" y="338"/>
                    <a:pt x="4516" y="358"/>
                  </a:cubicBezTo>
                  <a:cubicBezTo>
                    <a:pt x="4138" y="517"/>
                    <a:pt x="3740" y="398"/>
                    <a:pt x="3382" y="557"/>
                  </a:cubicBezTo>
                  <a:cubicBezTo>
                    <a:pt x="3342" y="597"/>
                    <a:pt x="3302" y="617"/>
                    <a:pt x="3283" y="637"/>
                  </a:cubicBezTo>
                  <a:cubicBezTo>
                    <a:pt x="3195" y="776"/>
                    <a:pt x="3077" y="839"/>
                    <a:pt x="2942" y="839"/>
                  </a:cubicBezTo>
                  <a:cubicBezTo>
                    <a:pt x="2924" y="839"/>
                    <a:pt x="2904" y="838"/>
                    <a:pt x="2885" y="836"/>
                  </a:cubicBezTo>
                  <a:cubicBezTo>
                    <a:pt x="2784" y="826"/>
                    <a:pt x="2684" y="822"/>
                    <a:pt x="2585" y="822"/>
                  </a:cubicBezTo>
                  <a:cubicBezTo>
                    <a:pt x="1842" y="822"/>
                    <a:pt x="1138" y="1054"/>
                    <a:pt x="418" y="1054"/>
                  </a:cubicBezTo>
                  <a:cubicBezTo>
                    <a:pt x="239" y="1054"/>
                    <a:pt x="20" y="1054"/>
                    <a:pt x="0" y="1313"/>
                  </a:cubicBezTo>
                  <a:cubicBezTo>
                    <a:pt x="101" y="1515"/>
                    <a:pt x="261" y="1547"/>
                    <a:pt x="433" y="1547"/>
                  </a:cubicBezTo>
                  <a:cubicBezTo>
                    <a:pt x="516" y="1547"/>
                    <a:pt x="602" y="1540"/>
                    <a:pt x="685" y="1540"/>
                  </a:cubicBezTo>
                  <a:cubicBezTo>
                    <a:pt x="805" y="1540"/>
                    <a:pt x="920" y="1555"/>
                    <a:pt x="1015" y="1631"/>
                  </a:cubicBezTo>
                  <a:cubicBezTo>
                    <a:pt x="1293" y="1611"/>
                    <a:pt x="1592" y="1611"/>
                    <a:pt x="1890" y="1512"/>
                  </a:cubicBezTo>
                  <a:cubicBezTo>
                    <a:pt x="3123" y="1293"/>
                    <a:pt x="4337" y="1035"/>
                    <a:pt x="5590" y="796"/>
                  </a:cubicBezTo>
                  <a:cubicBezTo>
                    <a:pt x="5680" y="716"/>
                    <a:pt x="5784" y="716"/>
                    <a:pt x="5888" y="716"/>
                  </a:cubicBezTo>
                  <a:cubicBezTo>
                    <a:pt x="5993" y="716"/>
                    <a:pt x="6097" y="716"/>
                    <a:pt x="6187" y="637"/>
                  </a:cubicBezTo>
                  <a:cubicBezTo>
                    <a:pt x="6306" y="637"/>
                    <a:pt x="6426" y="617"/>
                    <a:pt x="6565" y="617"/>
                  </a:cubicBezTo>
                  <a:cubicBezTo>
                    <a:pt x="6923" y="0"/>
                    <a:pt x="6406" y="120"/>
                    <a:pt x="6087" y="6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62" name="Google Shape;12362;p21"/>
            <p:cNvSpPr/>
            <p:nvPr/>
          </p:nvSpPr>
          <p:spPr>
            <a:xfrm>
              <a:off x="6383350" y="2549225"/>
              <a:ext cx="48775" cy="94900"/>
            </a:xfrm>
            <a:custGeom>
              <a:avLst/>
              <a:gdLst/>
              <a:ahLst/>
              <a:cxnLst/>
              <a:rect l="l" t="t" r="r" b="b"/>
              <a:pathLst>
                <a:path w="1951" h="3796" extrusionOk="0">
                  <a:moveTo>
                    <a:pt x="968" y="1"/>
                  </a:moveTo>
                  <a:cubicBezTo>
                    <a:pt x="907" y="1"/>
                    <a:pt x="845" y="15"/>
                    <a:pt x="777" y="37"/>
                  </a:cubicBezTo>
                  <a:cubicBezTo>
                    <a:pt x="757" y="415"/>
                    <a:pt x="279" y="177"/>
                    <a:pt x="180" y="455"/>
                  </a:cubicBezTo>
                  <a:cubicBezTo>
                    <a:pt x="41" y="833"/>
                    <a:pt x="1" y="1251"/>
                    <a:pt x="200" y="1549"/>
                  </a:cubicBezTo>
                  <a:cubicBezTo>
                    <a:pt x="657" y="2225"/>
                    <a:pt x="777" y="3001"/>
                    <a:pt x="1035" y="3717"/>
                  </a:cubicBezTo>
                  <a:cubicBezTo>
                    <a:pt x="1080" y="3697"/>
                    <a:pt x="1126" y="3689"/>
                    <a:pt x="1172" y="3689"/>
                  </a:cubicBezTo>
                  <a:cubicBezTo>
                    <a:pt x="1338" y="3689"/>
                    <a:pt x="1512" y="3795"/>
                    <a:pt x="1686" y="3795"/>
                  </a:cubicBezTo>
                  <a:cubicBezTo>
                    <a:pt x="1741" y="3795"/>
                    <a:pt x="1796" y="3785"/>
                    <a:pt x="1851" y="3757"/>
                  </a:cubicBezTo>
                  <a:cubicBezTo>
                    <a:pt x="1950" y="2842"/>
                    <a:pt x="1533" y="2007"/>
                    <a:pt x="1453" y="1112"/>
                  </a:cubicBezTo>
                  <a:cubicBezTo>
                    <a:pt x="1393" y="833"/>
                    <a:pt x="1155" y="634"/>
                    <a:pt x="1274" y="336"/>
                  </a:cubicBezTo>
                  <a:cubicBezTo>
                    <a:pt x="1294" y="256"/>
                    <a:pt x="1294" y="216"/>
                    <a:pt x="1274" y="137"/>
                  </a:cubicBezTo>
                  <a:cubicBezTo>
                    <a:pt x="1163" y="38"/>
                    <a:pt x="1067" y="1"/>
                    <a:pt x="968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63" name="Google Shape;12363;p21"/>
            <p:cNvSpPr/>
            <p:nvPr/>
          </p:nvSpPr>
          <p:spPr>
            <a:xfrm>
              <a:off x="6448000" y="2809750"/>
              <a:ext cx="52250" cy="104950"/>
            </a:xfrm>
            <a:custGeom>
              <a:avLst/>
              <a:gdLst/>
              <a:ahLst/>
              <a:cxnLst/>
              <a:rect l="l" t="t" r="r" b="b"/>
              <a:pathLst>
                <a:path w="2090" h="4198" extrusionOk="0">
                  <a:moveTo>
                    <a:pt x="777" y="0"/>
                  </a:moveTo>
                  <a:cubicBezTo>
                    <a:pt x="697" y="40"/>
                    <a:pt x="657" y="100"/>
                    <a:pt x="578" y="159"/>
                  </a:cubicBezTo>
                  <a:cubicBezTo>
                    <a:pt x="578" y="309"/>
                    <a:pt x="529" y="349"/>
                    <a:pt x="466" y="349"/>
                  </a:cubicBezTo>
                  <a:cubicBezTo>
                    <a:pt x="394" y="349"/>
                    <a:pt x="303" y="299"/>
                    <a:pt x="240" y="299"/>
                  </a:cubicBezTo>
                  <a:cubicBezTo>
                    <a:pt x="160" y="319"/>
                    <a:pt x="80" y="398"/>
                    <a:pt x="60" y="478"/>
                  </a:cubicBezTo>
                  <a:cubicBezTo>
                    <a:pt x="1" y="895"/>
                    <a:pt x="339" y="1154"/>
                    <a:pt x="458" y="1492"/>
                  </a:cubicBezTo>
                  <a:cubicBezTo>
                    <a:pt x="737" y="2248"/>
                    <a:pt x="956" y="2984"/>
                    <a:pt x="438" y="3700"/>
                  </a:cubicBezTo>
                  <a:cubicBezTo>
                    <a:pt x="359" y="3859"/>
                    <a:pt x="259" y="3999"/>
                    <a:pt x="359" y="4198"/>
                  </a:cubicBezTo>
                  <a:cubicBezTo>
                    <a:pt x="797" y="3939"/>
                    <a:pt x="1533" y="4158"/>
                    <a:pt x="1751" y="3462"/>
                  </a:cubicBezTo>
                  <a:cubicBezTo>
                    <a:pt x="1751" y="3382"/>
                    <a:pt x="1731" y="3342"/>
                    <a:pt x="1652" y="3342"/>
                  </a:cubicBezTo>
                  <a:cubicBezTo>
                    <a:pt x="1652" y="3203"/>
                    <a:pt x="1831" y="3263"/>
                    <a:pt x="1851" y="3163"/>
                  </a:cubicBezTo>
                  <a:cubicBezTo>
                    <a:pt x="2090" y="2885"/>
                    <a:pt x="1771" y="2507"/>
                    <a:pt x="2050" y="2248"/>
                  </a:cubicBezTo>
                  <a:cubicBezTo>
                    <a:pt x="1990" y="2189"/>
                    <a:pt x="1950" y="2109"/>
                    <a:pt x="1871" y="2069"/>
                  </a:cubicBezTo>
                  <a:cubicBezTo>
                    <a:pt x="1572" y="1632"/>
                    <a:pt x="1294" y="1174"/>
                    <a:pt x="1493" y="597"/>
                  </a:cubicBezTo>
                  <a:cubicBezTo>
                    <a:pt x="1473" y="557"/>
                    <a:pt x="1453" y="557"/>
                    <a:pt x="1393" y="557"/>
                  </a:cubicBezTo>
                  <a:cubicBezTo>
                    <a:pt x="1274" y="557"/>
                    <a:pt x="1194" y="478"/>
                    <a:pt x="1155" y="378"/>
                  </a:cubicBezTo>
                  <a:lnTo>
                    <a:pt x="777" y="0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64" name="Google Shape;12364;p21"/>
            <p:cNvSpPr/>
            <p:nvPr/>
          </p:nvSpPr>
          <p:spPr>
            <a:xfrm>
              <a:off x="6675775" y="3205125"/>
              <a:ext cx="67675" cy="101475"/>
            </a:xfrm>
            <a:custGeom>
              <a:avLst/>
              <a:gdLst/>
              <a:ahLst/>
              <a:cxnLst/>
              <a:rect l="l" t="t" r="r" b="b"/>
              <a:pathLst>
                <a:path w="2707" h="4059" extrusionOk="0">
                  <a:moveTo>
                    <a:pt x="2487" y="0"/>
                  </a:moveTo>
                  <a:cubicBezTo>
                    <a:pt x="1871" y="159"/>
                    <a:pt x="1791" y="756"/>
                    <a:pt x="1632" y="1233"/>
                  </a:cubicBezTo>
                  <a:cubicBezTo>
                    <a:pt x="1473" y="1790"/>
                    <a:pt x="1214" y="2347"/>
                    <a:pt x="896" y="2845"/>
                  </a:cubicBezTo>
                  <a:cubicBezTo>
                    <a:pt x="836" y="2944"/>
                    <a:pt x="816" y="3024"/>
                    <a:pt x="796" y="3123"/>
                  </a:cubicBezTo>
                  <a:cubicBezTo>
                    <a:pt x="776" y="3163"/>
                    <a:pt x="776" y="3223"/>
                    <a:pt x="776" y="3262"/>
                  </a:cubicBezTo>
                  <a:cubicBezTo>
                    <a:pt x="717" y="3541"/>
                    <a:pt x="498" y="3581"/>
                    <a:pt x="279" y="3680"/>
                  </a:cubicBezTo>
                  <a:cubicBezTo>
                    <a:pt x="1" y="3780"/>
                    <a:pt x="120" y="3939"/>
                    <a:pt x="279" y="4058"/>
                  </a:cubicBezTo>
                  <a:lnTo>
                    <a:pt x="379" y="4058"/>
                  </a:lnTo>
                  <a:lnTo>
                    <a:pt x="438" y="4038"/>
                  </a:lnTo>
                  <a:cubicBezTo>
                    <a:pt x="524" y="3960"/>
                    <a:pt x="628" y="3947"/>
                    <a:pt x="735" y="3947"/>
                  </a:cubicBezTo>
                  <a:cubicBezTo>
                    <a:pt x="796" y="3947"/>
                    <a:pt x="857" y="3951"/>
                    <a:pt x="917" y="3951"/>
                  </a:cubicBezTo>
                  <a:cubicBezTo>
                    <a:pt x="1025" y="3951"/>
                    <a:pt x="1129" y="3937"/>
                    <a:pt x="1214" y="3859"/>
                  </a:cubicBezTo>
                  <a:cubicBezTo>
                    <a:pt x="1552" y="3680"/>
                    <a:pt x="1552" y="3223"/>
                    <a:pt x="1910" y="3044"/>
                  </a:cubicBezTo>
                  <a:cubicBezTo>
                    <a:pt x="2129" y="2327"/>
                    <a:pt x="2627" y="1691"/>
                    <a:pt x="2547" y="875"/>
                  </a:cubicBezTo>
                  <a:cubicBezTo>
                    <a:pt x="2607" y="577"/>
                    <a:pt x="2706" y="279"/>
                    <a:pt x="2487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65" name="Google Shape;12365;p21"/>
            <p:cNvSpPr/>
            <p:nvPr/>
          </p:nvSpPr>
          <p:spPr>
            <a:xfrm>
              <a:off x="6308750" y="2966175"/>
              <a:ext cx="174100" cy="26525"/>
            </a:xfrm>
            <a:custGeom>
              <a:avLst/>
              <a:gdLst/>
              <a:ahLst/>
              <a:cxnLst/>
              <a:rect l="l" t="t" r="r" b="b"/>
              <a:pathLst>
                <a:path w="6964" h="1061" extrusionOk="0">
                  <a:moveTo>
                    <a:pt x="6789" y="0"/>
                  </a:moveTo>
                  <a:cubicBezTo>
                    <a:pt x="6748" y="0"/>
                    <a:pt x="6706" y="16"/>
                    <a:pt x="6665" y="49"/>
                  </a:cubicBezTo>
                  <a:cubicBezTo>
                    <a:pt x="6399" y="32"/>
                    <a:pt x="6134" y="24"/>
                    <a:pt x="5869" y="24"/>
                  </a:cubicBezTo>
                  <a:cubicBezTo>
                    <a:pt x="4030" y="24"/>
                    <a:pt x="2202" y="397"/>
                    <a:pt x="359" y="467"/>
                  </a:cubicBezTo>
                  <a:cubicBezTo>
                    <a:pt x="240" y="467"/>
                    <a:pt x="140" y="547"/>
                    <a:pt x="1" y="586"/>
                  </a:cubicBezTo>
                  <a:cubicBezTo>
                    <a:pt x="61" y="765"/>
                    <a:pt x="180" y="885"/>
                    <a:pt x="339" y="1004"/>
                  </a:cubicBezTo>
                  <a:cubicBezTo>
                    <a:pt x="676" y="1044"/>
                    <a:pt x="1011" y="1060"/>
                    <a:pt x="1345" y="1060"/>
                  </a:cubicBezTo>
                  <a:cubicBezTo>
                    <a:pt x="2336" y="1060"/>
                    <a:pt x="3321" y="919"/>
                    <a:pt x="4318" y="845"/>
                  </a:cubicBezTo>
                  <a:cubicBezTo>
                    <a:pt x="5133" y="785"/>
                    <a:pt x="5969" y="905"/>
                    <a:pt x="6744" y="507"/>
                  </a:cubicBezTo>
                  <a:cubicBezTo>
                    <a:pt x="6844" y="447"/>
                    <a:pt x="6924" y="368"/>
                    <a:pt x="6963" y="268"/>
                  </a:cubicBezTo>
                  <a:lnTo>
                    <a:pt x="6963" y="89"/>
                  </a:lnTo>
                  <a:cubicBezTo>
                    <a:pt x="6905" y="31"/>
                    <a:pt x="6847" y="0"/>
                    <a:pt x="678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66" name="Google Shape;12366;p21"/>
            <p:cNvSpPr/>
            <p:nvPr/>
          </p:nvSpPr>
          <p:spPr>
            <a:xfrm>
              <a:off x="6375400" y="2451550"/>
              <a:ext cx="51750" cy="110600"/>
            </a:xfrm>
            <a:custGeom>
              <a:avLst/>
              <a:gdLst/>
              <a:ahLst/>
              <a:cxnLst/>
              <a:rect l="l" t="t" r="r" b="b"/>
              <a:pathLst>
                <a:path w="2070" h="4424" extrusionOk="0">
                  <a:moveTo>
                    <a:pt x="1652" y="1"/>
                  </a:moveTo>
                  <a:cubicBezTo>
                    <a:pt x="1617" y="1"/>
                    <a:pt x="1582" y="15"/>
                    <a:pt x="1552" y="45"/>
                  </a:cubicBezTo>
                  <a:cubicBezTo>
                    <a:pt x="1494" y="90"/>
                    <a:pt x="1432" y="102"/>
                    <a:pt x="1369" y="102"/>
                  </a:cubicBezTo>
                  <a:cubicBezTo>
                    <a:pt x="1299" y="102"/>
                    <a:pt x="1228" y="88"/>
                    <a:pt x="1159" y="88"/>
                  </a:cubicBezTo>
                  <a:cubicBezTo>
                    <a:pt x="1095" y="88"/>
                    <a:pt x="1033" y="100"/>
                    <a:pt x="975" y="145"/>
                  </a:cubicBezTo>
                  <a:cubicBezTo>
                    <a:pt x="856" y="165"/>
                    <a:pt x="756" y="204"/>
                    <a:pt x="717" y="364"/>
                  </a:cubicBezTo>
                  <a:cubicBezTo>
                    <a:pt x="717" y="483"/>
                    <a:pt x="776" y="602"/>
                    <a:pt x="796" y="742"/>
                  </a:cubicBezTo>
                  <a:cubicBezTo>
                    <a:pt x="856" y="1080"/>
                    <a:pt x="657" y="1378"/>
                    <a:pt x="518" y="1696"/>
                  </a:cubicBezTo>
                  <a:cubicBezTo>
                    <a:pt x="378" y="2094"/>
                    <a:pt x="0" y="2432"/>
                    <a:pt x="160" y="2930"/>
                  </a:cubicBezTo>
                  <a:cubicBezTo>
                    <a:pt x="378" y="3188"/>
                    <a:pt x="378" y="3546"/>
                    <a:pt x="418" y="3885"/>
                  </a:cubicBezTo>
                  <a:cubicBezTo>
                    <a:pt x="458" y="4024"/>
                    <a:pt x="498" y="4143"/>
                    <a:pt x="617" y="4223"/>
                  </a:cubicBezTo>
                  <a:cubicBezTo>
                    <a:pt x="711" y="4279"/>
                    <a:pt x="840" y="4423"/>
                    <a:pt x="888" y="4423"/>
                  </a:cubicBezTo>
                  <a:cubicBezTo>
                    <a:pt x="891" y="4423"/>
                    <a:pt x="893" y="4423"/>
                    <a:pt x="896" y="4422"/>
                  </a:cubicBezTo>
                  <a:cubicBezTo>
                    <a:pt x="1075" y="4362"/>
                    <a:pt x="955" y="4163"/>
                    <a:pt x="995" y="4044"/>
                  </a:cubicBezTo>
                  <a:cubicBezTo>
                    <a:pt x="995" y="4024"/>
                    <a:pt x="1015" y="3964"/>
                    <a:pt x="995" y="3924"/>
                  </a:cubicBezTo>
                  <a:cubicBezTo>
                    <a:pt x="1015" y="3566"/>
                    <a:pt x="975" y="3188"/>
                    <a:pt x="1154" y="2850"/>
                  </a:cubicBezTo>
                  <a:cubicBezTo>
                    <a:pt x="1393" y="2393"/>
                    <a:pt x="1393" y="1875"/>
                    <a:pt x="1572" y="1398"/>
                  </a:cubicBezTo>
                  <a:cubicBezTo>
                    <a:pt x="1652" y="1199"/>
                    <a:pt x="1652" y="940"/>
                    <a:pt x="1890" y="801"/>
                  </a:cubicBezTo>
                  <a:cubicBezTo>
                    <a:pt x="1910" y="702"/>
                    <a:pt x="1950" y="582"/>
                    <a:pt x="1970" y="483"/>
                  </a:cubicBezTo>
                  <a:cubicBezTo>
                    <a:pt x="2069" y="264"/>
                    <a:pt x="1870" y="165"/>
                    <a:pt x="1751" y="45"/>
                  </a:cubicBezTo>
                  <a:cubicBezTo>
                    <a:pt x="1721" y="15"/>
                    <a:pt x="1686" y="1"/>
                    <a:pt x="1652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67" name="Google Shape;12367;p21"/>
            <p:cNvSpPr/>
            <p:nvPr/>
          </p:nvSpPr>
          <p:spPr>
            <a:xfrm>
              <a:off x="6011375" y="2955950"/>
              <a:ext cx="119375" cy="27700"/>
            </a:xfrm>
            <a:custGeom>
              <a:avLst/>
              <a:gdLst/>
              <a:ahLst/>
              <a:cxnLst/>
              <a:rect l="l" t="t" r="r" b="b"/>
              <a:pathLst>
                <a:path w="4775" h="1108" extrusionOk="0">
                  <a:moveTo>
                    <a:pt x="2009" y="1"/>
                  </a:moveTo>
                  <a:cubicBezTo>
                    <a:pt x="1830" y="1"/>
                    <a:pt x="1651" y="60"/>
                    <a:pt x="1512" y="140"/>
                  </a:cubicBezTo>
                  <a:cubicBezTo>
                    <a:pt x="1428" y="174"/>
                    <a:pt x="1472" y="336"/>
                    <a:pt x="1378" y="336"/>
                  </a:cubicBezTo>
                  <a:cubicBezTo>
                    <a:pt x="1361" y="336"/>
                    <a:pt x="1340" y="331"/>
                    <a:pt x="1313" y="319"/>
                  </a:cubicBezTo>
                  <a:cubicBezTo>
                    <a:pt x="1253" y="319"/>
                    <a:pt x="1194" y="319"/>
                    <a:pt x="1114" y="359"/>
                  </a:cubicBezTo>
                  <a:cubicBezTo>
                    <a:pt x="1036" y="378"/>
                    <a:pt x="957" y="385"/>
                    <a:pt x="878" y="385"/>
                  </a:cubicBezTo>
                  <a:cubicBezTo>
                    <a:pt x="725" y="385"/>
                    <a:pt x="571" y="361"/>
                    <a:pt x="418" y="361"/>
                  </a:cubicBezTo>
                  <a:cubicBezTo>
                    <a:pt x="324" y="361"/>
                    <a:pt x="231" y="370"/>
                    <a:pt x="139" y="399"/>
                  </a:cubicBezTo>
                  <a:cubicBezTo>
                    <a:pt x="40" y="498"/>
                    <a:pt x="0" y="617"/>
                    <a:pt x="0" y="777"/>
                  </a:cubicBezTo>
                  <a:cubicBezTo>
                    <a:pt x="42" y="1002"/>
                    <a:pt x="154" y="1108"/>
                    <a:pt x="315" y="1108"/>
                  </a:cubicBezTo>
                  <a:cubicBezTo>
                    <a:pt x="382" y="1108"/>
                    <a:pt x="456" y="1090"/>
                    <a:pt x="537" y="1055"/>
                  </a:cubicBezTo>
                  <a:cubicBezTo>
                    <a:pt x="1989" y="995"/>
                    <a:pt x="3382" y="816"/>
                    <a:pt x="4774" y="478"/>
                  </a:cubicBezTo>
                  <a:cubicBezTo>
                    <a:pt x="4536" y="419"/>
                    <a:pt x="4277" y="498"/>
                    <a:pt x="4118" y="259"/>
                  </a:cubicBezTo>
                  <a:cubicBezTo>
                    <a:pt x="3939" y="259"/>
                    <a:pt x="3740" y="259"/>
                    <a:pt x="3521" y="220"/>
                  </a:cubicBezTo>
                  <a:cubicBezTo>
                    <a:pt x="3024" y="41"/>
                    <a:pt x="2507" y="140"/>
                    <a:pt x="200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68" name="Google Shape;12368;p21"/>
            <p:cNvSpPr/>
            <p:nvPr/>
          </p:nvSpPr>
          <p:spPr>
            <a:xfrm>
              <a:off x="6723525" y="3070475"/>
              <a:ext cx="32850" cy="156050"/>
            </a:xfrm>
            <a:custGeom>
              <a:avLst/>
              <a:gdLst/>
              <a:ahLst/>
              <a:cxnLst/>
              <a:rect l="l" t="t" r="r" b="b"/>
              <a:pathLst>
                <a:path w="1314" h="6242" extrusionOk="0">
                  <a:moveTo>
                    <a:pt x="879" y="0"/>
                  </a:moveTo>
                  <a:cubicBezTo>
                    <a:pt x="820" y="0"/>
                    <a:pt x="765" y="26"/>
                    <a:pt x="717" y="75"/>
                  </a:cubicBezTo>
                  <a:cubicBezTo>
                    <a:pt x="657" y="194"/>
                    <a:pt x="597" y="333"/>
                    <a:pt x="577" y="492"/>
                  </a:cubicBezTo>
                  <a:cubicBezTo>
                    <a:pt x="518" y="1010"/>
                    <a:pt x="577" y="1507"/>
                    <a:pt x="557" y="2004"/>
                  </a:cubicBezTo>
                  <a:lnTo>
                    <a:pt x="557" y="2303"/>
                  </a:lnTo>
                  <a:lnTo>
                    <a:pt x="557" y="2601"/>
                  </a:lnTo>
                  <a:cubicBezTo>
                    <a:pt x="577" y="2999"/>
                    <a:pt x="557" y="3397"/>
                    <a:pt x="378" y="3755"/>
                  </a:cubicBezTo>
                  <a:cubicBezTo>
                    <a:pt x="199" y="4292"/>
                    <a:pt x="0" y="4869"/>
                    <a:pt x="458" y="5386"/>
                  </a:cubicBezTo>
                  <a:cubicBezTo>
                    <a:pt x="697" y="5645"/>
                    <a:pt x="577" y="5963"/>
                    <a:pt x="657" y="6241"/>
                  </a:cubicBezTo>
                  <a:cubicBezTo>
                    <a:pt x="975" y="5565"/>
                    <a:pt x="856" y="4829"/>
                    <a:pt x="995" y="4093"/>
                  </a:cubicBezTo>
                  <a:cubicBezTo>
                    <a:pt x="1154" y="3854"/>
                    <a:pt x="975" y="3556"/>
                    <a:pt x="1154" y="3297"/>
                  </a:cubicBezTo>
                  <a:cubicBezTo>
                    <a:pt x="1214" y="3118"/>
                    <a:pt x="1254" y="2959"/>
                    <a:pt x="1194" y="2780"/>
                  </a:cubicBezTo>
                  <a:cubicBezTo>
                    <a:pt x="1254" y="2681"/>
                    <a:pt x="1254" y="2581"/>
                    <a:pt x="1194" y="2482"/>
                  </a:cubicBezTo>
                  <a:cubicBezTo>
                    <a:pt x="1214" y="2283"/>
                    <a:pt x="1274" y="2064"/>
                    <a:pt x="1194" y="1865"/>
                  </a:cubicBezTo>
                  <a:cubicBezTo>
                    <a:pt x="1293" y="1567"/>
                    <a:pt x="1313" y="1248"/>
                    <a:pt x="1194" y="950"/>
                  </a:cubicBezTo>
                  <a:cubicBezTo>
                    <a:pt x="1194" y="831"/>
                    <a:pt x="1174" y="711"/>
                    <a:pt x="1174" y="612"/>
                  </a:cubicBezTo>
                  <a:cubicBezTo>
                    <a:pt x="995" y="473"/>
                    <a:pt x="1154" y="214"/>
                    <a:pt x="995" y="35"/>
                  </a:cubicBezTo>
                  <a:cubicBezTo>
                    <a:pt x="956" y="11"/>
                    <a:pt x="917" y="0"/>
                    <a:pt x="87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69" name="Google Shape;12369;p21"/>
            <p:cNvSpPr/>
            <p:nvPr/>
          </p:nvSpPr>
          <p:spPr>
            <a:xfrm>
              <a:off x="6004900" y="2995650"/>
              <a:ext cx="105950" cy="58175"/>
            </a:xfrm>
            <a:custGeom>
              <a:avLst/>
              <a:gdLst/>
              <a:ahLst/>
              <a:cxnLst/>
              <a:rect l="l" t="t" r="r" b="b"/>
              <a:pathLst>
                <a:path w="4238" h="2327" extrusionOk="0">
                  <a:moveTo>
                    <a:pt x="4038" y="1"/>
                  </a:moveTo>
                  <a:cubicBezTo>
                    <a:pt x="3261" y="1"/>
                    <a:pt x="2497" y="222"/>
                    <a:pt x="1722" y="222"/>
                  </a:cubicBezTo>
                  <a:cubicBezTo>
                    <a:pt x="1600" y="222"/>
                    <a:pt x="1476" y="216"/>
                    <a:pt x="1353" y="203"/>
                  </a:cubicBezTo>
                  <a:cubicBezTo>
                    <a:pt x="955" y="502"/>
                    <a:pt x="378" y="203"/>
                    <a:pt x="0" y="581"/>
                  </a:cubicBezTo>
                  <a:cubicBezTo>
                    <a:pt x="0" y="601"/>
                    <a:pt x="20" y="621"/>
                    <a:pt x="20" y="661"/>
                  </a:cubicBezTo>
                  <a:cubicBezTo>
                    <a:pt x="120" y="760"/>
                    <a:pt x="219" y="860"/>
                    <a:pt x="259" y="999"/>
                  </a:cubicBezTo>
                  <a:cubicBezTo>
                    <a:pt x="259" y="1078"/>
                    <a:pt x="259" y="1158"/>
                    <a:pt x="279" y="1218"/>
                  </a:cubicBezTo>
                  <a:cubicBezTo>
                    <a:pt x="358" y="1556"/>
                    <a:pt x="299" y="1914"/>
                    <a:pt x="498" y="2212"/>
                  </a:cubicBezTo>
                  <a:cubicBezTo>
                    <a:pt x="572" y="2286"/>
                    <a:pt x="656" y="2327"/>
                    <a:pt x="760" y="2327"/>
                  </a:cubicBezTo>
                  <a:cubicBezTo>
                    <a:pt x="796" y="2327"/>
                    <a:pt x="835" y="2322"/>
                    <a:pt x="876" y="2312"/>
                  </a:cubicBezTo>
                  <a:cubicBezTo>
                    <a:pt x="1075" y="2212"/>
                    <a:pt x="1174" y="2033"/>
                    <a:pt x="1154" y="1874"/>
                  </a:cubicBezTo>
                  <a:cubicBezTo>
                    <a:pt x="1055" y="919"/>
                    <a:pt x="1652" y="820"/>
                    <a:pt x="2368" y="800"/>
                  </a:cubicBezTo>
                  <a:cubicBezTo>
                    <a:pt x="2481" y="800"/>
                    <a:pt x="2594" y="805"/>
                    <a:pt x="2706" y="805"/>
                  </a:cubicBezTo>
                  <a:cubicBezTo>
                    <a:pt x="2967" y="805"/>
                    <a:pt x="3219" y="776"/>
                    <a:pt x="3442" y="581"/>
                  </a:cubicBezTo>
                  <a:cubicBezTo>
                    <a:pt x="3502" y="124"/>
                    <a:pt x="4238" y="601"/>
                    <a:pt x="4198" y="4"/>
                  </a:cubicBezTo>
                  <a:cubicBezTo>
                    <a:pt x="4144" y="2"/>
                    <a:pt x="4091" y="1"/>
                    <a:pt x="4038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70" name="Google Shape;12370;p21"/>
            <p:cNvSpPr/>
            <p:nvPr/>
          </p:nvSpPr>
          <p:spPr>
            <a:xfrm>
              <a:off x="6629025" y="2922675"/>
              <a:ext cx="86575" cy="33800"/>
            </a:xfrm>
            <a:custGeom>
              <a:avLst/>
              <a:gdLst/>
              <a:ahLst/>
              <a:cxnLst/>
              <a:rect l="l" t="t" r="r" b="b"/>
              <a:pathLst>
                <a:path w="3463" h="1352" extrusionOk="0">
                  <a:moveTo>
                    <a:pt x="409" y="0"/>
                  </a:moveTo>
                  <a:cubicBezTo>
                    <a:pt x="270" y="0"/>
                    <a:pt x="177" y="86"/>
                    <a:pt x="220" y="437"/>
                  </a:cubicBezTo>
                  <a:cubicBezTo>
                    <a:pt x="279" y="456"/>
                    <a:pt x="319" y="456"/>
                    <a:pt x="379" y="456"/>
                  </a:cubicBezTo>
                  <a:cubicBezTo>
                    <a:pt x="478" y="556"/>
                    <a:pt x="617" y="636"/>
                    <a:pt x="458" y="775"/>
                  </a:cubicBezTo>
                  <a:cubicBezTo>
                    <a:pt x="180" y="1013"/>
                    <a:pt x="1" y="1232"/>
                    <a:pt x="518" y="1352"/>
                  </a:cubicBezTo>
                  <a:cubicBezTo>
                    <a:pt x="598" y="1352"/>
                    <a:pt x="697" y="1352"/>
                    <a:pt x="777" y="1332"/>
                  </a:cubicBezTo>
                  <a:cubicBezTo>
                    <a:pt x="1031" y="1223"/>
                    <a:pt x="1285" y="1173"/>
                    <a:pt x="1544" y="1173"/>
                  </a:cubicBezTo>
                  <a:cubicBezTo>
                    <a:pt x="1710" y="1173"/>
                    <a:pt x="1879" y="1193"/>
                    <a:pt x="2050" y="1232"/>
                  </a:cubicBezTo>
                  <a:cubicBezTo>
                    <a:pt x="2142" y="1238"/>
                    <a:pt x="2236" y="1242"/>
                    <a:pt x="2330" y="1242"/>
                  </a:cubicBezTo>
                  <a:cubicBezTo>
                    <a:pt x="2561" y="1242"/>
                    <a:pt x="2793" y="1218"/>
                    <a:pt x="3005" y="1133"/>
                  </a:cubicBezTo>
                  <a:cubicBezTo>
                    <a:pt x="3203" y="1013"/>
                    <a:pt x="3383" y="834"/>
                    <a:pt x="3462" y="616"/>
                  </a:cubicBezTo>
                  <a:cubicBezTo>
                    <a:pt x="3383" y="417"/>
                    <a:pt x="3203" y="337"/>
                    <a:pt x="3044" y="258"/>
                  </a:cubicBezTo>
                  <a:cubicBezTo>
                    <a:pt x="2831" y="164"/>
                    <a:pt x="2615" y="139"/>
                    <a:pt x="2397" y="139"/>
                  </a:cubicBezTo>
                  <a:cubicBezTo>
                    <a:pt x="2150" y="139"/>
                    <a:pt x="1903" y="171"/>
                    <a:pt x="1659" y="171"/>
                  </a:cubicBezTo>
                  <a:cubicBezTo>
                    <a:pt x="1434" y="171"/>
                    <a:pt x="1211" y="143"/>
                    <a:pt x="995" y="39"/>
                  </a:cubicBezTo>
                  <a:cubicBezTo>
                    <a:pt x="958" y="70"/>
                    <a:pt x="912" y="81"/>
                    <a:pt x="860" y="81"/>
                  </a:cubicBezTo>
                  <a:cubicBezTo>
                    <a:pt x="721" y="81"/>
                    <a:pt x="543" y="0"/>
                    <a:pt x="40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71" name="Google Shape;12371;p21"/>
            <p:cNvSpPr/>
            <p:nvPr/>
          </p:nvSpPr>
          <p:spPr>
            <a:xfrm>
              <a:off x="6547175" y="2907950"/>
              <a:ext cx="106250" cy="25150"/>
            </a:xfrm>
            <a:custGeom>
              <a:avLst/>
              <a:gdLst/>
              <a:ahLst/>
              <a:cxnLst/>
              <a:rect l="l" t="t" r="r" b="b"/>
              <a:pathLst>
                <a:path w="4250" h="1006" extrusionOk="0">
                  <a:moveTo>
                    <a:pt x="188" y="0"/>
                  </a:moveTo>
                  <a:cubicBezTo>
                    <a:pt x="75" y="0"/>
                    <a:pt x="0" y="62"/>
                    <a:pt x="12" y="290"/>
                  </a:cubicBezTo>
                  <a:cubicBezTo>
                    <a:pt x="848" y="449"/>
                    <a:pt x="1644" y="628"/>
                    <a:pt x="2459" y="847"/>
                  </a:cubicBezTo>
                  <a:cubicBezTo>
                    <a:pt x="2797" y="926"/>
                    <a:pt x="3136" y="1006"/>
                    <a:pt x="3474" y="1006"/>
                  </a:cubicBezTo>
                  <a:cubicBezTo>
                    <a:pt x="3490" y="862"/>
                    <a:pt x="3531" y="770"/>
                    <a:pt x="3650" y="770"/>
                  </a:cubicBezTo>
                  <a:cubicBezTo>
                    <a:pt x="3679" y="770"/>
                    <a:pt x="3713" y="775"/>
                    <a:pt x="3752" y="787"/>
                  </a:cubicBezTo>
                  <a:cubicBezTo>
                    <a:pt x="3786" y="797"/>
                    <a:pt x="3818" y="801"/>
                    <a:pt x="3848" y="801"/>
                  </a:cubicBezTo>
                  <a:cubicBezTo>
                    <a:pt x="3999" y="801"/>
                    <a:pt x="4117" y="694"/>
                    <a:pt x="4250" y="628"/>
                  </a:cubicBezTo>
                  <a:cubicBezTo>
                    <a:pt x="2996" y="290"/>
                    <a:pt x="1743" y="130"/>
                    <a:pt x="450" y="51"/>
                  </a:cubicBezTo>
                  <a:cubicBezTo>
                    <a:pt x="355" y="27"/>
                    <a:pt x="263" y="0"/>
                    <a:pt x="18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72" name="Google Shape;12372;p21"/>
            <p:cNvSpPr/>
            <p:nvPr/>
          </p:nvSpPr>
          <p:spPr>
            <a:xfrm>
              <a:off x="6402750" y="2636450"/>
              <a:ext cx="35325" cy="85800"/>
            </a:xfrm>
            <a:custGeom>
              <a:avLst/>
              <a:gdLst/>
              <a:ahLst/>
              <a:cxnLst/>
              <a:rect l="l" t="t" r="r" b="b"/>
              <a:pathLst>
                <a:path w="1413" h="3432" extrusionOk="0">
                  <a:moveTo>
                    <a:pt x="631" y="1"/>
                  </a:moveTo>
                  <a:cubicBezTo>
                    <a:pt x="564" y="1"/>
                    <a:pt x="505" y="76"/>
                    <a:pt x="458" y="308"/>
                  </a:cubicBezTo>
                  <a:cubicBezTo>
                    <a:pt x="160" y="865"/>
                    <a:pt x="498" y="1342"/>
                    <a:pt x="617" y="1820"/>
                  </a:cubicBezTo>
                  <a:cubicBezTo>
                    <a:pt x="737" y="2039"/>
                    <a:pt x="776" y="2258"/>
                    <a:pt x="498" y="2397"/>
                  </a:cubicBezTo>
                  <a:cubicBezTo>
                    <a:pt x="200" y="2596"/>
                    <a:pt x="1" y="2854"/>
                    <a:pt x="20" y="3232"/>
                  </a:cubicBezTo>
                  <a:cubicBezTo>
                    <a:pt x="100" y="3352"/>
                    <a:pt x="200" y="3411"/>
                    <a:pt x="319" y="3431"/>
                  </a:cubicBezTo>
                  <a:cubicBezTo>
                    <a:pt x="418" y="3431"/>
                    <a:pt x="518" y="3431"/>
                    <a:pt x="617" y="3352"/>
                  </a:cubicBezTo>
                  <a:lnTo>
                    <a:pt x="657" y="3292"/>
                  </a:lnTo>
                  <a:lnTo>
                    <a:pt x="717" y="3252"/>
                  </a:lnTo>
                  <a:cubicBezTo>
                    <a:pt x="757" y="3312"/>
                    <a:pt x="796" y="3332"/>
                    <a:pt x="876" y="3332"/>
                  </a:cubicBezTo>
                  <a:cubicBezTo>
                    <a:pt x="1274" y="2556"/>
                    <a:pt x="1413" y="1760"/>
                    <a:pt x="1154" y="905"/>
                  </a:cubicBezTo>
                  <a:cubicBezTo>
                    <a:pt x="1095" y="706"/>
                    <a:pt x="1075" y="467"/>
                    <a:pt x="1055" y="248"/>
                  </a:cubicBezTo>
                  <a:cubicBezTo>
                    <a:pt x="1044" y="253"/>
                    <a:pt x="1033" y="255"/>
                    <a:pt x="1022" y="255"/>
                  </a:cubicBezTo>
                  <a:cubicBezTo>
                    <a:pt x="897" y="255"/>
                    <a:pt x="752" y="1"/>
                    <a:pt x="631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73" name="Google Shape;12373;p21"/>
            <p:cNvSpPr/>
            <p:nvPr/>
          </p:nvSpPr>
          <p:spPr>
            <a:xfrm>
              <a:off x="6701650" y="2938050"/>
              <a:ext cx="31850" cy="81750"/>
            </a:xfrm>
            <a:custGeom>
              <a:avLst/>
              <a:gdLst/>
              <a:ahLst/>
              <a:cxnLst/>
              <a:rect l="l" t="t" r="r" b="b"/>
              <a:pathLst>
                <a:path w="1274" h="3270" extrusionOk="0">
                  <a:moveTo>
                    <a:pt x="557" y="1"/>
                  </a:moveTo>
                  <a:cubicBezTo>
                    <a:pt x="298" y="21"/>
                    <a:pt x="159" y="140"/>
                    <a:pt x="159" y="398"/>
                  </a:cubicBezTo>
                  <a:cubicBezTo>
                    <a:pt x="0" y="1035"/>
                    <a:pt x="358" y="1612"/>
                    <a:pt x="398" y="2209"/>
                  </a:cubicBezTo>
                  <a:cubicBezTo>
                    <a:pt x="577" y="2527"/>
                    <a:pt x="676" y="2885"/>
                    <a:pt x="875" y="3203"/>
                  </a:cubicBezTo>
                  <a:cubicBezTo>
                    <a:pt x="922" y="3250"/>
                    <a:pt x="969" y="3269"/>
                    <a:pt x="1019" y="3269"/>
                  </a:cubicBezTo>
                  <a:cubicBezTo>
                    <a:pt x="1055" y="3269"/>
                    <a:pt x="1093" y="3260"/>
                    <a:pt x="1134" y="3243"/>
                  </a:cubicBezTo>
                  <a:cubicBezTo>
                    <a:pt x="1174" y="2945"/>
                    <a:pt x="1273" y="2626"/>
                    <a:pt x="1273" y="2328"/>
                  </a:cubicBezTo>
                  <a:cubicBezTo>
                    <a:pt x="1273" y="1493"/>
                    <a:pt x="1154" y="657"/>
                    <a:pt x="557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74" name="Google Shape;12374;p21"/>
            <p:cNvSpPr/>
            <p:nvPr/>
          </p:nvSpPr>
          <p:spPr>
            <a:xfrm>
              <a:off x="6185425" y="2980950"/>
              <a:ext cx="119875" cy="20025"/>
            </a:xfrm>
            <a:custGeom>
              <a:avLst/>
              <a:gdLst/>
              <a:ahLst/>
              <a:cxnLst/>
              <a:rect l="l" t="t" r="r" b="b"/>
              <a:pathLst>
                <a:path w="4795" h="801" extrusionOk="0">
                  <a:moveTo>
                    <a:pt x="3383" y="1"/>
                  </a:moveTo>
                  <a:cubicBezTo>
                    <a:pt x="2968" y="1"/>
                    <a:pt x="2552" y="31"/>
                    <a:pt x="2149" y="55"/>
                  </a:cubicBezTo>
                  <a:cubicBezTo>
                    <a:pt x="2063" y="60"/>
                    <a:pt x="1977" y="61"/>
                    <a:pt x="1890" y="61"/>
                  </a:cubicBezTo>
                  <a:cubicBezTo>
                    <a:pt x="1700" y="61"/>
                    <a:pt x="1507" y="54"/>
                    <a:pt x="1315" y="54"/>
                  </a:cubicBezTo>
                  <a:cubicBezTo>
                    <a:pt x="860" y="54"/>
                    <a:pt x="407" y="98"/>
                    <a:pt x="0" y="393"/>
                  </a:cubicBezTo>
                  <a:cubicBezTo>
                    <a:pt x="339" y="771"/>
                    <a:pt x="836" y="612"/>
                    <a:pt x="1214" y="791"/>
                  </a:cubicBezTo>
                  <a:cubicBezTo>
                    <a:pt x="1301" y="798"/>
                    <a:pt x="1389" y="801"/>
                    <a:pt x="1476" y="801"/>
                  </a:cubicBezTo>
                  <a:cubicBezTo>
                    <a:pt x="2073" y="801"/>
                    <a:pt x="2662" y="662"/>
                    <a:pt x="3260" y="662"/>
                  </a:cubicBezTo>
                  <a:cubicBezTo>
                    <a:pt x="3347" y="662"/>
                    <a:pt x="3434" y="665"/>
                    <a:pt x="3521" y="672"/>
                  </a:cubicBezTo>
                  <a:cubicBezTo>
                    <a:pt x="3652" y="678"/>
                    <a:pt x="3789" y="688"/>
                    <a:pt x="3926" y="688"/>
                  </a:cubicBezTo>
                  <a:cubicBezTo>
                    <a:pt x="4226" y="688"/>
                    <a:pt x="4529" y="639"/>
                    <a:pt x="4775" y="393"/>
                  </a:cubicBezTo>
                  <a:cubicBezTo>
                    <a:pt x="4795" y="155"/>
                    <a:pt x="4695" y="120"/>
                    <a:pt x="4571" y="120"/>
                  </a:cubicBezTo>
                  <a:cubicBezTo>
                    <a:pt x="4520" y="120"/>
                    <a:pt x="4464" y="126"/>
                    <a:pt x="4411" y="126"/>
                  </a:cubicBezTo>
                  <a:cubicBezTo>
                    <a:pt x="4335" y="126"/>
                    <a:pt x="4265" y="114"/>
                    <a:pt x="4218" y="55"/>
                  </a:cubicBezTo>
                  <a:cubicBezTo>
                    <a:pt x="3944" y="15"/>
                    <a:pt x="3664" y="1"/>
                    <a:pt x="3383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75" name="Google Shape;12375;p21"/>
            <p:cNvSpPr/>
            <p:nvPr/>
          </p:nvSpPr>
          <p:spPr>
            <a:xfrm>
              <a:off x="6384850" y="2898600"/>
              <a:ext cx="77600" cy="25050"/>
            </a:xfrm>
            <a:custGeom>
              <a:avLst/>
              <a:gdLst/>
              <a:ahLst/>
              <a:cxnLst/>
              <a:rect l="l" t="t" r="r" b="b"/>
              <a:pathLst>
                <a:path w="3104" h="1002" extrusionOk="0">
                  <a:moveTo>
                    <a:pt x="2135" y="0"/>
                  </a:moveTo>
                  <a:cubicBezTo>
                    <a:pt x="1378" y="0"/>
                    <a:pt x="437" y="232"/>
                    <a:pt x="0" y="604"/>
                  </a:cubicBezTo>
                  <a:cubicBezTo>
                    <a:pt x="140" y="624"/>
                    <a:pt x="299" y="664"/>
                    <a:pt x="438" y="664"/>
                  </a:cubicBezTo>
                  <a:cubicBezTo>
                    <a:pt x="736" y="664"/>
                    <a:pt x="697" y="823"/>
                    <a:pt x="617" y="1002"/>
                  </a:cubicBezTo>
                  <a:cubicBezTo>
                    <a:pt x="1373" y="803"/>
                    <a:pt x="2169" y="922"/>
                    <a:pt x="2905" y="664"/>
                  </a:cubicBezTo>
                  <a:cubicBezTo>
                    <a:pt x="2984" y="524"/>
                    <a:pt x="3024" y="385"/>
                    <a:pt x="3104" y="226"/>
                  </a:cubicBezTo>
                  <a:cubicBezTo>
                    <a:pt x="2913" y="71"/>
                    <a:pt x="2552" y="0"/>
                    <a:pt x="2135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76" name="Google Shape;12376;p21"/>
            <p:cNvSpPr/>
            <p:nvPr/>
          </p:nvSpPr>
          <p:spPr>
            <a:xfrm>
              <a:off x="6396775" y="2486500"/>
              <a:ext cx="18425" cy="66650"/>
            </a:xfrm>
            <a:custGeom>
              <a:avLst/>
              <a:gdLst/>
              <a:ahLst/>
              <a:cxnLst/>
              <a:rect l="l" t="t" r="r" b="b"/>
              <a:pathLst>
                <a:path w="737" h="2666" extrusionOk="0">
                  <a:moveTo>
                    <a:pt x="737" y="0"/>
                  </a:moveTo>
                  <a:lnTo>
                    <a:pt x="737" y="0"/>
                  </a:lnTo>
                  <a:cubicBezTo>
                    <a:pt x="458" y="477"/>
                    <a:pt x="240" y="955"/>
                    <a:pt x="120" y="1472"/>
                  </a:cubicBezTo>
                  <a:cubicBezTo>
                    <a:pt x="41" y="1870"/>
                    <a:pt x="1" y="2248"/>
                    <a:pt x="140" y="2666"/>
                  </a:cubicBezTo>
                  <a:lnTo>
                    <a:pt x="717" y="2666"/>
                  </a:lnTo>
                  <a:cubicBezTo>
                    <a:pt x="737" y="1770"/>
                    <a:pt x="737" y="895"/>
                    <a:pt x="737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77" name="Google Shape;12377;p21"/>
            <p:cNvSpPr/>
            <p:nvPr/>
          </p:nvSpPr>
          <p:spPr>
            <a:xfrm>
              <a:off x="6554925" y="2941000"/>
              <a:ext cx="89550" cy="25800"/>
            </a:xfrm>
            <a:custGeom>
              <a:avLst/>
              <a:gdLst/>
              <a:ahLst/>
              <a:cxnLst/>
              <a:rect l="l" t="t" r="r" b="b"/>
              <a:pathLst>
                <a:path w="3582" h="1032" extrusionOk="0">
                  <a:moveTo>
                    <a:pt x="3330" y="1"/>
                  </a:moveTo>
                  <a:cubicBezTo>
                    <a:pt x="3268" y="1"/>
                    <a:pt x="3204" y="13"/>
                    <a:pt x="3144" y="22"/>
                  </a:cubicBezTo>
                  <a:cubicBezTo>
                    <a:pt x="3095" y="22"/>
                    <a:pt x="3045" y="21"/>
                    <a:pt x="2996" y="21"/>
                  </a:cubicBezTo>
                  <a:cubicBezTo>
                    <a:pt x="2723" y="21"/>
                    <a:pt x="2448" y="36"/>
                    <a:pt x="2229" y="221"/>
                  </a:cubicBezTo>
                  <a:cubicBezTo>
                    <a:pt x="1991" y="335"/>
                    <a:pt x="1750" y="364"/>
                    <a:pt x="1508" y="364"/>
                  </a:cubicBezTo>
                  <a:cubicBezTo>
                    <a:pt x="1263" y="364"/>
                    <a:pt x="1016" y="334"/>
                    <a:pt x="773" y="334"/>
                  </a:cubicBezTo>
                  <a:cubicBezTo>
                    <a:pt x="714" y="334"/>
                    <a:pt x="656" y="336"/>
                    <a:pt x="598" y="340"/>
                  </a:cubicBezTo>
                  <a:cubicBezTo>
                    <a:pt x="458" y="340"/>
                    <a:pt x="299" y="340"/>
                    <a:pt x="160" y="380"/>
                  </a:cubicBezTo>
                  <a:cubicBezTo>
                    <a:pt x="60" y="420"/>
                    <a:pt x="1" y="519"/>
                    <a:pt x="1" y="619"/>
                  </a:cubicBezTo>
                  <a:cubicBezTo>
                    <a:pt x="1" y="718"/>
                    <a:pt x="60" y="818"/>
                    <a:pt x="140" y="897"/>
                  </a:cubicBezTo>
                  <a:cubicBezTo>
                    <a:pt x="259" y="987"/>
                    <a:pt x="401" y="1031"/>
                    <a:pt x="548" y="1031"/>
                  </a:cubicBezTo>
                  <a:cubicBezTo>
                    <a:pt x="598" y="1031"/>
                    <a:pt x="647" y="1026"/>
                    <a:pt x="697" y="1017"/>
                  </a:cubicBezTo>
                  <a:cubicBezTo>
                    <a:pt x="796" y="1017"/>
                    <a:pt x="896" y="997"/>
                    <a:pt x="995" y="977"/>
                  </a:cubicBezTo>
                  <a:cubicBezTo>
                    <a:pt x="1214" y="917"/>
                    <a:pt x="1433" y="902"/>
                    <a:pt x="1654" y="902"/>
                  </a:cubicBezTo>
                  <a:cubicBezTo>
                    <a:pt x="1876" y="902"/>
                    <a:pt x="2099" y="917"/>
                    <a:pt x="2328" y="917"/>
                  </a:cubicBezTo>
                  <a:cubicBezTo>
                    <a:pt x="2370" y="913"/>
                    <a:pt x="2413" y="912"/>
                    <a:pt x="2457" y="912"/>
                  </a:cubicBezTo>
                  <a:cubicBezTo>
                    <a:pt x="2589" y="912"/>
                    <a:pt x="2728" y="925"/>
                    <a:pt x="2863" y="925"/>
                  </a:cubicBezTo>
                  <a:cubicBezTo>
                    <a:pt x="3151" y="925"/>
                    <a:pt x="3422" y="866"/>
                    <a:pt x="3581" y="499"/>
                  </a:cubicBezTo>
                  <a:cubicBezTo>
                    <a:pt x="3024" y="400"/>
                    <a:pt x="3522" y="221"/>
                    <a:pt x="3562" y="101"/>
                  </a:cubicBezTo>
                  <a:cubicBezTo>
                    <a:pt x="3494" y="22"/>
                    <a:pt x="3413" y="1"/>
                    <a:pt x="333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78" name="Google Shape;12378;p21"/>
            <p:cNvSpPr/>
            <p:nvPr/>
          </p:nvSpPr>
          <p:spPr>
            <a:xfrm>
              <a:off x="6480325" y="2949000"/>
              <a:ext cx="88550" cy="24400"/>
            </a:xfrm>
            <a:custGeom>
              <a:avLst/>
              <a:gdLst/>
              <a:ahLst/>
              <a:cxnLst/>
              <a:rect l="l" t="t" r="r" b="b"/>
              <a:pathLst>
                <a:path w="3542" h="976" extrusionOk="0">
                  <a:moveTo>
                    <a:pt x="3482" y="0"/>
                  </a:moveTo>
                  <a:cubicBezTo>
                    <a:pt x="2666" y="100"/>
                    <a:pt x="1811" y="140"/>
                    <a:pt x="995" y="378"/>
                  </a:cubicBezTo>
                  <a:cubicBezTo>
                    <a:pt x="956" y="458"/>
                    <a:pt x="876" y="537"/>
                    <a:pt x="777" y="557"/>
                  </a:cubicBezTo>
                  <a:cubicBezTo>
                    <a:pt x="518" y="577"/>
                    <a:pt x="299" y="577"/>
                    <a:pt x="61" y="597"/>
                  </a:cubicBezTo>
                  <a:cubicBezTo>
                    <a:pt x="21" y="597"/>
                    <a:pt x="21" y="637"/>
                    <a:pt x="1" y="657"/>
                  </a:cubicBezTo>
                  <a:cubicBezTo>
                    <a:pt x="1" y="677"/>
                    <a:pt x="1" y="736"/>
                    <a:pt x="61" y="756"/>
                  </a:cubicBezTo>
                  <a:cubicBezTo>
                    <a:pt x="200" y="895"/>
                    <a:pt x="399" y="975"/>
                    <a:pt x="598" y="975"/>
                  </a:cubicBezTo>
                  <a:cubicBezTo>
                    <a:pt x="797" y="975"/>
                    <a:pt x="995" y="955"/>
                    <a:pt x="1194" y="895"/>
                  </a:cubicBezTo>
                  <a:cubicBezTo>
                    <a:pt x="1572" y="776"/>
                    <a:pt x="1950" y="776"/>
                    <a:pt x="2328" y="776"/>
                  </a:cubicBezTo>
                  <a:cubicBezTo>
                    <a:pt x="2468" y="776"/>
                    <a:pt x="2587" y="776"/>
                    <a:pt x="2746" y="756"/>
                  </a:cubicBezTo>
                  <a:cubicBezTo>
                    <a:pt x="2885" y="736"/>
                    <a:pt x="3025" y="677"/>
                    <a:pt x="3124" y="557"/>
                  </a:cubicBezTo>
                  <a:cubicBezTo>
                    <a:pt x="3084" y="498"/>
                    <a:pt x="3084" y="458"/>
                    <a:pt x="3084" y="398"/>
                  </a:cubicBezTo>
                  <a:cubicBezTo>
                    <a:pt x="3084" y="398"/>
                    <a:pt x="3064" y="378"/>
                    <a:pt x="3064" y="338"/>
                  </a:cubicBezTo>
                  <a:cubicBezTo>
                    <a:pt x="3044" y="279"/>
                    <a:pt x="3064" y="259"/>
                    <a:pt x="3124" y="199"/>
                  </a:cubicBezTo>
                  <a:cubicBezTo>
                    <a:pt x="3223" y="179"/>
                    <a:pt x="3343" y="179"/>
                    <a:pt x="3462" y="159"/>
                  </a:cubicBezTo>
                  <a:cubicBezTo>
                    <a:pt x="3482" y="159"/>
                    <a:pt x="3522" y="140"/>
                    <a:pt x="3502" y="140"/>
                  </a:cubicBezTo>
                  <a:cubicBezTo>
                    <a:pt x="3542" y="100"/>
                    <a:pt x="3542" y="60"/>
                    <a:pt x="3482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79" name="Google Shape;12379;p21"/>
            <p:cNvSpPr/>
            <p:nvPr/>
          </p:nvSpPr>
          <p:spPr>
            <a:xfrm>
              <a:off x="6146125" y="2988250"/>
              <a:ext cx="68175" cy="18525"/>
            </a:xfrm>
            <a:custGeom>
              <a:avLst/>
              <a:gdLst/>
              <a:ahLst/>
              <a:cxnLst/>
              <a:rect l="l" t="t" r="r" b="b"/>
              <a:pathLst>
                <a:path w="2727" h="741" extrusionOk="0">
                  <a:moveTo>
                    <a:pt x="703" y="1"/>
                  </a:moveTo>
                  <a:cubicBezTo>
                    <a:pt x="475" y="1"/>
                    <a:pt x="250" y="62"/>
                    <a:pt x="41" y="280"/>
                  </a:cubicBezTo>
                  <a:cubicBezTo>
                    <a:pt x="1" y="400"/>
                    <a:pt x="1" y="499"/>
                    <a:pt x="100" y="579"/>
                  </a:cubicBezTo>
                  <a:cubicBezTo>
                    <a:pt x="200" y="618"/>
                    <a:pt x="299" y="678"/>
                    <a:pt x="399" y="698"/>
                  </a:cubicBezTo>
                  <a:cubicBezTo>
                    <a:pt x="645" y="722"/>
                    <a:pt x="890" y="741"/>
                    <a:pt x="1131" y="741"/>
                  </a:cubicBezTo>
                  <a:cubicBezTo>
                    <a:pt x="1688" y="741"/>
                    <a:pt x="2226" y="641"/>
                    <a:pt x="2726" y="280"/>
                  </a:cubicBezTo>
                  <a:cubicBezTo>
                    <a:pt x="2564" y="137"/>
                    <a:pt x="2375" y="109"/>
                    <a:pt x="2182" y="109"/>
                  </a:cubicBezTo>
                  <a:cubicBezTo>
                    <a:pt x="2052" y="109"/>
                    <a:pt x="1920" y="122"/>
                    <a:pt x="1794" y="122"/>
                  </a:cubicBezTo>
                  <a:cubicBezTo>
                    <a:pt x="1717" y="122"/>
                    <a:pt x="1643" y="117"/>
                    <a:pt x="1572" y="101"/>
                  </a:cubicBezTo>
                  <a:cubicBezTo>
                    <a:pt x="1293" y="101"/>
                    <a:pt x="995" y="1"/>
                    <a:pt x="703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80" name="Google Shape;12380;p21"/>
            <p:cNvSpPr/>
            <p:nvPr/>
          </p:nvSpPr>
          <p:spPr>
            <a:xfrm>
              <a:off x="6087450" y="2993000"/>
              <a:ext cx="60700" cy="19375"/>
            </a:xfrm>
            <a:custGeom>
              <a:avLst/>
              <a:gdLst/>
              <a:ahLst/>
              <a:cxnLst/>
              <a:rect l="l" t="t" r="r" b="b"/>
              <a:pathLst>
                <a:path w="2428" h="775" extrusionOk="0">
                  <a:moveTo>
                    <a:pt x="1647" y="1"/>
                  </a:moveTo>
                  <a:cubicBezTo>
                    <a:pt x="1393" y="1"/>
                    <a:pt x="1144" y="31"/>
                    <a:pt x="896" y="90"/>
                  </a:cubicBezTo>
                  <a:cubicBezTo>
                    <a:pt x="778" y="275"/>
                    <a:pt x="603" y="290"/>
                    <a:pt x="408" y="290"/>
                  </a:cubicBezTo>
                  <a:cubicBezTo>
                    <a:pt x="372" y="290"/>
                    <a:pt x="336" y="289"/>
                    <a:pt x="299" y="289"/>
                  </a:cubicBezTo>
                  <a:cubicBezTo>
                    <a:pt x="180" y="309"/>
                    <a:pt x="1" y="269"/>
                    <a:pt x="140" y="488"/>
                  </a:cubicBezTo>
                  <a:cubicBezTo>
                    <a:pt x="299" y="687"/>
                    <a:pt x="578" y="707"/>
                    <a:pt x="836" y="767"/>
                  </a:cubicBezTo>
                  <a:cubicBezTo>
                    <a:pt x="879" y="772"/>
                    <a:pt x="921" y="774"/>
                    <a:pt x="964" y="774"/>
                  </a:cubicBezTo>
                  <a:cubicBezTo>
                    <a:pt x="1082" y="774"/>
                    <a:pt x="1202" y="756"/>
                    <a:pt x="1333" y="727"/>
                  </a:cubicBezTo>
                  <a:cubicBezTo>
                    <a:pt x="1356" y="725"/>
                    <a:pt x="1378" y="724"/>
                    <a:pt x="1401" y="724"/>
                  </a:cubicBezTo>
                  <a:cubicBezTo>
                    <a:pt x="1544" y="724"/>
                    <a:pt x="1683" y="758"/>
                    <a:pt x="1830" y="758"/>
                  </a:cubicBezTo>
                  <a:cubicBezTo>
                    <a:pt x="1901" y="758"/>
                    <a:pt x="1973" y="750"/>
                    <a:pt x="2050" y="727"/>
                  </a:cubicBezTo>
                  <a:cubicBezTo>
                    <a:pt x="2229" y="608"/>
                    <a:pt x="2368" y="468"/>
                    <a:pt x="2428" y="269"/>
                  </a:cubicBezTo>
                  <a:lnTo>
                    <a:pt x="2428" y="90"/>
                  </a:lnTo>
                  <a:cubicBezTo>
                    <a:pt x="2159" y="31"/>
                    <a:pt x="1900" y="1"/>
                    <a:pt x="1647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81" name="Google Shape;12381;p21"/>
            <p:cNvSpPr/>
            <p:nvPr/>
          </p:nvSpPr>
          <p:spPr>
            <a:xfrm>
              <a:off x="6472375" y="2824675"/>
              <a:ext cx="29375" cy="42275"/>
            </a:xfrm>
            <a:custGeom>
              <a:avLst/>
              <a:gdLst/>
              <a:ahLst/>
              <a:cxnLst/>
              <a:rect l="l" t="t" r="r" b="b"/>
              <a:pathLst>
                <a:path w="1175" h="1691" extrusionOk="0">
                  <a:moveTo>
                    <a:pt x="558" y="0"/>
                  </a:moveTo>
                  <a:cubicBezTo>
                    <a:pt x="498" y="259"/>
                    <a:pt x="1" y="139"/>
                    <a:pt x="160" y="378"/>
                  </a:cubicBezTo>
                  <a:cubicBezTo>
                    <a:pt x="418" y="796"/>
                    <a:pt x="379" y="1353"/>
                    <a:pt x="776" y="1691"/>
                  </a:cubicBezTo>
                  <a:cubicBezTo>
                    <a:pt x="975" y="1472"/>
                    <a:pt x="1095" y="1194"/>
                    <a:pt x="1174" y="915"/>
                  </a:cubicBezTo>
                  <a:cubicBezTo>
                    <a:pt x="1075" y="557"/>
                    <a:pt x="856" y="259"/>
                    <a:pt x="55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82" name="Google Shape;12382;p21"/>
            <p:cNvSpPr/>
            <p:nvPr/>
          </p:nvSpPr>
          <p:spPr>
            <a:xfrm>
              <a:off x="6436000" y="2792950"/>
              <a:ext cx="31425" cy="26525"/>
            </a:xfrm>
            <a:custGeom>
              <a:avLst/>
              <a:gdLst/>
              <a:ahLst/>
              <a:cxnLst/>
              <a:rect l="l" t="t" r="r" b="b"/>
              <a:pathLst>
                <a:path w="1257" h="1061" extrusionOk="0">
                  <a:moveTo>
                    <a:pt x="336" y="0"/>
                  </a:moveTo>
                  <a:cubicBezTo>
                    <a:pt x="42" y="0"/>
                    <a:pt x="1" y="256"/>
                    <a:pt x="123" y="652"/>
                  </a:cubicBezTo>
                  <a:cubicBezTo>
                    <a:pt x="210" y="880"/>
                    <a:pt x="313" y="1061"/>
                    <a:pt x="553" y="1061"/>
                  </a:cubicBezTo>
                  <a:cubicBezTo>
                    <a:pt x="586" y="1061"/>
                    <a:pt x="621" y="1057"/>
                    <a:pt x="660" y="1050"/>
                  </a:cubicBezTo>
                  <a:lnTo>
                    <a:pt x="839" y="1050"/>
                  </a:lnTo>
                  <a:cubicBezTo>
                    <a:pt x="901" y="896"/>
                    <a:pt x="986" y="837"/>
                    <a:pt x="1114" y="837"/>
                  </a:cubicBezTo>
                  <a:cubicBezTo>
                    <a:pt x="1151" y="837"/>
                    <a:pt x="1192" y="842"/>
                    <a:pt x="1237" y="851"/>
                  </a:cubicBezTo>
                  <a:cubicBezTo>
                    <a:pt x="1237" y="772"/>
                    <a:pt x="1257" y="692"/>
                    <a:pt x="1257" y="633"/>
                  </a:cubicBezTo>
                  <a:cubicBezTo>
                    <a:pt x="1117" y="434"/>
                    <a:pt x="938" y="195"/>
                    <a:pt x="680" y="76"/>
                  </a:cubicBezTo>
                  <a:cubicBezTo>
                    <a:pt x="540" y="24"/>
                    <a:pt x="426" y="0"/>
                    <a:pt x="336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83" name="Google Shape;12383;p21"/>
            <p:cNvSpPr/>
            <p:nvPr/>
          </p:nvSpPr>
          <p:spPr>
            <a:xfrm>
              <a:off x="6405250" y="2780000"/>
              <a:ext cx="47750" cy="31550"/>
            </a:xfrm>
            <a:custGeom>
              <a:avLst/>
              <a:gdLst/>
              <a:ahLst/>
              <a:cxnLst/>
              <a:rect l="l" t="t" r="r" b="b"/>
              <a:pathLst>
                <a:path w="1910" h="1262" extrusionOk="0">
                  <a:moveTo>
                    <a:pt x="120" y="0"/>
                  </a:moveTo>
                  <a:cubicBezTo>
                    <a:pt x="87" y="0"/>
                    <a:pt x="53" y="12"/>
                    <a:pt x="20" y="37"/>
                  </a:cubicBezTo>
                  <a:cubicBezTo>
                    <a:pt x="0" y="96"/>
                    <a:pt x="0" y="176"/>
                    <a:pt x="20" y="255"/>
                  </a:cubicBezTo>
                  <a:cubicBezTo>
                    <a:pt x="179" y="434"/>
                    <a:pt x="438" y="434"/>
                    <a:pt x="617" y="594"/>
                  </a:cubicBezTo>
                  <a:cubicBezTo>
                    <a:pt x="816" y="832"/>
                    <a:pt x="1015" y="1091"/>
                    <a:pt x="1293" y="1250"/>
                  </a:cubicBezTo>
                  <a:cubicBezTo>
                    <a:pt x="1322" y="1257"/>
                    <a:pt x="1351" y="1262"/>
                    <a:pt x="1379" y="1262"/>
                  </a:cubicBezTo>
                  <a:cubicBezTo>
                    <a:pt x="1428" y="1262"/>
                    <a:pt x="1474" y="1248"/>
                    <a:pt x="1512" y="1210"/>
                  </a:cubicBezTo>
                  <a:cubicBezTo>
                    <a:pt x="1494" y="962"/>
                    <a:pt x="1381" y="618"/>
                    <a:pt x="1754" y="618"/>
                  </a:cubicBezTo>
                  <a:cubicBezTo>
                    <a:pt x="1798" y="618"/>
                    <a:pt x="1850" y="623"/>
                    <a:pt x="1910" y="633"/>
                  </a:cubicBezTo>
                  <a:cubicBezTo>
                    <a:pt x="1386" y="465"/>
                    <a:pt x="933" y="51"/>
                    <a:pt x="369" y="51"/>
                  </a:cubicBezTo>
                  <a:cubicBezTo>
                    <a:pt x="333" y="51"/>
                    <a:pt x="296" y="53"/>
                    <a:pt x="259" y="56"/>
                  </a:cubicBezTo>
                  <a:cubicBezTo>
                    <a:pt x="212" y="22"/>
                    <a:pt x="166" y="0"/>
                    <a:pt x="12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84" name="Google Shape;12384;p21"/>
            <p:cNvSpPr/>
            <p:nvPr/>
          </p:nvSpPr>
          <p:spPr>
            <a:xfrm>
              <a:off x="6713575" y="3020100"/>
              <a:ext cx="29375" cy="49275"/>
            </a:xfrm>
            <a:custGeom>
              <a:avLst/>
              <a:gdLst/>
              <a:ahLst/>
              <a:cxnLst/>
              <a:rect l="l" t="t" r="r" b="b"/>
              <a:pathLst>
                <a:path w="1175" h="1971" extrusionOk="0">
                  <a:moveTo>
                    <a:pt x="458" y="1"/>
                  </a:moveTo>
                  <a:cubicBezTo>
                    <a:pt x="418" y="21"/>
                    <a:pt x="398" y="41"/>
                    <a:pt x="319" y="80"/>
                  </a:cubicBezTo>
                  <a:cubicBezTo>
                    <a:pt x="219" y="279"/>
                    <a:pt x="180" y="498"/>
                    <a:pt x="60" y="697"/>
                  </a:cubicBezTo>
                  <a:cubicBezTo>
                    <a:pt x="1" y="817"/>
                    <a:pt x="20" y="936"/>
                    <a:pt x="100" y="1035"/>
                  </a:cubicBezTo>
                  <a:cubicBezTo>
                    <a:pt x="498" y="1274"/>
                    <a:pt x="518" y="1791"/>
                    <a:pt x="955" y="1970"/>
                  </a:cubicBezTo>
                  <a:cubicBezTo>
                    <a:pt x="1154" y="1891"/>
                    <a:pt x="1055" y="1672"/>
                    <a:pt x="1174" y="1533"/>
                  </a:cubicBezTo>
                  <a:cubicBezTo>
                    <a:pt x="1075" y="1214"/>
                    <a:pt x="1055" y="836"/>
                    <a:pt x="756" y="618"/>
                  </a:cubicBezTo>
                  <a:cubicBezTo>
                    <a:pt x="558" y="439"/>
                    <a:pt x="677" y="200"/>
                    <a:pt x="617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85" name="Google Shape;12385;p21"/>
            <p:cNvSpPr/>
            <p:nvPr/>
          </p:nvSpPr>
          <p:spPr>
            <a:xfrm>
              <a:off x="6388325" y="2727600"/>
              <a:ext cx="26875" cy="29950"/>
            </a:xfrm>
            <a:custGeom>
              <a:avLst/>
              <a:gdLst/>
              <a:ahLst/>
              <a:cxnLst/>
              <a:rect l="l" t="t" r="r" b="b"/>
              <a:pathLst>
                <a:path w="1075" h="1198" extrusionOk="0">
                  <a:moveTo>
                    <a:pt x="449" y="1"/>
                  </a:moveTo>
                  <a:cubicBezTo>
                    <a:pt x="307" y="1"/>
                    <a:pt x="168" y="78"/>
                    <a:pt x="60" y="203"/>
                  </a:cubicBezTo>
                  <a:cubicBezTo>
                    <a:pt x="40" y="283"/>
                    <a:pt x="1" y="362"/>
                    <a:pt x="1" y="462"/>
                  </a:cubicBezTo>
                  <a:cubicBezTo>
                    <a:pt x="40" y="641"/>
                    <a:pt x="140" y="760"/>
                    <a:pt x="259" y="879"/>
                  </a:cubicBezTo>
                  <a:cubicBezTo>
                    <a:pt x="430" y="965"/>
                    <a:pt x="528" y="1198"/>
                    <a:pt x="742" y="1198"/>
                  </a:cubicBezTo>
                  <a:cubicBezTo>
                    <a:pt x="777" y="1198"/>
                    <a:pt x="814" y="1192"/>
                    <a:pt x="856" y="1178"/>
                  </a:cubicBezTo>
                  <a:cubicBezTo>
                    <a:pt x="936" y="999"/>
                    <a:pt x="995" y="800"/>
                    <a:pt x="1075" y="641"/>
                  </a:cubicBezTo>
                  <a:cubicBezTo>
                    <a:pt x="1055" y="283"/>
                    <a:pt x="836" y="84"/>
                    <a:pt x="498" y="4"/>
                  </a:cubicBezTo>
                  <a:cubicBezTo>
                    <a:pt x="482" y="2"/>
                    <a:pt x="466" y="1"/>
                    <a:pt x="44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86" name="Google Shape;12386;p21"/>
            <p:cNvSpPr/>
            <p:nvPr/>
          </p:nvSpPr>
          <p:spPr>
            <a:xfrm>
              <a:off x="6400775" y="2714250"/>
              <a:ext cx="24375" cy="29375"/>
            </a:xfrm>
            <a:custGeom>
              <a:avLst/>
              <a:gdLst/>
              <a:ahLst/>
              <a:cxnLst/>
              <a:rect l="l" t="t" r="r" b="b"/>
              <a:pathLst>
                <a:path w="975" h="1175" extrusionOk="0">
                  <a:moveTo>
                    <a:pt x="756" y="1"/>
                  </a:moveTo>
                  <a:cubicBezTo>
                    <a:pt x="696" y="41"/>
                    <a:pt x="637" y="120"/>
                    <a:pt x="577" y="200"/>
                  </a:cubicBezTo>
                  <a:cubicBezTo>
                    <a:pt x="398" y="339"/>
                    <a:pt x="159" y="279"/>
                    <a:pt x="40" y="478"/>
                  </a:cubicBezTo>
                  <a:cubicBezTo>
                    <a:pt x="40" y="518"/>
                    <a:pt x="0" y="538"/>
                    <a:pt x="0" y="598"/>
                  </a:cubicBezTo>
                  <a:cubicBezTo>
                    <a:pt x="179" y="797"/>
                    <a:pt x="378" y="976"/>
                    <a:pt x="577" y="1175"/>
                  </a:cubicBezTo>
                  <a:cubicBezTo>
                    <a:pt x="796" y="896"/>
                    <a:pt x="855" y="538"/>
                    <a:pt x="975" y="220"/>
                  </a:cubicBezTo>
                  <a:lnTo>
                    <a:pt x="756" y="1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87" name="Google Shape;12387;p21"/>
            <p:cNvSpPr/>
            <p:nvPr/>
          </p:nvSpPr>
          <p:spPr>
            <a:xfrm>
              <a:off x="6488800" y="2853325"/>
              <a:ext cx="19900" cy="42975"/>
            </a:xfrm>
            <a:custGeom>
              <a:avLst/>
              <a:gdLst/>
              <a:ahLst/>
              <a:cxnLst/>
              <a:rect l="l" t="t" r="r" b="b"/>
              <a:pathLst>
                <a:path w="796" h="1719" extrusionOk="0">
                  <a:moveTo>
                    <a:pt x="567" y="1"/>
                  </a:moveTo>
                  <a:cubicBezTo>
                    <a:pt x="251" y="1"/>
                    <a:pt x="317" y="305"/>
                    <a:pt x="298" y="525"/>
                  </a:cubicBezTo>
                  <a:cubicBezTo>
                    <a:pt x="497" y="804"/>
                    <a:pt x="139" y="684"/>
                    <a:pt x="99" y="784"/>
                  </a:cubicBezTo>
                  <a:cubicBezTo>
                    <a:pt x="20" y="983"/>
                    <a:pt x="358" y="1042"/>
                    <a:pt x="219" y="1241"/>
                  </a:cubicBezTo>
                  <a:cubicBezTo>
                    <a:pt x="159" y="1321"/>
                    <a:pt x="139" y="1420"/>
                    <a:pt x="99" y="1500"/>
                  </a:cubicBezTo>
                  <a:cubicBezTo>
                    <a:pt x="20" y="1540"/>
                    <a:pt x="0" y="1599"/>
                    <a:pt x="99" y="1679"/>
                  </a:cubicBezTo>
                  <a:cubicBezTo>
                    <a:pt x="119" y="1699"/>
                    <a:pt x="139" y="1699"/>
                    <a:pt x="199" y="1719"/>
                  </a:cubicBezTo>
                  <a:cubicBezTo>
                    <a:pt x="656" y="1241"/>
                    <a:pt x="796" y="644"/>
                    <a:pt x="656" y="8"/>
                  </a:cubicBezTo>
                  <a:cubicBezTo>
                    <a:pt x="624" y="3"/>
                    <a:pt x="594" y="1"/>
                    <a:pt x="567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88" name="Google Shape;12388;p21"/>
            <p:cNvSpPr/>
            <p:nvPr/>
          </p:nvSpPr>
          <p:spPr>
            <a:xfrm>
              <a:off x="6515650" y="2904550"/>
              <a:ext cx="42775" cy="11150"/>
            </a:xfrm>
            <a:custGeom>
              <a:avLst/>
              <a:gdLst/>
              <a:ahLst/>
              <a:cxnLst/>
              <a:rect l="l" t="t" r="r" b="b"/>
              <a:pathLst>
                <a:path w="1711" h="446" extrusionOk="0">
                  <a:moveTo>
                    <a:pt x="953" y="0"/>
                  </a:moveTo>
                  <a:cubicBezTo>
                    <a:pt x="747" y="0"/>
                    <a:pt x="528" y="20"/>
                    <a:pt x="293" y="20"/>
                  </a:cubicBezTo>
                  <a:cubicBezTo>
                    <a:pt x="198" y="20"/>
                    <a:pt x="101" y="17"/>
                    <a:pt x="0" y="8"/>
                  </a:cubicBezTo>
                  <a:lnTo>
                    <a:pt x="0" y="8"/>
                  </a:lnTo>
                  <a:cubicBezTo>
                    <a:pt x="478" y="445"/>
                    <a:pt x="876" y="386"/>
                    <a:pt x="1273" y="426"/>
                  </a:cubicBezTo>
                  <a:cubicBezTo>
                    <a:pt x="1373" y="247"/>
                    <a:pt x="1552" y="247"/>
                    <a:pt x="1711" y="187"/>
                  </a:cubicBezTo>
                  <a:cubicBezTo>
                    <a:pt x="1471" y="34"/>
                    <a:pt x="1223" y="0"/>
                    <a:pt x="953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89" name="Google Shape;12389;p21"/>
            <p:cNvSpPr/>
            <p:nvPr/>
          </p:nvSpPr>
          <p:spPr>
            <a:xfrm>
              <a:off x="6393300" y="2748475"/>
              <a:ext cx="18925" cy="32950"/>
            </a:xfrm>
            <a:custGeom>
              <a:avLst/>
              <a:gdLst/>
              <a:ahLst/>
              <a:cxnLst/>
              <a:rect l="l" t="t" r="r" b="b"/>
              <a:pathLst>
                <a:path w="757" h="1318" extrusionOk="0">
                  <a:moveTo>
                    <a:pt x="189" y="1"/>
                  </a:moveTo>
                  <a:cubicBezTo>
                    <a:pt x="173" y="1"/>
                    <a:pt x="157" y="2"/>
                    <a:pt x="140" y="4"/>
                  </a:cubicBezTo>
                  <a:cubicBezTo>
                    <a:pt x="100" y="24"/>
                    <a:pt x="60" y="44"/>
                    <a:pt x="40" y="44"/>
                  </a:cubicBezTo>
                  <a:cubicBezTo>
                    <a:pt x="1" y="124"/>
                    <a:pt x="1" y="203"/>
                    <a:pt x="40" y="263"/>
                  </a:cubicBezTo>
                  <a:cubicBezTo>
                    <a:pt x="60" y="422"/>
                    <a:pt x="80" y="601"/>
                    <a:pt x="80" y="741"/>
                  </a:cubicBezTo>
                  <a:cubicBezTo>
                    <a:pt x="140" y="999"/>
                    <a:pt x="80" y="1298"/>
                    <a:pt x="458" y="1317"/>
                  </a:cubicBezTo>
                  <a:cubicBezTo>
                    <a:pt x="538" y="1317"/>
                    <a:pt x="637" y="1298"/>
                    <a:pt x="697" y="1298"/>
                  </a:cubicBezTo>
                  <a:cubicBezTo>
                    <a:pt x="398" y="999"/>
                    <a:pt x="757" y="661"/>
                    <a:pt x="657" y="343"/>
                  </a:cubicBezTo>
                  <a:cubicBezTo>
                    <a:pt x="490" y="250"/>
                    <a:pt x="409" y="1"/>
                    <a:pt x="18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90" name="Google Shape;12390;p21"/>
            <p:cNvSpPr/>
            <p:nvPr/>
          </p:nvSpPr>
          <p:spPr>
            <a:xfrm>
              <a:off x="6653400" y="2923575"/>
              <a:ext cx="51750" cy="6000"/>
            </a:xfrm>
            <a:custGeom>
              <a:avLst/>
              <a:gdLst/>
              <a:ahLst/>
              <a:cxnLst/>
              <a:rect l="l" t="t" r="r" b="b"/>
              <a:pathLst>
                <a:path w="2070" h="240" extrusionOk="0">
                  <a:moveTo>
                    <a:pt x="492" y="1"/>
                  </a:moveTo>
                  <a:cubicBezTo>
                    <a:pt x="328" y="1"/>
                    <a:pt x="164" y="3"/>
                    <a:pt x="1" y="3"/>
                  </a:cubicBezTo>
                  <a:cubicBezTo>
                    <a:pt x="310" y="196"/>
                    <a:pt x="643" y="239"/>
                    <a:pt x="983" y="239"/>
                  </a:cubicBezTo>
                  <a:cubicBezTo>
                    <a:pt x="1256" y="239"/>
                    <a:pt x="1534" y="211"/>
                    <a:pt x="1808" y="211"/>
                  </a:cubicBezTo>
                  <a:cubicBezTo>
                    <a:pt x="1896" y="211"/>
                    <a:pt x="1983" y="214"/>
                    <a:pt x="2069" y="222"/>
                  </a:cubicBezTo>
                  <a:cubicBezTo>
                    <a:pt x="1552" y="24"/>
                    <a:pt x="1023" y="1"/>
                    <a:pt x="492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91" name="Google Shape;12391;p21"/>
            <p:cNvSpPr/>
            <p:nvPr/>
          </p:nvSpPr>
          <p:spPr>
            <a:xfrm>
              <a:off x="6633000" y="2933075"/>
              <a:ext cx="22425" cy="10975"/>
            </a:xfrm>
            <a:custGeom>
              <a:avLst/>
              <a:gdLst/>
              <a:ahLst/>
              <a:cxnLst/>
              <a:rect l="l" t="t" r="r" b="b"/>
              <a:pathLst>
                <a:path w="897" h="439" extrusionOk="0">
                  <a:moveTo>
                    <a:pt x="403" y="15"/>
                  </a:moveTo>
                  <a:cubicBezTo>
                    <a:pt x="334" y="15"/>
                    <a:pt x="279" y="40"/>
                    <a:pt x="200" y="40"/>
                  </a:cubicBezTo>
                  <a:cubicBezTo>
                    <a:pt x="140" y="140"/>
                    <a:pt x="61" y="279"/>
                    <a:pt x="1" y="379"/>
                  </a:cubicBezTo>
                  <a:cubicBezTo>
                    <a:pt x="140" y="399"/>
                    <a:pt x="299" y="399"/>
                    <a:pt x="439" y="418"/>
                  </a:cubicBezTo>
                  <a:cubicBezTo>
                    <a:pt x="618" y="399"/>
                    <a:pt x="856" y="438"/>
                    <a:pt x="896" y="239"/>
                  </a:cubicBezTo>
                  <a:cubicBezTo>
                    <a:pt x="896" y="1"/>
                    <a:pt x="637" y="40"/>
                    <a:pt x="458" y="21"/>
                  </a:cubicBezTo>
                  <a:cubicBezTo>
                    <a:pt x="439" y="17"/>
                    <a:pt x="420" y="15"/>
                    <a:pt x="403" y="15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92" name="Google Shape;12392;p21"/>
            <p:cNvSpPr/>
            <p:nvPr/>
          </p:nvSpPr>
          <p:spPr>
            <a:xfrm>
              <a:off x="6566875" y="2948500"/>
              <a:ext cx="42775" cy="5125"/>
            </a:xfrm>
            <a:custGeom>
              <a:avLst/>
              <a:gdLst/>
              <a:ahLst/>
              <a:cxnLst/>
              <a:rect l="l" t="t" r="r" b="b"/>
              <a:pathLst>
                <a:path w="1711" h="205" extrusionOk="0">
                  <a:moveTo>
                    <a:pt x="1711" y="0"/>
                  </a:moveTo>
                  <a:cubicBezTo>
                    <a:pt x="1154" y="0"/>
                    <a:pt x="597" y="20"/>
                    <a:pt x="20" y="20"/>
                  </a:cubicBezTo>
                  <a:cubicBezTo>
                    <a:pt x="20" y="80"/>
                    <a:pt x="20" y="120"/>
                    <a:pt x="0" y="179"/>
                  </a:cubicBezTo>
                  <a:cubicBezTo>
                    <a:pt x="80" y="168"/>
                    <a:pt x="160" y="164"/>
                    <a:pt x="241" y="164"/>
                  </a:cubicBezTo>
                  <a:cubicBezTo>
                    <a:pt x="493" y="164"/>
                    <a:pt x="748" y="204"/>
                    <a:pt x="996" y="204"/>
                  </a:cubicBezTo>
                  <a:cubicBezTo>
                    <a:pt x="1245" y="204"/>
                    <a:pt x="1487" y="164"/>
                    <a:pt x="1711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93" name="Google Shape;12393;p21"/>
            <p:cNvSpPr/>
            <p:nvPr/>
          </p:nvSpPr>
          <p:spPr>
            <a:xfrm>
              <a:off x="5992975" y="2970375"/>
              <a:ext cx="31850" cy="16925"/>
            </a:xfrm>
            <a:custGeom>
              <a:avLst/>
              <a:gdLst/>
              <a:ahLst/>
              <a:cxnLst/>
              <a:rect l="l" t="t" r="r" b="b"/>
              <a:pathLst>
                <a:path w="1274" h="677" extrusionOk="0">
                  <a:moveTo>
                    <a:pt x="712" y="1"/>
                  </a:moveTo>
                  <a:cubicBezTo>
                    <a:pt x="681" y="1"/>
                    <a:pt x="643" y="7"/>
                    <a:pt x="597" y="21"/>
                  </a:cubicBezTo>
                  <a:cubicBezTo>
                    <a:pt x="458" y="40"/>
                    <a:pt x="298" y="100"/>
                    <a:pt x="159" y="200"/>
                  </a:cubicBezTo>
                  <a:cubicBezTo>
                    <a:pt x="60" y="299"/>
                    <a:pt x="0" y="399"/>
                    <a:pt x="60" y="518"/>
                  </a:cubicBezTo>
                  <a:cubicBezTo>
                    <a:pt x="110" y="582"/>
                    <a:pt x="175" y="598"/>
                    <a:pt x="246" y="598"/>
                  </a:cubicBezTo>
                  <a:cubicBezTo>
                    <a:pt x="314" y="598"/>
                    <a:pt x="387" y="584"/>
                    <a:pt x="457" y="584"/>
                  </a:cubicBezTo>
                  <a:cubicBezTo>
                    <a:pt x="521" y="584"/>
                    <a:pt x="582" y="595"/>
                    <a:pt x="637" y="637"/>
                  </a:cubicBezTo>
                  <a:cubicBezTo>
                    <a:pt x="776" y="637"/>
                    <a:pt x="895" y="677"/>
                    <a:pt x="1034" y="677"/>
                  </a:cubicBezTo>
                  <a:cubicBezTo>
                    <a:pt x="1134" y="597"/>
                    <a:pt x="1194" y="538"/>
                    <a:pt x="1273" y="498"/>
                  </a:cubicBezTo>
                  <a:cubicBezTo>
                    <a:pt x="1034" y="438"/>
                    <a:pt x="855" y="339"/>
                    <a:pt x="855" y="80"/>
                  </a:cubicBezTo>
                  <a:cubicBezTo>
                    <a:pt x="816" y="27"/>
                    <a:pt x="776" y="1"/>
                    <a:pt x="712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94" name="Google Shape;12394;p21"/>
            <p:cNvSpPr/>
            <p:nvPr/>
          </p:nvSpPr>
          <p:spPr>
            <a:xfrm>
              <a:off x="6490275" y="2848050"/>
              <a:ext cx="14450" cy="18425"/>
            </a:xfrm>
            <a:custGeom>
              <a:avLst/>
              <a:gdLst/>
              <a:ahLst/>
              <a:cxnLst/>
              <a:rect l="l" t="t" r="r" b="b"/>
              <a:pathLst>
                <a:path w="578" h="737" extrusionOk="0">
                  <a:moveTo>
                    <a:pt x="458" y="0"/>
                  </a:moveTo>
                  <a:cubicBezTo>
                    <a:pt x="100" y="119"/>
                    <a:pt x="1" y="398"/>
                    <a:pt x="60" y="736"/>
                  </a:cubicBezTo>
                  <a:lnTo>
                    <a:pt x="200" y="736"/>
                  </a:lnTo>
                  <a:lnTo>
                    <a:pt x="578" y="219"/>
                  </a:lnTo>
                  <a:cubicBezTo>
                    <a:pt x="578" y="119"/>
                    <a:pt x="558" y="40"/>
                    <a:pt x="45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95" name="Google Shape;12395;p21"/>
            <p:cNvSpPr/>
            <p:nvPr/>
          </p:nvSpPr>
          <p:spPr>
            <a:xfrm>
              <a:off x="6291350" y="2980425"/>
              <a:ext cx="23900" cy="7700"/>
            </a:xfrm>
            <a:custGeom>
              <a:avLst/>
              <a:gdLst/>
              <a:ahLst/>
              <a:cxnLst/>
              <a:rect l="l" t="t" r="r" b="b"/>
              <a:pathLst>
                <a:path w="956" h="308" extrusionOk="0">
                  <a:moveTo>
                    <a:pt x="429" y="0"/>
                  </a:moveTo>
                  <a:cubicBezTo>
                    <a:pt x="283" y="0"/>
                    <a:pt x="142" y="17"/>
                    <a:pt x="1" y="76"/>
                  </a:cubicBezTo>
                  <a:cubicBezTo>
                    <a:pt x="160" y="275"/>
                    <a:pt x="379" y="215"/>
                    <a:pt x="578" y="235"/>
                  </a:cubicBezTo>
                  <a:cubicBezTo>
                    <a:pt x="634" y="283"/>
                    <a:pt x="696" y="308"/>
                    <a:pt x="758" y="308"/>
                  </a:cubicBezTo>
                  <a:cubicBezTo>
                    <a:pt x="825" y="308"/>
                    <a:pt x="893" y="278"/>
                    <a:pt x="955" y="215"/>
                  </a:cubicBezTo>
                  <a:cubicBezTo>
                    <a:pt x="876" y="136"/>
                    <a:pt x="796" y="96"/>
                    <a:pt x="737" y="16"/>
                  </a:cubicBezTo>
                  <a:cubicBezTo>
                    <a:pt x="631" y="8"/>
                    <a:pt x="529" y="0"/>
                    <a:pt x="42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96" name="Google Shape;12396;p21"/>
            <p:cNvSpPr/>
            <p:nvPr/>
          </p:nvSpPr>
          <p:spPr>
            <a:xfrm>
              <a:off x="6407225" y="2557100"/>
              <a:ext cx="13450" cy="18925"/>
            </a:xfrm>
            <a:custGeom>
              <a:avLst/>
              <a:gdLst/>
              <a:ahLst/>
              <a:cxnLst/>
              <a:rect l="l" t="t" r="r" b="b"/>
              <a:pathLst>
                <a:path w="538" h="757" extrusionOk="0">
                  <a:moveTo>
                    <a:pt x="319" y="1"/>
                  </a:moveTo>
                  <a:lnTo>
                    <a:pt x="319" y="1"/>
                  </a:lnTo>
                  <a:cubicBezTo>
                    <a:pt x="1" y="339"/>
                    <a:pt x="299" y="538"/>
                    <a:pt x="498" y="757"/>
                  </a:cubicBezTo>
                  <a:cubicBezTo>
                    <a:pt x="538" y="498"/>
                    <a:pt x="438" y="240"/>
                    <a:pt x="31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97" name="Google Shape;12397;p21"/>
            <p:cNvSpPr/>
            <p:nvPr/>
          </p:nvSpPr>
          <p:spPr>
            <a:xfrm>
              <a:off x="6686725" y="3301150"/>
              <a:ext cx="19425" cy="5700"/>
            </a:xfrm>
            <a:custGeom>
              <a:avLst/>
              <a:gdLst/>
              <a:ahLst/>
              <a:cxnLst/>
              <a:rect l="l" t="t" r="r" b="b"/>
              <a:pathLst>
                <a:path w="777" h="228" extrusionOk="0">
                  <a:moveTo>
                    <a:pt x="426" y="1"/>
                  </a:moveTo>
                  <a:cubicBezTo>
                    <a:pt x="266" y="1"/>
                    <a:pt x="116" y="35"/>
                    <a:pt x="0" y="197"/>
                  </a:cubicBezTo>
                  <a:cubicBezTo>
                    <a:pt x="130" y="197"/>
                    <a:pt x="265" y="228"/>
                    <a:pt x="391" y="228"/>
                  </a:cubicBezTo>
                  <a:cubicBezTo>
                    <a:pt x="536" y="228"/>
                    <a:pt x="670" y="188"/>
                    <a:pt x="776" y="18"/>
                  </a:cubicBezTo>
                  <a:cubicBezTo>
                    <a:pt x="660" y="18"/>
                    <a:pt x="541" y="1"/>
                    <a:pt x="426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98" name="Google Shape;12398;p21"/>
            <p:cNvSpPr/>
            <p:nvPr/>
          </p:nvSpPr>
          <p:spPr>
            <a:xfrm>
              <a:off x="6737950" y="3057900"/>
              <a:ext cx="10950" cy="15250"/>
            </a:xfrm>
            <a:custGeom>
              <a:avLst/>
              <a:gdLst/>
              <a:ahLst/>
              <a:cxnLst/>
              <a:rect l="l" t="t" r="r" b="b"/>
              <a:pathLst>
                <a:path w="438" h="610" extrusionOk="0">
                  <a:moveTo>
                    <a:pt x="219" y="1"/>
                  </a:moveTo>
                  <a:cubicBezTo>
                    <a:pt x="80" y="100"/>
                    <a:pt x="40" y="279"/>
                    <a:pt x="20" y="419"/>
                  </a:cubicBezTo>
                  <a:cubicBezTo>
                    <a:pt x="0" y="419"/>
                    <a:pt x="0" y="458"/>
                    <a:pt x="20" y="478"/>
                  </a:cubicBezTo>
                  <a:cubicBezTo>
                    <a:pt x="20" y="518"/>
                    <a:pt x="20" y="558"/>
                    <a:pt x="60" y="598"/>
                  </a:cubicBezTo>
                  <a:cubicBezTo>
                    <a:pt x="89" y="605"/>
                    <a:pt x="116" y="609"/>
                    <a:pt x="139" y="609"/>
                  </a:cubicBezTo>
                  <a:cubicBezTo>
                    <a:pt x="181" y="609"/>
                    <a:pt x="214" y="596"/>
                    <a:pt x="239" y="558"/>
                  </a:cubicBezTo>
                  <a:lnTo>
                    <a:pt x="438" y="558"/>
                  </a:lnTo>
                  <a:cubicBezTo>
                    <a:pt x="418" y="498"/>
                    <a:pt x="398" y="419"/>
                    <a:pt x="378" y="379"/>
                  </a:cubicBezTo>
                  <a:cubicBezTo>
                    <a:pt x="319" y="299"/>
                    <a:pt x="279" y="220"/>
                    <a:pt x="239" y="160"/>
                  </a:cubicBezTo>
                  <a:cubicBezTo>
                    <a:pt x="279" y="80"/>
                    <a:pt x="239" y="60"/>
                    <a:pt x="21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99" name="Google Shape;12399;p21"/>
            <p:cNvSpPr/>
            <p:nvPr/>
          </p:nvSpPr>
          <p:spPr>
            <a:xfrm>
              <a:off x="6746400" y="3152900"/>
              <a:ext cx="6975" cy="19900"/>
            </a:xfrm>
            <a:custGeom>
              <a:avLst/>
              <a:gdLst/>
              <a:ahLst/>
              <a:cxnLst/>
              <a:rect l="l" t="t" r="r" b="b"/>
              <a:pathLst>
                <a:path w="279" h="796" extrusionOk="0">
                  <a:moveTo>
                    <a:pt x="259" y="0"/>
                  </a:moveTo>
                  <a:lnTo>
                    <a:pt x="259" y="0"/>
                  </a:lnTo>
                  <a:cubicBezTo>
                    <a:pt x="0" y="239"/>
                    <a:pt x="100" y="537"/>
                    <a:pt x="100" y="796"/>
                  </a:cubicBezTo>
                  <a:cubicBezTo>
                    <a:pt x="279" y="577"/>
                    <a:pt x="279" y="299"/>
                    <a:pt x="25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00" name="Google Shape;12400;p21"/>
            <p:cNvSpPr/>
            <p:nvPr/>
          </p:nvSpPr>
          <p:spPr>
            <a:xfrm>
              <a:off x="6753850" y="3094700"/>
              <a:ext cx="4000" cy="22900"/>
            </a:xfrm>
            <a:custGeom>
              <a:avLst/>
              <a:gdLst/>
              <a:ahLst/>
              <a:cxnLst/>
              <a:rect l="l" t="t" r="r" b="b"/>
              <a:pathLst>
                <a:path w="160" h="916" extrusionOk="0">
                  <a:moveTo>
                    <a:pt x="1" y="1"/>
                  </a:moveTo>
                  <a:lnTo>
                    <a:pt x="1" y="916"/>
                  </a:lnTo>
                  <a:cubicBezTo>
                    <a:pt x="160" y="598"/>
                    <a:pt x="160" y="299"/>
                    <a:pt x="1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01" name="Google Shape;12401;p21"/>
            <p:cNvSpPr/>
            <p:nvPr/>
          </p:nvSpPr>
          <p:spPr>
            <a:xfrm>
              <a:off x="6747900" y="3072325"/>
              <a:ext cx="5475" cy="14450"/>
            </a:xfrm>
            <a:custGeom>
              <a:avLst/>
              <a:gdLst/>
              <a:ahLst/>
              <a:cxnLst/>
              <a:rect l="l" t="t" r="r" b="b"/>
              <a:pathLst>
                <a:path w="219" h="578" extrusionOk="0">
                  <a:moveTo>
                    <a:pt x="40" y="1"/>
                  </a:moveTo>
                  <a:cubicBezTo>
                    <a:pt x="40" y="200"/>
                    <a:pt x="0" y="418"/>
                    <a:pt x="219" y="578"/>
                  </a:cubicBezTo>
                  <a:cubicBezTo>
                    <a:pt x="219" y="339"/>
                    <a:pt x="219" y="140"/>
                    <a:pt x="4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02" name="Google Shape;12402;p21"/>
            <p:cNvSpPr/>
            <p:nvPr/>
          </p:nvSpPr>
          <p:spPr>
            <a:xfrm>
              <a:off x="6376900" y="2924250"/>
              <a:ext cx="14925" cy="4875"/>
            </a:xfrm>
            <a:custGeom>
              <a:avLst/>
              <a:gdLst/>
              <a:ahLst/>
              <a:cxnLst/>
              <a:rect l="l" t="t" r="r" b="b"/>
              <a:pathLst>
                <a:path w="597" h="195" extrusionOk="0">
                  <a:moveTo>
                    <a:pt x="354" y="1"/>
                  </a:moveTo>
                  <a:cubicBezTo>
                    <a:pt x="213" y="1"/>
                    <a:pt x="90" y="46"/>
                    <a:pt x="0" y="175"/>
                  </a:cubicBezTo>
                  <a:cubicBezTo>
                    <a:pt x="51" y="189"/>
                    <a:pt x="101" y="195"/>
                    <a:pt x="150" y="195"/>
                  </a:cubicBezTo>
                  <a:cubicBezTo>
                    <a:pt x="311" y="195"/>
                    <a:pt x="460" y="127"/>
                    <a:pt x="597" y="35"/>
                  </a:cubicBezTo>
                  <a:cubicBezTo>
                    <a:pt x="512" y="14"/>
                    <a:pt x="430" y="1"/>
                    <a:pt x="354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03" name="Google Shape;12403;p21"/>
            <p:cNvSpPr/>
            <p:nvPr/>
          </p:nvSpPr>
          <p:spPr>
            <a:xfrm>
              <a:off x="6499725" y="2957950"/>
              <a:ext cx="5500" cy="4500"/>
            </a:xfrm>
            <a:custGeom>
              <a:avLst/>
              <a:gdLst/>
              <a:ahLst/>
              <a:cxnLst/>
              <a:rect l="l" t="t" r="r" b="b"/>
              <a:pathLst>
                <a:path w="220" h="180" extrusionOk="0">
                  <a:moveTo>
                    <a:pt x="219" y="0"/>
                  </a:moveTo>
                  <a:cubicBezTo>
                    <a:pt x="160" y="40"/>
                    <a:pt x="80" y="120"/>
                    <a:pt x="1" y="179"/>
                  </a:cubicBezTo>
                  <a:cubicBezTo>
                    <a:pt x="100" y="140"/>
                    <a:pt x="180" y="100"/>
                    <a:pt x="21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04" name="Google Shape;12404;p21"/>
            <p:cNvSpPr/>
            <p:nvPr/>
          </p:nvSpPr>
          <p:spPr>
            <a:xfrm>
              <a:off x="6475350" y="2963425"/>
              <a:ext cx="6500" cy="4000"/>
            </a:xfrm>
            <a:custGeom>
              <a:avLst/>
              <a:gdLst/>
              <a:ahLst/>
              <a:cxnLst/>
              <a:rect l="l" t="t" r="r" b="b"/>
              <a:pathLst>
                <a:path w="260" h="160" extrusionOk="0">
                  <a:moveTo>
                    <a:pt x="260" y="0"/>
                  </a:moveTo>
                  <a:cubicBezTo>
                    <a:pt x="180" y="60"/>
                    <a:pt x="80" y="100"/>
                    <a:pt x="1" y="120"/>
                  </a:cubicBezTo>
                  <a:cubicBezTo>
                    <a:pt x="100" y="120"/>
                    <a:pt x="180" y="159"/>
                    <a:pt x="260" y="159"/>
                  </a:cubicBezTo>
                  <a:lnTo>
                    <a:pt x="260" y="0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05" name="Google Shape;12405;p21"/>
            <p:cNvSpPr/>
            <p:nvPr/>
          </p:nvSpPr>
          <p:spPr>
            <a:xfrm>
              <a:off x="6753850" y="3132500"/>
              <a:ext cx="2525" cy="7500"/>
            </a:xfrm>
            <a:custGeom>
              <a:avLst/>
              <a:gdLst/>
              <a:ahLst/>
              <a:cxnLst/>
              <a:rect l="l" t="t" r="r" b="b"/>
              <a:pathLst>
                <a:path w="101" h="300" extrusionOk="0">
                  <a:moveTo>
                    <a:pt x="1" y="1"/>
                  </a:moveTo>
                  <a:lnTo>
                    <a:pt x="1" y="299"/>
                  </a:lnTo>
                  <a:cubicBezTo>
                    <a:pt x="100" y="200"/>
                    <a:pt x="100" y="120"/>
                    <a:pt x="1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06" name="Google Shape;12406;p21"/>
            <p:cNvSpPr/>
            <p:nvPr/>
          </p:nvSpPr>
          <p:spPr>
            <a:xfrm>
              <a:off x="6743900" y="3061875"/>
              <a:ext cx="3525" cy="5500"/>
            </a:xfrm>
            <a:custGeom>
              <a:avLst/>
              <a:gdLst/>
              <a:ahLst/>
              <a:cxnLst/>
              <a:rect l="l" t="t" r="r" b="b"/>
              <a:pathLst>
                <a:path w="141" h="220" extrusionOk="0">
                  <a:moveTo>
                    <a:pt x="1" y="1"/>
                  </a:moveTo>
                  <a:cubicBezTo>
                    <a:pt x="1" y="100"/>
                    <a:pt x="41" y="160"/>
                    <a:pt x="140" y="220"/>
                  </a:cubicBezTo>
                  <a:cubicBezTo>
                    <a:pt x="100" y="140"/>
                    <a:pt x="61" y="61"/>
                    <a:pt x="1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07" name="Google Shape;12407;p21"/>
            <p:cNvSpPr/>
            <p:nvPr/>
          </p:nvSpPr>
          <p:spPr>
            <a:xfrm>
              <a:off x="6477350" y="2819200"/>
              <a:ext cx="6500" cy="4500"/>
            </a:xfrm>
            <a:custGeom>
              <a:avLst/>
              <a:gdLst/>
              <a:ahLst/>
              <a:cxnLst/>
              <a:rect l="l" t="t" r="r" b="b"/>
              <a:pathLst>
                <a:path w="260" h="180" extrusionOk="0">
                  <a:moveTo>
                    <a:pt x="0" y="0"/>
                  </a:moveTo>
                  <a:cubicBezTo>
                    <a:pt x="60" y="100"/>
                    <a:pt x="120" y="179"/>
                    <a:pt x="259" y="179"/>
                  </a:cubicBezTo>
                  <a:cubicBezTo>
                    <a:pt x="199" y="80"/>
                    <a:pt x="100" y="0"/>
                    <a:pt x="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08" name="Google Shape;12408;p21"/>
            <p:cNvSpPr/>
            <p:nvPr/>
          </p:nvSpPr>
          <p:spPr>
            <a:xfrm>
              <a:off x="6031250" y="2495925"/>
              <a:ext cx="151550" cy="20050"/>
            </a:xfrm>
            <a:custGeom>
              <a:avLst/>
              <a:gdLst/>
              <a:ahLst/>
              <a:cxnLst/>
              <a:rect l="l" t="t" r="r" b="b"/>
              <a:pathLst>
                <a:path w="6062" h="802" extrusionOk="0">
                  <a:moveTo>
                    <a:pt x="3343" y="1"/>
                  </a:moveTo>
                  <a:cubicBezTo>
                    <a:pt x="3017" y="87"/>
                    <a:pt x="2683" y="110"/>
                    <a:pt x="2347" y="110"/>
                  </a:cubicBezTo>
                  <a:cubicBezTo>
                    <a:pt x="1948" y="110"/>
                    <a:pt x="1544" y="78"/>
                    <a:pt x="1145" y="78"/>
                  </a:cubicBezTo>
                  <a:cubicBezTo>
                    <a:pt x="792" y="78"/>
                    <a:pt x="442" y="103"/>
                    <a:pt x="100" y="200"/>
                  </a:cubicBezTo>
                  <a:cubicBezTo>
                    <a:pt x="21" y="260"/>
                    <a:pt x="1" y="359"/>
                    <a:pt x="1" y="459"/>
                  </a:cubicBezTo>
                  <a:cubicBezTo>
                    <a:pt x="21" y="558"/>
                    <a:pt x="100" y="618"/>
                    <a:pt x="200" y="657"/>
                  </a:cubicBezTo>
                  <a:cubicBezTo>
                    <a:pt x="319" y="664"/>
                    <a:pt x="443" y="666"/>
                    <a:pt x="569" y="666"/>
                  </a:cubicBezTo>
                  <a:cubicBezTo>
                    <a:pt x="821" y="666"/>
                    <a:pt x="1082" y="657"/>
                    <a:pt x="1334" y="657"/>
                  </a:cubicBezTo>
                  <a:cubicBezTo>
                    <a:pt x="1420" y="624"/>
                    <a:pt x="1502" y="613"/>
                    <a:pt x="1581" y="613"/>
                  </a:cubicBezTo>
                  <a:cubicBezTo>
                    <a:pt x="1740" y="613"/>
                    <a:pt x="1891" y="657"/>
                    <a:pt x="2050" y="657"/>
                  </a:cubicBezTo>
                  <a:cubicBezTo>
                    <a:pt x="2197" y="666"/>
                    <a:pt x="2345" y="669"/>
                    <a:pt x="2493" y="669"/>
                  </a:cubicBezTo>
                  <a:cubicBezTo>
                    <a:pt x="2966" y="669"/>
                    <a:pt x="3438" y="636"/>
                    <a:pt x="3907" y="636"/>
                  </a:cubicBezTo>
                  <a:cubicBezTo>
                    <a:pt x="4318" y="636"/>
                    <a:pt x="4727" y="661"/>
                    <a:pt x="5133" y="757"/>
                  </a:cubicBezTo>
                  <a:cubicBezTo>
                    <a:pt x="5173" y="787"/>
                    <a:pt x="5218" y="802"/>
                    <a:pt x="5265" y="802"/>
                  </a:cubicBezTo>
                  <a:cubicBezTo>
                    <a:pt x="5312" y="802"/>
                    <a:pt x="5362" y="787"/>
                    <a:pt x="5412" y="757"/>
                  </a:cubicBezTo>
                  <a:cubicBezTo>
                    <a:pt x="5491" y="598"/>
                    <a:pt x="5630" y="578"/>
                    <a:pt x="5790" y="578"/>
                  </a:cubicBezTo>
                  <a:cubicBezTo>
                    <a:pt x="5869" y="578"/>
                    <a:pt x="5909" y="578"/>
                    <a:pt x="5988" y="558"/>
                  </a:cubicBezTo>
                  <a:cubicBezTo>
                    <a:pt x="5995" y="597"/>
                    <a:pt x="6008" y="613"/>
                    <a:pt x="6019" y="613"/>
                  </a:cubicBezTo>
                  <a:cubicBezTo>
                    <a:pt x="6043" y="613"/>
                    <a:pt x="6062" y="545"/>
                    <a:pt x="6008" y="478"/>
                  </a:cubicBezTo>
                  <a:cubicBezTo>
                    <a:pt x="5849" y="220"/>
                    <a:pt x="5625" y="180"/>
                    <a:pt x="5389" y="180"/>
                  </a:cubicBezTo>
                  <a:cubicBezTo>
                    <a:pt x="5284" y="180"/>
                    <a:pt x="5177" y="188"/>
                    <a:pt x="5071" y="188"/>
                  </a:cubicBezTo>
                  <a:cubicBezTo>
                    <a:pt x="4940" y="188"/>
                    <a:pt x="4811" y="176"/>
                    <a:pt x="4695" y="120"/>
                  </a:cubicBezTo>
                  <a:cubicBezTo>
                    <a:pt x="4581" y="92"/>
                    <a:pt x="4465" y="85"/>
                    <a:pt x="4348" y="85"/>
                  </a:cubicBezTo>
                  <a:cubicBezTo>
                    <a:pt x="4231" y="85"/>
                    <a:pt x="4113" y="92"/>
                    <a:pt x="3996" y="92"/>
                  </a:cubicBezTo>
                  <a:cubicBezTo>
                    <a:pt x="3827" y="92"/>
                    <a:pt x="3661" y="76"/>
                    <a:pt x="3502" y="1"/>
                  </a:cubicBezTo>
                  <a:cubicBezTo>
                    <a:pt x="3472" y="11"/>
                    <a:pt x="3447" y="16"/>
                    <a:pt x="3422" y="16"/>
                  </a:cubicBezTo>
                  <a:cubicBezTo>
                    <a:pt x="3397" y="16"/>
                    <a:pt x="3373" y="11"/>
                    <a:pt x="3343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09" name="Google Shape;12409;p21"/>
            <p:cNvSpPr/>
            <p:nvPr/>
          </p:nvSpPr>
          <p:spPr>
            <a:xfrm>
              <a:off x="5755250" y="2494950"/>
              <a:ext cx="113900" cy="17000"/>
            </a:xfrm>
            <a:custGeom>
              <a:avLst/>
              <a:gdLst/>
              <a:ahLst/>
              <a:cxnLst/>
              <a:rect l="l" t="t" r="r" b="b"/>
              <a:pathLst>
                <a:path w="4556" h="680" extrusionOk="0">
                  <a:moveTo>
                    <a:pt x="796" y="0"/>
                  </a:moveTo>
                  <a:cubicBezTo>
                    <a:pt x="518" y="0"/>
                    <a:pt x="299" y="100"/>
                    <a:pt x="60" y="199"/>
                  </a:cubicBezTo>
                  <a:cubicBezTo>
                    <a:pt x="40" y="219"/>
                    <a:pt x="20" y="259"/>
                    <a:pt x="0" y="299"/>
                  </a:cubicBezTo>
                  <a:cubicBezTo>
                    <a:pt x="20" y="338"/>
                    <a:pt x="40" y="358"/>
                    <a:pt x="60" y="418"/>
                  </a:cubicBezTo>
                  <a:cubicBezTo>
                    <a:pt x="1293" y="498"/>
                    <a:pt x="2487" y="537"/>
                    <a:pt x="3700" y="617"/>
                  </a:cubicBezTo>
                  <a:cubicBezTo>
                    <a:pt x="3764" y="660"/>
                    <a:pt x="3828" y="679"/>
                    <a:pt x="3898" y="679"/>
                  </a:cubicBezTo>
                  <a:cubicBezTo>
                    <a:pt x="3959" y="679"/>
                    <a:pt x="4024" y="664"/>
                    <a:pt x="4098" y="637"/>
                  </a:cubicBezTo>
                  <a:cubicBezTo>
                    <a:pt x="4297" y="537"/>
                    <a:pt x="4556" y="517"/>
                    <a:pt x="4476" y="159"/>
                  </a:cubicBezTo>
                  <a:cubicBezTo>
                    <a:pt x="4337" y="40"/>
                    <a:pt x="4198" y="20"/>
                    <a:pt x="4019" y="20"/>
                  </a:cubicBezTo>
                  <a:cubicBezTo>
                    <a:pt x="2925" y="20"/>
                    <a:pt x="1850" y="20"/>
                    <a:pt x="796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10" name="Google Shape;12410;p21"/>
            <p:cNvSpPr/>
            <p:nvPr/>
          </p:nvSpPr>
          <p:spPr>
            <a:xfrm>
              <a:off x="5961625" y="2476050"/>
              <a:ext cx="147725" cy="15225"/>
            </a:xfrm>
            <a:custGeom>
              <a:avLst/>
              <a:gdLst/>
              <a:ahLst/>
              <a:cxnLst/>
              <a:rect l="l" t="t" r="r" b="b"/>
              <a:pathLst>
                <a:path w="5909" h="609" extrusionOk="0">
                  <a:moveTo>
                    <a:pt x="2308" y="0"/>
                  </a:moveTo>
                  <a:cubicBezTo>
                    <a:pt x="2308" y="80"/>
                    <a:pt x="2308" y="159"/>
                    <a:pt x="2269" y="219"/>
                  </a:cubicBezTo>
                  <a:cubicBezTo>
                    <a:pt x="2109" y="299"/>
                    <a:pt x="1955" y="338"/>
                    <a:pt x="1801" y="338"/>
                  </a:cubicBezTo>
                  <a:cubicBezTo>
                    <a:pt x="1647" y="338"/>
                    <a:pt x="1493" y="299"/>
                    <a:pt x="1334" y="219"/>
                  </a:cubicBezTo>
                  <a:lnTo>
                    <a:pt x="1135" y="219"/>
                  </a:lnTo>
                  <a:cubicBezTo>
                    <a:pt x="1031" y="298"/>
                    <a:pt x="916" y="320"/>
                    <a:pt x="796" y="320"/>
                  </a:cubicBezTo>
                  <a:cubicBezTo>
                    <a:pt x="658" y="320"/>
                    <a:pt x="515" y="291"/>
                    <a:pt x="376" y="291"/>
                  </a:cubicBezTo>
                  <a:cubicBezTo>
                    <a:pt x="243" y="291"/>
                    <a:pt x="115" y="317"/>
                    <a:pt x="1" y="418"/>
                  </a:cubicBezTo>
                  <a:cubicBezTo>
                    <a:pt x="133" y="584"/>
                    <a:pt x="321" y="598"/>
                    <a:pt x="507" y="598"/>
                  </a:cubicBezTo>
                  <a:cubicBezTo>
                    <a:pt x="544" y="598"/>
                    <a:pt x="581" y="597"/>
                    <a:pt x="617" y="597"/>
                  </a:cubicBezTo>
                  <a:cubicBezTo>
                    <a:pt x="793" y="604"/>
                    <a:pt x="969" y="607"/>
                    <a:pt x="1145" y="607"/>
                  </a:cubicBezTo>
                  <a:cubicBezTo>
                    <a:pt x="2053" y="607"/>
                    <a:pt x="2964" y="529"/>
                    <a:pt x="3885" y="529"/>
                  </a:cubicBezTo>
                  <a:cubicBezTo>
                    <a:pt x="4318" y="529"/>
                    <a:pt x="4754" y="546"/>
                    <a:pt x="5193" y="597"/>
                  </a:cubicBezTo>
                  <a:cubicBezTo>
                    <a:pt x="5242" y="604"/>
                    <a:pt x="5290" y="608"/>
                    <a:pt x="5336" y="608"/>
                  </a:cubicBezTo>
                  <a:cubicBezTo>
                    <a:pt x="5660" y="608"/>
                    <a:pt x="5891" y="421"/>
                    <a:pt x="5909" y="20"/>
                  </a:cubicBezTo>
                  <a:lnTo>
                    <a:pt x="5909" y="20"/>
                  </a:lnTo>
                  <a:cubicBezTo>
                    <a:pt x="5738" y="71"/>
                    <a:pt x="5611" y="299"/>
                    <a:pt x="5427" y="299"/>
                  </a:cubicBezTo>
                  <a:cubicBezTo>
                    <a:pt x="5397" y="299"/>
                    <a:pt x="5366" y="293"/>
                    <a:pt x="5332" y="279"/>
                  </a:cubicBezTo>
                  <a:cubicBezTo>
                    <a:pt x="5104" y="182"/>
                    <a:pt x="4877" y="156"/>
                    <a:pt x="4649" y="156"/>
                  </a:cubicBezTo>
                  <a:cubicBezTo>
                    <a:pt x="4360" y="156"/>
                    <a:pt x="4070" y="199"/>
                    <a:pt x="3780" y="199"/>
                  </a:cubicBezTo>
                  <a:cubicBezTo>
                    <a:pt x="3283" y="199"/>
                    <a:pt x="2786" y="159"/>
                    <a:pt x="230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11" name="Google Shape;12411;p21"/>
            <p:cNvSpPr/>
            <p:nvPr/>
          </p:nvSpPr>
          <p:spPr>
            <a:xfrm>
              <a:off x="5712975" y="2468425"/>
              <a:ext cx="113400" cy="13125"/>
            </a:xfrm>
            <a:custGeom>
              <a:avLst/>
              <a:gdLst/>
              <a:ahLst/>
              <a:cxnLst/>
              <a:rect l="l" t="t" r="r" b="b"/>
              <a:pathLst>
                <a:path w="4536" h="525" extrusionOk="0">
                  <a:moveTo>
                    <a:pt x="1367" y="0"/>
                  </a:moveTo>
                  <a:cubicBezTo>
                    <a:pt x="1052" y="0"/>
                    <a:pt x="736" y="33"/>
                    <a:pt x="418" y="126"/>
                  </a:cubicBezTo>
                  <a:cubicBezTo>
                    <a:pt x="319" y="265"/>
                    <a:pt x="100" y="186"/>
                    <a:pt x="0" y="325"/>
                  </a:cubicBezTo>
                  <a:cubicBezTo>
                    <a:pt x="0" y="448"/>
                    <a:pt x="24" y="524"/>
                    <a:pt x="118" y="524"/>
                  </a:cubicBezTo>
                  <a:cubicBezTo>
                    <a:pt x="146" y="524"/>
                    <a:pt x="179" y="518"/>
                    <a:pt x="219" y="504"/>
                  </a:cubicBezTo>
                  <a:cubicBezTo>
                    <a:pt x="624" y="441"/>
                    <a:pt x="1029" y="419"/>
                    <a:pt x="1434" y="419"/>
                  </a:cubicBezTo>
                  <a:cubicBezTo>
                    <a:pt x="1924" y="419"/>
                    <a:pt x="2414" y="452"/>
                    <a:pt x="2905" y="484"/>
                  </a:cubicBezTo>
                  <a:cubicBezTo>
                    <a:pt x="3077" y="491"/>
                    <a:pt x="3247" y="493"/>
                    <a:pt x="3420" y="493"/>
                  </a:cubicBezTo>
                  <a:cubicBezTo>
                    <a:pt x="3767" y="493"/>
                    <a:pt x="4125" y="484"/>
                    <a:pt x="4536" y="484"/>
                  </a:cubicBezTo>
                  <a:cubicBezTo>
                    <a:pt x="4297" y="305"/>
                    <a:pt x="4178" y="226"/>
                    <a:pt x="4039" y="126"/>
                  </a:cubicBezTo>
                  <a:cubicBezTo>
                    <a:pt x="3856" y="153"/>
                    <a:pt x="3674" y="164"/>
                    <a:pt x="3492" y="164"/>
                  </a:cubicBezTo>
                  <a:cubicBezTo>
                    <a:pt x="2782" y="164"/>
                    <a:pt x="2076" y="0"/>
                    <a:pt x="1367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12" name="Google Shape;12412;p21"/>
            <p:cNvSpPr/>
            <p:nvPr/>
          </p:nvSpPr>
          <p:spPr>
            <a:xfrm>
              <a:off x="5927325" y="2497175"/>
              <a:ext cx="106450" cy="16700"/>
            </a:xfrm>
            <a:custGeom>
              <a:avLst/>
              <a:gdLst/>
              <a:ahLst/>
              <a:cxnLst/>
              <a:rect l="l" t="t" r="r" b="b"/>
              <a:pathLst>
                <a:path w="4258" h="668" extrusionOk="0">
                  <a:moveTo>
                    <a:pt x="1513" y="0"/>
                  </a:moveTo>
                  <a:cubicBezTo>
                    <a:pt x="1090" y="0"/>
                    <a:pt x="664" y="46"/>
                    <a:pt x="239" y="150"/>
                  </a:cubicBezTo>
                  <a:cubicBezTo>
                    <a:pt x="219" y="170"/>
                    <a:pt x="219" y="229"/>
                    <a:pt x="199" y="269"/>
                  </a:cubicBezTo>
                  <a:cubicBezTo>
                    <a:pt x="298" y="368"/>
                    <a:pt x="390" y="412"/>
                    <a:pt x="487" y="412"/>
                  </a:cubicBezTo>
                  <a:cubicBezTo>
                    <a:pt x="565" y="412"/>
                    <a:pt x="647" y="383"/>
                    <a:pt x="736" y="329"/>
                  </a:cubicBezTo>
                  <a:lnTo>
                    <a:pt x="736" y="329"/>
                  </a:lnTo>
                  <a:cubicBezTo>
                    <a:pt x="644" y="404"/>
                    <a:pt x="548" y="420"/>
                    <a:pt x="450" y="420"/>
                  </a:cubicBezTo>
                  <a:cubicBezTo>
                    <a:pt x="383" y="420"/>
                    <a:pt x="315" y="412"/>
                    <a:pt x="246" y="412"/>
                  </a:cubicBezTo>
                  <a:cubicBezTo>
                    <a:pt x="177" y="412"/>
                    <a:pt x="109" y="420"/>
                    <a:pt x="40" y="448"/>
                  </a:cubicBezTo>
                  <a:cubicBezTo>
                    <a:pt x="20" y="448"/>
                    <a:pt x="20" y="468"/>
                    <a:pt x="0" y="528"/>
                  </a:cubicBezTo>
                  <a:cubicBezTo>
                    <a:pt x="0" y="568"/>
                    <a:pt x="20" y="627"/>
                    <a:pt x="80" y="667"/>
                  </a:cubicBezTo>
                  <a:cubicBezTo>
                    <a:pt x="1194" y="627"/>
                    <a:pt x="2288" y="607"/>
                    <a:pt x="3402" y="548"/>
                  </a:cubicBezTo>
                  <a:cubicBezTo>
                    <a:pt x="3501" y="607"/>
                    <a:pt x="3581" y="627"/>
                    <a:pt x="3680" y="647"/>
                  </a:cubicBezTo>
                  <a:cubicBezTo>
                    <a:pt x="3879" y="627"/>
                    <a:pt x="4078" y="627"/>
                    <a:pt x="4257" y="528"/>
                  </a:cubicBezTo>
                  <a:lnTo>
                    <a:pt x="4257" y="309"/>
                  </a:lnTo>
                  <a:cubicBezTo>
                    <a:pt x="4118" y="170"/>
                    <a:pt x="3979" y="229"/>
                    <a:pt x="3820" y="150"/>
                  </a:cubicBezTo>
                  <a:cubicBezTo>
                    <a:pt x="3704" y="63"/>
                    <a:pt x="3584" y="28"/>
                    <a:pt x="3464" y="28"/>
                  </a:cubicBezTo>
                  <a:cubicBezTo>
                    <a:pt x="3335" y="28"/>
                    <a:pt x="3207" y="68"/>
                    <a:pt x="3084" y="130"/>
                  </a:cubicBezTo>
                  <a:cubicBezTo>
                    <a:pt x="3024" y="150"/>
                    <a:pt x="2964" y="150"/>
                    <a:pt x="2905" y="150"/>
                  </a:cubicBezTo>
                  <a:cubicBezTo>
                    <a:pt x="2445" y="56"/>
                    <a:pt x="1980" y="0"/>
                    <a:pt x="1513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13" name="Google Shape;12413;p21"/>
            <p:cNvSpPr/>
            <p:nvPr/>
          </p:nvSpPr>
          <p:spPr>
            <a:xfrm>
              <a:off x="5469275" y="2490175"/>
              <a:ext cx="136800" cy="18700"/>
            </a:xfrm>
            <a:custGeom>
              <a:avLst/>
              <a:gdLst/>
              <a:ahLst/>
              <a:cxnLst/>
              <a:rect l="l" t="t" r="r" b="b"/>
              <a:pathLst>
                <a:path w="5472" h="748" extrusionOk="0">
                  <a:moveTo>
                    <a:pt x="326" y="1"/>
                  </a:moveTo>
                  <a:cubicBezTo>
                    <a:pt x="96" y="1"/>
                    <a:pt x="18" y="170"/>
                    <a:pt x="1" y="430"/>
                  </a:cubicBezTo>
                  <a:cubicBezTo>
                    <a:pt x="112" y="685"/>
                    <a:pt x="338" y="735"/>
                    <a:pt x="557" y="735"/>
                  </a:cubicBezTo>
                  <a:cubicBezTo>
                    <a:pt x="611" y="735"/>
                    <a:pt x="665" y="732"/>
                    <a:pt x="717" y="728"/>
                  </a:cubicBezTo>
                  <a:cubicBezTo>
                    <a:pt x="875" y="721"/>
                    <a:pt x="1033" y="719"/>
                    <a:pt x="1192" y="719"/>
                  </a:cubicBezTo>
                  <a:cubicBezTo>
                    <a:pt x="1715" y="719"/>
                    <a:pt x="2243" y="748"/>
                    <a:pt x="2768" y="748"/>
                  </a:cubicBezTo>
                  <a:cubicBezTo>
                    <a:pt x="2987" y="748"/>
                    <a:pt x="3205" y="743"/>
                    <a:pt x="3423" y="728"/>
                  </a:cubicBezTo>
                  <a:cubicBezTo>
                    <a:pt x="4059" y="629"/>
                    <a:pt x="4696" y="450"/>
                    <a:pt x="5372" y="450"/>
                  </a:cubicBezTo>
                  <a:cubicBezTo>
                    <a:pt x="5432" y="390"/>
                    <a:pt x="5471" y="291"/>
                    <a:pt x="5392" y="191"/>
                  </a:cubicBezTo>
                  <a:lnTo>
                    <a:pt x="1911" y="191"/>
                  </a:lnTo>
                  <a:cubicBezTo>
                    <a:pt x="1703" y="191"/>
                    <a:pt x="1496" y="208"/>
                    <a:pt x="1290" y="208"/>
                  </a:cubicBezTo>
                  <a:cubicBezTo>
                    <a:pt x="1002" y="208"/>
                    <a:pt x="717" y="175"/>
                    <a:pt x="439" y="12"/>
                  </a:cubicBezTo>
                  <a:cubicBezTo>
                    <a:pt x="398" y="4"/>
                    <a:pt x="360" y="1"/>
                    <a:pt x="326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14" name="Google Shape;12414;p21"/>
            <p:cNvSpPr/>
            <p:nvPr/>
          </p:nvSpPr>
          <p:spPr>
            <a:xfrm>
              <a:off x="5625950" y="2493050"/>
              <a:ext cx="131300" cy="10400"/>
            </a:xfrm>
            <a:custGeom>
              <a:avLst/>
              <a:gdLst/>
              <a:ahLst/>
              <a:cxnLst/>
              <a:rect l="l" t="t" r="r" b="b"/>
              <a:pathLst>
                <a:path w="5252" h="416" extrusionOk="0">
                  <a:moveTo>
                    <a:pt x="829" y="0"/>
                  </a:moveTo>
                  <a:cubicBezTo>
                    <a:pt x="586" y="0"/>
                    <a:pt x="343" y="20"/>
                    <a:pt x="100" y="76"/>
                  </a:cubicBezTo>
                  <a:cubicBezTo>
                    <a:pt x="40" y="116"/>
                    <a:pt x="0" y="176"/>
                    <a:pt x="0" y="235"/>
                  </a:cubicBezTo>
                  <a:cubicBezTo>
                    <a:pt x="0" y="315"/>
                    <a:pt x="40" y="375"/>
                    <a:pt x="100" y="414"/>
                  </a:cubicBezTo>
                  <a:lnTo>
                    <a:pt x="498" y="414"/>
                  </a:lnTo>
                  <a:cubicBezTo>
                    <a:pt x="633" y="383"/>
                    <a:pt x="771" y="373"/>
                    <a:pt x="912" y="373"/>
                  </a:cubicBezTo>
                  <a:cubicBezTo>
                    <a:pt x="1122" y="373"/>
                    <a:pt x="1337" y="394"/>
                    <a:pt x="1552" y="394"/>
                  </a:cubicBezTo>
                  <a:cubicBezTo>
                    <a:pt x="1651" y="393"/>
                    <a:pt x="1751" y="392"/>
                    <a:pt x="1851" y="392"/>
                  </a:cubicBezTo>
                  <a:cubicBezTo>
                    <a:pt x="2427" y="392"/>
                    <a:pt x="3011" y="415"/>
                    <a:pt x="3593" y="415"/>
                  </a:cubicBezTo>
                  <a:cubicBezTo>
                    <a:pt x="4143" y="415"/>
                    <a:pt x="4691" y="395"/>
                    <a:pt x="5232" y="315"/>
                  </a:cubicBezTo>
                  <a:lnTo>
                    <a:pt x="5252" y="295"/>
                  </a:lnTo>
                  <a:cubicBezTo>
                    <a:pt x="5062" y="118"/>
                    <a:pt x="4856" y="86"/>
                    <a:pt x="4639" y="86"/>
                  </a:cubicBezTo>
                  <a:cubicBezTo>
                    <a:pt x="4515" y="86"/>
                    <a:pt x="4387" y="96"/>
                    <a:pt x="4257" y="96"/>
                  </a:cubicBezTo>
                  <a:cubicBezTo>
                    <a:pt x="3999" y="86"/>
                    <a:pt x="3735" y="81"/>
                    <a:pt x="3471" y="81"/>
                  </a:cubicBezTo>
                  <a:cubicBezTo>
                    <a:pt x="3208" y="81"/>
                    <a:pt x="2944" y="86"/>
                    <a:pt x="2686" y="96"/>
                  </a:cubicBezTo>
                  <a:cubicBezTo>
                    <a:pt x="2621" y="99"/>
                    <a:pt x="2557" y="100"/>
                    <a:pt x="2493" y="100"/>
                  </a:cubicBezTo>
                  <a:cubicBezTo>
                    <a:pt x="1932" y="100"/>
                    <a:pt x="1380" y="0"/>
                    <a:pt x="82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15" name="Google Shape;12415;p21"/>
            <p:cNvSpPr/>
            <p:nvPr/>
          </p:nvSpPr>
          <p:spPr>
            <a:xfrm>
              <a:off x="6118775" y="2495375"/>
              <a:ext cx="114925" cy="15950"/>
            </a:xfrm>
            <a:custGeom>
              <a:avLst/>
              <a:gdLst/>
              <a:ahLst/>
              <a:cxnLst/>
              <a:rect l="l" t="t" r="r" b="b"/>
              <a:pathLst>
                <a:path w="4597" h="638" extrusionOk="0">
                  <a:moveTo>
                    <a:pt x="1368" y="1"/>
                  </a:moveTo>
                  <a:cubicBezTo>
                    <a:pt x="1045" y="1"/>
                    <a:pt x="722" y="3"/>
                    <a:pt x="399" y="3"/>
                  </a:cubicBezTo>
                  <a:cubicBezTo>
                    <a:pt x="279" y="23"/>
                    <a:pt x="120" y="23"/>
                    <a:pt x="1" y="23"/>
                  </a:cubicBezTo>
                  <a:cubicBezTo>
                    <a:pt x="163" y="166"/>
                    <a:pt x="348" y="195"/>
                    <a:pt x="540" y="195"/>
                  </a:cubicBezTo>
                  <a:cubicBezTo>
                    <a:pt x="670" y="195"/>
                    <a:pt x="804" y="181"/>
                    <a:pt x="936" y="181"/>
                  </a:cubicBezTo>
                  <a:cubicBezTo>
                    <a:pt x="1016" y="181"/>
                    <a:pt x="1096" y="186"/>
                    <a:pt x="1175" y="202"/>
                  </a:cubicBezTo>
                  <a:cubicBezTo>
                    <a:pt x="1811" y="341"/>
                    <a:pt x="2507" y="341"/>
                    <a:pt x="3184" y="500"/>
                  </a:cubicBezTo>
                  <a:cubicBezTo>
                    <a:pt x="3404" y="544"/>
                    <a:pt x="3685" y="637"/>
                    <a:pt x="3963" y="637"/>
                  </a:cubicBezTo>
                  <a:cubicBezTo>
                    <a:pt x="4187" y="637"/>
                    <a:pt x="4409" y="577"/>
                    <a:pt x="4596" y="381"/>
                  </a:cubicBezTo>
                  <a:cubicBezTo>
                    <a:pt x="4497" y="282"/>
                    <a:pt x="4397" y="222"/>
                    <a:pt x="4278" y="202"/>
                  </a:cubicBezTo>
                  <a:cubicBezTo>
                    <a:pt x="3308" y="23"/>
                    <a:pt x="2338" y="1"/>
                    <a:pt x="1368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16" name="Google Shape;12416;p21"/>
            <p:cNvSpPr/>
            <p:nvPr/>
          </p:nvSpPr>
          <p:spPr>
            <a:xfrm>
              <a:off x="5447400" y="2473725"/>
              <a:ext cx="42800" cy="30600"/>
            </a:xfrm>
            <a:custGeom>
              <a:avLst/>
              <a:gdLst/>
              <a:ahLst/>
              <a:cxnLst/>
              <a:rect l="l" t="t" r="r" b="b"/>
              <a:pathLst>
                <a:path w="1712" h="1224" extrusionOk="0">
                  <a:moveTo>
                    <a:pt x="1476" y="1"/>
                  </a:moveTo>
                  <a:cubicBezTo>
                    <a:pt x="1367" y="1"/>
                    <a:pt x="1237" y="56"/>
                    <a:pt x="1115" y="93"/>
                  </a:cubicBezTo>
                  <a:cubicBezTo>
                    <a:pt x="777" y="252"/>
                    <a:pt x="418" y="392"/>
                    <a:pt x="180" y="690"/>
                  </a:cubicBezTo>
                  <a:cubicBezTo>
                    <a:pt x="1" y="949"/>
                    <a:pt x="140" y="1068"/>
                    <a:pt x="339" y="1187"/>
                  </a:cubicBezTo>
                  <a:cubicBezTo>
                    <a:pt x="426" y="1209"/>
                    <a:pt x="508" y="1223"/>
                    <a:pt x="585" y="1223"/>
                  </a:cubicBezTo>
                  <a:cubicBezTo>
                    <a:pt x="718" y="1223"/>
                    <a:pt x="835" y="1182"/>
                    <a:pt x="936" y="1068"/>
                  </a:cubicBezTo>
                  <a:cubicBezTo>
                    <a:pt x="1015" y="869"/>
                    <a:pt x="1095" y="710"/>
                    <a:pt x="1314" y="670"/>
                  </a:cubicBezTo>
                  <a:cubicBezTo>
                    <a:pt x="1393" y="591"/>
                    <a:pt x="1433" y="551"/>
                    <a:pt x="1532" y="511"/>
                  </a:cubicBezTo>
                  <a:cubicBezTo>
                    <a:pt x="1592" y="451"/>
                    <a:pt x="1652" y="392"/>
                    <a:pt x="1711" y="312"/>
                  </a:cubicBezTo>
                  <a:cubicBezTo>
                    <a:pt x="1690" y="70"/>
                    <a:pt x="1597" y="1"/>
                    <a:pt x="1476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17" name="Google Shape;12417;p21"/>
            <p:cNvSpPr/>
            <p:nvPr/>
          </p:nvSpPr>
          <p:spPr>
            <a:xfrm>
              <a:off x="5857200" y="2499725"/>
              <a:ext cx="67650" cy="12975"/>
            </a:xfrm>
            <a:custGeom>
              <a:avLst/>
              <a:gdLst/>
              <a:ahLst/>
              <a:cxnLst/>
              <a:rect l="l" t="t" r="r" b="b"/>
              <a:pathLst>
                <a:path w="2706" h="519" extrusionOk="0">
                  <a:moveTo>
                    <a:pt x="2073" y="1"/>
                  </a:moveTo>
                  <a:cubicBezTo>
                    <a:pt x="1952" y="1"/>
                    <a:pt x="1830" y="8"/>
                    <a:pt x="1711" y="8"/>
                  </a:cubicBezTo>
                  <a:lnTo>
                    <a:pt x="398" y="8"/>
                  </a:lnTo>
                  <a:cubicBezTo>
                    <a:pt x="239" y="127"/>
                    <a:pt x="120" y="247"/>
                    <a:pt x="0" y="366"/>
                  </a:cubicBezTo>
                  <a:cubicBezTo>
                    <a:pt x="254" y="485"/>
                    <a:pt x="513" y="519"/>
                    <a:pt x="774" y="519"/>
                  </a:cubicBezTo>
                  <a:cubicBezTo>
                    <a:pt x="1116" y="519"/>
                    <a:pt x="1460" y="461"/>
                    <a:pt x="1794" y="461"/>
                  </a:cubicBezTo>
                  <a:cubicBezTo>
                    <a:pt x="1846" y="461"/>
                    <a:pt x="1898" y="462"/>
                    <a:pt x="1950" y="466"/>
                  </a:cubicBezTo>
                  <a:cubicBezTo>
                    <a:pt x="2208" y="406"/>
                    <a:pt x="2527" y="426"/>
                    <a:pt x="2706" y="167"/>
                  </a:cubicBezTo>
                  <a:cubicBezTo>
                    <a:pt x="2513" y="26"/>
                    <a:pt x="2295" y="1"/>
                    <a:pt x="2073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18" name="Google Shape;12418;p21"/>
            <p:cNvSpPr/>
            <p:nvPr/>
          </p:nvSpPr>
          <p:spPr>
            <a:xfrm>
              <a:off x="5475250" y="2456650"/>
              <a:ext cx="53750" cy="24900"/>
            </a:xfrm>
            <a:custGeom>
              <a:avLst/>
              <a:gdLst/>
              <a:ahLst/>
              <a:cxnLst/>
              <a:rect l="l" t="t" r="r" b="b"/>
              <a:pathLst>
                <a:path w="2150" h="996" extrusionOk="0">
                  <a:moveTo>
                    <a:pt x="1692" y="0"/>
                  </a:moveTo>
                  <a:cubicBezTo>
                    <a:pt x="1115" y="160"/>
                    <a:pt x="657" y="557"/>
                    <a:pt x="60" y="657"/>
                  </a:cubicBezTo>
                  <a:cubicBezTo>
                    <a:pt x="60" y="677"/>
                    <a:pt x="21" y="736"/>
                    <a:pt x="1" y="776"/>
                  </a:cubicBezTo>
                  <a:cubicBezTo>
                    <a:pt x="220" y="796"/>
                    <a:pt x="478" y="756"/>
                    <a:pt x="597" y="995"/>
                  </a:cubicBezTo>
                  <a:cubicBezTo>
                    <a:pt x="1115" y="756"/>
                    <a:pt x="1652" y="478"/>
                    <a:pt x="2149" y="259"/>
                  </a:cubicBezTo>
                  <a:cubicBezTo>
                    <a:pt x="2070" y="60"/>
                    <a:pt x="1871" y="40"/>
                    <a:pt x="1692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19" name="Google Shape;12419;p21"/>
            <p:cNvSpPr/>
            <p:nvPr/>
          </p:nvSpPr>
          <p:spPr>
            <a:xfrm>
              <a:off x="5934275" y="2476475"/>
              <a:ext cx="56225" cy="9675"/>
            </a:xfrm>
            <a:custGeom>
              <a:avLst/>
              <a:gdLst/>
              <a:ahLst/>
              <a:cxnLst/>
              <a:rect l="l" t="t" r="r" b="b"/>
              <a:pathLst>
                <a:path w="2249" h="387" extrusionOk="0">
                  <a:moveTo>
                    <a:pt x="682" y="1"/>
                  </a:moveTo>
                  <a:cubicBezTo>
                    <a:pt x="462" y="1"/>
                    <a:pt x="235" y="42"/>
                    <a:pt x="1" y="162"/>
                  </a:cubicBezTo>
                  <a:cubicBezTo>
                    <a:pt x="255" y="353"/>
                    <a:pt x="493" y="373"/>
                    <a:pt x="726" y="373"/>
                  </a:cubicBezTo>
                  <a:cubicBezTo>
                    <a:pt x="787" y="373"/>
                    <a:pt x="848" y="372"/>
                    <a:pt x="909" y="372"/>
                  </a:cubicBezTo>
                  <a:cubicBezTo>
                    <a:pt x="978" y="372"/>
                    <a:pt x="1046" y="374"/>
                    <a:pt x="1115" y="381"/>
                  </a:cubicBezTo>
                  <a:cubicBezTo>
                    <a:pt x="1176" y="368"/>
                    <a:pt x="1240" y="364"/>
                    <a:pt x="1304" y="364"/>
                  </a:cubicBezTo>
                  <a:cubicBezTo>
                    <a:pt x="1449" y="364"/>
                    <a:pt x="1598" y="387"/>
                    <a:pt x="1742" y="387"/>
                  </a:cubicBezTo>
                  <a:cubicBezTo>
                    <a:pt x="1925" y="387"/>
                    <a:pt x="2100" y="350"/>
                    <a:pt x="2249" y="182"/>
                  </a:cubicBezTo>
                  <a:lnTo>
                    <a:pt x="2249" y="182"/>
                  </a:lnTo>
                  <a:cubicBezTo>
                    <a:pt x="2186" y="191"/>
                    <a:pt x="2123" y="195"/>
                    <a:pt x="2060" y="195"/>
                  </a:cubicBezTo>
                  <a:cubicBezTo>
                    <a:pt x="1612" y="195"/>
                    <a:pt x="1161" y="1"/>
                    <a:pt x="682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20" name="Google Shape;12420;p21"/>
            <p:cNvSpPr/>
            <p:nvPr/>
          </p:nvSpPr>
          <p:spPr>
            <a:xfrm>
              <a:off x="5588650" y="2466600"/>
              <a:ext cx="60700" cy="9975"/>
            </a:xfrm>
            <a:custGeom>
              <a:avLst/>
              <a:gdLst/>
              <a:ahLst/>
              <a:cxnLst/>
              <a:rect l="l" t="t" r="r" b="b"/>
              <a:pathLst>
                <a:path w="2428" h="399" extrusionOk="0">
                  <a:moveTo>
                    <a:pt x="438" y="0"/>
                  </a:moveTo>
                  <a:cubicBezTo>
                    <a:pt x="259" y="80"/>
                    <a:pt x="100" y="159"/>
                    <a:pt x="0" y="398"/>
                  </a:cubicBezTo>
                  <a:lnTo>
                    <a:pt x="2387" y="398"/>
                  </a:lnTo>
                  <a:cubicBezTo>
                    <a:pt x="2387" y="398"/>
                    <a:pt x="2407" y="378"/>
                    <a:pt x="2427" y="338"/>
                  </a:cubicBezTo>
                  <a:cubicBezTo>
                    <a:pt x="2427" y="279"/>
                    <a:pt x="2427" y="259"/>
                    <a:pt x="2348" y="199"/>
                  </a:cubicBezTo>
                  <a:cubicBezTo>
                    <a:pt x="1711" y="179"/>
                    <a:pt x="1055" y="199"/>
                    <a:pt x="43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21" name="Google Shape;12421;p21"/>
            <p:cNvSpPr/>
            <p:nvPr/>
          </p:nvSpPr>
          <p:spPr>
            <a:xfrm>
              <a:off x="6033750" y="2495300"/>
              <a:ext cx="81075" cy="5250"/>
            </a:xfrm>
            <a:custGeom>
              <a:avLst/>
              <a:gdLst/>
              <a:ahLst/>
              <a:cxnLst/>
              <a:rect l="l" t="t" r="r" b="b"/>
              <a:pathLst>
                <a:path w="3243" h="210" extrusionOk="0">
                  <a:moveTo>
                    <a:pt x="450" y="0"/>
                  </a:moveTo>
                  <a:cubicBezTo>
                    <a:pt x="274" y="0"/>
                    <a:pt x="109" y="28"/>
                    <a:pt x="0" y="205"/>
                  </a:cubicBezTo>
                  <a:cubicBezTo>
                    <a:pt x="259" y="205"/>
                    <a:pt x="522" y="210"/>
                    <a:pt x="788" y="210"/>
                  </a:cubicBezTo>
                  <a:cubicBezTo>
                    <a:pt x="1055" y="210"/>
                    <a:pt x="1323" y="205"/>
                    <a:pt x="1592" y="185"/>
                  </a:cubicBezTo>
                  <a:cubicBezTo>
                    <a:pt x="1684" y="175"/>
                    <a:pt x="1778" y="172"/>
                    <a:pt x="1871" y="172"/>
                  </a:cubicBezTo>
                  <a:cubicBezTo>
                    <a:pt x="2059" y="172"/>
                    <a:pt x="2246" y="185"/>
                    <a:pt x="2432" y="185"/>
                  </a:cubicBezTo>
                  <a:cubicBezTo>
                    <a:pt x="2711" y="185"/>
                    <a:pt x="2984" y="155"/>
                    <a:pt x="3243" y="6"/>
                  </a:cubicBezTo>
                  <a:lnTo>
                    <a:pt x="696" y="6"/>
                  </a:lnTo>
                  <a:cubicBezTo>
                    <a:pt x="615" y="6"/>
                    <a:pt x="531" y="0"/>
                    <a:pt x="45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22" name="Google Shape;12422;p21"/>
            <p:cNvSpPr/>
            <p:nvPr/>
          </p:nvSpPr>
          <p:spPr>
            <a:xfrm>
              <a:off x="5934275" y="2494400"/>
              <a:ext cx="66175" cy="6050"/>
            </a:xfrm>
            <a:custGeom>
              <a:avLst/>
              <a:gdLst/>
              <a:ahLst/>
              <a:cxnLst/>
              <a:rect l="l" t="t" r="r" b="b"/>
              <a:pathLst>
                <a:path w="2647" h="242" extrusionOk="0">
                  <a:moveTo>
                    <a:pt x="1696" y="0"/>
                  </a:moveTo>
                  <a:cubicBezTo>
                    <a:pt x="1376" y="0"/>
                    <a:pt x="1056" y="48"/>
                    <a:pt x="747" y="48"/>
                  </a:cubicBezTo>
                  <a:cubicBezTo>
                    <a:pt x="629" y="48"/>
                    <a:pt x="513" y="41"/>
                    <a:pt x="399" y="22"/>
                  </a:cubicBezTo>
                  <a:cubicBezTo>
                    <a:pt x="219" y="22"/>
                    <a:pt x="60" y="82"/>
                    <a:pt x="1" y="241"/>
                  </a:cubicBezTo>
                  <a:lnTo>
                    <a:pt x="2646" y="241"/>
                  </a:lnTo>
                  <a:cubicBezTo>
                    <a:pt x="2337" y="48"/>
                    <a:pt x="2016" y="0"/>
                    <a:pt x="1696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23" name="Google Shape;12423;p21"/>
            <p:cNvSpPr/>
            <p:nvPr/>
          </p:nvSpPr>
          <p:spPr>
            <a:xfrm>
              <a:off x="5518025" y="2444725"/>
              <a:ext cx="29675" cy="17925"/>
            </a:xfrm>
            <a:custGeom>
              <a:avLst/>
              <a:gdLst/>
              <a:ahLst/>
              <a:cxnLst/>
              <a:rect l="l" t="t" r="r" b="b"/>
              <a:pathLst>
                <a:path w="1187" h="717" extrusionOk="0">
                  <a:moveTo>
                    <a:pt x="1036" y="1"/>
                  </a:moveTo>
                  <a:cubicBezTo>
                    <a:pt x="973" y="1"/>
                    <a:pt x="891" y="32"/>
                    <a:pt x="796" y="80"/>
                  </a:cubicBezTo>
                  <a:lnTo>
                    <a:pt x="60" y="318"/>
                  </a:lnTo>
                  <a:cubicBezTo>
                    <a:pt x="40" y="358"/>
                    <a:pt x="40" y="418"/>
                    <a:pt x="0" y="458"/>
                  </a:cubicBezTo>
                  <a:cubicBezTo>
                    <a:pt x="100" y="656"/>
                    <a:pt x="279" y="676"/>
                    <a:pt x="458" y="716"/>
                  </a:cubicBezTo>
                  <a:cubicBezTo>
                    <a:pt x="597" y="716"/>
                    <a:pt x="697" y="637"/>
                    <a:pt x="796" y="477"/>
                  </a:cubicBezTo>
                  <a:cubicBezTo>
                    <a:pt x="856" y="378"/>
                    <a:pt x="935" y="318"/>
                    <a:pt x="1055" y="318"/>
                  </a:cubicBezTo>
                  <a:lnTo>
                    <a:pt x="1134" y="318"/>
                  </a:lnTo>
                  <a:lnTo>
                    <a:pt x="1174" y="279"/>
                  </a:lnTo>
                  <a:cubicBezTo>
                    <a:pt x="1186" y="74"/>
                    <a:pt x="1133" y="1"/>
                    <a:pt x="1036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24" name="Google Shape;12424;p21"/>
            <p:cNvSpPr/>
            <p:nvPr/>
          </p:nvSpPr>
          <p:spPr>
            <a:xfrm>
              <a:off x="5684125" y="2467600"/>
              <a:ext cx="38825" cy="8975"/>
            </a:xfrm>
            <a:custGeom>
              <a:avLst/>
              <a:gdLst/>
              <a:ahLst/>
              <a:cxnLst/>
              <a:rect l="l" t="t" r="r" b="b"/>
              <a:pathLst>
                <a:path w="1553" h="359" extrusionOk="0">
                  <a:moveTo>
                    <a:pt x="796" y="0"/>
                  </a:moveTo>
                  <a:cubicBezTo>
                    <a:pt x="682" y="140"/>
                    <a:pt x="544" y="158"/>
                    <a:pt x="401" y="158"/>
                  </a:cubicBezTo>
                  <a:cubicBezTo>
                    <a:pt x="352" y="158"/>
                    <a:pt x="301" y="156"/>
                    <a:pt x="251" y="156"/>
                  </a:cubicBezTo>
                  <a:cubicBezTo>
                    <a:pt x="221" y="156"/>
                    <a:pt x="190" y="156"/>
                    <a:pt x="160" y="159"/>
                  </a:cubicBezTo>
                  <a:cubicBezTo>
                    <a:pt x="80" y="199"/>
                    <a:pt x="1" y="219"/>
                    <a:pt x="80" y="318"/>
                  </a:cubicBezTo>
                  <a:cubicBezTo>
                    <a:pt x="120" y="338"/>
                    <a:pt x="200" y="338"/>
                    <a:pt x="259" y="358"/>
                  </a:cubicBezTo>
                  <a:lnTo>
                    <a:pt x="1194" y="358"/>
                  </a:lnTo>
                  <a:cubicBezTo>
                    <a:pt x="1353" y="338"/>
                    <a:pt x="1493" y="318"/>
                    <a:pt x="1552" y="159"/>
                  </a:cubicBezTo>
                  <a:lnTo>
                    <a:pt x="1552" y="159"/>
                  </a:lnTo>
                  <a:cubicBezTo>
                    <a:pt x="1506" y="166"/>
                    <a:pt x="1461" y="170"/>
                    <a:pt x="1417" y="170"/>
                  </a:cubicBezTo>
                  <a:cubicBezTo>
                    <a:pt x="1208" y="170"/>
                    <a:pt x="1009" y="98"/>
                    <a:pt x="796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25" name="Google Shape;12425;p21"/>
            <p:cNvSpPr/>
            <p:nvPr/>
          </p:nvSpPr>
          <p:spPr>
            <a:xfrm>
              <a:off x="5909900" y="2503900"/>
              <a:ext cx="37825" cy="8475"/>
            </a:xfrm>
            <a:custGeom>
              <a:avLst/>
              <a:gdLst/>
              <a:ahLst/>
              <a:cxnLst/>
              <a:rect l="l" t="t" r="r" b="b"/>
              <a:pathLst>
                <a:path w="1513" h="339" extrusionOk="0">
                  <a:moveTo>
                    <a:pt x="598" y="40"/>
                  </a:moveTo>
                  <a:cubicBezTo>
                    <a:pt x="399" y="80"/>
                    <a:pt x="140" y="0"/>
                    <a:pt x="1" y="239"/>
                  </a:cubicBezTo>
                  <a:cubicBezTo>
                    <a:pt x="110" y="309"/>
                    <a:pt x="230" y="338"/>
                    <a:pt x="352" y="338"/>
                  </a:cubicBezTo>
                  <a:cubicBezTo>
                    <a:pt x="473" y="338"/>
                    <a:pt x="598" y="309"/>
                    <a:pt x="717" y="259"/>
                  </a:cubicBezTo>
                  <a:cubicBezTo>
                    <a:pt x="795" y="241"/>
                    <a:pt x="876" y="237"/>
                    <a:pt x="958" y="237"/>
                  </a:cubicBezTo>
                  <a:cubicBezTo>
                    <a:pt x="1013" y="237"/>
                    <a:pt x="1068" y="239"/>
                    <a:pt x="1122" y="239"/>
                  </a:cubicBezTo>
                  <a:cubicBezTo>
                    <a:pt x="1259" y="239"/>
                    <a:pt x="1393" y="229"/>
                    <a:pt x="1513" y="159"/>
                  </a:cubicBezTo>
                  <a:cubicBezTo>
                    <a:pt x="1413" y="70"/>
                    <a:pt x="1309" y="55"/>
                    <a:pt x="1204" y="55"/>
                  </a:cubicBezTo>
                  <a:cubicBezTo>
                    <a:pt x="1152" y="55"/>
                    <a:pt x="1100" y="59"/>
                    <a:pt x="1048" y="59"/>
                  </a:cubicBezTo>
                  <a:cubicBezTo>
                    <a:pt x="997" y="59"/>
                    <a:pt x="946" y="55"/>
                    <a:pt x="896" y="4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26" name="Google Shape;12426;p21"/>
            <p:cNvSpPr/>
            <p:nvPr/>
          </p:nvSpPr>
          <p:spPr>
            <a:xfrm>
              <a:off x="5601575" y="2493175"/>
              <a:ext cx="26875" cy="10750"/>
            </a:xfrm>
            <a:custGeom>
              <a:avLst/>
              <a:gdLst/>
              <a:ahLst/>
              <a:cxnLst/>
              <a:rect l="l" t="t" r="r" b="b"/>
              <a:pathLst>
                <a:path w="1075" h="430" extrusionOk="0">
                  <a:moveTo>
                    <a:pt x="291" y="0"/>
                  </a:moveTo>
                  <a:cubicBezTo>
                    <a:pt x="235" y="0"/>
                    <a:pt x="178" y="19"/>
                    <a:pt x="120" y="71"/>
                  </a:cubicBezTo>
                  <a:lnTo>
                    <a:pt x="120" y="270"/>
                  </a:lnTo>
                  <a:cubicBezTo>
                    <a:pt x="0" y="330"/>
                    <a:pt x="20" y="409"/>
                    <a:pt x="140" y="429"/>
                  </a:cubicBezTo>
                  <a:cubicBezTo>
                    <a:pt x="438" y="409"/>
                    <a:pt x="756" y="409"/>
                    <a:pt x="1075" y="389"/>
                  </a:cubicBezTo>
                  <a:lnTo>
                    <a:pt x="1075" y="270"/>
                  </a:lnTo>
                  <a:cubicBezTo>
                    <a:pt x="975" y="171"/>
                    <a:pt x="796" y="210"/>
                    <a:pt x="697" y="91"/>
                  </a:cubicBezTo>
                  <a:cubicBezTo>
                    <a:pt x="688" y="92"/>
                    <a:pt x="679" y="92"/>
                    <a:pt x="670" y="92"/>
                  </a:cubicBezTo>
                  <a:cubicBezTo>
                    <a:pt x="540" y="92"/>
                    <a:pt x="417" y="0"/>
                    <a:pt x="291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27" name="Google Shape;12427;p21"/>
            <p:cNvSpPr/>
            <p:nvPr/>
          </p:nvSpPr>
          <p:spPr>
            <a:xfrm>
              <a:off x="5647325" y="2466600"/>
              <a:ext cx="28375" cy="9700"/>
            </a:xfrm>
            <a:custGeom>
              <a:avLst/>
              <a:gdLst/>
              <a:ahLst/>
              <a:cxnLst/>
              <a:rect l="l" t="t" r="r" b="b"/>
              <a:pathLst>
                <a:path w="1135" h="388" extrusionOk="0">
                  <a:moveTo>
                    <a:pt x="955" y="0"/>
                  </a:moveTo>
                  <a:lnTo>
                    <a:pt x="955" y="0"/>
                  </a:lnTo>
                  <a:cubicBezTo>
                    <a:pt x="715" y="145"/>
                    <a:pt x="461" y="186"/>
                    <a:pt x="195" y="186"/>
                  </a:cubicBezTo>
                  <a:cubicBezTo>
                    <a:pt x="131" y="186"/>
                    <a:pt x="66" y="183"/>
                    <a:pt x="1" y="179"/>
                  </a:cubicBezTo>
                  <a:lnTo>
                    <a:pt x="1" y="378"/>
                  </a:lnTo>
                  <a:cubicBezTo>
                    <a:pt x="186" y="378"/>
                    <a:pt x="363" y="387"/>
                    <a:pt x="537" y="387"/>
                  </a:cubicBezTo>
                  <a:cubicBezTo>
                    <a:pt x="624" y="387"/>
                    <a:pt x="710" y="385"/>
                    <a:pt x="796" y="378"/>
                  </a:cubicBezTo>
                  <a:cubicBezTo>
                    <a:pt x="1134" y="358"/>
                    <a:pt x="995" y="179"/>
                    <a:pt x="955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28" name="Google Shape;12428;p21"/>
            <p:cNvSpPr/>
            <p:nvPr/>
          </p:nvSpPr>
          <p:spPr>
            <a:xfrm>
              <a:off x="5537925" y="2442150"/>
              <a:ext cx="19900" cy="10550"/>
            </a:xfrm>
            <a:custGeom>
              <a:avLst/>
              <a:gdLst/>
              <a:ahLst/>
              <a:cxnLst/>
              <a:rect l="l" t="t" r="r" b="b"/>
              <a:pathLst>
                <a:path w="796" h="422" extrusionOk="0">
                  <a:moveTo>
                    <a:pt x="599" y="1"/>
                  </a:moveTo>
                  <a:cubicBezTo>
                    <a:pt x="512" y="1"/>
                    <a:pt x="414" y="23"/>
                    <a:pt x="338" y="23"/>
                  </a:cubicBezTo>
                  <a:cubicBezTo>
                    <a:pt x="239" y="23"/>
                    <a:pt x="159" y="43"/>
                    <a:pt x="60" y="63"/>
                  </a:cubicBezTo>
                  <a:cubicBezTo>
                    <a:pt x="40" y="123"/>
                    <a:pt x="40" y="163"/>
                    <a:pt x="0" y="222"/>
                  </a:cubicBezTo>
                  <a:cubicBezTo>
                    <a:pt x="159" y="242"/>
                    <a:pt x="299" y="262"/>
                    <a:pt x="378" y="421"/>
                  </a:cubicBezTo>
                  <a:cubicBezTo>
                    <a:pt x="557" y="382"/>
                    <a:pt x="796" y="342"/>
                    <a:pt x="796" y="143"/>
                  </a:cubicBezTo>
                  <a:cubicBezTo>
                    <a:pt x="775" y="28"/>
                    <a:pt x="694" y="1"/>
                    <a:pt x="59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29" name="Google Shape;12429;p21"/>
            <p:cNvSpPr/>
            <p:nvPr/>
          </p:nvSpPr>
          <p:spPr>
            <a:xfrm>
              <a:off x="5909425" y="2471575"/>
              <a:ext cx="18425" cy="9550"/>
            </a:xfrm>
            <a:custGeom>
              <a:avLst/>
              <a:gdLst/>
              <a:ahLst/>
              <a:cxnLst/>
              <a:rect l="l" t="t" r="r" b="b"/>
              <a:pathLst>
                <a:path w="737" h="382" extrusionOk="0">
                  <a:moveTo>
                    <a:pt x="0" y="0"/>
                  </a:moveTo>
                  <a:cubicBezTo>
                    <a:pt x="18" y="301"/>
                    <a:pt x="177" y="382"/>
                    <a:pt x="409" y="382"/>
                  </a:cubicBezTo>
                  <a:cubicBezTo>
                    <a:pt x="437" y="382"/>
                    <a:pt x="467" y="380"/>
                    <a:pt x="497" y="378"/>
                  </a:cubicBezTo>
                  <a:cubicBezTo>
                    <a:pt x="736" y="338"/>
                    <a:pt x="597" y="139"/>
                    <a:pt x="557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30" name="Google Shape;12430;p21"/>
            <p:cNvSpPr/>
            <p:nvPr/>
          </p:nvSpPr>
          <p:spPr>
            <a:xfrm>
              <a:off x="5995450" y="2481025"/>
              <a:ext cx="23900" cy="4900"/>
            </a:xfrm>
            <a:custGeom>
              <a:avLst/>
              <a:gdLst/>
              <a:ahLst/>
              <a:cxnLst/>
              <a:rect l="l" t="t" r="r" b="b"/>
              <a:pathLst>
                <a:path w="956" h="196" extrusionOk="0">
                  <a:moveTo>
                    <a:pt x="0" y="0"/>
                  </a:moveTo>
                  <a:cubicBezTo>
                    <a:pt x="157" y="138"/>
                    <a:pt x="305" y="195"/>
                    <a:pt x="450" y="195"/>
                  </a:cubicBezTo>
                  <a:cubicBezTo>
                    <a:pt x="619" y="195"/>
                    <a:pt x="784" y="118"/>
                    <a:pt x="955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31" name="Google Shape;12431;p21"/>
            <p:cNvSpPr/>
            <p:nvPr/>
          </p:nvSpPr>
          <p:spPr>
            <a:xfrm>
              <a:off x="6004900" y="2494875"/>
              <a:ext cx="18925" cy="5575"/>
            </a:xfrm>
            <a:custGeom>
              <a:avLst/>
              <a:gdLst/>
              <a:ahLst/>
              <a:cxnLst/>
              <a:rect l="l" t="t" r="r" b="b"/>
              <a:pathLst>
                <a:path w="757" h="223" extrusionOk="0">
                  <a:moveTo>
                    <a:pt x="371" y="1"/>
                  </a:moveTo>
                  <a:cubicBezTo>
                    <a:pt x="249" y="1"/>
                    <a:pt x="127" y="65"/>
                    <a:pt x="0" y="182"/>
                  </a:cubicBezTo>
                  <a:cubicBezTo>
                    <a:pt x="259" y="182"/>
                    <a:pt x="498" y="222"/>
                    <a:pt x="756" y="222"/>
                  </a:cubicBezTo>
                  <a:cubicBezTo>
                    <a:pt x="625" y="70"/>
                    <a:pt x="498" y="1"/>
                    <a:pt x="371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32" name="Google Shape;12432;p21"/>
            <p:cNvSpPr/>
            <p:nvPr/>
          </p:nvSpPr>
          <p:spPr>
            <a:xfrm>
              <a:off x="5618975" y="2494950"/>
              <a:ext cx="9475" cy="5000"/>
            </a:xfrm>
            <a:custGeom>
              <a:avLst/>
              <a:gdLst/>
              <a:ahLst/>
              <a:cxnLst/>
              <a:rect l="l" t="t" r="r" b="b"/>
              <a:pathLst>
                <a:path w="379" h="200" extrusionOk="0">
                  <a:moveTo>
                    <a:pt x="379" y="0"/>
                  </a:moveTo>
                  <a:cubicBezTo>
                    <a:pt x="239" y="0"/>
                    <a:pt x="120" y="20"/>
                    <a:pt x="1" y="20"/>
                  </a:cubicBezTo>
                  <a:cubicBezTo>
                    <a:pt x="100" y="159"/>
                    <a:pt x="220" y="199"/>
                    <a:pt x="379" y="199"/>
                  </a:cubicBezTo>
                  <a:lnTo>
                    <a:pt x="379" y="0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33" name="Google Shape;12433;p21"/>
            <p:cNvSpPr/>
            <p:nvPr/>
          </p:nvSpPr>
          <p:spPr>
            <a:xfrm>
              <a:off x="6023800" y="2500900"/>
              <a:ext cx="9975" cy="4025"/>
            </a:xfrm>
            <a:custGeom>
              <a:avLst/>
              <a:gdLst/>
              <a:ahLst/>
              <a:cxnLst/>
              <a:rect l="l" t="t" r="r" b="b"/>
              <a:pathLst>
                <a:path w="399" h="161" extrusionOk="0">
                  <a:moveTo>
                    <a:pt x="0" y="1"/>
                  </a:moveTo>
                  <a:cubicBezTo>
                    <a:pt x="100" y="160"/>
                    <a:pt x="239" y="120"/>
                    <a:pt x="398" y="160"/>
                  </a:cubicBezTo>
                  <a:lnTo>
                    <a:pt x="398" y="1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34" name="Google Shape;12434;p21"/>
            <p:cNvSpPr/>
            <p:nvPr/>
          </p:nvSpPr>
          <p:spPr>
            <a:xfrm>
              <a:off x="5537925" y="2453175"/>
              <a:ext cx="6475" cy="4500"/>
            </a:xfrm>
            <a:custGeom>
              <a:avLst/>
              <a:gdLst/>
              <a:ahLst/>
              <a:cxnLst/>
              <a:rect l="l" t="t" r="r" b="b"/>
              <a:pathLst>
                <a:path w="259" h="180" extrusionOk="0">
                  <a:moveTo>
                    <a:pt x="259" y="0"/>
                  </a:moveTo>
                  <a:cubicBezTo>
                    <a:pt x="139" y="0"/>
                    <a:pt x="60" y="40"/>
                    <a:pt x="0" y="179"/>
                  </a:cubicBezTo>
                  <a:cubicBezTo>
                    <a:pt x="80" y="120"/>
                    <a:pt x="159" y="80"/>
                    <a:pt x="25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35" name="Google Shape;12435;p21"/>
            <p:cNvSpPr/>
            <p:nvPr/>
          </p:nvSpPr>
          <p:spPr>
            <a:xfrm>
              <a:off x="5832825" y="2478775"/>
              <a:ext cx="5000" cy="2275"/>
            </a:xfrm>
            <a:custGeom>
              <a:avLst/>
              <a:gdLst/>
              <a:ahLst/>
              <a:cxnLst/>
              <a:rect l="l" t="t" r="r" b="b"/>
              <a:pathLst>
                <a:path w="200" h="91" extrusionOk="0">
                  <a:moveTo>
                    <a:pt x="107" y="1"/>
                  </a:moveTo>
                  <a:cubicBezTo>
                    <a:pt x="75" y="1"/>
                    <a:pt x="40" y="31"/>
                    <a:pt x="1" y="90"/>
                  </a:cubicBezTo>
                  <a:lnTo>
                    <a:pt x="199" y="90"/>
                  </a:lnTo>
                  <a:cubicBezTo>
                    <a:pt x="170" y="31"/>
                    <a:pt x="140" y="1"/>
                    <a:pt x="107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36" name="Google Shape;12436;p21"/>
            <p:cNvSpPr/>
            <p:nvPr/>
          </p:nvSpPr>
          <p:spPr>
            <a:xfrm>
              <a:off x="5480225" y="2486000"/>
              <a:ext cx="5000" cy="4500"/>
            </a:xfrm>
            <a:custGeom>
              <a:avLst/>
              <a:gdLst/>
              <a:ahLst/>
              <a:cxnLst/>
              <a:rect l="l" t="t" r="r" b="b"/>
              <a:pathLst>
                <a:path w="200" h="180" extrusionOk="0">
                  <a:moveTo>
                    <a:pt x="200" y="0"/>
                  </a:moveTo>
                  <a:lnTo>
                    <a:pt x="200" y="0"/>
                  </a:lnTo>
                  <a:cubicBezTo>
                    <a:pt x="100" y="20"/>
                    <a:pt x="21" y="80"/>
                    <a:pt x="1" y="179"/>
                  </a:cubicBezTo>
                  <a:cubicBezTo>
                    <a:pt x="120" y="179"/>
                    <a:pt x="200" y="119"/>
                    <a:pt x="20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37" name="Google Shape;12437;p21"/>
            <p:cNvSpPr/>
            <p:nvPr/>
          </p:nvSpPr>
          <p:spPr>
            <a:xfrm>
              <a:off x="5621975" y="2423100"/>
              <a:ext cx="516225" cy="28600"/>
            </a:xfrm>
            <a:custGeom>
              <a:avLst/>
              <a:gdLst/>
              <a:ahLst/>
              <a:cxnLst/>
              <a:rect l="l" t="t" r="r" b="b"/>
              <a:pathLst>
                <a:path w="20649" h="1144" extrusionOk="0">
                  <a:moveTo>
                    <a:pt x="900" y="1"/>
                  </a:moveTo>
                  <a:cubicBezTo>
                    <a:pt x="884" y="1"/>
                    <a:pt x="869" y="3"/>
                    <a:pt x="855" y="10"/>
                  </a:cubicBezTo>
                  <a:cubicBezTo>
                    <a:pt x="781" y="38"/>
                    <a:pt x="703" y="45"/>
                    <a:pt x="623" y="45"/>
                  </a:cubicBezTo>
                  <a:cubicBezTo>
                    <a:pt x="542" y="45"/>
                    <a:pt x="459" y="38"/>
                    <a:pt x="374" y="38"/>
                  </a:cubicBezTo>
                  <a:cubicBezTo>
                    <a:pt x="252" y="38"/>
                    <a:pt x="126" y="54"/>
                    <a:pt x="0" y="129"/>
                  </a:cubicBezTo>
                  <a:cubicBezTo>
                    <a:pt x="279" y="348"/>
                    <a:pt x="796" y="89"/>
                    <a:pt x="816" y="606"/>
                  </a:cubicBezTo>
                  <a:cubicBezTo>
                    <a:pt x="990" y="622"/>
                    <a:pt x="1162" y="628"/>
                    <a:pt x="1333" y="628"/>
                  </a:cubicBezTo>
                  <a:cubicBezTo>
                    <a:pt x="1610" y="628"/>
                    <a:pt x="1886" y="611"/>
                    <a:pt x="2168" y="587"/>
                  </a:cubicBezTo>
                  <a:cubicBezTo>
                    <a:pt x="2288" y="517"/>
                    <a:pt x="2412" y="492"/>
                    <a:pt x="2534" y="492"/>
                  </a:cubicBezTo>
                  <a:cubicBezTo>
                    <a:pt x="2656" y="492"/>
                    <a:pt x="2775" y="517"/>
                    <a:pt x="2884" y="547"/>
                  </a:cubicBezTo>
                  <a:cubicBezTo>
                    <a:pt x="3544" y="615"/>
                    <a:pt x="4195" y="637"/>
                    <a:pt x="4848" y="637"/>
                  </a:cubicBezTo>
                  <a:cubicBezTo>
                    <a:pt x="5141" y="637"/>
                    <a:pt x="5434" y="632"/>
                    <a:pt x="5729" y="626"/>
                  </a:cubicBezTo>
                  <a:cubicBezTo>
                    <a:pt x="6357" y="615"/>
                    <a:pt x="6972" y="590"/>
                    <a:pt x="7586" y="590"/>
                  </a:cubicBezTo>
                  <a:cubicBezTo>
                    <a:pt x="8041" y="590"/>
                    <a:pt x="8494" y="604"/>
                    <a:pt x="8952" y="646"/>
                  </a:cubicBezTo>
                  <a:cubicBezTo>
                    <a:pt x="11359" y="845"/>
                    <a:pt x="13806" y="845"/>
                    <a:pt x="16232" y="945"/>
                  </a:cubicBezTo>
                  <a:cubicBezTo>
                    <a:pt x="16520" y="875"/>
                    <a:pt x="16800" y="843"/>
                    <a:pt x="17080" y="843"/>
                  </a:cubicBezTo>
                  <a:cubicBezTo>
                    <a:pt x="17437" y="843"/>
                    <a:pt x="17793" y="895"/>
                    <a:pt x="18162" y="984"/>
                  </a:cubicBezTo>
                  <a:lnTo>
                    <a:pt x="18321" y="984"/>
                  </a:lnTo>
                  <a:cubicBezTo>
                    <a:pt x="18460" y="905"/>
                    <a:pt x="18595" y="860"/>
                    <a:pt x="18724" y="860"/>
                  </a:cubicBezTo>
                  <a:cubicBezTo>
                    <a:pt x="18853" y="860"/>
                    <a:pt x="18978" y="905"/>
                    <a:pt x="19097" y="1004"/>
                  </a:cubicBezTo>
                  <a:cubicBezTo>
                    <a:pt x="19367" y="1112"/>
                    <a:pt x="19642" y="1126"/>
                    <a:pt x="19917" y="1126"/>
                  </a:cubicBezTo>
                  <a:cubicBezTo>
                    <a:pt x="20016" y="1126"/>
                    <a:pt x="20116" y="1125"/>
                    <a:pt x="20215" y="1125"/>
                  </a:cubicBezTo>
                  <a:cubicBezTo>
                    <a:pt x="20347" y="1125"/>
                    <a:pt x="20479" y="1128"/>
                    <a:pt x="20609" y="1144"/>
                  </a:cubicBezTo>
                  <a:cubicBezTo>
                    <a:pt x="20649" y="1004"/>
                    <a:pt x="20549" y="925"/>
                    <a:pt x="20410" y="845"/>
                  </a:cubicBezTo>
                  <a:cubicBezTo>
                    <a:pt x="20314" y="809"/>
                    <a:pt x="20205" y="781"/>
                    <a:pt x="20098" y="781"/>
                  </a:cubicBezTo>
                  <a:cubicBezTo>
                    <a:pt x="20026" y="781"/>
                    <a:pt x="19956" y="793"/>
                    <a:pt x="19893" y="825"/>
                  </a:cubicBezTo>
                  <a:cubicBezTo>
                    <a:pt x="19794" y="879"/>
                    <a:pt x="19733" y="900"/>
                    <a:pt x="19697" y="900"/>
                  </a:cubicBezTo>
                  <a:cubicBezTo>
                    <a:pt x="19557" y="900"/>
                    <a:pt x="19784" y="587"/>
                    <a:pt x="19674" y="587"/>
                  </a:cubicBezTo>
                  <a:cubicBezTo>
                    <a:pt x="15040" y="359"/>
                    <a:pt x="10422" y="178"/>
                    <a:pt x="5792" y="178"/>
                  </a:cubicBezTo>
                  <a:cubicBezTo>
                    <a:pt x="5155" y="178"/>
                    <a:pt x="4517" y="181"/>
                    <a:pt x="3879" y="189"/>
                  </a:cubicBezTo>
                  <a:cubicBezTo>
                    <a:pt x="3581" y="139"/>
                    <a:pt x="3282" y="114"/>
                    <a:pt x="2984" y="114"/>
                  </a:cubicBezTo>
                  <a:cubicBezTo>
                    <a:pt x="2686" y="114"/>
                    <a:pt x="2387" y="139"/>
                    <a:pt x="2089" y="189"/>
                  </a:cubicBezTo>
                  <a:cubicBezTo>
                    <a:pt x="2079" y="169"/>
                    <a:pt x="2059" y="159"/>
                    <a:pt x="2037" y="159"/>
                  </a:cubicBezTo>
                  <a:cubicBezTo>
                    <a:pt x="2014" y="159"/>
                    <a:pt x="1989" y="169"/>
                    <a:pt x="1969" y="189"/>
                  </a:cubicBezTo>
                  <a:cubicBezTo>
                    <a:pt x="1651" y="129"/>
                    <a:pt x="1293" y="149"/>
                    <a:pt x="995" y="10"/>
                  </a:cubicBezTo>
                  <a:cubicBezTo>
                    <a:pt x="968" y="10"/>
                    <a:pt x="933" y="1"/>
                    <a:pt x="90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38" name="Google Shape;12438;p21"/>
            <p:cNvSpPr/>
            <p:nvPr/>
          </p:nvSpPr>
          <p:spPr>
            <a:xfrm>
              <a:off x="6117925" y="2435000"/>
              <a:ext cx="284350" cy="27700"/>
            </a:xfrm>
            <a:custGeom>
              <a:avLst/>
              <a:gdLst/>
              <a:ahLst/>
              <a:cxnLst/>
              <a:rect l="l" t="t" r="r" b="b"/>
              <a:pathLst>
                <a:path w="11374" h="1108" extrusionOk="0">
                  <a:moveTo>
                    <a:pt x="588" y="0"/>
                  </a:moveTo>
                  <a:cubicBezTo>
                    <a:pt x="411" y="0"/>
                    <a:pt x="233" y="62"/>
                    <a:pt x="55" y="111"/>
                  </a:cubicBezTo>
                  <a:cubicBezTo>
                    <a:pt x="0" y="394"/>
                    <a:pt x="131" y="415"/>
                    <a:pt x="283" y="415"/>
                  </a:cubicBezTo>
                  <a:cubicBezTo>
                    <a:pt x="309" y="415"/>
                    <a:pt x="336" y="414"/>
                    <a:pt x="362" y="414"/>
                  </a:cubicBezTo>
                  <a:cubicBezTo>
                    <a:pt x="463" y="414"/>
                    <a:pt x="562" y="423"/>
                    <a:pt x="612" y="508"/>
                  </a:cubicBezTo>
                  <a:cubicBezTo>
                    <a:pt x="652" y="548"/>
                    <a:pt x="731" y="628"/>
                    <a:pt x="811" y="668"/>
                  </a:cubicBezTo>
                  <a:cubicBezTo>
                    <a:pt x="3098" y="707"/>
                    <a:pt x="5346" y="707"/>
                    <a:pt x="7614" y="926"/>
                  </a:cubicBezTo>
                  <a:cubicBezTo>
                    <a:pt x="7793" y="982"/>
                    <a:pt x="7977" y="997"/>
                    <a:pt x="8161" y="997"/>
                  </a:cubicBezTo>
                  <a:cubicBezTo>
                    <a:pt x="8386" y="997"/>
                    <a:pt x="8613" y="975"/>
                    <a:pt x="8837" y="975"/>
                  </a:cubicBezTo>
                  <a:cubicBezTo>
                    <a:pt x="9022" y="975"/>
                    <a:pt x="9205" y="990"/>
                    <a:pt x="9384" y="1045"/>
                  </a:cubicBezTo>
                  <a:cubicBezTo>
                    <a:pt x="9587" y="1088"/>
                    <a:pt x="9795" y="1108"/>
                    <a:pt x="10000" y="1108"/>
                  </a:cubicBezTo>
                  <a:cubicBezTo>
                    <a:pt x="10177" y="1108"/>
                    <a:pt x="10352" y="1093"/>
                    <a:pt x="10518" y="1065"/>
                  </a:cubicBezTo>
                  <a:cubicBezTo>
                    <a:pt x="10588" y="1016"/>
                    <a:pt x="10653" y="991"/>
                    <a:pt x="10715" y="991"/>
                  </a:cubicBezTo>
                  <a:cubicBezTo>
                    <a:pt x="10777" y="991"/>
                    <a:pt x="10837" y="1016"/>
                    <a:pt x="10896" y="1065"/>
                  </a:cubicBezTo>
                  <a:lnTo>
                    <a:pt x="11095" y="1065"/>
                  </a:lnTo>
                  <a:lnTo>
                    <a:pt x="11294" y="866"/>
                  </a:lnTo>
                  <a:cubicBezTo>
                    <a:pt x="11314" y="866"/>
                    <a:pt x="11354" y="847"/>
                    <a:pt x="11354" y="807"/>
                  </a:cubicBezTo>
                  <a:cubicBezTo>
                    <a:pt x="11374" y="747"/>
                    <a:pt x="11354" y="707"/>
                    <a:pt x="11294" y="648"/>
                  </a:cubicBezTo>
                  <a:lnTo>
                    <a:pt x="10996" y="648"/>
                  </a:lnTo>
                  <a:cubicBezTo>
                    <a:pt x="9583" y="469"/>
                    <a:pt x="8171" y="508"/>
                    <a:pt x="6739" y="270"/>
                  </a:cubicBezTo>
                  <a:cubicBezTo>
                    <a:pt x="6679" y="250"/>
                    <a:pt x="6619" y="210"/>
                    <a:pt x="6580" y="210"/>
                  </a:cubicBezTo>
                  <a:cubicBezTo>
                    <a:pt x="4630" y="31"/>
                    <a:pt x="2661" y="210"/>
                    <a:pt x="711" y="11"/>
                  </a:cubicBezTo>
                  <a:cubicBezTo>
                    <a:pt x="670" y="4"/>
                    <a:pt x="629" y="0"/>
                    <a:pt x="58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39" name="Google Shape;12439;p21"/>
            <p:cNvSpPr/>
            <p:nvPr/>
          </p:nvSpPr>
          <p:spPr>
            <a:xfrm>
              <a:off x="6286375" y="2441875"/>
              <a:ext cx="106450" cy="11225"/>
            </a:xfrm>
            <a:custGeom>
              <a:avLst/>
              <a:gdLst/>
              <a:ahLst/>
              <a:cxnLst/>
              <a:rect l="l" t="t" r="r" b="b"/>
              <a:pathLst>
                <a:path w="4258" h="449" extrusionOk="0">
                  <a:moveTo>
                    <a:pt x="1133" y="1"/>
                  </a:moveTo>
                  <a:cubicBezTo>
                    <a:pt x="756" y="1"/>
                    <a:pt x="378" y="13"/>
                    <a:pt x="1" y="34"/>
                  </a:cubicBezTo>
                  <a:cubicBezTo>
                    <a:pt x="80" y="74"/>
                    <a:pt x="140" y="194"/>
                    <a:pt x="200" y="194"/>
                  </a:cubicBezTo>
                  <a:cubicBezTo>
                    <a:pt x="1265" y="255"/>
                    <a:pt x="2294" y="449"/>
                    <a:pt x="3342" y="449"/>
                  </a:cubicBezTo>
                  <a:cubicBezTo>
                    <a:pt x="3645" y="449"/>
                    <a:pt x="3950" y="433"/>
                    <a:pt x="4258" y="393"/>
                  </a:cubicBezTo>
                  <a:cubicBezTo>
                    <a:pt x="3233" y="100"/>
                    <a:pt x="2186" y="1"/>
                    <a:pt x="1133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40" name="Google Shape;12440;p21"/>
            <p:cNvSpPr/>
            <p:nvPr/>
          </p:nvSpPr>
          <p:spPr>
            <a:xfrm>
              <a:off x="5675675" y="2422950"/>
              <a:ext cx="44775" cy="4875"/>
            </a:xfrm>
            <a:custGeom>
              <a:avLst/>
              <a:gdLst/>
              <a:ahLst/>
              <a:cxnLst/>
              <a:rect l="l" t="t" r="r" b="b"/>
              <a:pathLst>
                <a:path w="1791" h="195" extrusionOk="0">
                  <a:moveTo>
                    <a:pt x="866" y="1"/>
                  </a:moveTo>
                  <a:cubicBezTo>
                    <a:pt x="567" y="1"/>
                    <a:pt x="279" y="65"/>
                    <a:pt x="0" y="195"/>
                  </a:cubicBezTo>
                  <a:lnTo>
                    <a:pt x="1791" y="195"/>
                  </a:lnTo>
                  <a:cubicBezTo>
                    <a:pt x="1473" y="65"/>
                    <a:pt x="1164" y="1"/>
                    <a:pt x="866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41" name="Google Shape;12441;p21"/>
            <p:cNvSpPr/>
            <p:nvPr/>
          </p:nvSpPr>
          <p:spPr>
            <a:xfrm>
              <a:off x="5647325" y="2422850"/>
              <a:ext cx="24400" cy="7975"/>
            </a:xfrm>
            <a:custGeom>
              <a:avLst/>
              <a:gdLst/>
              <a:ahLst/>
              <a:cxnLst/>
              <a:rect l="l" t="t" r="r" b="b"/>
              <a:pathLst>
                <a:path w="976" h="319" extrusionOk="0">
                  <a:moveTo>
                    <a:pt x="242" y="0"/>
                  </a:moveTo>
                  <a:cubicBezTo>
                    <a:pt x="164" y="0"/>
                    <a:pt x="84" y="12"/>
                    <a:pt x="1" y="40"/>
                  </a:cubicBezTo>
                  <a:cubicBezTo>
                    <a:pt x="190" y="188"/>
                    <a:pt x="397" y="318"/>
                    <a:pt x="629" y="318"/>
                  </a:cubicBezTo>
                  <a:cubicBezTo>
                    <a:pt x="738" y="318"/>
                    <a:pt x="854" y="289"/>
                    <a:pt x="975" y="219"/>
                  </a:cubicBezTo>
                  <a:cubicBezTo>
                    <a:pt x="731" y="127"/>
                    <a:pt x="498" y="0"/>
                    <a:pt x="242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42" name="Google Shape;12442;p21"/>
            <p:cNvSpPr/>
            <p:nvPr/>
          </p:nvSpPr>
          <p:spPr>
            <a:xfrm>
              <a:off x="6102225" y="2437750"/>
              <a:ext cx="31000" cy="10000"/>
            </a:xfrm>
            <a:custGeom>
              <a:avLst/>
              <a:gdLst/>
              <a:ahLst/>
              <a:cxnLst/>
              <a:rect l="l" t="t" r="r" b="b"/>
              <a:pathLst>
                <a:path w="1240" h="400" extrusionOk="0">
                  <a:moveTo>
                    <a:pt x="484" y="1"/>
                  </a:moveTo>
                  <a:cubicBezTo>
                    <a:pt x="465" y="135"/>
                    <a:pt x="0" y="399"/>
                    <a:pt x="524" y="399"/>
                  </a:cubicBezTo>
                  <a:cubicBezTo>
                    <a:pt x="542" y="399"/>
                    <a:pt x="562" y="399"/>
                    <a:pt x="583" y="398"/>
                  </a:cubicBezTo>
                  <a:cubicBezTo>
                    <a:pt x="656" y="385"/>
                    <a:pt x="727" y="381"/>
                    <a:pt x="798" y="381"/>
                  </a:cubicBezTo>
                  <a:cubicBezTo>
                    <a:pt x="939" y="381"/>
                    <a:pt x="1081" y="398"/>
                    <a:pt x="1240" y="398"/>
                  </a:cubicBezTo>
                  <a:cubicBezTo>
                    <a:pt x="1120" y="140"/>
                    <a:pt x="782" y="239"/>
                    <a:pt x="683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43" name="Google Shape;12443;p21"/>
            <p:cNvSpPr/>
            <p:nvPr/>
          </p:nvSpPr>
          <p:spPr>
            <a:xfrm>
              <a:off x="6400275" y="2448100"/>
              <a:ext cx="14425" cy="8725"/>
            </a:xfrm>
            <a:custGeom>
              <a:avLst/>
              <a:gdLst/>
              <a:ahLst/>
              <a:cxnLst/>
              <a:rect l="l" t="t" r="r" b="b"/>
              <a:pathLst>
                <a:path w="577" h="349" extrusionOk="0">
                  <a:moveTo>
                    <a:pt x="196" y="1"/>
                  </a:moveTo>
                  <a:cubicBezTo>
                    <a:pt x="131" y="1"/>
                    <a:pt x="66" y="32"/>
                    <a:pt x="0" y="124"/>
                  </a:cubicBezTo>
                  <a:cubicBezTo>
                    <a:pt x="0" y="203"/>
                    <a:pt x="20" y="283"/>
                    <a:pt x="20" y="342"/>
                  </a:cubicBezTo>
                  <a:cubicBezTo>
                    <a:pt x="83" y="342"/>
                    <a:pt x="150" y="348"/>
                    <a:pt x="215" y="348"/>
                  </a:cubicBezTo>
                  <a:cubicBezTo>
                    <a:pt x="358" y="348"/>
                    <a:pt x="495" y="320"/>
                    <a:pt x="577" y="144"/>
                  </a:cubicBezTo>
                  <a:cubicBezTo>
                    <a:pt x="457" y="130"/>
                    <a:pt x="328" y="1"/>
                    <a:pt x="196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44" name="Google Shape;12444;p21"/>
            <p:cNvSpPr/>
            <p:nvPr/>
          </p:nvSpPr>
          <p:spPr>
            <a:xfrm>
              <a:off x="6419650" y="2451675"/>
              <a:ext cx="10975" cy="11475"/>
            </a:xfrm>
            <a:custGeom>
              <a:avLst/>
              <a:gdLst/>
              <a:ahLst/>
              <a:cxnLst/>
              <a:rect l="l" t="t" r="r" b="b"/>
              <a:pathLst>
                <a:path w="439" h="459" extrusionOk="0">
                  <a:moveTo>
                    <a:pt x="1" y="1"/>
                  </a:moveTo>
                  <a:lnTo>
                    <a:pt x="220" y="458"/>
                  </a:lnTo>
                  <a:cubicBezTo>
                    <a:pt x="439" y="160"/>
                    <a:pt x="339" y="40"/>
                    <a:pt x="1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45" name="Google Shape;12445;p21"/>
            <p:cNvSpPr/>
            <p:nvPr/>
          </p:nvSpPr>
          <p:spPr>
            <a:xfrm>
              <a:off x="6414700" y="2449250"/>
              <a:ext cx="4975" cy="2450"/>
            </a:xfrm>
            <a:custGeom>
              <a:avLst/>
              <a:gdLst/>
              <a:ahLst/>
              <a:cxnLst/>
              <a:rect l="l" t="t" r="r" b="b"/>
              <a:pathLst>
                <a:path w="199" h="98" extrusionOk="0">
                  <a:moveTo>
                    <a:pt x="103" y="0"/>
                  </a:moveTo>
                  <a:cubicBezTo>
                    <a:pt x="72" y="0"/>
                    <a:pt x="38" y="31"/>
                    <a:pt x="0" y="98"/>
                  </a:cubicBezTo>
                  <a:lnTo>
                    <a:pt x="199" y="98"/>
                  </a:lnTo>
                  <a:cubicBezTo>
                    <a:pt x="168" y="36"/>
                    <a:pt x="137" y="0"/>
                    <a:pt x="103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46" name="Google Shape;12446;p21"/>
            <p:cNvSpPr/>
            <p:nvPr/>
          </p:nvSpPr>
          <p:spPr>
            <a:xfrm>
              <a:off x="5153500" y="2873900"/>
              <a:ext cx="157675" cy="112425"/>
            </a:xfrm>
            <a:custGeom>
              <a:avLst/>
              <a:gdLst/>
              <a:ahLst/>
              <a:cxnLst/>
              <a:rect l="l" t="t" r="r" b="b"/>
              <a:pathLst>
                <a:path w="6307" h="4497" extrusionOk="0">
                  <a:moveTo>
                    <a:pt x="3024" y="0"/>
                  </a:moveTo>
                  <a:cubicBezTo>
                    <a:pt x="2944" y="0"/>
                    <a:pt x="2885" y="20"/>
                    <a:pt x="2825" y="100"/>
                  </a:cubicBezTo>
                  <a:cubicBezTo>
                    <a:pt x="2696" y="819"/>
                    <a:pt x="2378" y="1282"/>
                    <a:pt x="1619" y="1282"/>
                  </a:cubicBezTo>
                  <a:cubicBezTo>
                    <a:pt x="1560" y="1282"/>
                    <a:pt x="1497" y="1279"/>
                    <a:pt x="1432" y="1274"/>
                  </a:cubicBezTo>
                  <a:cubicBezTo>
                    <a:pt x="1403" y="1270"/>
                    <a:pt x="1375" y="1269"/>
                    <a:pt x="1347" y="1269"/>
                  </a:cubicBezTo>
                  <a:cubicBezTo>
                    <a:pt x="858" y="1269"/>
                    <a:pt x="527" y="1742"/>
                    <a:pt x="0" y="1930"/>
                  </a:cubicBezTo>
                  <a:cubicBezTo>
                    <a:pt x="458" y="2268"/>
                    <a:pt x="836" y="2467"/>
                    <a:pt x="1253" y="2587"/>
                  </a:cubicBezTo>
                  <a:cubicBezTo>
                    <a:pt x="1393" y="2746"/>
                    <a:pt x="1492" y="2885"/>
                    <a:pt x="1651" y="3044"/>
                  </a:cubicBezTo>
                  <a:cubicBezTo>
                    <a:pt x="3064" y="3561"/>
                    <a:pt x="4416" y="4258"/>
                    <a:pt x="5928" y="4496"/>
                  </a:cubicBezTo>
                  <a:cubicBezTo>
                    <a:pt x="6207" y="4437"/>
                    <a:pt x="6306" y="4258"/>
                    <a:pt x="6207" y="3979"/>
                  </a:cubicBezTo>
                  <a:cubicBezTo>
                    <a:pt x="6147" y="3860"/>
                    <a:pt x="6048" y="3760"/>
                    <a:pt x="5948" y="3681"/>
                  </a:cubicBezTo>
                  <a:cubicBezTo>
                    <a:pt x="5829" y="3601"/>
                    <a:pt x="5689" y="3561"/>
                    <a:pt x="5530" y="3502"/>
                  </a:cubicBezTo>
                  <a:cubicBezTo>
                    <a:pt x="5491" y="3482"/>
                    <a:pt x="5411" y="3462"/>
                    <a:pt x="5331" y="3442"/>
                  </a:cubicBezTo>
                  <a:cubicBezTo>
                    <a:pt x="5212" y="3382"/>
                    <a:pt x="5053" y="3342"/>
                    <a:pt x="4934" y="3283"/>
                  </a:cubicBezTo>
                  <a:cubicBezTo>
                    <a:pt x="4854" y="3263"/>
                    <a:pt x="4814" y="3243"/>
                    <a:pt x="4735" y="3203"/>
                  </a:cubicBezTo>
                  <a:cubicBezTo>
                    <a:pt x="4556" y="3163"/>
                    <a:pt x="4396" y="3084"/>
                    <a:pt x="4217" y="3004"/>
                  </a:cubicBezTo>
                  <a:cubicBezTo>
                    <a:pt x="4118" y="2964"/>
                    <a:pt x="3999" y="2905"/>
                    <a:pt x="3899" y="2865"/>
                  </a:cubicBezTo>
                  <a:cubicBezTo>
                    <a:pt x="3760" y="2805"/>
                    <a:pt x="3660" y="2785"/>
                    <a:pt x="3541" y="2766"/>
                  </a:cubicBezTo>
                  <a:cubicBezTo>
                    <a:pt x="3362" y="2706"/>
                    <a:pt x="3223" y="2666"/>
                    <a:pt x="3064" y="2606"/>
                  </a:cubicBezTo>
                  <a:cubicBezTo>
                    <a:pt x="2686" y="2467"/>
                    <a:pt x="2248" y="2368"/>
                    <a:pt x="1870" y="2089"/>
                  </a:cubicBezTo>
                  <a:cubicBezTo>
                    <a:pt x="2228" y="1870"/>
                    <a:pt x="2706" y="1990"/>
                    <a:pt x="2924" y="1572"/>
                  </a:cubicBezTo>
                  <a:cubicBezTo>
                    <a:pt x="3083" y="1353"/>
                    <a:pt x="3143" y="1095"/>
                    <a:pt x="3183" y="856"/>
                  </a:cubicBezTo>
                  <a:cubicBezTo>
                    <a:pt x="3203" y="697"/>
                    <a:pt x="3223" y="518"/>
                    <a:pt x="3243" y="378"/>
                  </a:cubicBezTo>
                  <a:lnTo>
                    <a:pt x="3243" y="259"/>
                  </a:lnTo>
                  <a:cubicBezTo>
                    <a:pt x="3243" y="199"/>
                    <a:pt x="3223" y="179"/>
                    <a:pt x="3223" y="120"/>
                  </a:cubicBezTo>
                  <a:cubicBezTo>
                    <a:pt x="3183" y="60"/>
                    <a:pt x="3103" y="20"/>
                    <a:pt x="3024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47" name="Google Shape;12447;p21"/>
            <p:cNvSpPr/>
            <p:nvPr/>
          </p:nvSpPr>
          <p:spPr>
            <a:xfrm>
              <a:off x="5028175" y="3018275"/>
              <a:ext cx="68150" cy="109275"/>
            </a:xfrm>
            <a:custGeom>
              <a:avLst/>
              <a:gdLst/>
              <a:ahLst/>
              <a:cxnLst/>
              <a:rect l="l" t="t" r="r" b="b"/>
              <a:pathLst>
                <a:path w="2726" h="4371" extrusionOk="0">
                  <a:moveTo>
                    <a:pt x="2222" y="0"/>
                  </a:moveTo>
                  <a:cubicBezTo>
                    <a:pt x="2057" y="0"/>
                    <a:pt x="1973" y="120"/>
                    <a:pt x="1890" y="253"/>
                  </a:cubicBezTo>
                  <a:cubicBezTo>
                    <a:pt x="2049" y="1546"/>
                    <a:pt x="1651" y="2600"/>
                    <a:pt x="557" y="3376"/>
                  </a:cubicBezTo>
                  <a:cubicBezTo>
                    <a:pt x="279" y="3575"/>
                    <a:pt x="0" y="3834"/>
                    <a:pt x="0" y="4232"/>
                  </a:cubicBezTo>
                  <a:cubicBezTo>
                    <a:pt x="40" y="4251"/>
                    <a:pt x="80" y="4251"/>
                    <a:pt x="139" y="4271"/>
                  </a:cubicBezTo>
                  <a:cubicBezTo>
                    <a:pt x="199" y="4331"/>
                    <a:pt x="259" y="4331"/>
                    <a:pt x="358" y="4371"/>
                  </a:cubicBezTo>
                  <a:cubicBezTo>
                    <a:pt x="517" y="4291"/>
                    <a:pt x="677" y="4192"/>
                    <a:pt x="816" y="4092"/>
                  </a:cubicBezTo>
                  <a:cubicBezTo>
                    <a:pt x="895" y="4052"/>
                    <a:pt x="975" y="4033"/>
                    <a:pt x="1015" y="3973"/>
                  </a:cubicBezTo>
                  <a:cubicBezTo>
                    <a:pt x="1074" y="3933"/>
                    <a:pt x="1154" y="3873"/>
                    <a:pt x="1194" y="3834"/>
                  </a:cubicBezTo>
                  <a:cubicBezTo>
                    <a:pt x="1253" y="3774"/>
                    <a:pt x="1313" y="3734"/>
                    <a:pt x="1373" y="3675"/>
                  </a:cubicBezTo>
                  <a:cubicBezTo>
                    <a:pt x="1691" y="3456"/>
                    <a:pt x="1870" y="3157"/>
                    <a:pt x="2049" y="2839"/>
                  </a:cubicBezTo>
                  <a:cubicBezTo>
                    <a:pt x="2168" y="2660"/>
                    <a:pt x="2328" y="2501"/>
                    <a:pt x="2427" y="2302"/>
                  </a:cubicBezTo>
                  <a:cubicBezTo>
                    <a:pt x="2527" y="2063"/>
                    <a:pt x="2626" y="1805"/>
                    <a:pt x="2666" y="1546"/>
                  </a:cubicBezTo>
                  <a:cubicBezTo>
                    <a:pt x="2725" y="1267"/>
                    <a:pt x="2725" y="989"/>
                    <a:pt x="2686" y="710"/>
                  </a:cubicBezTo>
                  <a:cubicBezTo>
                    <a:pt x="2686" y="611"/>
                    <a:pt x="2666" y="551"/>
                    <a:pt x="2646" y="452"/>
                  </a:cubicBezTo>
                  <a:cubicBezTo>
                    <a:pt x="2566" y="273"/>
                    <a:pt x="2487" y="114"/>
                    <a:pt x="2328" y="14"/>
                  </a:cubicBezTo>
                  <a:cubicBezTo>
                    <a:pt x="2289" y="5"/>
                    <a:pt x="2254" y="0"/>
                    <a:pt x="2222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48" name="Google Shape;12448;p21"/>
            <p:cNvSpPr/>
            <p:nvPr/>
          </p:nvSpPr>
          <p:spPr>
            <a:xfrm>
              <a:off x="5188300" y="2789800"/>
              <a:ext cx="60200" cy="58275"/>
            </a:xfrm>
            <a:custGeom>
              <a:avLst/>
              <a:gdLst/>
              <a:ahLst/>
              <a:cxnLst/>
              <a:rect l="l" t="t" r="r" b="b"/>
              <a:pathLst>
                <a:path w="2408" h="2331" extrusionOk="0">
                  <a:moveTo>
                    <a:pt x="737" y="1"/>
                  </a:moveTo>
                  <a:cubicBezTo>
                    <a:pt x="408" y="1"/>
                    <a:pt x="151" y="160"/>
                    <a:pt x="1" y="460"/>
                  </a:cubicBezTo>
                  <a:cubicBezTo>
                    <a:pt x="219" y="560"/>
                    <a:pt x="418" y="679"/>
                    <a:pt x="637" y="778"/>
                  </a:cubicBezTo>
                  <a:cubicBezTo>
                    <a:pt x="1512" y="977"/>
                    <a:pt x="1592" y="1057"/>
                    <a:pt x="1592" y="1853"/>
                  </a:cubicBezTo>
                  <a:cubicBezTo>
                    <a:pt x="1612" y="1992"/>
                    <a:pt x="1612" y="2171"/>
                    <a:pt x="1612" y="2330"/>
                  </a:cubicBezTo>
                  <a:cubicBezTo>
                    <a:pt x="2030" y="2270"/>
                    <a:pt x="1950" y="1793"/>
                    <a:pt x="2229" y="1634"/>
                  </a:cubicBezTo>
                  <a:cubicBezTo>
                    <a:pt x="2328" y="1534"/>
                    <a:pt x="2388" y="1395"/>
                    <a:pt x="2408" y="1276"/>
                  </a:cubicBezTo>
                  <a:cubicBezTo>
                    <a:pt x="2288" y="301"/>
                    <a:pt x="1413" y="341"/>
                    <a:pt x="796" y="3"/>
                  </a:cubicBezTo>
                  <a:cubicBezTo>
                    <a:pt x="776" y="1"/>
                    <a:pt x="757" y="1"/>
                    <a:pt x="737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49" name="Google Shape;12449;p21"/>
            <p:cNvSpPr/>
            <p:nvPr/>
          </p:nvSpPr>
          <p:spPr>
            <a:xfrm>
              <a:off x="5107750" y="2944025"/>
              <a:ext cx="84050" cy="33350"/>
            </a:xfrm>
            <a:custGeom>
              <a:avLst/>
              <a:gdLst/>
              <a:ahLst/>
              <a:cxnLst/>
              <a:rect l="l" t="t" r="r" b="b"/>
              <a:pathLst>
                <a:path w="3362" h="1334" extrusionOk="0">
                  <a:moveTo>
                    <a:pt x="3083" y="0"/>
                  </a:moveTo>
                  <a:cubicBezTo>
                    <a:pt x="2387" y="239"/>
                    <a:pt x="1631" y="159"/>
                    <a:pt x="975" y="577"/>
                  </a:cubicBezTo>
                  <a:cubicBezTo>
                    <a:pt x="855" y="677"/>
                    <a:pt x="696" y="657"/>
                    <a:pt x="557" y="736"/>
                  </a:cubicBezTo>
                  <a:cubicBezTo>
                    <a:pt x="534" y="725"/>
                    <a:pt x="514" y="720"/>
                    <a:pt x="496" y="720"/>
                  </a:cubicBezTo>
                  <a:cubicBezTo>
                    <a:pt x="454" y="720"/>
                    <a:pt x="426" y="748"/>
                    <a:pt x="398" y="776"/>
                  </a:cubicBezTo>
                  <a:cubicBezTo>
                    <a:pt x="298" y="876"/>
                    <a:pt x="60" y="796"/>
                    <a:pt x="40" y="1055"/>
                  </a:cubicBezTo>
                  <a:cubicBezTo>
                    <a:pt x="0" y="1254"/>
                    <a:pt x="179" y="1273"/>
                    <a:pt x="338" y="1333"/>
                  </a:cubicBezTo>
                  <a:cubicBezTo>
                    <a:pt x="398" y="1333"/>
                    <a:pt x="497" y="1333"/>
                    <a:pt x="577" y="1293"/>
                  </a:cubicBezTo>
                  <a:cubicBezTo>
                    <a:pt x="796" y="1254"/>
                    <a:pt x="995" y="1194"/>
                    <a:pt x="1194" y="1174"/>
                  </a:cubicBezTo>
                  <a:lnTo>
                    <a:pt x="1572" y="1094"/>
                  </a:lnTo>
                  <a:cubicBezTo>
                    <a:pt x="1751" y="1055"/>
                    <a:pt x="1890" y="1035"/>
                    <a:pt x="2069" y="995"/>
                  </a:cubicBezTo>
                  <a:cubicBezTo>
                    <a:pt x="2526" y="776"/>
                    <a:pt x="3362" y="1075"/>
                    <a:pt x="3223" y="80"/>
                  </a:cubicBezTo>
                  <a:cubicBezTo>
                    <a:pt x="3163" y="60"/>
                    <a:pt x="3143" y="40"/>
                    <a:pt x="3083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50" name="Google Shape;12450;p21"/>
            <p:cNvSpPr/>
            <p:nvPr/>
          </p:nvSpPr>
          <p:spPr>
            <a:xfrm>
              <a:off x="5042600" y="2963425"/>
              <a:ext cx="76600" cy="34525"/>
            </a:xfrm>
            <a:custGeom>
              <a:avLst/>
              <a:gdLst/>
              <a:ahLst/>
              <a:cxnLst/>
              <a:rect l="l" t="t" r="r" b="b"/>
              <a:pathLst>
                <a:path w="3064" h="1381" extrusionOk="0">
                  <a:moveTo>
                    <a:pt x="3004" y="0"/>
                  </a:moveTo>
                  <a:lnTo>
                    <a:pt x="3004" y="0"/>
                  </a:lnTo>
                  <a:cubicBezTo>
                    <a:pt x="2069" y="259"/>
                    <a:pt x="1094" y="259"/>
                    <a:pt x="159" y="557"/>
                  </a:cubicBezTo>
                  <a:cubicBezTo>
                    <a:pt x="0" y="796"/>
                    <a:pt x="0" y="1054"/>
                    <a:pt x="159" y="1273"/>
                  </a:cubicBezTo>
                  <a:cubicBezTo>
                    <a:pt x="199" y="1313"/>
                    <a:pt x="259" y="1353"/>
                    <a:pt x="298" y="1353"/>
                  </a:cubicBezTo>
                  <a:cubicBezTo>
                    <a:pt x="337" y="1372"/>
                    <a:pt x="371" y="1381"/>
                    <a:pt x="402" y="1381"/>
                  </a:cubicBezTo>
                  <a:cubicBezTo>
                    <a:pt x="469" y="1381"/>
                    <a:pt x="523" y="1341"/>
                    <a:pt x="577" y="1273"/>
                  </a:cubicBezTo>
                  <a:cubicBezTo>
                    <a:pt x="597" y="1194"/>
                    <a:pt x="597" y="1154"/>
                    <a:pt x="557" y="1074"/>
                  </a:cubicBezTo>
                  <a:cubicBezTo>
                    <a:pt x="531" y="1063"/>
                    <a:pt x="509" y="1059"/>
                    <a:pt x="491" y="1059"/>
                  </a:cubicBezTo>
                  <a:cubicBezTo>
                    <a:pt x="484" y="1059"/>
                    <a:pt x="478" y="1059"/>
                    <a:pt x="473" y="1060"/>
                  </a:cubicBezTo>
                  <a:lnTo>
                    <a:pt x="473" y="1060"/>
                  </a:lnTo>
                  <a:cubicBezTo>
                    <a:pt x="474" y="1059"/>
                    <a:pt x="476" y="1057"/>
                    <a:pt x="477" y="1054"/>
                  </a:cubicBezTo>
                  <a:cubicBezTo>
                    <a:pt x="501" y="1019"/>
                    <a:pt x="540" y="1012"/>
                    <a:pt x="583" y="1012"/>
                  </a:cubicBezTo>
                  <a:cubicBezTo>
                    <a:pt x="613" y="1012"/>
                    <a:pt x="645" y="1015"/>
                    <a:pt x="676" y="1015"/>
                  </a:cubicBezTo>
                  <a:cubicBezTo>
                    <a:pt x="716" y="995"/>
                    <a:pt x="776" y="995"/>
                    <a:pt x="796" y="995"/>
                  </a:cubicBezTo>
                  <a:cubicBezTo>
                    <a:pt x="875" y="995"/>
                    <a:pt x="955" y="975"/>
                    <a:pt x="1015" y="975"/>
                  </a:cubicBezTo>
                  <a:cubicBezTo>
                    <a:pt x="1253" y="975"/>
                    <a:pt x="1452" y="975"/>
                    <a:pt x="1671" y="955"/>
                  </a:cubicBezTo>
                  <a:cubicBezTo>
                    <a:pt x="2109" y="716"/>
                    <a:pt x="2765" y="1015"/>
                    <a:pt x="3064" y="378"/>
                  </a:cubicBezTo>
                  <a:cubicBezTo>
                    <a:pt x="2487" y="318"/>
                    <a:pt x="2964" y="120"/>
                    <a:pt x="3004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51" name="Google Shape;12451;p21"/>
            <p:cNvSpPr/>
            <p:nvPr/>
          </p:nvSpPr>
          <p:spPr>
            <a:xfrm>
              <a:off x="5064475" y="2989150"/>
              <a:ext cx="68150" cy="35450"/>
            </a:xfrm>
            <a:custGeom>
              <a:avLst/>
              <a:gdLst/>
              <a:ahLst/>
              <a:cxnLst/>
              <a:rect l="l" t="t" r="r" b="b"/>
              <a:pathLst>
                <a:path w="2726" h="1418" extrusionOk="0">
                  <a:moveTo>
                    <a:pt x="901" y="1"/>
                  </a:moveTo>
                  <a:cubicBezTo>
                    <a:pt x="732" y="1"/>
                    <a:pt x="569" y="24"/>
                    <a:pt x="398" y="85"/>
                  </a:cubicBezTo>
                  <a:cubicBezTo>
                    <a:pt x="140" y="185"/>
                    <a:pt x="120" y="463"/>
                    <a:pt x="0" y="662"/>
                  </a:cubicBezTo>
                  <a:cubicBezTo>
                    <a:pt x="239" y="861"/>
                    <a:pt x="398" y="1120"/>
                    <a:pt x="418" y="1418"/>
                  </a:cubicBezTo>
                  <a:cubicBezTo>
                    <a:pt x="537" y="1358"/>
                    <a:pt x="637" y="1279"/>
                    <a:pt x="776" y="1239"/>
                  </a:cubicBezTo>
                  <a:cubicBezTo>
                    <a:pt x="1035" y="1040"/>
                    <a:pt x="1393" y="1139"/>
                    <a:pt x="1671" y="1020"/>
                  </a:cubicBezTo>
                  <a:cubicBezTo>
                    <a:pt x="1970" y="762"/>
                    <a:pt x="2527" y="980"/>
                    <a:pt x="2726" y="523"/>
                  </a:cubicBezTo>
                  <a:cubicBezTo>
                    <a:pt x="2368" y="25"/>
                    <a:pt x="1731" y="185"/>
                    <a:pt x="1234" y="25"/>
                  </a:cubicBezTo>
                  <a:cubicBezTo>
                    <a:pt x="1118" y="10"/>
                    <a:pt x="1008" y="1"/>
                    <a:pt x="901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52" name="Google Shape;12452;p21"/>
            <p:cNvSpPr/>
            <p:nvPr/>
          </p:nvSpPr>
          <p:spPr>
            <a:xfrm>
              <a:off x="5224100" y="2829150"/>
              <a:ext cx="21425" cy="47250"/>
            </a:xfrm>
            <a:custGeom>
              <a:avLst/>
              <a:gdLst/>
              <a:ahLst/>
              <a:cxnLst/>
              <a:rect l="l" t="t" r="r" b="b"/>
              <a:pathLst>
                <a:path w="857" h="1890" extrusionOk="0">
                  <a:moveTo>
                    <a:pt x="677" y="0"/>
                  </a:moveTo>
                  <a:cubicBezTo>
                    <a:pt x="458" y="0"/>
                    <a:pt x="359" y="119"/>
                    <a:pt x="319" y="358"/>
                  </a:cubicBezTo>
                  <a:cubicBezTo>
                    <a:pt x="319" y="497"/>
                    <a:pt x="299" y="676"/>
                    <a:pt x="180" y="776"/>
                  </a:cubicBezTo>
                  <a:cubicBezTo>
                    <a:pt x="160" y="995"/>
                    <a:pt x="120" y="1253"/>
                    <a:pt x="80" y="1452"/>
                  </a:cubicBezTo>
                  <a:cubicBezTo>
                    <a:pt x="21" y="1592"/>
                    <a:pt x="1" y="1771"/>
                    <a:pt x="120" y="1890"/>
                  </a:cubicBezTo>
                  <a:lnTo>
                    <a:pt x="299" y="1890"/>
                  </a:lnTo>
                  <a:cubicBezTo>
                    <a:pt x="498" y="1771"/>
                    <a:pt x="558" y="1552"/>
                    <a:pt x="618" y="1353"/>
                  </a:cubicBezTo>
                  <a:cubicBezTo>
                    <a:pt x="677" y="1214"/>
                    <a:pt x="697" y="1094"/>
                    <a:pt x="717" y="975"/>
                  </a:cubicBezTo>
                  <a:cubicBezTo>
                    <a:pt x="777" y="796"/>
                    <a:pt x="816" y="657"/>
                    <a:pt x="856" y="478"/>
                  </a:cubicBezTo>
                  <a:cubicBezTo>
                    <a:pt x="856" y="299"/>
                    <a:pt x="856" y="119"/>
                    <a:pt x="677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53" name="Google Shape;12453;p21"/>
            <p:cNvSpPr/>
            <p:nvPr/>
          </p:nvSpPr>
          <p:spPr>
            <a:xfrm>
              <a:off x="5050550" y="2990075"/>
              <a:ext cx="24400" cy="16125"/>
            </a:xfrm>
            <a:custGeom>
              <a:avLst/>
              <a:gdLst/>
              <a:ahLst/>
              <a:cxnLst/>
              <a:rect l="l" t="t" r="r" b="b"/>
              <a:pathLst>
                <a:path w="976" h="645" extrusionOk="0">
                  <a:moveTo>
                    <a:pt x="430" y="1"/>
                  </a:moveTo>
                  <a:cubicBezTo>
                    <a:pt x="376" y="1"/>
                    <a:pt x="319" y="15"/>
                    <a:pt x="259" y="48"/>
                  </a:cubicBezTo>
                  <a:cubicBezTo>
                    <a:pt x="179" y="128"/>
                    <a:pt x="80" y="207"/>
                    <a:pt x="0" y="287"/>
                  </a:cubicBezTo>
                  <a:cubicBezTo>
                    <a:pt x="159" y="446"/>
                    <a:pt x="299" y="625"/>
                    <a:pt x="577" y="645"/>
                  </a:cubicBezTo>
                  <a:cubicBezTo>
                    <a:pt x="836" y="605"/>
                    <a:pt x="975" y="526"/>
                    <a:pt x="776" y="247"/>
                  </a:cubicBezTo>
                  <a:cubicBezTo>
                    <a:pt x="690" y="103"/>
                    <a:pt x="572" y="1"/>
                    <a:pt x="43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54" name="Google Shape;12454;p21"/>
            <p:cNvSpPr/>
            <p:nvPr/>
          </p:nvSpPr>
          <p:spPr>
            <a:xfrm>
              <a:off x="5037625" y="2977350"/>
              <a:ext cx="8975" cy="17925"/>
            </a:xfrm>
            <a:custGeom>
              <a:avLst/>
              <a:gdLst/>
              <a:ahLst/>
              <a:cxnLst/>
              <a:rect l="l" t="t" r="r" b="b"/>
              <a:pathLst>
                <a:path w="359" h="717" extrusionOk="0">
                  <a:moveTo>
                    <a:pt x="358" y="0"/>
                  </a:moveTo>
                  <a:cubicBezTo>
                    <a:pt x="0" y="219"/>
                    <a:pt x="100" y="458"/>
                    <a:pt x="358" y="716"/>
                  </a:cubicBezTo>
                  <a:lnTo>
                    <a:pt x="358" y="0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55" name="Google Shape;12455;p21"/>
            <p:cNvSpPr/>
            <p:nvPr/>
          </p:nvSpPr>
          <p:spPr>
            <a:xfrm>
              <a:off x="5223125" y="2865950"/>
              <a:ext cx="5000" cy="10950"/>
            </a:xfrm>
            <a:custGeom>
              <a:avLst/>
              <a:gdLst/>
              <a:ahLst/>
              <a:cxnLst/>
              <a:rect l="l" t="t" r="r" b="b"/>
              <a:pathLst>
                <a:path w="200" h="438" extrusionOk="0">
                  <a:moveTo>
                    <a:pt x="139" y="0"/>
                  </a:moveTo>
                  <a:cubicBezTo>
                    <a:pt x="20" y="120"/>
                    <a:pt x="0" y="279"/>
                    <a:pt x="20" y="438"/>
                  </a:cubicBezTo>
                  <a:lnTo>
                    <a:pt x="199" y="438"/>
                  </a:lnTo>
                  <a:cubicBezTo>
                    <a:pt x="159" y="299"/>
                    <a:pt x="159" y="139"/>
                    <a:pt x="13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56" name="Google Shape;12456;p21"/>
            <p:cNvSpPr/>
            <p:nvPr/>
          </p:nvSpPr>
          <p:spPr>
            <a:xfrm>
              <a:off x="5184325" y="2938425"/>
              <a:ext cx="9975" cy="6875"/>
            </a:xfrm>
            <a:custGeom>
              <a:avLst/>
              <a:gdLst/>
              <a:ahLst/>
              <a:cxnLst/>
              <a:rect l="l" t="t" r="r" b="b"/>
              <a:pathLst>
                <a:path w="399" h="275" extrusionOk="0">
                  <a:moveTo>
                    <a:pt x="93" y="1"/>
                  </a:moveTo>
                  <a:cubicBezTo>
                    <a:pt x="69" y="1"/>
                    <a:pt x="45" y="2"/>
                    <a:pt x="20" y="6"/>
                  </a:cubicBezTo>
                  <a:lnTo>
                    <a:pt x="20" y="199"/>
                  </a:lnTo>
                  <a:lnTo>
                    <a:pt x="20" y="199"/>
                  </a:lnTo>
                  <a:cubicBezTo>
                    <a:pt x="14" y="194"/>
                    <a:pt x="7" y="190"/>
                    <a:pt x="0" y="185"/>
                  </a:cubicBezTo>
                  <a:lnTo>
                    <a:pt x="0" y="185"/>
                  </a:lnTo>
                  <a:lnTo>
                    <a:pt x="20" y="204"/>
                  </a:lnTo>
                  <a:lnTo>
                    <a:pt x="20" y="199"/>
                  </a:lnTo>
                  <a:lnTo>
                    <a:pt x="20" y="199"/>
                  </a:lnTo>
                  <a:cubicBezTo>
                    <a:pt x="92" y="249"/>
                    <a:pt x="155" y="274"/>
                    <a:pt x="214" y="274"/>
                  </a:cubicBezTo>
                  <a:cubicBezTo>
                    <a:pt x="279" y="274"/>
                    <a:pt x="339" y="244"/>
                    <a:pt x="398" y="185"/>
                  </a:cubicBezTo>
                  <a:cubicBezTo>
                    <a:pt x="331" y="50"/>
                    <a:pt x="221" y="1"/>
                    <a:pt x="93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57" name="Google Shape;12457;p21"/>
            <p:cNvSpPr/>
            <p:nvPr/>
          </p:nvSpPr>
          <p:spPr>
            <a:xfrm>
              <a:off x="5121650" y="2958275"/>
              <a:ext cx="10475" cy="4400"/>
            </a:xfrm>
            <a:custGeom>
              <a:avLst/>
              <a:gdLst/>
              <a:ahLst/>
              <a:cxnLst/>
              <a:rect l="l" t="t" r="r" b="b"/>
              <a:pathLst>
                <a:path w="419" h="176" extrusionOk="0">
                  <a:moveTo>
                    <a:pt x="333" y="1"/>
                  </a:moveTo>
                  <a:cubicBezTo>
                    <a:pt x="217" y="1"/>
                    <a:pt x="96" y="39"/>
                    <a:pt x="1" y="166"/>
                  </a:cubicBezTo>
                  <a:cubicBezTo>
                    <a:pt x="36" y="171"/>
                    <a:pt x="73" y="175"/>
                    <a:pt x="111" y="175"/>
                  </a:cubicBezTo>
                  <a:cubicBezTo>
                    <a:pt x="225" y="175"/>
                    <a:pt x="344" y="142"/>
                    <a:pt x="419" y="7"/>
                  </a:cubicBezTo>
                  <a:cubicBezTo>
                    <a:pt x="391" y="3"/>
                    <a:pt x="362" y="1"/>
                    <a:pt x="333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58" name="Google Shape;12458;p21"/>
            <p:cNvSpPr/>
            <p:nvPr/>
          </p:nvSpPr>
          <p:spPr>
            <a:xfrm>
              <a:off x="6200350" y="3363250"/>
              <a:ext cx="99975" cy="20925"/>
            </a:xfrm>
            <a:custGeom>
              <a:avLst/>
              <a:gdLst/>
              <a:ahLst/>
              <a:cxnLst/>
              <a:rect l="l" t="t" r="r" b="b"/>
              <a:pathLst>
                <a:path w="3999" h="837" extrusionOk="0">
                  <a:moveTo>
                    <a:pt x="3999" y="1"/>
                  </a:moveTo>
                  <a:cubicBezTo>
                    <a:pt x="2646" y="1"/>
                    <a:pt x="1333" y="399"/>
                    <a:pt x="0" y="538"/>
                  </a:cubicBezTo>
                  <a:cubicBezTo>
                    <a:pt x="20" y="578"/>
                    <a:pt x="40" y="618"/>
                    <a:pt x="60" y="618"/>
                  </a:cubicBezTo>
                  <a:cubicBezTo>
                    <a:pt x="120" y="637"/>
                    <a:pt x="140" y="657"/>
                    <a:pt x="199" y="697"/>
                  </a:cubicBezTo>
                  <a:cubicBezTo>
                    <a:pt x="259" y="737"/>
                    <a:pt x="358" y="757"/>
                    <a:pt x="458" y="757"/>
                  </a:cubicBezTo>
                  <a:cubicBezTo>
                    <a:pt x="537" y="797"/>
                    <a:pt x="637" y="797"/>
                    <a:pt x="736" y="797"/>
                  </a:cubicBezTo>
                  <a:cubicBezTo>
                    <a:pt x="1313" y="737"/>
                    <a:pt x="1910" y="836"/>
                    <a:pt x="2427" y="538"/>
                  </a:cubicBezTo>
                  <a:cubicBezTo>
                    <a:pt x="2507" y="498"/>
                    <a:pt x="2586" y="439"/>
                    <a:pt x="2646" y="379"/>
                  </a:cubicBezTo>
                  <a:lnTo>
                    <a:pt x="3024" y="379"/>
                  </a:lnTo>
                  <a:cubicBezTo>
                    <a:pt x="3143" y="240"/>
                    <a:pt x="3322" y="299"/>
                    <a:pt x="3422" y="200"/>
                  </a:cubicBezTo>
                  <a:cubicBezTo>
                    <a:pt x="3477" y="200"/>
                    <a:pt x="3532" y="202"/>
                    <a:pt x="3587" y="202"/>
                  </a:cubicBezTo>
                  <a:cubicBezTo>
                    <a:pt x="3753" y="202"/>
                    <a:pt x="3909" y="180"/>
                    <a:pt x="399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59" name="Google Shape;12459;p21"/>
            <p:cNvSpPr/>
            <p:nvPr/>
          </p:nvSpPr>
          <p:spPr>
            <a:xfrm>
              <a:off x="6259025" y="3372700"/>
              <a:ext cx="28375" cy="9975"/>
            </a:xfrm>
            <a:custGeom>
              <a:avLst/>
              <a:gdLst/>
              <a:ahLst/>
              <a:cxnLst/>
              <a:rect l="l" t="t" r="r" b="b"/>
              <a:pathLst>
                <a:path w="1135" h="399" extrusionOk="0">
                  <a:moveTo>
                    <a:pt x="140" y="1"/>
                  </a:moveTo>
                  <a:cubicBezTo>
                    <a:pt x="1" y="140"/>
                    <a:pt x="40" y="259"/>
                    <a:pt x="140" y="399"/>
                  </a:cubicBezTo>
                  <a:cubicBezTo>
                    <a:pt x="478" y="359"/>
                    <a:pt x="816" y="399"/>
                    <a:pt x="1134" y="200"/>
                  </a:cubicBezTo>
                  <a:cubicBezTo>
                    <a:pt x="1084" y="188"/>
                    <a:pt x="1031" y="185"/>
                    <a:pt x="977" y="185"/>
                  </a:cubicBezTo>
                  <a:cubicBezTo>
                    <a:pt x="906" y="185"/>
                    <a:pt x="833" y="191"/>
                    <a:pt x="760" y="191"/>
                  </a:cubicBezTo>
                  <a:cubicBezTo>
                    <a:pt x="605" y="191"/>
                    <a:pt x="450" y="164"/>
                    <a:pt x="31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60" name="Google Shape;12460;p21"/>
            <p:cNvSpPr/>
            <p:nvPr/>
          </p:nvSpPr>
          <p:spPr>
            <a:xfrm>
              <a:off x="6276425" y="3368225"/>
              <a:ext cx="9975" cy="4500"/>
            </a:xfrm>
            <a:custGeom>
              <a:avLst/>
              <a:gdLst/>
              <a:ahLst/>
              <a:cxnLst/>
              <a:rect l="l" t="t" r="r" b="b"/>
              <a:pathLst>
                <a:path w="399" h="180" extrusionOk="0">
                  <a:moveTo>
                    <a:pt x="399" y="1"/>
                  </a:moveTo>
                  <a:cubicBezTo>
                    <a:pt x="240" y="1"/>
                    <a:pt x="100" y="21"/>
                    <a:pt x="1" y="180"/>
                  </a:cubicBezTo>
                  <a:cubicBezTo>
                    <a:pt x="160" y="180"/>
                    <a:pt x="299" y="140"/>
                    <a:pt x="39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61" name="Google Shape;12461;p21"/>
            <p:cNvSpPr/>
            <p:nvPr/>
          </p:nvSpPr>
          <p:spPr>
            <a:xfrm>
              <a:off x="5137075" y="3333925"/>
              <a:ext cx="144250" cy="78600"/>
            </a:xfrm>
            <a:custGeom>
              <a:avLst/>
              <a:gdLst/>
              <a:ahLst/>
              <a:cxnLst/>
              <a:rect l="l" t="t" r="r" b="b"/>
              <a:pathLst>
                <a:path w="5770" h="3144" extrusionOk="0">
                  <a:moveTo>
                    <a:pt x="1" y="0"/>
                  </a:moveTo>
                  <a:lnTo>
                    <a:pt x="1" y="358"/>
                  </a:lnTo>
                  <a:cubicBezTo>
                    <a:pt x="1692" y="1452"/>
                    <a:pt x="3482" y="2268"/>
                    <a:pt x="5292" y="3143"/>
                  </a:cubicBezTo>
                  <a:cubicBezTo>
                    <a:pt x="5372" y="3104"/>
                    <a:pt x="5451" y="3104"/>
                    <a:pt x="5511" y="3084"/>
                  </a:cubicBezTo>
                  <a:cubicBezTo>
                    <a:pt x="5610" y="3044"/>
                    <a:pt x="5710" y="2964"/>
                    <a:pt x="5770" y="2865"/>
                  </a:cubicBezTo>
                  <a:cubicBezTo>
                    <a:pt x="5770" y="2765"/>
                    <a:pt x="5750" y="2686"/>
                    <a:pt x="5690" y="2646"/>
                  </a:cubicBezTo>
                  <a:cubicBezTo>
                    <a:pt x="5531" y="2507"/>
                    <a:pt x="5292" y="2646"/>
                    <a:pt x="5133" y="2487"/>
                  </a:cubicBezTo>
                  <a:cubicBezTo>
                    <a:pt x="4735" y="2407"/>
                    <a:pt x="4397" y="2169"/>
                    <a:pt x="4039" y="1990"/>
                  </a:cubicBezTo>
                  <a:cubicBezTo>
                    <a:pt x="2686" y="1313"/>
                    <a:pt x="1353" y="677"/>
                    <a:pt x="1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62" name="Google Shape;12462;p21"/>
            <p:cNvSpPr/>
            <p:nvPr/>
          </p:nvSpPr>
          <p:spPr>
            <a:xfrm>
              <a:off x="5269375" y="3402800"/>
              <a:ext cx="128825" cy="70450"/>
            </a:xfrm>
            <a:custGeom>
              <a:avLst/>
              <a:gdLst/>
              <a:ahLst/>
              <a:cxnLst/>
              <a:rect l="l" t="t" r="r" b="b"/>
              <a:pathLst>
                <a:path w="5153" h="2818" extrusionOk="0">
                  <a:moveTo>
                    <a:pt x="732" y="1"/>
                  </a:moveTo>
                  <a:cubicBezTo>
                    <a:pt x="652" y="1"/>
                    <a:pt x="567" y="16"/>
                    <a:pt x="478" y="50"/>
                  </a:cubicBezTo>
                  <a:lnTo>
                    <a:pt x="398" y="130"/>
                  </a:lnTo>
                  <a:cubicBezTo>
                    <a:pt x="338" y="209"/>
                    <a:pt x="199" y="209"/>
                    <a:pt x="100" y="249"/>
                  </a:cubicBezTo>
                  <a:lnTo>
                    <a:pt x="0" y="349"/>
                  </a:lnTo>
                  <a:cubicBezTo>
                    <a:pt x="597" y="806"/>
                    <a:pt x="1293" y="1085"/>
                    <a:pt x="1950" y="1423"/>
                  </a:cubicBezTo>
                  <a:cubicBezTo>
                    <a:pt x="2865" y="1940"/>
                    <a:pt x="3919" y="2218"/>
                    <a:pt x="4814" y="2795"/>
                  </a:cubicBezTo>
                  <a:cubicBezTo>
                    <a:pt x="4863" y="2810"/>
                    <a:pt x="4903" y="2817"/>
                    <a:pt x="4938" y="2817"/>
                  </a:cubicBezTo>
                  <a:cubicBezTo>
                    <a:pt x="5128" y="2817"/>
                    <a:pt x="5119" y="2606"/>
                    <a:pt x="5152" y="2437"/>
                  </a:cubicBezTo>
                  <a:cubicBezTo>
                    <a:pt x="5132" y="2298"/>
                    <a:pt x="5053" y="2159"/>
                    <a:pt x="4934" y="2079"/>
                  </a:cubicBezTo>
                  <a:cubicBezTo>
                    <a:pt x="3939" y="1403"/>
                    <a:pt x="2745" y="1085"/>
                    <a:pt x="1731" y="468"/>
                  </a:cubicBezTo>
                  <a:cubicBezTo>
                    <a:pt x="1402" y="336"/>
                    <a:pt x="1114" y="1"/>
                    <a:pt x="732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63" name="Google Shape;12463;p21"/>
            <p:cNvSpPr/>
            <p:nvPr/>
          </p:nvSpPr>
          <p:spPr>
            <a:xfrm>
              <a:off x="5389725" y="3463050"/>
              <a:ext cx="92850" cy="53150"/>
            </a:xfrm>
            <a:custGeom>
              <a:avLst/>
              <a:gdLst/>
              <a:ahLst/>
              <a:cxnLst/>
              <a:rect l="l" t="t" r="r" b="b"/>
              <a:pathLst>
                <a:path w="3714" h="2126" extrusionOk="0">
                  <a:moveTo>
                    <a:pt x="335" y="1"/>
                  </a:moveTo>
                  <a:cubicBezTo>
                    <a:pt x="290" y="1"/>
                    <a:pt x="245" y="3"/>
                    <a:pt x="199" y="7"/>
                  </a:cubicBezTo>
                  <a:cubicBezTo>
                    <a:pt x="199" y="166"/>
                    <a:pt x="139" y="306"/>
                    <a:pt x="0" y="385"/>
                  </a:cubicBezTo>
                  <a:cubicBezTo>
                    <a:pt x="0" y="465"/>
                    <a:pt x="20" y="505"/>
                    <a:pt x="40" y="564"/>
                  </a:cubicBezTo>
                  <a:cubicBezTo>
                    <a:pt x="438" y="704"/>
                    <a:pt x="836" y="843"/>
                    <a:pt x="1194" y="1121"/>
                  </a:cubicBezTo>
                  <a:cubicBezTo>
                    <a:pt x="1910" y="1201"/>
                    <a:pt x="2427" y="1698"/>
                    <a:pt x="3084" y="1917"/>
                  </a:cubicBezTo>
                  <a:cubicBezTo>
                    <a:pt x="3183" y="2056"/>
                    <a:pt x="3382" y="1977"/>
                    <a:pt x="3442" y="2116"/>
                  </a:cubicBezTo>
                  <a:cubicBezTo>
                    <a:pt x="3475" y="2123"/>
                    <a:pt x="3505" y="2126"/>
                    <a:pt x="3531" y="2126"/>
                  </a:cubicBezTo>
                  <a:cubicBezTo>
                    <a:pt x="3664" y="2126"/>
                    <a:pt x="3713" y="2043"/>
                    <a:pt x="3680" y="1877"/>
                  </a:cubicBezTo>
                  <a:cubicBezTo>
                    <a:pt x="3601" y="1778"/>
                    <a:pt x="3521" y="1658"/>
                    <a:pt x="3442" y="1559"/>
                  </a:cubicBezTo>
                  <a:cubicBezTo>
                    <a:pt x="3282" y="1380"/>
                    <a:pt x="3044" y="1300"/>
                    <a:pt x="2885" y="1161"/>
                  </a:cubicBezTo>
                  <a:cubicBezTo>
                    <a:pt x="2696" y="954"/>
                    <a:pt x="2829" y="480"/>
                    <a:pt x="2540" y="480"/>
                  </a:cubicBezTo>
                  <a:cubicBezTo>
                    <a:pt x="2524" y="480"/>
                    <a:pt x="2506" y="482"/>
                    <a:pt x="2487" y="485"/>
                  </a:cubicBezTo>
                  <a:cubicBezTo>
                    <a:pt x="2426" y="492"/>
                    <a:pt x="2367" y="495"/>
                    <a:pt x="2308" y="495"/>
                  </a:cubicBezTo>
                  <a:cubicBezTo>
                    <a:pt x="1588" y="495"/>
                    <a:pt x="1014" y="1"/>
                    <a:pt x="335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64" name="Google Shape;12464;p21"/>
            <p:cNvSpPr/>
            <p:nvPr/>
          </p:nvSpPr>
          <p:spPr>
            <a:xfrm>
              <a:off x="5299200" y="2729175"/>
              <a:ext cx="146750" cy="42300"/>
            </a:xfrm>
            <a:custGeom>
              <a:avLst/>
              <a:gdLst/>
              <a:ahLst/>
              <a:cxnLst/>
              <a:rect l="l" t="t" r="r" b="b"/>
              <a:pathLst>
                <a:path w="5870" h="1692" extrusionOk="0">
                  <a:moveTo>
                    <a:pt x="4775" y="1"/>
                  </a:moveTo>
                  <a:cubicBezTo>
                    <a:pt x="4874" y="677"/>
                    <a:pt x="4377" y="677"/>
                    <a:pt x="3979" y="697"/>
                  </a:cubicBezTo>
                  <a:cubicBezTo>
                    <a:pt x="2627" y="757"/>
                    <a:pt x="1294" y="1115"/>
                    <a:pt x="1" y="1493"/>
                  </a:cubicBezTo>
                  <a:cubicBezTo>
                    <a:pt x="40" y="1552"/>
                    <a:pt x="100" y="1632"/>
                    <a:pt x="180" y="1692"/>
                  </a:cubicBezTo>
                  <a:cubicBezTo>
                    <a:pt x="1170" y="1642"/>
                    <a:pt x="2160" y="1538"/>
                    <a:pt x="3162" y="1538"/>
                  </a:cubicBezTo>
                  <a:cubicBezTo>
                    <a:pt x="3368" y="1538"/>
                    <a:pt x="3574" y="1542"/>
                    <a:pt x="3780" y="1552"/>
                  </a:cubicBezTo>
                  <a:cubicBezTo>
                    <a:pt x="3920" y="1532"/>
                    <a:pt x="4039" y="1513"/>
                    <a:pt x="4158" y="1433"/>
                  </a:cubicBezTo>
                  <a:cubicBezTo>
                    <a:pt x="4218" y="1393"/>
                    <a:pt x="4258" y="1314"/>
                    <a:pt x="4278" y="1234"/>
                  </a:cubicBezTo>
                  <a:cubicBezTo>
                    <a:pt x="4278" y="1154"/>
                    <a:pt x="4258" y="1115"/>
                    <a:pt x="4178" y="1115"/>
                  </a:cubicBezTo>
                  <a:cubicBezTo>
                    <a:pt x="4200" y="1078"/>
                    <a:pt x="4219" y="1066"/>
                    <a:pt x="4238" y="1066"/>
                  </a:cubicBezTo>
                  <a:cubicBezTo>
                    <a:pt x="4270" y="1066"/>
                    <a:pt x="4300" y="1102"/>
                    <a:pt x="4337" y="1115"/>
                  </a:cubicBezTo>
                  <a:cubicBezTo>
                    <a:pt x="4437" y="1174"/>
                    <a:pt x="4536" y="1234"/>
                    <a:pt x="4656" y="1254"/>
                  </a:cubicBezTo>
                  <a:cubicBezTo>
                    <a:pt x="4775" y="1294"/>
                    <a:pt x="4914" y="1294"/>
                    <a:pt x="5034" y="1294"/>
                  </a:cubicBezTo>
                  <a:cubicBezTo>
                    <a:pt x="5829" y="1015"/>
                    <a:pt x="5869" y="876"/>
                    <a:pt x="5312" y="299"/>
                  </a:cubicBezTo>
                  <a:cubicBezTo>
                    <a:pt x="5173" y="200"/>
                    <a:pt x="5073" y="100"/>
                    <a:pt x="4954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65" name="Google Shape;12465;p21"/>
            <p:cNvSpPr/>
            <p:nvPr/>
          </p:nvSpPr>
          <p:spPr>
            <a:xfrm>
              <a:off x="5170900" y="2771450"/>
              <a:ext cx="77600" cy="30375"/>
            </a:xfrm>
            <a:custGeom>
              <a:avLst/>
              <a:gdLst/>
              <a:ahLst/>
              <a:cxnLst/>
              <a:rect l="l" t="t" r="r" b="b"/>
              <a:pathLst>
                <a:path w="3104" h="1215" extrusionOk="0">
                  <a:moveTo>
                    <a:pt x="1130" y="594"/>
                  </a:moveTo>
                  <a:cubicBezTo>
                    <a:pt x="1099" y="627"/>
                    <a:pt x="1081" y="692"/>
                    <a:pt x="1016" y="692"/>
                  </a:cubicBezTo>
                  <a:cubicBezTo>
                    <a:pt x="1000" y="692"/>
                    <a:pt x="979" y="687"/>
                    <a:pt x="955" y="677"/>
                  </a:cubicBezTo>
                  <a:lnTo>
                    <a:pt x="955" y="677"/>
                  </a:lnTo>
                  <a:cubicBezTo>
                    <a:pt x="964" y="679"/>
                    <a:pt x="973" y="680"/>
                    <a:pt x="981" y="680"/>
                  </a:cubicBezTo>
                  <a:cubicBezTo>
                    <a:pt x="1039" y="680"/>
                    <a:pt x="1084" y="638"/>
                    <a:pt x="1130" y="594"/>
                  </a:cubicBezTo>
                  <a:close/>
                  <a:moveTo>
                    <a:pt x="3004" y="1"/>
                  </a:moveTo>
                  <a:cubicBezTo>
                    <a:pt x="2288" y="20"/>
                    <a:pt x="1552" y="1"/>
                    <a:pt x="836" y="80"/>
                  </a:cubicBezTo>
                  <a:cubicBezTo>
                    <a:pt x="140" y="120"/>
                    <a:pt x="0" y="438"/>
                    <a:pt x="199" y="1134"/>
                  </a:cubicBezTo>
                  <a:cubicBezTo>
                    <a:pt x="358" y="1174"/>
                    <a:pt x="518" y="1194"/>
                    <a:pt x="697" y="1214"/>
                  </a:cubicBezTo>
                  <a:cubicBezTo>
                    <a:pt x="1035" y="1214"/>
                    <a:pt x="1214" y="876"/>
                    <a:pt x="1532" y="816"/>
                  </a:cubicBezTo>
                  <a:cubicBezTo>
                    <a:pt x="1552" y="776"/>
                    <a:pt x="1552" y="737"/>
                    <a:pt x="1532" y="737"/>
                  </a:cubicBezTo>
                  <a:cubicBezTo>
                    <a:pt x="1473" y="618"/>
                    <a:pt x="1392" y="555"/>
                    <a:pt x="1280" y="555"/>
                  </a:cubicBezTo>
                  <a:cubicBezTo>
                    <a:pt x="1242" y="555"/>
                    <a:pt x="1200" y="562"/>
                    <a:pt x="1154" y="577"/>
                  </a:cubicBezTo>
                  <a:cubicBezTo>
                    <a:pt x="1148" y="579"/>
                    <a:pt x="1143" y="583"/>
                    <a:pt x="1138" y="587"/>
                  </a:cubicBezTo>
                  <a:lnTo>
                    <a:pt x="1138" y="587"/>
                  </a:lnTo>
                  <a:cubicBezTo>
                    <a:pt x="1156" y="570"/>
                    <a:pt x="1174" y="552"/>
                    <a:pt x="1194" y="538"/>
                  </a:cubicBezTo>
                  <a:cubicBezTo>
                    <a:pt x="1328" y="490"/>
                    <a:pt x="1459" y="446"/>
                    <a:pt x="1556" y="446"/>
                  </a:cubicBezTo>
                  <a:cubicBezTo>
                    <a:pt x="1703" y="446"/>
                    <a:pt x="1771" y="548"/>
                    <a:pt x="1651" y="896"/>
                  </a:cubicBezTo>
                  <a:cubicBezTo>
                    <a:pt x="1751" y="995"/>
                    <a:pt x="1910" y="1015"/>
                    <a:pt x="2029" y="1015"/>
                  </a:cubicBezTo>
                  <a:cubicBezTo>
                    <a:pt x="2164" y="1024"/>
                    <a:pt x="2303" y="1039"/>
                    <a:pt x="2437" y="1039"/>
                  </a:cubicBezTo>
                  <a:cubicBezTo>
                    <a:pt x="2620" y="1039"/>
                    <a:pt x="2796" y="1010"/>
                    <a:pt x="2944" y="896"/>
                  </a:cubicBezTo>
                  <a:cubicBezTo>
                    <a:pt x="3044" y="796"/>
                    <a:pt x="3084" y="677"/>
                    <a:pt x="3084" y="538"/>
                  </a:cubicBezTo>
                  <a:cubicBezTo>
                    <a:pt x="3084" y="418"/>
                    <a:pt x="3104" y="319"/>
                    <a:pt x="3104" y="199"/>
                  </a:cubicBezTo>
                  <a:cubicBezTo>
                    <a:pt x="3104" y="100"/>
                    <a:pt x="3084" y="40"/>
                    <a:pt x="3004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66" name="Google Shape;12466;p21"/>
            <p:cNvSpPr/>
            <p:nvPr/>
          </p:nvSpPr>
          <p:spPr>
            <a:xfrm>
              <a:off x="5246000" y="2766475"/>
              <a:ext cx="57200" cy="13950"/>
            </a:xfrm>
            <a:custGeom>
              <a:avLst/>
              <a:gdLst/>
              <a:ahLst/>
              <a:cxnLst/>
              <a:rect l="l" t="t" r="r" b="b"/>
              <a:pathLst>
                <a:path w="2288" h="558" extrusionOk="0">
                  <a:moveTo>
                    <a:pt x="2049" y="1"/>
                  </a:moveTo>
                  <a:cubicBezTo>
                    <a:pt x="1830" y="27"/>
                    <a:pt x="1605" y="29"/>
                    <a:pt x="1376" y="29"/>
                  </a:cubicBezTo>
                  <a:cubicBezTo>
                    <a:pt x="1331" y="29"/>
                    <a:pt x="1285" y="29"/>
                    <a:pt x="1239" y="29"/>
                  </a:cubicBezTo>
                  <a:cubicBezTo>
                    <a:pt x="826" y="29"/>
                    <a:pt x="406" y="36"/>
                    <a:pt x="0" y="180"/>
                  </a:cubicBezTo>
                  <a:cubicBezTo>
                    <a:pt x="20" y="239"/>
                    <a:pt x="20" y="319"/>
                    <a:pt x="20" y="398"/>
                  </a:cubicBezTo>
                  <a:cubicBezTo>
                    <a:pt x="377" y="485"/>
                    <a:pt x="730" y="557"/>
                    <a:pt x="1069" y="557"/>
                  </a:cubicBezTo>
                  <a:cubicBezTo>
                    <a:pt x="1505" y="557"/>
                    <a:pt x="1918" y="438"/>
                    <a:pt x="2288" y="80"/>
                  </a:cubicBezTo>
                  <a:lnTo>
                    <a:pt x="2049" y="1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67" name="Google Shape;12467;p21"/>
            <p:cNvSpPr/>
            <p:nvPr/>
          </p:nvSpPr>
          <p:spPr>
            <a:xfrm>
              <a:off x="5387725" y="3448825"/>
              <a:ext cx="90050" cy="42275"/>
            </a:xfrm>
            <a:custGeom>
              <a:avLst/>
              <a:gdLst/>
              <a:ahLst/>
              <a:cxnLst/>
              <a:rect l="l" t="t" r="r" b="b"/>
              <a:pathLst>
                <a:path w="3602" h="1691" extrusionOk="0">
                  <a:moveTo>
                    <a:pt x="450" y="0"/>
                  </a:moveTo>
                  <a:cubicBezTo>
                    <a:pt x="376" y="0"/>
                    <a:pt x="299" y="13"/>
                    <a:pt x="219" y="39"/>
                  </a:cubicBezTo>
                  <a:cubicBezTo>
                    <a:pt x="100" y="99"/>
                    <a:pt x="1" y="178"/>
                    <a:pt x="40" y="358"/>
                  </a:cubicBezTo>
                  <a:lnTo>
                    <a:pt x="239" y="556"/>
                  </a:lnTo>
                  <a:cubicBezTo>
                    <a:pt x="458" y="676"/>
                    <a:pt x="697" y="775"/>
                    <a:pt x="916" y="875"/>
                  </a:cubicBezTo>
                  <a:cubicBezTo>
                    <a:pt x="1272" y="1023"/>
                    <a:pt x="1596" y="1272"/>
                    <a:pt x="1977" y="1272"/>
                  </a:cubicBezTo>
                  <a:cubicBezTo>
                    <a:pt x="2106" y="1272"/>
                    <a:pt x="2242" y="1244"/>
                    <a:pt x="2388" y="1173"/>
                  </a:cubicBezTo>
                  <a:cubicBezTo>
                    <a:pt x="2419" y="1157"/>
                    <a:pt x="2448" y="1150"/>
                    <a:pt x="2475" y="1150"/>
                  </a:cubicBezTo>
                  <a:cubicBezTo>
                    <a:pt x="2582" y="1150"/>
                    <a:pt x="2642" y="1268"/>
                    <a:pt x="2626" y="1412"/>
                  </a:cubicBezTo>
                  <a:cubicBezTo>
                    <a:pt x="2607" y="1631"/>
                    <a:pt x="2746" y="1670"/>
                    <a:pt x="2925" y="1690"/>
                  </a:cubicBezTo>
                  <a:cubicBezTo>
                    <a:pt x="3024" y="1631"/>
                    <a:pt x="3104" y="1551"/>
                    <a:pt x="3203" y="1472"/>
                  </a:cubicBezTo>
                  <a:cubicBezTo>
                    <a:pt x="3601" y="1193"/>
                    <a:pt x="3522" y="954"/>
                    <a:pt x="3124" y="755"/>
                  </a:cubicBezTo>
                  <a:cubicBezTo>
                    <a:pt x="2958" y="893"/>
                    <a:pt x="2793" y="976"/>
                    <a:pt x="2639" y="976"/>
                  </a:cubicBezTo>
                  <a:cubicBezTo>
                    <a:pt x="2460" y="976"/>
                    <a:pt x="2297" y="864"/>
                    <a:pt x="2169" y="596"/>
                  </a:cubicBezTo>
                  <a:cubicBezTo>
                    <a:pt x="2089" y="437"/>
                    <a:pt x="1930" y="377"/>
                    <a:pt x="1791" y="377"/>
                  </a:cubicBezTo>
                  <a:cubicBezTo>
                    <a:pt x="1699" y="469"/>
                    <a:pt x="1618" y="503"/>
                    <a:pt x="1540" y="503"/>
                  </a:cubicBezTo>
                  <a:cubicBezTo>
                    <a:pt x="1348" y="503"/>
                    <a:pt x="1182" y="295"/>
                    <a:pt x="955" y="238"/>
                  </a:cubicBezTo>
                  <a:cubicBezTo>
                    <a:pt x="824" y="93"/>
                    <a:pt x="651" y="0"/>
                    <a:pt x="45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68" name="Google Shape;12468;p21"/>
            <p:cNvSpPr/>
            <p:nvPr/>
          </p:nvSpPr>
          <p:spPr>
            <a:xfrm>
              <a:off x="5470275" y="3275550"/>
              <a:ext cx="18425" cy="168300"/>
            </a:xfrm>
            <a:custGeom>
              <a:avLst/>
              <a:gdLst/>
              <a:ahLst/>
              <a:cxnLst/>
              <a:rect l="l" t="t" r="r" b="b"/>
              <a:pathLst>
                <a:path w="737" h="6732" extrusionOk="0">
                  <a:moveTo>
                    <a:pt x="406" y="0"/>
                  </a:moveTo>
                  <a:cubicBezTo>
                    <a:pt x="368" y="0"/>
                    <a:pt x="326" y="9"/>
                    <a:pt x="279" y="28"/>
                  </a:cubicBezTo>
                  <a:cubicBezTo>
                    <a:pt x="1" y="167"/>
                    <a:pt x="80" y="445"/>
                    <a:pt x="80" y="684"/>
                  </a:cubicBezTo>
                  <a:cubicBezTo>
                    <a:pt x="120" y="1758"/>
                    <a:pt x="438" y="2813"/>
                    <a:pt x="200" y="3867"/>
                  </a:cubicBezTo>
                  <a:cubicBezTo>
                    <a:pt x="80" y="4822"/>
                    <a:pt x="478" y="5757"/>
                    <a:pt x="399" y="6712"/>
                  </a:cubicBezTo>
                  <a:cubicBezTo>
                    <a:pt x="438" y="6712"/>
                    <a:pt x="518" y="6732"/>
                    <a:pt x="578" y="6732"/>
                  </a:cubicBezTo>
                  <a:cubicBezTo>
                    <a:pt x="677" y="6712"/>
                    <a:pt x="697" y="6612"/>
                    <a:pt x="737" y="6533"/>
                  </a:cubicBezTo>
                  <a:cubicBezTo>
                    <a:pt x="598" y="5677"/>
                    <a:pt x="419" y="4802"/>
                    <a:pt x="538" y="3847"/>
                  </a:cubicBezTo>
                  <a:cubicBezTo>
                    <a:pt x="697" y="2654"/>
                    <a:pt x="598" y="1440"/>
                    <a:pt x="598" y="247"/>
                  </a:cubicBezTo>
                  <a:cubicBezTo>
                    <a:pt x="598" y="94"/>
                    <a:pt x="528" y="0"/>
                    <a:pt x="406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69" name="Google Shape;12469;p21"/>
            <p:cNvSpPr/>
            <p:nvPr/>
          </p:nvSpPr>
          <p:spPr>
            <a:xfrm>
              <a:off x="5484700" y="3439850"/>
              <a:ext cx="5500" cy="36325"/>
            </a:xfrm>
            <a:custGeom>
              <a:avLst/>
              <a:gdLst/>
              <a:ahLst/>
              <a:cxnLst/>
              <a:rect l="l" t="t" r="r" b="b"/>
              <a:pathLst>
                <a:path w="220" h="1453" extrusionOk="0">
                  <a:moveTo>
                    <a:pt x="180" y="0"/>
                  </a:moveTo>
                  <a:cubicBezTo>
                    <a:pt x="120" y="60"/>
                    <a:pt x="40" y="120"/>
                    <a:pt x="1" y="179"/>
                  </a:cubicBezTo>
                  <a:cubicBezTo>
                    <a:pt x="21" y="617"/>
                    <a:pt x="21" y="1055"/>
                    <a:pt x="21" y="1453"/>
                  </a:cubicBezTo>
                  <a:lnTo>
                    <a:pt x="180" y="1453"/>
                  </a:lnTo>
                  <a:cubicBezTo>
                    <a:pt x="200" y="1154"/>
                    <a:pt x="200" y="836"/>
                    <a:pt x="219" y="537"/>
                  </a:cubicBezTo>
                  <a:cubicBezTo>
                    <a:pt x="200" y="358"/>
                    <a:pt x="200" y="160"/>
                    <a:pt x="18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70" name="Google Shape;12470;p21"/>
            <p:cNvSpPr/>
            <p:nvPr/>
          </p:nvSpPr>
          <p:spPr>
            <a:xfrm>
              <a:off x="5460825" y="3492075"/>
              <a:ext cx="14450" cy="9950"/>
            </a:xfrm>
            <a:custGeom>
              <a:avLst/>
              <a:gdLst/>
              <a:ahLst/>
              <a:cxnLst/>
              <a:rect l="l" t="t" r="r" b="b"/>
              <a:pathLst>
                <a:path w="578" h="398" extrusionOk="0">
                  <a:moveTo>
                    <a:pt x="1" y="0"/>
                  </a:moveTo>
                  <a:cubicBezTo>
                    <a:pt x="140" y="219"/>
                    <a:pt x="339" y="338"/>
                    <a:pt x="578" y="398"/>
                  </a:cubicBezTo>
                  <a:cubicBezTo>
                    <a:pt x="498" y="119"/>
                    <a:pt x="299" y="0"/>
                    <a:pt x="1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71" name="Google Shape;12471;p21"/>
            <p:cNvSpPr/>
            <p:nvPr/>
          </p:nvSpPr>
          <p:spPr>
            <a:xfrm>
              <a:off x="5585150" y="3505500"/>
              <a:ext cx="18925" cy="5550"/>
            </a:xfrm>
            <a:custGeom>
              <a:avLst/>
              <a:gdLst/>
              <a:ahLst/>
              <a:cxnLst/>
              <a:rect l="l" t="t" r="r" b="b"/>
              <a:pathLst>
                <a:path w="757" h="222" extrusionOk="0">
                  <a:moveTo>
                    <a:pt x="757" y="0"/>
                  </a:moveTo>
                  <a:cubicBezTo>
                    <a:pt x="498" y="20"/>
                    <a:pt x="200" y="0"/>
                    <a:pt x="1" y="199"/>
                  </a:cubicBezTo>
                  <a:cubicBezTo>
                    <a:pt x="112" y="199"/>
                    <a:pt x="234" y="221"/>
                    <a:pt x="351" y="221"/>
                  </a:cubicBezTo>
                  <a:cubicBezTo>
                    <a:pt x="507" y="221"/>
                    <a:pt x="655" y="182"/>
                    <a:pt x="757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72" name="Google Shape;12472;p21"/>
            <p:cNvSpPr/>
            <p:nvPr/>
          </p:nvSpPr>
          <p:spPr>
            <a:xfrm>
              <a:off x="5475250" y="3509975"/>
              <a:ext cx="9975" cy="10300"/>
            </a:xfrm>
            <a:custGeom>
              <a:avLst/>
              <a:gdLst/>
              <a:ahLst/>
              <a:cxnLst/>
              <a:rect l="l" t="t" r="r" b="b"/>
              <a:pathLst>
                <a:path w="399" h="412" extrusionOk="0">
                  <a:moveTo>
                    <a:pt x="220" y="0"/>
                  </a:moveTo>
                  <a:cubicBezTo>
                    <a:pt x="160" y="100"/>
                    <a:pt x="80" y="179"/>
                    <a:pt x="1" y="239"/>
                  </a:cubicBezTo>
                  <a:lnTo>
                    <a:pt x="1" y="398"/>
                  </a:lnTo>
                  <a:cubicBezTo>
                    <a:pt x="40" y="405"/>
                    <a:pt x="85" y="411"/>
                    <a:pt x="129" y="411"/>
                  </a:cubicBezTo>
                  <a:cubicBezTo>
                    <a:pt x="217" y="411"/>
                    <a:pt x="306" y="385"/>
                    <a:pt x="359" y="279"/>
                  </a:cubicBezTo>
                  <a:cubicBezTo>
                    <a:pt x="399" y="140"/>
                    <a:pt x="319" y="60"/>
                    <a:pt x="22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73" name="Google Shape;12473;p21"/>
            <p:cNvSpPr/>
            <p:nvPr/>
          </p:nvSpPr>
          <p:spPr>
            <a:xfrm>
              <a:off x="5590125" y="3515475"/>
              <a:ext cx="14950" cy="3475"/>
            </a:xfrm>
            <a:custGeom>
              <a:avLst/>
              <a:gdLst/>
              <a:ahLst/>
              <a:cxnLst/>
              <a:rect l="l" t="t" r="r" b="b"/>
              <a:pathLst>
                <a:path w="598" h="139" extrusionOk="0">
                  <a:moveTo>
                    <a:pt x="363" y="1"/>
                  </a:moveTo>
                  <a:cubicBezTo>
                    <a:pt x="237" y="1"/>
                    <a:pt x="111" y="28"/>
                    <a:pt x="1" y="138"/>
                  </a:cubicBezTo>
                  <a:lnTo>
                    <a:pt x="538" y="138"/>
                  </a:lnTo>
                  <a:cubicBezTo>
                    <a:pt x="558" y="99"/>
                    <a:pt x="578" y="79"/>
                    <a:pt x="598" y="19"/>
                  </a:cubicBezTo>
                  <a:cubicBezTo>
                    <a:pt x="521" y="11"/>
                    <a:pt x="442" y="1"/>
                    <a:pt x="363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74" name="Google Shape;12474;p21"/>
            <p:cNvSpPr/>
            <p:nvPr/>
          </p:nvSpPr>
          <p:spPr>
            <a:xfrm>
              <a:off x="5418550" y="2508375"/>
              <a:ext cx="23900" cy="79100"/>
            </a:xfrm>
            <a:custGeom>
              <a:avLst/>
              <a:gdLst/>
              <a:ahLst/>
              <a:cxnLst/>
              <a:rect l="l" t="t" r="r" b="b"/>
              <a:pathLst>
                <a:path w="956" h="3164" extrusionOk="0">
                  <a:moveTo>
                    <a:pt x="342" y="0"/>
                  </a:moveTo>
                  <a:cubicBezTo>
                    <a:pt x="304" y="0"/>
                    <a:pt x="269" y="20"/>
                    <a:pt x="240" y="60"/>
                  </a:cubicBezTo>
                  <a:cubicBezTo>
                    <a:pt x="160" y="1015"/>
                    <a:pt x="81" y="1970"/>
                    <a:pt x="1" y="2905"/>
                  </a:cubicBezTo>
                  <a:cubicBezTo>
                    <a:pt x="81" y="3044"/>
                    <a:pt x="180" y="3143"/>
                    <a:pt x="339" y="3163"/>
                  </a:cubicBezTo>
                  <a:cubicBezTo>
                    <a:pt x="359" y="3123"/>
                    <a:pt x="399" y="3104"/>
                    <a:pt x="439" y="3084"/>
                  </a:cubicBezTo>
                  <a:cubicBezTo>
                    <a:pt x="956" y="2348"/>
                    <a:pt x="717" y="1492"/>
                    <a:pt x="757" y="677"/>
                  </a:cubicBezTo>
                  <a:cubicBezTo>
                    <a:pt x="757" y="577"/>
                    <a:pt x="697" y="478"/>
                    <a:pt x="677" y="398"/>
                  </a:cubicBezTo>
                  <a:cubicBezTo>
                    <a:pt x="638" y="279"/>
                    <a:pt x="558" y="140"/>
                    <a:pt x="458" y="60"/>
                  </a:cubicBezTo>
                  <a:cubicBezTo>
                    <a:pt x="419" y="20"/>
                    <a:pt x="379" y="0"/>
                    <a:pt x="342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75" name="Google Shape;12475;p21"/>
            <p:cNvSpPr/>
            <p:nvPr/>
          </p:nvSpPr>
          <p:spPr>
            <a:xfrm>
              <a:off x="5424525" y="2490975"/>
              <a:ext cx="33350" cy="28850"/>
            </a:xfrm>
            <a:custGeom>
              <a:avLst/>
              <a:gdLst/>
              <a:ahLst/>
              <a:cxnLst/>
              <a:rect l="l" t="t" r="r" b="b"/>
              <a:pathLst>
                <a:path w="1334" h="1154" extrusionOk="0">
                  <a:moveTo>
                    <a:pt x="1115" y="0"/>
                  </a:moveTo>
                  <a:cubicBezTo>
                    <a:pt x="617" y="80"/>
                    <a:pt x="219" y="298"/>
                    <a:pt x="1" y="776"/>
                  </a:cubicBezTo>
                  <a:lnTo>
                    <a:pt x="160" y="776"/>
                  </a:lnTo>
                  <a:cubicBezTo>
                    <a:pt x="239" y="855"/>
                    <a:pt x="239" y="995"/>
                    <a:pt x="299" y="1094"/>
                  </a:cubicBezTo>
                  <a:cubicBezTo>
                    <a:pt x="319" y="1114"/>
                    <a:pt x="359" y="1154"/>
                    <a:pt x="399" y="1154"/>
                  </a:cubicBezTo>
                  <a:cubicBezTo>
                    <a:pt x="796" y="1015"/>
                    <a:pt x="1154" y="816"/>
                    <a:pt x="1333" y="398"/>
                  </a:cubicBezTo>
                  <a:cubicBezTo>
                    <a:pt x="1154" y="318"/>
                    <a:pt x="1115" y="179"/>
                    <a:pt x="1115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76" name="Google Shape;12476;p21"/>
            <p:cNvSpPr/>
            <p:nvPr/>
          </p:nvSpPr>
          <p:spPr>
            <a:xfrm>
              <a:off x="5418075" y="2580975"/>
              <a:ext cx="8975" cy="9500"/>
            </a:xfrm>
            <a:custGeom>
              <a:avLst/>
              <a:gdLst/>
              <a:ahLst/>
              <a:cxnLst/>
              <a:rect l="l" t="t" r="r" b="b"/>
              <a:pathLst>
                <a:path w="359" h="380" extrusionOk="0">
                  <a:moveTo>
                    <a:pt x="20" y="1"/>
                  </a:moveTo>
                  <a:cubicBezTo>
                    <a:pt x="20" y="140"/>
                    <a:pt x="0" y="259"/>
                    <a:pt x="0" y="379"/>
                  </a:cubicBezTo>
                  <a:cubicBezTo>
                    <a:pt x="29" y="379"/>
                    <a:pt x="57" y="379"/>
                    <a:pt x="83" y="379"/>
                  </a:cubicBezTo>
                  <a:cubicBezTo>
                    <a:pt x="201" y="379"/>
                    <a:pt x="293" y="366"/>
                    <a:pt x="358" y="219"/>
                  </a:cubicBezTo>
                  <a:cubicBezTo>
                    <a:pt x="259" y="160"/>
                    <a:pt x="119" y="80"/>
                    <a:pt x="2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77" name="Google Shape;12477;p21"/>
            <p:cNvSpPr/>
            <p:nvPr/>
          </p:nvSpPr>
          <p:spPr>
            <a:xfrm>
              <a:off x="5168400" y="3332925"/>
              <a:ext cx="75625" cy="39300"/>
            </a:xfrm>
            <a:custGeom>
              <a:avLst/>
              <a:gdLst/>
              <a:ahLst/>
              <a:cxnLst/>
              <a:rect l="l" t="t" r="r" b="b"/>
              <a:pathLst>
                <a:path w="3025" h="1572" extrusionOk="0">
                  <a:moveTo>
                    <a:pt x="498" y="20"/>
                  </a:moveTo>
                  <a:cubicBezTo>
                    <a:pt x="339" y="60"/>
                    <a:pt x="160" y="0"/>
                    <a:pt x="1" y="219"/>
                  </a:cubicBezTo>
                  <a:cubicBezTo>
                    <a:pt x="757" y="418"/>
                    <a:pt x="1393" y="916"/>
                    <a:pt x="2090" y="1234"/>
                  </a:cubicBezTo>
                  <a:cubicBezTo>
                    <a:pt x="2348" y="1353"/>
                    <a:pt x="2627" y="1552"/>
                    <a:pt x="2945" y="1572"/>
                  </a:cubicBezTo>
                  <a:cubicBezTo>
                    <a:pt x="2985" y="1552"/>
                    <a:pt x="3005" y="1512"/>
                    <a:pt x="3025" y="1473"/>
                  </a:cubicBezTo>
                  <a:cubicBezTo>
                    <a:pt x="3005" y="1453"/>
                    <a:pt x="2985" y="1413"/>
                    <a:pt x="2945" y="1393"/>
                  </a:cubicBezTo>
                  <a:cubicBezTo>
                    <a:pt x="2885" y="1333"/>
                    <a:pt x="2826" y="1254"/>
                    <a:pt x="2786" y="1194"/>
                  </a:cubicBezTo>
                  <a:cubicBezTo>
                    <a:pt x="2090" y="657"/>
                    <a:pt x="1254" y="359"/>
                    <a:pt x="498" y="2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78" name="Google Shape;12478;p21"/>
            <p:cNvSpPr/>
            <p:nvPr/>
          </p:nvSpPr>
          <p:spPr>
            <a:xfrm>
              <a:off x="5242025" y="3369975"/>
              <a:ext cx="54225" cy="30225"/>
            </a:xfrm>
            <a:custGeom>
              <a:avLst/>
              <a:gdLst/>
              <a:ahLst/>
              <a:cxnLst/>
              <a:rect l="l" t="t" r="r" b="b"/>
              <a:pathLst>
                <a:path w="2169" h="1209" extrusionOk="0">
                  <a:moveTo>
                    <a:pt x="281" y="0"/>
                  </a:moveTo>
                  <a:cubicBezTo>
                    <a:pt x="184" y="0"/>
                    <a:pt x="90" y="40"/>
                    <a:pt x="0" y="110"/>
                  </a:cubicBezTo>
                  <a:cubicBezTo>
                    <a:pt x="298" y="647"/>
                    <a:pt x="995" y="607"/>
                    <a:pt x="1373" y="1045"/>
                  </a:cubicBezTo>
                  <a:cubicBezTo>
                    <a:pt x="1487" y="1159"/>
                    <a:pt x="1618" y="1209"/>
                    <a:pt x="1754" y="1209"/>
                  </a:cubicBezTo>
                  <a:cubicBezTo>
                    <a:pt x="1831" y="1209"/>
                    <a:pt x="1910" y="1193"/>
                    <a:pt x="1989" y="1164"/>
                  </a:cubicBezTo>
                  <a:cubicBezTo>
                    <a:pt x="2069" y="1124"/>
                    <a:pt x="2148" y="1065"/>
                    <a:pt x="2168" y="965"/>
                  </a:cubicBezTo>
                  <a:cubicBezTo>
                    <a:pt x="2148" y="945"/>
                    <a:pt x="2129" y="906"/>
                    <a:pt x="2089" y="866"/>
                  </a:cubicBezTo>
                  <a:cubicBezTo>
                    <a:pt x="1591" y="607"/>
                    <a:pt x="1034" y="508"/>
                    <a:pt x="577" y="130"/>
                  </a:cubicBezTo>
                  <a:cubicBezTo>
                    <a:pt x="477" y="40"/>
                    <a:pt x="378" y="0"/>
                    <a:pt x="281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79" name="Google Shape;12479;p21"/>
            <p:cNvSpPr/>
            <p:nvPr/>
          </p:nvSpPr>
          <p:spPr>
            <a:xfrm>
              <a:off x="5149025" y="3272250"/>
              <a:ext cx="18425" cy="43300"/>
            </a:xfrm>
            <a:custGeom>
              <a:avLst/>
              <a:gdLst/>
              <a:ahLst/>
              <a:cxnLst/>
              <a:rect l="l" t="t" r="r" b="b"/>
              <a:pathLst>
                <a:path w="737" h="1732" extrusionOk="0">
                  <a:moveTo>
                    <a:pt x="478" y="1"/>
                  </a:moveTo>
                  <a:cubicBezTo>
                    <a:pt x="418" y="80"/>
                    <a:pt x="338" y="160"/>
                    <a:pt x="298" y="239"/>
                  </a:cubicBezTo>
                  <a:cubicBezTo>
                    <a:pt x="318" y="577"/>
                    <a:pt x="239" y="876"/>
                    <a:pt x="40" y="1154"/>
                  </a:cubicBezTo>
                  <a:cubicBezTo>
                    <a:pt x="100" y="1353"/>
                    <a:pt x="0" y="1592"/>
                    <a:pt x="279" y="1731"/>
                  </a:cubicBezTo>
                  <a:cubicBezTo>
                    <a:pt x="537" y="1333"/>
                    <a:pt x="736" y="916"/>
                    <a:pt x="696" y="458"/>
                  </a:cubicBezTo>
                  <a:cubicBezTo>
                    <a:pt x="676" y="279"/>
                    <a:pt x="676" y="100"/>
                    <a:pt x="478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80" name="Google Shape;12480;p21"/>
            <p:cNvSpPr/>
            <p:nvPr/>
          </p:nvSpPr>
          <p:spPr>
            <a:xfrm>
              <a:off x="5265375" y="3396075"/>
              <a:ext cx="45800" cy="22900"/>
            </a:xfrm>
            <a:custGeom>
              <a:avLst/>
              <a:gdLst/>
              <a:ahLst/>
              <a:cxnLst/>
              <a:rect l="l" t="t" r="r" b="b"/>
              <a:pathLst>
                <a:path w="1832" h="916" extrusionOk="0">
                  <a:moveTo>
                    <a:pt x="439" y="1"/>
                  </a:moveTo>
                  <a:cubicBezTo>
                    <a:pt x="299" y="1"/>
                    <a:pt x="140" y="21"/>
                    <a:pt x="1" y="21"/>
                  </a:cubicBezTo>
                  <a:cubicBezTo>
                    <a:pt x="200" y="120"/>
                    <a:pt x="419" y="259"/>
                    <a:pt x="618" y="359"/>
                  </a:cubicBezTo>
                  <a:cubicBezTo>
                    <a:pt x="1055" y="419"/>
                    <a:pt x="1334" y="777"/>
                    <a:pt x="1732" y="916"/>
                  </a:cubicBezTo>
                  <a:cubicBezTo>
                    <a:pt x="1811" y="876"/>
                    <a:pt x="1831" y="777"/>
                    <a:pt x="1831" y="697"/>
                  </a:cubicBezTo>
                  <a:cubicBezTo>
                    <a:pt x="1752" y="319"/>
                    <a:pt x="1354" y="279"/>
                    <a:pt x="1155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81" name="Google Shape;12481;p21"/>
            <p:cNvSpPr/>
            <p:nvPr/>
          </p:nvSpPr>
          <p:spPr>
            <a:xfrm>
              <a:off x="5161450" y="3149200"/>
              <a:ext cx="139275" cy="109925"/>
            </a:xfrm>
            <a:custGeom>
              <a:avLst/>
              <a:gdLst/>
              <a:ahLst/>
              <a:cxnLst/>
              <a:rect l="l" t="t" r="r" b="b"/>
              <a:pathLst>
                <a:path w="5571" h="4397" extrusionOk="0">
                  <a:moveTo>
                    <a:pt x="291" y="1"/>
                  </a:moveTo>
                  <a:cubicBezTo>
                    <a:pt x="235" y="1"/>
                    <a:pt x="177" y="10"/>
                    <a:pt x="120" y="29"/>
                  </a:cubicBezTo>
                  <a:cubicBezTo>
                    <a:pt x="40" y="69"/>
                    <a:pt x="0" y="128"/>
                    <a:pt x="0" y="228"/>
                  </a:cubicBezTo>
                  <a:cubicBezTo>
                    <a:pt x="0" y="288"/>
                    <a:pt x="0" y="327"/>
                    <a:pt x="20" y="367"/>
                  </a:cubicBezTo>
                  <a:cubicBezTo>
                    <a:pt x="597" y="705"/>
                    <a:pt x="577" y="1302"/>
                    <a:pt x="597" y="1839"/>
                  </a:cubicBezTo>
                  <a:cubicBezTo>
                    <a:pt x="617" y="2575"/>
                    <a:pt x="577" y="3271"/>
                    <a:pt x="577" y="3988"/>
                  </a:cubicBezTo>
                  <a:cubicBezTo>
                    <a:pt x="808" y="4103"/>
                    <a:pt x="984" y="4386"/>
                    <a:pt x="1283" y="4386"/>
                  </a:cubicBezTo>
                  <a:cubicBezTo>
                    <a:pt x="1293" y="4386"/>
                    <a:pt x="1303" y="4386"/>
                    <a:pt x="1313" y="4385"/>
                  </a:cubicBezTo>
                  <a:cubicBezTo>
                    <a:pt x="1350" y="4393"/>
                    <a:pt x="1383" y="4397"/>
                    <a:pt x="1410" y="4397"/>
                  </a:cubicBezTo>
                  <a:cubicBezTo>
                    <a:pt x="1530" y="4397"/>
                    <a:pt x="1557" y="4321"/>
                    <a:pt x="1492" y="4127"/>
                  </a:cubicBezTo>
                  <a:cubicBezTo>
                    <a:pt x="1075" y="3888"/>
                    <a:pt x="617" y="3649"/>
                    <a:pt x="736" y="3033"/>
                  </a:cubicBezTo>
                  <a:cubicBezTo>
                    <a:pt x="816" y="2933"/>
                    <a:pt x="816" y="2854"/>
                    <a:pt x="736" y="2754"/>
                  </a:cubicBezTo>
                  <a:cubicBezTo>
                    <a:pt x="775" y="2294"/>
                    <a:pt x="789" y="2138"/>
                    <a:pt x="947" y="2138"/>
                  </a:cubicBezTo>
                  <a:cubicBezTo>
                    <a:pt x="1035" y="2138"/>
                    <a:pt x="1167" y="2186"/>
                    <a:pt x="1373" y="2257"/>
                  </a:cubicBezTo>
                  <a:cubicBezTo>
                    <a:pt x="2666" y="2734"/>
                    <a:pt x="3860" y="3431"/>
                    <a:pt x="5113" y="3948"/>
                  </a:cubicBezTo>
                  <a:cubicBezTo>
                    <a:pt x="5191" y="3987"/>
                    <a:pt x="5266" y="4011"/>
                    <a:pt x="5333" y="4011"/>
                  </a:cubicBezTo>
                  <a:cubicBezTo>
                    <a:pt x="5437" y="4011"/>
                    <a:pt x="5522" y="3954"/>
                    <a:pt x="5570" y="3809"/>
                  </a:cubicBezTo>
                  <a:cubicBezTo>
                    <a:pt x="4616" y="2953"/>
                    <a:pt x="3422" y="2555"/>
                    <a:pt x="2308" y="2018"/>
                  </a:cubicBezTo>
                  <a:cubicBezTo>
                    <a:pt x="1811" y="1799"/>
                    <a:pt x="1632" y="1600"/>
                    <a:pt x="1990" y="1123"/>
                  </a:cubicBezTo>
                  <a:cubicBezTo>
                    <a:pt x="2010" y="944"/>
                    <a:pt x="1930" y="765"/>
                    <a:pt x="1831" y="626"/>
                  </a:cubicBezTo>
                  <a:cubicBezTo>
                    <a:pt x="1759" y="506"/>
                    <a:pt x="1656" y="474"/>
                    <a:pt x="1542" y="474"/>
                  </a:cubicBezTo>
                  <a:cubicBezTo>
                    <a:pt x="1416" y="474"/>
                    <a:pt x="1277" y="512"/>
                    <a:pt x="1149" y="512"/>
                  </a:cubicBezTo>
                  <a:cubicBezTo>
                    <a:pt x="1006" y="512"/>
                    <a:pt x="877" y="465"/>
                    <a:pt x="796" y="268"/>
                  </a:cubicBezTo>
                  <a:cubicBezTo>
                    <a:pt x="736" y="228"/>
                    <a:pt x="697" y="148"/>
                    <a:pt x="617" y="108"/>
                  </a:cubicBezTo>
                  <a:cubicBezTo>
                    <a:pt x="522" y="41"/>
                    <a:pt x="409" y="1"/>
                    <a:pt x="291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82" name="Google Shape;12482;p21"/>
            <p:cNvSpPr/>
            <p:nvPr/>
          </p:nvSpPr>
          <p:spPr>
            <a:xfrm>
              <a:off x="5031650" y="3121075"/>
              <a:ext cx="169100" cy="35325"/>
            </a:xfrm>
            <a:custGeom>
              <a:avLst/>
              <a:gdLst/>
              <a:ahLst/>
              <a:cxnLst/>
              <a:rect l="l" t="t" r="r" b="b"/>
              <a:pathLst>
                <a:path w="6764" h="1413" extrusionOk="0">
                  <a:moveTo>
                    <a:pt x="657" y="0"/>
                  </a:moveTo>
                  <a:cubicBezTo>
                    <a:pt x="518" y="0"/>
                    <a:pt x="398" y="40"/>
                    <a:pt x="259" y="139"/>
                  </a:cubicBezTo>
                  <a:cubicBezTo>
                    <a:pt x="160" y="139"/>
                    <a:pt x="100" y="159"/>
                    <a:pt x="0" y="159"/>
                  </a:cubicBezTo>
                  <a:cubicBezTo>
                    <a:pt x="717" y="716"/>
                    <a:pt x="1592" y="677"/>
                    <a:pt x="2407" y="915"/>
                  </a:cubicBezTo>
                  <a:cubicBezTo>
                    <a:pt x="3322" y="1114"/>
                    <a:pt x="4277" y="1134"/>
                    <a:pt x="5192" y="1413"/>
                  </a:cubicBezTo>
                  <a:lnTo>
                    <a:pt x="5192" y="1313"/>
                  </a:lnTo>
                  <a:cubicBezTo>
                    <a:pt x="5292" y="1254"/>
                    <a:pt x="5393" y="1234"/>
                    <a:pt x="5496" y="1234"/>
                  </a:cubicBezTo>
                  <a:cubicBezTo>
                    <a:pt x="5743" y="1234"/>
                    <a:pt x="5998" y="1353"/>
                    <a:pt x="6251" y="1353"/>
                  </a:cubicBezTo>
                  <a:cubicBezTo>
                    <a:pt x="6356" y="1353"/>
                    <a:pt x="6461" y="1332"/>
                    <a:pt x="6565" y="1273"/>
                  </a:cubicBezTo>
                  <a:cubicBezTo>
                    <a:pt x="6664" y="1233"/>
                    <a:pt x="6704" y="1174"/>
                    <a:pt x="6764" y="1074"/>
                  </a:cubicBezTo>
                  <a:cubicBezTo>
                    <a:pt x="6764" y="975"/>
                    <a:pt x="6724" y="875"/>
                    <a:pt x="6625" y="836"/>
                  </a:cubicBezTo>
                  <a:cubicBezTo>
                    <a:pt x="6485" y="756"/>
                    <a:pt x="6366" y="716"/>
                    <a:pt x="6207" y="716"/>
                  </a:cubicBezTo>
                  <a:cubicBezTo>
                    <a:pt x="5789" y="657"/>
                    <a:pt x="5371" y="716"/>
                    <a:pt x="4974" y="557"/>
                  </a:cubicBezTo>
                  <a:cubicBezTo>
                    <a:pt x="4894" y="537"/>
                    <a:pt x="4795" y="497"/>
                    <a:pt x="4695" y="497"/>
                  </a:cubicBezTo>
                  <a:cubicBezTo>
                    <a:pt x="3322" y="478"/>
                    <a:pt x="2029" y="0"/>
                    <a:pt x="657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83" name="Google Shape;12483;p21"/>
            <p:cNvSpPr/>
            <p:nvPr/>
          </p:nvSpPr>
          <p:spPr>
            <a:xfrm>
              <a:off x="5822875" y="3448200"/>
              <a:ext cx="39325" cy="9575"/>
            </a:xfrm>
            <a:custGeom>
              <a:avLst/>
              <a:gdLst/>
              <a:ahLst/>
              <a:cxnLst/>
              <a:rect l="l" t="t" r="r" b="b"/>
              <a:pathLst>
                <a:path w="1573" h="383" extrusionOk="0">
                  <a:moveTo>
                    <a:pt x="1350" y="0"/>
                  </a:moveTo>
                  <a:cubicBezTo>
                    <a:pt x="861" y="0"/>
                    <a:pt x="416" y="71"/>
                    <a:pt x="1" y="383"/>
                  </a:cubicBezTo>
                  <a:cubicBezTo>
                    <a:pt x="538" y="343"/>
                    <a:pt x="1075" y="283"/>
                    <a:pt x="1572" y="5"/>
                  </a:cubicBezTo>
                  <a:cubicBezTo>
                    <a:pt x="1497" y="2"/>
                    <a:pt x="1423" y="0"/>
                    <a:pt x="135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84" name="Google Shape;12484;p21"/>
            <p:cNvSpPr/>
            <p:nvPr/>
          </p:nvSpPr>
          <p:spPr>
            <a:xfrm>
              <a:off x="5923350" y="3429375"/>
              <a:ext cx="20900" cy="11500"/>
            </a:xfrm>
            <a:custGeom>
              <a:avLst/>
              <a:gdLst/>
              <a:ahLst/>
              <a:cxnLst/>
              <a:rect l="l" t="t" r="r" b="b"/>
              <a:pathLst>
                <a:path w="836" h="460" extrusionOk="0">
                  <a:moveTo>
                    <a:pt x="514" y="0"/>
                  </a:moveTo>
                  <a:cubicBezTo>
                    <a:pt x="334" y="0"/>
                    <a:pt x="162" y="39"/>
                    <a:pt x="0" y="161"/>
                  </a:cubicBezTo>
                  <a:cubicBezTo>
                    <a:pt x="0" y="240"/>
                    <a:pt x="0" y="320"/>
                    <a:pt x="40" y="380"/>
                  </a:cubicBezTo>
                  <a:cubicBezTo>
                    <a:pt x="80" y="439"/>
                    <a:pt x="159" y="459"/>
                    <a:pt x="259" y="459"/>
                  </a:cubicBezTo>
                  <a:cubicBezTo>
                    <a:pt x="438" y="340"/>
                    <a:pt x="836" y="439"/>
                    <a:pt x="776" y="22"/>
                  </a:cubicBezTo>
                  <a:cubicBezTo>
                    <a:pt x="687" y="9"/>
                    <a:pt x="599" y="0"/>
                    <a:pt x="514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85" name="Google Shape;12485;p21"/>
            <p:cNvSpPr/>
            <p:nvPr/>
          </p:nvSpPr>
          <p:spPr>
            <a:xfrm>
              <a:off x="5899975" y="3434375"/>
              <a:ext cx="19400" cy="4925"/>
            </a:xfrm>
            <a:custGeom>
              <a:avLst/>
              <a:gdLst/>
              <a:ahLst/>
              <a:cxnLst/>
              <a:rect l="l" t="t" r="r" b="b"/>
              <a:pathLst>
                <a:path w="776" h="197" extrusionOk="0">
                  <a:moveTo>
                    <a:pt x="776" y="1"/>
                  </a:moveTo>
                  <a:cubicBezTo>
                    <a:pt x="497" y="1"/>
                    <a:pt x="219" y="1"/>
                    <a:pt x="0" y="180"/>
                  </a:cubicBezTo>
                  <a:cubicBezTo>
                    <a:pt x="116" y="180"/>
                    <a:pt x="236" y="197"/>
                    <a:pt x="350" y="197"/>
                  </a:cubicBezTo>
                  <a:cubicBezTo>
                    <a:pt x="510" y="197"/>
                    <a:pt x="660" y="163"/>
                    <a:pt x="776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86" name="Google Shape;12486;p21"/>
            <p:cNvSpPr/>
            <p:nvPr/>
          </p:nvSpPr>
          <p:spPr>
            <a:xfrm>
              <a:off x="5880075" y="3438700"/>
              <a:ext cx="19925" cy="5250"/>
            </a:xfrm>
            <a:custGeom>
              <a:avLst/>
              <a:gdLst/>
              <a:ahLst/>
              <a:cxnLst/>
              <a:rect l="l" t="t" r="r" b="b"/>
              <a:pathLst>
                <a:path w="797" h="210" extrusionOk="0">
                  <a:moveTo>
                    <a:pt x="635" y="0"/>
                  </a:moveTo>
                  <a:cubicBezTo>
                    <a:pt x="411" y="0"/>
                    <a:pt x="193" y="41"/>
                    <a:pt x="0" y="186"/>
                  </a:cubicBezTo>
                  <a:cubicBezTo>
                    <a:pt x="124" y="186"/>
                    <a:pt x="252" y="209"/>
                    <a:pt x="375" y="209"/>
                  </a:cubicBezTo>
                  <a:cubicBezTo>
                    <a:pt x="528" y="209"/>
                    <a:pt x="675" y="172"/>
                    <a:pt x="796" y="7"/>
                  </a:cubicBezTo>
                  <a:cubicBezTo>
                    <a:pt x="742" y="3"/>
                    <a:pt x="688" y="0"/>
                    <a:pt x="635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87" name="Google Shape;12487;p21"/>
            <p:cNvSpPr/>
            <p:nvPr/>
          </p:nvSpPr>
          <p:spPr>
            <a:xfrm>
              <a:off x="5914375" y="3441700"/>
              <a:ext cx="20425" cy="6125"/>
            </a:xfrm>
            <a:custGeom>
              <a:avLst/>
              <a:gdLst/>
              <a:ahLst/>
              <a:cxnLst/>
              <a:rect l="l" t="t" r="r" b="b"/>
              <a:pathLst>
                <a:path w="817" h="245" extrusionOk="0">
                  <a:moveTo>
                    <a:pt x="593" y="0"/>
                  </a:moveTo>
                  <a:cubicBezTo>
                    <a:pt x="528" y="0"/>
                    <a:pt x="461" y="19"/>
                    <a:pt x="399" y="46"/>
                  </a:cubicBezTo>
                  <a:cubicBezTo>
                    <a:pt x="240" y="66"/>
                    <a:pt x="100" y="86"/>
                    <a:pt x="1" y="245"/>
                  </a:cubicBezTo>
                  <a:lnTo>
                    <a:pt x="737" y="245"/>
                  </a:lnTo>
                  <a:cubicBezTo>
                    <a:pt x="757" y="205"/>
                    <a:pt x="797" y="165"/>
                    <a:pt x="817" y="105"/>
                  </a:cubicBezTo>
                  <a:cubicBezTo>
                    <a:pt x="751" y="29"/>
                    <a:pt x="673" y="0"/>
                    <a:pt x="593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88" name="Google Shape;12488;p21"/>
            <p:cNvSpPr/>
            <p:nvPr/>
          </p:nvSpPr>
          <p:spPr>
            <a:xfrm>
              <a:off x="5923350" y="3436850"/>
              <a:ext cx="15925" cy="7500"/>
            </a:xfrm>
            <a:custGeom>
              <a:avLst/>
              <a:gdLst/>
              <a:ahLst/>
              <a:cxnLst/>
              <a:rect l="l" t="t" r="r" b="b"/>
              <a:pathLst>
                <a:path w="637" h="300" extrusionOk="0">
                  <a:moveTo>
                    <a:pt x="413" y="0"/>
                  </a:moveTo>
                  <a:cubicBezTo>
                    <a:pt x="340" y="0"/>
                    <a:pt x="266" y="25"/>
                    <a:pt x="199" y="81"/>
                  </a:cubicBezTo>
                  <a:lnTo>
                    <a:pt x="0" y="81"/>
                  </a:lnTo>
                  <a:cubicBezTo>
                    <a:pt x="0" y="140"/>
                    <a:pt x="40" y="200"/>
                    <a:pt x="40" y="260"/>
                  </a:cubicBezTo>
                  <a:cubicBezTo>
                    <a:pt x="179" y="280"/>
                    <a:pt x="298" y="280"/>
                    <a:pt x="458" y="299"/>
                  </a:cubicBezTo>
                  <a:lnTo>
                    <a:pt x="497" y="299"/>
                  </a:lnTo>
                  <a:lnTo>
                    <a:pt x="577" y="260"/>
                  </a:lnTo>
                  <a:cubicBezTo>
                    <a:pt x="597" y="260"/>
                    <a:pt x="597" y="240"/>
                    <a:pt x="637" y="180"/>
                  </a:cubicBezTo>
                  <a:cubicBezTo>
                    <a:pt x="637" y="140"/>
                    <a:pt x="637" y="81"/>
                    <a:pt x="577" y="41"/>
                  </a:cubicBezTo>
                  <a:cubicBezTo>
                    <a:pt x="525" y="15"/>
                    <a:pt x="469" y="0"/>
                    <a:pt x="413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89" name="Google Shape;12489;p21"/>
            <p:cNvSpPr/>
            <p:nvPr/>
          </p:nvSpPr>
          <p:spPr>
            <a:xfrm>
              <a:off x="5872125" y="3454225"/>
              <a:ext cx="10950" cy="4125"/>
            </a:xfrm>
            <a:custGeom>
              <a:avLst/>
              <a:gdLst/>
              <a:ahLst/>
              <a:cxnLst/>
              <a:rect l="l" t="t" r="r" b="b"/>
              <a:pathLst>
                <a:path w="438" h="165" extrusionOk="0">
                  <a:moveTo>
                    <a:pt x="264" y="1"/>
                  </a:moveTo>
                  <a:cubicBezTo>
                    <a:pt x="154" y="1"/>
                    <a:pt x="68" y="40"/>
                    <a:pt x="0" y="161"/>
                  </a:cubicBezTo>
                  <a:cubicBezTo>
                    <a:pt x="17" y="164"/>
                    <a:pt x="34" y="165"/>
                    <a:pt x="50" y="165"/>
                  </a:cubicBezTo>
                  <a:cubicBezTo>
                    <a:pt x="192" y="165"/>
                    <a:pt x="331" y="93"/>
                    <a:pt x="438" y="22"/>
                  </a:cubicBezTo>
                  <a:cubicBezTo>
                    <a:pt x="374" y="9"/>
                    <a:pt x="316" y="1"/>
                    <a:pt x="264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90" name="Google Shape;12490;p21"/>
            <p:cNvSpPr/>
            <p:nvPr/>
          </p:nvSpPr>
          <p:spPr>
            <a:xfrm>
              <a:off x="5861175" y="3443825"/>
              <a:ext cx="6975" cy="4500"/>
            </a:xfrm>
            <a:custGeom>
              <a:avLst/>
              <a:gdLst/>
              <a:ahLst/>
              <a:cxnLst/>
              <a:rect l="l" t="t" r="r" b="b"/>
              <a:pathLst>
                <a:path w="279" h="180" extrusionOk="0">
                  <a:moveTo>
                    <a:pt x="179" y="1"/>
                  </a:moveTo>
                  <a:cubicBezTo>
                    <a:pt x="140" y="80"/>
                    <a:pt x="60" y="120"/>
                    <a:pt x="0" y="180"/>
                  </a:cubicBezTo>
                  <a:cubicBezTo>
                    <a:pt x="100" y="180"/>
                    <a:pt x="179" y="180"/>
                    <a:pt x="259" y="160"/>
                  </a:cubicBezTo>
                  <a:cubicBezTo>
                    <a:pt x="279" y="80"/>
                    <a:pt x="259" y="20"/>
                    <a:pt x="17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91" name="Google Shape;12491;p21"/>
            <p:cNvSpPr/>
            <p:nvPr/>
          </p:nvSpPr>
          <p:spPr>
            <a:xfrm>
              <a:off x="5869625" y="3443825"/>
              <a:ext cx="6500" cy="4500"/>
            </a:xfrm>
            <a:custGeom>
              <a:avLst/>
              <a:gdLst/>
              <a:ahLst/>
              <a:cxnLst/>
              <a:rect l="l" t="t" r="r" b="b"/>
              <a:pathLst>
                <a:path w="260" h="180" extrusionOk="0">
                  <a:moveTo>
                    <a:pt x="40" y="1"/>
                  </a:moveTo>
                  <a:cubicBezTo>
                    <a:pt x="21" y="60"/>
                    <a:pt x="21" y="120"/>
                    <a:pt x="1" y="180"/>
                  </a:cubicBezTo>
                  <a:cubicBezTo>
                    <a:pt x="120" y="180"/>
                    <a:pt x="200" y="140"/>
                    <a:pt x="259" y="20"/>
                  </a:cubicBezTo>
                  <a:cubicBezTo>
                    <a:pt x="200" y="20"/>
                    <a:pt x="120" y="1"/>
                    <a:pt x="4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92" name="Google Shape;12492;p21"/>
            <p:cNvSpPr/>
            <p:nvPr/>
          </p:nvSpPr>
          <p:spPr>
            <a:xfrm>
              <a:off x="5904925" y="3446475"/>
              <a:ext cx="5000" cy="3350"/>
            </a:xfrm>
            <a:custGeom>
              <a:avLst/>
              <a:gdLst/>
              <a:ahLst/>
              <a:cxnLst/>
              <a:rect l="l" t="t" r="r" b="b"/>
              <a:pathLst>
                <a:path w="200" h="134" extrusionOk="0">
                  <a:moveTo>
                    <a:pt x="96" y="0"/>
                  </a:moveTo>
                  <a:cubicBezTo>
                    <a:pt x="57" y="0"/>
                    <a:pt x="23" y="46"/>
                    <a:pt x="1" y="133"/>
                  </a:cubicBezTo>
                  <a:lnTo>
                    <a:pt x="100" y="133"/>
                  </a:lnTo>
                  <a:lnTo>
                    <a:pt x="200" y="93"/>
                  </a:lnTo>
                  <a:cubicBezTo>
                    <a:pt x="164" y="31"/>
                    <a:pt x="128" y="0"/>
                    <a:pt x="96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93" name="Google Shape;12493;p21"/>
            <p:cNvSpPr/>
            <p:nvPr/>
          </p:nvSpPr>
          <p:spPr>
            <a:xfrm>
              <a:off x="5393200" y="2727700"/>
              <a:ext cx="130825" cy="44525"/>
            </a:xfrm>
            <a:custGeom>
              <a:avLst/>
              <a:gdLst/>
              <a:ahLst/>
              <a:cxnLst/>
              <a:rect l="l" t="t" r="r" b="b"/>
              <a:pathLst>
                <a:path w="5233" h="1781" extrusionOk="0">
                  <a:moveTo>
                    <a:pt x="1174" y="0"/>
                  </a:moveTo>
                  <a:cubicBezTo>
                    <a:pt x="1174" y="279"/>
                    <a:pt x="1214" y="477"/>
                    <a:pt x="1572" y="617"/>
                  </a:cubicBezTo>
                  <a:cubicBezTo>
                    <a:pt x="1870" y="756"/>
                    <a:pt x="1850" y="995"/>
                    <a:pt x="1453" y="1054"/>
                  </a:cubicBezTo>
                  <a:cubicBezTo>
                    <a:pt x="1373" y="1074"/>
                    <a:pt x="1274" y="1114"/>
                    <a:pt x="1194" y="1154"/>
                  </a:cubicBezTo>
                  <a:cubicBezTo>
                    <a:pt x="1126" y="1235"/>
                    <a:pt x="1043" y="1254"/>
                    <a:pt x="952" y="1254"/>
                  </a:cubicBezTo>
                  <a:cubicBezTo>
                    <a:pt x="872" y="1254"/>
                    <a:pt x="786" y="1239"/>
                    <a:pt x="702" y="1239"/>
                  </a:cubicBezTo>
                  <a:cubicBezTo>
                    <a:pt x="602" y="1239"/>
                    <a:pt x="504" y="1260"/>
                    <a:pt x="418" y="1353"/>
                  </a:cubicBezTo>
                  <a:lnTo>
                    <a:pt x="60" y="1353"/>
                  </a:lnTo>
                  <a:cubicBezTo>
                    <a:pt x="0" y="1452"/>
                    <a:pt x="0" y="1552"/>
                    <a:pt x="80" y="1611"/>
                  </a:cubicBezTo>
                  <a:cubicBezTo>
                    <a:pt x="343" y="1730"/>
                    <a:pt x="596" y="1781"/>
                    <a:pt x="841" y="1781"/>
                  </a:cubicBezTo>
                  <a:cubicBezTo>
                    <a:pt x="1337" y="1781"/>
                    <a:pt x="1802" y="1573"/>
                    <a:pt x="2268" y="1293"/>
                  </a:cubicBezTo>
                  <a:cubicBezTo>
                    <a:pt x="2348" y="1233"/>
                    <a:pt x="2388" y="1154"/>
                    <a:pt x="2407" y="1074"/>
                  </a:cubicBezTo>
                  <a:cubicBezTo>
                    <a:pt x="2459" y="879"/>
                    <a:pt x="2563" y="838"/>
                    <a:pt x="2679" y="838"/>
                  </a:cubicBezTo>
                  <a:cubicBezTo>
                    <a:pt x="2765" y="838"/>
                    <a:pt x="2858" y="861"/>
                    <a:pt x="2941" y="861"/>
                  </a:cubicBezTo>
                  <a:cubicBezTo>
                    <a:pt x="2963" y="861"/>
                    <a:pt x="2984" y="859"/>
                    <a:pt x="3004" y="855"/>
                  </a:cubicBezTo>
                  <a:cubicBezTo>
                    <a:pt x="3581" y="875"/>
                    <a:pt x="4138" y="855"/>
                    <a:pt x="4695" y="895"/>
                  </a:cubicBezTo>
                  <a:cubicBezTo>
                    <a:pt x="4775" y="908"/>
                    <a:pt x="4861" y="924"/>
                    <a:pt x="4940" y="924"/>
                  </a:cubicBezTo>
                  <a:cubicBezTo>
                    <a:pt x="5100" y="924"/>
                    <a:pt x="5232" y="862"/>
                    <a:pt x="5232" y="597"/>
                  </a:cubicBezTo>
                  <a:cubicBezTo>
                    <a:pt x="4894" y="458"/>
                    <a:pt x="4556" y="458"/>
                    <a:pt x="4198" y="438"/>
                  </a:cubicBezTo>
                  <a:cubicBezTo>
                    <a:pt x="3342" y="358"/>
                    <a:pt x="2467" y="298"/>
                    <a:pt x="1592" y="239"/>
                  </a:cubicBezTo>
                  <a:cubicBezTo>
                    <a:pt x="1512" y="179"/>
                    <a:pt x="1453" y="139"/>
                    <a:pt x="1393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94" name="Google Shape;12494;p21"/>
            <p:cNvSpPr/>
            <p:nvPr/>
          </p:nvSpPr>
          <p:spPr>
            <a:xfrm>
              <a:off x="5417075" y="2614800"/>
              <a:ext cx="16425" cy="64450"/>
            </a:xfrm>
            <a:custGeom>
              <a:avLst/>
              <a:gdLst/>
              <a:ahLst/>
              <a:cxnLst/>
              <a:rect l="l" t="t" r="r" b="b"/>
              <a:pathLst>
                <a:path w="657" h="2578" extrusionOk="0">
                  <a:moveTo>
                    <a:pt x="438" y="0"/>
                  </a:moveTo>
                  <a:cubicBezTo>
                    <a:pt x="100" y="736"/>
                    <a:pt x="0" y="1512"/>
                    <a:pt x="60" y="2308"/>
                  </a:cubicBezTo>
                  <a:cubicBezTo>
                    <a:pt x="181" y="2369"/>
                    <a:pt x="325" y="2577"/>
                    <a:pt x="436" y="2577"/>
                  </a:cubicBezTo>
                  <a:cubicBezTo>
                    <a:pt x="508" y="2577"/>
                    <a:pt x="566" y="2492"/>
                    <a:pt x="597" y="2228"/>
                  </a:cubicBezTo>
                  <a:cubicBezTo>
                    <a:pt x="657" y="1492"/>
                    <a:pt x="617" y="736"/>
                    <a:pt x="43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95" name="Google Shape;12495;p21"/>
            <p:cNvSpPr/>
            <p:nvPr/>
          </p:nvSpPr>
          <p:spPr>
            <a:xfrm>
              <a:off x="6142150" y="3372700"/>
              <a:ext cx="120875" cy="30375"/>
            </a:xfrm>
            <a:custGeom>
              <a:avLst/>
              <a:gdLst/>
              <a:ahLst/>
              <a:cxnLst/>
              <a:rect l="l" t="t" r="r" b="b"/>
              <a:pathLst>
                <a:path w="4835" h="1215" extrusionOk="0">
                  <a:moveTo>
                    <a:pt x="4815" y="1"/>
                  </a:moveTo>
                  <a:cubicBezTo>
                    <a:pt x="4178" y="220"/>
                    <a:pt x="3542" y="200"/>
                    <a:pt x="2965" y="240"/>
                  </a:cubicBezTo>
                  <a:cubicBezTo>
                    <a:pt x="2925" y="269"/>
                    <a:pt x="2895" y="284"/>
                    <a:pt x="2865" y="284"/>
                  </a:cubicBezTo>
                  <a:cubicBezTo>
                    <a:pt x="2836" y="284"/>
                    <a:pt x="2806" y="269"/>
                    <a:pt x="2766" y="240"/>
                  </a:cubicBezTo>
                  <a:lnTo>
                    <a:pt x="2587" y="240"/>
                  </a:lnTo>
                  <a:cubicBezTo>
                    <a:pt x="2487" y="319"/>
                    <a:pt x="2388" y="319"/>
                    <a:pt x="2288" y="319"/>
                  </a:cubicBezTo>
                  <a:lnTo>
                    <a:pt x="1871" y="319"/>
                  </a:lnTo>
                  <a:cubicBezTo>
                    <a:pt x="1731" y="319"/>
                    <a:pt x="1592" y="359"/>
                    <a:pt x="1453" y="419"/>
                  </a:cubicBezTo>
                  <a:cubicBezTo>
                    <a:pt x="1373" y="439"/>
                    <a:pt x="1334" y="498"/>
                    <a:pt x="1254" y="518"/>
                  </a:cubicBezTo>
                  <a:cubicBezTo>
                    <a:pt x="1194" y="518"/>
                    <a:pt x="1174" y="538"/>
                    <a:pt x="1155" y="558"/>
                  </a:cubicBezTo>
                  <a:cubicBezTo>
                    <a:pt x="1142" y="563"/>
                    <a:pt x="1129" y="565"/>
                    <a:pt x="1117" y="565"/>
                  </a:cubicBezTo>
                  <a:cubicBezTo>
                    <a:pt x="1042" y="565"/>
                    <a:pt x="968" y="491"/>
                    <a:pt x="894" y="491"/>
                  </a:cubicBezTo>
                  <a:cubicBezTo>
                    <a:pt x="882" y="491"/>
                    <a:pt x="869" y="493"/>
                    <a:pt x="856" y="498"/>
                  </a:cubicBezTo>
                  <a:cubicBezTo>
                    <a:pt x="697" y="498"/>
                    <a:pt x="558" y="518"/>
                    <a:pt x="399" y="558"/>
                  </a:cubicBezTo>
                  <a:cubicBezTo>
                    <a:pt x="384" y="551"/>
                    <a:pt x="367" y="546"/>
                    <a:pt x="350" y="546"/>
                  </a:cubicBezTo>
                  <a:cubicBezTo>
                    <a:pt x="321" y="546"/>
                    <a:pt x="292" y="560"/>
                    <a:pt x="279" y="598"/>
                  </a:cubicBezTo>
                  <a:cubicBezTo>
                    <a:pt x="200" y="598"/>
                    <a:pt x="180" y="637"/>
                    <a:pt x="200" y="717"/>
                  </a:cubicBezTo>
                  <a:cubicBezTo>
                    <a:pt x="279" y="856"/>
                    <a:pt x="100" y="816"/>
                    <a:pt x="80" y="896"/>
                  </a:cubicBezTo>
                  <a:cubicBezTo>
                    <a:pt x="41" y="936"/>
                    <a:pt x="1" y="996"/>
                    <a:pt x="1" y="1055"/>
                  </a:cubicBezTo>
                  <a:cubicBezTo>
                    <a:pt x="41" y="1135"/>
                    <a:pt x="60" y="1194"/>
                    <a:pt x="140" y="1214"/>
                  </a:cubicBezTo>
                  <a:cubicBezTo>
                    <a:pt x="200" y="1214"/>
                    <a:pt x="259" y="1194"/>
                    <a:pt x="339" y="1155"/>
                  </a:cubicBezTo>
                  <a:cubicBezTo>
                    <a:pt x="438" y="1155"/>
                    <a:pt x="558" y="1135"/>
                    <a:pt x="657" y="1135"/>
                  </a:cubicBezTo>
                  <a:cubicBezTo>
                    <a:pt x="737" y="1035"/>
                    <a:pt x="836" y="1035"/>
                    <a:pt x="956" y="1035"/>
                  </a:cubicBezTo>
                  <a:cubicBezTo>
                    <a:pt x="975" y="1039"/>
                    <a:pt x="994" y="1041"/>
                    <a:pt x="1015" y="1041"/>
                  </a:cubicBezTo>
                  <a:cubicBezTo>
                    <a:pt x="1100" y="1041"/>
                    <a:pt x="1193" y="1012"/>
                    <a:pt x="1274" y="996"/>
                  </a:cubicBezTo>
                  <a:cubicBezTo>
                    <a:pt x="1393" y="956"/>
                    <a:pt x="1493" y="956"/>
                    <a:pt x="1592" y="936"/>
                  </a:cubicBezTo>
                  <a:cubicBezTo>
                    <a:pt x="1871" y="816"/>
                    <a:pt x="2189" y="717"/>
                    <a:pt x="2487" y="657"/>
                  </a:cubicBezTo>
                  <a:lnTo>
                    <a:pt x="2766" y="657"/>
                  </a:lnTo>
                  <a:cubicBezTo>
                    <a:pt x="3462" y="657"/>
                    <a:pt x="4138" y="419"/>
                    <a:pt x="4835" y="399"/>
                  </a:cubicBezTo>
                  <a:cubicBezTo>
                    <a:pt x="4815" y="259"/>
                    <a:pt x="4815" y="120"/>
                    <a:pt x="4815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96" name="Google Shape;12496;p21"/>
            <p:cNvSpPr/>
            <p:nvPr/>
          </p:nvSpPr>
          <p:spPr>
            <a:xfrm>
              <a:off x="6203325" y="3381625"/>
              <a:ext cx="59700" cy="10100"/>
            </a:xfrm>
            <a:custGeom>
              <a:avLst/>
              <a:gdLst/>
              <a:ahLst/>
              <a:cxnLst/>
              <a:rect l="l" t="t" r="r" b="b"/>
              <a:pathLst>
                <a:path w="2388" h="404" extrusionOk="0">
                  <a:moveTo>
                    <a:pt x="1953" y="1"/>
                  </a:moveTo>
                  <a:cubicBezTo>
                    <a:pt x="1356" y="1"/>
                    <a:pt x="778" y="204"/>
                    <a:pt x="201" y="204"/>
                  </a:cubicBezTo>
                  <a:cubicBezTo>
                    <a:pt x="161" y="204"/>
                    <a:pt x="120" y="203"/>
                    <a:pt x="80" y="201"/>
                  </a:cubicBezTo>
                  <a:cubicBezTo>
                    <a:pt x="40" y="201"/>
                    <a:pt x="21" y="241"/>
                    <a:pt x="21" y="280"/>
                  </a:cubicBezTo>
                  <a:cubicBezTo>
                    <a:pt x="1" y="340"/>
                    <a:pt x="1" y="360"/>
                    <a:pt x="60" y="400"/>
                  </a:cubicBezTo>
                  <a:cubicBezTo>
                    <a:pt x="109" y="402"/>
                    <a:pt x="157" y="403"/>
                    <a:pt x="206" y="403"/>
                  </a:cubicBezTo>
                  <a:cubicBezTo>
                    <a:pt x="878" y="403"/>
                    <a:pt x="1510" y="177"/>
                    <a:pt x="2183" y="177"/>
                  </a:cubicBezTo>
                  <a:cubicBezTo>
                    <a:pt x="2231" y="177"/>
                    <a:pt x="2279" y="178"/>
                    <a:pt x="2328" y="181"/>
                  </a:cubicBezTo>
                  <a:cubicBezTo>
                    <a:pt x="2368" y="141"/>
                    <a:pt x="2388" y="82"/>
                    <a:pt x="2388" y="42"/>
                  </a:cubicBezTo>
                  <a:cubicBezTo>
                    <a:pt x="2242" y="12"/>
                    <a:pt x="2097" y="1"/>
                    <a:pt x="1953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97" name="Google Shape;12497;p21"/>
            <p:cNvSpPr/>
            <p:nvPr/>
          </p:nvSpPr>
          <p:spPr>
            <a:xfrm>
              <a:off x="6181450" y="3387625"/>
              <a:ext cx="20400" cy="8475"/>
            </a:xfrm>
            <a:custGeom>
              <a:avLst/>
              <a:gdLst/>
              <a:ahLst/>
              <a:cxnLst/>
              <a:rect l="l" t="t" r="r" b="b"/>
              <a:pathLst>
                <a:path w="816" h="339" extrusionOk="0">
                  <a:moveTo>
                    <a:pt x="756" y="1"/>
                  </a:moveTo>
                  <a:cubicBezTo>
                    <a:pt x="438" y="1"/>
                    <a:pt x="199" y="120"/>
                    <a:pt x="0" y="339"/>
                  </a:cubicBezTo>
                  <a:cubicBezTo>
                    <a:pt x="259" y="319"/>
                    <a:pt x="518" y="339"/>
                    <a:pt x="756" y="200"/>
                  </a:cubicBezTo>
                  <a:cubicBezTo>
                    <a:pt x="776" y="200"/>
                    <a:pt x="776" y="160"/>
                    <a:pt x="796" y="120"/>
                  </a:cubicBezTo>
                  <a:cubicBezTo>
                    <a:pt x="816" y="100"/>
                    <a:pt x="796" y="40"/>
                    <a:pt x="756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98" name="Google Shape;12498;p21"/>
            <p:cNvSpPr/>
            <p:nvPr/>
          </p:nvSpPr>
          <p:spPr>
            <a:xfrm>
              <a:off x="6129725" y="3397875"/>
              <a:ext cx="19925" cy="8175"/>
            </a:xfrm>
            <a:custGeom>
              <a:avLst/>
              <a:gdLst/>
              <a:ahLst/>
              <a:cxnLst/>
              <a:rect l="l" t="t" r="r" b="b"/>
              <a:pathLst>
                <a:path w="797" h="327" extrusionOk="0">
                  <a:moveTo>
                    <a:pt x="192" y="0"/>
                  </a:moveTo>
                  <a:cubicBezTo>
                    <a:pt x="78" y="0"/>
                    <a:pt x="0" y="75"/>
                    <a:pt x="0" y="327"/>
                  </a:cubicBezTo>
                  <a:cubicBezTo>
                    <a:pt x="259" y="327"/>
                    <a:pt x="498" y="307"/>
                    <a:pt x="756" y="307"/>
                  </a:cubicBezTo>
                  <a:cubicBezTo>
                    <a:pt x="756" y="247"/>
                    <a:pt x="776" y="207"/>
                    <a:pt x="796" y="148"/>
                  </a:cubicBezTo>
                  <a:cubicBezTo>
                    <a:pt x="697" y="128"/>
                    <a:pt x="637" y="128"/>
                    <a:pt x="557" y="108"/>
                  </a:cubicBezTo>
                  <a:cubicBezTo>
                    <a:pt x="426" y="61"/>
                    <a:pt x="294" y="0"/>
                    <a:pt x="192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99" name="Google Shape;12499;p21"/>
            <p:cNvSpPr/>
            <p:nvPr/>
          </p:nvSpPr>
          <p:spPr>
            <a:xfrm>
              <a:off x="6161050" y="3396575"/>
              <a:ext cx="12475" cy="4175"/>
            </a:xfrm>
            <a:custGeom>
              <a:avLst/>
              <a:gdLst/>
              <a:ahLst/>
              <a:cxnLst/>
              <a:rect l="l" t="t" r="r" b="b"/>
              <a:pathLst>
                <a:path w="499" h="167" extrusionOk="0">
                  <a:moveTo>
                    <a:pt x="41" y="1"/>
                  </a:moveTo>
                  <a:cubicBezTo>
                    <a:pt x="21" y="1"/>
                    <a:pt x="21" y="1"/>
                    <a:pt x="1" y="60"/>
                  </a:cubicBezTo>
                  <a:cubicBezTo>
                    <a:pt x="1" y="80"/>
                    <a:pt x="1" y="140"/>
                    <a:pt x="41" y="160"/>
                  </a:cubicBezTo>
                  <a:cubicBezTo>
                    <a:pt x="79" y="164"/>
                    <a:pt x="117" y="167"/>
                    <a:pt x="153" y="167"/>
                  </a:cubicBezTo>
                  <a:cubicBezTo>
                    <a:pt x="286" y="167"/>
                    <a:pt x="404" y="134"/>
                    <a:pt x="498" y="41"/>
                  </a:cubicBezTo>
                  <a:cubicBezTo>
                    <a:pt x="339" y="41"/>
                    <a:pt x="200" y="1"/>
                    <a:pt x="41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00" name="Google Shape;12500;p21"/>
            <p:cNvSpPr/>
            <p:nvPr/>
          </p:nvSpPr>
          <p:spPr>
            <a:xfrm>
              <a:off x="6200850" y="3387625"/>
              <a:ext cx="5000" cy="5000"/>
            </a:xfrm>
            <a:custGeom>
              <a:avLst/>
              <a:gdLst/>
              <a:ahLst/>
              <a:cxnLst/>
              <a:rect l="l" t="t" r="r" b="b"/>
              <a:pathLst>
                <a:path w="200" h="200" extrusionOk="0">
                  <a:moveTo>
                    <a:pt x="0" y="1"/>
                  </a:moveTo>
                  <a:lnTo>
                    <a:pt x="0" y="200"/>
                  </a:lnTo>
                  <a:lnTo>
                    <a:pt x="100" y="200"/>
                  </a:lnTo>
                  <a:lnTo>
                    <a:pt x="199" y="160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01" name="Google Shape;12501;p21"/>
            <p:cNvSpPr/>
            <p:nvPr/>
          </p:nvSpPr>
          <p:spPr>
            <a:xfrm>
              <a:off x="6157075" y="3396575"/>
              <a:ext cx="5000" cy="4500"/>
            </a:xfrm>
            <a:custGeom>
              <a:avLst/>
              <a:gdLst/>
              <a:ahLst/>
              <a:cxnLst/>
              <a:rect l="l" t="t" r="r" b="b"/>
              <a:pathLst>
                <a:path w="200" h="180" extrusionOk="0">
                  <a:moveTo>
                    <a:pt x="200" y="1"/>
                  </a:moveTo>
                  <a:cubicBezTo>
                    <a:pt x="140" y="60"/>
                    <a:pt x="80" y="140"/>
                    <a:pt x="1" y="180"/>
                  </a:cubicBezTo>
                  <a:cubicBezTo>
                    <a:pt x="80" y="180"/>
                    <a:pt x="140" y="160"/>
                    <a:pt x="200" y="160"/>
                  </a:cubicBezTo>
                  <a:lnTo>
                    <a:pt x="200" y="1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02" name="Google Shape;12502;p21"/>
            <p:cNvSpPr/>
            <p:nvPr/>
          </p:nvSpPr>
          <p:spPr>
            <a:xfrm>
              <a:off x="5979525" y="3394075"/>
              <a:ext cx="164150" cy="38975"/>
            </a:xfrm>
            <a:custGeom>
              <a:avLst/>
              <a:gdLst/>
              <a:ahLst/>
              <a:cxnLst/>
              <a:rect l="l" t="t" r="r" b="b"/>
              <a:pathLst>
                <a:path w="6566" h="1559" extrusionOk="0">
                  <a:moveTo>
                    <a:pt x="3164" y="1094"/>
                  </a:moveTo>
                  <a:lnTo>
                    <a:pt x="3164" y="1094"/>
                  </a:lnTo>
                  <a:cubicBezTo>
                    <a:pt x="3164" y="1095"/>
                    <a:pt x="3164" y="1095"/>
                    <a:pt x="3164" y="1095"/>
                  </a:cubicBezTo>
                  <a:lnTo>
                    <a:pt x="3184" y="1095"/>
                  </a:lnTo>
                  <a:cubicBezTo>
                    <a:pt x="3177" y="1095"/>
                    <a:pt x="3171" y="1095"/>
                    <a:pt x="3164" y="1094"/>
                  </a:cubicBezTo>
                  <a:close/>
                  <a:moveTo>
                    <a:pt x="6249" y="0"/>
                  </a:moveTo>
                  <a:cubicBezTo>
                    <a:pt x="6216" y="0"/>
                    <a:pt x="6183" y="1"/>
                    <a:pt x="6148" y="1"/>
                  </a:cubicBezTo>
                  <a:lnTo>
                    <a:pt x="5869" y="1"/>
                  </a:lnTo>
                  <a:cubicBezTo>
                    <a:pt x="5690" y="1"/>
                    <a:pt x="5491" y="1"/>
                    <a:pt x="5312" y="81"/>
                  </a:cubicBezTo>
                  <a:cubicBezTo>
                    <a:pt x="5301" y="75"/>
                    <a:pt x="5287" y="73"/>
                    <a:pt x="5274" y="73"/>
                  </a:cubicBezTo>
                  <a:cubicBezTo>
                    <a:pt x="5241" y="73"/>
                    <a:pt x="5207" y="87"/>
                    <a:pt x="5193" y="101"/>
                  </a:cubicBezTo>
                  <a:cubicBezTo>
                    <a:pt x="5045" y="202"/>
                    <a:pt x="4888" y="224"/>
                    <a:pt x="4728" y="224"/>
                  </a:cubicBezTo>
                  <a:cubicBezTo>
                    <a:pt x="4605" y="224"/>
                    <a:pt x="4480" y="211"/>
                    <a:pt x="4356" y="211"/>
                  </a:cubicBezTo>
                  <a:cubicBezTo>
                    <a:pt x="4228" y="211"/>
                    <a:pt x="4102" y="225"/>
                    <a:pt x="3979" y="280"/>
                  </a:cubicBezTo>
                  <a:cubicBezTo>
                    <a:pt x="3880" y="300"/>
                    <a:pt x="3781" y="300"/>
                    <a:pt x="3681" y="320"/>
                  </a:cubicBezTo>
                  <a:cubicBezTo>
                    <a:pt x="3522" y="479"/>
                    <a:pt x="3303" y="439"/>
                    <a:pt x="3104" y="479"/>
                  </a:cubicBezTo>
                  <a:cubicBezTo>
                    <a:pt x="3084" y="518"/>
                    <a:pt x="3054" y="538"/>
                    <a:pt x="3022" y="538"/>
                  </a:cubicBezTo>
                  <a:cubicBezTo>
                    <a:pt x="2990" y="538"/>
                    <a:pt x="2955" y="518"/>
                    <a:pt x="2925" y="479"/>
                  </a:cubicBezTo>
                  <a:lnTo>
                    <a:pt x="2766" y="479"/>
                  </a:lnTo>
                  <a:cubicBezTo>
                    <a:pt x="2229" y="757"/>
                    <a:pt x="1612" y="757"/>
                    <a:pt x="1035" y="877"/>
                  </a:cubicBezTo>
                  <a:cubicBezTo>
                    <a:pt x="797" y="1155"/>
                    <a:pt x="319" y="1056"/>
                    <a:pt x="1" y="1434"/>
                  </a:cubicBezTo>
                  <a:cubicBezTo>
                    <a:pt x="225" y="1519"/>
                    <a:pt x="420" y="1558"/>
                    <a:pt x="605" y="1558"/>
                  </a:cubicBezTo>
                  <a:cubicBezTo>
                    <a:pt x="765" y="1558"/>
                    <a:pt x="918" y="1529"/>
                    <a:pt x="1075" y="1473"/>
                  </a:cubicBezTo>
                  <a:cubicBezTo>
                    <a:pt x="1547" y="1149"/>
                    <a:pt x="2062" y="1076"/>
                    <a:pt x="2604" y="1076"/>
                  </a:cubicBezTo>
                  <a:cubicBezTo>
                    <a:pt x="2788" y="1076"/>
                    <a:pt x="2975" y="1084"/>
                    <a:pt x="3164" y="1094"/>
                  </a:cubicBezTo>
                  <a:lnTo>
                    <a:pt x="3164" y="1094"/>
                  </a:lnTo>
                  <a:cubicBezTo>
                    <a:pt x="3304" y="877"/>
                    <a:pt x="3582" y="1035"/>
                    <a:pt x="3781" y="896"/>
                  </a:cubicBezTo>
                  <a:lnTo>
                    <a:pt x="3820" y="936"/>
                  </a:lnTo>
                  <a:lnTo>
                    <a:pt x="3880" y="896"/>
                  </a:lnTo>
                  <a:cubicBezTo>
                    <a:pt x="4119" y="737"/>
                    <a:pt x="4457" y="797"/>
                    <a:pt x="4715" y="698"/>
                  </a:cubicBezTo>
                  <a:lnTo>
                    <a:pt x="4775" y="698"/>
                  </a:lnTo>
                  <a:cubicBezTo>
                    <a:pt x="4811" y="715"/>
                    <a:pt x="4851" y="725"/>
                    <a:pt x="4889" y="725"/>
                  </a:cubicBezTo>
                  <a:cubicBezTo>
                    <a:pt x="4936" y="725"/>
                    <a:pt x="4981" y="710"/>
                    <a:pt x="5014" y="678"/>
                  </a:cubicBezTo>
                  <a:cubicBezTo>
                    <a:pt x="5138" y="578"/>
                    <a:pt x="5275" y="562"/>
                    <a:pt x="5415" y="562"/>
                  </a:cubicBezTo>
                  <a:cubicBezTo>
                    <a:pt x="5487" y="562"/>
                    <a:pt x="5560" y="566"/>
                    <a:pt x="5631" y="566"/>
                  </a:cubicBezTo>
                  <a:cubicBezTo>
                    <a:pt x="5756" y="566"/>
                    <a:pt x="5878" y="553"/>
                    <a:pt x="5989" y="479"/>
                  </a:cubicBezTo>
                  <a:cubicBezTo>
                    <a:pt x="6108" y="240"/>
                    <a:pt x="6367" y="280"/>
                    <a:pt x="6565" y="260"/>
                  </a:cubicBezTo>
                  <a:cubicBezTo>
                    <a:pt x="6546" y="200"/>
                    <a:pt x="6546" y="160"/>
                    <a:pt x="6546" y="101"/>
                  </a:cubicBezTo>
                  <a:cubicBezTo>
                    <a:pt x="6441" y="11"/>
                    <a:pt x="6348" y="0"/>
                    <a:pt x="624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03" name="Google Shape;12503;p21"/>
            <p:cNvSpPr/>
            <p:nvPr/>
          </p:nvSpPr>
          <p:spPr>
            <a:xfrm>
              <a:off x="6076025" y="3410450"/>
              <a:ext cx="20900" cy="9025"/>
            </a:xfrm>
            <a:custGeom>
              <a:avLst/>
              <a:gdLst/>
              <a:ahLst/>
              <a:cxnLst/>
              <a:rect l="l" t="t" r="r" b="b"/>
              <a:pathLst>
                <a:path w="836" h="361" extrusionOk="0">
                  <a:moveTo>
                    <a:pt x="450" y="1"/>
                  </a:moveTo>
                  <a:cubicBezTo>
                    <a:pt x="283" y="1"/>
                    <a:pt x="125" y="40"/>
                    <a:pt x="0" y="222"/>
                  </a:cubicBezTo>
                  <a:cubicBezTo>
                    <a:pt x="60" y="281"/>
                    <a:pt x="139" y="321"/>
                    <a:pt x="179" y="361"/>
                  </a:cubicBezTo>
                  <a:cubicBezTo>
                    <a:pt x="418" y="241"/>
                    <a:pt x="617" y="142"/>
                    <a:pt x="836" y="23"/>
                  </a:cubicBezTo>
                  <a:cubicBezTo>
                    <a:pt x="708" y="23"/>
                    <a:pt x="576" y="1"/>
                    <a:pt x="45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04" name="Google Shape;12504;p21"/>
            <p:cNvSpPr/>
            <p:nvPr/>
          </p:nvSpPr>
          <p:spPr>
            <a:xfrm>
              <a:off x="6104850" y="3405725"/>
              <a:ext cx="24400" cy="5800"/>
            </a:xfrm>
            <a:custGeom>
              <a:avLst/>
              <a:gdLst/>
              <a:ahLst/>
              <a:cxnLst/>
              <a:rect l="l" t="t" r="r" b="b"/>
              <a:pathLst>
                <a:path w="976" h="232" extrusionOk="0">
                  <a:moveTo>
                    <a:pt x="491" y="0"/>
                  </a:moveTo>
                  <a:cubicBezTo>
                    <a:pt x="316" y="0"/>
                    <a:pt x="145" y="37"/>
                    <a:pt x="1" y="212"/>
                  </a:cubicBezTo>
                  <a:cubicBezTo>
                    <a:pt x="339" y="172"/>
                    <a:pt x="677" y="232"/>
                    <a:pt x="976" y="13"/>
                  </a:cubicBezTo>
                  <a:lnTo>
                    <a:pt x="976" y="13"/>
                  </a:lnTo>
                  <a:cubicBezTo>
                    <a:pt x="940" y="17"/>
                    <a:pt x="904" y="19"/>
                    <a:pt x="867" y="19"/>
                  </a:cubicBezTo>
                  <a:cubicBezTo>
                    <a:pt x="744" y="19"/>
                    <a:pt x="617" y="0"/>
                    <a:pt x="491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05" name="Google Shape;12505;p21"/>
            <p:cNvSpPr/>
            <p:nvPr/>
          </p:nvSpPr>
          <p:spPr>
            <a:xfrm>
              <a:off x="6098900" y="3410500"/>
              <a:ext cx="5975" cy="2325"/>
            </a:xfrm>
            <a:custGeom>
              <a:avLst/>
              <a:gdLst/>
              <a:ahLst/>
              <a:cxnLst/>
              <a:rect l="l" t="t" r="r" b="b"/>
              <a:pathLst>
                <a:path w="239" h="93" extrusionOk="0">
                  <a:moveTo>
                    <a:pt x="239" y="1"/>
                  </a:moveTo>
                  <a:lnTo>
                    <a:pt x="239" y="1"/>
                  </a:lnTo>
                  <a:cubicBezTo>
                    <a:pt x="179" y="21"/>
                    <a:pt x="80" y="21"/>
                    <a:pt x="0" y="21"/>
                  </a:cubicBezTo>
                  <a:cubicBezTo>
                    <a:pt x="42" y="62"/>
                    <a:pt x="89" y="93"/>
                    <a:pt x="133" y="93"/>
                  </a:cubicBezTo>
                  <a:cubicBezTo>
                    <a:pt x="173" y="93"/>
                    <a:pt x="210" y="67"/>
                    <a:pt x="23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06" name="Google Shape;12506;p21"/>
            <p:cNvSpPr/>
            <p:nvPr/>
          </p:nvSpPr>
          <p:spPr>
            <a:xfrm>
              <a:off x="5465800" y="3510975"/>
              <a:ext cx="9475" cy="4975"/>
            </a:xfrm>
            <a:custGeom>
              <a:avLst/>
              <a:gdLst/>
              <a:ahLst/>
              <a:cxnLst/>
              <a:rect l="l" t="t" r="r" b="b"/>
              <a:pathLst>
                <a:path w="379" h="199" extrusionOk="0">
                  <a:moveTo>
                    <a:pt x="1" y="0"/>
                  </a:moveTo>
                  <a:cubicBezTo>
                    <a:pt x="1" y="60"/>
                    <a:pt x="41" y="100"/>
                    <a:pt x="41" y="159"/>
                  </a:cubicBezTo>
                  <a:cubicBezTo>
                    <a:pt x="160" y="179"/>
                    <a:pt x="259" y="179"/>
                    <a:pt x="379" y="199"/>
                  </a:cubicBezTo>
                  <a:cubicBezTo>
                    <a:pt x="299" y="40"/>
                    <a:pt x="180" y="0"/>
                    <a:pt x="1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07" name="Google Shape;12507;p21"/>
            <p:cNvSpPr/>
            <p:nvPr/>
          </p:nvSpPr>
          <p:spPr>
            <a:xfrm>
              <a:off x="6057125" y="3415725"/>
              <a:ext cx="15425" cy="5375"/>
            </a:xfrm>
            <a:custGeom>
              <a:avLst/>
              <a:gdLst/>
              <a:ahLst/>
              <a:cxnLst/>
              <a:rect l="l" t="t" r="r" b="b"/>
              <a:pathLst>
                <a:path w="617" h="215" extrusionOk="0">
                  <a:moveTo>
                    <a:pt x="375" y="0"/>
                  </a:moveTo>
                  <a:cubicBezTo>
                    <a:pt x="235" y="0"/>
                    <a:pt x="101" y="32"/>
                    <a:pt x="0" y="209"/>
                  </a:cubicBezTo>
                  <a:cubicBezTo>
                    <a:pt x="39" y="212"/>
                    <a:pt x="78" y="214"/>
                    <a:pt x="115" y="214"/>
                  </a:cubicBezTo>
                  <a:cubicBezTo>
                    <a:pt x="323" y="214"/>
                    <a:pt x="499" y="162"/>
                    <a:pt x="617" y="11"/>
                  </a:cubicBezTo>
                  <a:cubicBezTo>
                    <a:pt x="537" y="11"/>
                    <a:pt x="455" y="0"/>
                    <a:pt x="375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08" name="Google Shape;12508;p21"/>
            <p:cNvSpPr/>
            <p:nvPr/>
          </p:nvSpPr>
          <p:spPr>
            <a:xfrm>
              <a:off x="5928300" y="3415475"/>
              <a:ext cx="77125" cy="26700"/>
            </a:xfrm>
            <a:custGeom>
              <a:avLst/>
              <a:gdLst/>
              <a:ahLst/>
              <a:cxnLst/>
              <a:rect l="l" t="t" r="r" b="b"/>
              <a:pathLst>
                <a:path w="3085" h="1068" extrusionOk="0">
                  <a:moveTo>
                    <a:pt x="3064" y="1"/>
                  </a:moveTo>
                  <a:cubicBezTo>
                    <a:pt x="2229" y="120"/>
                    <a:pt x="1393" y="299"/>
                    <a:pt x="578" y="597"/>
                  </a:cubicBezTo>
                  <a:cubicBezTo>
                    <a:pt x="458" y="836"/>
                    <a:pt x="140" y="737"/>
                    <a:pt x="1" y="975"/>
                  </a:cubicBezTo>
                  <a:lnTo>
                    <a:pt x="399" y="975"/>
                  </a:lnTo>
                  <a:cubicBezTo>
                    <a:pt x="532" y="1042"/>
                    <a:pt x="665" y="1068"/>
                    <a:pt x="798" y="1068"/>
                  </a:cubicBezTo>
                  <a:cubicBezTo>
                    <a:pt x="943" y="1068"/>
                    <a:pt x="1089" y="1037"/>
                    <a:pt x="1234" y="995"/>
                  </a:cubicBezTo>
                  <a:cubicBezTo>
                    <a:pt x="1871" y="936"/>
                    <a:pt x="2527" y="896"/>
                    <a:pt x="3084" y="597"/>
                  </a:cubicBezTo>
                  <a:cubicBezTo>
                    <a:pt x="2826" y="578"/>
                    <a:pt x="2567" y="538"/>
                    <a:pt x="2129" y="518"/>
                  </a:cubicBezTo>
                  <a:cubicBezTo>
                    <a:pt x="2587" y="339"/>
                    <a:pt x="2965" y="379"/>
                    <a:pt x="3064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09" name="Google Shape;12509;p21"/>
            <p:cNvSpPr/>
            <p:nvPr/>
          </p:nvSpPr>
          <p:spPr>
            <a:xfrm>
              <a:off x="5938250" y="3438850"/>
              <a:ext cx="20925" cy="4500"/>
            </a:xfrm>
            <a:custGeom>
              <a:avLst/>
              <a:gdLst/>
              <a:ahLst/>
              <a:cxnLst/>
              <a:rect l="l" t="t" r="r" b="b"/>
              <a:pathLst>
                <a:path w="837" h="180" extrusionOk="0">
                  <a:moveTo>
                    <a:pt x="1" y="1"/>
                  </a:moveTo>
                  <a:lnTo>
                    <a:pt x="1" y="180"/>
                  </a:lnTo>
                  <a:lnTo>
                    <a:pt x="757" y="180"/>
                  </a:lnTo>
                  <a:lnTo>
                    <a:pt x="836" y="40"/>
                  </a:lnTo>
                  <a:cubicBezTo>
                    <a:pt x="558" y="40"/>
                    <a:pt x="279" y="1"/>
                    <a:pt x="1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10" name="Google Shape;12510;p21"/>
            <p:cNvSpPr/>
            <p:nvPr/>
          </p:nvSpPr>
          <p:spPr>
            <a:xfrm>
              <a:off x="5482225" y="3003200"/>
              <a:ext cx="166125" cy="30850"/>
            </a:xfrm>
            <a:custGeom>
              <a:avLst/>
              <a:gdLst/>
              <a:ahLst/>
              <a:cxnLst/>
              <a:rect l="l" t="t" r="r" b="b"/>
              <a:pathLst>
                <a:path w="6645" h="1234" extrusionOk="0">
                  <a:moveTo>
                    <a:pt x="3809" y="7"/>
                  </a:moveTo>
                  <a:cubicBezTo>
                    <a:pt x="3608" y="7"/>
                    <a:pt x="3408" y="15"/>
                    <a:pt x="3203" y="40"/>
                  </a:cubicBezTo>
                  <a:cubicBezTo>
                    <a:pt x="2188" y="200"/>
                    <a:pt x="1114" y="1"/>
                    <a:pt x="139" y="498"/>
                  </a:cubicBezTo>
                  <a:cubicBezTo>
                    <a:pt x="60" y="577"/>
                    <a:pt x="20" y="677"/>
                    <a:pt x="0" y="796"/>
                  </a:cubicBezTo>
                  <a:cubicBezTo>
                    <a:pt x="0" y="916"/>
                    <a:pt x="40" y="1015"/>
                    <a:pt x="120" y="1115"/>
                  </a:cubicBezTo>
                  <a:cubicBezTo>
                    <a:pt x="199" y="1174"/>
                    <a:pt x="318" y="1214"/>
                    <a:pt x="418" y="1234"/>
                  </a:cubicBezTo>
                  <a:cubicBezTo>
                    <a:pt x="1711" y="975"/>
                    <a:pt x="3024" y="995"/>
                    <a:pt x="4317" y="816"/>
                  </a:cubicBezTo>
                  <a:cubicBezTo>
                    <a:pt x="4878" y="713"/>
                    <a:pt x="5429" y="620"/>
                    <a:pt x="5984" y="620"/>
                  </a:cubicBezTo>
                  <a:cubicBezTo>
                    <a:pt x="6177" y="620"/>
                    <a:pt x="6370" y="631"/>
                    <a:pt x="6565" y="657"/>
                  </a:cubicBezTo>
                  <a:lnTo>
                    <a:pt x="6644" y="498"/>
                  </a:lnTo>
                  <a:cubicBezTo>
                    <a:pt x="6545" y="279"/>
                    <a:pt x="6346" y="180"/>
                    <a:pt x="6107" y="100"/>
                  </a:cubicBezTo>
                  <a:cubicBezTo>
                    <a:pt x="5610" y="1"/>
                    <a:pt x="5113" y="40"/>
                    <a:pt x="4615" y="20"/>
                  </a:cubicBezTo>
                  <a:cubicBezTo>
                    <a:pt x="4342" y="20"/>
                    <a:pt x="4076" y="7"/>
                    <a:pt x="3809" y="7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11" name="Google Shape;12511;p21"/>
            <p:cNvSpPr/>
            <p:nvPr/>
          </p:nvSpPr>
          <p:spPr>
            <a:xfrm>
              <a:off x="5741325" y="3029175"/>
              <a:ext cx="149225" cy="38700"/>
            </a:xfrm>
            <a:custGeom>
              <a:avLst/>
              <a:gdLst/>
              <a:ahLst/>
              <a:cxnLst/>
              <a:rect l="l" t="t" r="r" b="b"/>
              <a:pathLst>
                <a:path w="5969" h="1548" extrusionOk="0">
                  <a:moveTo>
                    <a:pt x="5249" y="1"/>
                  </a:moveTo>
                  <a:cubicBezTo>
                    <a:pt x="5013" y="1"/>
                    <a:pt x="4784" y="26"/>
                    <a:pt x="4576" y="115"/>
                  </a:cubicBezTo>
                  <a:cubicBezTo>
                    <a:pt x="3899" y="374"/>
                    <a:pt x="3243" y="374"/>
                    <a:pt x="2547" y="434"/>
                  </a:cubicBezTo>
                  <a:cubicBezTo>
                    <a:pt x="2288" y="633"/>
                    <a:pt x="2009" y="573"/>
                    <a:pt x="1751" y="613"/>
                  </a:cubicBezTo>
                  <a:cubicBezTo>
                    <a:pt x="1094" y="672"/>
                    <a:pt x="498" y="871"/>
                    <a:pt x="60" y="1369"/>
                  </a:cubicBezTo>
                  <a:cubicBezTo>
                    <a:pt x="20" y="1428"/>
                    <a:pt x="20" y="1448"/>
                    <a:pt x="0" y="1468"/>
                  </a:cubicBezTo>
                  <a:cubicBezTo>
                    <a:pt x="20" y="1508"/>
                    <a:pt x="20" y="1528"/>
                    <a:pt x="60" y="1548"/>
                  </a:cubicBezTo>
                  <a:cubicBezTo>
                    <a:pt x="259" y="1468"/>
                    <a:pt x="418" y="1428"/>
                    <a:pt x="617" y="1349"/>
                  </a:cubicBezTo>
                  <a:cubicBezTo>
                    <a:pt x="660" y="1306"/>
                    <a:pt x="697" y="1286"/>
                    <a:pt x="731" y="1286"/>
                  </a:cubicBezTo>
                  <a:cubicBezTo>
                    <a:pt x="761" y="1286"/>
                    <a:pt x="788" y="1301"/>
                    <a:pt x="816" y="1329"/>
                  </a:cubicBezTo>
                  <a:cubicBezTo>
                    <a:pt x="955" y="1329"/>
                    <a:pt x="1075" y="1349"/>
                    <a:pt x="1194" y="1349"/>
                  </a:cubicBezTo>
                  <a:cubicBezTo>
                    <a:pt x="1393" y="1309"/>
                    <a:pt x="1592" y="1269"/>
                    <a:pt x="1791" y="1269"/>
                  </a:cubicBezTo>
                  <a:cubicBezTo>
                    <a:pt x="2407" y="1170"/>
                    <a:pt x="3044" y="1030"/>
                    <a:pt x="3680" y="951"/>
                  </a:cubicBezTo>
                  <a:cubicBezTo>
                    <a:pt x="4198" y="831"/>
                    <a:pt x="4755" y="851"/>
                    <a:pt x="5232" y="613"/>
                  </a:cubicBezTo>
                  <a:cubicBezTo>
                    <a:pt x="5471" y="414"/>
                    <a:pt x="5948" y="533"/>
                    <a:pt x="5968" y="36"/>
                  </a:cubicBezTo>
                  <a:cubicBezTo>
                    <a:pt x="5729" y="26"/>
                    <a:pt x="5486" y="1"/>
                    <a:pt x="524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12" name="Google Shape;12512;p21"/>
            <p:cNvSpPr/>
            <p:nvPr/>
          </p:nvSpPr>
          <p:spPr>
            <a:xfrm>
              <a:off x="5831325" y="2976475"/>
              <a:ext cx="178075" cy="31800"/>
            </a:xfrm>
            <a:custGeom>
              <a:avLst/>
              <a:gdLst/>
              <a:ahLst/>
              <a:cxnLst/>
              <a:rect l="l" t="t" r="r" b="b"/>
              <a:pathLst>
                <a:path w="7123" h="1272" extrusionOk="0">
                  <a:moveTo>
                    <a:pt x="6056" y="1"/>
                  </a:moveTo>
                  <a:cubicBezTo>
                    <a:pt x="5934" y="1"/>
                    <a:pt x="5806" y="23"/>
                    <a:pt x="5670" y="55"/>
                  </a:cubicBezTo>
                  <a:cubicBezTo>
                    <a:pt x="5332" y="155"/>
                    <a:pt x="4994" y="174"/>
                    <a:pt x="4656" y="174"/>
                  </a:cubicBezTo>
                  <a:cubicBezTo>
                    <a:pt x="4377" y="174"/>
                    <a:pt x="4079" y="174"/>
                    <a:pt x="3820" y="194"/>
                  </a:cubicBezTo>
                  <a:cubicBezTo>
                    <a:pt x="3721" y="194"/>
                    <a:pt x="3641" y="234"/>
                    <a:pt x="3542" y="254"/>
                  </a:cubicBezTo>
                  <a:cubicBezTo>
                    <a:pt x="3363" y="274"/>
                    <a:pt x="3184" y="334"/>
                    <a:pt x="3005" y="353"/>
                  </a:cubicBezTo>
                  <a:cubicBezTo>
                    <a:pt x="2706" y="373"/>
                    <a:pt x="2428" y="353"/>
                    <a:pt x="2110" y="393"/>
                  </a:cubicBezTo>
                  <a:cubicBezTo>
                    <a:pt x="2050" y="433"/>
                    <a:pt x="1950" y="453"/>
                    <a:pt x="1871" y="473"/>
                  </a:cubicBezTo>
                  <a:cubicBezTo>
                    <a:pt x="1672" y="532"/>
                    <a:pt x="1493" y="532"/>
                    <a:pt x="1314" y="552"/>
                  </a:cubicBezTo>
                  <a:cubicBezTo>
                    <a:pt x="856" y="672"/>
                    <a:pt x="319" y="572"/>
                    <a:pt x="1" y="1070"/>
                  </a:cubicBezTo>
                  <a:cubicBezTo>
                    <a:pt x="127" y="1225"/>
                    <a:pt x="262" y="1271"/>
                    <a:pt x="402" y="1271"/>
                  </a:cubicBezTo>
                  <a:cubicBezTo>
                    <a:pt x="550" y="1271"/>
                    <a:pt x="703" y="1220"/>
                    <a:pt x="856" y="1189"/>
                  </a:cubicBezTo>
                  <a:cubicBezTo>
                    <a:pt x="1155" y="1189"/>
                    <a:pt x="1473" y="1169"/>
                    <a:pt x="1771" y="1169"/>
                  </a:cubicBezTo>
                  <a:cubicBezTo>
                    <a:pt x="1806" y="1204"/>
                    <a:pt x="1833" y="1220"/>
                    <a:pt x="1858" y="1220"/>
                  </a:cubicBezTo>
                  <a:cubicBezTo>
                    <a:pt x="1890" y="1220"/>
                    <a:pt x="1917" y="1194"/>
                    <a:pt x="1950" y="1149"/>
                  </a:cubicBezTo>
                  <a:cubicBezTo>
                    <a:pt x="3263" y="751"/>
                    <a:pt x="4636" y="731"/>
                    <a:pt x="5969" y="552"/>
                  </a:cubicBezTo>
                  <a:cubicBezTo>
                    <a:pt x="6055" y="495"/>
                    <a:pt x="6147" y="479"/>
                    <a:pt x="6242" y="479"/>
                  </a:cubicBezTo>
                  <a:cubicBezTo>
                    <a:pt x="6364" y="479"/>
                    <a:pt x="6490" y="505"/>
                    <a:pt x="6613" y="505"/>
                  </a:cubicBezTo>
                  <a:cubicBezTo>
                    <a:pt x="6728" y="505"/>
                    <a:pt x="6841" y="482"/>
                    <a:pt x="6943" y="393"/>
                  </a:cubicBezTo>
                  <a:lnTo>
                    <a:pt x="7043" y="393"/>
                  </a:lnTo>
                  <a:lnTo>
                    <a:pt x="7122" y="373"/>
                  </a:lnTo>
                  <a:cubicBezTo>
                    <a:pt x="6963" y="174"/>
                    <a:pt x="6745" y="234"/>
                    <a:pt x="6546" y="194"/>
                  </a:cubicBezTo>
                  <a:cubicBezTo>
                    <a:pt x="6402" y="51"/>
                    <a:pt x="6238" y="1"/>
                    <a:pt x="6056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13" name="Google Shape;12513;p21"/>
            <p:cNvSpPr/>
            <p:nvPr/>
          </p:nvSpPr>
          <p:spPr>
            <a:xfrm>
              <a:off x="5712975" y="2996250"/>
              <a:ext cx="115400" cy="19400"/>
            </a:xfrm>
            <a:custGeom>
              <a:avLst/>
              <a:gdLst/>
              <a:ahLst/>
              <a:cxnLst/>
              <a:rect l="l" t="t" r="r" b="b"/>
              <a:pathLst>
                <a:path w="4616" h="776" extrusionOk="0">
                  <a:moveTo>
                    <a:pt x="3541" y="0"/>
                  </a:moveTo>
                  <a:cubicBezTo>
                    <a:pt x="3173" y="74"/>
                    <a:pt x="2816" y="97"/>
                    <a:pt x="2459" y="97"/>
                  </a:cubicBezTo>
                  <a:cubicBezTo>
                    <a:pt x="2140" y="97"/>
                    <a:pt x="1821" y="79"/>
                    <a:pt x="1492" y="60"/>
                  </a:cubicBezTo>
                  <a:cubicBezTo>
                    <a:pt x="1476" y="58"/>
                    <a:pt x="1461" y="58"/>
                    <a:pt x="1445" y="58"/>
                  </a:cubicBezTo>
                  <a:cubicBezTo>
                    <a:pt x="1227" y="58"/>
                    <a:pt x="1040" y="179"/>
                    <a:pt x="836" y="179"/>
                  </a:cubicBezTo>
                  <a:cubicBezTo>
                    <a:pt x="815" y="181"/>
                    <a:pt x="794" y="181"/>
                    <a:pt x="772" y="181"/>
                  </a:cubicBezTo>
                  <a:cubicBezTo>
                    <a:pt x="676" y="181"/>
                    <a:pt x="570" y="170"/>
                    <a:pt x="469" y="170"/>
                  </a:cubicBezTo>
                  <a:cubicBezTo>
                    <a:pt x="279" y="170"/>
                    <a:pt x="108" y="210"/>
                    <a:pt x="60" y="438"/>
                  </a:cubicBezTo>
                  <a:cubicBezTo>
                    <a:pt x="0" y="776"/>
                    <a:pt x="498" y="537"/>
                    <a:pt x="617" y="736"/>
                  </a:cubicBezTo>
                  <a:cubicBezTo>
                    <a:pt x="1950" y="676"/>
                    <a:pt x="3283" y="597"/>
                    <a:pt x="4616" y="537"/>
                  </a:cubicBezTo>
                  <a:cubicBezTo>
                    <a:pt x="4576" y="60"/>
                    <a:pt x="4118" y="179"/>
                    <a:pt x="384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14" name="Google Shape;12514;p21"/>
            <p:cNvSpPr/>
            <p:nvPr/>
          </p:nvSpPr>
          <p:spPr>
            <a:xfrm>
              <a:off x="5659750" y="2994625"/>
              <a:ext cx="83575" cy="21200"/>
            </a:xfrm>
            <a:custGeom>
              <a:avLst/>
              <a:gdLst/>
              <a:ahLst/>
              <a:cxnLst/>
              <a:rect l="l" t="t" r="r" b="b"/>
              <a:pathLst>
                <a:path w="3343" h="848" extrusionOk="0">
                  <a:moveTo>
                    <a:pt x="2505" y="1"/>
                  </a:moveTo>
                  <a:cubicBezTo>
                    <a:pt x="1984" y="1"/>
                    <a:pt x="1506" y="188"/>
                    <a:pt x="996" y="224"/>
                  </a:cubicBezTo>
                  <a:cubicBezTo>
                    <a:pt x="856" y="264"/>
                    <a:pt x="697" y="304"/>
                    <a:pt x="578" y="344"/>
                  </a:cubicBezTo>
                  <a:cubicBezTo>
                    <a:pt x="379" y="383"/>
                    <a:pt x="200" y="423"/>
                    <a:pt x="61" y="543"/>
                  </a:cubicBezTo>
                  <a:cubicBezTo>
                    <a:pt x="1" y="622"/>
                    <a:pt x="1" y="722"/>
                    <a:pt x="61" y="801"/>
                  </a:cubicBezTo>
                  <a:cubicBezTo>
                    <a:pt x="566" y="824"/>
                    <a:pt x="1078" y="847"/>
                    <a:pt x="1593" y="847"/>
                  </a:cubicBezTo>
                  <a:cubicBezTo>
                    <a:pt x="1970" y="847"/>
                    <a:pt x="2348" y="835"/>
                    <a:pt x="2726" y="801"/>
                  </a:cubicBezTo>
                  <a:cubicBezTo>
                    <a:pt x="2587" y="682"/>
                    <a:pt x="2448" y="582"/>
                    <a:pt x="2289" y="463"/>
                  </a:cubicBezTo>
                  <a:cubicBezTo>
                    <a:pt x="2373" y="433"/>
                    <a:pt x="2451" y="421"/>
                    <a:pt x="2525" y="421"/>
                  </a:cubicBezTo>
                  <a:cubicBezTo>
                    <a:pt x="2747" y="421"/>
                    <a:pt x="2930" y="533"/>
                    <a:pt x="3124" y="622"/>
                  </a:cubicBezTo>
                  <a:cubicBezTo>
                    <a:pt x="3343" y="125"/>
                    <a:pt x="2945" y="105"/>
                    <a:pt x="2647" y="5"/>
                  </a:cubicBezTo>
                  <a:cubicBezTo>
                    <a:pt x="2599" y="2"/>
                    <a:pt x="2552" y="1"/>
                    <a:pt x="2505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15" name="Google Shape;12515;p21"/>
            <p:cNvSpPr/>
            <p:nvPr/>
          </p:nvSpPr>
          <p:spPr>
            <a:xfrm>
              <a:off x="5922350" y="3015625"/>
              <a:ext cx="55725" cy="19075"/>
            </a:xfrm>
            <a:custGeom>
              <a:avLst/>
              <a:gdLst/>
              <a:ahLst/>
              <a:cxnLst/>
              <a:rect l="l" t="t" r="r" b="b"/>
              <a:pathLst>
                <a:path w="2229" h="763" extrusionOk="0">
                  <a:moveTo>
                    <a:pt x="1970" y="1"/>
                  </a:moveTo>
                  <a:cubicBezTo>
                    <a:pt x="1313" y="21"/>
                    <a:pt x="677" y="160"/>
                    <a:pt x="40" y="359"/>
                  </a:cubicBezTo>
                  <a:cubicBezTo>
                    <a:pt x="0" y="458"/>
                    <a:pt x="0" y="558"/>
                    <a:pt x="80" y="618"/>
                  </a:cubicBezTo>
                  <a:cubicBezTo>
                    <a:pt x="329" y="719"/>
                    <a:pt x="572" y="763"/>
                    <a:pt x="809" y="763"/>
                  </a:cubicBezTo>
                  <a:cubicBezTo>
                    <a:pt x="1270" y="763"/>
                    <a:pt x="1708" y="596"/>
                    <a:pt x="2129" y="359"/>
                  </a:cubicBezTo>
                  <a:cubicBezTo>
                    <a:pt x="2228" y="180"/>
                    <a:pt x="2109" y="80"/>
                    <a:pt x="197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16" name="Google Shape;12516;p21"/>
            <p:cNvSpPr/>
            <p:nvPr/>
          </p:nvSpPr>
          <p:spPr>
            <a:xfrm>
              <a:off x="5871125" y="3024325"/>
              <a:ext cx="52250" cy="22100"/>
            </a:xfrm>
            <a:custGeom>
              <a:avLst/>
              <a:gdLst/>
              <a:ahLst/>
              <a:cxnLst/>
              <a:rect l="l" t="t" r="r" b="b"/>
              <a:pathLst>
                <a:path w="2090" h="884" extrusionOk="0">
                  <a:moveTo>
                    <a:pt x="1862" y="1"/>
                  </a:moveTo>
                  <a:cubicBezTo>
                    <a:pt x="1496" y="1"/>
                    <a:pt x="1122" y="78"/>
                    <a:pt x="776" y="210"/>
                  </a:cubicBezTo>
                  <a:cubicBezTo>
                    <a:pt x="597" y="508"/>
                    <a:pt x="179" y="270"/>
                    <a:pt x="0" y="548"/>
                  </a:cubicBezTo>
                  <a:cubicBezTo>
                    <a:pt x="140" y="767"/>
                    <a:pt x="358" y="827"/>
                    <a:pt x="577" y="866"/>
                  </a:cubicBezTo>
                  <a:cubicBezTo>
                    <a:pt x="608" y="879"/>
                    <a:pt x="637" y="883"/>
                    <a:pt x="665" y="883"/>
                  </a:cubicBezTo>
                  <a:cubicBezTo>
                    <a:pt x="728" y="883"/>
                    <a:pt x="787" y="860"/>
                    <a:pt x="856" y="846"/>
                  </a:cubicBezTo>
                  <a:cubicBezTo>
                    <a:pt x="1234" y="568"/>
                    <a:pt x="1850" y="747"/>
                    <a:pt x="2089" y="210"/>
                  </a:cubicBezTo>
                  <a:lnTo>
                    <a:pt x="2089" y="11"/>
                  </a:lnTo>
                  <a:cubicBezTo>
                    <a:pt x="2014" y="4"/>
                    <a:pt x="1938" y="1"/>
                    <a:pt x="1862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17" name="Google Shape;12517;p21"/>
            <p:cNvSpPr/>
            <p:nvPr/>
          </p:nvSpPr>
          <p:spPr>
            <a:xfrm>
              <a:off x="5972075" y="3010175"/>
              <a:ext cx="42300" cy="17425"/>
            </a:xfrm>
            <a:custGeom>
              <a:avLst/>
              <a:gdLst/>
              <a:ahLst/>
              <a:cxnLst/>
              <a:rect l="l" t="t" r="r" b="b"/>
              <a:pathLst>
                <a:path w="1692" h="697" extrusionOk="0">
                  <a:moveTo>
                    <a:pt x="1313" y="0"/>
                  </a:moveTo>
                  <a:cubicBezTo>
                    <a:pt x="876" y="80"/>
                    <a:pt x="438" y="139"/>
                    <a:pt x="1" y="219"/>
                  </a:cubicBezTo>
                  <a:cubicBezTo>
                    <a:pt x="80" y="279"/>
                    <a:pt x="120" y="338"/>
                    <a:pt x="199" y="398"/>
                  </a:cubicBezTo>
                  <a:cubicBezTo>
                    <a:pt x="239" y="597"/>
                    <a:pt x="398" y="676"/>
                    <a:pt x="577" y="696"/>
                  </a:cubicBezTo>
                  <a:cubicBezTo>
                    <a:pt x="737" y="696"/>
                    <a:pt x="916" y="637"/>
                    <a:pt x="1095" y="617"/>
                  </a:cubicBezTo>
                  <a:cubicBezTo>
                    <a:pt x="1294" y="597"/>
                    <a:pt x="1512" y="597"/>
                    <a:pt x="1691" y="418"/>
                  </a:cubicBezTo>
                  <a:cubicBezTo>
                    <a:pt x="1671" y="398"/>
                    <a:pt x="1671" y="338"/>
                    <a:pt x="1671" y="298"/>
                  </a:cubicBezTo>
                  <a:cubicBezTo>
                    <a:pt x="1671" y="40"/>
                    <a:pt x="1473" y="119"/>
                    <a:pt x="1333" y="80"/>
                  </a:cubicBezTo>
                  <a:lnTo>
                    <a:pt x="1313" y="0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18" name="Google Shape;12518;p21"/>
            <p:cNvSpPr/>
            <p:nvPr/>
          </p:nvSpPr>
          <p:spPr>
            <a:xfrm>
              <a:off x="5808950" y="2995725"/>
              <a:ext cx="44300" cy="14900"/>
            </a:xfrm>
            <a:custGeom>
              <a:avLst/>
              <a:gdLst/>
              <a:ahLst/>
              <a:cxnLst/>
              <a:rect l="l" t="t" r="r" b="b"/>
              <a:pathLst>
                <a:path w="1772" h="596" extrusionOk="0">
                  <a:moveTo>
                    <a:pt x="480" y="1"/>
                  </a:moveTo>
                  <a:cubicBezTo>
                    <a:pt x="324" y="1"/>
                    <a:pt x="165" y="75"/>
                    <a:pt x="1" y="220"/>
                  </a:cubicBezTo>
                  <a:cubicBezTo>
                    <a:pt x="200" y="499"/>
                    <a:pt x="597" y="280"/>
                    <a:pt x="777" y="558"/>
                  </a:cubicBezTo>
                  <a:cubicBezTo>
                    <a:pt x="927" y="575"/>
                    <a:pt x="1075" y="595"/>
                    <a:pt x="1217" y="595"/>
                  </a:cubicBezTo>
                  <a:cubicBezTo>
                    <a:pt x="1413" y="595"/>
                    <a:pt x="1599" y="557"/>
                    <a:pt x="1771" y="419"/>
                  </a:cubicBezTo>
                  <a:cubicBezTo>
                    <a:pt x="1710" y="406"/>
                    <a:pt x="1647" y="402"/>
                    <a:pt x="1585" y="402"/>
                  </a:cubicBezTo>
                  <a:cubicBezTo>
                    <a:pt x="1515" y="402"/>
                    <a:pt x="1445" y="407"/>
                    <a:pt x="1376" y="407"/>
                  </a:cubicBezTo>
                  <a:cubicBezTo>
                    <a:pt x="1230" y="407"/>
                    <a:pt x="1092" y="387"/>
                    <a:pt x="975" y="260"/>
                  </a:cubicBezTo>
                  <a:cubicBezTo>
                    <a:pt x="811" y="85"/>
                    <a:pt x="647" y="1"/>
                    <a:pt x="48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19" name="Google Shape;12519;p21"/>
            <p:cNvSpPr/>
            <p:nvPr/>
          </p:nvSpPr>
          <p:spPr>
            <a:xfrm>
              <a:off x="5638375" y="3005075"/>
              <a:ext cx="23400" cy="10575"/>
            </a:xfrm>
            <a:custGeom>
              <a:avLst/>
              <a:gdLst/>
              <a:ahLst/>
              <a:cxnLst/>
              <a:rect l="l" t="t" r="r" b="b"/>
              <a:pathLst>
                <a:path w="936" h="423" extrusionOk="0">
                  <a:moveTo>
                    <a:pt x="458" y="0"/>
                  </a:moveTo>
                  <a:cubicBezTo>
                    <a:pt x="304" y="0"/>
                    <a:pt x="150" y="75"/>
                    <a:pt x="1" y="224"/>
                  </a:cubicBezTo>
                  <a:cubicBezTo>
                    <a:pt x="100" y="383"/>
                    <a:pt x="259" y="343"/>
                    <a:pt x="418" y="423"/>
                  </a:cubicBezTo>
                  <a:cubicBezTo>
                    <a:pt x="597" y="403"/>
                    <a:pt x="756" y="403"/>
                    <a:pt x="935" y="383"/>
                  </a:cubicBezTo>
                  <a:cubicBezTo>
                    <a:pt x="916" y="323"/>
                    <a:pt x="916" y="284"/>
                    <a:pt x="916" y="224"/>
                  </a:cubicBezTo>
                  <a:cubicBezTo>
                    <a:pt x="766" y="75"/>
                    <a:pt x="612" y="0"/>
                    <a:pt x="45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20" name="Google Shape;12520;p21"/>
            <p:cNvSpPr/>
            <p:nvPr/>
          </p:nvSpPr>
          <p:spPr>
            <a:xfrm>
              <a:off x="5981525" y="2985650"/>
              <a:ext cx="23900" cy="5650"/>
            </a:xfrm>
            <a:custGeom>
              <a:avLst/>
              <a:gdLst/>
              <a:ahLst/>
              <a:cxnLst/>
              <a:rect l="l" t="t" r="r" b="b"/>
              <a:pathLst>
                <a:path w="956" h="226" extrusionOk="0">
                  <a:moveTo>
                    <a:pt x="494" y="1"/>
                  </a:moveTo>
                  <a:cubicBezTo>
                    <a:pt x="314" y="1"/>
                    <a:pt x="140" y="35"/>
                    <a:pt x="0" y="185"/>
                  </a:cubicBezTo>
                  <a:cubicBezTo>
                    <a:pt x="199" y="205"/>
                    <a:pt x="359" y="205"/>
                    <a:pt x="557" y="225"/>
                  </a:cubicBezTo>
                  <a:cubicBezTo>
                    <a:pt x="657" y="205"/>
                    <a:pt x="796" y="185"/>
                    <a:pt x="916" y="165"/>
                  </a:cubicBezTo>
                  <a:cubicBezTo>
                    <a:pt x="916" y="126"/>
                    <a:pt x="935" y="86"/>
                    <a:pt x="955" y="26"/>
                  </a:cubicBezTo>
                  <a:cubicBezTo>
                    <a:pt x="808" y="26"/>
                    <a:pt x="649" y="1"/>
                    <a:pt x="494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21" name="Google Shape;12521;p21"/>
            <p:cNvSpPr/>
            <p:nvPr/>
          </p:nvSpPr>
          <p:spPr>
            <a:xfrm>
              <a:off x="6111325" y="2948500"/>
              <a:ext cx="47775" cy="14450"/>
            </a:xfrm>
            <a:custGeom>
              <a:avLst/>
              <a:gdLst/>
              <a:ahLst/>
              <a:cxnLst/>
              <a:rect l="l" t="t" r="r" b="b"/>
              <a:pathLst>
                <a:path w="1911" h="578" extrusionOk="0">
                  <a:moveTo>
                    <a:pt x="1831" y="0"/>
                  </a:moveTo>
                  <a:cubicBezTo>
                    <a:pt x="1333" y="219"/>
                    <a:pt x="816" y="160"/>
                    <a:pt x="299" y="179"/>
                  </a:cubicBezTo>
                  <a:cubicBezTo>
                    <a:pt x="0" y="199"/>
                    <a:pt x="40" y="378"/>
                    <a:pt x="120" y="557"/>
                  </a:cubicBezTo>
                  <a:cubicBezTo>
                    <a:pt x="677" y="259"/>
                    <a:pt x="1333" y="577"/>
                    <a:pt x="1811" y="160"/>
                  </a:cubicBezTo>
                  <a:cubicBezTo>
                    <a:pt x="1831" y="160"/>
                    <a:pt x="1870" y="120"/>
                    <a:pt x="1890" y="100"/>
                  </a:cubicBezTo>
                  <a:cubicBezTo>
                    <a:pt x="1910" y="80"/>
                    <a:pt x="1890" y="60"/>
                    <a:pt x="1831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22" name="Google Shape;12522;p21"/>
            <p:cNvSpPr/>
            <p:nvPr/>
          </p:nvSpPr>
          <p:spPr>
            <a:xfrm>
              <a:off x="6056125" y="2954925"/>
              <a:ext cx="43775" cy="7525"/>
            </a:xfrm>
            <a:custGeom>
              <a:avLst/>
              <a:gdLst/>
              <a:ahLst/>
              <a:cxnLst/>
              <a:rect l="l" t="t" r="r" b="b"/>
              <a:pathLst>
                <a:path w="1751" h="301" extrusionOk="0">
                  <a:moveTo>
                    <a:pt x="1538" y="1"/>
                  </a:moveTo>
                  <a:cubicBezTo>
                    <a:pt x="1507" y="1"/>
                    <a:pt x="1472" y="8"/>
                    <a:pt x="1433" y="22"/>
                  </a:cubicBezTo>
                  <a:cubicBezTo>
                    <a:pt x="1261" y="56"/>
                    <a:pt x="1089" y="105"/>
                    <a:pt x="905" y="105"/>
                  </a:cubicBezTo>
                  <a:cubicBezTo>
                    <a:pt x="875" y="105"/>
                    <a:pt x="846" y="104"/>
                    <a:pt x="816" y="101"/>
                  </a:cubicBezTo>
                  <a:cubicBezTo>
                    <a:pt x="707" y="32"/>
                    <a:pt x="587" y="12"/>
                    <a:pt x="465" y="12"/>
                  </a:cubicBezTo>
                  <a:cubicBezTo>
                    <a:pt x="344" y="12"/>
                    <a:pt x="219" y="32"/>
                    <a:pt x="100" y="42"/>
                  </a:cubicBezTo>
                  <a:cubicBezTo>
                    <a:pt x="0" y="121"/>
                    <a:pt x="0" y="201"/>
                    <a:pt x="60" y="300"/>
                  </a:cubicBezTo>
                  <a:lnTo>
                    <a:pt x="1751" y="300"/>
                  </a:lnTo>
                  <a:cubicBezTo>
                    <a:pt x="1735" y="137"/>
                    <a:pt x="1678" y="1"/>
                    <a:pt x="1538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23" name="Google Shape;12523;p21"/>
            <p:cNvSpPr/>
            <p:nvPr/>
          </p:nvSpPr>
          <p:spPr>
            <a:xfrm>
              <a:off x="6042700" y="2952475"/>
              <a:ext cx="34325" cy="8125"/>
            </a:xfrm>
            <a:custGeom>
              <a:avLst/>
              <a:gdLst/>
              <a:ahLst/>
              <a:cxnLst/>
              <a:rect l="l" t="t" r="r" b="b"/>
              <a:pathLst>
                <a:path w="1373" h="325" extrusionOk="0">
                  <a:moveTo>
                    <a:pt x="1373" y="20"/>
                  </a:moveTo>
                  <a:lnTo>
                    <a:pt x="1373" y="20"/>
                  </a:lnTo>
                  <a:cubicBezTo>
                    <a:pt x="895" y="40"/>
                    <a:pt x="438" y="1"/>
                    <a:pt x="0" y="199"/>
                  </a:cubicBezTo>
                  <a:cubicBezTo>
                    <a:pt x="84" y="292"/>
                    <a:pt x="176" y="324"/>
                    <a:pt x="274" y="324"/>
                  </a:cubicBezTo>
                  <a:cubicBezTo>
                    <a:pt x="387" y="324"/>
                    <a:pt x="509" y="282"/>
                    <a:pt x="637" y="239"/>
                  </a:cubicBezTo>
                  <a:cubicBezTo>
                    <a:pt x="876" y="219"/>
                    <a:pt x="1094" y="219"/>
                    <a:pt x="1353" y="199"/>
                  </a:cubicBezTo>
                  <a:cubicBezTo>
                    <a:pt x="1353" y="140"/>
                    <a:pt x="1353" y="100"/>
                    <a:pt x="1373" y="2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24" name="Google Shape;12524;p21"/>
            <p:cNvSpPr/>
            <p:nvPr/>
          </p:nvSpPr>
          <p:spPr>
            <a:xfrm>
              <a:off x="6157075" y="2946625"/>
              <a:ext cx="11975" cy="6375"/>
            </a:xfrm>
            <a:custGeom>
              <a:avLst/>
              <a:gdLst/>
              <a:ahLst/>
              <a:cxnLst/>
              <a:rect l="l" t="t" r="r" b="b"/>
              <a:pathLst>
                <a:path w="479" h="255" extrusionOk="0">
                  <a:moveTo>
                    <a:pt x="387" y="1"/>
                  </a:moveTo>
                  <a:cubicBezTo>
                    <a:pt x="354" y="1"/>
                    <a:pt x="317" y="8"/>
                    <a:pt x="279" y="16"/>
                  </a:cubicBezTo>
                  <a:cubicBezTo>
                    <a:pt x="180" y="55"/>
                    <a:pt x="100" y="75"/>
                    <a:pt x="1" y="95"/>
                  </a:cubicBezTo>
                  <a:lnTo>
                    <a:pt x="1" y="254"/>
                  </a:lnTo>
                  <a:cubicBezTo>
                    <a:pt x="140" y="254"/>
                    <a:pt x="259" y="254"/>
                    <a:pt x="359" y="235"/>
                  </a:cubicBezTo>
                  <a:cubicBezTo>
                    <a:pt x="398" y="235"/>
                    <a:pt x="478" y="155"/>
                    <a:pt x="478" y="95"/>
                  </a:cubicBezTo>
                  <a:cubicBezTo>
                    <a:pt x="478" y="21"/>
                    <a:pt x="440" y="1"/>
                    <a:pt x="387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25" name="Google Shape;12525;p21"/>
            <p:cNvSpPr/>
            <p:nvPr/>
          </p:nvSpPr>
          <p:spPr>
            <a:xfrm>
              <a:off x="6319700" y="2918875"/>
              <a:ext cx="33350" cy="6100"/>
            </a:xfrm>
            <a:custGeom>
              <a:avLst/>
              <a:gdLst/>
              <a:ahLst/>
              <a:cxnLst/>
              <a:rect l="l" t="t" r="r" b="b"/>
              <a:pathLst>
                <a:path w="1334" h="244" extrusionOk="0">
                  <a:moveTo>
                    <a:pt x="929" y="0"/>
                  </a:moveTo>
                  <a:cubicBezTo>
                    <a:pt x="605" y="0"/>
                    <a:pt x="298" y="35"/>
                    <a:pt x="1" y="191"/>
                  </a:cubicBezTo>
                  <a:cubicBezTo>
                    <a:pt x="225" y="191"/>
                    <a:pt x="460" y="243"/>
                    <a:pt x="692" y="243"/>
                  </a:cubicBezTo>
                  <a:cubicBezTo>
                    <a:pt x="912" y="243"/>
                    <a:pt x="1130" y="196"/>
                    <a:pt x="1333" y="12"/>
                  </a:cubicBezTo>
                  <a:cubicBezTo>
                    <a:pt x="1195" y="6"/>
                    <a:pt x="1061" y="0"/>
                    <a:pt x="92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26" name="Google Shape;12526;p21"/>
            <p:cNvSpPr/>
            <p:nvPr/>
          </p:nvSpPr>
          <p:spPr>
            <a:xfrm>
              <a:off x="6353025" y="2915100"/>
              <a:ext cx="28875" cy="5275"/>
            </a:xfrm>
            <a:custGeom>
              <a:avLst/>
              <a:gdLst/>
              <a:ahLst/>
              <a:cxnLst/>
              <a:rect l="l" t="t" r="r" b="b"/>
              <a:pathLst>
                <a:path w="1155" h="211" extrusionOk="0">
                  <a:moveTo>
                    <a:pt x="814" y="0"/>
                  </a:moveTo>
                  <a:cubicBezTo>
                    <a:pt x="532" y="0"/>
                    <a:pt x="256" y="21"/>
                    <a:pt x="0" y="163"/>
                  </a:cubicBezTo>
                  <a:cubicBezTo>
                    <a:pt x="195" y="163"/>
                    <a:pt x="400" y="210"/>
                    <a:pt x="601" y="210"/>
                  </a:cubicBezTo>
                  <a:cubicBezTo>
                    <a:pt x="792" y="210"/>
                    <a:pt x="980" y="168"/>
                    <a:pt x="1154" y="4"/>
                  </a:cubicBezTo>
                  <a:cubicBezTo>
                    <a:pt x="1040" y="4"/>
                    <a:pt x="927" y="0"/>
                    <a:pt x="814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27" name="Google Shape;12527;p21"/>
            <p:cNvSpPr/>
            <p:nvPr/>
          </p:nvSpPr>
          <p:spPr>
            <a:xfrm>
              <a:off x="6456950" y="2812425"/>
              <a:ext cx="11975" cy="12950"/>
            </a:xfrm>
            <a:custGeom>
              <a:avLst/>
              <a:gdLst/>
              <a:ahLst/>
              <a:cxnLst/>
              <a:rect l="l" t="t" r="r" b="b"/>
              <a:pathLst>
                <a:path w="479" h="518" extrusionOk="0">
                  <a:moveTo>
                    <a:pt x="180" y="0"/>
                  </a:moveTo>
                  <a:cubicBezTo>
                    <a:pt x="79" y="0"/>
                    <a:pt x="13" y="86"/>
                    <a:pt x="1" y="271"/>
                  </a:cubicBezTo>
                  <a:cubicBezTo>
                    <a:pt x="65" y="368"/>
                    <a:pt x="143" y="517"/>
                    <a:pt x="244" y="517"/>
                  </a:cubicBezTo>
                  <a:cubicBezTo>
                    <a:pt x="268" y="517"/>
                    <a:pt x="293" y="509"/>
                    <a:pt x="319" y="490"/>
                  </a:cubicBezTo>
                  <a:cubicBezTo>
                    <a:pt x="478" y="450"/>
                    <a:pt x="399" y="251"/>
                    <a:pt x="399" y="92"/>
                  </a:cubicBezTo>
                  <a:cubicBezTo>
                    <a:pt x="316" y="32"/>
                    <a:pt x="242" y="0"/>
                    <a:pt x="18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28" name="Google Shape;12528;p21"/>
            <p:cNvSpPr/>
            <p:nvPr/>
          </p:nvSpPr>
          <p:spPr>
            <a:xfrm>
              <a:off x="6481700" y="2888775"/>
              <a:ext cx="9600" cy="6550"/>
            </a:xfrm>
            <a:custGeom>
              <a:avLst/>
              <a:gdLst/>
              <a:ahLst/>
              <a:cxnLst/>
              <a:rect l="l" t="t" r="r" b="b"/>
              <a:pathLst>
                <a:path w="384" h="262" extrusionOk="0">
                  <a:moveTo>
                    <a:pt x="156" y="1"/>
                  </a:moveTo>
                  <a:cubicBezTo>
                    <a:pt x="124" y="1"/>
                    <a:pt x="98" y="17"/>
                    <a:pt x="85" y="62"/>
                  </a:cubicBezTo>
                  <a:cubicBezTo>
                    <a:pt x="1" y="247"/>
                    <a:pt x="145" y="261"/>
                    <a:pt x="263" y="261"/>
                  </a:cubicBezTo>
                  <a:cubicBezTo>
                    <a:pt x="285" y="261"/>
                    <a:pt x="305" y="261"/>
                    <a:pt x="324" y="261"/>
                  </a:cubicBezTo>
                  <a:cubicBezTo>
                    <a:pt x="344" y="201"/>
                    <a:pt x="383" y="122"/>
                    <a:pt x="383" y="82"/>
                  </a:cubicBezTo>
                  <a:cubicBezTo>
                    <a:pt x="316" y="68"/>
                    <a:pt x="222" y="1"/>
                    <a:pt x="156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29" name="Google Shape;12529;p21"/>
            <p:cNvSpPr/>
            <p:nvPr/>
          </p:nvSpPr>
          <p:spPr>
            <a:xfrm>
              <a:off x="6695675" y="3281700"/>
              <a:ext cx="5000" cy="4500"/>
            </a:xfrm>
            <a:custGeom>
              <a:avLst/>
              <a:gdLst/>
              <a:ahLst/>
              <a:cxnLst/>
              <a:rect l="l" t="t" r="r" b="b"/>
              <a:pathLst>
                <a:path w="200" h="180" extrusionOk="0">
                  <a:moveTo>
                    <a:pt x="199" y="1"/>
                  </a:moveTo>
                  <a:cubicBezTo>
                    <a:pt x="100" y="20"/>
                    <a:pt x="20" y="60"/>
                    <a:pt x="0" y="180"/>
                  </a:cubicBezTo>
                  <a:cubicBezTo>
                    <a:pt x="100" y="180"/>
                    <a:pt x="179" y="100"/>
                    <a:pt x="19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30" name="Google Shape;12530;p21"/>
            <p:cNvSpPr/>
            <p:nvPr/>
          </p:nvSpPr>
          <p:spPr>
            <a:xfrm>
              <a:off x="6481325" y="2967675"/>
              <a:ext cx="15450" cy="3825"/>
            </a:xfrm>
            <a:custGeom>
              <a:avLst/>
              <a:gdLst/>
              <a:ahLst/>
              <a:cxnLst/>
              <a:rect l="l" t="t" r="r" b="b"/>
              <a:pathLst>
                <a:path w="618" h="153" extrusionOk="0">
                  <a:moveTo>
                    <a:pt x="214" y="0"/>
                  </a:moveTo>
                  <a:cubicBezTo>
                    <a:pt x="144" y="0"/>
                    <a:pt x="74" y="3"/>
                    <a:pt x="1" y="9"/>
                  </a:cubicBezTo>
                  <a:lnTo>
                    <a:pt x="1" y="148"/>
                  </a:lnTo>
                  <a:cubicBezTo>
                    <a:pt x="68" y="148"/>
                    <a:pt x="135" y="152"/>
                    <a:pt x="201" y="152"/>
                  </a:cubicBezTo>
                  <a:cubicBezTo>
                    <a:pt x="350" y="152"/>
                    <a:pt x="493" y="133"/>
                    <a:pt x="617" y="9"/>
                  </a:cubicBezTo>
                  <a:cubicBezTo>
                    <a:pt x="485" y="9"/>
                    <a:pt x="352" y="0"/>
                    <a:pt x="214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31" name="Google Shape;12531;p21"/>
            <p:cNvSpPr/>
            <p:nvPr/>
          </p:nvSpPr>
          <p:spPr>
            <a:xfrm>
              <a:off x="6365450" y="2523300"/>
              <a:ext cx="31850" cy="25200"/>
            </a:xfrm>
            <a:custGeom>
              <a:avLst/>
              <a:gdLst/>
              <a:ahLst/>
              <a:cxnLst/>
              <a:rect l="l" t="t" r="r" b="b"/>
              <a:pathLst>
                <a:path w="1274" h="1008" extrusionOk="0">
                  <a:moveTo>
                    <a:pt x="597" y="0"/>
                  </a:moveTo>
                  <a:cubicBezTo>
                    <a:pt x="558" y="0"/>
                    <a:pt x="498" y="20"/>
                    <a:pt x="458" y="20"/>
                  </a:cubicBezTo>
                  <a:cubicBezTo>
                    <a:pt x="279" y="318"/>
                    <a:pt x="1" y="597"/>
                    <a:pt x="259" y="935"/>
                  </a:cubicBezTo>
                  <a:lnTo>
                    <a:pt x="319" y="915"/>
                  </a:lnTo>
                  <a:cubicBezTo>
                    <a:pt x="371" y="978"/>
                    <a:pt x="423" y="1007"/>
                    <a:pt x="475" y="1007"/>
                  </a:cubicBezTo>
                  <a:cubicBezTo>
                    <a:pt x="522" y="1007"/>
                    <a:pt x="570" y="983"/>
                    <a:pt x="617" y="935"/>
                  </a:cubicBezTo>
                  <a:cubicBezTo>
                    <a:pt x="677" y="816"/>
                    <a:pt x="697" y="676"/>
                    <a:pt x="757" y="517"/>
                  </a:cubicBezTo>
                  <a:cubicBezTo>
                    <a:pt x="856" y="676"/>
                    <a:pt x="856" y="875"/>
                    <a:pt x="1015" y="975"/>
                  </a:cubicBezTo>
                  <a:cubicBezTo>
                    <a:pt x="955" y="617"/>
                    <a:pt x="1274" y="100"/>
                    <a:pt x="597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32" name="Google Shape;12532;p21"/>
            <p:cNvSpPr/>
            <p:nvPr/>
          </p:nvSpPr>
          <p:spPr>
            <a:xfrm>
              <a:off x="6392800" y="2523300"/>
              <a:ext cx="7500" cy="29350"/>
            </a:xfrm>
            <a:custGeom>
              <a:avLst/>
              <a:gdLst/>
              <a:ahLst/>
              <a:cxnLst/>
              <a:rect l="l" t="t" r="r" b="b"/>
              <a:pathLst>
                <a:path w="300" h="1174" extrusionOk="0">
                  <a:moveTo>
                    <a:pt x="279" y="0"/>
                  </a:moveTo>
                  <a:cubicBezTo>
                    <a:pt x="80" y="398"/>
                    <a:pt x="1" y="796"/>
                    <a:pt x="299" y="1174"/>
                  </a:cubicBezTo>
                  <a:cubicBezTo>
                    <a:pt x="299" y="796"/>
                    <a:pt x="279" y="398"/>
                    <a:pt x="27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33" name="Google Shape;12533;p21"/>
            <p:cNvSpPr/>
            <p:nvPr/>
          </p:nvSpPr>
          <p:spPr>
            <a:xfrm>
              <a:off x="5902450" y="2956750"/>
              <a:ext cx="155200" cy="28700"/>
            </a:xfrm>
            <a:custGeom>
              <a:avLst/>
              <a:gdLst/>
              <a:ahLst/>
              <a:cxnLst/>
              <a:rect l="l" t="t" r="r" b="b"/>
              <a:pathLst>
                <a:path w="6208" h="1148" extrusionOk="0">
                  <a:moveTo>
                    <a:pt x="5518" y="1"/>
                  </a:moveTo>
                  <a:cubicBezTo>
                    <a:pt x="5483" y="1"/>
                    <a:pt x="5444" y="15"/>
                    <a:pt x="5411" y="48"/>
                  </a:cubicBezTo>
                  <a:cubicBezTo>
                    <a:pt x="5219" y="131"/>
                    <a:pt x="5019" y="152"/>
                    <a:pt x="4817" y="152"/>
                  </a:cubicBezTo>
                  <a:cubicBezTo>
                    <a:pt x="4614" y="152"/>
                    <a:pt x="4408" y="130"/>
                    <a:pt x="4205" y="130"/>
                  </a:cubicBezTo>
                  <a:cubicBezTo>
                    <a:pt x="4027" y="130"/>
                    <a:pt x="3851" y="147"/>
                    <a:pt x="3681" y="207"/>
                  </a:cubicBezTo>
                  <a:cubicBezTo>
                    <a:pt x="3597" y="205"/>
                    <a:pt x="3514" y="204"/>
                    <a:pt x="3431" y="204"/>
                  </a:cubicBezTo>
                  <a:cubicBezTo>
                    <a:pt x="2818" y="204"/>
                    <a:pt x="2207" y="271"/>
                    <a:pt x="1612" y="446"/>
                  </a:cubicBezTo>
                  <a:cubicBezTo>
                    <a:pt x="1490" y="538"/>
                    <a:pt x="1352" y="564"/>
                    <a:pt x="1207" y="564"/>
                  </a:cubicBezTo>
                  <a:cubicBezTo>
                    <a:pt x="1010" y="564"/>
                    <a:pt x="800" y="515"/>
                    <a:pt x="600" y="515"/>
                  </a:cubicBezTo>
                  <a:cubicBezTo>
                    <a:pt x="376" y="515"/>
                    <a:pt x="165" y="578"/>
                    <a:pt x="1" y="844"/>
                  </a:cubicBezTo>
                  <a:cubicBezTo>
                    <a:pt x="20" y="983"/>
                    <a:pt x="100" y="1083"/>
                    <a:pt x="239" y="1142"/>
                  </a:cubicBezTo>
                  <a:cubicBezTo>
                    <a:pt x="261" y="1146"/>
                    <a:pt x="283" y="1148"/>
                    <a:pt x="304" y="1148"/>
                  </a:cubicBezTo>
                  <a:cubicBezTo>
                    <a:pt x="462" y="1148"/>
                    <a:pt x="589" y="1055"/>
                    <a:pt x="738" y="1055"/>
                  </a:cubicBezTo>
                  <a:cubicBezTo>
                    <a:pt x="782" y="1055"/>
                    <a:pt x="827" y="1062"/>
                    <a:pt x="876" y="1083"/>
                  </a:cubicBezTo>
                  <a:cubicBezTo>
                    <a:pt x="935" y="1103"/>
                    <a:pt x="1035" y="1103"/>
                    <a:pt x="1115" y="1103"/>
                  </a:cubicBezTo>
                  <a:cubicBezTo>
                    <a:pt x="1294" y="1031"/>
                    <a:pt x="1473" y="1017"/>
                    <a:pt x="1652" y="1017"/>
                  </a:cubicBezTo>
                  <a:cubicBezTo>
                    <a:pt x="1771" y="1017"/>
                    <a:pt x="1890" y="1023"/>
                    <a:pt x="2010" y="1023"/>
                  </a:cubicBezTo>
                  <a:cubicBezTo>
                    <a:pt x="2626" y="864"/>
                    <a:pt x="3263" y="844"/>
                    <a:pt x="3860" y="745"/>
                  </a:cubicBezTo>
                  <a:cubicBezTo>
                    <a:pt x="3999" y="725"/>
                    <a:pt x="4158" y="745"/>
                    <a:pt x="4277" y="645"/>
                  </a:cubicBezTo>
                  <a:cubicBezTo>
                    <a:pt x="4357" y="605"/>
                    <a:pt x="4417" y="605"/>
                    <a:pt x="4496" y="605"/>
                  </a:cubicBezTo>
                  <a:cubicBezTo>
                    <a:pt x="4556" y="566"/>
                    <a:pt x="4616" y="486"/>
                    <a:pt x="4695" y="446"/>
                  </a:cubicBezTo>
                  <a:cubicBezTo>
                    <a:pt x="4844" y="506"/>
                    <a:pt x="4994" y="536"/>
                    <a:pt x="5143" y="536"/>
                  </a:cubicBezTo>
                  <a:cubicBezTo>
                    <a:pt x="5292" y="536"/>
                    <a:pt x="5441" y="506"/>
                    <a:pt x="5590" y="446"/>
                  </a:cubicBezTo>
                  <a:lnTo>
                    <a:pt x="5809" y="446"/>
                  </a:lnTo>
                  <a:cubicBezTo>
                    <a:pt x="5889" y="267"/>
                    <a:pt x="6048" y="247"/>
                    <a:pt x="6187" y="247"/>
                  </a:cubicBezTo>
                  <a:cubicBezTo>
                    <a:pt x="6187" y="168"/>
                    <a:pt x="6187" y="108"/>
                    <a:pt x="6207" y="68"/>
                  </a:cubicBezTo>
                  <a:cubicBezTo>
                    <a:pt x="6008" y="48"/>
                    <a:pt x="5789" y="48"/>
                    <a:pt x="5590" y="28"/>
                  </a:cubicBezTo>
                  <a:cubicBezTo>
                    <a:pt x="5572" y="11"/>
                    <a:pt x="5547" y="1"/>
                    <a:pt x="5518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34" name="Google Shape;12534;p21"/>
            <p:cNvSpPr/>
            <p:nvPr/>
          </p:nvSpPr>
          <p:spPr>
            <a:xfrm>
              <a:off x="6019825" y="2967900"/>
              <a:ext cx="22400" cy="4875"/>
            </a:xfrm>
            <a:custGeom>
              <a:avLst/>
              <a:gdLst/>
              <a:ahLst/>
              <a:cxnLst/>
              <a:rect l="l" t="t" r="r" b="b"/>
              <a:pathLst>
                <a:path w="896" h="195" extrusionOk="0">
                  <a:moveTo>
                    <a:pt x="0" y="0"/>
                  </a:moveTo>
                  <a:cubicBezTo>
                    <a:pt x="155" y="124"/>
                    <a:pt x="310" y="194"/>
                    <a:pt x="465" y="194"/>
                  </a:cubicBezTo>
                  <a:cubicBezTo>
                    <a:pt x="608" y="194"/>
                    <a:pt x="752" y="134"/>
                    <a:pt x="895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35" name="Google Shape;12535;p21"/>
            <p:cNvSpPr/>
            <p:nvPr/>
          </p:nvSpPr>
          <p:spPr>
            <a:xfrm>
              <a:off x="6047675" y="2967900"/>
              <a:ext cx="6475" cy="3200"/>
            </a:xfrm>
            <a:custGeom>
              <a:avLst/>
              <a:gdLst/>
              <a:ahLst/>
              <a:cxnLst/>
              <a:rect l="l" t="t" r="r" b="b"/>
              <a:pathLst>
                <a:path w="259" h="128" extrusionOk="0">
                  <a:moveTo>
                    <a:pt x="0" y="0"/>
                  </a:moveTo>
                  <a:cubicBezTo>
                    <a:pt x="51" y="51"/>
                    <a:pt x="94" y="127"/>
                    <a:pt x="150" y="127"/>
                  </a:cubicBezTo>
                  <a:cubicBezTo>
                    <a:pt x="181" y="127"/>
                    <a:pt x="216" y="104"/>
                    <a:pt x="259" y="40"/>
                  </a:cubicBezTo>
                  <a:cubicBezTo>
                    <a:pt x="159" y="40"/>
                    <a:pt x="80" y="20"/>
                    <a:pt x="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36" name="Google Shape;12536;p21"/>
            <p:cNvSpPr/>
            <p:nvPr/>
          </p:nvSpPr>
          <p:spPr>
            <a:xfrm>
              <a:off x="6737950" y="3132000"/>
              <a:ext cx="9975" cy="30875"/>
            </a:xfrm>
            <a:custGeom>
              <a:avLst/>
              <a:gdLst/>
              <a:ahLst/>
              <a:cxnLst/>
              <a:rect l="l" t="t" r="r" b="b"/>
              <a:pathLst>
                <a:path w="399" h="1235" extrusionOk="0">
                  <a:moveTo>
                    <a:pt x="199" y="1"/>
                  </a:moveTo>
                  <a:lnTo>
                    <a:pt x="199" y="1"/>
                  </a:lnTo>
                  <a:cubicBezTo>
                    <a:pt x="0" y="399"/>
                    <a:pt x="80" y="816"/>
                    <a:pt x="40" y="1234"/>
                  </a:cubicBezTo>
                  <a:cubicBezTo>
                    <a:pt x="398" y="836"/>
                    <a:pt x="199" y="399"/>
                    <a:pt x="19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37" name="Google Shape;12537;p21"/>
            <p:cNvSpPr/>
            <p:nvPr/>
          </p:nvSpPr>
          <p:spPr>
            <a:xfrm>
              <a:off x="6738950" y="3071825"/>
              <a:ext cx="4500" cy="10975"/>
            </a:xfrm>
            <a:custGeom>
              <a:avLst/>
              <a:gdLst/>
              <a:ahLst/>
              <a:cxnLst/>
              <a:rect l="l" t="t" r="r" b="b"/>
              <a:pathLst>
                <a:path w="180" h="439" extrusionOk="0">
                  <a:moveTo>
                    <a:pt x="0" y="1"/>
                  </a:moveTo>
                  <a:cubicBezTo>
                    <a:pt x="0" y="160"/>
                    <a:pt x="40" y="319"/>
                    <a:pt x="159" y="438"/>
                  </a:cubicBezTo>
                  <a:cubicBezTo>
                    <a:pt x="179" y="299"/>
                    <a:pt x="179" y="160"/>
                    <a:pt x="17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38" name="Google Shape;12538;p21"/>
            <p:cNvSpPr/>
            <p:nvPr/>
          </p:nvSpPr>
          <p:spPr>
            <a:xfrm>
              <a:off x="6740925" y="3122550"/>
              <a:ext cx="2525" cy="9475"/>
            </a:xfrm>
            <a:custGeom>
              <a:avLst/>
              <a:gdLst/>
              <a:ahLst/>
              <a:cxnLst/>
              <a:rect l="l" t="t" r="r" b="b"/>
              <a:pathLst>
                <a:path w="101" h="379" extrusionOk="0">
                  <a:moveTo>
                    <a:pt x="100" y="1"/>
                  </a:moveTo>
                  <a:cubicBezTo>
                    <a:pt x="1" y="120"/>
                    <a:pt x="1" y="259"/>
                    <a:pt x="100" y="379"/>
                  </a:cubicBezTo>
                  <a:lnTo>
                    <a:pt x="100" y="1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39" name="Google Shape;12539;p21"/>
            <p:cNvSpPr/>
            <p:nvPr/>
          </p:nvSpPr>
          <p:spPr>
            <a:xfrm>
              <a:off x="6010375" y="3047475"/>
              <a:ext cx="15925" cy="46750"/>
            </a:xfrm>
            <a:custGeom>
              <a:avLst/>
              <a:gdLst/>
              <a:ahLst/>
              <a:cxnLst/>
              <a:rect l="l" t="t" r="r" b="b"/>
              <a:pathLst>
                <a:path w="637" h="1870" extrusionOk="0">
                  <a:moveTo>
                    <a:pt x="358" y="0"/>
                  </a:moveTo>
                  <a:cubicBezTo>
                    <a:pt x="100" y="597"/>
                    <a:pt x="0" y="1213"/>
                    <a:pt x="100" y="1870"/>
                  </a:cubicBezTo>
                  <a:cubicBezTo>
                    <a:pt x="338" y="1333"/>
                    <a:pt x="637" y="816"/>
                    <a:pt x="557" y="219"/>
                  </a:cubicBezTo>
                  <a:cubicBezTo>
                    <a:pt x="478" y="179"/>
                    <a:pt x="398" y="99"/>
                    <a:pt x="35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40" name="Google Shape;12540;p21"/>
            <p:cNvSpPr/>
            <p:nvPr/>
          </p:nvSpPr>
          <p:spPr>
            <a:xfrm>
              <a:off x="6005400" y="3010975"/>
              <a:ext cx="12450" cy="6800"/>
            </a:xfrm>
            <a:custGeom>
              <a:avLst/>
              <a:gdLst/>
              <a:ahLst/>
              <a:cxnLst/>
              <a:rect l="l" t="t" r="r" b="b"/>
              <a:pathLst>
                <a:path w="498" h="272" extrusionOk="0">
                  <a:moveTo>
                    <a:pt x="282" y="0"/>
                  </a:moveTo>
                  <a:cubicBezTo>
                    <a:pt x="194" y="0"/>
                    <a:pt x="102" y="19"/>
                    <a:pt x="0" y="48"/>
                  </a:cubicBezTo>
                  <a:cubicBezTo>
                    <a:pt x="140" y="107"/>
                    <a:pt x="239" y="187"/>
                    <a:pt x="338" y="266"/>
                  </a:cubicBezTo>
                  <a:cubicBezTo>
                    <a:pt x="355" y="270"/>
                    <a:pt x="371" y="271"/>
                    <a:pt x="385" y="271"/>
                  </a:cubicBezTo>
                  <a:cubicBezTo>
                    <a:pt x="456" y="271"/>
                    <a:pt x="498" y="230"/>
                    <a:pt x="498" y="147"/>
                  </a:cubicBezTo>
                  <a:cubicBezTo>
                    <a:pt x="478" y="87"/>
                    <a:pt x="438" y="8"/>
                    <a:pt x="378" y="8"/>
                  </a:cubicBezTo>
                  <a:cubicBezTo>
                    <a:pt x="346" y="3"/>
                    <a:pt x="314" y="0"/>
                    <a:pt x="282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41" name="Google Shape;12541;p21"/>
            <p:cNvSpPr/>
            <p:nvPr/>
          </p:nvSpPr>
          <p:spPr>
            <a:xfrm>
              <a:off x="6648425" y="2946475"/>
              <a:ext cx="29875" cy="7050"/>
            </a:xfrm>
            <a:custGeom>
              <a:avLst/>
              <a:gdLst/>
              <a:ahLst/>
              <a:cxnLst/>
              <a:rect l="l" t="t" r="r" b="b"/>
              <a:pathLst>
                <a:path w="1195" h="282" extrusionOk="0">
                  <a:moveTo>
                    <a:pt x="634" y="1"/>
                  </a:moveTo>
                  <a:cubicBezTo>
                    <a:pt x="417" y="1"/>
                    <a:pt x="206" y="66"/>
                    <a:pt x="1" y="260"/>
                  </a:cubicBezTo>
                  <a:cubicBezTo>
                    <a:pt x="155" y="268"/>
                    <a:pt x="312" y="282"/>
                    <a:pt x="468" y="282"/>
                  </a:cubicBezTo>
                  <a:cubicBezTo>
                    <a:pt x="716" y="282"/>
                    <a:pt x="963" y="248"/>
                    <a:pt x="1194" y="101"/>
                  </a:cubicBezTo>
                  <a:cubicBezTo>
                    <a:pt x="1003" y="47"/>
                    <a:pt x="817" y="1"/>
                    <a:pt x="634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42" name="Google Shape;12542;p21"/>
            <p:cNvSpPr/>
            <p:nvPr/>
          </p:nvSpPr>
          <p:spPr>
            <a:xfrm>
              <a:off x="6419175" y="2685425"/>
              <a:ext cx="13450" cy="14450"/>
            </a:xfrm>
            <a:custGeom>
              <a:avLst/>
              <a:gdLst/>
              <a:ahLst/>
              <a:cxnLst/>
              <a:rect l="l" t="t" r="r" b="b"/>
              <a:pathLst>
                <a:path w="538" h="578" extrusionOk="0">
                  <a:moveTo>
                    <a:pt x="199" y="0"/>
                  </a:moveTo>
                  <a:cubicBezTo>
                    <a:pt x="40" y="159"/>
                    <a:pt x="0" y="358"/>
                    <a:pt x="0" y="577"/>
                  </a:cubicBezTo>
                  <a:cubicBezTo>
                    <a:pt x="418" y="537"/>
                    <a:pt x="537" y="358"/>
                    <a:pt x="19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43" name="Google Shape;12543;p21"/>
            <p:cNvSpPr/>
            <p:nvPr/>
          </p:nvSpPr>
          <p:spPr>
            <a:xfrm>
              <a:off x="6400775" y="2719725"/>
              <a:ext cx="14425" cy="9475"/>
            </a:xfrm>
            <a:custGeom>
              <a:avLst/>
              <a:gdLst/>
              <a:ahLst/>
              <a:cxnLst/>
              <a:rect l="l" t="t" r="r" b="b"/>
              <a:pathLst>
                <a:path w="577" h="379" extrusionOk="0">
                  <a:moveTo>
                    <a:pt x="199" y="1"/>
                  </a:moveTo>
                  <a:cubicBezTo>
                    <a:pt x="40" y="80"/>
                    <a:pt x="0" y="220"/>
                    <a:pt x="0" y="379"/>
                  </a:cubicBezTo>
                  <a:cubicBezTo>
                    <a:pt x="199" y="279"/>
                    <a:pt x="438" y="180"/>
                    <a:pt x="577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44" name="Google Shape;12544;p21"/>
            <p:cNvSpPr/>
            <p:nvPr/>
          </p:nvSpPr>
          <p:spPr>
            <a:xfrm>
              <a:off x="6417675" y="2712775"/>
              <a:ext cx="2000" cy="2000"/>
            </a:xfrm>
            <a:custGeom>
              <a:avLst/>
              <a:gdLst/>
              <a:ahLst/>
              <a:cxnLst/>
              <a:rect l="l" t="t" r="r" b="b"/>
              <a:pathLst>
                <a:path w="80" h="80" extrusionOk="0">
                  <a:moveTo>
                    <a:pt x="0" y="0"/>
                  </a:moveTo>
                  <a:lnTo>
                    <a:pt x="80" y="80"/>
                  </a:lnTo>
                  <a:cubicBezTo>
                    <a:pt x="80" y="60"/>
                    <a:pt x="60" y="40"/>
                    <a:pt x="60" y="40"/>
                  </a:cubicBezTo>
                  <a:cubicBezTo>
                    <a:pt x="60" y="0"/>
                    <a:pt x="20" y="0"/>
                    <a:pt x="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45" name="Google Shape;12545;p21"/>
            <p:cNvSpPr/>
            <p:nvPr/>
          </p:nvSpPr>
          <p:spPr>
            <a:xfrm>
              <a:off x="6683250" y="2995750"/>
              <a:ext cx="42275" cy="55600"/>
            </a:xfrm>
            <a:custGeom>
              <a:avLst/>
              <a:gdLst/>
              <a:ahLst/>
              <a:cxnLst/>
              <a:rect l="l" t="t" r="r" b="b"/>
              <a:pathLst>
                <a:path w="1691" h="2224" extrusionOk="0">
                  <a:moveTo>
                    <a:pt x="1233" y="0"/>
                  </a:moveTo>
                  <a:lnTo>
                    <a:pt x="1233" y="0"/>
                  </a:lnTo>
                  <a:cubicBezTo>
                    <a:pt x="1074" y="358"/>
                    <a:pt x="1253" y="756"/>
                    <a:pt x="1034" y="1074"/>
                  </a:cubicBezTo>
                  <a:cubicBezTo>
                    <a:pt x="915" y="1532"/>
                    <a:pt x="497" y="1572"/>
                    <a:pt x="119" y="1691"/>
                  </a:cubicBezTo>
                  <a:cubicBezTo>
                    <a:pt x="0" y="1910"/>
                    <a:pt x="199" y="2009"/>
                    <a:pt x="298" y="2149"/>
                  </a:cubicBezTo>
                  <a:cubicBezTo>
                    <a:pt x="428" y="2195"/>
                    <a:pt x="548" y="2224"/>
                    <a:pt x="666" y="2224"/>
                  </a:cubicBezTo>
                  <a:cubicBezTo>
                    <a:pt x="803" y="2224"/>
                    <a:pt x="936" y="2185"/>
                    <a:pt x="1074" y="2089"/>
                  </a:cubicBezTo>
                  <a:lnTo>
                    <a:pt x="1094" y="2089"/>
                  </a:lnTo>
                  <a:lnTo>
                    <a:pt x="1313" y="1950"/>
                  </a:lnTo>
                  <a:lnTo>
                    <a:pt x="1472" y="1711"/>
                  </a:lnTo>
                  <a:cubicBezTo>
                    <a:pt x="1691" y="1492"/>
                    <a:pt x="1432" y="1174"/>
                    <a:pt x="1631" y="975"/>
                  </a:cubicBezTo>
                  <a:cubicBezTo>
                    <a:pt x="1631" y="597"/>
                    <a:pt x="1691" y="199"/>
                    <a:pt x="1233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46" name="Google Shape;12546;p21"/>
            <p:cNvSpPr/>
            <p:nvPr/>
          </p:nvSpPr>
          <p:spPr>
            <a:xfrm>
              <a:off x="6721025" y="2979675"/>
              <a:ext cx="7000" cy="9625"/>
            </a:xfrm>
            <a:custGeom>
              <a:avLst/>
              <a:gdLst/>
              <a:ahLst/>
              <a:cxnLst/>
              <a:rect l="l" t="t" r="r" b="b"/>
              <a:pathLst>
                <a:path w="280" h="385" extrusionOk="0">
                  <a:moveTo>
                    <a:pt x="97" y="0"/>
                  </a:moveTo>
                  <a:cubicBezTo>
                    <a:pt x="36" y="0"/>
                    <a:pt x="1" y="85"/>
                    <a:pt x="1" y="146"/>
                  </a:cubicBezTo>
                  <a:cubicBezTo>
                    <a:pt x="1" y="225"/>
                    <a:pt x="61" y="345"/>
                    <a:pt x="100" y="365"/>
                  </a:cubicBezTo>
                  <a:cubicBezTo>
                    <a:pt x="119" y="379"/>
                    <a:pt x="138" y="385"/>
                    <a:pt x="155" y="385"/>
                  </a:cubicBezTo>
                  <a:cubicBezTo>
                    <a:pt x="214" y="385"/>
                    <a:pt x="264" y="317"/>
                    <a:pt x="279" y="225"/>
                  </a:cubicBezTo>
                  <a:cubicBezTo>
                    <a:pt x="220" y="166"/>
                    <a:pt x="200" y="66"/>
                    <a:pt x="160" y="27"/>
                  </a:cubicBezTo>
                  <a:cubicBezTo>
                    <a:pt x="137" y="8"/>
                    <a:pt x="116" y="0"/>
                    <a:pt x="97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47" name="Google Shape;12547;p21"/>
            <p:cNvSpPr/>
            <p:nvPr/>
          </p:nvSpPr>
          <p:spPr>
            <a:xfrm>
              <a:off x="6577300" y="2957275"/>
              <a:ext cx="34350" cy="4850"/>
            </a:xfrm>
            <a:custGeom>
              <a:avLst/>
              <a:gdLst/>
              <a:ahLst/>
              <a:cxnLst/>
              <a:rect l="l" t="t" r="r" b="b"/>
              <a:pathLst>
                <a:path w="1374" h="194" extrusionOk="0">
                  <a:moveTo>
                    <a:pt x="601" y="1"/>
                  </a:moveTo>
                  <a:cubicBezTo>
                    <a:pt x="396" y="1"/>
                    <a:pt x="193" y="36"/>
                    <a:pt x="1" y="167"/>
                  </a:cubicBezTo>
                  <a:cubicBezTo>
                    <a:pt x="172" y="181"/>
                    <a:pt x="345" y="194"/>
                    <a:pt x="518" y="194"/>
                  </a:cubicBezTo>
                  <a:cubicBezTo>
                    <a:pt x="809" y="194"/>
                    <a:pt x="1099" y="159"/>
                    <a:pt x="1374" y="47"/>
                  </a:cubicBezTo>
                  <a:lnTo>
                    <a:pt x="1374" y="47"/>
                  </a:lnTo>
                  <a:cubicBezTo>
                    <a:pt x="1352" y="48"/>
                    <a:pt x="1330" y="49"/>
                    <a:pt x="1308" y="49"/>
                  </a:cubicBezTo>
                  <a:cubicBezTo>
                    <a:pt x="1081" y="49"/>
                    <a:pt x="840" y="1"/>
                    <a:pt x="601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48" name="Google Shape;12548;p21"/>
            <p:cNvSpPr/>
            <p:nvPr/>
          </p:nvSpPr>
          <p:spPr>
            <a:xfrm>
              <a:off x="6546975" y="2962425"/>
              <a:ext cx="25375" cy="5225"/>
            </a:xfrm>
            <a:custGeom>
              <a:avLst/>
              <a:gdLst/>
              <a:ahLst/>
              <a:cxnLst/>
              <a:rect l="l" t="t" r="r" b="b"/>
              <a:pathLst>
                <a:path w="1015" h="209" extrusionOk="0">
                  <a:moveTo>
                    <a:pt x="458" y="0"/>
                  </a:moveTo>
                  <a:cubicBezTo>
                    <a:pt x="299" y="0"/>
                    <a:pt x="160" y="20"/>
                    <a:pt x="0" y="20"/>
                  </a:cubicBezTo>
                  <a:cubicBezTo>
                    <a:pt x="175" y="129"/>
                    <a:pt x="362" y="209"/>
                    <a:pt x="550" y="209"/>
                  </a:cubicBezTo>
                  <a:cubicBezTo>
                    <a:pt x="706" y="209"/>
                    <a:pt x="862" y="155"/>
                    <a:pt x="1015" y="20"/>
                  </a:cubicBezTo>
                  <a:cubicBezTo>
                    <a:pt x="816" y="20"/>
                    <a:pt x="617" y="20"/>
                    <a:pt x="45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49" name="Google Shape;12549;p21"/>
            <p:cNvSpPr/>
            <p:nvPr/>
          </p:nvSpPr>
          <p:spPr>
            <a:xfrm>
              <a:off x="6553925" y="2953975"/>
              <a:ext cx="4500" cy="5000"/>
            </a:xfrm>
            <a:custGeom>
              <a:avLst/>
              <a:gdLst/>
              <a:ahLst/>
              <a:cxnLst/>
              <a:rect l="l" t="t" r="r" b="b"/>
              <a:pathLst>
                <a:path w="180" h="200" extrusionOk="0">
                  <a:moveTo>
                    <a:pt x="180" y="0"/>
                  </a:moveTo>
                  <a:lnTo>
                    <a:pt x="180" y="0"/>
                  </a:lnTo>
                  <a:cubicBezTo>
                    <a:pt x="1" y="60"/>
                    <a:pt x="81" y="139"/>
                    <a:pt x="140" y="199"/>
                  </a:cubicBezTo>
                  <a:cubicBezTo>
                    <a:pt x="140" y="139"/>
                    <a:pt x="140" y="60"/>
                    <a:pt x="18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50" name="Google Shape;12550;p21"/>
            <p:cNvSpPr/>
            <p:nvPr/>
          </p:nvSpPr>
          <p:spPr>
            <a:xfrm>
              <a:off x="6510175" y="2962200"/>
              <a:ext cx="30850" cy="5400"/>
            </a:xfrm>
            <a:custGeom>
              <a:avLst/>
              <a:gdLst/>
              <a:ahLst/>
              <a:cxnLst/>
              <a:rect l="l" t="t" r="r" b="b"/>
              <a:pathLst>
                <a:path w="1234" h="216" extrusionOk="0">
                  <a:moveTo>
                    <a:pt x="545" y="1"/>
                  </a:moveTo>
                  <a:cubicBezTo>
                    <a:pt x="356" y="1"/>
                    <a:pt x="174" y="44"/>
                    <a:pt x="0" y="208"/>
                  </a:cubicBezTo>
                  <a:cubicBezTo>
                    <a:pt x="155" y="208"/>
                    <a:pt x="307" y="216"/>
                    <a:pt x="455" y="216"/>
                  </a:cubicBezTo>
                  <a:cubicBezTo>
                    <a:pt x="728" y="216"/>
                    <a:pt x="989" y="191"/>
                    <a:pt x="1234" y="49"/>
                  </a:cubicBezTo>
                  <a:lnTo>
                    <a:pt x="1234" y="49"/>
                  </a:lnTo>
                  <a:cubicBezTo>
                    <a:pt x="1214" y="50"/>
                    <a:pt x="1194" y="50"/>
                    <a:pt x="1175" y="50"/>
                  </a:cubicBezTo>
                  <a:cubicBezTo>
                    <a:pt x="959" y="50"/>
                    <a:pt x="748" y="1"/>
                    <a:pt x="545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51" name="Google Shape;12551;p21"/>
            <p:cNvSpPr/>
            <p:nvPr/>
          </p:nvSpPr>
          <p:spPr>
            <a:xfrm>
              <a:off x="6129225" y="2999225"/>
              <a:ext cx="24400" cy="55300"/>
            </a:xfrm>
            <a:custGeom>
              <a:avLst/>
              <a:gdLst/>
              <a:ahLst/>
              <a:cxnLst/>
              <a:rect l="l" t="t" r="r" b="b"/>
              <a:pathLst>
                <a:path w="976" h="2212" extrusionOk="0">
                  <a:moveTo>
                    <a:pt x="757" y="0"/>
                  </a:moveTo>
                  <a:cubicBezTo>
                    <a:pt x="498" y="60"/>
                    <a:pt x="398" y="199"/>
                    <a:pt x="379" y="458"/>
                  </a:cubicBezTo>
                  <a:cubicBezTo>
                    <a:pt x="1" y="975"/>
                    <a:pt x="219" y="1572"/>
                    <a:pt x="160" y="2149"/>
                  </a:cubicBezTo>
                  <a:cubicBezTo>
                    <a:pt x="192" y="2191"/>
                    <a:pt x="235" y="2211"/>
                    <a:pt x="281" y="2211"/>
                  </a:cubicBezTo>
                  <a:cubicBezTo>
                    <a:pt x="320" y="2211"/>
                    <a:pt x="362" y="2196"/>
                    <a:pt x="398" y="2169"/>
                  </a:cubicBezTo>
                  <a:cubicBezTo>
                    <a:pt x="975" y="1811"/>
                    <a:pt x="757" y="1214"/>
                    <a:pt x="717" y="717"/>
                  </a:cubicBezTo>
                  <a:cubicBezTo>
                    <a:pt x="717" y="438"/>
                    <a:pt x="717" y="239"/>
                    <a:pt x="955" y="80"/>
                  </a:cubicBezTo>
                  <a:cubicBezTo>
                    <a:pt x="876" y="60"/>
                    <a:pt x="796" y="40"/>
                    <a:pt x="757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52" name="Google Shape;12552;p21"/>
            <p:cNvSpPr/>
            <p:nvPr/>
          </p:nvSpPr>
          <p:spPr>
            <a:xfrm>
              <a:off x="6109825" y="3005700"/>
              <a:ext cx="14950" cy="47800"/>
            </a:xfrm>
            <a:custGeom>
              <a:avLst/>
              <a:gdLst/>
              <a:ahLst/>
              <a:cxnLst/>
              <a:rect l="l" t="t" r="r" b="b"/>
              <a:pathLst>
                <a:path w="598" h="1912" extrusionOk="0">
                  <a:moveTo>
                    <a:pt x="379" y="0"/>
                  </a:moveTo>
                  <a:cubicBezTo>
                    <a:pt x="259" y="60"/>
                    <a:pt x="140" y="100"/>
                    <a:pt x="1" y="179"/>
                  </a:cubicBezTo>
                  <a:cubicBezTo>
                    <a:pt x="140" y="617"/>
                    <a:pt x="359" y="1054"/>
                    <a:pt x="200" y="1512"/>
                  </a:cubicBezTo>
                  <a:cubicBezTo>
                    <a:pt x="338" y="1599"/>
                    <a:pt x="220" y="1912"/>
                    <a:pt x="438" y="1912"/>
                  </a:cubicBezTo>
                  <a:cubicBezTo>
                    <a:pt x="470" y="1912"/>
                    <a:pt x="509" y="1905"/>
                    <a:pt x="558" y="1890"/>
                  </a:cubicBezTo>
                  <a:cubicBezTo>
                    <a:pt x="598" y="1253"/>
                    <a:pt x="578" y="617"/>
                    <a:pt x="37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53" name="Google Shape;12553;p21"/>
            <p:cNvSpPr/>
            <p:nvPr/>
          </p:nvSpPr>
          <p:spPr>
            <a:xfrm>
              <a:off x="6379875" y="2759350"/>
              <a:ext cx="25400" cy="29750"/>
            </a:xfrm>
            <a:custGeom>
              <a:avLst/>
              <a:gdLst/>
              <a:ahLst/>
              <a:cxnLst/>
              <a:rect l="l" t="t" r="r" b="b"/>
              <a:pathLst>
                <a:path w="1016" h="1190" extrusionOk="0">
                  <a:moveTo>
                    <a:pt x="470" y="0"/>
                  </a:moveTo>
                  <a:cubicBezTo>
                    <a:pt x="368" y="0"/>
                    <a:pt x="278" y="33"/>
                    <a:pt x="199" y="126"/>
                  </a:cubicBezTo>
                  <a:cubicBezTo>
                    <a:pt x="1" y="604"/>
                    <a:pt x="199" y="922"/>
                    <a:pt x="617" y="1161"/>
                  </a:cubicBezTo>
                  <a:cubicBezTo>
                    <a:pt x="688" y="1175"/>
                    <a:pt x="748" y="1189"/>
                    <a:pt x="812" y="1189"/>
                  </a:cubicBezTo>
                  <a:cubicBezTo>
                    <a:pt x="839" y="1189"/>
                    <a:pt x="867" y="1187"/>
                    <a:pt x="896" y="1181"/>
                  </a:cubicBezTo>
                  <a:lnTo>
                    <a:pt x="995" y="1081"/>
                  </a:lnTo>
                  <a:cubicBezTo>
                    <a:pt x="1015" y="1002"/>
                    <a:pt x="1015" y="962"/>
                    <a:pt x="995" y="902"/>
                  </a:cubicBezTo>
                  <a:cubicBezTo>
                    <a:pt x="737" y="683"/>
                    <a:pt x="876" y="385"/>
                    <a:pt x="796" y="126"/>
                  </a:cubicBezTo>
                  <a:cubicBezTo>
                    <a:pt x="737" y="67"/>
                    <a:pt x="677" y="7"/>
                    <a:pt x="558" y="7"/>
                  </a:cubicBezTo>
                  <a:cubicBezTo>
                    <a:pt x="528" y="3"/>
                    <a:pt x="498" y="0"/>
                    <a:pt x="47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54" name="Google Shape;12554;p21"/>
            <p:cNvSpPr/>
            <p:nvPr/>
          </p:nvSpPr>
          <p:spPr>
            <a:xfrm>
              <a:off x="6410200" y="2788675"/>
              <a:ext cx="27875" cy="22125"/>
            </a:xfrm>
            <a:custGeom>
              <a:avLst/>
              <a:gdLst/>
              <a:ahLst/>
              <a:cxnLst/>
              <a:rect l="l" t="t" r="r" b="b"/>
              <a:pathLst>
                <a:path w="1115" h="885" extrusionOk="0">
                  <a:moveTo>
                    <a:pt x="305" y="0"/>
                  </a:moveTo>
                  <a:cubicBezTo>
                    <a:pt x="206" y="0"/>
                    <a:pt x="103" y="46"/>
                    <a:pt x="1" y="107"/>
                  </a:cubicBezTo>
                  <a:cubicBezTo>
                    <a:pt x="406" y="300"/>
                    <a:pt x="549" y="885"/>
                    <a:pt x="1064" y="885"/>
                  </a:cubicBezTo>
                  <a:cubicBezTo>
                    <a:pt x="1081" y="885"/>
                    <a:pt x="1098" y="884"/>
                    <a:pt x="1115" y="883"/>
                  </a:cubicBezTo>
                  <a:cubicBezTo>
                    <a:pt x="1055" y="525"/>
                    <a:pt x="697" y="406"/>
                    <a:pt x="578" y="147"/>
                  </a:cubicBezTo>
                  <a:cubicBezTo>
                    <a:pt x="491" y="41"/>
                    <a:pt x="399" y="0"/>
                    <a:pt x="305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55" name="Google Shape;12555;p21"/>
            <p:cNvSpPr/>
            <p:nvPr/>
          </p:nvSpPr>
          <p:spPr>
            <a:xfrm>
              <a:off x="6403250" y="2783375"/>
              <a:ext cx="20900" cy="9000"/>
            </a:xfrm>
            <a:custGeom>
              <a:avLst/>
              <a:gdLst/>
              <a:ahLst/>
              <a:cxnLst/>
              <a:rect l="l" t="t" r="r" b="b"/>
              <a:pathLst>
                <a:path w="836" h="360" extrusionOk="0">
                  <a:moveTo>
                    <a:pt x="60" y="81"/>
                  </a:moveTo>
                  <a:lnTo>
                    <a:pt x="80" y="120"/>
                  </a:lnTo>
                  <a:cubicBezTo>
                    <a:pt x="60" y="120"/>
                    <a:pt x="60" y="140"/>
                    <a:pt x="40" y="200"/>
                  </a:cubicBezTo>
                  <a:cubicBezTo>
                    <a:pt x="0" y="240"/>
                    <a:pt x="40" y="260"/>
                    <a:pt x="100" y="299"/>
                  </a:cubicBezTo>
                  <a:lnTo>
                    <a:pt x="180" y="299"/>
                  </a:lnTo>
                  <a:lnTo>
                    <a:pt x="259" y="319"/>
                  </a:lnTo>
                  <a:cubicBezTo>
                    <a:pt x="458" y="339"/>
                    <a:pt x="637" y="339"/>
                    <a:pt x="836" y="359"/>
                  </a:cubicBezTo>
                  <a:cubicBezTo>
                    <a:pt x="677" y="1"/>
                    <a:pt x="339" y="160"/>
                    <a:pt x="60" y="8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56" name="Google Shape;12556;p21"/>
            <p:cNvSpPr/>
            <p:nvPr/>
          </p:nvSpPr>
          <p:spPr>
            <a:xfrm>
              <a:off x="6717550" y="3020100"/>
              <a:ext cx="9975" cy="18425"/>
            </a:xfrm>
            <a:custGeom>
              <a:avLst/>
              <a:gdLst/>
              <a:ahLst/>
              <a:cxnLst/>
              <a:rect l="l" t="t" r="r" b="b"/>
              <a:pathLst>
                <a:path w="399" h="737" extrusionOk="0">
                  <a:moveTo>
                    <a:pt x="299" y="1"/>
                  </a:moveTo>
                  <a:cubicBezTo>
                    <a:pt x="1" y="200"/>
                    <a:pt x="140" y="498"/>
                    <a:pt x="100" y="737"/>
                  </a:cubicBezTo>
                  <a:cubicBezTo>
                    <a:pt x="399" y="538"/>
                    <a:pt x="239" y="240"/>
                    <a:pt x="29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57" name="Google Shape;12557;p21"/>
            <p:cNvSpPr/>
            <p:nvPr/>
          </p:nvSpPr>
          <p:spPr>
            <a:xfrm>
              <a:off x="6376900" y="2666125"/>
              <a:ext cx="17425" cy="75025"/>
            </a:xfrm>
            <a:custGeom>
              <a:avLst/>
              <a:gdLst/>
              <a:ahLst/>
              <a:cxnLst/>
              <a:rect l="l" t="t" r="r" b="b"/>
              <a:pathLst>
                <a:path w="697" h="3001" extrusionOk="0">
                  <a:moveTo>
                    <a:pt x="98" y="1"/>
                  </a:moveTo>
                  <a:cubicBezTo>
                    <a:pt x="70" y="1"/>
                    <a:pt x="38" y="6"/>
                    <a:pt x="0" y="16"/>
                  </a:cubicBezTo>
                  <a:cubicBezTo>
                    <a:pt x="0" y="971"/>
                    <a:pt x="60" y="1926"/>
                    <a:pt x="219" y="2861"/>
                  </a:cubicBezTo>
                  <a:cubicBezTo>
                    <a:pt x="239" y="2940"/>
                    <a:pt x="299" y="2960"/>
                    <a:pt x="358" y="3000"/>
                  </a:cubicBezTo>
                  <a:cubicBezTo>
                    <a:pt x="418" y="3000"/>
                    <a:pt x="497" y="3000"/>
                    <a:pt x="537" y="2940"/>
                  </a:cubicBezTo>
                  <a:cubicBezTo>
                    <a:pt x="537" y="2841"/>
                    <a:pt x="557" y="2761"/>
                    <a:pt x="557" y="2662"/>
                  </a:cubicBezTo>
                  <a:cubicBezTo>
                    <a:pt x="537" y="1926"/>
                    <a:pt x="696" y="1130"/>
                    <a:pt x="358" y="414"/>
                  </a:cubicBezTo>
                  <a:cubicBezTo>
                    <a:pt x="234" y="343"/>
                    <a:pt x="332" y="1"/>
                    <a:pt x="98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58" name="Google Shape;12558;p21"/>
            <p:cNvSpPr/>
            <p:nvPr/>
          </p:nvSpPr>
          <p:spPr>
            <a:xfrm>
              <a:off x="6382350" y="2738625"/>
              <a:ext cx="15450" cy="23900"/>
            </a:xfrm>
            <a:custGeom>
              <a:avLst/>
              <a:gdLst/>
              <a:ahLst/>
              <a:cxnLst/>
              <a:rect l="l" t="t" r="r" b="b"/>
              <a:pathLst>
                <a:path w="618" h="956" extrusionOk="0">
                  <a:moveTo>
                    <a:pt x="180" y="1"/>
                  </a:moveTo>
                  <a:cubicBezTo>
                    <a:pt x="1" y="319"/>
                    <a:pt x="1" y="617"/>
                    <a:pt x="180" y="955"/>
                  </a:cubicBezTo>
                  <a:lnTo>
                    <a:pt x="538" y="955"/>
                  </a:lnTo>
                  <a:cubicBezTo>
                    <a:pt x="618" y="916"/>
                    <a:pt x="618" y="836"/>
                    <a:pt x="598" y="757"/>
                  </a:cubicBezTo>
                  <a:cubicBezTo>
                    <a:pt x="518" y="637"/>
                    <a:pt x="359" y="538"/>
                    <a:pt x="538" y="379"/>
                  </a:cubicBezTo>
                  <a:lnTo>
                    <a:pt x="578" y="379"/>
                  </a:lnTo>
                  <a:cubicBezTo>
                    <a:pt x="478" y="259"/>
                    <a:pt x="399" y="160"/>
                    <a:pt x="319" y="40"/>
                  </a:cubicBezTo>
                  <a:cubicBezTo>
                    <a:pt x="279" y="21"/>
                    <a:pt x="220" y="1"/>
                    <a:pt x="18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59" name="Google Shape;12559;p21"/>
            <p:cNvSpPr/>
            <p:nvPr/>
          </p:nvSpPr>
          <p:spPr>
            <a:xfrm>
              <a:off x="6390325" y="2748075"/>
              <a:ext cx="7475" cy="10475"/>
            </a:xfrm>
            <a:custGeom>
              <a:avLst/>
              <a:gdLst/>
              <a:ahLst/>
              <a:cxnLst/>
              <a:rect l="l" t="t" r="r" b="b"/>
              <a:pathLst>
                <a:path w="299" h="419" extrusionOk="0">
                  <a:moveTo>
                    <a:pt x="219" y="1"/>
                  </a:moveTo>
                  <a:cubicBezTo>
                    <a:pt x="0" y="140"/>
                    <a:pt x="60" y="259"/>
                    <a:pt x="199" y="418"/>
                  </a:cubicBezTo>
                  <a:cubicBezTo>
                    <a:pt x="299" y="339"/>
                    <a:pt x="299" y="259"/>
                    <a:pt x="219" y="180"/>
                  </a:cubicBezTo>
                  <a:lnTo>
                    <a:pt x="219" y="1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60" name="Google Shape;12560;p21"/>
            <p:cNvSpPr/>
            <p:nvPr/>
          </p:nvSpPr>
          <p:spPr>
            <a:xfrm>
              <a:off x="6395300" y="2752550"/>
              <a:ext cx="4500" cy="9975"/>
            </a:xfrm>
            <a:custGeom>
              <a:avLst/>
              <a:gdLst/>
              <a:ahLst/>
              <a:cxnLst/>
              <a:rect l="l" t="t" r="r" b="b"/>
              <a:pathLst>
                <a:path w="180" h="399" extrusionOk="0">
                  <a:moveTo>
                    <a:pt x="20" y="1"/>
                  </a:moveTo>
                  <a:cubicBezTo>
                    <a:pt x="20" y="80"/>
                    <a:pt x="0" y="160"/>
                    <a:pt x="0" y="239"/>
                  </a:cubicBezTo>
                  <a:cubicBezTo>
                    <a:pt x="0" y="279"/>
                    <a:pt x="0" y="339"/>
                    <a:pt x="20" y="398"/>
                  </a:cubicBezTo>
                  <a:lnTo>
                    <a:pt x="179" y="398"/>
                  </a:lnTo>
                  <a:cubicBezTo>
                    <a:pt x="179" y="259"/>
                    <a:pt x="179" y="100"/>
                    <a:pt x="2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61" name="Google Shape;12561;p21"/>
            <p:cNvSpPr/>
            <p:nvPr/>
          </p:nvSpPr>
          <p:spPr>
            <a:xfrm>
              <a:off x="5945725" y="2972375"/>
              <a:ext cx="56225" cy="11600"/>
            </a:xfrm>
            <a:custGeom>
              <a:avLst/>
              <a:gdLst/>
              <a:ahLst/>
              <a:cxnLst/>
              <a:rect l="l" t="t" r="r" b="b"/>
              <a:pathLst>
                <a:path w="2249" h="464" extrusionOk="0">
                  <a:moveTo>
                    <a:pt x="1716" y="1"/>
                  </a:moveTo>
                  <a:cubicBezTo>
                    <a:pt x="1164" y="1"/>
                    <a:pt x="622" y="80"/>
                    <a:pt x="80" y="219"/>
                  </a:cubicBezTo>
                  <a:cubicBezTo>
                    <a:pt x="0" y="319"/>
                    <a:pt x="40" y="398"/>
                    <a:pt x="159" y="438"/>
                  </a:cubicBezTo>
                  <a:cubicBezTo>
                    <a:pt x="330" y="438"/>
                    <a:pt x="500" y="464"/>
                    <a:pt x="671" y="464"/>
                  </a:cubicBezTo>
                  <a:cubicBezTo>
                    <a:pt x="799" y="464"/>
                    <a:pt x="927" y="449"/>
                    <a:pt x="1055" y="398"/>
                  </a:cubicBezTo>
                  <a:cubicBezTo>
                    <a:pt x="1373" y="398"/>
                    <a:pt x="1671" y="358"/>
                    <a:pt x="1989" y="358"/>
                  </a:cubicBezTo>
                  <a:lnTo>
                    <a:pt x="2188" y="159"/>
                  </a:lnTo>
                  <a:lnTo>
                    <a:pt x="2248" y="120"/>
                  </a:lnTo>
                  <a:cubicBezTo>
                    <a:pt x="2248" y="100"/>
                    <a:pt x="2248" y="60"/>
                    <a:pt x="2188" y="20"/>
                  </a:cubicBezTo>
                  <a:cubicBezTo>
                    <a:pt x="2030" y="7"/>
                    <a:pt x="1872" y="1"/>
                    <a:pt x="1716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62" name="Google Shape;12562;p21"/>
            <p:cNvSpPr/>
            <p:nvPr/>
          </p:nvSpPr>
          <p:spPr>
            <a:xfrm>
              <a:off x="5999925" y="2971875"/>
              <a:ext cx="9475" cy="4575"/>
            </a:xfrm>
            <a:custGeom>
              <a:avLst/>
              <a:gdLst/>
              <a:ahLst/>
              <a:cxnLst/>
              <a:rect l="l" t="t" r="r" b="b"/>
              <a:pathLst>
                <a:path w="379" h="183" extrusionOk="0">
                  <a:moveTo>
                    <a:pt x="378" y="0"/>
                  </a:moveTo>
                  <a:cubicBezTo>
                    <a:pt x="259" y="40"/>
                    <a:pt x="160" y="40"/>
                    <a:pt x="20" y="40"/>
                  </a:cubicBezTo>
                  <a:cubicBezTo>
                    <a:pt x="1" y="80"/>
                    <a:pt x="1" y="140"/>
                    <a:pt x="1" y="179"/>
                  </a:cubicBezTo>
                  <a:cubicBezTo>
                    <a:pt x="43" y="179"/>
                    <a:pt x="85" y="182"/>
                    <a:pt x="126" y="182"/>
                  </a:cubicBezTo>
                  <a:cubicBezTo>
                    <a:pt x="237" y="182"/>
                    <a:pt x="335" y="161"/>
                    <a:pt x="37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63" name="Google Shape;12563;p21"/>
            <p:cNvSpPr/>
            <p:nvPr/>
          </p:nvSpPr>
          <p:spPr>
            <a:xfrm>
              <a:off x="5629925" y="2749575"/>
              <a:ext cx="286975" cy="24925"/>
            </a:xfrm>
            <a:custGeom>
              <a:avLst/>
              <a:gdLst/>
              <a:ahLst/>
              <a:cxnLst/>
              <a:rect l="l" t="t" r="r" b="b"/>
              <a:pathLst>
                <a:path w="11479" h="997" extrusionOk="0">
                  <a:moveTo>
                    <a:pt x="279" y="0"/>
                  </a:moveTo>
                  <a:cubicBezTo>
                    <a:pt x="179" y="20"/>
                    <a:pt x="80" y="100"/>
                    <a:pt x="40" y="199"/>
                  </a:cubicBezTo>
                  <a:cubicBezTo>
                    <a:pt x="0" y="299"/>
                    <a:pt x="40" y="398"/>
                    <a:pt x="100" y="498"/>
                  </a:cubicBezTo>
                  <a:cubicBezTo>
                    <a:pt x="657" y="517"/>
                    <a:pt x="1174" y="517"/>
                    <a:pt x="1731" y="537"/>
                  </a:cubicBezTo>
                  <a:cubicBezTo>
                    <a:pt x="1990" y="602"/>
                    <a:pt x="2252" y="618"/>
                    <a:pt x="2513" y="618"/>
                  </a:cubicBezTo>
                  <a:cubicBezTo>
                    <a:pt x="2776" y="618"/>
                    <a:pt x="3038" y="602"/>
                    <a:pt x="3298" y="602"/>
                  </a:cubicBezTo>
                  <a:cubicBezTo>
                    <a:pt x="3575" y="602"/>
                    <a:pt x="3849" y="621"/>
                    <a:pt x="4118" y="697"/>
                  </a:cubicBezTo>
                  <a:cubicBezTo>
                    <a:pt x="4357" y="697"/>
                    <a:pt x="4576" y="716"/>
                    <a:pt x="4834" y="716"/>
                  </a:cubicBezTo>
                  <a:cubicBezTo>
                    <a:pt x="5152" y="781"/>
                    <a:pt x="5468" y="797"/>
                    <a:pt x="5782" y="797"/>
                  </a:cubicBezTo>
                  <a:cubicBezTo>
                    <a:pt x="6098" y="797"/>
                    <a:pt x="6413" y="781"/>
                    <a:pt x="6729" y="781"/>
                  </a:cubicBezTo>
                  <a:cubicBezTo>
                    <a:pt x="7064" y="781"/>
                    <a:pt x="7400" y="800"/>
                    <a:pt x="7739" y="876"/>
                  </a:cubicBezTo>
                  <a:cubicBezTo>
                    <a:pt x="8496" y="902"/>
                    <a:pt x="9245" y="996"/>
                    <a:pt x="9997" y="996"/>
                  </a:cubicBezTo>
                  <a:cubicBezTo>
                    <a:pt x="10390" y="996"/>
                    <a:pt x="10784" y="971"/>
                    <a:pt x="11180" y="895"/>
                  </a:cubicBezTo>
                  <a:cubicBezTo>
                    <a:pt x="11319" y="796"/>
                    <a:pt x="11478" y="716"/>
                    <a:pt x="11419" y="517"/>
                  </a:cubicBezTo>
                  <a:cubicBezTo>
                    <a:pt x="11319" y="478"/>
                    <a:pt x="11220" y="438"/>
                    <a:pt x="11100" y="438"/>
                  </a:cubicBezTo>
                  <a:cubicBezTo>
                    <a:pt x="10835" y="438"/>
                    <a:pt x="10579" y="456"/>
                    <a:pt x="10325" y="456"/>
                  </a:cubicBezTo>
                  <a:cubicBezTo>
                    <a:pt x="10199" y="456"/>
                    <a:pt x="10073" y="451"/>
                    <a:pt x="9947" y="438"/>
                  </a:cubicBezTo>
                  <a:cubicBezTo>
                    <a:pt x="9775" y="430"/>
                    <a:pt x="9603" y="427"/>
                    <a:pt x="9430" y="427"/>
                  </a:cubicBezTo>
                  <a:cubicBezTo>
                    <a:pt x="8832" y="427"/>
                    <a:pt x="8234" y="464"/>
                    <a:pt x="7639" y="464"/>
                  </a:cubicBezTo>
                  <a:cubicBezTo>
                    <a:pt x="7100" y="464"/>
                    <a:pt x="6562" y="434"/>
                    <a:pt x="6028" y="319"/>
                  </a:cubicBezTo>
                  <a:cubicBezTo>
                    <a:pt x="5680" y="281"/>
                    <a:pt x="5332" y="273"/>
                    <a:pt x="4985" y="273"/>
                  </a:cubicBezTo>
                  <a:cubicBezTo>
                    <a:pt x="4743" y="273"/>
                    <a:pt x="4502" y="277"/>
                    <a:pt x="4261" y="277"/>
                  </a:cubicBezTo>
                  <a:cubicBezTo>
                    <a:pt x="3760" y="277"/>
                    <a:pt x="3260" y="260"/>
                    <a:pt x="2765" y="159"/>
                  </a:cubicBezTo>
                  <a:cubicBezTo>
                    <a:pt x="2655" y="110"/>
                    <a:pt x="2552" y="76"/>
                    <a:pt x="2447" y="76"/>
                  </a:cubicBezTo>
                  <a:cubicBezTo>
                    <a:pt x="2382" y="76"/>
                    <a:pt x="2317" y="89"/>
                    <a:pt x="2248" y="120"/>
                  </a:cubicBezTo>
                  <a:cubicBezTo>
                    <a:pt x="1592" y="0"/>
                    <a:pt x="935" y="40"/>
                    <a:pt x="27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64" name="Google Shape;12564;p21"/>
            <p:cNvSpPr/>
            <p:nvPr/>
          </p:nvSpPr>
          <p:spPr>
            <a:xfrm>
              <a:off x="5848250" y="2508875"/>
              <a:ext cx="81575" cy="165125"/>
            </a:xfrm>
            <a:custGeom>
              <a:avLst/>
              <a:gdLst/>
              <a:ahLst/>
              <a:cxnLst/>
              <a:rect l="l" t="t" r="r" b="b"/>
              <a:pathLst>
                <a:path w="3263" h="6605" extrusionOk="0">
                  <a:moveTo>
                    <a:pt x="398" y="0"/>
                  </a:moveTo>
                  <a:cubicBezTo>
                    <a:pt x="259" y="40"/>
                    <a:pt x="120" y="40"/>
                    <a:pt x="0" y="60"/>
                  </a:cubicBezTo>
                  <a:cubicBezTo>
                    <a:pt x="219" y="259"/>
                    <a:pt x="577" y="338"/>
                    <a:pt x="398" y="756"/>
                  </a:cubicBezTo>
                  <a:cubicBezTo>
                    <a:pt x="319" y="935"/>
                    <a:pt x="378" y="1154"/>
                    <a:pt x="398" y="1333"/>
                  </a:cubicBezTo>
                  <a:cubicBezTo>
                    <a:pt x="657" y="2726"/>
                    <a:pt x="617" y="4138"/>
                    <a:pt x="577" y="5530"/>
                  </a:cubicBezTo>
                  <a:cubicBezTo>
                    <a:pt x="577" y="5829"/>
                    <a:pt x="498" y="6127"/>
                    <a:pt x="756" y="6605"/>
                  </a:cubicBezTo>
                  <a:cubicBezTo>
                    <a:pt x="1015" y="5113"/>
                    <a:pt x="1074" y="3820"/>
                    <a:pt x="856" y="2527"/>
                  </a:cubicBezTo>
                  <a:cubicBezTo>
                    <a:pt x="756" y="1870"/>
                    <a:pt x="776" y="1253"/>
                    <a:pt x="796" y="637"/>
                  </a:cubicBezTo>
                  <a:cubicBezTo>
                    <a:pt x="807" y="385"/>
                    <a:pt x="891" y="265"/>
                    <a:pt x="1017" y="265"/>
                  </a:cubicBezTo>
                  <a:cubicBezTo>
                    <a:pt x="1110" y="265"/>
                    <a:pt x="1226" y="331"/>
                    <a:pt x="1353" y="458"/>
                  </a:cubicBezTo>
                  <a:cubicBezTo>
                    <a:pt x="1373" y="498"/>
                    <a:pt x="1398" y="517"/>
                    <a:pt x="1423" y="517"/>
                  </a:cubicBezTo>
                  <a:cubicBezTo>
                    <a:pt x="1447" y="517"/>
                    <a:pt x="1472" y="498"/>
                    <a:pt x="1492" y="458"/>
                  </a:cubicBezTo>
                  <a:cubicBezTo>
                    <a:pt x="1651" y="239"/>
                    <a:pt x="1850" y="239"/>
                    <a:pt x="2069" y="239"/>
                  </a:cubicBezTo>
                  <a:cubicBezTo>
                    <a:pt x="2467" y="239"/>
                    <a:pt x="2865" y="199"/>
                    <a:pt x="3263" y="199"/>
                  </a:cubicBezTo>
                  <a:cubicBezTo>
                    <a:pt x="3263" y="159"/>
                    <a:pt x="3243" y="100"/>
                    <a:pt x="3203" y="60"/>
                  </a:cubicBezTo>
                  <a:cubicBezTo>
                    <a:pt x="2964" y="60"/>
                    <a:pt x="2706" y="40"/>
                    <a:pt x="2467" y="40"/>
                  </a:cubicBezTo>
                  <a:cubicBezTo>
                    <a:pt x="1771" y="0"/>
                    <a:pt x="1055" y="0"/>
                    <a:pt x="39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65" name="Google Shape;12565;p21"/>
            <p:cNvSpPr/>
            <p:nvPr/>
          </p:nvSpPr>
          <p:spPr>
            <a:xfrm>
              <a:off x="6012350" y="2507850"/>
              <a:ext cx="156200" cy="135325"/>
            </a:xfrm>
            <a:custGeom>
              <a:avLst/>
              <a:gdLst/>
              <a:ahLst/>
              <a:cxnLst/>
              <a:rect l="l" t="t" r="r" b="b"/>
              <a:pathLst>
                <a:path w="6248" h="5413" extrusionOk="0">
                  <a:moveTo>
                    <a:pt x="2403" y="0"/>
                  </a:moveTo>
                  <a:cubicBezTo>
                    <a:pt x="2330" y="0"/>
                    <a:pt x="2256" y="25"/>
                    <a:pt x="2189" y="81"/>
                  </a:cubicBezTo>
                  <a:cubicBezTo>
                    <a:pt x="1771" y="81"/>
                    <a:pt x="1314" y="101"/>
                    <a:pt x="876" y="101"/>
                  </a:cubicBezTo>
                  <a:lnTo>
                    <a:pt x="319" y="101"/>
                  </a:lnTo>
                  <a:cubicBezTo>
                    <a:pt x="1" y="817"/>
                    <a:pt x="279" y="1593"/>
                    <a:pt x="220" y="2329"/>
                  </a:cubicBezTo>
                  <a:lnTo>
                    <a:pt x="220" y="3900"/>
                  </a:lnTo>
                  <a:cubicBezTo>
                    <a:pt x="279" y="4398"/>
                    <a:pt x="100" y="4915"/>
                    <a:pt x="319" y="5412"/>
                  </a:cubicBezTo>
                  <a:cubicBezTo>
                    <a:pt x="598" y="5174"/>
                    <a:pt x="498" y="4815"/>
                    <a:pt x="498" y="4517"/>
                  </a:cubicBezTo>
                  <a:lnTo>
                    <a:pt x="498" y="936"/>
                  </a:lnTo>
                  <a:cubicBezTo>
                    <a:pt x="478" y="539"/>
                    <a:pt x="558" y="260"/>
                    <a:pt x="1055" y="260"/>
                  </a:cubicBezTo>
                  <a:cubicBezTo>
                    <a:pt x="1761" y="280"/>
                    <a:pt x="2468" y="290"/>
                    <a:pt x="3174" y="290"/>
                  </a:cubicBezTo>
                  <a:cubicBezTo>
                    <a:pt x="3880" y="290"/>
                    <a:pt x="4586" y="280"/>
                    <a:pt x="5292" y="260"/>
                  </a:cubicBezTo>
                  <a:cubicBezTo>
                    <a:pt x="5750" y="260"/>
                    <a:pt x="5829" y="519"/>
                    <a:pt x="5849" y="857"/>
                  </a:cubicBezTo>
                  <a:cubicBezTo>
                    <a:pt x="6247" y="757"/>
                    <a:pt x="6088" y="519"/>
                    <a:pt x="6028" y="260"/>
                  </a:cubicBezTo>
                  <a:cubicBezTo>
                    <a:pt x="5885" y="117"/>
                    <a:pt x="5720" y="88"/>
                    <a:pt x="5556" y="88"/>
                  </a:cubicBezTo>
                  <a:cubicBezTo>
                    <a:pt x="5446" y="88"/>
                    <a:pt x="5336" y="101"/>
                    <a:pt x="5233" y="101"/>
                  </a:cubicBezTo>
                  <a:cubicBezTo>
                    <a:pt x="4337" y="81"/>
                    <a:pt x="3462" y="81"/>
                    <a:pt x="2567" y="41"/>
                  </a:cubicBezTo>
                  <a:cubicBezTo>
                    <a:pt x="2515" y="15"/>
                    <a:pt x="2459" y="0"/>
                    <a:pt x="2403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66" name="Google Shape;12566;p21"/>
            <p:cNvSpPr/>
            <p:nvPr/>
          </p:nvSpPr>
          <p:spPr>
            <a:xfrm>
              <a:off x="6370425" y="2547650"/>
              <a:ext cx="15450" cy="128850"/>
            </a:xfrm>
            <a:custGeom>
              <a:avLst/>
              <a:gdLst/>
              <a:ahLst/>
              <a:cxnLst/>
              <a:rect l="l" t="t" r="r" b="b"/>
              <a:pathLst>
                <a:path w="618" h="5154" extrusionOk="0">
                  <a:moveTo>
                    <a:pt x="120" y="1"/>
                  </a:moveTo>
                  <a:cubicBezTo>
                    <a:pt x="1" y="1592"/>
                    <a:pt x="180" y="3184"/>
                    <a:pt x="259" y="4775"/>
                  </a:cubicBezTo>
                  <a:lnTo>
                    <a:pt x="617" y="5153"/>
                  </a:lnTo>
                  <a:cubicBezTo>
                    <a:pt x="558" y="3422"/>
                    <a:pt x="478" y="1712"/>
                    <a:pt x="418" y="21"/>
                  </a:cubicBezTo>
                  <a:cubicBezTo>
                    <a:pt x="319" y="1"/>
                    <a:pt x="219" y="1"/>
                    <a:pt x="12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67" name="Google Shape;12567;p21"/>
            <p:cNvSpPr/>
            <p:nvPr/>
          </p:nvSpPr>
          <p:spPr>
            <a:xfrm>
              <a:off x="5781100" y="2757025"/>
              <a:ext cx="235250" cy="12950"/>
            </a:xfrm>
            <a:custGeom>
              <a:avLst/>
              <a:gdLst/>
              <a:ahLst/>
              <a:cxnLst/>
              <a:rect l="l" t="t" r="r" b="b"/>
              <a:pathLst>
                <a:path w="9410" h="518" extrusionOk="0">
                  <a:moveTo>
                    <a:pt x="1" y="1"/>
                  </a:moveTo>
                  <a:cubicBezTo>
                    <a:pt x="126" y="183"/>
                    <a:pt x="296" y="222"/>
                    <a:pt x="475" y="222"/>
                  </a:cubicBezTo>
                  <a:cubicBezTo>
                    <a:pt x="609" y="222"/>
                    <a:pt x="748" y="200"/>
                    <a:pt x="876" y="200"/>
                  </a:cubicBezTo>
                  <a:cubicBezTo>
                    <a:pt x="2368" y="200"/>
                    <a:pt x="3840" y="219"/>
                    <a:pt x="5332" y="219"/>
                  </a:cubicBezTo>
                  <a:cubicBezTo>
                    <a:pt x="5392" y="279"/>
                    <a:pt x="5471" y="319"/>
                    <a:pt x="5571" y="399"/>
                  </a:cubicBezTo>
                  <a:cubicBezTo>
                    <a:pt x="5685" y="435"/>
                    <a:pt x="5799" y="445"/>
                    <a:pt x="5913" y="445"/>
                  </a:cubicBezTo>
                  <a:cubicBezTo>
                    <a:pt x="6076" y="445"/>
                    <a:pt x="6237" y="424"/>
                    <a:pt x="6396" y="424"/>
                  </a:cubicBezTo>
                  <a:cubicBezTo>
                    <a:pt x="6493" y="424"/>
                    <a:pt x="6590" y="432"/>
                    <a:pt x="6685" y="458"/>
                  </a:cubicBezTo>
                  <a:cubicBezTo>
                    <a:pt x="6764" y="478"/>
                    <a:pt x="6844" y="498"/>
                    <a:pt x="6923" y="498"/>
                  </a:cubicBezTo>
                  <a:cubicBezTo>
                    <a:pt x="6994" y="451"/>
                    <a:pt x="7058" y="411"/>
                    <a:pt x="7123" y="411"/>
                  </a:cubicBezTo>
                  <a:cubicBezTo>
                    <a:pt x="7168" y="411"/>
                    <a:pt x="7213" y="430"/>
                    <a:pt x="7262" y="478"/>
                  </a:cubicBezTo>
                  <a:cubicBezTo>
                    <a:pt x="7321" y="498"/>
                    <a:pt x="7381" y="498"/>
                    <a:pt x="7460" y="498"/>
                  </a:cubicBezTo>
                  <a:cubicBezTo>
                    <a:pt x="7507" y="492"/>
                    <a:pt x="7550" y="490"/>
                    <a:pt x="7592" y="490"/>
                  </a:cubicBezTo>
                  <a:cubicBezTo>
                    <a:pt x="7691" y="490"/>
                    <a:pt x="7780" y="504"/>
                    <a:pt x="7878" y="518"/>
                  </a:cubicBezTo>
                  <a:cubicBezTo>
                    <a:pt x="8017" y="518"/>
                    <a:pt x="8117" y="518"/>
                    <a:pt x="8236" y="498"/>
                  </a:cubicBezTo>
                  <a:cubicBezTo>
                    <a:pt x="8435" y="458"/>
                    <a:pt x="8634" y="418"/>
                    <a:pt x="8833" y="418"/>
                  </a:cubicBezTo>
                  <a:cubicBezTo>
                    <a:pt x="8913" y="418"/>
                    <a:pt x="9012" y="418"/>
                    <a:pt x="9072" y="399"/>
                  </a:cubicBezTo>
                  <a:cubicBezTo>
                    <a:pt x="9231" y="379"/>
                    <a:pt x="9330" y="299"/>
                    <a:pt x="9410" y="180"/>
                  </a:cubicBezTo>
                  <a:cubicBezTo>
                    <a:pt x="8920" y="85"/>
                    <a:pt x="8429" y="63"/>
                    <a:pt x="7941" y="63"/>
                  </a:cubicBezTo>
                  <a:cubicBezTo>
                    <a:pt x="7485" y="63"/>
                    <a:pt x="7030" y="83"/>
                    <a:pt x="6579" y="83"/>
                  </a:cubicBezTo>
                  <a:cubicBezTo>
                    <a:pt x="6494" y="83"/>
                    <a:pt x="6410" y="82"/>
                    <a:pt x="6327" y="80"/>
                  </a:cubicBezTo>
                  <a:cubicBezTo>
                    <a:pt x="4198" y="60"/>
                    <a:pt x="2109" y="21"/>
                    <a:pt x="1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68" name="Google Shape;12568;p21"/>
            <p:cNvSpPr/>
            <p:nvPr/>
          </p:nvSpPr>
          <p:spPr>
            <a:xfrm>
              <a:off x="5550850" y="2500600"/>
              <a:ext cx="54225" cy="114675"/>
            </a:xfrm>
            <a:custGeom>
              <a:avLst/>
              <a:gdLst/>
              <a:ahLst/>
              <a:cxnLst/>
              <a:rect l="l" t="t" r="r" b="b"/>
              <a:pathLst>
                <a:path w="2169" h="4587" extrusionOk="0">
                  <a:moveTo>
                    <a:pt x="559" y="0"/>
                  </a:moveTo>
                  <a:cubicBezTo>
                    <a:pt x="366" y="0"/>
                    <a:pt x="175" y="38"/>
                    <a:pt x="0" y="192"/>
                  </a:cubicBezTo>
                  <a:cubicBezTo>
                    <a:pt x="40" y="202"/>
                    <a:pt x="85" y="202"/>
                    <a:pt x="132" y="202"/>
                  </a:cubicBezTo>
                  <a:cubicBezTo>
                    <a:pt x="179" y="202"/>
                    <a:pt x="229" y="202"/>
                    <a:pt x="279" y="212"/>
                  </a:cubicBezTo>
                  <a:cubicBezTo>
                    <a:pt x="339" y="212"/>
                    <a:pt x="413" y="192"/>
                    <a:pt x="475" y="192"/>
                  </a:cubicBezTo>
                  <a:cubicBezTo>
                    <a:pt x="537" y="192"/>
                    <a:pt x="587" y="212"/>
                    <a:pt x="597" y="291"/>
                  </a:cubicBezTo>
                  <a:cubicBezTo>
                    <a:pt x="637" y="371"/>
                    <a:pt x="478" y="470"/>
                    <a:pt x="398" y="570"/>
                  </a:cubicBezTo>
                  <a:cubicBezTo>
                    <a:pt x="657" y="1863"/>
                    <a:pt x="438" y="3176"/>
                    <a:pt x="537" y="4469"/>
                  </a:cubicBezTo>
                  <a:cubicBezTo>
                    <a:pt x="565" y="4552"/>
                    <a:pt x="622" y="4587"/>
                    <a:pt x="694" y="4587"/>
                  </a:cubicBezTo>
                  <a:cubicBezTo>
                    <a:pt x="726" y="4587"/>
                    <a:pt x="760" y="4580"/>
                    <a:pt x="796" y="4568"/>
                  </a:cubicBezTo>
                  <a:cubicBezTo>
                    <a:pt x="915" y="3991"/>
                    <a:pt x="657" y="3395"/>
                    <a:pt x="975" y="2858"/>
                  </a:cubicBezTo>
                  <a:cubicBezTo>
                    <a:pt x="1274" y="2062"/>
                    <a:pt x="935" y="1187"/>
                    <a:pt x="1174" y="411"/>
                  </a:cubicBezTo>
                  <a:cubicBezTo>
                    <a:pt x="1308" y="238"/>
                    <a:pt x="1470" y="204"/>
                    <a:pt x="1638" y="204"/>
                  </a:cubicBezTo>
                  <a:cubicBezTo>
                    <a:pt x="1746" y="204"/>
                    <a:pt x="1857" y="219"/>
                    <a:pt x="1964" y="219"/>
                  </a:cubicBezTo>
                  <a:cubicBezTo>
                    <a:pt x="2035" y="219"/>
                    <a:pt x="2103" y="212"/>
                    <a:pt x="2169" y="192"/>
                  </a:cubicBezTo>
                  <a:cubicBezTo>
                    <a:pt x="2169" y="132"/>
                    <a:pt x="2149" y="53"/>
                    <a:pt x="2149" y="13"/>
                  </a:cubicBezTo>
                  <a:cubicBezTo>
                    <a:pt x="1791" y="13"/>
                    <a:pt x="1453" y="13"/>
                    <a:pt x="1094" y="33"/>
                  </a:cubicBezTo>
                  <a:cubicBezTo>
                    <a:pt x="922" y="33"/>
                    <a:pt x="739" y="0"/>
                    <a:pt x="55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69" name="Google Shape;12569;p21"/>
            <p:cNvSpPr/>
            <p:nvPr/>
          </p:nvSpPr>
          <p:spPr>
            <a:xfrm>
              <a:off x="6149625" y="2514825"/>
              <a:ext cx="19425" cy="142275"/>
            </a:xfrm>
            <a:custGeom>
              <a:avLst/>
              <a:gdLst/>
              <a:ahLst/>
              <a:cxnLst/>
              <a:rect l="l" t="t" r="r" b="b"/>
              <a:pathLst>
                <a:path w="777" h="5691" extrusionOk="0">
                  <a:moveTo>
                    <a:pt x="498" y="1"/>
                  </a:moveTo>
                  <a:cubicBezTo>
                    <a:pt x="458" y="200"/>
                    <a:pt x="478" y="419"/>
                    <a:pt x="338" y="598"/>
                  </a:cubicBezTo>
                  <a:cubicBezTo>
                    <a:pt x="299" y="2090"/>
                    <a:pt x="299" y="3601"/>
                    <a:pt x="279" y="5113"/>
                  </a:cubicBezTo>
                  <a:cubicBezTo>
                    <a:pt x="279" y="5312"/>
                    <a:pt x="0" y="5631"/>
                    <a:pt x="478" y="5690"/>
                  </a:cubicBezTo>
                  <a:cubicBezTo>
                    <a:pt x="577" y="3800"/>
                    <a:pt x="776" y="1911"/>
                    <a:pt x="677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70" name="Google Shape;12570;p21"/>
            <p:cNvSpPr/>
            <p:nvPr/>
          </p:nvSpPr>
          <p:spPr>
            <a:xfrm>
              <a:off x="5731375" y="2502400"/>
              <a:ext cx="13450" cy="169125"/>
            </a:xfrm>
            <a:custGeom>
              <a:avLst/>
              <a:gdLst/>
              <a:ahLst/>
              <a:cxnLst/>
              <a:rect l="l" t="t" r="r" b="b"/>
              <a:pathLst>
                <a:path w="538" h="6765" extrusionOk="0">
                  <a:moveTo>
                    <a:pt x="247" y="1"/>
                  </a:moveTo>
                  <a:cubicBezTo>
                    <a:pt x="170" y="1"/>
                    <a:pt x="90" y="40"/>
                    <a:pt x="0" y="120"/>
                  </a:cubicBezTo>
                  <a:cubicBezTo>
                    <a:pt x="100" y="2328"/>
                    <a:pt x="179" y="4536"/>
                    <a:pt x="279" y="6764"/>
                  </a:cubicBezTo>
                  <a:cubicBezTo>
                    <a:pt x="418" y="5212"/>
                    <a:pt x="538" y="3701"/>
                    <a:pt x="319" y="2149"/>
                  </a:cubicBezTo>
                  <a:cubicBezTo>
                    <a:pt x="259" y="1453"/>
                    <a:pt x="80" y="757"/>
                    <a:pt x="478" y="120"/>
                  </a:cubicBezTo>
                  <a:cubicBezTo>
                    <a:pt x="398" y="40"/>
                    <a:pt x="324" y="1"/>
                    <a:pt x="247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71" name="Google Shape;12571;p21"/>
            <p:cNvSpPr/>
            <p:nvPr/>
          </p:nvSpPr>
          <p:spPr>
            <a:xfrm>
              <a:off x="6148125" y="2499650"/>
              <a:ext cx="125350" cy="23675"/>
            </a:xfrm>
            <a:custGeom>
              <a:avLst/>
              <a:gdLst/>
              <a:ahLst/>
              <a:cxnLst/>
              <a:rect l="l" t="t" r="r" b="b"/>
              <a:pathLst>
                <a:path w="5014" h="947" extrusionOk="0">
                  <a:moveTo>
                    <a:pt x="574" y="0"/>
                  </a:moveTo>
                  <a:cubicBezTo>
                    <a:pt x="383" y="0"/>
                    <a:pt x="192" y="9"/>
                    <a:pt x="1" y="31"/>
                  </a:cubicBezTo>
                  <a:cubicBezTo>
                    <a:pt x="120" y="180"/>
                    <a:pt x="259" y="210"/>
                    <a:pt x="411" y="210"/>
                  </a:cubicBezTo>
                  <a:cubicBezTo>
                    <a:pt x="512" y="210"/>
                    <a:pt x="619" y="197"/>
                    <a:pt x="729" y="197"/>
                  </a:cubicBezTo>
                  <a:cubicBezTo>
                    <a:pt x="784" y="197"/>
                    <a:pt x="839" y="200"/>
                    <a:pt x="896" y="210"/>
                  </a:cubicBezTo>
                  <a:cubicBezTo>
                    <a:pt x="904" y="212"/>
                    <a:pt x="914" y="212"/>
                    <a:pt x="924" y="212"/>
                  </a:cubicBezTo>
                  <a:cubicBezTo>
                    <a:pt x="964" y="212"/>
                    <a:pt x="1013" y="203"/>
                    <a:pt x="1057" y="203"/>
                  </a:cubicBezTo>
                  <a:cubicBezTo>
                    <a:pt x="1135" y="203"/>
                    <a:pt x="1193" y="234"/>
                    <a:pt x="1134" y="409"/>
                  </a:cubicBezTo>
                  <a:cubicBezTo>
                    <a:pt x="1214" y="449"/>
                    <a:pt x="1294" y="528"/>
                    <a:pt x="1353" y="568"/>
                  </a:cubicBezTo>
                  <a:cubicBezTo>
                    <a:pt x="1433" y="668"/>
                    <a:pt x="1433" y="767"/>
                    <a:pt x="1453" y="906"/>
                  </a:cubicBezTo>
                  <a:cubicBezTo>
                    <a:pt x="1492" y="926"/>
                    <a:pt x="1532" y="926"/>
                    <a:pt x="1552" y="946"/>
                  </a:cubicBezTo>
                  <a:cubicBezTo>
                    <a:pt x="1797" y="573"/>
                    <a:pt x="2094" y="480"/>
                    <a:pt x="2408" y="480"/>
                  </a:cubicBezTo>
                  <a:cubicBezTo>
                    <a:pt x="2681" y="480"/>
                    <a:pt x="2966" y="550"/>
                    <a:pt x="3243" y="568"/>
                  </a:cubicBezTo>
                  <a:cubicBezTo>
                    <a:pt x="3549" y="621"/>
                    <a:pt x="3861" y="668"/>
                    <a:pt x="4175" y="668"/>
                  </a:cubicBezTo>
                  <a:cubicBezTo>
                    <a:pt x="4453" y="668"/>
                    <a:pt x="4733" y="631"/>
                    <a:pt x="5013" y="528"/>
                  </a:cubicBezTo>
                  <a:cubicBezTo>
                    <a:pt x="4815" y="210"/>
                    <a:pt x="4516" y="349"/>
                    <a:pt x="4377" y="210"/>
                  </a:cubicBezTo>
                  <a:lnTo>
                    <a:pt x="4198" y="210"/>
                  </a:lnTo>
                  <a:cubicBezTo>
                    <a:pt x="4158" y="230"/>
                    <a:pt x="4118" y="240"/>
                    <a:pt x="4081" y="240"/>
                  </a:cubicBezTo>
                  <a:cubicBezTo>
                    <a:pt x="4044" y="240"/>
                    <a:pt x="4009" y="230"/>
                    <a:pt x="3979" y="210"/>
                  </a:cubicBezTo>
                  <a:lnTo>
                    <a:pt x="3422" y="210"/>
                  </a:lnTo>
                  <a:cubicBezTo>
                    <a:pt x="3342" y="230"/>
                    <a:pt x="3243" y="270"/>
                    <a:pt x="3183" y="270"/>
                  </a:cubicBezTo>
                  <a:cubicBezTo>
                    <a:pt x="2304" y="188"/>
                    <a:pt x="1438" y="0"/>
                    <a:pt x="574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72" name="Google Shape;12572;p21"/>
            <p:cNvSpPr/>
            <p:nvPr/>
          </p:nvSpPr>
          <p:spPr>
            <a:xfrm>
              <a:off x="6027275" y="2758075"/>
              <a:ext cx="182550" cy="16800"/>
            </a:xfrm>
            <a:custGeom>
              <a:avLst/>
              <a:gdLst/>
              <a:ahLst/>
              <a:cxnLst/>
              <a:rect l="l" t="t" r="r" b="b"/>
              <a:pathLst>
                <a:path w="7302" h="672" extrusionOk="0">
                  <a:moveTo>
                    <a:pt x="2031" y="1"/>
                  </a:moveTo>
                  <a:cubicBezTo>
                    <a:pt x="1627" y="1"/>
                    <a:pt x="1222" y="6"/>
                    <a:pt x="816" y="18"/>
                  </a:cubicBezTo>
                  <a:cubicBezTo>
                    <a:pt x="730" y="18"/>
                    <a:pt x="642" y="14"/>
                    <a:pt x="552" y="14"/>
                  </a:cubicBezTo>
                  <a:cubicBezTo>
                    <a:pt x="372" y="14"/>
                    <a:pt x="186" y="32"/>
                    <a:pt x="1" y="138"/>
                  </a:cubicBezTo>
                  <a:cubicBezTo>
                    <a:pt x="60" y="237"/>
                    <a:pt x="120" y="277"/>
                    <a:pt x="180" y="357"/>
                  </a:cubicBezTo>
                  <a:cubicBezTo>
                    <a:pt x="319" y="396"/>
                    <a:pt x="478" y="436"/>
                    <a:pt x="617" y="436"/>
                  </a:cubicBezTo>
                  <a:lnTo>
                    <a:pt x="3462" y="436"/>
                  </a:lnTo>
                  <a:cubicBezTo>
                    <a:pt x="3800" y="436"/>
                    <a:pt x="4158" y="456"/>
                    <a:pt x="4476" y="555"/>
                  </a:cubicBezTo>
                  <a:cubicBezTo>
                    <a:pt x="4973" y="599"/>
                    <a:pt x="5470" y="671"/>
                    <a:pt x="5963" y="671"/>
                  </a:cubicBezTo>
                  <a:cubicBezTo>
                    <a:pt x="6379" y="671"/>
                    <a:pt x="6792" y="620"/>
                    <a:pt x="7202" y="456"/>
                  </a:cubicBezTo>
                  <a:cubicBezTo>
                    <a:pt x="7242" y="416"/>
                    <a:pt x="7281" y="376"/>
                    <a:pt x="7301" y="337"/>
                  </a:cubicBezTo>
                  <a:cubicBezTo>
                    <a:pt x="7162" y="277"/>
                    <a:pt x="7023" y="217"/>
                    <a:pt x="6864" y="217"/>
                  </a:cubicBezTo>
                  <a:cubicBezTo>
                    <a:pt x="5256" y="90"/>
                    <a:pt x="3649" y="1"/>
                    <a:pt x="2031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73" name="Google Shape;12573;p21"/>
            <p:cNvSpPr/>
            <p:nvPr/>
          </p:nvSpPr>
          <p:spPr>
            <a:xfrm>
              <a:off x="6034250" y="2566050"/>
              <a:ext cx="10950" cy="119400"/>
            </a:xfrm>
            <a:custGeom>
              <a:avLst/>
              <a:gdLst/>
              <a:ahLst/>
              <a:cxnLst/>
              <a:rect l="l" t="t" r="r" b="b"/>
              <a:pathLst>
                <a:path w="438" h="4776" extrusionOk="0">
                  <a:moveTo>
                    <a:pt x="139" y="1"/>
                  </a:moveTo>
                  <a:cubicBezTo>
                    <a:pt x="100" y="100"/>
                    <a:pt x="0" y="180"/>
                    <a:pt x="0" y="259"/>
                  </a:cubicBezTo>
                  <a:lnTo>
                    <a:pt x="0" y="4775"/>
                  </a:lnTo>
                  <a:cubicBezTo>
                    <a:pt x="199" y="3641"/>
                    <a:pt x="438" y="2527"/>
                    <a:pt x="338" y="1354"/>
                  </a:cubicBezTo>
                  <a:cubicBezTo>
                    <a:pt x="219" y="1155"/>
                    <a:pt x="199" y="976"/>
                    <a:pt x="338" y="797"/>
                  </a:cubicBezTo>
                  <a:lnTo>
                    <a:pt x="338" y="598"/>
                  </a:lnTo>
                  <a:cubicBezTo>
                    <a:pt x="179" y="439"/>
                    <a:pt x="378" y="160"/>
                    <a:pt x="13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74" name="Google Shape;12574;p21"/>
            <p:cNvSpPr/>
            <p:nvPr/>
          </p:nvSpPr>
          <p:spPr>
            <a:xfrm>
              <a:off x="5877100" y="2519800"/>
              <a:ext cx="10450" cy="150225"/>
            </a:xfrm>
            <a:custGeom>
              <a:avLst/>
              <a:gdLst/>
              <a:ahLst/>
              <a:cxnLst/>
              <a:rect l="l" t="t" r="r" b="b"/>
              <a:pathLst>
                <a:path w="418" h="6009" extrusionOk="0">
                  <a:moveTo>
                    <a:pt x="159" y="1"/>
                  </a:moveTo>
                  <a:cubicBezTo>
                    <a:pt x="0" y="1990"/>
                    <a:pt x="239" y="3979"/>
                    <a:pt x="60" y="6008"/>
                  </a:cubicBezTo>
                  <a:cubicBezTo>
                    <a:pt x="199" y="5929"/>
                    <a:pt x="298" y="5909"/>
                    <a:pt x="298" y="5889"/>
                  </a:cubicBezTo>
                  <a:cubicBezTo>
                    <a:pt x="418" y="3920"/>
                    <a:pt x="318" y="1950"/>
                    <a:pt x="318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75" name="Google Shape;12575;p21"/>
            <p:cNvSpPr/>
            <p:nvPr/>
          </p:nvSpPr>
          <p:spPr>
            <a:xfrm>
              <a:off x="6328650" y="2738625"/>
              <a:ext cx="73625" cy="61425"/>
            </a:xfrm>
            <a:custGeom>
              <a:avLst/>
              <a:gdLst/>
              <a:ahLst/>
              <a:cxnLst/>
              <a:rect l="l" t="t" r="r" b="b"/>
              <a:pathLst>
                <a:path w="2945" h="2457" extrusionOk="0">
                  <a:moveTo>
                    <a:pt x="2328" y="1"/>
                  </a:moveTo>
                  <a:cubicBezTo>
                    <a:pt x="2248" y="1"/>
                    <a:pt x="2189" y="1"/>
                    <a:pt x="2129" y="21"/>
                  </a:cubicBezTo>
                  <a:cubicBezTo>
                    <a:pt x="2129" y="219"/>
                    <a:pt x="2069" y="398"/>
                    <a:pt x="2069" y="597"/>
                  </a:cubicBezTo>
                  <a:cubicBezTo>
                    <a:pt x="2024" y="1247"/>
                    <a:pt x="1887" y="1507"/>
                    <a:pt x="1449" y="1507"/>
                  </a:cubicBezTo>
                  <a:cubicBezTo>
                    <a:pt x="1310" y="1507"/>
                    <a:pt x="1141" y="1481"/>
                    <a:pt x="936" y="1433"/>
                  </a:cubicBezTo>
                  <a:cubicBezTo>
                    <a:pt x="712" y="1377"/>
                    <a:pt x="499" y="1312"/>
                    <a:pt x="282" y="1312"/>
                  </a:cubicBezTo>
                  <a:cubicBezTo>
                    <a:pt x="189" y="1312"/>
                    <a:pt x="96" y="1324"/>
                    <a:pt x="1" y="1353"/>
                  </a:cubicBezTo>
                  <a:cubicBezTo>
                    <a:pt x="438" y="2109"/>
                    <a:pt x="1174" y="1890"/>
                    <a:pt x="1791" y="2010"/>
                  </a:cubicBezTo>
                  <a:cubicBezTo>
                    <a:pt x="1884" y="2010"/>
                    <a:pt x="1968" y="2019"/>
                    <a:pt x="2049" y="2019"/>
                  </a:cubicBezTo>
                  <a:cubicBezTo>
                    <a:pt x="2089" y="2019"/>
                    <a:pt x="2129" y="2016"/>
                    <a:pt x="2169" y="2010"/>
                  </a:cubicBezTo>
                  <a:lnTo>
                    <a:pt x="2169" y="2010"/>
                  </a:lnTo>
                  <a:cubicBezTo>
                    <a:pt x="2069" y="2030"/>
                    <a:pt x="1930" y="2030"/>
                    <a:pt x="1870" y="2189"/>
                  </a:cubicBezTo>
                  <a:cubicBezTo>
                    <a:pt x="1870" y="2288"/>
                    <a:pt x="1890" y="2348"/>
                    <a:pt x="1990" y="2408"/>
                  </a:cubicBezTo>
                  <a:cubicBezTo>
                    <a:pt x="2076" y="2441"/>
                    <a:pt x="2158" y="2456"/>
                    <a:pt x="2236" y="2456"/>
                  </a:cubicBezTo>
                  <a:cubicBezTo>
                    <a:pt x="2392" y="2456"/>
                    <a:pt x="2534" y="2394"/>
                    <a:pt x="2666" y="2288"/>
                  </a:cubicBezTo>
                  <a:cubicBezTo>
                    <a:pt x="2746" y="2229"/>
                    <a:pt x="2786" y="2149"/>
                    <a:pt x="2865" y="2109"/>
                  </a:cubicBezTo>
                  <a:cubicBezTo>
                    <a:pt x="2945" y="2050"/>
                    <a:pt x="2945" y="2010"/>
                    <a:pt x="2885" y="1930"/>
                  </a:cubicBezTo>
                  <a:cubicBezTo>
                    <a:pt x="2507" y="1711"/>
                    <a:pt x="2248" y="1433"/>
                    <a:pt x="2328" y="936"/>
                  </a:cubicBezTo>
                  <a:cubicBezTo>
                    <a:pt x="2268" y="617"/>
                    <a:pt x="2268" y="319"/>
                    <a:pt x="2328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76" name="Google Shape;12576;p21"/>
            <p:cNvSpPr/>
            <p:nvPr/>
          </p:nvSpPr>
          <p:spPr>
            <a:xfrm>
              <a:off x="5718450" y="2551150"/>
              <a:ext cx="14925" cy="112850"/>
            </a:xfrm>
            <a:custGeom>
              <a:avLst/>
              <a:gdLst/>
              <a:ahLst/>
              <a:cxnLst/>
              <a:rect l="l" t="t" r="r" b="b"/>
              <a:pathLst>
                <a:path w="597" h="4514" extrusionOk="0">
                  <a:moveTo>
                    <a:pt x="219" y="0"/>
                  </a:moveTo>
                  <a:cubicBezTo>
                    <a:pt x="40" y="100"/>
                    <a:pt x="139" y="338"/>
                    <a:pt x="20" y="438"/>
                  </a:cubicBezTo>
                  <a:lnTo>
                    <a:pt x="20" y="637"/>
                  </a:lnTo>
                  <a:cubicBezTo>
                    <a:pt x="120" y="756"/>
                    <a:pt x="120" y="875"/>
                    <a:pt x="20" y="995"/>
                  </a:cubicBezTo>
                  <a:cubicBezTo>
                    <a:pt x="20" y="2168"/>
                    <a:pt x="0" y="3322"/>
                    <a:pt x="0" y="4456"/>
                  </a:cubicBezTo>
                  <a:cubicBezTo>
                    <a:pt x="38" y="4494"/>
                    <a:pt x="71" y="4513"/>
                    <a:pt x="102" y="4513"/>
                  </a:cubicBezTo>
                  <a:cubicBezTo>
                    <a:pt x="136" y="4513"/>
                    <a:pt x="168" y="4489"/>
                    <a:pt x="199" y="4436"/>
                  </a:cubicBezTo>
                  <a:cubicBezTo>
                    <a:pt x="259" y="3680"/>
                    <a:pt x="259" y="2944"/>
                    <a:pt x="319" y="2188"/>
                  </a:cubicBezTo>
                  <a:cubicBezTo>
                    <a:pt x="378" y="1492"/>
                    <a:pt x="597" y="736"/>
                    <a:pt x="21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77" name="Google Shape;12577;p21"/>
            <p:cNvSpPr/>
            <p:nvPr/>
          </p:nvSpPr>
          <p:spPr>
            <a:xfrm>
              <a:off x="6172000" y="2542675"/>
              <a:ext cx="14950" cy="69400"/>
            </a:xfrm>
            <a:custGeom>
              <a:avLst/>
              <a:gdLst/>
              <a:ahLst/>
              <a:cxnLst/>
              <a:rect l="l" t="t" r="r" b="b"/>
              <a:pathLst>
                <a:path w="598" h="2776" extrusionOk="0">
                  <a:moveTo>
                    <a:pt x="339" y="1"/>
                  </a:moveTo>
                  <a:cubicBezTo>
                    <a:pt x="0" y="876"/>
                    <a:pt x="239" y="1791"/>
                    <a:pt x="179" y="2686"/>
                  </a:cubicBezTo>
                  <a:cubicBezTo>
                    <a:pt x="239" y="2746"/>
                    <a:pt x="294" y="2776"/>
                    <a:pt x="351" y="2776"/>
                  </a:cubicBezTo>
                  <a:cubicBezTo>
                    <a:pt x="408" y="2776"/>
                    <a:pt x="468" y="2746"/>
                    <a:pt x="537" y="2686"/>
                  </a:cubicBezTo>
                  <a:cubicBezTo>
                    <a:pt x="577" y="1911"/>
                    <a:pt x="597" y="1135"/>
                    <a:pt x="537" y="379"/>
                  </a:cubicBezTo>
                  <a:cubicBezTo>
                    <a:pt x="438" y="279"/>
                    <a:pt x="537" y="80"/>
                    <a:pt x="33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78" name="Google Shape;12578;p21"/>
            <p:cNvSpPr/>
            <p:nvPr/>
          </p:nvSpPr>
          <p:spPr>
            <a:xfrm>
              <a:off x="6298325" y="2769925"/>
              <a:ext cx="79100" cy="22450"/>
            </a:xfrm>
            <a:custGeom>
              <a:avLst/>
              <a:gdLst/>
              <a:ahLst/>
              <a:cxnLst/>
              <a:rect l="l" t="t" r="r" b="b"/>
              <a:pathLst>
                <a:path w="3164" h="898" extrusionOk="0">
                  <a:moveTo>
                    <a:pt x="170" y="1"/>
                  </a:moveTo>
                  <a:cubicBezTo>
                    <a:pt x="116" y="1"/>
                    <a:pt x="65" y="25"/>
                    <a:pt x="20" y="81"/>
                  </a:cubicBezTo>
                  <a:cubicBezTo>
                    <a:pt x="0" y="181"/>
                    <a:pt x="0" y="280"/>
                    <a:pt x="80" y="380"/>
                  </a:cubicBezTo>
                  <a:cubicBezTo>
                    <a:pt x="657" y="897"/>
                    <a:pt x="1393" y="758"/>
                    <a:pt x="2069" y="877"/>
                  </a:cubicBezTo>
                  <a:cubicBezTo>
                    <a:pt x="2187" y="883"/>
                    <a:pt x="2306" y="891"/>
                    <a:pt x="2422" y="891"/>
                  </a:cubicBezTo>
                  <a:cubicBezTo>
                    <a:pt x="2695" y="891"/>
                    <a:pt x="2954" y="848"/>
                    <a:pt x="3163" y="638"/>
                  </a:cubicBezTo>
                  <a:cubicBezTo>
                    <a:pt x="2546" y="380"/>
                    <a:pt x="1790" y="479"/>
                    <a:pt x="1214" y="81"/>
                  </a:cubicBezTo>
                  <a:cubicBezTo>
                    <a:pt x="915" y="81"/>
                    <a:pt x="617" y="62"/>
                    <a:pt x="299" y="42"/>
                  </a:cubicBezTo>
                  <a:cubicBezTo>
                    <a:pt x="255" y="16"/>
                    <a:pt x="212" y="1"/>
                    <a:pt x="17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79" name="Google Shape;12579;p21"/>
            <p:cNvSpPr/>
            <p:nvPr/>
          </p:nvSpPr>
          <p:spPr>
            <a:xfrm>
              <a:off x="6228700" y="2502825"/>
              <a:ext cx="64175" cy="16750"/>
            </a:xfrm>
            <a:custGeom>
              <a:avLst/>
              <a:gdLst/>
              <a:ahLst/>
              <a:cxnLst/>
              <a:rect l="l" t="t" r="r" b="b"/>
              <a:pathLst>
                <a:path w="2567" h="670" extrusionOk="0">
                  <a:moveTo>
                    <a:pt x="1522" y="0"/>
                  </a:moveTo>
                  <a:cubicBezTo>
                    <a:pt x="1403" y="0"/>
                    <a:pt x="1281" y="22"/>
                    <a:pt x="1154" y="83"/>
                  </a:cubicBezTo>
                  <a:cubicBezTo>
                    <a:pt x="1194" y="282"/>
                    <a:pt x="1512" y="183"/>
                    <a:pt x="1512" y="481"/>
                  </a:cubicBezTo>
                  <a:lnTo>
                    <a:pt x="0" y="481"/>
                  </a:lnTo>
                  <a:cubicBezTo>
                    <a:pt x="312" y="628"/>
                    <a:pt x="632" y="670"/>
                    <a:pt x="954" y="670"/>
                  </a:cubicBezTo>
                  <a:cubicBezTo>
                    <a:pt x="1372" y="670"/>
                    <a:pt x="1793" y="600"/>
                    <a:pt x="2208" y="600"/>
                  </a:cubicBezTo>
                  <a:cubicBezTo>
                    <a:pt x="2217" y="601"/>
                    <a:pt x="2226" y="602"/>
                    <a:pt x="2235" y="602"/>
                  </a:cubicBezTo>
                  <a:cubicBezTo>
                    <a:pt x="2420" y="602"/>
                    <a:pt x="2547" y="408"/>
                    <a:pt x="2566" y="143"/>
                  </a:cubicBezTo>
                  <a:lnTo>
                    <a:pt x="2566" y="143"/>
                  </a:lnTo>
                  <a:cubicBezTo>
                    <a:pt x="2527" y="147"/>
                    <a:pt x="2488" y="150"/>
                    <a:pt x="2450" y="150"/>
                  </a:cubicBezTo>
                  <a:cubicBezTo>
                    <a:pt x="2127" y="150"/>
                    <a:pt x="1833" y="0"/>
                    <a:pt x="1522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80" name="Google Shape;12580;p21"/>
            <p:cNvSpPr/>
            <p:nvPr/>
          </p:nvSpPr>
          <p:spPr>
            <a:xfrm>
              <a:off x="5638375" y="2499525"/>
              <a:ext cx="117900" cy="5875"/>
            </a:xfrm>
            <a:custGeom>
              <a:avLst/>
              <a:gdLst/>
              <a:ahLst/>
              <a:cxnLst/>
              <a:rect l="l" t="t" r="r" b="b"/>
              <a:pathLst>
                <a:path w="4716" h="235" extrusionOk="0">
                  <a:moveTo>
                    <a:pt x="384" y="0"/>
                  </a:moveTo>
                  <a:cubicBezTo>
                    <a:pt x="250" y="0"/>
                    <a:pt x="122" y="25"/>
                    <a:pt x="1" y="135"/>
                  </a:cubicBezTo>
                  <a:cubicBezTo>
                    <a:pt x="1234" y="175"/>
                    <a:pt x="2507" y="215"/>
                    <a:pt x="3740" y="235"/>
                  </a:cubicBezTo>
                  <a:lnTo>
                    <a:pt x="4198" y="235"/>
                  </a:lnTo>
                  <a:cubicBezTo>
                    <a:pt x="4397" y="235"/>
                    <a:pt x="4576" y="235"/>
                    <a:pt x="4715" y="215"/>
                  </a:cubicBezTo>
                  <a:lnTo>
                    <a:pt x="4715" y="16"/>
                  </a:lnTo>
                  <a:lnTo>
                    <a:pt x="717" y="16"/>
                  </a:lnTo>
                  <a:cubicBezTo>
                    <a:pt x="602" y="16"/>
                    <a:pt x="491" y="0"/>
                    <a:pt x="384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81" name="Google Shape;12581;p21"/>
            <p:cNvSpPr/>
            <p:nvPr/>
          </p:nvSpPr>
          <p:spPr>
            <a:xfrm>
              <a:off x="5575225" y="2593900"/>
              <a:ext cx="17425" cy="87550"/>
            </a:xfrm>
            <a:custGeom>
              <a:avLst/>
              <a:gdLst/>
              <a:ahLst/>
              <a:cxnLst/>
              <a:rect l="l" t="t" r="r" b="b"/>
              <a:pathLst>
                <a:path w="697" h="3502" extrusionOk="0">
                  <a:moveTo>
                    <a:pt x="157" y="1"/>
                  </a:moveTo>
                  <a:cubicBezTo>
                    <a:pt x="129" y="1"/>
                    <a:pt x="100" y="21"/>
                    <a:pt x="60" y="61"/>
                  </a:cubicBezTo>
                  <a:cubicBezTo>
                    <a:pt x="0" y="1214"/>
                    <a:pt x="299" y="2348"/>
                    <a:pt x="239" y="3502"/>
                  </a:cubicBezTo>
                  <a:cubicBezTo>
                    <a:pt x="696" y="3442"/>
                    <a:pt x="458" y="3144"/>
                    <a:pt x="438" y="2925"/>
                  </a:cubicBezTo>
                  <a:cubicBezTo>
                    <a:pt x="358" y="1950"/>
                    <a:pt x="577" y="976"/>
                    <a:pt x="239" y="61"/>
                  </a:cubicBezTo>
                  <a:cubicBezTo>
                    <a:pt x="209" y="21"/>
                    <a:pt x="184" y="1"/>
                    <a:pt x="157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82" name="Google Shape;12582;p21"/>
            <p:cNvSpPr/>
            <p:nvPr/>
          </p:nvSpPr>
          <p:spPr>
            <a:xfrm>
              <a:off x="6149125" y="2642650"/>
              <a:ext cx="14450" cy="76600"/>
            </a:xfrm>
            <a:custGeom>
              <a:avLst/>
              <a:gdLst/>
              <a:ahLst/>
              <a:cxnLst/>
              <a:rect l="l" t="t" r="r" b="b"/>
              <a:pathLst>
                <a:path w="578" h="3064" extrusionOk="0">
                  <a:moveTo>
                    <a:pt x="299" y="0"/>
                  </a:moveTo>
                  <a:lnTo>
                    <a:pt x="299" y="0"/>
                  </a:lnTo>
                  <a:cubicBezTo>
                    <a:pt x="0" y="995"/>
                    <a:pt x="179" y="2049"/>
                    <a:pt x="219" y="3064"/>
                  </a:cubicBezTo>
                  <a:cubicBezTo>
                    <a:pt x="219" y="2208"/>
                    <a:pt x="577" y="1413"/>
                    <a:pt x="498" y="577"/>
                  </a:cubicBezTo>
                  <a:cubicBezTo>
                    <a:pt x="279" y="458"/>
                    <a:pt x="378" y="199"/>
                    <a:pt x="29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83" name="Google Shape;12583;p21"/>
            <p:cNvSpPr/>
            <p:nvPr/>
          </p:nvSpPr>
          <p:spPr>
            <a:xfrm>
              <a:off x="5582675" y="2743100"/>
              <a:ext cx="103975" cy="14225"/>
            </a:xfrm>
            <a:custGeom>
              <a:avLst/>
              <a:gdLst/>
              <a:ahLst/>
              <a:cxnLst/>
              <a:rect l="l" t="t" r="r" b="b"/>
              <a:pathLst>
                <a:path w="4159" h="569" extrusionOk="0">
                  <a:moveTo>
                    <a:pt x="100" y="1"/>
                  </a:moveTo>
                  <a:cubicBezTo>
                    <a:pt x="40" y="120"/>
                    <a:pt x="1" y="200"/>
                    <a:pt x="60" y="339"/>
                  </a:cubicBezTo>
                  <a:cubicBezTo>
                    <a:pt x="451" y="461"/>
                    <a:pt x="842" y="568"/>
                    <a:pt x="1238" y="568"/>
                  </a:cubicBezTo>
                  <a:cubicBezTo>
                    <a:pt x="1486" y="568"/>
                    <a:pt x="1736" y="526"/>
                    <a:pt x="1990" y="418"/>
                  </a:cubicBezTo>
                  <a:cubicBezTo>
                    <a:pt x="2726" y="379"/>
                    <a:pt x="3442" y="379"/>
                    <a:pt x="4158" y="359"/>
                  </a:cubicBezTo>
                  <a:cubicBezTo>
                    <a:pt x="3965" y="249"/>
                    <a:pt x="3756" y="232"/>
                    <a:pt x="3539" y="232"/>
                  </a:cubicBezTo>
                  <a:cubicBezTo>
                    <a:pt x="3442" y="232"/>
                    <a:pt x="3344" y="235"/>
                    <a:pt x="3246" y="235"/>
                  </a:cubicBezTo>
                  <a:cubicBezTo>
                    <a:pt x="3086" y="235"/>
                    <a:pt x="2925" y="226"/>
                    <a:pt x="2766" y="180"/>
                  </a:cubicBezTo>
                  <a:cubicBezTo>
                    <a:pt x="2432" y="96"/>
                    <a:pt x="2092" y="79"/>
                    <a:pt x="1751" y="79"/>
                  </a:cubicBezTo>
                  <a:cubicBezTo>
                    <a:pt x="1519" y="79"/>
                    <a:pt x="1287" y="87"/>
                    <a:pt x="1055" y="87"/>
                  </a:cubicBezTo>
                  <a:cubicBezTo>
                    <a:pt x="734" y="87"/>
                    <a:pt x="414" y="72"/>
                    <a:pt x="10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84" name="Google Shape;12584;p21"/>
            <p:cNvSpPr/>
            <p:nvPr/>
          </p:nvSpPr>
          <p:spPr>
            <a:xfrm>
              <a:off x="5699550" y="2752125"/>
              <a:ext cx="81575" cy="8200"/>
            </a:xfrm>
            <a:custGeom>
              <a:avLst/>
              <a:gdLst/>
              <a:ahLst/>
              <a:cxnLst/>
              <a:rect l="l" t="t" r="r" b="b"/>
              <a:pathLst>
                <a:path w="3263" h="328" extrusionOk="0">
                  <a:moveTo>
                    <a:pt x="1366" y="0"/>
                  </a:moveTo>
                  <a:cubicBezTo>
                    <a:pt x="912" y="0"/>
                    <a:pt x="456" y="18"/>
                    <a:pt x="0" y="18"/>
                  </a:cubicBezTo>
                  <a:cubicBezTo>
                    <a:pt x="694" y="197"/>
                    <a:pt x="1396" y="327"/>
                    <a:pt x="2100" y="327"/>
                  </a:cubicBezTo>
                  <a:cubicBezTo>
                    <a:pt x="2487" y="327"/>
                    <a:pt x="2875" y="288"/>
                    <a:pt x="3263" y="197"/>
                  </a:cubicBezTo>
                  <a:cubicBezTo>
                    <a:pt x="2636" y="34"/>
                    <a:pt x="2003" y="0"/>
                    <a:pt x="1366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85" name="Google Shape;12585;p21"/>
            <p:cNvSpPr/>
            <p:nvPr/>
          </p:nvSpPr>
          <p:spPr>
            <a:xfrm>
              <a:off x="6208800" y="2765975"/>
              <a:ext cx="97500" cy="13950"/>
            </a:xfrm>
            <a:custGeom>
              <a:avLst/>
              <a:gdLst/>
              <a:ahLst/>
              <a:cxnLst/>
              <a:rect l="l" t="t" r="r" b="b"/>
              <a:pathLst>
                <a:path w="3900" h="558" extrusionOk="0">
                  <a:moveTo>
                    <a:pt x="80" y="1"/>
                  </a:moveTo>
                  <a:lnTo>
                    <a:pt x="20" y="60"/>
                  </a:lnTo>
                  <a:cubicBezTo>
                    <a:pt x="0" y="200"/>
                    <a:pt x="60" y="299"/>
                    <a:pt x="160" y="339"/>
                  </a:cubicBezTo>
                  <a:cubicBezTo>
                    <a:pt x="505" y="475"/>
                    <a:pt x="866" y="488"/>
                    <a:pt x="1233" y="488"/>
                  </a:cubicBezTo>
                  <a:cubicBezTo>
                    <a:pt x="1322" y="488"/>
                    <a:pt x="1411" y="487"/>
                    <a:pt x="1501" y="487"/>
                  </a:cubicBezTo>
                  <a:cubicBezTo>
                    <a:pt x="1637" y="487"/>
                    <a:pt x="1773" y="489"/>
                    <a:pt x="1910" y="498"/>
                  </a:cubicBezTo>
                  <a:lnTo>
                    <a:pt x="2388" y="498"/>
                  </a:lnTo>
                  <a:cubicBezTo>
                    <a:pt x="2845" y="458"/>
                    <a:pt x="3283" y="558"/>
                    <a:pt x="3661" y="299"/>
                  </a:cubicBezTo>
                  <a:cubicBezTo>
                    <a:pt x="3740" y="259"/>
                    <a:pt x="3840" y="239"/>
                    <a:pt x="3899" y="220"/>
                  </a:cubicBezTo>
                  <a:cubicBezTo>
                    <a:pt x="3561" y="1"/>
                    <a:pt x="3163" y="41"/>
                    <a:pt x="2805" y="21"/>
                  </a:cubicBezTo>
                  <a:cubicBezTo>
                    <a:pt x="1890" y="1"/>
                    <a:pt x="995" y="1"/>
                    <a:pt x="8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86" name="Google Shape;12586;p21"/>
            <p:cNvSpPr/>
            <p:nvPr/>
          </p:nvSpPr>
          <p:spPr>
            <a:xfrm>
              <a:off x="5574725" y="2510350"/>
              <a:ext cx="6475" cy="85075"/>
            </a:xfrm>
            <a:custGeom>
              <a:avLst/>
              <a:gdLst/>
              <a:ahLst/>
              <a:cxnLst/>
              <a:rect l="l" t="t" r="r" b="b"/>
              <a:pathLst>
                <a:path w="259" h="3403" extrusionOk="0">
                  <a:moveTo>
                    <a:pt x="219" y="1"/>
                  </a:moveTo>
                  <a:cubicBezTo>
                    <a:pt x="0" y="140"/>
                    <a:pt x="60" y="379"/>
                    <a:pt x="60" y="598"/>
                  </a:cubicBezTo>
                  <a:cubicBezTo>
                    <a:pt x="60" y="1214"/>
                    <a:pt x="20" y="1831"/>
                    <a:pt x="20" y="2468"/>
                  </a:cubicBezTo>
                  <a:cubicBezTo>
                    <a:pt x="60" y="2786"/>
                    <a:pt x="60" y="3084"/>
                    <a:pt x="80" y="3403"/>
                  </a:cubicBezTo>
                  <a:lnTo>
                    <a:pt x="259" y="3403"/>
                  </a:lnTo>
                  <a:cubicBezTo>
                    <a:pt x="219" y="2269"/>
                    <a:pt x="219" y="1135"/>
                    <a:pt x="21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87" name="Google Shape;12587;p21"/>
            <p:cNvSpPr/>
            <p:nvPr/>
          </p:nvSpPr>
          <p:spPr>
            <a:xfrm>
              <a:off x="5578700" y="2667025"/>
              <a:ext cx="15925" cy="56200"/>
            </a:xfrm>
            <a:custGeom>
              <a:avLst/>
              <a:gdLst/>
              <a:ahLst/>
              <a:cxnLst/>
              <a:rect l="l" t="t" r="r" b="b"/>
              <a:pathLst>
                <a:path w="637" h="2248" extrusionOk="0">
                  <a:moveTo>
                    <a:pt x="299" y="0"/>
                  </a:moveTo>
                  <a:lnTo>
                    <a:pt x="299" y="0"/>
                  </a:lnTo>
                  <a:cubicBezTo>
                    <a:pt x="259" y="199"/>
                    <a:pt x="319" y="438"/>
                    <a:pt x="100" y="577"/>
                  </a:cubicBezTo>
                  <a:cubicBezTo>
                    <a:pt x="0" y="1174"/>
                    <a:pt x="239" y="1691"/>
                    <a:pt x="498" y="2248"/>
                  </a:cubicBezTo>
                  <a:lnTo>
                    <a:pt x="498" y="1333"/>
                  </a:lnTo>
                  <a:cubicBezTo>
                    <a:pt x="418" y="895"/>
                    <a:pt x="637" y="398"/>
                    <a:pt x="29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88" name="Google Shape;12588;p21"/>
            <p:cNvSpPr/>
            <p:nvPr/>
          </p:nvSpPr>
          <p:spPr>
            <a:xfrm>
              <a:off x="6176475" y="2609825"/>
              <a:ext cx="9475" cy="45150"/>
            </a:xfrm>
            <a:custGeom>
              <a:avLst/>
              <a:gdLst/>
              <a:ahLst/>
              <a:cxnLst/>
              <a:rect l="l" t="t" r="r" b="b"/>
              <a:pathLst>
                <a:path w="379" h="1806" extrusionOk="0">
                  <a:moveTo>
                    <a:pt x="20" y="0"/>
                  </a:moveTo>
                  <a:cubicBezTo>
                    <a:pt x="20" y="577"/>
                    <a:pt x="0" y="1134"/>
                    <a:pt x="20" y="1731"/>
                  </a:cubicBezTo>
                  <a:cubicBezTo>
                    <a:pt x="90" y="1781"/>
                    <a:pt x="150" y="1806"/>
                    <a:pt x="207" y="1806"/>
                  </a:cubicBezTo>
                  <a:cubicBezTo>
                    <a:pt x="264" y="1806"/>
                    <a:pt x="319" y="1781"/>
                    <a:pt x="378" y="1731"/>
                  </a:cubicBezTo>
                  <a:lnTo>
                    <a:pt x="378" y="0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89" name="Google Shape;12589;p21"/>
            <p:cNvSpPr/>
            <p:nvPr/>
          </p:nvSpPr>
          <p:spPr>
            <a:xfrm>
              <a:off x="6009875" y="2603350"/>
              <a:ext cx="9975" cy="60950"/>
            </a:xfrm>
            <a:custGeom>
              <a:avLst/>
              <a:gdLst/>
              <a:ahLst/>
              <a:cxnLst/>
              <a:rect l="l" t="t" r="r" b="b"/>
              <a:pathLst>
                <a:path w="399" h="2438" extrusionOk="0">
                  <a:moveTo>
                    <a:pt x="276" y="1"/>
                  </a:moveTo>
                  <a:cubicBezTo>
                    <a:pt x="249" y="1"/>
                    <a:pt x="219" y="21"/>
                    <a:pt x="179" y="60"/>
                  </a:cubicBezTo>
                  <a:cubicBezTo>
                    <a:pt x="120" y="816"/>
                    <a:pt x="60" y="1572"/>
                    <a:pt x="0" y="2348"/>
                  </a:cubicBezTo>
                  <a:cubicBezTo>
                    <a:pt x="60" y="2408"/>
                    <a:pt x="115" y="2438"/>
                    <a:pt x="172" y="2438"/>
                  </a:cubicBezTo>
                  <a:cubicBezTo>
                    <a:pt x="229" y="2438"/>
                    <a:pt x="289" y="2408"/>
                    <a:pt x="358" y="2348"/>
                  </a:cubicBezTo>
                  <a:cubicBezTo>
                    <a:pt x="378" y="2090"/>
                    <a:pt x="378" y="1851"/>
                    <a:pt x="398" y="1592"/>
                  </a:cubicBezTo>
                  <a:cubicBezTo>
                    <a:pt x="378" y="1075"/>
                    <a:pt x="378" y="578"/>
                    <a:pt x="358" y="60"/>
                  </a:cubicBezTo>
                  <a:cubicBezTo>
                    <a:pt x="329" y="21"/>
                    <a:pt x="304" y="1"/>
                    <a:pt x="276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90" name="Google Shape;12590;p21"/>
            <p:cNvSpPr/>
            <p:nvPr/>
          </p:nvSpPr>
          <p:spPr>
            <a:xfrm>
              <a:off x="5586150" y="2739850"/>
              <a:ext cx="66175" cy="9325"/>
            </a:xfrm>
            <a:custGeom>
              <a:avLst/>
              <a:gdLst/>
              <a:ahLst/>
              <a:cxnLst/>
              <a:rect l="l" t="t" r="r" b="b"/>
              <a:pathLst>
                <a:path w="2647" h="373" extrusionOk="0">
                  <a:moveTo>
                    <a:pt x="210" y="0"/>
                  </a:moveTo>
                  <a:cubicBezTo>
                    <a:pt x="127" y="0"/>
                    <a:pt x="60" y="43"/>
                    <a:pt x="1" y="151"/>
                  </a:cubicBezTo>
                  <a:cubicBezTo>
                    <a:pt x="464" y="323"/>
                    <a:pt x="939" y="373"/>
                    <a:pt x="1419" y="373"/>
                  </a:cubicBezTo>
                  <a:cubicBezTo>
                    <a:pt x="1826" y="373"/>
                    <a:pt x="2236" y="337"/>
                    <a:pt x="2647" y="310"/>
                  </a:cubicBezTo>
                  <a:cubicBezTo>
                    <a:pt x="2477" y="151"/>
                    <a:pt x="2288" y="121"/>
                    <a:pt x="2094" y="121"/>
                  </a:cubicBezTo>
                  <a:cubicBezTo>
                    <a:pt x="1978" y="121"/>
                    <a:pt x="1860" y="131"/>
                    <a:pt x="1743" y="131"/>
                  </a:cubicBezTo>
                  <a:cubicBezTo>
                    <a:pt x="1665" y="131"/>
                    <a:pt x="1588" y="127"/>
                    <a:pt x="1513" y="111"/>
                  </a:cubicBezTo>
                  <a:cubicBezTo>
                    <a:pt x="1311" y="111"/>
                    <a:pt x="1109" y="133"/>
                    <a:pt x="911" y="133"/>
                  </a:cubicBezTo>
                  <a:cubicBezTo>
                    <a:pt x="737" y="133"/>
                    <a:pt x="566" y="116"/>
                    <a:pt x="399" y="51"/>
                  </a:cubicBezTo>
                  <a:cubicBezTo>
                    <a:pt x="327" y="19"/>
                    <a:pt x="265" y="0"/>
                    <a:pt x="21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91" name="Google Shape;12591;p21"/>
            <p:cNvSpPr/>
            <p:nvPr/>
          </p:nvSpPr>
          <p:spPr>
            <a:xfrm>
              <a:off x="6008875" y="2662050"/>
              <a:ext cx="9975" cy="47750"/>
            </a:xfrm>
            <a:custGeom>
              <a:avLst/>
              <a:gdLst/>
              <a:ahLst/>
              <a:cxnLst/>
              <a:rect l="l" t="t" r="r" b="b"/>
              <a:pathLst>
                <a:path w="399" h="1910" extrusionOk="0">
                  <a:moveTo>
                    <a:pt x="40" y="0"/>
                  </a:moveTo>
                  <a:cubicBezTo>
                    <a:pt x="20" y="637"/>
                    <a:pt x="1" y="1273"/>
                    <a:pt x="199" y="1910"/>
                  </a:cubicBezTo>
                  <a:cubicBezTo>
                    <a:pt x="239" y="1273"/>
                    <a:pt x="319" y="637"/>
                    <a:pt x="39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92" name="Google Shape;12592;p21"/>
            <p:cNvSpPr/>
            <p:nvPr/>
          </p:nvSpPr>
          <p:spPr>
            <a:xfrm>
              <a:off x="6173975" y="2652600"/>
              <a:ext cx="14450" cy="44275"/>
            </a:xfrm>
            <a:custGeom>
              <a:avLst/>
              <a:gdLst/>
              <a:ahLst/>
              <a:cxnLst/>
              <a:rect l="l" t="t" r="r" b="b"/>
              <a:pathLst>
                <a:path w="578" h="1771" extrusionOk="0">
                  <a:moveTo>
                    <a:pt x="100" y="0"/>
                  </a:moveTo>
                  <a:cubicBezTo>
                    <a:pt x="120" y="597"/>
                    <a:pt x="1" y="1194"/>
                    <a:pt x="299" y="1771"/>
                  </a:cubicBezTo>
                  <a:cubicBezTo>
                    <a:pt x="160" y="1154"/>
                    <a:pt x="578" y="597"/>
                    <a:pt x="45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93" name="Google Shape;12593;p21"/>
            <p:cNvSpPr/>
            <p:nvPr/>
          </p:nvSpPr>
          <p:spPr>
            <a:xfrm>
              <a:off x="6012850" y="2510350"/>
              <a:ext cx="7500" cy="57850"/>
            </a:xfrm>
            <a:custGeom>
              <a:avLst/>
              <a:gdLst/>
              <a:ahLst/>
              <a:cxnLst/>
              <a:rect l="l" t="t" r="r" b="b"/>
              <a:pathLst>
                <a:path w="300" h="2314" extrusionOk="0">
                  <a:moveTo>
                    <a:pt x="1" y="1"/>
                  </a:moveTo>
                  <a:cubicBezTo>
                    <a:pt x="40" y="777"/>
                    <a:pt x="60" y="1513"/>
                    <a:pt x="80" y="2269"/>
                  </a:cubicBezTo>
                  <a:cubicBezTo>
                    <a:pt x="110" y="2298"/>
                    <a:pt x="135" y="2313"/>
                    <a:pt x="160" y="2313"/>
                  </a:cubicBezTo>
                  <a:cubicBezTo>
                    <a:pt x="185" y="2313"/>
                    <a:pt x="210" y="2298"/>
                    <a:pt x="239" y="2269"/>
                  </a:cubicBezTo>
                  <a:cubicBezTo>
                    <a:pt x="259" y="1513"/>
                    <a:pt x="279" y="737"/>
                    <a:pt x="29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94" name="Google Shape;12594;p21"/>
            <p:cNvSpPr/>
            <p:nvPr/>
          </p:nvSpPr>
          <p:spPr>
            <a:xfrm>
              <a:off x="5713975" y="2518325"/>
              <a:ext cx="11950" cy="43775"/>
            </a:xfrm>
            <a:custGeom>
              <a:avLst/>
              <a:gdLst/>
              <a:ahLst/>
              <a:cxnLst/>
              <a:rect l="l" t="t" r="r" b="b"/>
              <a:pathLst>
                <a:path w="478" h="1751" extrusionOk="0">
                  <a:moveTo>
                    <a:pt x="0" y="0"/>
                  </a:moveTo>
                  <a:cubicBezTo>
                    <a:pt x="159" y="577"/>
                    <a:pt x="159" y="1174"/>
                    <a:pt x="199" y="1751"/>
                  </a:cubicBezTo>
                  <a:cubicBezTo>
                    <a:pt x="378" y="1651"/>
                    <a:pt x="378" y="1472"/>
                    <a:pt x="398" y="1313"/>
                  </a:cubicBezTo>
                  <a:cubicBezTo>
                    <a:pt x="378" y="875"/>
                    <a:pt x="478" y="378"/>
                    <a:pt x="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95" name="Google Shape;12595;p21"/>
            <p:cNvSpPr/>
            <p:nvPr/>
          </p:nvSpPr>
          <p:spPr>
            <a:xfrm>
              <a:off x="6028775" y="2441275"/>
              <a:ext cx="47750" cy="8000"/>
            </a:xfrm>
            <a:custGeom>
              <a:avLst/>
              <a:gdLst/>
              <a:ahLst/>
              <a:cxnLst/>
              <a:rect l="l" t="t" r="r" b="b"/>
              <a:pathLst>
                <a:path w="1910" h="320" extrusionOk="0">
                  <a:moveTo>
                    <a:pt x="808" y="0"/>
                  </a:moveTo>
                  <a:cubicBezTo>
                    <a:pt x="539" y="0"/>
                    <a:pt x="271" y="71"/>
                    <a:pt x="0" y="257"/>
                  </a:cubicBezTo>
                  <a:cubicBezTo>
                    <a:pt x="297" y="304"/>
                    <a:pt x="589" y="320"/>
                    <a:pt x="882" y="320"/>
                  </a:cubicBezTo>
                  <a:cubicBezTo>
                    <a:pt x="1220" y="320"/>
                    <a:pt x="1559" y="299"/>
                    <a:pt x="1910" y="277"/>
                  </a:cubicBezTo>
                  <a:cubicBezTo>
                    <a:pt x="1533" y="129"/>
                    <a:pt x="1169" y="0"/>
                    <a:pt x="80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96" name="Google Shape;12596;p21"/>
            <p:cNvSpPr/>
            <p:nvPr/>
          </p:nvSpPr>
          <p:spPr>
            <a:xfrm>
              <a:off x="6031250" y="2525775"/>
              <a:ext cx="15950" cy="27375"/>
            </a:xfrm>
            <a:custGeom>
              <a:avLst/>
              <a:gdLst/>
              <a:ahLst/>
              <a:cxnLst/>
              <a:rect l="l" t="t" r="r" b="b"/>
              <a:pathLst>
                <a:path w="638" h="1095" extrusionOk="0">
                  <a:moveTo>
                    <a:pt x="200" y="1"/>
                  </a:moveTo>
                  <a:cubicBezTo>
                    <a:pt x="60" y="398"/>
                    <a:pt x="1" y="756"/>
                    <a:pt x="259" y="1095"/>
                  </a:cubicBezTo>
                  <a:cubicBezTo>
                    <a:pt x="418" y="1015"/>
                    <a:pt x="319" y="796"/>
                    <a:pt x="458" y="697"/>
                  </a:cubicBezTo>
                  <a:cubicBezTo>
                    <a:pt x="418" y="478"/>
                    <a:pt x="637" y="160"/>
                    <a:pt x="20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97" name="Google Shape;12597;p21"/>
            <p:cNvSpPr/>
            <p:nvPr/>
          </p:nvSpPr>
          <p:spPr>
            <a:xfrm>
              <a:off x="5718450" y="2662050"/>
              <a:ext cx="5000" cy="37325"/>
            </a:xfrm>
            <a:custGeom>
              <a:avLst/>
              <a:gdLst/>
              <a:ahLst/>
              <a:cxnLst/>
              <a:rect l="l" t="t" r="r" b="b"/>
              <a:pathLst>
                <a:path w="200" h="1493" extrusionOk="0">
                  <a:moveTo>
                    <a:pt x="199" y="0"/>
                  </a:moveTo>
                  <a:cubicBezTo>
                    <a:pt x="120" y="20"/>
                    <a:pt x="60" y="20"/>
                    <a:pt x="0" y="20"/>
                  </a:cubicBezTo>
                  <a:lnTo>
                    <a:pt x="0" y="1492"/>
                  </a:lnTo>
                  <a:lnTo>
                    <a:pt x="199" y="149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98" name="Google Shape;12598;p21"/>
            <p:cNvSpPr/>
            <p:nvPr/>
          </p:nvSpPr>
          <p:spPr>
            <a:xfrm>
              <a:off x="6308250" y="2457000"/>
              <a:ext cx="44300" cy="5075"/>
            </a:xfrm>
            <a:custGeom>
              <a:avLst/>
              <a:gdLst/>
              <a:ahLst/>
              <a:cxnLst/>
              <a:rect l="l" t="t" r="r" b="b"/>
              <a:pathLst>
                <a:path w="1772" h="203" extrusionOk="0">
                  <a:moveTo>
                    <a:pt x="953" y="1"/>
                  </a:moveTo>
                  <a:cubicBezTo>
                    <a:pt x="638" y="1"/>
                    <a:pt x="319" y="46"/>
                    <a:pt x="1" y="46"/>
                  </a:cubicBezTo>
                  <a:cubicBezTo>
                    <a:pt x="311" y="170"/>
                    <a:pt x="621" y="203"/>
                    <a:pt x="929" y="203"/>
                  </a:cubicBezTo>
                  <a:cubicBezTo>
                    <a:pt x="1213" y="203"/>
                    <a:pt x="1494" y="175"/>
                    <a:pt x="1771" y="165"/>
                  </a:cubicBezTo>
                  <a:cubicBezTo>
                    <a:pt x="1502" y="36"/>
                    <a:pt x="1229" y="1"/>
                    <a:pt x="953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99" name="Google Shape;12599;p21"/>
            <p:cNvSpPr/>
            <p:nvPr/>
          </p:nvSpPr>
          <p:spPr>
            <a:xfrm>
              <a:off x="6036725" y="2543675"/>
              <a:ext cx="6000" cy="38325"/>
            </a:xfrm>
            <a:custGeom>
              <a:avLst/>
              <a:gdLst/>
              <a:ahLst/>
              <a:cxnLst/>
              <a:rect l="l" t="t" r="r" b="b"/>
              <a:pathLst>
                <a:path w="240" h="1533" extrusionOk="0">
                  <a:moveTo>
                    <a:pt x="239" y="1"/>
                  </a:moveTo>
                  <a:cubicBezTo>
                    <a:pt x="100" y="80"/>
                    <a:pt x="80" y="220"/>
                    <a:pt x="40" y="379"/>
                  </a:cubicBezTo>
                  <a:lnTo>
                    <a:pt x="40" y="558"/>
                  </a:lnTo>
                  <a:cubicBezTo>
                    <a:pt x="1" y="597"/>
                    <a:pt x="1" y="677"/>
                    <a:pt x="40" y="757"/>
                  </a:cubicBezTo>
                  <a:lnTo>
                    <a:pt x="40" y="936"/>
                  </a:lnTo>
                  <a:cubicBezTo>
                    <a:pt x="80" y="1154"/>
                    <a:pt x="1" y="1393"/>
                    <a:pt x="239" y="1532"/>
                  </a:cubicBezTo>
                  <a:lnTo>
                    <a:pt x="239" y="1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00" name="Google Shape;12600;p21"/>
            <p:cNvSpPr/>
            <p:nvPr/>
          </p:nvSpPr>
          <p:spPr>
            <a:xfrm>
              <a:off x="6012350" y="2567050"/>
              <a:ext cx="8975" cy="37825"/>
            </a:xfrm>
            <a:custGeom>
              <a:avLst/>
              <a:gdLst/>
              <a:ahLst/>
              <a:cxnLst/>
              <a:rect l="l" t="t" r="r" b="b"/>
              <a:pathLst>
                <a:path w="359" h="1513" extrusionOk="0">
                  <a:moveTo>
                    <a:pt x="100" y="1"/>
                  </a:moveTo>
                  <a:cubicBezTo>
                    <a:pt x="1" y="498"/>
                    <a:pt x="80" y="1015"/>
                    <a:pt x="100" y="1512"/>
                  </a:cubicBezTo>
                  <a:lnTo>
                    <a:pt x="259" y="1512"/>
                  </a:lnTo>
                  <a:cubicBezTo>
                    <a:pt x="279" y="995"/>
                    <a:pt x="359" y="498"/>
                    <a:pt x="25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01" name="Google Shape;12601;p21"/>
            <p:cNvSpPr/>
            <p:nvPr/>
          </p:nvSpPr>
          <p:spPr>
            <a:xfrm>
              <a:off x="6178450" y="2521600"/>
              <a:ext cx="8000" cy="30550"/>
            </a:xfrm>
            <a:custGeom>
              <a:avLst/>
              <a:gdLst/>
              <a:ahLst/>
              <a:cxnLst/>
              <a:rect l="l" t="t" r="r" b="b"/>
              <a:pathLst>
                <a:path w="320" h="1222" extrusionOk="0">
                  <a:moveTo>
                    <a:pt x="193" y="1"/>
                  </a:moveTo>
                  <a:cubicBezTo>
                    <a:pt x="167" y="1"/>
                    <a:pt x="138" y="21"/>
                    <a:pt x="100" y="68"/>
                  </a:cubicBezTo>
                  <a:cubicBezTo>
                    <a:pt x="81" y="148"/>
                    <a:pt x="81" y="187"/>
                    <a:pt x="81" y="247"/>
                  </a:cubicBezTo>
                  <a:cubicBezTo>
                    <a:pt x="1" y="386"/>
                    <a:pt x="1" y="546"/>
                    <a:pt x="81" y="685"/>
                  </a:cubicBezTo>
                  <a:lnTo>
                    <a:pt x="81" y="844"/>
                  </a:lnTo>
                  <a:cubicBezTo>
                    <a:pt x="120" y="963"/>
                    <a:pt x="120" y="1142"/>
                    <a:pt x="279" y="1222"/>
                  </a:cubicBezTo>
                  <a:cubicBezTo>
                    <a:pt x="299" y="844"/>
                    <a:pt x="319" y="466"/>
                    <a:pt x="319" y="48"/>
                  </a:cubicBezTo>
                  <a:lnTo>
                    <a:pt x="319" y="48"/>
                  </a:lnTo>
                  <a:lnTo>
                    <a:pt x="279" y="68"/>
                  </a:lnTo>
                  <a:cubicBezTo>
                    <a:pt x="248" y="26"/>
                    <a:pt x="222" y="1"/>
                    <a:pt x="193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02" name="Google Shape;12602;p21"/>
            <p:cNvSpPr/>
            <p:nvPr/>
          </p:nvSpPr>
          <p:spPr>
            <a:xfrm>
              <a:off x="6004400" y="2761500"/>
              <a:ext cx="29875" cy="11300"/>
            </a:xfrm>
            <a:custGeom>
              <a:avLst/>
              <a:gdLst/>
              <a:ahLst/>
              <a:cxnLst/>
              <a:rect l="l" t="t" r="r" b="b"/>
              <a:pathLst>
                <a:path w="1195" h="452" extrusionOk="0">
                  <a:moveTo>
                    <a:pt x="916" y="1"/>
                  </a:moveTo>
                  <a:cubicBezTo>
                    <a:pt x="776" y="1"/>
                    <a:pt x="617" y="1"/>
                    <a:pt x="478" y="21"/>
                  </a:cubicBezTo>
                  <a:cubicBezTo>
                    <a:pt x="319" y="40"/>
                    <a:pt x="140" y="80"/>
                    <a:pt x="1" y="100"/>
                  </a:cubicBezTo>
                  <a:cubicBezTo>
                    <a:pt x="126" y="372"/>
                    <a:pt x="306" y="451"/>
                    <a:pt x="506" y="451"/>
                  </a:cubicBezTo>
                  <a:cubicBezTo>
                    <a:pt x="688" y="451"/>
                    <a:pt x="886" y="386"/>
                    <a:pt x="1075" y="339"/>
                  </a:cubicBezTo>
                  <a:cubicBezTo>
                    <a:pt x="1174" y="279"/>
                    <a:pt x="1194" y="200"/>
                    <a:pt x="1174" y="80"/>
                  </a:cubicBezTo>
                  <a:cubicBezTo>
                    <a:pt x="1095" y="40"/>
                    <a:pt x="995" y="21"/>
                    <a:pt x="916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03" name="Google Shape;12603;p21"/>
            <p:cNvSpPr/>
            <p:nvPr/>
          </p:nvSpPr>
          <p:spPr>
            <a:xfrm>
              <a:off x="5676175" y="2433275"/>
              <a:ext cx="19425" cy="4500"/>
            </a:xfrm>
            <a:custGeom>
              <a:avLst/>
              <a:gdLst/>
              <a:ahLst/>
              <a:cxnLst/>
              <a:rect l="l" t="t" r="r" b="b"/>
              <a:pathLst>
                <a:path w="777" h="180" extrusionOk="0">
                  <a:moveTo>
                    <a:pt x="373" y="1"/>
                  </a:moveTo>
                  <a:cubicBezTo>
                    <a:pt x="244" y="1"/>
                    <a:pt x="120" y="60"/>
                    <a:pt x="0" y="180"/>
                  </a:cubicBezTo>
                  <a:lnTo>
                    <a:pt x="776" y="180"/>
                  </a:lnTo>
                  <a:cubicBezTo>
                    <a:pt x="637" y="60"/>
                    <a:pt x="503" y="1"/>
                    <a:pt x="373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04" name="Google Shape;12604;p21"/>
            <p:cNvSpPr/>
            <p:nvPr/>
          </p:nvSpPr>
          <p:spPr>
            <a:xfrm>
              <a:off x="6081000" y="2443025"/>
              <a:ext cx="18900" cy="6600"/>
            </a:xfrm>
            <a:custGeom>
              <a:avLst/>
              <a:gdLst/>
              <a:ahLst/>
              <a:cxnLst/>
              <a:rect l="l" t="t" r="r" b="b"/>
              <a:pathLst>
                <a:path w="756" h="264" extrusionOk="0">
                  <a:moveTo>
                    <a:pt x="371" y="1"/>
                  </a:moveTo>
                  <a:cubicBezTo>
                    <a:pt x="244" y="1"/>
                    <a:pt x="117" y="70"/>
                    <a:pt x="0" y="207"/>
                  </a:cubicBezTo>
                  <a:cubicBezTo>
                    <a:pt x="110" y="250"/>
                    <a:pt x="220" y="263"/>
                    <a:pt x="329" y="263"/>
                  </a:cubicBezTo>
                  <a:cubicBezTo>
                    <a:pt x="475" y="263"/>
                    <a:pt x="619" y="239"/>
                    <a:pt x="756" y="227"/>
                  </a:cubicBezTo>
                  <a:cubicBezTo>
                    <a:pt x="635" y="75"/>
                    <a:pt x="503" y="1"/>
                    <a:pt x="371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05" name="Google Shape;12605;p21"/>
            <p:cNvSpPr/>
            <p:nvPr/>
          </p:nvSpPr>
          <p:spPr>
            <a:xfrm>
              <a:off x="6036725" y="2585950"/>
              <a:ext cx="6000" cy="13950"/>
            </a:xfrm>
            <a:custGeom>
              <a:avLst/>
              <a:gdLst/>
              <a:ahLst/>
              <a:cxnLst/>
              <a:rect l="l" t="t" r="r" b="b"/>
              <a:pathLst>
                <a:path w="240" h="558" extrusionOk="0">
                  <a:moveTo>
                    <a:pt x="239" y="1"/>
                  </a:moveTo>
                  <a:cubicBezTo>
                    <a:pt x="1" y="180"/>
                    <a:pt x="20" y="359"/>
                    <a:pt x="239" y="558"/>
                  </a:cubicBezTo>
                  <a:lnTo>
                    <a:pt x="239" y="1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06" name="Google Shape;12606;p21"/>
            <p:cNvSpPr/>
            <p:nvPr/>
          </p:nvSpPr>
          <p:spPr>
            <a:xfrm>
              <a:off x="5719450" y="2567050"/>
              <a:ext cx="4500" cy="8975"/>
            </a:xfrm>
            <a:custGeom>
              <a:avLst/>
              <a:gdLst/>
              <a:ahLst/>
              <a:cxnLst/>
              <a:rect l="l" t="t" r="r" b="b"/>
              <a:pathLst>
                <a:path w="180" h="359" extrusionOk="0">
                  <a:moveTo>
                    <a:pt x="0" y="1"/>
                  </a:moveTo>
                  <a:lnTo>
                    <a:pt x="0" y="359"/>
                  </a:lnTo>
                  <a:cubicBezTo>
                    <a:pt x="179" y="239"/>
                    <a:pt x="179" y="120"/>
                    <a:pt x="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07" name="Google Shape;12607;p21"/>
            <p:cNvSpPr/>
            <p:nvPr/>
          </p:nvSpPr>
          <p:spPr>
            <a:xfrm>
              <a:off x="6180950" y="2514825"/>
              <a:ext cx="5000" cy="8975"/>
            </a:xfrm>
            <a:custGeom>
              <a:avLst/>
              <a:gdLst/>
              <a:ahLst/>
              <a:cxnLst/>
              <a:rect l="l" t="t" r="r" b="b"/>
              <a:pathLst>
                <a:path w="200" h="359" extrusionOk="0">
                  <a:moveTo>
                    <a:pt x="0" y="1"/>
                  </a:moveTo>
                  <a:lnTo>
                    <a:pt x="0" y="359"/>
                  </a:lnTo>
                  <a:cubicBezTo>
                    <a:pt x="14" y="352"/>
                    <a:pt x="31" y="350"/>
                    <a:pt x="51" y="350"/>
                  </a:cubicBezTo>
                  <a:cubicBezTo>
                    <a:pt x="91" y="350"/>
                    <a:pt x="140" y="359"/>
                    <a:pt x="179" y="359"/>
                  </a:cubicBezTo>
                  <a:cubicBezTo>
                    <a:pt x="199" y="220"/>
                    <a:pt x="179" y="61"/>
                    <a:pt x="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08" name="Google Shape;12608;p21"/>
            <p:cNvSpPr/>
            <p:nvPr/>
          </p:nvSpPr>
          <p:spPr>
            <a:xfrm>
              <a:off x="6176475" y="2527775"/>
              <a:ext cx="4000" cy="10950"/>
            </a:xfrm>
            <a:custGeom>
              <a:avLst/>
              <a:gdLst/>
              <a:ahLst/>
              <a:cxnLst/>
              <a:rect l="l" t="t" r="r" b="b"/>
              <a:pathLst>
                <a:path w="160" h="438" extrusionOk="0">
                  <a:moveTo>
                    <a:pt x="160" y="0"/>
                  </a:moveTo>
                  <a:cubicBezTo>
                    <a:pt x="20" y="139"/>
                    <a:pt x="0" y="299"/>
                    <a:pt x="160" y="438"/>
                  </a:cubicBezTo>
                  <a:lnTo>
                    <a:pt x="160" y="0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09" name="Google Shape;12609;p21"/>
            <p:cNvSpPr/>
            <p:nvPr/>
          </p:nvSpPr>
          <p:spPr>
            <a:xfrm>
              <a:off x="5863175" y="2679950"/>
              <a:ext cx="2500" cy="3000"/>
            </a:xfrm>
            <a:custGeom>
              <a:avLst/>
              <a:gdLst/>
              <a:ahLst/>
              <a:cxnLst/>
              <a:rect l="l" t="t" r="r" b="b"/>
              <a:pathLst>
                <a:path w="100" h="120" extrusionOk="0">
                  <a:moveTo>
                    <a:pt x="60" y="0"/>
                  </a:moveTo>
                  <a:lnTo>
                    <a:pt x="0" y="60"/>
                  </a:lnTo>
                  <a:lnTo>
                    <a:pt x="80" y="120"/>
                  </a:lnTo>
                  <a:cubicBezTo>
                    <a:pt x="80" y="100"/>
                    <a:pt x="99" y="80"/>
                    <a:pt x="99" y="60"/>
                  </a:cubicBezTo>
                  <a:cubicBezTo>
                    <a:pt x="80" y="20"/>
                    <a:pt x="80" y="0"/>
                    <a:pt x="6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10" name="Google Shape;12610;p21"/>
            <p:cNvSpPr/>
            <p:nvPr/>
          </p:nvSpPr>
          <p:spPr>
            <a:xfrm>
              <a:off x="6381875" y="2458650"/>
              <a:ext cx="8975" cy="3000"/>
            </a:xfrm>
            <a:custGeom>
              <a:avLst/>
              <a:gdLst/>
              <a:ahLst/>
              <a:cxnLst/>
              <a:rect l="l" t="t" r="r" b="b"/>
              <a:pathLst>
                <a:path w="359" h="120" extrusionOk="0">
                  <a:moveTo>
                    <a:pt x="179" y="0"/>
                  </a:moveTo>
                  <a:cubicBezTo>
                    <a:pt x="119" y="0"/>
                    <a:pt x="60" y="40"/>
                    <a:pt x="0" y="119"/>
                  </a:cubicBezTo>
                  <a:cubicBezTo>
                    <a:pt x="60" y="109"/>
                    <a:pt x="119" y="104"/>
                    <a:pt x="179" y="104"/>
                  </a:cubicBezTo>
                  <a:cubicBezTo>
                    <a:pt x="239" y="104"/>
                    <a:pt x="298" y="109"/>
                    <a:pt x="358" y="119"/>
                  </a:cubicBezTo>
                  <a:cubicBezTo>
                    <a:pt x="298" y="40"/>
                    <a:pt x="239" y="0"/>
                    <a:pt x="17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11" name="Google Shape;12611;p21"/>
            <p:cNvSpPr/>
            <p:nvPr/>
          </p:nvSpPr>
          <p:spPr>
            <a:xfrm>
              <a:off x="6036225" y="2557100"/>
              <a:ext cx="1525" cy="5000"/>
            </a:xfrm>
            <a:custGeom>
              <a:avLst/>
              <a:gdLst/>
              <a:ahLst/>
              <a:cxnLst/>
              <a:rect l="l" t="t" r="r" b="b"/>
              <a:pathLst>
                <a:path w="61" h="200" extrusionOk="0">
                  <a:moveTo>
                    <a:pt x="60" y="1"/>
                  </a:moveTo>
                  <a:cubicBezTo>
                    <a:pt x="40" y="21"/>
                    <a:pt x="1" y="41"/>
                    <a:pt x="1" y="41"/>
                  </a:cubicBezTo>
                  <a:lnTo>
                    <a:pt x="60" y="200"/>
                  </a:lnTo>
                  <a:lnTo>
                    <a:pt x="60" y="1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12" name="Google Shape;12612;p21"/>
            <p:cNvSpPr/>
            <p:nvPr/>
          </p:nvSpPr>
          <p:spPr>
            <a:xfrm>
              <a:off x="6247600" y="2505375"/>
              <a:ext cx="5475" cy="2275"/>
            </a:xfrm>
            <a:custGeom>
              <a:avLst/>
              <a:gdLst/>
              <a:ahLst/>
              <a:cxnLst/>
              <a:rect l="l" t="t" r="r" b="b"/>
              <a:pathLst>
                <a:path w="219" h="91" extrusionOk="0">
                  <a:moveTo>
                    <a:pt x="0" y="1"/>
                  </a:moveTo>
                  <a:cubicBezTo>
                    <a:pt x="30" y="61"/>
                    <a:pt x="65" y="90"/>
                    <a:pt x="102" y="90"/>
                  </a:cubicBezTo>
                  <a:cubicBezTo>
                    <a:pt x="139" y="90"/>
                    <a:pt x="179" y="61"/>
                    <a:pt x="21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13" name="Google Shape;12613;p21"/>
            <p:cNvSpPr/>
            <p:nvPr/>
          </p:nvSpPr>
          <p:spPr>
            <a:xfrm>
              <a:off x="6066575" y="2506000"/>
              <a:ext cx="9475" cy="3875"/>
            </a:xfrm>
            <a:custGeom>
              <a:avLst/>
              <a:gdLst/>
              <a:ahLst/>
              <a:cxnLst/>
              <a:rect l="l" t="t" r="r" b="b"/>
              <a:pathLst>
                <a:path w="379" h="155" extrusionOk="0">
                  <a:moveTo>
                    <a:pt x="192" y="0"/>
                  </a:moveTo>
                  <a:cubicBezTo>
                    <a:pt x="126" y="0"/>
                    <a:pt x="63" y="50"/>
                    <a:pt x="0" y="155"/>
                  </a:cubicBezTo>
                  <a:cubicBezTo>
                    <a:pt x="119" y="155"/>
                    <a:pt x="239" y="115"/>
                    <a:pt x="378" y="115"/>
                  </a:cubicBezTo>
                  <a:cubicBezTo>
                    <a:pt x="312" y="40"/>
                    <a:pt x="251" y="0"/>
                    <a:pt x="192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14" name="Google Shape;12614;p21"/>
            <p:cNvSpPr/>
            <p:nvPr/>
          </p:nvSpPr>
          <p:spPr>
            <a:xfrm>
              <a:off x="5841275" y="2500900"/>
              <a:ext cx="7500" cy="4025"/>
            </a:xfrm>
            <a:custGeom>
              <a:avLst/>
              <a:gdLst/>
              <a:ahLst/>
              <a:cxnLst/>
              <a:rect l="l" t="t" r="r" b="b"/>
              <a:pathLst>
                <a:path w="300" h="161" extrusionOk="0">
                  <a:moveTo>
                    <a:pt x="160" y="1"/>
                  </a:moveTo>
                  <a:cubicBezTo>
                    <a:pt x="100" y="1"/>
                    <a:pt x="60" y="61"/>
                    <a:pt x="1" y="80"/>
                  </a:cubicBezTo>
                  <a:lnTo>
                    <a:pt x="160" y="160"/>
                  </a:lnTo>
                  <a:lnTo>
                    <a:pt x="299" y="80"/>
                  </a:lnTo>
                  <a:cubicBezTo>
                    <a:pt x="259" y="61"/>
                    <a:pt x="200" y="1"/>
                    <a:pt x="16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15" name="Google Shape;12615;p21"/>
            <p:cNvSpPr/>
            <p:nvPr/>
          </p:nvSpPr>
          <p:spPr>
            <a:xfrm>
              <a:off x="5962000" y="2504750"/>
              <a:ext cx="10600" cy="4700"/>
            </a:xfrm>
            <a:custGeom>
              <a:avLst/>
              <a:gdLst/>
              <a:ahLst/>
              <a:cxnLst/>
              <a:rect l="l" t="t" r="r" b="b"/>
              <a:pathLst>
                <a:path w="424" h="188" extrusionOk="0">
                  <a:moveTo>
                    <a:pt x="152" y="1"/>
                  </a:moveTo>
                  <a:cubicBezTo>
                    <a:pt x="72" y="1"/>
                    <a:pt x="0" y="17"/>
                    <a:pt x="26" y="106"/>
                  </a:cubicBezTo>
                  <a:cubicBezTo>
                    <a:pt x="54" y="163"/>
                    <a:pt x="114" y="188"/>
                    <a:pt x="185" y="188"/>
                  </a:cubicBezTo>
                  <a:cubicBezTo>
                    <a:pt x="262" y="188"/>
                    <a:pt x="351" y="158"/>
                    <a:pt x="423" y="106"/>
                  </a:cubicBezTo>
                  <a:cubicBezTo>
                    <a:pt x="344" y="66"/>
                    <a:pt x="304" y="26"/>
                    <a:pt x="284" y="6"/>
                  </a:cubicBezTo>
                  <a:cubicBezTo>
                    <a:pt x="248" y="6"/>
                    <a:pt x="199" y="1"/>
                    <a:pt x="152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16" name="Google Shape;12616;p21"/>
            <p:cNvSpPr/>
            <p:nvPr/>
          </p:nvSpPr>
          <p:spPr>
            <a:xfrm>
              <a:off x="5184325" y="2909175"/>
              <a:ext cx="82575" cy="41400"/>
            </a:xfrm>
            <a:custGeom>
              <a:avLst/>
              <a:gdLst/>
              <a:ahLst/>
              <a:cxnLst/>
              <a:rect l="l" t="t" r="r" b="b"/>
              <a:pathLst>
                <a:path w="3303" h="1656" extrusionOk="0">
                  <a:moveTo>
                    <a:pt x="1675" y="1"/>
                  </a:moveTo>
                  <a:cubicBezTo>
                    <a:pt x="1647" y="1"/>
                    <a:pt x="1615" y="16"/>
                    <a:pt x="1572" y="42"/>
                  </a:cubicBezTo>
                  <a:cubicBezTo>
                    <a:pt x="1174" y="499"/>
                    <a:pt x="438" y="161"/>
                    <a:pt x="0" y="678"/>
                  </a:cubicBezTo>
                  <a:cubicBezTo>
                    <a:pt x="637" y="996"/>
                    <a:pt x="1234" y="1275"/>
                    <a:pt x="1890" y="1374"/>
                  </a:cubicBezTo>
                  <a:cubicBezTo>
                    <a:pt x="2010" y="1474"/>
                    <a:pt x="2169" y="1454"/>
                    <a:pt x="2288" y="1553"/>
                  </a:cubicBezTo>
                  <a:cubicBezTo>
                    <a:pt x="2388" y="1553"/>
                    <a:pt x="2507" y="1573"/>
                    <a:pt x="2606" y="1593"/>
                  </a:cubicBezTo>
                  <a:cubicBezTo>
                    <a:pt x="2686" y="1633"/>
                    <a:pt x="2785" y="1653"/>
                    <a:pt x="2865" y="1653"/>
                  </a:cubicBezTo>
                  <a:cubicBezTo>
                    <a:pt x="2905" y="1653"/>
                    <a:pt x="2945" y="1655"/>
                    <a:pt x="2984" y="1655"/>
                  </a:cubicBezTo>
                  <a:cubicBezTo>
                    <a:pt x="3064" y="1655"/>
                    <a:pt x="3144" y="1646"/>
                    <a:pt x="3223" y="1593"/>
                  </a:cubicBezTo>
                  <a:cubicBezTo>
                    <a:pt x="3283" y="1534"/>
                    <a:pt x="3303" y="1434"/>
                    <a:pt x="3283" y="1355"/>
                  </a:cubicBezTo>
                  <a:cubicBezTo>
                    <a:pt x="3243" y="1275"/>
                    <a:pt x="3163" y="1235"/>
                    <a:pt x="3084" y="1195"/>
                  </a:cubicBezTo>
                  <a:cubicBezTo>
                    <a:pt x="2785" y="1096"/>
                    <a:pt x="2388" y="1076"/>
                    <a:pt x="2507" y="579"/>
                  </a:cubicBezTo>
                  <a:cubicBezTo>
                    <a:pt x="2308" y="360"/>
                    <a:pt x="1870" y="479"/>
                    <a:pt x="1771" y="81"/>
                  </a:cubicBezTo>
                  <a:cubicBezTo>
                    <a:pt x="1737" y="25"/>
                    <a:pt x="1710" y="1"/>
                    <a:pt x="1675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17" name="Google Shape;12617;p21"/>
            <p:cNvSpPr/>
            <p:nvPr/>
          </p:nvSpPr>
          <p:spPr>
            <a:xfrm>
              <a:off x="5303175" y="2971375"/>
              <a:ext cx="125350" cy="56300"/>
            </a:xfrm>
            <a:custGeom>
              <a:avLst/>
              <a:gdLst/>
              <a:ahLst/>
              <a:cxnLst/>
              <a:rect l="l" t="t" r="r" b="b"/>
              <a:pathLst>
                <a:path w="5014" h="2252" extrusionOk="0">
                  <a:moveTo>
                    <a:pt x="80" y="0"/>
                  </a:moveTo>
                  <a:lnTo>
                    <a:pt x="80" y="0"/>
                  </a:lnTo>
                  <a:cubicBezTo>
                    <a:pt x="100" y="179"/>
                    <a:pt x="240" y="359"/>
                    <a:pt x="1" y="458"/>
                  </a:cubicBezTo>
                  <a:cubicBezTo>
                    <a:pt x="240" y="697"/>
                    <a:pt x="538" y="836"/>
                    <a:pt x="896" y="836"/>
                  </a:cubicBezTo>
                  <a:cubicBezTo>
                    <a:pt x="2070" y="1274"/>
                    <a:pt x="3283" y="1572"/>
                    <a:pt x="4417" y="2149"/>
                  </a:cubicBezTo>
                  <a:cubicBezTo>
                    <a:pt x="4526" y="2203"/>
                    <a:pt x="4635" y="2252"/>
                    <a:pt x="4744" y="2252"/>
                  </a:cubicBezTo>
                  <a:cubicBezTo>
                    <a:pt x="4834" y="2252"/>
                    <a:pt x="4924" y="2219"/>
                    <a:pt x="5014" y="2129"/>
                  </a:cubicBezTo>
                  <a:cubicBezTo>
                    <a:pt x="3522" y="1075"/>
                    <a:pt x="1751" y="597"/>
                    <a:pt x="8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18" name="Google Shape;12618;p21"/>
            <p:cNvSpPr/>
            <p:nvPr/>
          </p:nvSpPr>
          <p:spPr>
            <a:xfrm>
              <a:off x="5224100" y="2890075"/>
              <a:ext cx="40900" cy="28450"/>
            </a:xfrm>
            <a:custGeom>
              <a:avLst/>
              <a:gdLst/>
              <a:ahLst/>
              <a:cxnLst/>
              <a:rect l="l" t="t" r="r" b="b"/>
              <a:pathLst>
                <a:path w="1636" h="1138" extrusionOk="0">
                  <a:moveTo>
                    <a:pt x="224" y="0"/>
                  </a:moveTo>
                  <a:cubicBezTo>
                    <a:pt x="194" y="0"/>
                    <a:pt x="173" y="31"/>
                    <a:pt x="160" y="70"/>
                  </a:cubicBezTo>
                  <a:cubicBezTo>
                    <a:pt x="180" y="328"/>
                    <a:pt x="120" y="567"/>
                    <a:pt x="1" y="826"/>
                  </a:cubicBezTo>
                  <a:cubicBezTo>
                    <a:pt x="61" y="826"/>
                    <a:pt x="120" y="845"/>
                    <a:pt x="180" y="845"/>
                  </a:cubicBezTo>
                  <a:cubicBezTo>
                    <a:pt x="256" y="825"/>
                    <a:pt x="330" y="817"/>
                    <a:pt x="402" y="817"/>
                  </a:cubicBezTo>
                  <a:cubicBezTo>
                    <a:pt x="685" y="817"/>
                    <a:pt x="932" y="953"/>
                    <a:pt x="1155" y="1064"/>
                  </a:cubicBezTo>
                  <a:cubicBezTo>
                    <a:pt x="1267" y="1116"/>
                    <a:pt x="1350" y="1138"/>
                    <a:pt x="1412" y="1138"/>
                  </a:cubicBezTo>
                  <a:cubicBezTo>
                    <a:pt x="1635" y="1138"/>
                    <a:pt x="1581" y="853"/>
                    <a:pt x="1612" y="666"/>
                  </a:cubicBezTo>
                  <a:cubicBezTo>
                    <a:pt x="1175" y="448"/>
                    <a:pt x="618" y="448"/>
                    <a:pt x="279" y="30"/>
                  </a:cubicBezTo>
                  <a:cubicBezTo>
                    <a:pt x="259" y="9"/>
                    <a:pt x="240" y="0"/>
                    <a:pt x="224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19" name="Google Shape;12619;p21"/>
            <p:cNvSpPr/>
            <p:nvPr/>
          </p:nvSpPr>
          <p:spPr>
            <a:xfrm>
              <a:off x="5232075" y="2861975"/>
              <a:ext cx="31350" cy="28350"/>
            </a:xfrm>
            <a:custGeom>
              <a:avLst/>
              <a:gdLst/>
              <a:ahLst/>
              <a:cxnLst/>
              <a:rect l="l" t="t" r="r" b="b"/>
              <a:pathLst>
                <a:path w="1254" h="1134" extrusionOk="0">
                  <a:moveTo>
                    <a:pt x="199" y="0"/>
                  </a:moveTo>
                  <a:cubicBezTo>
                    <a:pt x="40" y="159"/>
                    <a:pt x="80" y="378"/>
                    <a:pt x="0" y="577"/>
                  </a:cubicBezTo>
                  <a:cubicBezTo>
                    <a:pt x="40" y="656"/>
                    <a:pt x="40" y="736"/>
                    <a:pt x="60" y="796"/>
                  </a:cubicBezTo>
                  <a:cubicBezTo>
                    <a:pt x="87" y="793"/>
                    <a:pt x="114" y="792"/>
                    <a:pt x="141" y="792"/>
                  </a:cubicBezTo>
                  <a:cubicBezTo>
                    <a:pt x="520" y="792"/>
                    <a:pt x="821" y="1041"/>
                    <a:pt x="1174" y="1134"/>
                  </a:cubicBezTo>
                  <a:cubicBezTo>
                    <a:pt x="1234" y="1074"/>
                    <a:pt x="1253" y="995"/>
                    <a:pt x="1253" y="895"/>
                  </a:cubicBezTo>
                  <a:cubicBezTo>
                    <a:pt x="1154" y="577"/>
                    <a:pt x="856" y="537"/>
                    <a:pt x="597" y="378"/>
                  </a:cubicBezTo>
                  <a:cubicBezTo>
                    <a:pt x="418" y="298"/>
                    <a:pt x="378" y="100"/>
                    <a:pt x="19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20" name="Google Shape;12620;p21"/>
            <p:cNvSpPr/>
            <p:nvPr/>
          </p:nvSpPr>
          <p:spPr>
            <a:xfrm>
              <a:off x="5255450" y="2945625"/>
              <a:ext cx="25875" cy="12900"/>
            </a:xfrm>
            <a:custGeom>
              <a:avLst/>
              <a:gdLst/>
              <a:ahLst/>
              <a:cxnLst/>
              <a:rect l="l" t="t" r="r" b="b"/>
              <a:pathLst>
                <a:path w="1035" h="516" extrusionOk="0">
                  <a:moveTo>
                    <a:pt x="730" y="0"/>
                  </a:moveTo>
                  <a:cubicBezTo>
                    <a:pt x="635" y="0"/>
                    <a:pt x="536" y="30"/>
                    <a:pt x="438" y="95"/>
                  </a:cubicBezTo>
                  <a:cubicBezTo>
                    <a:pt x="299" y="95"/>
                    <a:pt x="159" y="115"/>
                    <a:pt x="20" y="115"/>
                  </a:cubicBezTo>
                  <a:cubicBezTo>
                    <a:pt x="20" y="115"/>
                    <a:pt x="0" y="115"/>
                    <a:pt x="20" y="195"/>
                  </a:cubicBezTo>
                  <a:cubicBezTo>
                    <a:pt x="20" y="235"/>
                    <a:pt x="20" y="275"/>
                    <a:pt x="60" y="314"/>
                  </a:cubicBezTo>
                  <a:cubicBezTo>
                    <a:pt x="278" y="423"/>
                    <a:pt x="496" y="516"/>
                    <a:pt x="744" y="516"/>
                  </a:cubicBezTo>
                  <a:cubicBezTo>
                    <a:pt x="768" y="516"/>
                    <a:pt x="792" y="515"/>
                    <a:pt x="816" y="513"/>
                  </a:cubicBezTo>
                  <a:cubicBezTo>
                    <a:pt x="856" y="434"/>
                    <a:pt x="935" y="374"/>
                    <a:pt x="1015" y="294"/>
                  </a:cubicBezTo>
                  <a:cubicBezTo>
                    <a:pt x="1015" y="294"/>
                    <a:pt x="1035" y="275"/>
                    <a:pt x="1035" y="215"/>
                  </a:cubicBezTo>
                  <a:cubicBezTo>
                    <a:pt x="1035" y="155"/>
                    <a:pt x="1015" y="115"/>
                    <a:pt x="955" y="56"/>
                  </a:cubicBezTo>
                  <a:cubicBezTo>
                    <a:pt x="883" y="20"/>
                    <a:pt x="808" y="0"/>
                    <a:pt x="73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21" name="Google Shape;12621;p21"/>
            <p:cNvSpPr/>
            <p:nvPr/>
          </p:nvSpPr>
          <p:spPr>
            <a:xfrm>
              <a:off x="5275325" y="2957575"/>
              <a:ext cx="13950" cy="5475"/>
            </a:xfrm>
            <a:custGeom>
              <a:avLst/>
              <a:gdLst/>
              <a:ahLst/>
              <a:cxnLst/>
              <a:rect l="l" t="t" r="r" b="b"/>
              <a:pathLst>
                <a:path w="558" h="219" extrusionOk="0">
                  <a:moveTo>
                    <a:pt x="208" y="1"/>
                  </a:moveTo>
                  <a:cubicBezTo>
                    <a:pt x="141" y="1"/>
                    <a:pt x="71" y="9"/>
                    <a:pt x="1" y="15"/>
                  </a:cubicBezTo>
                  <a:cubicBezTo>
                    <a:pt x="119" y="167"/>
                    <a:pt x="280" y="219"/>
                    <a:pt x="460" y="219"/>
                  </a:cubicBezTo>
                  <a:cubicBezTo>
                    <a:pt x="492" y="219"/>
                    <a:pt x="525" y="217"/>
                    <a:pt x="558" y="214"/>
                  </a:cubicBezTo>
                  <a:cubicBezTo>
                    <a:pt x="477" y="38"/>
                    <a:pt x="350" y="1"/>
                    <a:pt x="208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22" name="Google Shape;12622;p21"/>
            <p:cNvSpPr/>
            <p:nvPr/>
          </p:nvSpPr>
          <p:spPr>
            <a:xfrm>
              <a:off x="5289250" y="2962775"/>
              <a:ext cx="9975" cy="4800"/>
            </a:xfrm>
            <a:custGeom>
              <a:avLst/>
              <a:gdLst/>
              <a:ahLst/>
              <a:cxnLst/>
              <a:rect l="l" t="t" r="r" b="b"/>
              <a:pathLst>
                <a:path w="399" h="192" extrusionOk="0">
                  <a:moveTo>
                    <a:pt x="100" y="0"/>
                  </a:moveTo>
                  <a:cubicBezTo>
                    <a:pt x="69" y="0"/>
                    <a:pt x="36" y="2"/>
                    <a:pt x="1" y="6"/>
                  </a:cubicBezTo>
                  <a:cubicBezTo>
                    <a:pt x="81" y="151"/>
                    <a:pt x="187" y="192"/>
                    <a:pt x="309" y="192"/>
                  </a:cubicBezTo>
                  <a:cubicBezTo>
                    <a:pt x="338" y="192"/>
                    <a:pt x="368" y="189"/>
                    <a:pt x="399" y="185"/>
                  </a:cubicBezTo>
                  <a:cubicBezTo>
                    <a:pt x="335" y="41"/>
                    <a:pt x="232" y="0"/>
                    <a:pt x="10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23" name="Google Shape;12623;p21"/>
            <p:cNvSpPr/>
            <p:nvPr/>
          </p:nvSpPr>
          <p:spPr>
            <a:xfrm>
              <a:off x="5228575" y="2881350"/>
              <a:ext cx="4500" cy="9975"/>
            </a:xfrm>
            <a:custGeom>
              <a:avLst/>
              <a:gdLst/>
              <a:ahLst/>
              <a:cxnLst/>
              <a:rect l="l" t="t" r="r" b="b"/>
              <a:pathLst>
                <a:path w="180" h="399" extrusionOk="0">
                  <a:moveTo>
                    <a:pt x="180" y="1"/>
                  </a:moveTo>
                  <a:cubicBezTo>
                    <a:pt x="1" y="80"/>
                    <a:pt x="1" y="220"/>
                    <a:pt x="1" y="399"/>
                  </a:cubicBezTo>
                  <a:cubicBezTo>
                    <a:pt x="21" y="379"/>
                    <a:pt x="80" y="359"/>
                    <a:pt x="120" y="359"/>
                  </a:cubicBezTo>
                  <a:cubicBezTo>
                    <a:pt x="120" y="220"/>
                    <a:pt x="140" y="120"/>
                    <a:pt x="18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24" name="Google Shape;12624;p21"/>
            <p:cNvSpPr/>
            <p:nvPr/>
          </p:nvSpPr>
          <p:spPr>
            <a:xfrm>
              <a:off x="5232075" y="2943375"/>
              <a:ext cx="9975" cy="4775"/>
            </a:xfrm>
            <a:custGeom>
              <a:avLst/>
              <a:gdLst/>
              <a:ahLst/>
              <a:cxnLst/>
              <a:rect l="l" t="t" r="r" b="b"/>
              <a:pathLst>
                <a:path w="399" h="191" extrusionOk="0">
                  <a:moveTo>
                    <a:pt x="98" y="0"/>
                  </a:moveTo>
                  <a:cubicBezTo>
                    <a:pt x="67" y="0"/>
                    <a:pt x="35" y="3"/>
                    <a:pt x="0" y="6"/>
                  </a:cubicBezTo>
                  <a:cubicBezTo>
                    <a:pt x="84" y="141"/>
                    <a:pt x="197" y="190"/>
                    <a:pt x="326" y="190"/>
                  </a:cubicBezTo>
                  <a:cubicBezTo>
                    <a:pt x="349" y="190"/>
                    <a:pt x="373" y="189"/>
                    <a:pt x="398" y="185"/>
                  </a:cubicBezTo>
                  <a:cubicBezTo>
                    <a:pt x="318" y="41"/>
                    <a:pt x="225" y="0"/>
                    <a:pt x="9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25" name="Google Shape;12625;p21"/>
            <p:cNvSpPr/>
            <p:nvPr/>
          </p:nvSpPr>
          <p:spPr>
            <a:xfrm>
              <a:off x="5250475" y="2948500"/>
              <a:ext cx="5975" cy="4500"/>
            </a:xfrm>
            <a:custGeom>
              <a:avLst/>
              <a:gdLst/>
              <a:ahLst/>
              <a:cxnLst/>
              <a:rect l="l" t="t" r="r" b="b"/>
              <a:pathLst>
                <a:path w="239" h="180" extrusionOk="0">
                  <a:moveTo>
                    <a:pt x="219" y="0"/>
                  </a:moveTo>
                  <a:cubicBezTo>
                    <a:pt x="139" y="0"/>
                    <a:pt x="60" y="20"/>
                    <a:pt x="0" y="20"/>
                  </a:cubicBezTo>
                  <a:cubicBezTo>
                    <a:pt x="100" y="80"/>
                    <a:pt x="159" y="120"/>
                    <a:pt x="239" y="179"/>
                  </a:cubicBezTo>
                  <a:cubicBezTo>
                    <a:pt x="239" y="120"/>
                    <a:pt x="219" y="60"/>
                    <a:pt x="21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26" name="Google Shape;12626;p21"/>
            <p:cNvSpPr/>
            <p:nvPr/>
          </p:nvSpPr>
          <p:spPr>
            <a:xfrm>
              <a:off x="5057000" y="3086750"/>
              <a:ext cx="109950" cy="39025"/>
            </a:xfrm>
            <a:custGeom>
              <a:avLst/>
              <a:gdLst/>
              <a:ahLst/>
              <a:cxnLst/>
              <a:rect l="l" t="t" r="r" b="b"/>
              <a:pathLst>
                <a:path w="4398" h="1561" extrusionOk="0">
                  <a:moveTo>
                    <a:pt x="717" y="1"/>
                  </a:moveTo>
                  <a:cubicBezTo>
                    <a:pt x="478" y="319"/>
                    <a:pt x="220" y="617"/>
                    <a:pt x="1" y="955"/>
                  </a:cubicBezTo>
                  <a:cubicBezTo>
                    <a:pt x="240" y="1333"/>
                    <a:pt x="638" y="1373"/>
                    <a:pt x="1035" y="1512"/>
                  </a:cubicBezTo>
                  <a:cubicBezTo>
                    <a:pt x="1144" y="1548"/>
                    <a:pt x="1253" y="1561"/>
                    <a:pt x="1361" y="1561"/>
                  </a:cubicBezTo>
                  <a:cubicBezTo>
                    <a:pt x="1707" y="1561"/>
                    <a:pt x="2048" y="1423"/>
                    <a:pt x="2387" y="1423"/>
                  </a:cubicBezTo>
                  <a:cubicBezTo>
                    <a:pt x="2540" y="1423"/>
                    <a:pt x="2693" y="1451"/>
                    <a:pt x="2846" y="1532"/>
                  </a:cubicBezTo>
                  <a:lnTo>
                    <a:pt x="3403" y="1532"/>
                  </a:lnTo>
                  <a:cubicBezTo>
                    <a:pt x="3482" y="1453"/>
                    <a:pt x="3502" y="1373"/>
                    <a:pt x="3462" y="1294"/>
                  </a:cubicBezTo>
                  <a:cubicBezTo>
                    <a:pt x="3383" y="1154"/>
                    <a:pt x="3283" y="1055"/>
                    <a:pt x="3124" y="1015"/>
                  </a:cubicBezTo>
                  <a:cubicBezTo>
                    <a:pt x="2726" y="916"/>
                    <a:pt x="2328" y="1035"/>
                    <a:pt x="1931" y="856"/>
                  </a:cubicBezTo>
                  <a:lnTo>
                    <a:pt x="1931" y="856"/>
                  </a:lnTo>
                  <a:cubicBezTo>
                    <a:pt x="2607" y="975"/>
                    <a:pt x="3303" y="955"/>
                    <a:pt x="3960" y="1115"/>
                  </a:cubicBezTo>
                  <a:cubicBezTo>
                    <a:pt x="3987" y="1120"/>
                    <a:pt x="4016" y="1123"/>
                    <a:pt x="4044" y="1123"/>
                  </a:cubicBezTo>
                  <a:cubicBezTo>
                    <a:pt x="4220" y="1123"/>
                    <a:pt x="4397" y="1013"/>
                    <a:pt x="4397" y="756"/>
                  </a:cubicBezTo>
                  <a:cubicBezTo>
                    <a:pt x="4258" y="597"/>
                    <a:pt x="3920" y="796"/>
                    <a:pt x="3800" y="538"/>
                  </a:cubicBezTo>
                  <a:cubicBezTo>
                    <a:pt x="3670" y="407"/>
                    <a:pt x="3510" y="360"/>
                    <a:pt x="3357" y="360"/>
                  </a:cubicBezTo>
                  <a:cubicBezTo>
                    <a:pt x="3228" y="360"/>
                    <a:pt x="3104" y="393"/>
                    <a:pt x="3005" y="438"/>
                  </a:cubicBezTo>
                  <a:cubicBezTo>
                    <a:pt x="2854" y="514"/>
                    <a:pt x="2703" y="535"/>
                    <a:pt x="2557" y="535"/>
                  </a:cubicBezTo>
                  <a:cubicBezTo>
                    <a:pt x="2394" y="535"/>
                    <a:pt x="2236" y="508"/>
                    <a:pt x="2090" y="498"/>
                  </a:cubicBezTo>
                  <a:cubicBezTo>
                    <a:pt x="1612" y="418"/>
                    <a:pt x="996" y="617"/>
                    <a:pt x="717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27" name="Google Shape;12627;p21"/>
            <p:cNvSpPr/>
            <p:nvPr/>
          </p:nvSpPr>
          <p:spPr>
            <a:xfrm>
              <a:off x="5089325" y="3032525"/>
              <a:ext cx="27400" cy="25525"/>
            </a:xfrm>
            <a:custGeom>
              <a:avLst/>
              <a:gdLst/>
              <a:ahLst/>
              <a:cxnLst/>
              <a:rect l="l" t="t" r="r" b="b"/>
              <a:pathLst>
                <a:path w="1096" h="1021" extrusionOk="0">
                  <a:moveTo>
                    <a:pt x="109" y="0"/>
                  </a:moveTo>
                  <a:cubicBezTo>
                    <a:pt x="83" y="0"/>
                    <a:pt x="56" y="15"/>
                    <a:pt x="21" y="41"/>
                  </a:cubicBezTo>
                  <a:cubicBezTo>
                    <a:pt x="1" y="379"/>
                    <a:pt x="1" y="678"/>
                    <a:pt x="1" y="996"/>
                  </a:cubicBezTo>
                  <a:cubicBezTo>
                    <a:pt x="160" y="996"/>
                    <a:pt x="319" y="1021"/>
                    <a:pt x="496" y="1021"/>
                  </a:cubicBezTo>
                  <a:cubicBezTo>
                    <a:pt x="672" y="1021"/>
                    <a:pt x="866" y="996"/>
                    <a:pt x="1095" y="896"/>
                  </a:cubicBezTo>
                  <a:cubicBezTo>
                    <a:pt x="677" y="697"/>
                    <a:pt x="200" y="598"/>
                    <a:pt x="220" y="81"/>
                  </a:cubicBezTo>
                  <a:cubicBezTo>
                    <a:pt x="175" y="25"/>
                    <a:pt x="143" y="0"/>
                    <a:pt x="10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28" name="Google Shape;12628;p21"/>
            <p:cNvSpPr/>
            <p:nvPr/>
          </p:nvSpPr>
          <p:spPr>
            <a:xfrm>
              <a:off x="5089325" y="3029550"/>
              <a:ext cx="19925" cy="5000"/>
            </a:xfrm>
            <a:custGeom>
              <a:avLst/>
              <a:gdLst/>
              <a:ahLst/>
              <a:cxnLst/>
              <a:rect l="l" t="t" r="r" b="b"/>
              <a:pathLst>
                <a:path w="797" h="200" extrusionOk="0">
                  <a:moveTo>
                    <a:pt x="21" y="1"/>
                  </a:moveTo>
                  <a:cubicBezTo>
                    <a:pt x="1" y="41"/>
                    <a:pt x="1" y="120"/>
                    <a:pt x="1" y="200"/>
                  </a:cubicBezTo>
                  <a:lnTo>
                    <a:pt x="220" y="200"/>
                  </a:lnTo>
                  <a:cubicBezTo>
                    <a:pt x="260" y="192"/>
                    <a:pt x="299" y="189"/>
                    <a:pt x="339" y="189"/>
                  </a:cubicBezTo>
                  <a:cubicBezTo>
                    <a:pt x="398" y="189"/>
                    <a:pt x="458" y="195"/>
                    <a:pt x="516" y="195"/>
                  </a:cubicBezTo>
                  <a:cubicBezTo>
                    <a:pt x="613" y="195"/>
                    <a:pt x="707" y="180"/>
                    <a:pt x="797" y="100"/>
                  </a:cubicBezTo>
                  <a:cubicBezTo>
                    <a:pt x="626" y="15"/>
                    <a:pt x="470" y="4"/>
                    <a:pt x="315" y="4"/>
                  </a:cubicBezTo>
                  <a:cubicBezTo>
                    <a:pt x="264" y="4"/>
                    <a:pt x="214" y="6"/>
                    <a:pt x="162" y="6"/>
                  </a:cubicBezTo>
                  <a:cubicBezTo>
                    <a:pt x="116" y="6"/>
                    <a:pt x="69" y="5"/>
                    <a:pt x="21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29" name="Google Shape;12629;p21"/>
            <p:cNvSpPr/>
            <p:nvPr/>
          </p:nvSpPr>
          <p:spPr>
            <a:xfrm>
              <a:off x="5037625" y="3115600"/>
              <a:ext cx="9475" cy="8975"/>
            </a:xfrm>
            <a:custGeom>
              <a:avLst/>
              <a:gdLst/>
              <a:ahLst/>
              <a:cxnLst/>
              <a:rect l="l" t="t" r="r" b="b"/>
              <a:pathLst>
                <a:path w="379" h="359" extrusionOk="0">
                  <a:moveTo>
                    <a:pt x="378" y="0"/>
                  </a:moveTo>
                  <a:lnTo>
                    <a:pt x="378" y="0"/>
                  </a:lnTo>
                  <a:cubicBezTo>
                    <a:pt x="179" y="40"/>
                    <a:pt x="100" y="179"/>
                    <a:pt x="0" y="358"/>
                  </a:cubicBezTo>
                  <a:lnTo>
                    <a:pt x="358" y="358"/>
                  </a:lnTo>
                  <a:cubicBezTo>
                    <a:pt x="378" y="219"/>
                    <a:pt x="378" y="140"/>
                    <a:pt x="37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30" name="Google Shape;12630;p21"/>
            <p:cNvSpPr/>
            <p:nvPr/>
          </p:nvSpPr>
          <p:spPr>
            <a:xfrm>
              <a:off x="5050550" y="3110625"/>
              <a:ext cx="6000" cy="4075"/>
            </a:xfrm>
            <a:custGeom>
              <a:avLst/>
              <a:gdLst/>
              <a:ahLst/>
              <a:cxnLst/>
              <a:rect l="l" t="t" r="r" b="b"/>
              <a:pathLst>
                <a:path w="240" h="163" extrusionOk="0">
                  <a:moveTo>
                    <a:pt x="239" y="0"/>
                  </a:moveTo>
                  <a:lnTo>
                    <a:pt x="0" y="160"/>
                  </a:lnTo>
                  <a:cubicBezTo>
                    <a:pt x="15" y="162"/>
                    <a:pt x="29" y="163"/>
                    <a:pt x="41" y="163"/>
                  </a:cubicBezTo>
                  <a:cubicBezTo>
                    <a:pt x="152" y="163"/>
                    <a:pt x="203" y="89"/>
                    <a:pt x="23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31" name="Google Shape;12631;p21"/>
            <p:cNvSpPr/>
            <p:nvPr/>
          </p:nvSpPr>
          <p:spPr>
            <a:xfrm>
              <a:off x="5209200" y="2789475"/>
              <a:ext cx="76600" cy="47875"/>
            </a:xfrm>
            <a:custGeom>
              <a:avLst/>
              <a:gdLst/>
              <a:ahLst/>
              <a:cxnLst/>
              <a:rect l="l" t="t" r="r" b="b"/>
              <a:pathLst>
                <a:path w="3064" h="1915" extrusionOk="0">
                  <a:moveTo>
                    <a:pt x="113" y="1"/>
                  </a:moveTo>
                  <a:cubicBezTo>
                    <a:pt x="72" y="1"/>
                    <a:pt x="36" y="27"/>
                    <a:pt x="0" y="75"/>
                  </a:cubicBezTo>
                  <a:lnTo>
                    <a:pt x="20" y="95"/>
                  </a:lnTo>
                  <a:cubicBezTo>
                    <a:pt x="20" y="433"/>
                    <a:pt x="318" y="413"/>
                    <a:pt x="557" y="473"/>
                  </a:cubicBezTo>
                  <a:cubicBezTo>
                    <a:pt x="1015" y="592"/>
                    <a:pt x="1393" y="831"/>
                    <a:pt x="1472" y="1368"/>
                  </a:cubicBezTo>
                  <a:cubicBezTo>
                    <a:pt x="1492" y="1428"/>
                    <a:pt x="1552" y="1508"/>
                    <a:pt x="1611" y="1567"/>
                  </a:cubicBezTo>
                  <a:cubicBezTo>
                    <a:pt x="1905" y="1714"/>
                    <a:pt x="2187" y="1914"/>
                    <a:pt x="2506" y="1914"/>
                  </a:cubicBezTo>
                  <a:cubicBezTo>
                    <a:pt x="2620" y="1914"/>
                    <a:pt x="2739" y="1889"/>
                    <a:pt x="2865" y="1826"/>
                  </a:cubicBezTo>
                  <a:cubicBezTo>
                    <a:pt x="3004" y="1706"/>
                    <a:pt x="3064" y="1547"/>
                    <a:pt x="3064" y="1368"/>
                  </a:cubicBezTo>
                  <a:cubicBezTo>
                    <a:pt x="2944" y="1189"/>
                    <a:pt x="2765" y="1090"/>
                    <a:pt x="2566" y="990"/>
                  </a:cubicBezTo>
                  <a:cubicBezTo>
                    <a:pt x="1910" y="612"/>
                    <a:pt x="1114" y="592"/>
                    <a:pt x="577" y="75"/>
                  </a:cubicBezTo>
                  <a:cubicBezTo>
                    <a:pt x="458" y="75"/>
                    <a:pt x="299" y="55"/>
                    <a:pt x="199" y="35"/>
                  </a:cubicBezTo>
                  <a:cubicBezTo>
                    <a:pt x="168" y="12"/>
                    <a:pt x="139" y="1"/>
                    <a:pt x="113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32" name="Google Shape;12632;p21"/>
            <p:cNvSpPr/>
            <p:nvPr/>
          </p:nvSpPr>
          <p:spPr>
            <a:xfrm>
              <a:off x="5240525" y="2823675"/>
              <a:ext cx="70150" cy="48125"/>
            </a:xfrm>
            <a:custGeom>
              <a:avLst/>
              <a:gdLst/>
              <a:ahLst/>
              <a:cxnLst/>
              <a:rect l="l" t="t" r="r" b="b"/>
              <a:pathLst>
                <a:path w="2806" h="1925" extrusionOk="0">
                  <a:moveTo>
                    <a:pt x="219" y="0"/>
                  </a:moveTo>
                  <a:cubicBezTo>
                    <a:pt x="159" y="100"/>
                    <a:pt x="100" y="179"/>
                    <a:pt x="40" y="239"/>
                  </a:cubicBezTo>
                  <a:cubicBezTo>
                    <a:pt x="40" y="418"/>
                    <a:pt x="20" y="597"/>
                    <a:pt x="20" y="776"/>
                  </a:cubicBezTo>
                  <a:cubicBezTo>
                    <a:pt x="0" y="836"/>
                    <a:pt x="0" y="935"/>
                    <a:pt x="20" y="1015"/>
                  </a:cubicBezTo>
                  <a:cubicBezTo>
                    <a:pt x="458" y="1532"/>
                    <a:pt x="1214" y="1452"/>
                    <a:pt x="1751" y="1830"/>
                  </a:cubicBezTo>
                  <a:cubicBezTo>
                    <a:pt x="1830" y="1870"/>
                    <a:pt x="1910" y="1890"/>
                    <a:pt x="2010" y="1910"/>
                  </a:cubicBezTo>
                  <a:cubicBezTo>
                    <a:pt x="2079" y="1920"/>
                    <a:pt x="2149" y="1925"/>
                    <a:pt x="2218" y="1925"/>
                  </a:cubicBezTo>
                  <a:cubicBezTo>
                    <a:pt x="2288" y="1925"/>
                    <a:pt x="2358" y="1920"/>
                    <a:pt x="2427" y="1910"/>
                  </a:cubicBezTo>
                  <a:cubicBezTo>
                    <a:pt x="2626" y="1870"/>
                    <a:pt x="2805" y="1791"/>
                    <a:pt x="2785" y="1532"/>
                  </a:cubicBezTo>
                  <a:cubicBezTo>
                    <a:pt x="2308" y="1015"/>
                    <a:pt x="1632" y="915"/>
                    <a:pt x="1015" y="697"/>
                  </a:cubicBezTo>
                  <a:cubicBezTo>
                    <a:pt x="836" y="677"/>
                    <a:pt x="637" y="697"/>
                    <a:pt x="518" y="518"/>
                  </a:cubicBezTo>
                  <a:cubicBezTo>
                    <a:pt x="498" y="438"/>
                    <a:pt x="458" y="398"/>
                    <a:pt x="438" y="319"/>
                  </a:cubicBezTo>
                  <a:cubicBezTo>
                    <a:pt x="418" y="219"/>
                    <a:pt x="358" y="120"/>
                    <a:pt x="299" y="40"/>
                  </a:cubicBezTo>
                  <a:lnTo>
                    <a:pt x="219" y="0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33" name="Google Shape;12633;p21"/>
            <p:cNvSpPr/>
            <p:nvPr/>
          </p:nvSpPr>
          <p:spPr>
            <a:xfrm>
              <a:off x="5122650" y="2967550"/>
              <a:ext cx="16950" cy="4225"/>
            </a:xfrm>
            <a:custGeom>
              <a:avLst/>
              <a:gdLst/>
              <a:ahLst/>
              <a:cxnLst/>
              <a:rect l="l" t="t" r="r" b="b"/>
              <a:pathLst>
                <a:path w="678" h="169" extrusionOk="0">
                  <a:moveTo>
                    <a:pt x="372" y="0"/>
                  </a:moveTo>
                  <a:cubicBezTo>
                    <a:pt x="235" y="0"/>
                    <a:pt x="104" y="27"/>
                    <a:pt x="1" y="153"/>
                  </a:cubicBezTo>
                  <a:cubicBezTo>
                    <a:pt x="64" y="163"/>
                    <a:pt x="124" y="168"/>
                    <a:pt x="182" y="168"/>
                  </a:cubicBezTo>
                  <a:cubicBezTo>
                    <a:pt x="364" y="168"/>
                    <a:pt x="526" y="120"/>
                    <a:pt x="677" y="14"/>
                  </a:cubicBezTo>
                  <a:cubicBezTo>
                    <a:pt x="577" y="14"/>
                    <a:pt x="473" y="0"/>
                    <a:pt x="372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34" name="Google Shape;12634;p21"/>
            <p:cNvSpPr/>
            <p:nvPr/>
          </p:nvSpPr>
          <p:spPr>
            <a:xfrm>
              <a:off x="5147025" y="2963200"/>
              <a:ext cx="11475" cy="4325"/>
            </a:xfrm>
            <a:custGeom>
              <a:avLst/>
              <a:gdLst/>
              <a:ahLst/>
              <a:cxnLst/>
              <a:rect l="l" t="t" r="r" b="b"/>
              <a:pathLst>
                <a:path w="459" h="173" extrusionOk="0">
                  <a:moveTo>
                    <a:pt x="325" y="0"/>
                  </a:moveTo>
                  <a:cubicBezTo>
                    <a:pt x="194" y="0"/>
                    <a:pt x="75" y="34"/>
                    <a:pt x="1" y="168"/>
                  </a:cubicBezTo>
                  <a:cubicBezTo>
                    <a:pt x="23" y="171"/>
                    <a:pt x="45" y="172"/>
                    <a:pt x="67" y="172"/>
                  </a:cubicBezTo>
                  <a:cubicBezTo>
                    <a:pt x="215" y="172"/>
                    <a:pt x="336" y="113"/>
                    <a:pt x="458" y="9"/>
                  </a:cubicBezTo>
                  <a:cubicBezTo>
                    <a:pt x="413" y="4"/>
                    <a:pt x="369" y="0"/>
                    <a:pt x="325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35" name="Google Shape;12635;p21"/>
            <p:cNvSpPr/>
            <p:nvPr/>
          </p:nvSpPr>
          <p:spPr>
            <a:xfrm>
              <a:off x="5055525" y="2982325"/>
              <a:ext cx="39300" cy="13950"/>
            </a:xfrm>
            <a:custGeom>
              <a:avLst/>
              <a:gdLst/>
              <a:ahLst/>
              <a:cxnLst/>
              <a:rect l="l" t="t" r="r" b="b"/>
              <a:pathLst>
                <a:path w="1572" h="558" extrusionOk="0">
                  <a:moveTo>
                    <a:pt x="299" y="0"/>
                  </a:moveTo>
                  <a:cubicBezTo>
                    <a:pt x="199" y="20"/>
                    <a:pt x="140" y="100"/>
                    <a:pt x="60" y="159"/>
                  </a:cubicBezTo>
                  <a:cubicBezTo>
                    <a:pt x="40" y="159"/>
                    <a:pt x="40" y="159"/>
                    <a:pt x="0" y="219"/>
                  </a:cubicBezTo>
                  <a:cubicBezTo>
                    <a:pt x="0" y="259"/>
                    <a:pt x="0" y="298"/>
                    <a:pt x="60" y="338"/>
                  </a:cubicBezTo>
                  <a:cubicBezTo>
                    <a:pt x="239" y="418"/>
                    <a:pt x="438" y="497"/>
                    <a:pt x="597" y="557"/>
                  </a:cubicBezTo>
                  <a:cubicBezTo>
                    <a:pt x="935" y="557"/>
                    <a:pt x="1254" y="537"/>
                    <a:pt x="1572" y="537"/>
                  </a:cubicBezTo>
                  <a:cubicBezTo>
                    <a:pt x="1433" y="298"/>
                    <a:pt x="955" y="438"/>
                    <a:pt x="995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36" name="Google Shape;12636;p21"/>
            <p:cNvSpPr/>
            <p:nvPr/>
          </p:nvSpPr>
          <p:spPr>
            <a:xfrm>
              <a:off x="5056525" y="2982325"/>
              <a:ext cx="5975" cy="4000"/>
            </a:xfrm>
            <a:custGeom>
              <a:avLst/>
              <a:gdLst/>
              <a:ahLst/>
              <a:cxnLst/>
              <a:rect l="l" t="t" r="r" b="b"/>
              <a:pathLst>
                <a:path w="239" h="160" extrusionOk="0">
                  <a:moveTo>
                    <a:pt x="239" y="0"/>
                  </a:moveTo>
                  <a:lnTo>
                    <a:pt x="239" y="0"/>
                  </a:lnTo>
                  <a:cubicBezTo>
                    <a:pt x="119" y="20"/>
                    <a:pt x="40" y="60"/>
                    <a:pt x="0" y="159"/>
                  </a:cubicBezTo>
                  <a:cubicBezTo>
                    <a:pt x="60" y="119"/>
                    <a:pt x="159" y="40"/>
                    <a:pt x="23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37" name="Google Shape;12637;p21"/>
            <p:cNvSpPr/>
            <p:nvPr/>
          </p:nvSpPr>
          <p:spPr>
            <a:xfrm>
              <a:off x="5052525" y="2986300"/>
              <a:ext cx="4025" cy="4500"/>
            </a:xfrm>
            <a:custGeom>
              <a:avLst/>
              <a:gdLst/>
              <a:ahLst/>
              <a:cxnLst/>
              <a:rect l="l" t="t" r="r" b="b"/>
              <a:pathLst>
                <a:path w="161" h="180" extrusionOk="0">
                  <a:moveTo>
                    <a:pt x="160" y="0"/>
                  </a:moveTo>
                  <a:cubicBezTo>
                    <a:pt x="1" y="60"/>
                    <a:pt x="1" y="139"/>
                    <a:pt x="160" y="179"/>
                  </a:cubicBezTo>
                  <a:lnTo>
                    <a:pt x="160" y="0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38" name="Google Shape;12638;p21"/>
            <p:cNvSpPr/>
            <p:nvPr/>
          </p:nvSpPr>
          <p:spPr>
            <a:xfrm>
              <a:off x="5103750" y="3005200"/>
              <a:ext cx="157175" cy="26375"/>
            </a:xfrm>
            <a:custGeom>
              <a:avLst/>
              <a:gdLst/>
              <a:ahLst/>
              <a:cxnLst/>
              <a:rect l="l" t="t" r="r" b="b"/>
              <a:pathLst>
                <a:path w="6287" h="1055" extrusionOk="0">
                  <a:moveTo>
                    <a:pt x="1135" y="0"/>
                  </a:moveTo>
                  <a:cubicBezTo>
                    <a:pt x="896" y="0"/>
                    <a:pt x="657" y="20"/>
                    <a:pt x="419" y="20"/>
                  </a:cubicBezTo>
                  <a:cubicBezTo>
                    <a:pt x="200" y="20"/>
                    <a:pt x="21" y="100"/>
                    <a:pt x="1" y="378"/>
                  </a:cubicBezTo>
                  <a:cubicBezTo>
                    <a:pt x="1533" y="478"/>
                    <a:pt x="3025" y="816"/>
                    <a:pt x="4536" y="995"/>
                  </a:cubicBezTo>
                  <a:cubicBezTo>
                    <a:pt x="4669" y="1041"/>
                    <a:pt x="4795" y="1055"/>
                    <a:pt x="4915" y="1055"/>
                  </a:cubicBezTo>
                  <a:cubicBezTo>
                    <a:pt x="5072" y="1055"/>
                    <a:pt x="5219" y="1032"/>
                    <a:pt x="5356" y="1032"/>
                  </a:cubicBezTo>
                  <a:cubicBezTo>
                    <a:pt x="5381" y="1032"/>
                    <a:pt x="5407" y="1033"/>
                    <a:pt x="5432" y="1035"/>
                  </a:cubicBezTo>
                  <a:cubicBezTo>
                    <a:pt x="5730" y="1015"/>
                    <a:pt x="6068" y="1035"/>
                    <a:pt x="6287" y="736"/>
                  </a:cubicBezTo>
                  <a:cubicBezTo>
                    <a:pt x="6108" y="617"/>
                    <a:pt x="5889" y="637"/>
                    <a:pt x="5670" y="597"/>
                  </a:cubicBezTo>
                  <a:cubicBezTo>
                    <a:pt x="4178" y="338"/>
                    <a:pt x="2627" y="378"/>
                    <a:pt x="1135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39" name="Google Shape;12639;p21"/>
            <p:cNvSpPr/>
            <p:nvPr/>
          </p:nvSpPr>
          <p:spPr>
            <a:xfrm>
              <a:off x="5236050" y="2851525"/>
              <a:ext cx="59700" cy="34850"/>
            </a:xfrm>
            <a:custGeom>
              <a:avLst/>
              <a:gdLst/>
              <a:ahLst/>
              <a:cxnLst/>
              <a:rect l="l" t="t" r="r" b="b"/>
              <a:pathLst>
                <a:path w="2388" h="1394" extrusionOk="0">
                  <a:moveTo>
                    <a:pt x="221" y="0"/>
                  </a:moveTo>
                  <a:cubicBezTo>
                    <a:pt x="171" y="0"/>
                    <a:pt x="126" y="27"/>
                    <a:pt x="100" y="80"/>
                  </a:cubicBezTo>
                  <a:cubicBezTo>
                    <a:pt x="80" y="199"/>
                    <a:pt x="80" y="299"/>
                    <a:pt x="40" y="418"/>
                  </a:cubicBezTo>
                  <a:cubicBezTo>
                    <a:pt x="100" y="617"/>
                    <a:pt x="0" y="895"/>
                    <a:pt x="279" y="995"/>
                  </a:cubicBezTo>
                  <a:cubicBezTo>
                    <a:pt x="366" y="951"/>
                    <a:pt x="447" y="934"/>
                    <a:pt x="525" y="934"/>
                  </a:cubicBezTo>
                  <a:cubicBezTo>
                    <a:pt x="765" y="934"/>
                    <a:pt x="968" y="1104"/>
                    <a:pt x="1194" y="1194"/>
                  </a:cubicBezTo>
                  <a:cubicBezTo>
                    <a:pt x="1405" y="1299"/>
                    <a:pt x="1616" y="1394"/>
                    <a:pt x="1824" y="1394"/>
                  </a:cubicBezTo>
                  <a:cubicBezTo>
                    <a:pt x="2008" y="1394"/>
                    <a:pt x="2190" y="1320"/>
                    <a:pt x="2368" y="1114"/>
                  </a:cubicBezTo>
                  <a:cubicBezTo>
                    <a:pt x="2387" y="955"/>
                    <a:pt x="2268" y="876"/>
                    <a:pt x="2129" y="816"/>
                  </a:cubicBezTo>
                  <a:cubicBezTo>
                    <a:pt x="2009" y="796"/>
                    <a:pt x="1890" y="756"/>
                    <a:pt x="1771" y="677"/>
                  </a:cubicBezTo>
                  <a:cubicBezTo>
                    <a:pt x="1632" y="617"/>
                    <a:pt x="1512" y="617"/>
                    <a:pt x="1393" y="577"/>
                  </a:cubicBezTo>
                  <a:cubicBezTo>
                    <a:pt x="1035" y="378"/>
                    <a:pt x="537" y="458"/>
                    <a:pt x="299" y="20"/>
                  </a:cubicBezTo>
                  <a:cubicBezTo>
                    <a:pt x="272" y="7"/>
                    <a:pt x="246" y="0"/>
                    <a:pt x="221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40" name="Google Shape;12640;p21"/>
            <p:cNvSpPr/>
            <p:nvPr/>
          </p:nvSpPr>
          <p:spPr>
            <a:xfrm>
              <a:off x="5237050" y="2842075"/>
              <a:ext cx="6975" cy="11450"/>
            </a:xfrm>
            <a:custGeom>
              <a:avLst/>
              <a:gdLst/>
              <a:ahLst/>
              <a:cxnLst/>
              <a:rect l="l" t="t" r="r" b="b"/>
              <a:pathLst>
                <a:path w="279" h="458" extrusionOk="0">
                  <a:moveTo>
                    <a:pt x="159" y="0"/>
                  </a:moveTo>
                  <a:cubicBezTo>
                    <a:pt x="40" y="140"/>
                    <a:pt x="0" y="279"/>
                    <a:pt x="60" y="458"/>
                  </a:cubicBezTo>
                  <a:cubicBezTo>
                    <a:pt x="80" y="438"/>
                    <a:pt x="139" y="438"/>
                    <a:pt x="179" y="398"/>
                  </a:cubicBezTo>
                  <a:cubicBezTo>
                    <a:pt x="199" y="398"/>
                    <a:pt x="239" y="398"/>
                    <a:pt x="259" y="358"/>
                  </a:cubicBezTo>
                  <a:cubicBezTo>
                    <a:pt x="279" y="299"/>
                    <a:pt x="259" y="279"/>
                    <a:pt x="199" y="219"/>
                  </a:cubicBezTo>
                  <a:cubicBezTo>
                    <a:pt x="179" y="159"/>
                    <a:pt x="179" y="80"/>
                    <a:pt x="15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41" name="Google Shape;12641;p21"/>
            <p:cNvSpPr/>
            <p:nvPr/>
          </p:nvSpPr>
          <p:spPr>
            <a:xfrm>
              <a:off x="6388325" y="3038300"/>
              <a:ext cx="301900" cy="50975"/>
            </a:xfrm>
            <a:custGeom>
              <a:avLst/>
              <a:gdLst/>
              <a:ahLst/>
              <a:cxnLst/>
              <a:rect l="l" t="t" r="r" b="b"/>
              <a:pathLst>
                <a:path w="12076" h="2039" extrusionOk="0">
                  <a:moveTo>
                    <a:pt x="11504" y="1"/>
                  </a:moveTo>
                  <a:cubicBezTo>
                    <a:pt x="10923" y="1"/>
                    <a:pt x="10372" y="255"/>
                    <a:pt x="9808" y="287"/>
                  </a:cubicBezTo>
                  <a:cubicBezTo>
                    <a:pt x="7321" y="466"/>
                    <a:pt x="4855" y="984"/>
                    <a:pt x="2348" y="1163"/>
                  </a:cubicBezTo>
                  <a:cubicBezTo>
                    <a:pt x="1970" y="1163"/>
                    <a:pt x="1572" y="1183"/>
                    <a:pt x="1234" y="1362"/>
                  </a:cubicBezTo>
                  <a:cubicBezTo>
                    <a:pt x="1092" y="1451"/>
                    <a:pt x="945" y="1471"/>
                    <a:pt x="796" y="1471"/>
                  </a:cubicBezTo>
                  <a:cubicBezTo>
                    <a:pt x="681" y="1471"/>
                    <a:pt x="564" y="1459"/>
                    <a:pt x="449" y="1459"/>
                  </a:cubicBezTo>
                  <a:cubicBezTo>
                    <a:pt x="317" y="1459"/>
                    <a:pt x="186" y="1474"/>
                    <a:pt x="60" y="1541"/>
                  </a:cubicBezTo>
                  <a:cubicBezTo>
                    <a:pt x="1" y="1899"/>
                    <a:pt x="339" y="1899"/>
                    <a:pt x="538" y="1998"/>
                  </a:cubicBezTo>
                  <a:cubicBezTo>
                    <a:pt x="578" y="1998"/>
                    <a:pt x="597" y="2038"/>
                    <a:pt x="657" y="2038"/>
                  </a:cubicBezTo>
                  <a:lnTo>
                    <a:pt x="777" y="2038"/>
                  </a:lnTo>
                  <a:cubicBezTo>
                    <a:pt x="896" y="1998"/>
                    <a:pt x="995" y="1978"/>
                    <a:pt x="1135" y="1958"/>
                  </a:cubicBezTo>
                  <a:cubicBezTo>
                    <a:pt x="1274" y="1899"/>
                    <a:pt x="1433" y="1879"/>
                    <a:pt x="1572" y="1859"/>
                  </a:cubicBezTo>
                  <a:cubicBezTo>
                    <a:pt x="1692" y="1839"/>
                    <a:pt x="1851" y="1839"/>
                    <a:pt x="1990" y="1839"/>
                  </a:cubicBezTo>
                  <a:cubicBezTo>
                    <a:pt x="2011" y="1844"/>
                    <a:pt x="2033" y="1847"/>
                    <a:pt x="2054" y="1847"/>
                  </a:cubicBezTo>
                  <a:cubicBezTo>
                    <a:pt x="2112" y="1847"/>
                    <a:pt x="2170" y="1828"/>
                    <a:pt x="2229" y="1799"/>
                  </a:cubicBezTo>
                  <a:cubicBezTo>
                    <a:pt x="2348" y="1760"/>
                    <a:pt x="2447" y="1740"/>
                    <a:pt x="2567" y="1740"/>
                  </a:cubicBezTo>
                  <a:lnTo>
                    <a:pt x="2825" y="1740"/>
                  </a:lnTo>
                  <a:cubicBezTo>
                    <a:pt x="2985" y="1740"/>
                    <a:pt x="3164" y="1740"/>
                    <a:pt x="3343" y="1680"/>
                  </a:cubicBezTo>
                  <a:cubicBezTo>
                    <a:pt x="3429" y="1651"/>
                    <a:pt x="3521" y="1644"/>
                    <a:pt x="3617" y="1644"/>
                  </a:cubicBezTo>
                  <a:cubicBezTo>
                    <a:pt x="3713" y="1644"/>
                    <a:pt x="3812" y="1651"/>
                    <a:pt x="3910" y="1651"/>
                  </a:cubicBezTo>
                  <a:cubicBezTo>
                    <a:pt x="4052" y="1651"/>
                    <a:pt x="4192" y="1636"/>
                    <a:pt x="4317" y="1561"/>
                  </a:cubicBezTo>
                  <a:lnTo>
                    <a:pt x="4874" y="1561"/>
                  </a:lnTo>
                  <a:cubicBezTo>
                    <a:pt x="4919" y="1567"/>
                    <a:pt x="4964" y="1569"/>
                    <a:pt x="5007" y="1569"/>
                  </a:cubicBezTo>
                  <a:cubicBezTo>
                    <a:pt x="5250" y="1569"/>
                    <a:pt x="5464" y="1480"/>
                    <a:pt x="5650" y="1362"/>
                  </a:cubicBezTo>
                  <a:cubicBezTo>
                    <a:pt x="6188" y="1267"/>
                    <a:pt x="6739" y="1159"/>
                    <a:pt x="7302" y="1159"/>
                  </a:cubicBezTo>
                  <a:cubicBezTo>
                    <a:pt x="7447" y="1159"/>
                    <a:pt x="7592" y="1166"/>
                    <a:pt x="7739" y="1183"/>
                  </a:cubicBezTo>
                  <a:cubicBezTo>
                    <a:pt x="8037" y="984"/>
                    <a:pt x="8395" y="1063"/>
                    <a:pt x="8694" y="944"/>
                  </a:cubicBezTo>
                  <a:cubicBezTo>
                    <a:pt x="8847" y="874"/>
                    <a:pt x="9004" y="858"/>
                    <a:pt x="9164" y="858"/>
                  </a:cubicBezTo>
                  <a:cubicBezTo>
                    <a:pt x="9301" y="858"/>
                    <a:pt x="9439" y="870"/>
                    <a:pt x="9577" y="870"/>
                  </a:cubicBezTo>
                  <a:cubicBezTo>
                    <a:pt x="9736" y="870"/>
                    <a:pt x="9894" y="854"/>
                    <a:pt x="10047" y="785"/>
                  </a:cubicBezTo>
                  <a:lnTo>
                    <a:pt x="10126" y="785"/>
                  </a:lnTo>
                  <a:lnTo>
                    <a:pt x="10206" y="765"/>
                  </a:lnTo>
                  <a:cubicBezTo>
                    <a:pt x="10325" y="665"/>
                    <a:pt x="10504" y="665"/>
                    <a:pt x="10643" y="606"/>
                  </a:cubicBezTo>
                  <a:cubicBezTo>
                    <a:pt x="10822" y="586"/>
                    <a:pt x="10981" y="586"/>
                    <a:pt x="11141" y="566"/>
                  </a:cubicBezTo>
                  <a:cubicBezTo>
                    <a:pt x="11251" y="489"/>
                    <a:pt x="11373" y="478"/>
                    <a:pt x="11497" y="478"/>
                  </a:cubicBezTo>
                  <a:cubicBezTo>
                    <a:pt x="11546" y="478"/>
                    <a:pt x="11596" y="480"/>
                    <a:pt x="11645" y="480"/>
                  </a:cubicBezTo>
                  <a:cubicBezTo>
                    <a:pt x="11760" y="480"/>
                    <a:pt x="11873" y="470"/>
                    <a:pt x="11976" y="407"/>
                  </a:cubicBezTo>
                  <a:lnTo>
                    <a:pt x="12016" y="447"/>
                  </a:lnTo>
                  <a:lnTo>
                    <a:pt x="12076" y="407"/>
                  </a:lnTo>
                  <a:lnTo>
                    <a:pt x="11916" y="49"/>
                  </a:lnTo>
                  <a:cubicBezTo>
                    <a:pt x="11777" y="15"/>
                    <a:pt x="11639" y="1"/>
                    <a:pt x="11504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42" name="Google Shape;12642;p21"/>
            <p:cNvSpPr/>
            <p:nvPr/>
          </p:nvSpPr>
          <p:spPr>
            <a:xfrm>
              <a:off x="6216250" y="3120750"/>
              <a:ext cx="25900" cy="133125"/>
            </a:xfrm>
            <a:custGeom>
              <a:avLst/>
              <a:gdLst/>
              <a:ahLst/>
              <a:cxnLst/>
              <a:rect l="l" t="t" r="r" b="b"/>
              <a:pathLst>
                <a:path w="1036" h="5325" extrusionOk="0">
                  <a:moveTo>
                    <a:pt x="402" y="1"/>
                  </a:moveTo>
                  <a:cubicBezTo>
                    <a:pt x="303" y="1"/>
                    <a:pt x="204" y="30"/>
                    <a:pt x="100" y="93"/>
                  </a:cubicBezTo>
                  <a:cubicBezTo>
                    <a:pt x="21" y="252"/>
                    <a:pt x="1" y="391"/>
                    <a:pt x="120" y="510"/>
                  </a:cubicBezTo>
                  <a:cubicBezTo>
                    <a:pt x="120" y="849"/>
                    <a:pt x="80" y="1167"/>
                    <a:pt x="120" y="1465"/>
                  </a:cubicBezTo>
                  <a:cubicBezTo>
                    <a:pt x="319" y="2659"/>
                    <a:pt x="498" y="3872"/>
                    <a:pt x="558" y="5106"/>
                  </a:cubicBezTo>
                  <a:cubicBezTo>
                    <a:pt x="657" y="5250"/>
                    <a:pt x="748" y="5324"/>
                    <a:pt x="819" y="5324"/>
                  </a:cubicBezTo>
                  <a:cubicBezTo>
                    <a:pt x="906" y="5324"/>
                    <a:pt x="965" y="5215"/>
                    <a:pt x="976" y="4986"/>
                  </a:cubicBezTo>
                  <a:cubicBezTo>
                    <a:pt x="995" y="4569"/>
                    <a:pt x="1035" y="4151"/>
                    <a:pt x="916" y="3733"/>
                  </a:cubicBezTo>
                  <a:cubicBezTo>
                    <a:pt x="896" y="3256"/>
                    <a:pt x="797" y="2778"/>
                    <a:pt x="777" y="2301"/>
                  </a:cubicBezTo>
                  <a:cubicBezTo>
                    <a:pt x="717" y="1644"/>
                    <a:pt x="319" y="1008"/>
                    <a:pt x="697" y="351"/>
                  </a:cubicBezTo>
                  <a:cubicBezTo>
                    <a:pt x="777" y="252"/>
                    <a:pt x="737" y="152"/>
                    <a:pt x="677" y="73"/>
                  </a:cubicBezTo>
                  <a:cubicBezTo>
                    <a:pt x="582" y="25"/>
                    <a:pt x="492" y="1"/>
                    <a:pt x="402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43" name="Google Shape;12643;p21"/>
            <p:cNvSpPr/>
            <p:nvPr/>
          </p:nvSpPr>
          <p:spPr>
            <a:xfrm>
              <a:off x="6510175" y="3072325"/>
              <a:ext cx="28375" cy="102450"/>
            </a:xfrm>
            <a:custGeom>
              <a:avLst/>
              <a:gdLst/>
              <a:ahLst/>
              <a:cxnLst/>
              <a:rect l="l" t="t" r="r" b="b"/>
              <a:pathLst>
                <a:path w="1135" h="4098" extrusionOk="0">
                  <a:moveTo>
                    <a:pt x="647" y="0"/>
                  </a:moveTo>
                  <a:cubicBezTo>
                    <a:pt x="408" y="0"/>
                    <a:pt x="169" y="14"/>
                    <a:pt x="0" y="200"/>
                  </a:cubicBezTo>
                  <a:cubicBezTo>
                    <a:pt x="80" y="1274"/>
                    <a:pt x="398" y="2308"/>
                    <a:pt x="398" y="3422"/>
                  </a:cubicBezTo>
                  <a:cubicBezTo>
                    <a:pt x="577" y="3601"/>
                    <a:pt x="438" y="3900"/>
                    <a:pt x="597" y="4079"/>
                  </a:cubicBezTo>
                  <a:cubicBezTo>
                    <a:pt x="641" y="4091"/>
                    <a:pt x="683" y="4098"/>
                    <a:pt x="724" y="4098"/>
                  </a:cubicBezTo>
                  <a:cubicBezTo>
                    <a:pt x="812" y="4098"/>
                    <a:pt x="894" y="4067"/>
                    <a:pt x="975" y="3999"/>
                  </a:cubicBezTo>
                  <a:cubicBezTo>
                    <a:pt x="1134" y="3084"/>
                    <a:pt x="836" y="2189"/>
                    <a:pt x="677" y="1294"/>
                  </a:cubicBezTo>
                  <a:cubicBezTo>
                    <a:pt x="597" y="816"/>
                    <a:pt x="498" y="418"/>
                    <a:pt x="776" y="1"/>
                  </a:cubicBezTo>
                  <a:cubicBezTo>
                    <a:pt x="733" y="1"/>
                    <a:pt x="690" y="0"/>
                    <a:pt x="647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44" name="Google Shape;12644;p21"/>
            <p:cNvSpPr/>
            <p:nvPr/>
          </p:nvSpPr>
          <p:spPr>
            <a:xfrm>
              <a:off x="6289850" y="3083925"/>
              <a:ext cx="135800" cy="31200"/>
            </a:xfrm>
            <a:custGeom>
              <a:avLst/>
              <a:gdLst/>
              <a:ahLst/>
              <a:cxnLst/>
              <a:rect l="l" t="t" r="r" b="b"/>
              <a:pathLst>
                <a:path w="5432" h="1248" extrusionOk="0">
                  <a:moveTo>
                    <a:pt x="3700" y="1"/>
                  </a:moveTo>
                  <a:cubicBezTo>
                    <a:pt x="2959" y="1"/>
                    <a:pt x="2221" y="171"/>
                    <a:pt x="1493" y="213"/>
                  </a:cubicBezTo>
                  <a:cubicBezTo>
                    <a:pt x="1393" y="253"/>
                    <a:pt x="1334" y="332"/>
                    <a:pt x="1334" y="452"/>
                  </a:cubicBezTo>
                  <a:cubicBezTo>
                    <a:pt x="1417" y="557"/>
                    <a:pt x="1520" y="586"/>
                    <a:pt x="1625" y="586"/>
                  </a:cubicBezTo>
                  <a:cubicBezTo>
                    <a:pt x="1748" y="586"/>
                    <a:pt x="1875" y="547"/>
                    <a:pt x="1978" y="547"/>
                  </a:cubicBezTo>
                  <a:cubicBezTo>
                    <a:pt x="2020" y="547"/>
                    <a:pt x="2058" y="553"/>
                    <a:pt x="2090" y="571"/>
                  </a:cubicBezTo>
                  <a:cubicBezTo>
                    <a:pt x="1934" y="613"/>
                    <a:pt x="1772" y="625"/>
                    <a:pt x="1607" y="625"/>
                  </a:cubicBezTo>
                  <a:cubicBezTo>
                    <a:pt x="1423" y="625"/>
                    <a:pt x="1235" y="611"/>
                    <a:pt x="1048" y="611"/>
                  </a:cubicBezTo>
                  <a:cubicBezTo>
                    <a:pt x="692" y="611"/>
                    <a:pt x="339" y="661"/>
                    <a:pt x="21" y="949"/>
                  </a:cubicBezTo>
                  <a:cubicBezTo>
                    <a:pt x="1" y="1247"/>
                    <a:pt x="319" y="1128"/>
                    <a:pt x="419" y="1247"/>
                  </a:cubicBezTo>
                  <a:cubicBezTo>
                    <a:pt x="1155" y="1128"/>
                    <a:pt x="1931" y="1029"/>
                    <a:pt x="2686" y="929"/>
                  </a:cubicBezTo>
                  <a:cubicBezTo>
                    <a:pt x="2925" y="823"/>
                    <a:pt x="3182" y="717"/>
                    <a:pt x="3456" y="717"/>
                  </a:cubicBezTo>
                  <a:cubicBezTo>
                    <a:pt x="3593" y="717"/>
                    <a:pt x="3734" y="743"/>
                    <a:pt x="3880" y="810"/>
                  </a:cubicBezTo>
                  <a:cubicBezTo>
                    <a:pt x="3895" y="812"/>
                    <a:pt x="3911" y="814"/>
                    <a:pt x="3926" y="814"/>
                  </a:cubicBezTo>
                  <a:cubicBezTo>
                    <a:pt x="4030" y="814"/>
                    <a:pt x="4132" y="757"/>
                    <a:pt x="4218" y="671"/>
                  </a:cubicBezTo>
                  <a:cubicBezTo>
                    <a:pt x="4338" y="571"/>
                    <a:pt x="4497" y="611"/>
                    <a:pt x="4616" y="531"/>
                  </a:cubicBezTo>
                  <a:cubicBezTo>
                    <a:pt x="4895" y="472"/>
                    <a:pt x="5193" y="531"/>
                    <a:pt x="5432" y="332"/>
                  </a:cubicBezTo>
                  <a:cubicBezTo>
                    <a:pt x="5347" y="180"/>
                    <a:pt x="5237" y="143"/>
                    <a:pt x="5119" y="143"/>
                  </a:cubicBezTo>
                  <a:cubicBezTo>
                    <a:pt x="5007" y="143"/>
                    <a:pt x="4887" y="176"/>
                    <a:pt x="4774" y="176"/>
                  </a:cubicBezTo>
                  <a:cubicBezTo>
                    <a:pt x="4727" y="176"/>
                    <a:pt x="4680" y="170"/>
                    <a:pt x="4636" y="153"/>
                  </a:cubicBezTo>
                  <a:lnTo>
                    <a:pt x="4636" y="114"/>
                  </a:lnTo>
                  <a:cubicBezTo>
                    <a:pt x="4324" y="31"/>
                    <a:pt x="4011" y="1"/>
                    <a:pt x="370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45" name="Google Shape;12645;p21"/>
            <p:cNvSpPr/>
            <p:nvPr/>
          </p:nvSpPr>
          <p:spPr>
            <a:xfrm>
              <a:off x="6178450" y="3134500"/>
              <a:ext cx="27400" cy="110350"/>
            </a:xfrm>
            <a:custGeom>
              <a:avLst/>
              <a:gdLst/>
              <a:ahLst/>
              <a:cxnLst/>
              <a:rect l="l" t="t" r="r" b="b"/>
              <a:pathLst>
                <a:path w="1096" h="4414" extrusionOk="0">
                  <a:moveTo>
                    <a:pt x="26" y="219"/>
                  </a:moveTo>
                  <a:cubicBezTo>
                    <a:pt x="26" y="219"/>
                    <a:pt x="28" y="220"/>
                    <a:pt x="31" y="221"/>
                  </a:cubicBezTo>
                  <a:lnTo>
                    <a:pt x="31" y="221"/>
                  </a:lnTo>
                  <a:cubicBezTo>
                    <a:pt x="28" y="220"/>
                    <a:pt x="26" y="219"/>
                    <a:pt x="26" y="219"/>
                  </a:cubicBezTo>
                  <a:close/>
                  <a:moveTo>
                    <a:pt x="498" y="0"/>
                  </a:moveTo>
                  <a:cubicBezTo>
                    <a:pt x="379" y="0"/>
                    <a:pt x="240" y="20"/>
                    <a:pt x="120" y="20"/>
                  </a:cubicBezTo>
                  <a:cubicBezTo>
                    <a:pt x="81" y="40"/>
                    <a:pt x="41" y="100"/>
                    <a:pt x="21" y="199"/>
                  </a:cubicBezTo>
                  <a:cubicBezTo>
                    <a:pt x="52" y="224"/>
                    <a:pt x="58" y="232"/>
                    <a:pt x="54" y="232"/>
                  </a:cubicBezTo>
                  <a:cubicBezTo>
                    <a:pt x="50" y="232"/>
                    <a:pt x="38" y="225"/>
                    <a:pt x="31" y="221"/>
                  </a:cubicBezTo>
                  <a:lnTo>
                    <a:pt x="31" y="221"/>
                  </a:lnTo>
                  <a:cubicBezTo>
                    <a:pt x="36" y="224"/>
                    <a:pt x="45" y="230"/>
                    <a:pt x="61" y="239"/>
                  </a:cubicBezTo>
                  <a:cubicBezTo>
                    <a:pt x="100" y="239"/>
                    <a:pt x="220" y="239"/>
                    <a:pt x="100" y="299"/>
                  </a:cubicBezTo>
                  <a:cubicBezTo>
                    <a:pt x="21" y="319"/>
                    <a:pt x="1" y="378"/>
                    <a:pt x="21" y="438"/>
                  </a:cubicBezTo>
                  <a:cubicBezTo>
                    <a:pt x="200" y="1313"/>
                    <a:pt x="339" y="2188"/>
                    <a:pt x="518" y="3064"/>
                  </a:cubicBezTo>
                  <a:cubicBezTo>
                    <a:pt x="717" y="3402"/>
                    <a:pt x="478" y="3859"/>
                    <a:pt x="697" y="4198"/>
                  </a:cubicBezTo>
                  <a:cubicBezTo>
                    <a:pt x="775" y="4275"/>
                    <a:pt x="816" y="4414"/>
                    <a:pt x="935" y="4414"/>
                  </a:cubicBezTo>
                  <a:cubicBezTo>
                    <a:pt x="968" y="4414"/>
                    <a:pt x="1007" y="4403"/>
                    <a:pt x="1055" y="4377"/>
                  </a:cubicBezTo>
                  <a:lnTo>
                    <a:pt x="1055" y="3999"/>
                  </a:lnTo>
                  <a:cubicBezTo>
                    <a:pt x="1035" y="3999"/>
                    <a:pt x="1035" y="3979"/>
                    <a:pt x="1016" y="3919"/>
                  </a:cubicBezTo>
                  <a:cubicBezTo>
                    <a:pt x="1016" y="3879"/>
                    <a:pt x="1016" y="3859"/>
                    <a:pt x="1055" y="3800"/>
                  </a:cubicBezTo>
                  <a:lnTo>
                    <a:pt x="1055" y="3422"/>
                  </a:lnTo>
                  <a:cubicBezTo>
                    <a:pt x="856" y="3104"/>
                    <a:pt x="1095" y="2765"/>
                    <a:pt x="916" y="2427"/>
                  </a:cubicBezTo>
                  <a:cubicBezTo>
                    <a:pt x="916" y="1671"/>
                    <a:pt x="638" y="975"/>
                    <a:pt x="538" y="219"/>
                  </a:cubicBezTo>
                  <a:cubicBezTo>
                    <a:pt x="538" y="219"/>
                    <a:pt x="558" y="199"/>
                    <a:pt x="558" y="140"/>
                  </a:cubicBezTo>
                  <a:cubicBezTo>
                    <a:pt x="558" y="100"/>
                    <a:pt x="538" y="40"/>
                    <a:pt x="49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46" name="Google Shape;12646;p21"/>
            <p:cNvSpPr/>
            <p:nvPr/>
          </p:nvSpPr>
          <p:spPr>
            <a:xfrm>
              <a:off x="5770650" y="3191675"/>
              <a:ext cx="116400" cy="28825"/>
            </a:xfrm>
            <a:custGeom>
              <a:avLst/>
              <a:gdLst/>
              <a:ahLst/>
              <a:cxnLst/>
              <a:rect l="l" t="t" r="r" b="b"/>
              <a:pathLst>
                <a:path w="4656" h="1153" extrusionOk="0">
                  <a:moveTo>
                    <a:pt x="4576" y="1"/>
                  </a:moveTo>
                  <a:cubicBezTo>
                    <a:pt x="3124" y="80"/>
                    <a:pt x="1712" y="498"/>
                    <a:pt x="279" y="598"/>
                  </a:cubicBezTo>
                  <a:cubicBezTo>
                    <a:pt x="100" y="618"/>
                    <a:pt x="21" y="777"/>
                    <a:pt x="1" y="916"/>
                  </a:cubicBezTo>
                  <a:cubicBezTo>
                    <a:pt x="226" y="1094"/>
                    <a:pt x="455" y="1153"/>
                    <a:pt x="678" y="1153"/>
                  </a:cubicBezTo>
                  <a:cubicBezTo>
                    <a:pt x="929" y="1153"/>
                    <a:pt x="1172" y="1079"/>
                    <a:pt x="1393" y="1015"/>
                  </a:cubicBezTo>
                  <a:cubicBezTo>
                    <a:pt x="1533" y="976"/>
                    <a:pt x="1672" y="976"/>
                    <a:pt x="1811" y="976"/>
                  </a:cubicBezTo>
                  <a:cubicBezTo>
                    <a:pt x="2010" y="976"/>
                    <a:pt x="2229" y="976"/>
                    <a:pt x="2408" y="836"/>
                  </a:cubicBezTo>
                  <a:cubicBezTo>
                    <a:pt x="2488" y="797"/>
                    <a:pt x="2507" y="677"/>
                    <a:pt x="2627" y="677"/>
                  </a:cubicBezTo>
                  <a:cubicBezTo>
                    <a:pt x="2686" y="697"/>
                    <a:pt x="2726" y="697"/>
                    <a:pt x="2806" y="697"/>
                  </a:cubicBezTo>
                  <a:cubicBezTo>
                    <a:pt x="2866" y="697"/>
                    <a:pt x="2925" y="697"/>
                    <a:pt x="2985" y="677"/>
                  </a:cubicBezTo>
                  <a:lnTo>
                    <a:pt x="3064" y="637"/>
                  </a:lnTo>
                  <a:lnTo>
                    <a:pt x="3164" y="637"/>
                  </a:lnTo>
                  <a:cubicBezTo>
                    <a:pt x="3224" y="677"/>
                    <a:pt x="3283" y="697"/>
                    <a:pt x="3323" y="717"/>
                  </a:cubicBezTo>
                  <a:cubicBezTo>
                    <a:pt x="3403" y="737"/>
                    <a:pt x="3462" y="777"/>
                    <a:pt x="3502" y="797"/>
                  </a:cubicBezTo>
                  <a:lnTo>
                    <a:pt x="3582" y="836"/>
                  </a:lnTo>
                  <a:cubicBezTo>
                    <a:pt x="3721" y="836"/>
                    <a:pt x="3860" y="817"/>
                    <a:pt x="3999" y="817"/>
                  </a:cubicBezTo>
                  <a:lnTo>
                    <a:pt x="4099" y="836"/>
                  </a:lnTo>
                  <a:lnTo>
                    <a:pt x="4198" y="817"/>
                  </a:lnTo>
                  <a:cubicBezTo>
                    <a:pt x="4258" y="777"/>
                    <a:pt x="4278" y="717"/>
                    <a:pt x="4278" y="637"/>
                  </a:cubicBezTo>
                  <a:cubicBezTo>
                    <a:pt x="4278" y="518"/>
                    <a:pt x="4377" y="498"/>
                    <a:pt x="4457" y="439"/>
                  </a:cubicBezTo>
                  <a:cubicBezTo>
                    <a:pt x="4517" y="379"/>
                    <a:pt x="4596" y="299"/>
                    <a:pt x="4656" y="200"/>
                  </a:cubicBezTo>
                  <a:cubicBezTo>
                    <a:pt x="4656" y="120"/>
                    <a:pt x="4656" y="41"/>
                    <a:pt x="4576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47" name="Google Shape;12647;p21"/>
            <p:cNvSpPr/>
            <p:nvPr/>
          </p:nvSpPr>
          <p:spPr>
            <a:xfrm>
              <a:off x="5579700" y="3219600"/>
              <a:ext cx="165625" cy="32775"/>
            </a:xfrm>
            <a:custGeom>
              <a:avLst/>
              <a:gdLst/>
              <a:ahLst/>
              <a:cxnLst/>
              <a:rect l="l" t="t" r="r" b="b"/>
              <a:pathLst>
                <a:path w="6625" h="1311" extrusionOk="0">
                  <a:moveTo>
                    <a:pt x="5748" y="0"/>
                  </a:moveTo>
                  <a:cubicBezTo>
                    <a:pt x="5646" y="0"/>
                    <a:pt x="5549" y="9"/>
                    <a:pt x="5451" y="18"/>
                  </a:cubicBezTo>
                  <a:cubicBezTo>
                    <a:pt x="5351" y="58"/>
                    <a:pt x="5252" y="77"/>
                    <a:pt x="5172" y="97"/>
                  </a:cubicBezTo>
                  <a:cubicBezTo>
                    <a:pt x="4556" y="217"/>
                    <a:pt x="3899" y="276"/>
                    <a:pt x="3282" y="416"/>
                  </a:cubicBezTo>
                  <a:cubicBezTo>
                    <a:pt x="3004" y="515"/>
                    <a:pt x="2706" y="515"/>
                    <a:pt x="2447" y="515"/>
                  </a:cubicBezTo>
                  <a:cubicBezTo>
                    <a:pt x="2248" y="515"/>
                    <a:pt x="2049" y="575"/>
                    <a:pt x="1850" y="615"/>
                  </a:cubicBezTo>
                  <a:cubicBezTo>
                    <a:pt x="1452" y="694"/>
                    <a:pt x="1015" y="694"/>
                    <a:pt x="617" y="774"/>
                  </a:cubicBezTo>
                  <a:cubicBezTo>
                    <a:pt x="318" y="853"/>
                    <a:pt x="0" y="893"/>
                    <a:pt x="219" y="1311"/>
                  </a:cubicBezTo>
                  <a:cubicBezTo>
                    <a:pt x="1054" y="1211"/>
                    <a:pt x="1870" y="1092"/>
                    <a:pt x="2686" y="993"/>
                  </a:cubicBezTo>
                  <a:cubicBezTo>
                    <a:pt x="2746" y="987"/>
                    <a:pt x="2811" y="981"/>
                    <a:pt x="2877" y="981"/>
                  </a:cubicBezTo>
                  <a:cubicBezTo>
                    <a:pt x="3030" y="981"/>
                    <a:pt x="3185" y="1013"/>
                    <a:pt x="3282" y="1152"/>
                  </a:cubicBezTo>
                  <a:cubicBezTo>
                    <a:pt x="3322" y="1167"/>
                    <a:pt x="3356" y="1174"/>
                    <a:pt x="3388" y="1174"/>
                  </a:cubicBezTo>
                  <a:cubicBezTo>
                    <a:pt x="3594" y="1174"/>
                    <a:pt x="3670" y="892"/>
                    <a:pt x="3880" y="892"/>
                  </a:cubicBezTo>
                  <a:cubicBezTo>
                    <a:pt x="3887" y="892"/>
                    <a:pt x="3893" y="893"/>
                    <a:pt x="3899" y="893"/>
                  </a:cubicBezTo>
                  <a:cubicBezTo>
                    <a:pt x="3939" y="888"/>
                    <a:pt x="3980" y="886"/>
                    <a:pt x="4021" y="886"/>
                  </a:cubicBezTo>
                  <a:cubicBezTo>
                    <a:pt x="4145" y="886"/>
                    <a:pt x="4272" y="908"/>
                    <a:pt x="4377" y="953"/>
                  </a:cubicBezTo>
                  <a:cubicBezTo>
                    <a:pt x="4456" y="953"/>
                    <a:pt x="4556" y="953"/>
                    <a:pt x="4635" y="913"/>
                  </a:cubicBezTo>
                  <a:cubicBezTo>
                    <a:pt x="4695" y="873"/>
                    <a:pt x="4774" y="814"/>
                    <a:pt x="4834" y="774"/>
                  </a:cubicBezTo>
                  <a:cubicBezTo>
                    <a:pt x="4932" y="685"/>
                    <a:pt x="5042" y="671"/>
                    <a:pt x="5155" y="671"/>
                  </a:cubicBezTo>
                  <a:cubicBezTo>
                    <a:pt x="5203" y="671"/>
                    <a:pt x="5251" y="674"/>
                    <a:pt x="5300" y="674"/>
                  </a:cubicBezTo>
                  <a:cubicBezTo>
                    <a:pt x="5392" y="674"/>
                    <a:pt x="5484" y="665"/>
                    <a:pt x="5570" y="615"/>
                  </a:cubicBezTo>
                  <a:lnTo>
                    <a:pt x="6465" y="555"/>
                  </a:lnTo>
                  <a:cubicBezTo>
                    <a:pt x="6565" y="555"/>
                    <a:pt x="6624" y="475"/>
                    <a:pt x="6585" y="376"/>
                  </a:cubicBezTo>
                  <a:cubicBezTo>
                    <a:pt x="6485" y="197"/>
                    <a:pt x="6326" y="117"/>
                    <a:pt x="6147" y="58"/>
                  </a:cubicBezTo>
                  <a:cubicBezTo>
                    <a:pt x="6004" y="14"/>
                    <a:pt x="5873" y="0"/>
                    <a:pt x="574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48" name="Google Shape;12648;p21"/>
            <p:cNvSpPr/>
            <p:nvPr/>
          </p:nvSpPr>
          <p:spPr>
            <a:xfrm>
              <a:off x="6553925" y="3100150"/>
              <a:ext cx="13475" cy="117575"/>
            </a:xfrm>
            <a:custGeom>
              <a:avLst/>
              <a:gdLst/>
              <a:ahLst/>
              <a:cxnLst/>
              <a:rect l="l" t="t" r="r" b="b"/>
              <a:pathLst>
                <a:path w="539" h="4703" extrusionOk="0">
                  <a:moveTo>
                    <a:pt x="402" y="1"/>
                  </a:moveTo>
                  <a:cubicBezTo>
                    <a:pt x="376" y="1"/>
                    <a:pt x="347" y="7"/>
                    <a:pt x="319" y="22"/>
                  </a:cubicBezTo>
                  <a:cubicBezTo>
                    <a:pt x="200" y="121"/>
                    <a:pt x="279" y="320"/>
                    <a:pt x="140" y="419"/>
                  </a:cubicBezTo>
                  <a:lnTo>
                    <a:pt x="140" y="598"/>
                  </a:lnTo>
                  <a:cubicBezTo>
                    <a:pt x="180" y="598"/>
                    <a:pt x="200" y="618"/>
                    <a:pt x="220" y="678"/>
                  </a:cubicBezTo>
                  <a:cubicBezTo>
                    <a:pt x="240" y="698"/>
                    <a:pt x="220" y="758"/>
                    <a:pt x="180" y="797"/>
                  </a:cubicBezTo>
                  <a:cubicBezTo>
                    <a:pt x="120" y="1772"/>
                    <a:pt x="41" y="2707"/>
                    <a:pt x="1" y="3662"/>
                  </a:cubicBezTo>
                  <a:cubicBezTo>
                    <a:pt x="140" y="3901"/>
                    <a:pt x="120" y="4179"/>
                    <a:pt x="1" y="4438"/>
                  </a:cubicBezTo>
                  <a:cubicBezTo>
                    <a:pt x="89" y="4623"/>
                    <a:pt x="166" y="4703"/>
                    <a:pt x="232" y="4703"/>
                  </a:cubicBezTo>
                  <a:cubicBezTo>
                    <a:pt x="316" y="4703"/>
                    <a:pt x="383" y="4577"/>
                    <a:pt x="439" y="4378"/>
                  </a:cubicBezTo>
                  <a:cubicBezTo>
                    <a:pt x="518" y="4080"/>
                    <a:pt x="339" y="3761"/>
                    <a:pt x="538" y="3463"/>
                  </a:cubicBezTo>
                  <a:cubicBezTo>
                    <a:pt x="538" y="2349"/>
                    <a:pt x="518" y="1195"/>
                    <a:pt x="518" y="61"/>
                  </a:cubicBezTo>
                  <a:cubicBezTo>
                    <a:pt x="492" y="23"/>
                    <a:pt x="450" y="1"/>
                    <a:pt x="402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49" name="Google Shape;12649;p21"/>
            <p:cNvSpPr/>
            <p:nvPr/>
          </p:nvSpPr>
          <p:spPr>
            <a:xfrm>
              <a:off x="6383250" y="3103850"/>
              <a:ext cx="26975" cy="89700"/>
            </a:xfrm>
            <a:custGeom>
              <a:avLst/>
              <a:gdLst/>
              <a:ahLst/>
              <a:cxnLst/>
              <a:rect l="l" t="t" r="r" b="b"/>
              <a:pathLst>
                <a:path w="1079" h="3588" extrusionOk="0">
                  <a:moveTo>
                    <a:pt x="242" y="0"/>
                  </a:moveTo>
                  <a:cubicBezTo>
                    <a:pt x="41" y="0"/>
                    <a:pt x="0" y="153"/>
                    <a:pt x="104" y="450"/>
                  </a:cubicBezTo>
                  <a:cubicBezTo>
                    <a:pt x="363" y="1405"/>
                    <a:pt x="403" y="2360"/>
                    <a:pt x="542" y="3315"/>
                  </a:cubicBezTo>
                  <a:cubicBezTo>
                    <a:pt x="621" y="3460"/>
                    <a:pt x="700" y="3588"/>
                    <a:pt x="826" y="3588"/>
                  </a:cubicBezTo>
                  <a:cubicBezTo>
                    <a:pt x="889" y="3588"/>
                    <a:pt x="965" y="3555"/>
                    <a:pt x="1059" y="3474"/>
                  </a:cubicBezTo>
                  <a:cubicBezTo>
                    <a:pt x="1079" y="3434"/>
                    <a:pt x="1079" y="3355"/>
                    <a:pt x="1059" y="3315"/>
                  </a:cubicBezTo>
                  <a:cubicBezTo>
                    <a:pt x="860" y="2937"/>
                    <a:pt x="1079" y="2519"/>
                    <a:pt x="900" y="2141"/>
                  </a:cubicBezTo>
                  <a:lnTo>
                    <a:pt x="681" y="649"/>
                  </a:lnTo>
                  <a:cubicBezTo>
                    <a:pt x="542" y="470"/>
                    <a:pt x="661" y="232"/>
                    <a:pt x="502" y="53"/>
                  </a:cubicBezTo>
                  <a:cubicBezTo>
                    <a:pt x="397" y="17"/>
                    <a:pt x="310" y="0"/>
                    <a:pt x="242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50" name="Google Shape;12650;p21"/>
            <p:cNvSpPr/>
            <p:nvPr/>
          </p:nvSpPr>
          <p:spPr>
            <a:xfrm>
              <a:off x="6042200" y="3198875"/>
              <a:ext cx="15450" cy="97800"/>
            </a:xfrm>
            <a:custGeom>
              <a:avLst/>
              <a:gdLst/>
              <a:ahLst/>
              <a:cxnLst/>
              <a:rect l="l" t="t" r="r" b="b"/>
              <a:pathLst>
                <a:path w="618" h="3912" extrusionOk="0">
                  <a:moveTo>
                    <a:pt x="232" y="1"/>
                  </a:moveTo>
                  <a:cubicBezTo>
                    <a:pt x="165" y="1"/>
                    <a:pt x="96" y="37"/>
                    <a:pt x="20" y="91"/>
                  </a:cubicBezTo>
                  <a:cubicBezTo>
                    <a:pt x="0" y="1225"/>
                    <a:pt x="319" y="2379"/>
                    <a:pt x="219" y="3512"/>
                  </a:cubicBezTo>
                  <a:cubicBezTo>
                    <a:pt x="376" y="3582"/>
                    <a:pt x="258" y="3912"/>
                    <a:pt x="481" y="3912"/>
                  </a:cubicBezTo>
                  <a:cubicBezTo>
                    <a:pt x="512" y="3912"/>
                    <a:pt x="550" y="3905"/>
                    <a:pt x="597" y="3890"/>
                  </a:cubicBezTo>
                  <a:cubicBezTo>
                    <a:pt x="617" y="2617"/>
                    <a:pt x="597" y="1344"/>
                    <a:pt x="398" y="91"/>
                  </a:cubicBezTo>
                  <a:cubicBezTo>
                    <a:pt x="343" y="27"/>
                    <a:pt x="289" y="1"/>
                    <a:pt x="232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51" name="Google Shape;12651;p21"/>
            <p:cNvSpPr/>
            <p:nvPr/>
          </p:nvSpPr>
          <p:spPr>
            <a:xfrm>
              <a:off x="5885550" y="3173775"/>
              <a:ext cx="93500" cy="27925"/>
            </a:xfrm>
            <a:custGeom>
              <a:avLst/>
              <a:gdLst/>
              <a:ahLst/>
              <a:cxnLst/>
              <a:rect l="l" t="t" r="r" b="b"/>
              <a:pathLst>
                <a:path w="3740" h="1117" extrusionOk="0">
                  <a:moveTo>
                    <a:pt x="3641" y="1"/>
                  </a:moveTo>
                  <a:cubicBezTo>
                    <a:pt x="3442" y="41"/>
                    <a:pt x="3203" y="100"/>
                    <a:pt x="3004" y="140"/>
                  </a:cubicBezTo>
                  <a:cubicBezTo>
                    <a:pt x="2009" y="399"/>
                    <a:pt x="975" y="359"/>
                    <a:pt x="0" y="737"/>
                  </a:cubicBezTo>
                  <a:lnTo>
                    <a:pt x="0" y="916"/>
                  </a:lnTo>
                  <a:cubicBezTo>
                    <a:pt x="60" y="956"/>
                    <a:pt x="120" y="1015"/>
                    <a:pt x="199" y="1075"/>
                  </a:cubicBezTo>
                  <a:cubicBezTo>
                    <a:pt x="279" y="1115"/>
                    <a:pt x="378" y="1115"/>
                    <a:pt x="458" y="1115"/>
                  </a:cubicBezTo>
                  <a:cubicBezTo>
                    <a:pt x="597" y="1115"/>
                    <a:pt x="756" y="1035"/>
                    <a:pt x="915" y="1015"/>
                  </a:cubicBezTo>
                  <a:cubicBezTo>
                    <a:pt x="1054" y="956"/>
                    <a:pt x="1194" y="916"/>
                    <a:pt x="1353" y="856"/>
                  </a:cubicBezTo>
                  <a:cubicBezTo>
                    <a:pt x="1373" y="806"/>
                    <a:pt x="1383" y="782"/>
                    <a:pt x="1388" y="782"/>
                  </a:cubicBezTo>
                  <a:cubicBezTo>
                    <a:pt x="1393" y="782"/>
                    <a:pt x="1393" y="806"/>
                    <a:pt x="1393" y="856"/>
                  </a:cubicBezTo>
                  <a:cubicBezTo>
                    <a:pt x="1293" y="916"/>
                    <a:pt x="1253" y="976"/>
                    <a:pt x="1313" y="1115"/>
                  </a:cubicBezTo>
                  <a:cubicBezTo>
                    <a:pt x="1344" y="1116"/>
                    <a:pt x="1375" y="1117"/>
                    <a:pt x="1406" y="1117"/>
                  </a:cubicBezTo>
                  <a:cubicBezTo>
                    <a:pt x="1802" y="1117"/>
                    <a:pt x="2133" y="997"/>
                    <a:pt x="2447" y="757"/>
                  </a:cubicBezTo>
                  <a:cubicBezTo>
                    <a:pt x="2805" y="498"/>
                    <a:pt x="3203" y="379"/>
                    <a:pt x="3641" y="339"/>
                  </a:cubicBezTo>
                  <a:cubicBezTo>
                    <a:pt x="3740" y="220"/>
                    <a:pt x="3740" y="120"/>
                    <a:pt x="3641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52" name="Google Shape;12652;p21"/>
            <p:cNvSpPr/>
            <p:nvPr/>
          </p:nvSpPr>
          <p:spPr>
            <a:xfrm>
              <a:off x="5687100" y="3238925"/>
              <a:ext cx="33850" cy="105450"/>
            </a:xfrm>
            <a:custGeom>
              <a:avLst/>
              <a:gdLst/>
              <a:ahLst/>
              <a:cxnLst/>
              <a:rect l="l" t="t" r="r" b="b"/>
              <a:pathLst>
                <a:path w="1354" h="4218" extrusionOk="0">
                  <a:moveTo>
                    <a:pt x="299" y="1"/>
                  </a:moveTo>
                  <a:cubicBezTo>
                    <a:pt x="240" y="21"/>
                    <a:pt x="180" y="21"/>
                    <a:pt x="100" y="21"/>
                  </a:cubicBezTo>
                  <a:cubicBezTo>
                    <a:pt x="41" y="140"/>
                    <a:pt x="1" y="279"/>
                    <a:pt x="100" y="399"/>
                  </a:cubicBezTo>
                  <a:lnTo>
                    <a:pt x="279" y="578"/>
                  </a:lnTo>
                  <a:lnTo>
                    <a:pt x="419" y="796"/>
                  </a:lnTo>
                  <a:cubicBezTo>
                    <a:pt x="459" y="916"/>
                    <a:pt x="459" y="1035"/>
                    <a:pt x="478" y="1174"/>
                  </a:cubicBezTo>
                  <a:cubicBezTo>
                    <a:pt x="578" y="1254"/>
                    <a:pt x="578" y="1413"/>
                    <a:pt x="638" y="1532"/>
                  </a:cubicBezTo>
                  <a:cubicBezTo>
                    <a:pt x="657" y="1791"/>
                    <a:pt x="657" y="2070"/>
                    <a:pt x="677" y="2308"/>
                  </a:cubicBezTo>
                  <a:cubicBezTo>
                    <a:pt x="737" y="2368"/>
                    <a:pt x="777" y="2408"/>
                    <a:pt x="797" y="2487"/>
                  </a:cubicBezTo>
                  <a:cubicBezTo>
                    <a:pt x="976" y="3064"/>
                    <a:pt x="677" y="3681"/>
                    <a:pt x="1055" y="4218"/>
                  </a:cubicBezTo>
                  <a:cubicBezTo>
                    <a:pt x="1254" y="4079"/>
                    <a:pt x="1075" y="3800"/>
                    <a:pt x="1254" y="3661"/>
                  </a:cubicBezTo>
                  <a:cubicBezTo>
                    <a:pt x="1354" y="2925"/>
                    <a:pt x="1135" y="2229"/>
                    <a:pt x="1075" y="1532"/>
                  </a:cubicBezTo>
                  <a:cubicBezTo>
                    <a:pt x="1035" y="1493"/>
                    <a:pt x="976" y="1433"/>
                    <a:pt x="976" y="1373"/>
                  </a:cubicBezTo>
                  <a:cubicBezTo>
                    <a:pt x="896" y="916"/>
                    <a:pt x="677" y="538"/>
                    <a:pt x="498" y="140"/>
                  </a:cubicBezTo>
                  <a:cubicBezTo>
                    <a:pt x="439" y="100"/>
                    <a:pt x="379" y="41"/>
                    <a:pt x="29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53" name="Google Shape;12653;p21"/>
            <p:cNvSpPr/>
            <p:nvPr/>
          </p:nvSpPr>
          <p:spPr>
            <a:xfrm>
              <a:off x="6361975" y="3147650"/>
              <a:ext cx="16425" cy="83725"/>
            </a:xfrm>
            <a:custGeom>
              <a:avLst/>
              <a:gdLst/>
              <a:ahLst/>
              <a:cxnLst/>
              <a:rect l="l" t="t" r="r" b="b"/>
              <a:pathLst>
                <a:path w="657" h="3349" extrusionOk="0">
                  <a:moveTo>
                    <a:pt x="145" y="0"/>
                  </a:moveTo>
                  <a:cubicBezTo>
                    <a:pt x="104" y="0"/>
                    <a:pt x="57" y="15"/>
                    <a:pt x="0" y="51"/>
                  </a:cubicBezTo>
                  <a:cubicBezTo>
                    <a:pt x="60" y="1145"/>
                    <a:pt x="160" y="2200"/>
                    <a:pt x="239" y="3274"/>
                  </a:cubicBezTo>
                  <a:cubicBezTo>
                    <a:pt x="289" y="3323"/>
                    <a:pt x="344" y="3348"/>
                    <a:pt x="398" y="3348"/>
                  </a:cubicBezTo>
                  <a:cubicBezTo>
                    <a:pt x="453" y="3348"/>
                    <a:pt x="508" y="3323"/>
                    <a:pt x="557" y="3274"/>
                  </a:cubicBezTo>
                  <a:cubicBezTo>
                    <a:pt x="657" y="2239"/>
                    <a:pt x="597" y="1245"/>
                    <a:pt x="398" y="210"/>
                  </a:cubicBezTo>
                  <a:cubicBezTo>
                    <a:pt x="324" y="122"/>
                    <a:pt x="262" y="0"/>
                    <a:pt x="145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54" name="Google Shape;12654;p21"/>
            <p:cNvSpPr/>
            <p:nvPr/>
          </p:nvSpPr>
          <p:spPr>
            <a:xfrm>
              <a:off x="6076500" y="3166825"/>
              <a:ext cx="15950" cy="82800"/>
            </a:xfrm>
            <a:custGeom>
              <a:avLst/>
              <a:gdLst/>
              <a:ahLst/>
              <a:cxnLst/>
              <a:rect l="l" t="t" r="r" b="b"/>
              <a:pathLst>
                <a:path w="638" h="3312" extrusionOk="0">
                  <a:moveTo>
                    <a:pt x="249" y="0"/>
                  </a:moveTo>
                  <a:cubicBezTo>
                    <a:pt x="125" y="0"/>
                    <a:pt x="83" y="140"/>
                    <a:pt x="1" y="239"/>
                  </a:cubicBezTo>
                  <a:cubicBezTo>
                    <a:pt x="41" y="1194"/>
                    <a:pt x="120" y="2169"/>
                    <a:pt x="200" y="3104"/>
                  </a:cubicBezTo>
                  <a:cubicBezTo>
                    <a:pt x="247" y="3183"/>
                    <a:pt x="307" y="3312"/>
                    <a:pt x="430" y="3312"/>
                  </a:cubicBezTo>
                  <a:cubicBezTo>
                    <a:pt x="461" y="3312"/>
                    <a:pt x="497" y="3303"/>
                    <a:pt x="538" y="3283"/>
                  </a:cubicBezTo>
                  <a:cubicBezTo>
                    <a:pt x="638" y="2188"/>
                    <a:pt x="439" y="1094"/>
                    <a:pt x="339" y="20"/>
                  </a:cubicBezTo>
                  <a:cubicBezTo>
                    <a:pt x="305" y="6"/>
                    <a:pt x="275" y="0"/>
                    <a:pt x="24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55" name="Google Shape;12655;p21"/>
            <p:cNvSpPr/>
            <p:nvPr/>
          </p:nvSpPr>
          <p:spPr>
            <a:xfrm>
              <a:off x="6390825" y="3186700"/>
              <a:ext cx="21400" cy="74025"/>
            </a:xfrm>
            <a:custGeom>
              <a:avLst/>
              <a:gdLst/>
              <a:ahLst/>
              <a:cxnLst/>
              <a:rect l="l" t="t" r="r" b="b"/>
              <a:pathLst>
                <a:path w="856" h="2961" extrusionOk="0">
                  <a:moveTo>
                    <a:pt x="239" y="1"/>
                  </a:moveTo>
                  <a:lnTo>
                    <a:pt x="239" y="1"/>
                  </a:lnTo>
                  <a:cubicBezTo>
                    <a:pt x="159" y="936"/>
                    <a:pt x="259" y="1911"/>
                    <a:pt x="0" y="2885"/>
                  </a:cubicBezTo>
                  <a:cubicBezTo>
                    <a:pt x="70" y="2935"/>
                    <a:pt x="129" y="2960"/>
                    <a:pt x="187" y="2960"/>
                  </a:cubicBezTo>
                  <a:cubicBezTo>
                    <a:pt x="244" y="2960"/>
                    <a:pt x="299" y="2935"/>
                    <a:pt x="358" y="2885"/>
                  </a:cubicBezTo>
                  <a:cubicBezTo>
                    <a:pt x="597" y="1990"/>
                    <a:pt x="856" y="1115"/>
                    <a:pt x="756" y="200"/>
                  </a:cubicBezTo>
                  <a:lnTo>
                    <a:pt x="756" y="200"/>
                  </a:lnTo>
                  <a:cubicBezTo>
                    <a:pt x="741" y="201"/>
                    <a:pt x="727" y="202"/>
                    <a:pt x="712" y="202"/>
                  </a:cubicBezTo>
                  <a:cubicBezTo>
                    <a:pt x="533" y="202"/>
                    <a:pt x="386" y="93"/>
                    <a:pt x="23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56" name="Google Shape;12656;p21"/>
            <p:cNvSpPr/>
            <p:nvPr/>
          </p:nvSpPr>
          <p:spPr>
            <a:xfrm>
              <a:off x="6008950" y="3157025"/>
              <a:ext cx="73050" cy="30125"/>
            </a:xfrm>
            <a:custGeom>
              <a:avLst/>
              <a:gdLst/>
              <a:ahLst/>
              <a:cxnLst/>
              <a:rect l="l" t="t" r="r" b="b"/>
              <a:pathLst>
                <a:path w="2922" h="1205" extrusionOk="0">
                  <a:moveTo>
                    <a:pt x="2781" y="0"/>
                  </a:moveTo>
                  <a:cubicBezTo>
                    <a:pt x="2754" y="0"/>
                    <a:pt x="2721" y="10"/>
                    <a:pt x="2683" y="34"/>
                  </a:cubicBezTo>
                  <a:cubicBezTo>
                    <a:pt x="2577" y="27"/>
                    <a:pt x="2472" y="24"/>
                    <a:pt x="2367" y="24"/>
                  </a:cubicBezTo>
                  <a:cubicBezTo>
                    <a:pt x="1554" y="24"/>
                    <a:pt x="793" y="218"/>
                    <a:pt x="17" y="412"/>
                  </a:cubicBezTo>
                  <a:cubicBezTo>
                    <a:pt x="0" y="582"/>
                    <a:pt x="27" y="679"/>
                    <a:pt x="159" y="679"/>
                  </a:cubicBezTo>
                  <a:cubicBezTo>
                    <a:pt x="182" y="679"/>
                    <a:pt x="207" y="677"/>
                    <a:pt x="236" y="671"/>
                  </a:cubicBezTo>
                  <a:cubicBezTo>
                    <a:pt x="254" y="672"/>
                    <a:pt x="272" y="672"/>
                    <a:pt x="289" y="672"/>
                  </a:cubicBezTo>
                  <a:cubicBezTo>
                    <a:pt x="443" y="672"/>
                    <a:pt x="605" y="635"/>
                    <a:pt x="761" y="635"/>
                  </a:cubicBezTo>
                  <a:cubicBezTo>
                    <a:pt x="914" y="635"/>
                    <a:pt x="1061" y="671"/>
                    <a:pt x="1191" y="810"/>
                  </a:cubicBezTo>
                  <a:cubicBezTo>
                    <a:pt x="1297" y="898"/>
                    <a:pt x="1184" y="1205"/>
                    <a:pt x="1419" y="1205"/>
                  </a:cubicBezTo>
                  <a:cubicBezTo>
                    <a:pt x="1450" y="1205"/>
                    <a:pt x="1486" y="1199"/>
                    <a:pt x="1529" y="1188"/>
                  </a:cubicBezTo>
                  <a:cubicBezTo>
                    <a:pt x="1654" y="581"/>
                    <a:pt x="1681" y="449"/>
                    <a:pt x="2145" y="449"/>
                  </a:cubicBezTo>
                  <a:cubicBezTo>
                    <a:pt x="2274" y="449"/>
                    <a:pt x="2436" y="459"/>
                    <a:pt x="2643" y="472"/>
                  </a:cubicBezTo>
                  <a:cubicBezTo>
                    <a:pt x="2783" y="412"/>
                    <a:pt x="2882" y="313"/>
                    <a:pt x="2922" y="193"/>
                  </a:cubicBezTo>
                  <a:cubicBezTo>
                    <a:pt x="2907" y="103"/>
                    <a:pt x="2869" y="0"/>
                    <a:pt x="2781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57" name="Google Shape;12657;p21"/>
            <p:cNvSpPr/>
            <p:nvPr/>
          </p:nvSpPr>
          <p:spPr>
            <a:xfrm>
              <a:off x="5874600" y="3207725"/>
              <a:ext cx="25875" cy="88925"/>
            </a:xfrm>
            <a:custGeom>
              <a:avLst/>
              <a:gdLst/>
              <a:ahLst/>
              <a:cxnLst/>
              <a:rect l="l" t="t" r="r" b="b"/>
              <a:pathLst>
                <a:path w="1035" h="3557" extrusionOk="0">
                  <a:moveTo>
                    <a:pt x="269" y="0"/>
                  </a:moveTo>
                  <a:cubicBezTo>
                    <a:pt x="214" y="0"/>
                    <a:pt x="160" y="25"/>
                    <a:pt x="100" y="75"/>
                  </a:cubicBezTo>
                  <a:lnTo>
                    <a:pt x="20" y="135"/>
                  </a:lnTo>
                  <a:cubicBezTo>
                    <a:pt x="1" y="175"/>
                    <a:pt x="1" y="234"/>
                    <a:pt x="20" y="274"/>
                  </a:cubicBezTo>
                  <a:cubicBezTo>
                    <a:pt x="40" y="354"/>
                    <a:pt x="40" y="393"/>
                    <a:pt x="60" y="473"/>
                  </a:cubicBezTo>
                  <a:cubicBezTo>
                    <a:pt x="120" y="533"/>
                    <a:pt x="160" y="592"/>
                    <a:pt x="160" y="612"/>
                  </a:cubicBezTo>
                  <a:cubicBezTo>
                    <a:pt x="279" y="990"/>
                    <a:pt x="259" y="1388"/>
                    <a:pt x="259" y="1766"/>
                  </a:cubicBezTo>
                  <a:cubicBezTo>
                    <a:pt x="438" y="1985"/>
                    <a:pt x="279" y="2283"/>
                    <a:pt x="418" y="2542"/>
                  </a:cubicBezTo>
                  <a:cubicBezTo>
                    <a:pt x="418" y="2661"/>
                    <a:pt x="438" y="2820"/>
                    <a:pt x="438" y="2940"/>
                  </a:cubicBezTo>
                  <a:cubicBezTo>
                    <a:pt x="657" y="3079"/>
                    <a:pt x="398" y="3457"/>
                    <a:pt x="737" y="3556"/>
                  </a:cubicBezTo>
                  <a:cubicBezTo>
                    <a:pt x="1035" y="3377"/>
                    <a:pt x="916" y="3139"/>
                    <a:pt x="856" y="2880"/>
                  </a:cubicBezTo>
                  <a:cubicBezTo>
                    <a:pt x="816" y="1945"/>
                    <a:pt x="697" y="990"/>
                    <a:pt x="438" y="75"/>
                  </a:cubicBezTo>
                  <a:cubicBezTo>
                    <a:pt x="379" y="25"/>
                    <a:pt x="324" y="0"/>
                    <a:pt x="26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58" name="Google Shape;12658;p21"/>
            <p:cNvSpPr/>
            <p:nvPr/>
          </p:nvSpPr>
          <p:spPr>
            <a:xfrm>
              <a:off x="5888025" y="3280700"/>
              <a:ext cx="12950" cy="105800"/>
            </a:xfrm>
            <a:custGeom>
              <a:avLst/>
              <a:gdLst/>
              <a:ahLst/>
              <a:cxnLst/>
              <a:rect l="l" t="t" r="r" b="b"/>
              <a:pathLst>
                <a:path w="518" h="4232" extrusionOk="0">
                  <a:moveTo>
                    <a:pt x="319" y="1"/>
                  </a:moveTo>
                  <a:lnTo>
                    <a:pt x="319" y="1"/>
                  </a:lnTo>
                  <a:cubicBezTo>
                    <a:pt x="279" y="220"/>
                    <a:pt x="359" y="458"/>
                    <a:pt x="100" y="617"/>
                  </a:cubicBezTo>
                  <a:cubicBezTo>
                    <a:pt x="21" y="657"/>
                    <a:pt x="1" y="717"/>
                    <a:pt x="60" y="796"/>
                  </a:cubicBezTo>
                  <a:cubicBezTo>
                    <a:pt x="120" y="1154"/>
                    <a:pt x="120" y="1552"/>
                    <a:pt x="60" y="1950"/>
                  </a:cubicBezTo>
                  <a:cubicBezTo>
                    <a:pt x="1" y="2030"/>
                    <a:pt x="21" y="2089"/>
                    <a:pt x="60" y="2129"/>
                  </a:cubicBezTo>
                  <a:cubicBezTo>
                    <a:pt x="180" y="2328"/>
                    <a:pt x="279" y="2527"/>
                    <a:pt x="200" y="2746"/>
                  </a:cubicBezTo>
                  <a:cubicBezTo>
                    <a:pt x="200" y="2845"/>
                    <a:pt x="200" y="2985"/>
                    <a:pt x="219" y="3084"/>
                  </a:cubicBezTo>
                  <a:lnTo>
                    <a:pt x="219" y="3303"/>
                  </a:lnTo>
                  <a:cubicBezTo>
                    <a:pt x="259" y="3343"/>
                    <a:pt x="259" y="3402"/>
                    <a:pt x="219" y="3442"/>
                  </a:cubicBezTo>
                  <a:lnTo>
                    <a:pt x="219" y="3880"/>
                  </a:lnTo>
                  <a:cubicBezTo>
                    <a:pt x="200" y="3920"/>
                    <a:pt x="219" y="3979"/>
                    <a:pt x="259" y="4019"/>
                  </a:cubicBezTo>
                  <a:cubicBezTo>
                    <a:pt x="286" y="4072"/>
                    <a:pt x="348" y="4231"/>
                    <a:pt x="398" y="4231"/>
                  </a:cubicBezTo>
                  <a:cubicBezTo>
                    <a:pt x="423" y="4231"/>
                    <a:pt x="445" y="4191"/>
                    <a:pt x="458" y="4079"/>
                  </a:cubicBezTo>
                  <a:cubicBezTo>
                    <a:pt x="498" y="3024"/>
                    <a:pt x="478" y="1950"/>
                    <a:pt x="478" y="896"/>
                  </a:cubicBezTo>
                  <a:cubicBezTo>
                    <a:pt x="478" y="578"/>
                    <a:pt x="518" y="259"/>
                    <a:pt x="31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59" name="Google Shape;12659;p21"/>
            <p:cNvSpPr/>
            <p:nvPr/>
          </p:nvSpPr>
          <p:spPr>
            <a:xfrm>
              <a:off x="6353525" y="3095900"/>
              <a:ext cx="32350" cy="57025"/>
            </a:xfrm>
            <a:custGeom>
              <a:avLst/>
              <a:gdLst/>
              <a:ahLst/>
              <a:cxnLst/>
              <a:rect l="l" t="t" r="r" b="b"/>
              <a:pathLst>
                <a:path w="1294" h="2281" extrusionOk="0">
                  <a:moveTo>
                    <a:pt x="654" y="0"/>
                  </a:moveTo>
                  <a:cubicBezTo>
                    <a:pt x="436" y="0"/>
                    <a:pt x="331" y="139"/>
                    <a:pt x="139" y="450"/>
                  </a:cubicBezTo>
                  <a:cubicBezTo>
                    <a:pt x="299" y="987"/>
                    <a:pt x="0" y="1584"/>
                    <a:pt x="338" y="2121"/>
                  </a:cubicBezTo>
                  <a:cubicBezTo>
                    <a:pt x="458" y="2161"/>
                    <a:pt x="597" y="2240"/>
                    <a:pt x="736" y="2280"/>
                  </a:cubicBezTo>
                  <a:cubicBezTo>
                    <a:pt x="736" y="2081"/>
                    <a:pt x="736" y="1922"/>
                    <a:pt x="696" y="1723"/>
                  </a:cubicBezTo>
                  <a:cubicBezTo>
                    <a:pt x="577" y="1504"/>
                    <a:pt x="657" y="1286"/>
                    <a:pt x="637" y="1087"/>
                  </a:cubicBezTo>
                  <a:cubicBezTo>
                    <a:pt x="498" y="550"/>
                    <a:pt x="895" y="351"/>
                    <a:pt x="1293" y="172"/>
                  </a:cubicBezTo>
                  <a:cubicBezTo>
                    <a:pt x="992" y="61"/>
                    <a:pt x="799" y="0"/>
                    <a:pt x="654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60" name="Google Shape;12660;p21"/>
            <p:cNvSpPr/>
            <p:nvPr/>
          </p:nvSpPr>
          <p:spPr>
            <a:xfrm>
              <a:off x="6195875" y="3238925"/>
              <a:ext cx="16925" cy="70150"/>
            </a:xfrm>
            <a:custGeom>
              <a:avLst/>
              <a:gdLst/>
              <a:ahLst/>
              <a:cxnLst/>
              <a:rect l="l" t="t" r="r" b="b"/>
              <a:pathLst>
                <a:path w="677" h="2806" extrusionOk="0">
                  <a:moveTo>
                    <a:pt x="0" y="1"/>
                  </a:moveTo>
                  <a:lnTo>
                    <a:pt x="0" y="1"/>
                  </a:lnTo>
                  <a:cubicBezTo>
                    <a:pt x="120" y="896"/>
                    <a:pt x="0" y="1811"/>
                    <a:pt x="299" y="2806"/>
                  </a:cubicBezTo>
                  <a:cubicBezTo>
                    <a:pt x="617" y="1831"/>
                    <a:pt x="677" y="995"/>
                    <a:pt x="378" y="180"/>
                  </a:cubicBezTo>
                  <a:cubicBezTo>
                    <a:pt x="239" y="120"/>
                    <a:pt x="120" y="41"/>
                    <a:pt x="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61" name="Google Shape;12661;p21"/>
            <p:cNvSpPr/>
            <p:nvPr/>
          </p:nvSpPr>
          <p:spPr>
            <a:xfrm>
              <a:off x="6084975" y="3138975"/>
              <a:ext cx="78100" cy="23400"/>
            </a:xfrm>
            <a:custGeom>
              <a:avLst/>
              <a:gdLst/>
              <a:ahLst/>
              <a:cxnLst/>
              <a:rect l="l" t="t" r="r" b="b"/>
              <a:pathLst>
                <a:path w="3124" h="936" extrusionOk="0">
                  <a:moveTo>
                    <a:pt x="2924" y="0"/>
                  </a:moveTo>
                  <a:cubicBezTo>
                    <a:pt x="1989" y="60"/>
                    <a:pt x="1134" y="319"/>
                    <a:pt x="239" y="537"/>
                  </a:cubicBezTo>
                  <a:cubicBezTo>
                    <a:pt x="139" y="637"/>
                    <a:pt x="40" y="716"/>
                    <a:pt x="0" y="836"/>
                  </a:cubicBezTo>
                  <a:cubicBezTo>
                    <a:pt x="20" y="856"/>
                    <a:pt x="60" y="915"/>
                    <a:pt x="80" y="935"/>
                  </a:cubicBezTo>
                  <a:cubicBezTo>
                    <a:pt x="1074" y="617"/>
                    <a:pt x="2149" y="597"/>
                    <a:pt x="3123" y="199"/>
                  </a:cubicBezTo>
                  <a:cubicBezTo>
                    <a:pt x="3084" y="60"/>
                    <a:pt x="2984" y="60"/>
                    <a:pt x="2924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62" name="Google Shape;12662;p21"/>
            <p:cNvSpPr/>
            <p:nvPr/>
          </p:nvSpPr>
          <p:spPr>
            <a:xfrm>
              <a:off x="6405250" y="3077300"/>
              <a:ext cx="91025" cy="15950"/>
            </a:xfrm>
            <a:custGeom>
              <a:avLst/>
              <a:gdLst/>
              <a:ahLst/>
              <a:cxnLst/>
              <a:rect l="l" t="t" r="r" b="b"/>
              <a:pathLst>
                <a:path w="3641" h="638" extrusionOk="0">
                  <a:moveTo>
                    <a:pt x="3640" y="1"/>
                  </a:moveTo>
                  <a:lnTo>
                    <a:pt x="3640" y="1"/>
                  </a:lnTo>
                  <a:cubicBezTo>
                    <a:pt x="3262" y="20"/>
                    <a:pt x="2884" y="20"/>
                    <a:pt x="2507" y="20"/>
                  </a:cubicBezTo>
                  <a:cubicBezTo>
                    <a:pt x="2407" y="70"/>
                    <a:pt x="2303" y="95"/>
                    <a:pt x="2196" y="95"/>
                  </a:cubicBezTo>
                  <a:cubicBezTo>
                    <a:pt x="2089" y="95"/>
                    <a:pt x="1979" y="70"/>
                    <a:pt x="1870" y="20"/>
                  </a:cubicBezTo>
                  <a:lnTo>
                    <a:pt x="1770" y="20"/>
                  </a:lnTo>
                  <a:cubicBezTo>
                    <a:pt x="1691" y="80"/>
                    <a:pt x="1611" y="100"/>
                    <a:pt x="1552" y="140"/>
                  </a:cubicBezTo>
                  <a:cubicBezTo>
                    <a:pt x="1492" y="180"/>
                    <a:pt x="1412" y="180"/>
                    <a:pt x="1353" y="180"/>
                  </a:cubicBezTo>
                  <a:cubicBezTo>
                    <a:pt x="1293" y="120"/>
                    <a:pt x="1253" y="120"/>
                    <a:pt x="1194" y="120"/>
                  </a:cubicBezTo>
                  <a:lnTo>
                    <a:pt x="1054" y="200"/>
                  </a:lnTo>
                  <a:lnTo>
                    <a:pt x="975" y="180"/>
                  </a:lnTo>
                  <a:cubicBezTo>
                    <a:pt x="796" y="200"/>
                    <a:pt x="617" y="200"/>
                    <a:pt x="458" y="219"/>
                  </a:cubicBezTo>
                  <a:cubicBezTo>
                    <a:pt x="358" y="239"/>
                    <a:pt x="279" y="319"/>
                    <a:pt x="199" y="398"/>
                  </a:cubicBezTo>
                  <a:cubicBezTo>
                    <a:pt x="119" y="398"/>
                    <a:pt x="80" y="418"/>
                    <a:pt x="0" y="418"/>
                  </a:cubicBezTo>
                  <a:cubicBezTo>
                    <a:pt x="259" y="637"/>
                    <a:pt x="557" y="518"/>
                    <a:pt x="816" y="597"/>
                  </a:cubicBezTo>
                  <a:lnTo>
                    <a:pt x="1353" y="518"/>
                  </a:lnTo>
                  <a:cubicBezTo>
                    <a:pt x="1412" y="478"/>
                    <a:pt x="1492" y="438"/>
                    <a:pt x="1572" y="398"/>
                  </a:cubicBezTo>
                  <a:cubicBezTo>
                    <a:pt x="1622" y="400"/>
                    <a:pt x="1673" y="401"/>
                    <a:pt x="1723" y="401"/>
                  </a:cubicBezTo>
                  <a:cubicBezTo>
                    <a:pt x="2386" y="401"/>
                    <a:pt x="3030" y="278"/>
                    <a:pt x="364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63" name="Google Shape;12663;p21"/>
            <p:cNvSpPr/>
            <p:nvPr/>
          </p:nvSpPr>
          <p:spPr>
            <a:xfrm>
              <a:off x="5845750" y="3208600"/>
              <a:ext cx="24400" cy="73125"/>
            </a:xfrm>
            <a:custGeom>
              <a:avLst/>
              <a:gdLst/>
              <a:ahLst/>
              <a:cxnLst/>
              <a:rect l="l" t="t" r="r" b="b"/>
              <a:pathLst>
                <a:path w="976" h="2925" extrusionOk="0">
                  <a:moveTo>
                    <a:pt x="279" y="0"/>
                  </a:moveTo>
                  <a:cubicBezTo>
                    <a:pt x="180" y="40"/>
                    <a:pt x="80" y="120"/>
                    <a:pt x="21" y="219"/>
                  </a:cubicBezTo>
                  <a:cubicBezTo>
                    <a:pt x="1" y="299"/>
                    <a:pt x="1" y="358"/>
                    <a:pt x="21" y="438"/>
                  </a:cubicBezTo>
                  <a:cubicBezTo>
                    <a:pt x="60" y="597"/>
                    <a:pt x="60" y="716"/>
                    <a:pt x="80" y="836"/>
                  </a:cubicBezTo>
                  <a:cubicBezTo>
                    <a:pt x="180" y="935"/>
                    <a:pt x="180" y="1094"/>
                    <a:pt x="200" y="1214"/>
                  </a:cubicBezTo>
                  <a:cubicBezTo>
                    <a:pt x="379" y="1751"/>
                    <a:pt x="458" y="2328"/>
                    <a:pt x="478" y="2925"/>
                  </a:cubicBezTo>
                  <a:cubicBezTo>
                    <a:pt x="976" y="2686"/>
                    <a:pt x="677" y="2288"/>
                    <a:pt x="677" y="1930"/>
                  </a:cubicBezTo>
                  <a:cubicBezTo>
                    <a:pt x="757" y="1353"/>
                    <a:pt x="478" y="816"/>
                    <a:pt x="518" y="239"/>
                  </a:cubicBezTo>
                  <a:cubicBezTo>
                    <a:pt x="538" y="159"/>
                    <a:pt x="518" y="100"/>
                    <a:pt x="478" y="40"/>
                  </a:cubicBezTo>
                  <a:cubicBezTo>
                    <a:pt x="419" y="0"/>
                    <a:pt x="359" y="0"/>
                    <a:pt x="27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64" name="Google Shape;12664;p21"/>
            <p:cNvSpPr/>
            <p:nvPr/>
          </p:nvSpPr>
          <p:spPr>
            <a:xfrm>
              <a:off x="5744300" y="3211075"/>
              <a:ext cx="71650" cy="20000"/>
            </a:xfrm>
            <a:custGeom>
              <a:avLst/>
              <a:gdLst/>
              <a:ahLst/>
              <a:cxnLst/>
              <a:rect l="l" t="t" r="r" b="b"/>
              <a:pathLst>
                <a:path w="2866" h="800" extrusionOk="0">
                  <a:moveTo>
                    <a:pt x="2626" y="1"/>
                  </a:moveTo>
                  <a:cubicBezTo>
                    <a:pt x="2330" y="131"/>
                    <a:pt x="2013" y="163"/>
                    <a:pt x="1696" y="163"/>
                  </a:cubicBezTo>
                  <a:cubicBezTo>
                    <a:pt x="1480" y="163"/>
                    <a:pt x="1264" y="148"/>
                    <a:pt x="1055" y="140"/>
                  </a:cubicBezTo>
                  <a:cubicBezTo>
                    <a:pt x="995" y="160"/>
                    <a:pt x="956" y="160"/>
                    <a:pt x="896" y="160"/>
                  </a:cubicBezTo>
                  <a:cubicBezTo>
                    <a:pt x="848" y="202"/>
                    <a:pt x="797" y="215"/>
                    <a:pt x="743" y="215"/>
                  </a:cubicBezTo>
                  <a:cubicBezTo>
                    <a:pt x="652" y="215"/>
                    <a:pt x="555" y="178"/>
                    <a:pt x="456" y="178"/>
                  </a:cubicBezTo>
                  <a:cubicBezTo>
                    <a:pt x="417" y="178"/>
                    <a:pt x="378" y="184"/>
                    <a:pt x="339" y="200"/>
                  </a:cubicBezTo>
                  <a:cubicBezTo>
                    <a:pt x="259" y="220"/>
                    <a:pt x="180" y="239"/>
                    <a:pt x="100" y="299"/>
                  </a:cubicBezTo>
                  <a:cubicBezTo>
                    <a:pt x="60" y="359"/>
                    <a:pt x="1" y="438"/>
                    <a:pt x="1" y="518"/>
                  </a:cubicBezTo>
                  <a:cubicBezTo>
                    <a:pt x="1" y="598"/>
                    <a:pt x="40" y="657"/>
                    <a:pt x="80" y="737"/>
                  </a:cubicBezTo>
                  <a:cubicBezTo>
                    <a:pt x="123" y="779"/>
                    <a:pt x="166" y="799"/>
                    <a:pt x="205" y="799"/>
                  </a:cubicBezTo>
                  <a:cubicBezTo>
                    <a:pt x="239" y="799"/>
                    <a:pt x="271" y="784"/>
                    <a:pt x="299" y="757"/>
                  </a:cubicBezTo>
                  <a:cubicBezTo>
                    <a:pt x="379" y="757"/>
                    <a:pt x="438" y="737"/>
                    <a:pt x="498" y="737"/>
                  </a:cubicBezTo>
                  <a:cubicBezTo>
                    <a:pt x="587" y="647"/>
                    <a:pt x="687" y="637"/>
                    <a:pt x="786" y="637"/>
                  </a:cubicBezTo>
                  <a:cubicBezTo>
                    <a:pt x="815" y="637"/>
                    <a:pt x="843" y="638"/>
                    <a:pt x="871" y="638"/>
                  </a:cubicBezTo>
                  <a:cubicBezTo>
                    <a:pt x="942" y="638"/>
                    <a:pt x="1011" y="633"/>
                    <a:pt x="1075" y="598"/>
                  </a:cubicBezTo>
                  <a:cubicBezTo>
                    <a:pt x="1174" y="558"/>
                    <a:pt x="1294" y="538"/>
                    <a:pt x="1393" y="518"/>
                  </a:cubicBezTo>
                  <a:cubicBezTo>
                    <a:pt x="1538" y="441"/>
                    <a:pt x="1687" y="430"/>
                    <a:pt x="1836" y="430"/>
                  </a:cubicBezTo>
                  <a:cubicBezTo>
                    <a:pt x="1895" y="430"/>
                    <a:pt x="1955" y="432"/>
                    <a:pt x="2015" y="432"/>
                  </a:cubicBezTo>
                  <a:cubicBezTo>
                    <a:pt x="2154" y="432"/>
                    <a:pt x="2292" y="422"/>
                    <a:pt x="2428" y="359"/>
                  </a:cubicBezTo>
                  <a:cubicBezTo>
                    <a:pt x="2527" y="339"/>
                    <a:pt x="2646" y="339"/>
                    <a:pt x="2746" y="319"/>
                  </a:cubicBezTo>
                  <a:cubicBezTo>
                    <a:pt x="2825" y="319"/>
                    <a:pt x="2865" y="259"/>
                    <a:pt x="2865" y="200"/>
                  </a:cubicBezTo>
                  <a:cubicBezTo>
                    <a:pt x="2825" y="100"/>
                    <a:pt x="2686" y="41"/>
                    <a:pt x="2626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65" name="Google Shape;12665;p21"/>
            <p:cNvSpPr/>
            <p:nvPr/>
          </p:nvSpPr>
          <p:spPr>
            <a:xfrm>
              <a:off x="5857700" y="3257325"/>
              <a:ext cx="12950" cy="74625"/>
            </a:xfrm>
            <a:custGeom>
              <a:avLst/>
              <a:gdLst/>
              <a:ahLst/>
              <a:cxnLst/>
              <a:rect l="l" t="t" r="r" b="b"/>
              <a:pathLst>
                <a:path w="518" h="2985" extrusionOk="0">
                  <a:moveTo>
                    <a:pt x="199" y="1"/>
                  </a:moveTo>
                  <a:lnTo>
                    <a:pt x="199" y="1"/>
                  </a:lnTo>
                  <a:cubicBezTo>
                    <a:pt x="100" y="339"/>
                    <a:pt x="318" y="697"/>
                    <a:pt x="0" y="976"/>
                  </a:cubicBezTo>
                  <a:cubicBezTo>
                    <a:pt x="219" y="1632"/>
                    <a:pt x="80" y="2348"/>
                    <a:pt x="378" y="2985"/>
                  </a:cubicBezTo>
                  <a:cubicBezTo>
                    <a:pt x="378" y="2766"/>
                    <a:pt x="398" y="2527"/>
                    <a:pt x="418" y="2288"/>
                  </a:cubicBezTo>
                  <a:cubicBezTo>
                    <a:pt x="478" y="2129"/>
                    <a:pt x="478" y="1950"/>
                    <a:pt x="418" y="1771"/>
                  </a:cubicBezTo>
                  <a:cubicBezTo>
                    <a:pt x="279" y="1194"/>
                    <a:pt x="517" y="558"/>
                    <a:pt x="19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66" name="Google Shape;12666;p21"/>
            <p:cNvSpPr/>
            <p:nvPr/>
          </p:nvSpPr>
          <p:spPr>
            <a:xfrm>
              <a:off x="6516150" y="3171800"/>
              <a:ext cx="23875" cy="44775"/>
            </a:xfrm>
            <a:custGeom>
              <a:avLst/>
              <a:gdLst/>
              <a:ahLst/>
              <a:cxnLst/>
              <a:rect l="l" t="t" r="r" b="b"/>
              <a:pathLst>
                <a:path w="955" h="1791" extrusionOk="0">
                  <a:moveTo>
                    <a:pt x="736" y="0"/>
                  </a:moveTo>
                  <a:cubicBezTo>
                    <a:pt x="617" y="20"/>
                    <a:pt x="497" y="20"/>
                    <a:pt x="358" y="20"/>
                  </a:cubicBezTo>
                  <a:cubicBezTo>
                    <a:pt x="0" y="338"/>
                    <a:pt x="497" y="677"/>
                    <a:pt x="338" y="995"/>
                  </a:cubicBezTo>
                  <a:cubicBezTo>
                    <a:pt x="358" y="1035"/>
                    <a:pt x="358" y="1074"/>
                    <a:pt x="338" y="1114"/>
                  </a:cubicBezTo>
                  <a:cubicBezTo>
                    <a:pt x="418" y="1214"/>
                    <a:pt x="398" y="1293"/>
                    <a:pt x="338" y="1393"/>
                  </a:cubicBezTo>
                  <a:cubicBezTo>
                    <a:pt x="338" y="1472"/>
                    <a:pt x="358" y="1572"/>
                    <a:pt x="358" y="1631"/>
                  </a:cubicBezTo>
                  <a:cubicBezTo>
                    <a:pt x="358" y="1711"/>
                    <a:pt x="418" y="1771"/>
                    <a:pt x="458" y="1791"/>
                  </a:cubicBezTo>
                  <a:cubicBezTo>
                    <a:pt x="529" y="1791"/>
                    <a:pt x="590" y="1740"/>
                    <a:pt x="655" y="1740"/>
                  </a:cubicBezTo>
                  <a:cubicBezTo>
                    <a:pt x="681" y="1740"/>
                    <a:pt x="708" y="1748"/>
                    <a:pt x="736" y="1771"/>
                  </a:cubicBezTo>
                  <a:cubicBezTo>
                    <a:pt x="955" y="1472"/>
                    <a:pt x="915" y="1114"/>
                    <a:pt x="895" y="776"/>
                  </a:cubicBezTo>
                  <a:cubicBezTo>
                    <a:pt x="736" y="537"/>
                    <a:pt x="915" y="219"/>
                    <a:pt x="736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67" name="Google Shape;12667;p21"/>
            <p:cNvSpPr/>
            <p:nvPr/>
          </p:nvSpPr>
          <p:spPr>
            <a:xfrm>
              <a:off x="6233675" y="3107300"/>
              <a:ext cx="50750" cy="22775"/>
            </a:xfrm>
            <a:custGeom>
              <a:avLst/>
              <a:gdLst/>
              <a:ahLst/>
              <a:cxnLst/>
              <a:rect l="l" t="t" r="r" b="b"/>
              <a:pathLst>
                <a:path w="2030" h="911" extrusionOk="0">
                  <a:moveTo>
                    <a:pt x="1609" y="0"/>
                  </a:moveTo>
                  <a:cubicBezTo>
                    <a:pt x="1438" y="0"/>
                    <a:pt x="1266" y="64"/>
                    <a:pt x="1094" y="114"/>
                  </a:cubicBezTo>
                  <a:cubicBezTo>
                    <a:pt x="716" y="293"/>
                    <a:pt x="199" y="193"/>
                    <a:pt x="0" y="690"/>
                  </a:cubicBezTo>
                  <a:cubicBezTo>
                    <a:pt x="0" y="770"/>
                    <a:pt x="20" y="830"/>
                    <a:pt x="20" y="909"/>
                  </a:cubicBezTo>
                  <a:cubicBezTo>
                    <a:pt x="47" y="910"/>
                    <a:pt x="73" y="910"/>
                    <a:pt x="99" y="910"/>
                  </a:cubicBezTo>
                  <a:cubicBezTo>
                    <a:pt x="743" y="910"/>
                    <a:pt x="1318" y="683"/>
                    <a:pt x="1930" y="491"/>
                  </a:cubicBezTo>
                  <a:cubicBezTo>
                    <a:pt x="2029" y="372"/>
                    <a:pt x="2029" y="213"/>
                    <a:pt x="1930" y="94"/>
                  </a:cubicBezTo>
                  <a:cubicBezTo>
                    <a:pt x="1823" y="25"/>
                    <a:pt x="1716" y="0"/>
                    <a:pt x="160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68" name="Google Shape;12668;p21"/>
            <p:cNvSpPr/>
            <p:nvPr/>
          </p:nvSpPr>
          <p:spPr>
            <a:xfrm>
              <a:off x="6227700" y="3214075"/>
              <a:ext cx="19925" cy="64175"/>
            </a:xfrm>
            <a:custGeom>
              <a:avLst/>
              <a:gdLst/>
              <a:ahLst/>
              <a:cxnLst/>
              <a:rect l="l" t="t" r="r" b="b"/>
              <a:pathLst>
                <a:path w="797" h="2567" extrusionOk="0">
                  <a:moveTo>
                    <a:pt x="458" y="0"/>
                  </a:moveTo>
                  <a:lnTo>
                    <a:pt x="458" y="0"/>
                  </a:lnTo>
                  <a:cubicBezTo>
                    <a:pt x="438" y="398"/>
                    <a:pt x="438" y="816"/>
                    <a:pt x="418" y="1214"/>
                  </a:cubicBezTo>
                  <a:cubicBezTo>
                    <a:pt x="418" y="1372"/>
                    <a:pt x="360" y="1414"/>
                    <a:pt x="285" y="1414"/>
                  </a:cubicBezTo>
                  <a:cubicBezTo>
                    <a:pt x="227" y="1414"/>
                    <a:pt x="160" y="1390"/>
                    <a:pt x="100" y="1373"/>
                  </a:cubicBezTo>
                  <a:lnTo>
                    <a:pt x="100" y="1373"/>
                  </a:lnTo>
                  <a:cubicBezTo>
                    <a:pt x="0" y="1771"/>
                    <a:pt x="159" y="2129"/>
                    <a:pt x="219" y="2507"/>
                  </a:cubicBezTo>
                  <a:cubicBezTo>
                    <a:pt x="259" y="2546"/>
                    <a:pt x="289" y="2566"/>
                    <a:pt x="319" y="2566"/>
                  </a:cubicBezTo>
                  <a:cubicBezTo>
                    <a:pt x="348" y="2566"/>
                    <a:pt x="378" y="2546"/>
                    <a:pt x="418" y="2507"/>
                  </a:cubicBezTo>
                  <a:cubicBezTo>
                    <a:pt x="498" y="1671"/>
                    <a:pt x="796" y="836"/>
                    <a:pt x="45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69" name="Google Shape;12669;p21"/>
            <p:cNvSpPr/>
            <p:nvPr/>
          </p:nvSpPr>
          <p:spPr>
            <a:xfrm>
              <a:off x="6081475" y="3243900"/>
              <a:ext cx="8500" cy="43725"/>
            </a:xfrm>
            <a:custGeom>
              <a:avLst/>
              <a:gdLst/>
              <a:ahLst/>
              <a:cxnLst/>
              <a:rect l="l" t="t" r="r" b="b"/>
              <a:pathLst>
                <a:path w="340" h="1749" extrusionOk="0">
                  <a:moveTo>
                    <a:pt x="1" y="1"/>
                  </a:moveTo>
                  <a:lnTo>
                    <a:pt x="1" y="1711"/>
                  </a:lnTo>
                  <a:cubicBezTo>
                    <a:pt x="44" y="1737"/>
                    <a:pt x="80" y="1748"/>
                    <a:pt x="110" y="1748"/>
                  </a:cubicBezTo>
                  <a:cubicBezTo>
                    <a:pt x="220" y="1748"/>
                    <a:pt x="261" y="1606"/>
                    <a:pt x="339" y="1513"/>
                  </a:cubicBezTo>
                  <a:lnTo>
                    <a:pt x="339" y="180"/>
                  </a:lnTo>
                  <a:cubicBezTo>
                    <a:pt x="240" y="120"/>
                    <a:pt x="120" y="40"/>
                    <a:pt x="1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70" name="Google Shape;12670;p21"/>
            <p:cNvSpPr/>
            <p:nvPr/>
          </p:nvSpPr>
          <p:spPr>
            <a:xfrm>
              <a:off x="5671700" y="3329025"/>
              <a:ext cx="11450" cy="53650"/>
            </a:xfrm>
            <a:custGeom>
              <a:avLst/>
              <a:gdLst/>
              <a:ahLst/>
              <a:cxnLst/>
              <a:rect l="l" t="t" r="r" b="b"/>
              <a:pathLst>
                <a:path w="458" h="2146" extrusionOk="0">
                  <a:moveTo>
                    <a:pt x="94" y="1"/>
                  </a:moveTo>
                  <a:cubicBezTo>
                    <a:pt x="67" y="1"/>
                    <a:pt x="37" y="6"/>
                    <a:pt x="0" y="17"/>
                  </a:cubicBezTo>
                  <a:lnTo>
                    <a:pt x="0" y="2146"/>
                  </a:lnTo>
                  <a:cubicBezTo>
                    <a:pt x="179" y="1569"/>
                    <a:pt x="458" y="992"/>
                    <a:pt x="358" y="395"/>
                  </a:cubicBezTo>
                  <a:cubicBezTo>
                    <a:pt x="217" y="307"/>
                    <a:pt x="295" y="1"/>
                    <a:pt x="94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71" name="Google Shape;12671;p21"/>
            <p:cNvSpPr/>
            <p:nvPr/>
          </p:nvSpPr>
          <p:spPr>
            <a:xfrm>
              <a:off x="6367450" y="3229475"/>
              <a:ext cx="9475" cy="39000"/>
            </a:xfrm>
            <a:custGeom>
              <a:avLst/>
              <a:gdLst/>
              <a:ahLst/>
              <a:cxnLst/>
              <a:rect l="l" t="t" r="r" b="b"/>
              <a:pathLst>
                <a:path w="379" h="1560" extrusionOk="0">
                  <a:moveTo>
                    <a:pt x="20" y="1"/>
                  </a:moveTo>
                  <a:cubicBezTo>
                    <a:pt x="20" y="458"/>
                    <a:pt x="20" y="876"/>
                    <a:pt x="0" y="1314"/>
                  </a:cubicBezTo>
                  <a:cubicBezTo>
                    <a:pt x="76" y="1420"/>
                    <a:pt x="117" y="1560"/>
                    <a:pt x="237" y="1560"/>
                  </a:cubicBezTo>
                  <a:cubicBezTo>
                    <a:pt x="275" y="1560"/>
                    <a:pt x="321" y="1546"/>
                    <a:pt x="378" y="1513"/>
                  </a:cubicBezTo>
                  <a:cubicBezTo>
                    <a:pt x="338" y="1015"/>
                    <a:pt x="338" y="498"/>
                    <a:pt x="338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72" name="Google Shape;12672;p21"/>
            <p:cNvSpPr/>
            <p:nvPr/>
          </p:nvSpPr>
          <p:spPr>
            <a:xfrm>
              <a:off x="5671700" y="3291150"/>
              <a:ext cx="12450" cy="47775"/>
            </a:xfrm>
            <a:custGeom>
              <a:avLst/>
              <a:gdLst/>
              <a:ahLst/>
              <a:cxnLst/>
              <a:rect l="l" t="t" r="r" b="b"/>
              <a:pathLst>
                <a:path w="498" h="1911" extrusionOk="0">
                  <a:moveTo>
                    <a:pt x="219" y="0"/>
                  </a:moveTo>
                  <a:cubicBezTo>
                    <a:pt x="0" y="120"/>
                    <a:pt x="179" y="398"/>
                    <a:pt x="20" y="577"/>
                  </a:cubicBezTo>
                  <a:cubicBezTo>
                    <a:pt x="0" y="896"/>
                    <a:pt x="0" y="1214"/>
                    <a:pt x="0" y="1532"/>
                  </a:cubicBezTo>
                  <a:cubicBezTo>
                    <a:pt x="100" y="1671"/>
                    <a:pt x="219" y="1791"/>
                    <a:pt x="358" y="1910"/>
                  </a:cubicBezTo>
                  <a:cubicBezTo>
                    <a:pt x="319" y="1274"/>
                    <a:pt x="498" y="597"/>
                    <a:pt x="21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73" name="Google Shape;12673;p21"/>
            <p:cNvSpPr/>
            <p:nvPr/>
          </p:nvSpPr>
          <p:spPr>
            <a:xfrm>
              <a:off x="6079000" y="3281700"/>
              <a:ext cx="12450" cy="36325"/>
            </a:xfrm>
            <a:custGeom>
              <a:avLst/>
              <a:gdLst/>
              <a:ahLst/>
              <a:cxnLst/>
              <a:rect l="l" t="t" r="r" b="b"/>
              <a:pathLst>
                <a:path w="498" h="1453" extrusionOk="0">
                  <a:moveTo>
                    <a:pt x="438" y="1"/>
                  </a:moveTo>
                  <a:lnTo>
                    <a:pt x="438" y="1"/>
                  </a:lnTo>
                  <a:cubicBezTo>
                    <a:pt x="339" y="80"/>
                    <a:pt x="219" y="120"/>
                    <a:pt x="100" y="199"/>
                  </a:cubicBezTo>
                  <a:cubicBezTo>
                    <a:pt x="120" y="597"/>
                    <a:pt x="0" y="1055"/>
                    <a:pt x="299" y="1453"/>
                  </a:cubicBezTo>
                  <a:cubicBezTo>
                    <a:pt x="498" y="975"/>
                    <a:pt x="478" y="478"/>
                    <a:pt x="438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74" name="Google Shape;12674;p21"/>
            <p:cNvSpPr/>
            <p:nvPr/>
          </p:nvSpPr>
          <p:spPr>
            <a:xfrm>
              <a:off x="6044175" y="3286675"/>
              <a:ext cx="14950" cy="36325"/>
            </a:xfrm>
            <a:custGeom>
              <a:avLst/>
              <a:gdLst/>
              <a:ahLst/>
              <a:cxnLst/>
              <a:rect l="l" t="t" r="r" b="b"/>
              <a:pathLst>
                <a:path w="598" h="1453" extrusionOk="0">
                  <a:moveTo>
                    <a:pt x="140" y="0"/>
                  </a:moveTo>
                  <a:lnTo>
                    <a:pt x="140" y="0"/>
                  </a:lnTo>
                  <a:cubicBezTo>
                    <a:pt x="299" y="458"/>
                    <a:pt x="1" y="975"/>
                    <a:pt x="419" y="1453"/>
                  </a:cubicBezTo>
                  <a:cubicBezTo>
                    <a:pt x="598" y="1055"/>
                    <a:pt x="498" y="697"/>
                    <a:pt x="518" y="378"/>
                  </a:cubicBezTo>
                  <a:lnTo>
                    <a:pt x="140" y="0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75" name="Google Shape;12675;p21"/>
            <p:cNvSpPr/>
            <p:nvPr/>
          </p:nvSpPr>
          <p:spPr>
            <a:xfrm>
              <a:off x="5667225" y="3260825"/>
              <a:ext cx="10950" cy="43775"/>
            </a:xfrm>
            <a:custGeom>
              <a:avLst/>
              <a:gdLst/>
              <a:ahLst/>
              <a:cxnLst/>
              <a:rect l="l" t="t" r="r" b="b"/>
              <a:pathLst>
                <a:path w="438" h="1751" extrusionOk="0">
                  <a:moveTo>
                    <a:pt x="199" y="0"/>
                  </a:moveTo>
                  <a:cubicBezTo>
                    <a:pt x="0" y="99"/>
                    <a:pt x="100" y="298"/>
                    <a:pt x="40" y="418"/>
                  </a:cubicBezTo>
                  <a:cubicBezTo>
                    <a:pt x="40" y="617"/>
                    <a:pt x="0" y="816"/>
                    <a:pt x="0" y="1015"/>
                  </a:cubicBezTo>
                  <a:cubicBezTo>
                    <a:pt x="179" y="1233"/>
                    <a:pt x="100" y="1512"/>
                    <a:pt x="179" y="1751"/>
                  </a:cubicBezTo>
                  <a:cubicBezTo>
                    <a:pt x="398" y="1631"/>
                    <a:pt x="338" y="1393"/>
                    <a:pt x="378" y="1194"/>
                  </a:cubicBezTo>
                  <a:cubicBezTo>
                    <a:pt x="378" y="1094"/>
                    <a:pt x="378" y="955"/>
                    <a:pt x="398" y="816"/>
                  </a:cubicBezTo>
                  <a:cubicBezTo>
                    <a:pt x="438" y="756"/>
                    <a:pt x="438" y="696"/>
                    <a:pt x="378" y="637"/>
                  </a:cubicBezTo>
                  <a:cubicBezTo>
                    <a:pt x="338" y="418"/>
                    <a:pt x="378" y="159"/>
                    <a:pt x="19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76" name="Google Shape;12676;p21"/>
            <p:cNvSpPr/>
            <p:nvPr/>
          </p:nvSpPr>
          <p:spPr>
            <a:xfrm>
              <a:off x="6367450" y="3099675"/>
              <a:ext cx="27875" cy="26625"/>
            </a:xfrm>
            <a:custGeom>
              <a:avLst/>
              <a:gdLst/>
              <a:ahLst/>
              <a:cxnLst/>
              <a:rect l="l" t="t" r="r" b="b"/>
              <a:pathLst>
                <a:path w="1115" h="1065" extrusionOk="0">
                  <a:moveTo>
                    <a:pt x="736" y="1"/>
                  </a:moveTo>
                  <a:cubicBezTo>
                    <a:pt x="20" y="180"/>
                    <a:pt x="20" y="180"/>
                    <a:pt x="0" y="976"/>
                  </a:cubicBezTo>
                  <a:cubicBezTo>
                    <a:pt x="23" y="1033"/>
                    <a:pt x="53" y="1064"/>
                    <a:pt x="82" y="1064"/>
                  </a:cubicBezTo>
                  <a:cubicBezTo>
                    <a:pt x="103" y="1064"/>
                    <a:pt x="123" y="1049"/>
                    <a:pt x="139" y="1015"/>
                  </a:cubicBezTo>
                  <a:cubicBezTo>
                    <a:pt x="179" y="777"/>
                    <a:pt x="100" y="498"/>
                    <a:pt x="378" y="379"/>
                  </a:cubicBezTo>
                  <a:cubicBezTo>
                    <a:pt x="383" y="375"/>
                    <a:pt x="390" y="374"/>
                    <a:pt x="396" y="374"/>
                  </a:cubicBezTo>
                  <a:cubicBezTo>
                    <a:pt x="466" y="374"/>
                    <a:pt x="608" y="545"/>
                    <a:pt x="716" y="617"/>
                  </a:cubicBezTo>
                  <a:cubicBezTo>
                    <a:pt x="735" y="391"/>
                    <a:pt x="826" y="218"/>
                    <a:pt x="1073" y="218"/>
                  </a:cubicBezTo>
                  <a:cubicBezTo>
                    <a:pt x="1086" y="218"/>
                    <a:pt x="1100" y="219"/>
                    <a:pt x="1114" y="220"/>
                  </a:cubicBezTo>
                  <a:lnTo>
                    <a:pt x="1114" y="21"/>
                  </a:lnTo>
                  <a:cubicBezTo>
                    <a:pt x="995" y="21"/>
                    <a:pt x="875" y="1"/>
                    <a:pt x="736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77" name="Google Shape;12677;p21"/>
            <p:cNvSpPr/>
            <p:nvPr/>
          </p:nvSpPr>
          <p:spPr>
            <a:xfrm>
              <a:off x="5975550" y="3167225"/>
              <a:ext cx="39825" cy="14050"/>
            </a:xfrm>
            <a:custGeom>
              <a:avLst/>
              <a:gdLst/>
              <a:ahLst/>
              <a:cxnLst/>
              <a:rect l="l" t="t" r="r" b="b"/>
              <a:pathLst>
                <a:path w="1593" h="562" extrusionOk="0">
                  <a:moveTo>
                    <a:pt x="1256" y="0"/>
                  </a:moveTo>
                  <a:cubicBezTo>
                    <a:pt x="855" y="0"/>
                    <a:pt x="493" y="204"/>
                    <a:pt x="56" y="204"/>
                  </a:cubicBezTo>
                  <a:cubicBezTo>
                    <a:pt x="38" y="204"/>
                    <a:pt x="19" y="204"/>
                    <a:pt x="1" y="203"/>
                  </a:cubicBezTo>
                  <a:lnTo>
                    <a:pt x="1" y="561"/>
                  </a:lnTo>
                  <a:lnTo>
                    <a:pt x="200" y="561"/>
                  </a:lnTo>
                  <a:cubicBezTo>
                    <a:pt x="379" y="402"/>
                    <a:pt x="637" y="521"/>
                    <a:pt x="796" y="402"/>
                  </a:cubicBezTo>
                  <a:cubicBezTo>
                    <a:pt x="1075" y="362"/>
                    <a:pt x="1373" y="422"/>
                    <a:pt x="1592" y="223"/>
                  </a:cubicBezTo>
                  <a:cubicBezTo>
                    <a:pt x="1493" y="163"/>
                    <a:pt x="1433" y="84"/>
                    <a:pt x="1353" y="4"/>
                  </a:cubicBezTo>
                  <a:cubicBezTo>
                    <a:pt x="1321" y="1"/>
                    <a:pt x="1288" y="0"/>
                    <a:pt x="1256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78" name="Google Shape;12678;p21"/>
            <p:cNvSpPr/>
            <p:nvPr/>
          </p:nvSpPr>
          <p:spPr>
            <a:xfrm>
              <a:off x="6363475" y="3262300"/>
              <a:ext cx="13450" cy="33350"/>
            </a:xfrm>
            <a:custGeom>
              <a:avLst/>
              <a:gdLst/>
              <a:ahLst/>
              <a:cxnLst/>
              <a:rect l="l" t="t" r="r" b="b"/>
              <a:pathLst>
                <a:path w="538" h="1334" extrusionOk="0">
                  <a:moveTo>
                    <a:pt x="159" y="1"/>
                  </a:moveTo>
                  <a:cubicBezTo>
                    <a:pt x="179" y="438"/>
                    <a:pt x="0" y="876"/>
                    <a:pt x="438" y="1334"/>
                  </a:cubicBezTo>
                  <a:cubicBezTo>
                    <a:pt x="477" y="876"/>
                    <a:pt x="497" y="538"/>
                    <a:pt x="537" y="200"/>
                  </a:cubicBezTo>
                  <a:cubicBezTo>
                    <a:pt x="398" y="140"/>
                    <a:pt x="279" y="80"/>
                    <a:pt x="15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79" name="Google Shape;12679;p21"/>
            <p:cNvSpPr/>
            <p:nvPr/>
          </p:nvSpPr>
          <p:spPr>
            <a:xfrm>
              <a:off x="5706500" y="3330425"/>
              <a:ext cx="12475" cy="39700"/>
            </a:xfrm>
            <a:custGeom>
              <a:avLst/>
              <a:gdLst/>
              <a:ahLst/>
              <a:cxnLst/>
              <a:rect l="l" t="t" r="r" b="b"/>
              <a:pathLst>
                <a:path w="499" h="1588" extrusionOk="0">
                  <a:moveTo>
                    <a:pt x="498" y="1"/>
                  </a:moveTo>
                  <a:cubicBezTo>
                    <a:pt x="259" y="120"/>
                    <a:pt x="359" y="359"/>
                    <a:pt x="299" y="558"/>
                  </a:cubicBezTo>
                  <a:cubicBezTo>
                    <a:pt x="220" y="737"/>
                    <a:pt x="180" y="936"/>
                    <a:pt x="100" y="1115"/>
                  </a:cubicBezTo>
                  <a:cubicBezTo>
                    <a:pt x="1" y="1294"/>
                    <a:pt x="100" y="1413"/>
                    <a:pt x="220" y="1533"/>
                  </a:cubicBezTo>
                  <a:lnTo>
                    <a:pt x="299" y="1513"/>
                  </a:lnTo>
                  <a:cubicBezTo>
                    <a:pt x="339" y="1563"/>
                    <a:pt x="379" y="1587"/>
                    <a:pt x="414" y="1587"/>
                  </a:cubicBezTo>
                  <a:cubicBezTo>
                    <a:pt x="448" y="1587"/>
                    <a:pt x="478" y="1563"/>
                    <a:pt x="498" y="1513"/>
                  </a:cubicBezTo>
                  <a:lnTo>
                    <a:pt x="498" y="1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80" name="Google Shape;12680;p21"/>
            <p:cNvSpPr/>
            <p:nvPr/>
          </p:nvSpPr>
          <p:spPr>
            <a:xfrm>
              <a:off x="6190900" y="3123975"/>
              <a:ext cx="28875" cy="16025"/>
            </a:xfrm>
            <a:custGeom>
              <a:avLst/>
              <a:gdLst/>
              <a:ahLst/>
              <a:cxnLst/>
              <a:rect l="l" t="t" r="r" b="b"/>
              <a:pathLst>
                <a:path w="1155" h="641" extrusionOk="0">
                  <a:moveTo>
                    <a:pt x="1046" y="1"/>
                  </a:moveTo>
                  <a:cubicBezTo>
                    <a:pt x="1022" y="1"/>
                    <a:pt x="997" y="14"/>
                    <a:pt x="975" y="43"/>
                  </a:cubicBezTo>
                  <a:cubicBezTo>
                    <a:pt x="882" y="121"/>
                    <a:pt x="776" y="135"/>
                    <a:pt x="669" y="135"/>
                  </a:cubicBezTo>
                  <a:cubicBezTo>
                    <a:pt x="610" y="135"/>
                    <a:pt x="549" y="131"/>
                    <a:pt x="491" y="131"/>
                  </a:cubicBezTo>
                  <a:cubicBezTo>
                    <a:pt x="385" y="131"/>
                    <a:pt x="285" y="145"/>
                    <a:pt x="199" y="222"/>
                  </a:cubicBezTo>
                  <a:lnTo>
                    <a:pt x="0" y="421"/>
                  </a:lnTo>
                  <a:cubicBezTo>
                    <a:pt x="20" y="501"/>
                    <a:pt x="20" y="561"/>
                    <a:pt x="40" y="640"/>
                  </a:cubicBezTo>
                  <a:cubicBezTo>
                    <a:pt x="377" y="565"/>
                    <a:pt x="697" y="420"/>
                    <a:pt x="1066" y="420"/>
                  </a:cubicBezTo>
                  <a:cubicBezTo>
                    <a:pt x="1088" y="420"/>
                    <a:pt x="1111" y="420"/>
                    <a:pt x="1134" y="421"/>
                  </a:cubicBezTo>
                  <a:cubicBezTo>
                    <a:pt x="1134" y="322"/>
                    <a:pt x="1154" y="202"/>
                    <a:pt x="1154" y="103"/>
                  </a:cubicBezTo>
                  <a:cubicBezTo>
                    <a:pt x="1129" y="40"/>
                    <a:pt x="1088" y="1"/>
                    <a:pt x="1046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81" name="Google Shape;12681;p21"/>
            <p:cNvSpPr/>
            <p:nvPr/>
          </p:nvSpPr>
          <p:spPr>
            <a:xfrm>
              <a:off x="6036725" y="3176775"/>
              <a:ext cx="16925" cy="23400"/>
            </a:xfrm>
            <a:custGeom>
              <a:avLst/>
              <a:gdLst/>
              <a:ahLst/>
              <a:cxnLst/>
              <a:rect l="l" t="t" r="r" b="b"/>
              <a:pathLst>
                <a:path w="677" h="936" extrusionOk="0">
                  <a:moveTo>
                    <a:pt x="100" y="0"/>
                  </a:moveTo>
                  <a:lnTo>
                    <a:pt x="100" y="0"/>
                  </a:lnTo>
                  <a:cubicBezTo>
                    <a:pt x="80" y="338"/>
                    <a:pt x="1" y="696"/>
                    <a:pt x="239" y="935"/>
                  </a:cubicBezTo>
                  <a:lnTo>
                    <a:pt x="617" y="935"/>
                  </a:lnTo>
                  <a:cubicBezTo>
                    <a:pt x="677" y="716"/>
                    <a:pt x="538" y="537"/>
                    <a:pt x="438" y="378"/>
                  </a:cubicBezTo>
                  <a:cubicBezTo>
                    <a:pt x="319" y="239"/>
                    <a:pt x="219" y="119"/>
                    <a:pt x="10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82" name="Google Shape;12682;p21"/>
            <p:cNvSpPr/>
            <p:nvPr/>
          </p:nvSpPr>
          <p:spPr>
            <a:xfrm>
              <a:off x="5661750" y="3239275"/>
              <a:ext cx="15450" cy="32500"/>
            </a:xfrm>
            <a:custGeom>
              <a:avLst/>
              <a:gdLst/>
              <a:ahLst/>
              <a:cxnLst/>
              <a:rect l="l" t="t" r="r" b="b"/>
              <a:pathLst>
                <a:path w="618" h="1300" extrusionOk="0">
                  <a:moveTo>
                    <a:pt x="467" y="0"/>
                  </a:moveTo>
                  <a:cubicBezTo>
                    <a:pt x="252" y="0"/>
                    <a:pt x="169" y="247"/>
                    <a:pt x="0" y="365"/>
                  </a:cubicBezTo>
                  <a:cubicBezTo>
                    <a:pt x="80" y="683"/>
                    <a:pt x="160" y="981"/>
                    <a:pt x="219" y="1300"/>
                  </a:cubicBezTo>
                  <a:cubicBezTo>
                    <a:pt x="339" y="1180"/>
                    <a:pt x="378" y="1021"/>
                    <a:pt x="398" y="882"/>
                  </a:cubicBezTo>
                  <a:cubicBezTo>
                    <a:pt x="398" y="703"/>
                    <a:pt x="398" y="524"/>
                    <a:pt x="378" y="385"/>
                  </a:cubicBezTo>
                  <a:cubicBezTo>
                    <a:pt x="418" y="305"/>
                    <a:pt x="498" y="225"/>
                    <a:pt x="538" y="186"/>
                  </a:cubicBezTo>
                  <a:cubicBezTo>
                    <a:pt x="597" y="166"/>
                    <a:pt x="617" y="106"/>
                    <a:pt x="597" y="27"/>
                  </a:cubicBezTo>
                  <a:cubicBezTo>
                    <a:pt x="549" y="8"/>
                    <a:pt x="506" y="0"/>
                    <a:pt x="467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83" name="Google Shape;12683;p21"/>
            <p:cNvSpPr/>
            <p:nvPr/>
          </p:nvSpPr>
          <p:spPr>
            <a:xfrm>
              <a:off x="6524600" y="3212850"/>
              <a:ext cx="15425" cy="32075"/>
            </a:xfrm>
            <a:custGeom>
              <a:avLst/>
              <a:gdLst/>
              <a:ahLst/>
              <a:cxnLst/>
              <a:rect l="l" t="t" r="r" b="b"/>
              <a:pathLst>
                <a:path w="617" h="1283" extrusionOk="0">
                  <a:moveTo>
                    <a:pt x="291" y="0"/>
                  </a:moveTo>
                  <a:cubicBezTo>
                    <a:pt x="265" y="0"/>
                    <a:pt x="234" y="20"/>
                    <a:pt x="199" y="69"/>
                  </a:cubicBezTo>
                  <a:cubicBezTo>
                    <a:pt x="0" y="268"/>
                    <a:pt x="179" y="467"/>
                    <a:pt x="199" y="666"/>
                  </a:cubicBezTo>
                  <a:cubicBezTo>
                    <a:pt x="199" y="725"/>
                    <a:pt x="219" y="765"/>
                    <a:pt x="199" y="825"/>
                  </a:cubicBezTo>
                  <a:cubicBezTo>
                    <a:pt x="299" y="964"/>
                    <a:pt x="398" y="1123"/>
                    <a:pt x="498" y="1282"/>
                  </a:cubicBezTo>
                  <a:cubicBezTo>
                    <a:pt x="617" y="865"/>
                    <a:pt x="617" y="487"/>
                    <a:pt x="398" y="129"/>
                  </a:cubicBezTo>
                  <a:cubicBezTo>
                    <a:pt x="372" y="64"/>
                    <a:pt x="338" y="0"/>
                    <a:pt x="291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84" name="Google Shape;12684;p21"/>
            <p:cNvSpPr/>
            <p:nvPr/>
          </p:nvSpPr>
          <p:spPr>
            <a:xfrm>
              <a:off x="6004900" y="3405525"/>
              <a:ext cx="42800" cy="10000"/>
            </a:xfrm>
            <a:custGeom>
              <a:avLst/>
              <a:gdLst/>
              <a:ahLst/>
              <a:cxnLst/>
              <a:rect l="l" t="t" r="r" b="b"/>
              <a:pathLst>
                <a:path w="1712" h="400" extrusionOk="0">
                  <a:moveTo>
                    <a:pt x="1711" y="1"/>
                  </a:moveTo>
                  <a:lnTo>
                    <a:pt x="1711" y="1"/>
                  </a:lnTo>
                  <a:cubicBezTo>
                    <a:pt x="1114" y="41"/>
                    <a:pt x="518" y="41"/>
                    <a:pt x="0" y="399"/>
                  </a:cubicBezTo>
                  <a:cubicBezTo>
                    <a:pt x="92" y="399"/>
                    <a:pt x="185" y="400"/>
                    <a:pt x="277" y="400"/>
                  </a:cubicBezTo>
                  <a:cubicBezTo>
                    <a:pt x="784" y="400"/>
                    <a:pt x="1290" y="371"/>
                    <a:pt x="1711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85" name="Google Shape;12685;p21"/>
            <p:cNvSpPr/>
            <p:nvPr/>
          </p:nvSpPr>
          <p:spPr>
            <a:xfrm>
              <a:off x="6226700" y="3277225"/>
              <a:ext cx="11475" cy="24900"/>
            </a:xfrm>
            <a:custGeom>
              <a:avLst/>
              <a:gdLst/>
              <a:ahLst/>
              <a:cxnLst/>
              <a:rect l="l" t="t" r="r" b="b"/>
              <a:pathLst>
                <a:path w="459" h="996" extrusionOk="0">
                  <a:moveTo>
                    <a:pt x="259" y="0"/>
                  </a:moveTo>
                  <a:cubicBezTo>
                    <a:pt x="1" y="299"/>
                    <a:pt x="60" y="657"/>
                    <a:pt x="180" y="995"/>
                  </a:cubicBezTo>
                  <a:cubicBezTo>
                    <a:pt x="398" y="697"/>
                    <a:pt x="398" y="359"/>
                    <a:pt x="45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86" name="Google Shape;12686;p21"/>
            <p:cNvSpPr/>
            <p:nvPr/>
          </p:nvSpPr>
          <p:spPr>
            <a:xfrm>
              <a:off x="5817400" y="3205000"/>
              <a:ext cx="35350" cy="12700"/>
            </a:xfrm>
            <a:custGeom>
              <a:avLst/>
              <a:gdLst/>
              <a:ahLst/>
              <a:cxnLst/>
              <a:rect l="l" t="t" r="r" b="b"/>
              <a:pathLst>
                <a:path w="1414" h="508" extrusionOk="0">
                  <a:moveTo>
                    <a:pt x="692" y="0"/>
                  </a:moveTo>
                  <a:cubicBezTo>
                    <a:pt x="662" y="0"/>
                    <a:pt x="637" y="15"/>
                    <a:pt x="618" y="45"/>
                  </a:cubicBezTo>
                  <a:cubicBezTo>
                    <a:pt x="498" y="284"/>
                    <a:pt x="240" y="224"/>
                    <a:pt x="41" y="264"/>
                  </a:cubicBezTo>
                  <a:cubicBezTo>
                    <a:pt x="21" y="264"/>
                    <a:pt x="1" y="284"/>
                    <a:pt x="1" y="343"/>
                  </a:cubicBezTo>
                  <a:cubicBezTo>
                    <a:pt x="1" y="383"/>
                    <a:pt x="21" y="443"/>
                    <a:pt x="61" y="482"/>
                  </a:cubicBezTo>
                  <a:cubicBezTo>
                    <a:pt x="160" y="492"/>
                    <a:pt x="255" y="507"/>
                    <a:pt x="347" y="507"/>
                  </a:cubicBezTo>
                  <a:cubicBezTo>
                    <a:pt x="439" y="507"/>
                    <a:pt x="528" y="492"/>
                    <a:pt x="618" y="443"/>
                  </a:cubicBezTo>
                  <a:lnTo>
                    <a:pt x="1015" y="443"/>
                  </a:lnTo>
                  <a:cubicBezTo>
                    <a:pt x="1035" y="463"/>
                    <a:pt x="1065" y="473"/>
                    <a:pt x="1097" y="473"/>
                  </a:cubicBezTo>
                  <a:cubicBezTo>
                    <a:pt x="1130" y="473"/>
                    <a:pt x="1165" y="463"/>
                    <a:pt x="1194" y="443"/>
                  </a:cubicBezTo>
                  <a:cubicBezTo>
                    <a:pt x="1254" y="363"/>
                    <a:pt x="1334" y="303"/>
                    <a:pt x="1413" y="244"/>
                  </a:cubicBezTo>
                  <a:cubicBezTo>
                    <a:pt x="1334" y="65"/>
                    <a:pt x="1135" y="164"/>
                    <a:pt x="1015" y="85"/>
                  </a:cubicBezTo>
                  <a:cubicBezTo>
                    <a:pt x="936" y="65"/>
                    <a:pt x="856" y="65"/>
                    <a:pt x="797" y="45"/>
                  </a:cubicBezTo>
                  <a:cubicBezTo>
                    <a:pt x="757" y="15"/>
                    <a:pt x="722" y="0"/>
                    <a:pt x="692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87" name="Google Shape;12687;p21"/>
            <p:cNvSpPr/>
            <p:nvPr/>
          </p:nvSpPr>
          <p:spPr>
            <a:xfrm>
              <a:off x="5706500" y="3367725"/>
              <a:ext cx="12475" cy="34850"/>
            </a:xfrm>
            <a:custGeom>
              <a:avLst/>
              <a:gdLst/>
              <a:ahLst/>
              <a:cxnLst/>
              <a:rect l="l" t="t" r="r" b="b"/>
              <a:pathLst>
                <a:path w="499" h="1394" extrusionOk="0">
                  <a:moveTo>
                    <a:pt x="299" y="1"/>
                  </a:moveTo>
                  <a:cubicBezTo>
                    <a:pt x="379" y="439"/>
                    <a:pt x="1" y="916"/>
                    <a:pt x="498" y="1393"/>
                  </a:cubicBezTo>
                  <a:lnTo>
                    <a:pt x="498" y="1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88" name="Google Shape;12688;p21"/>
            <p:cNvSpPr/>
            <p:nvPr/>
          </p:nvSpPr>
          <p:spPr>
            <a:xfrm>
              <a:off x="6605650" y="3057775"/>
              <a:ext cx="33850" cy="4800"/>
            </a:xfrm>
            <a:custGeom>
              <a:avLst/>
              <a:gdLst/>
              <a:ahLst/>
              <a:cxnLst/>
              <a:rect l="l" t="t" r="r" b="b"/>
              <a:pathLst>
                <a:path w="1354" h="192" extrusionOk="0">
                  <a:moveTo>
                    <a:pt x="617" y="0"/>
                  </a:moveTo>
                  <a:cubicBezTo>
                    <a:pt x="404" y="0"/>
                    <a:pt x="196" y="36"/>
                    <a:pt x="1" y="185"/>
                  </a:cubicBezTo>
                  <a:cubicBezTo>
                    <a:pt x="92" y="189"/>
                    <a:pt x="184" y="191"/>
                    <a:pt x="275" y="191"/>
                  </a:cubicBezTo>
                  <a:cubicBezTo>
                    <a:pt x="641" y="191"/>
                    <a:pt x="1003" y="153"/>
                    <a:pt x="1354" y="26"/>
                  </a:cubicBezTo>
                  <a:lnTo>
                    <a:pt x="1354" y="26"/>
                  </a:lnTo>
                  <a:cubicBezTo>
                    <a:pt x="1308" y="30"/>
                    <a:pt x="1263" y="31"/>
                    <a:pt x="1217" y="31"/>
                  </a:cubicBezTo>
                  <a:cubicBezTo>
                    <a:pt x="1017" y="31"/>
                    <a:pt x="815" y="0"/>
                    <a:pt x="617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89" name="Google Shape;12689;p21"/>
            <p:cNvSpPr/>
            <p:nvPr/>
          </p:nvSpPr>
          <p:spPr>
            <a:xfrm>
              <a:off x="6079500" y="3395575"/>
              <a:ext cx="30350" cy="6150"/>
            </a:xfrm>
            <a:custGeom>
              <a:avLst/>
              <a:gdLst/>
              <a:ahLst/>
              <a:cxnLst/>
              <a:rect l="l" t="t" r="r" b="b"/>
              <a:pathLst>
                <a:path w="1214" h="246" extrusionOk="0">
                  <a:moveTo>
                    <a:pt x="750" y="1"/>
                  </a:moveTo>
                  <a:cubicBezTo>
                    <a:pt x="491" y="1"/>
                    <a:pt x="238" y="37"/>
                    <a:pt x="0" y="200"/>
                  </a:cubicBezTo>
                  <a:cubicBezTo>
                    <a:pt x="18" y="199"/>
                    <a:pt x="36" y="199"/>
                    <a:pt x="55" y="199"/>
                  </a:cubicBezTo>
                  <a:cubicBezTo>
                    <a:pt x="248" y="199"/>
                    <a:pt x="454" y="245"/>
                    <a:pt x="655" y="245"/>
                  </a:cubicBezTo>
                  <a:cubicBezTo>
                    <a:pt x="852" y="245"/>
                    <a:pt x="1044" y="200"/>
                    <a:pt x="1214" y="21"/>
                  </a:cubicBezTo>
                  <a:cubicBezTo>
                    <a:pt x="1059" y="13"/>
                    <a:pt x="903" y="1"/>
                    <a:pt x="75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90" name="Google Shape;12690;p21"/>
            <p:cNvSpPr/>
            <p:nvPr/>
          </p:nvSpPr>
          <p:spPr>
            <a:xfrm>
              <a:off x="6402250" y="3157375"/>
              <a:ext cx="10475" cy="29350"/>
            </a:xfrm>
            <a:custGeom>
              <a:avLst/>
              <a:gdLst/>
              <a:ahLst/>
              <a:cxnLst/>
              <a:rect l="l" t="t" r="r" b="b"/>
              <a:pathLst>
                <a:path w="419" h="1174" extrusionOk="0">
                  <a:moveTo>
                    <a:pt x="140" y="0"/>
                  </a:moveTo>
                  <a:lnTo>
                    <a:pt x="140" y="0"/>
                  </a:lnTo>
                  <a:cubicBezTo>
                    <a:pt x="180" y="398"/>
                    <a:pt x="1" y="816"/>
                    <a:pt x="299" y="1174"/>
                  </a:cubicBezTo>
                  <a:cubicBezTo>
                    <a:pt x="299" y="776"/>
                    <a:pt x="418" y="358"/>
                    <a:pt x="14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91" name="Google Shape;12691;p21"/>
            <p:cNvSpPr/>
            <p:nvPr/>
          </p:nvSpPr>
          <p:spPr>
            <a:xfrm>
              <a:off x="5870625" y="3199150"/>
              <a:ext cx="17275" cy="10950"/>
            </a:xfrm>
            <a:custGeom>
              <a:avLst/>
              <a:gdLst/>
              <a:ahLst/>
              <a:cxnLst/>
              <a:rect l="l" t="t" r="r" b="b"/>
              <a:pathLst>
                <a:path w="691" h="438" extrusionOk="0">
                  <a:moveTo>
                    <a:pt x="498" y="31"/>
                  </a:moveTo>
                  <a:cubicBezTo>
                    <a:pt x="474" y="31"/>
                    <a:pt x="447" y="34"/>
                    <a:pt x="418" y="40"/>
                  </a:cubicBezTo>
                  <a:cubicBezTo>
                    <a:pt x="279" y="80"/>
                    <a:pt x="80" y="0"/>
                    <a:pt x="20" y="179"/>
                  </a:cubicBezTo>
                  <a:cubicBezTo>
                    <a:pt x="0" y="239"/>
                    <a:pt x="179" y="338"/>
                    <a:pt x="259" y="438"/>
                  </a:cubicBezTo>
                  <a:lnTo>
                    <a:pt x="597" y="438"/>
                  </a:lnTo>
                  <a:cubicBezTo>
                    <a:pt x="597" y="398"/>
                    <a:pt x="617" y="338"/>
                    <a:pt x="657" y="279"/>
                  </a:cubicBezTo>
                  <a:cubicBezTo>
                    <a:pt x="691" y="126"/>
                    <a:pt x="638" y="31"/>
                    <a:pt x="498" y="3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92" name="Google Shape;12692;p21"/>
            <p:cNvSpPr/>
            <p:nvPr/>
          </p:nvSpPr>
          <p:spPr>
            <a:xfrm>
              <a:off x="6187900" y="3210075"/>
              <a:ext cx="11475" cy="28875"/>
            </a:xfrm>
            <a:custGeom>
              <a:avLst/>
              <a:gdLst/>
              <a:ahLst/>
              <a:cxnLst/>
              <a:rect l="l" t="t" r="r" b="b"/>
              <a:pathLst>
                <a:path w="459" h="1155" extrusionOk="0">
                  <a:moveTo>
                    <a:pt x="140" y="1"/>
                  </a:moveTo>
                  <a:cubicBezTo>
                    <a:pt x="160" y="399"/>
                    <a:pt x="1" y="797"/>
                    <a:pt x="319" y="1155"/>
                  </a:cubicBezTo>
                  <a:cubicBezTo>
                    <a:pt x="260" y="777"/>
                    <a:pt x="458" y="359"/>
                    <a:pt x="14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93" name="Google Shape;12693;p21"/>
            <p:cNvSpPr/>
            <p:nvPr/>
          </p:nvSpPr>
          <p:spPr>
            <a:xfrm>
              <a:off x="6158075" y="3135000"/>
              <a:ext cx="25375" cy="9950"/>
            </a:xfrm>
            <a:custGeom>
              <a:avLst/>
              <a:gdLst/>
              <a:ahLst/>
              <a:cxnLst/>
              <a:rect l="l" t="t" r="r" b="b"/>
              <a:pathLst>
                <a:path w="1015" h="398" extrusionOk="0">
                  <a:moveTo>
                    <a:pt x="955" y="0"/>
                  </a:moveTo>
                  <a:cubicBezTo>
                    <a:pt x="637" y="100"/>
                    <a:pt x="319" y="179"/>
                    <a:pt x="0" y="179"/>
                  </a:cubicBezTo>
                  <a:lnTo>
                    <a:pt x="199" y="378"/>
                  </a:lnTo>
                  <a:cubicBezTo>
                    <a:pt x="418" y="378"/>
                    <a:pt x="617" y="398"/>
                    <a:pt x="856" y="398"/>
                  </a:cubicBezTo>
                  <a:cubicBezTo>
                    <a:pt x="876" y="398"/>
                    <a:pt x="915" y="378"/>
                    <a:pt x="935" y="358"/>
                  </a:cubicBezTo>
                  <a:cubicBezTo>
                    <a:pt x="955" y="358"/>
                    <a:pt x="955" y="358"/>
                    <a:pt x="995" y="299"/>
                  </a:cubicBezTo>
                  <a:cubicBezTo>
                    <a:pt x="1015" y="259"/>
                    <a:pt x="1015" y="219"/>
                    <a:pt x="955" y="179"/>
                  </a:cubicBezTo>
                  <a:lnTo>
                    <a:pt x="955" y="0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94" name="Google Shape;12694;p21"/>
            <p:cNvSpPr/>
            <p:nvPr/>
          </p:nvSpPr>
          <p:spPr>
            <a:xfrm>
              <a:off x="6196875" y="3195175"/>
              <a:ext cx="9950" cy="24875"/>
            </a:xfrm>
            <a:custGeom>
              <a:avLst/>
              <a:gdLst/>
              <a:ahLst/>
              <a:cxnLst/>
              <a:rect l="l" t="t" r="r" b="b"/>
              <a:pathLst>
                <a:path w="398" h="995" extrusionOk="0">
                  <a:moveTo>
                    <a:pt x="159" y="0"/>
                  </a:moveTo>
                  <a:cubicBezTo>
                    <a:pt x="159" y="358"/>
                    <a:pt x="0" y="696"/>
                    <a:pt x="298" y="995"/>
                  </a:cubicBezTo>
                  <a:cubicBezTo>
                    <a:pt x="298" y="657"/>
                    <a:pt x="398" y="299"/>
                    <a:pt x="15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95" name="Google Shape;12695;p21"/>
            <p:cNvSpPr/>
            <p:nvPr/>
          </p:nvSpPr>
          <p:spPr>
            <a:xfrm>
              <a:off x="5909425" y="3191200"/>
              <a:ext cx="18900" cy="8975"/>
            </a:xfrm>
            <a:custGeom>
              <a:avLst/>
              <a:gdLst/>
              <a:ahLst/>
              <a:cxnLst/>
              <a:rect l="l" t="t" r="r" b="b"/>
              <a:pathLst>
                <a:path w="756" h="359" extrusionOk="0">
                  <a:moveTo>
                    <a:pt x="756" y="0"/>
                  </a:moveTo>
                  <a:lnTo>
                    <a:pt x="756" y="0"/>
                  </a:lnTo>
                  <a:cubicBezTo>
                    <a:pt x="712" y="7"/>
                    <a:pt x="665" y="9"/>
                    <a:pt x="617" y="9"/>
                  </a:cubicBezTo>
                  <a:cubicBezTo>
                    <a:pt x="564" y="9"/>
                    <a:pt x="509" y="7"/>
                    <a:pt x="455" y="7"/>
                  </a:cubicBezTo>
                  <a:cubicBezTo>
                    <a:pt x="289" y="7"/>
                    <a:pt x="122" y="28"/>
                    <a:pt x="0" y="199"/>
                  </a:cubicBezTo>
                  <a:cubicBezTo>
                    <a:pt x="40" y="259"/>
                    <a:pt x="99" y="318"/>
                    <a:pt x="159" y="338"/>
                  </a:cubicBezTo>
                  <a:cubicBezTo>
                    <a:pt x="219" y="338"/>
                    <a:pt x="298" y="358"/>
                    <a:pt x="358" y="358"/>
                  </a:cubicBezTo>
                  <a:cubicBezTo>
                    <a:pt x="517" y="239"/>
                    <a:pt x="637" y="119"/>
                    <a:pt x="756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96" name="Google Shape;12696;p21"/>
            <p:cNvSpPr/>
            <p:nvPr/>
          </p:nvSpPr>
          <p:spPr>
            <a:xfrm>
              <a:off x="6171500" y="3377675"/>
              <a:ext cx="20900" cy="8975"/>
            </a:xfrm>
            <a:custGeom>
              <a:avLst/>
              <a:gdLst/>
              <a:ahLst/>
              <a:cxnLst/>
              <a:rect l="l" t="t" r="r" b="b"/>
              <a:pathLst>
                <a:path w="836" h="359" extrusionOk="0">
                  <a:moveTo>
                    <a:pt x="776" y="1"/>
                  </a:moveTo>
                  <a:cubicBezTo>
                    <a:pt x="498" y="1"/>
                    <a:pt x="219" y="1"/>
                    <a:pt x="0" y="160"/>
                  </a:cubicBezTo>
                  <a:cubicBezTo>
                    <a:pt x="0" y="200"/>
                    <a:pt x="20" y="240"/>
                    <a:pt x="20" y="259"/>
                  </a:cubicBezTo>
                  <a:cubicBezTo>
                    <a:pt x="100" y="299"/>
                    <a:pt x="160" y="319"/>
                    <a:pt x="199" y="359"/>
                  </a:cubicBezTo>
                  <a:cubicBezTo>
                    <a:pt x="398" y="299"/>
                    <a:pt x="577" y="240"/>
                    <a:pt x="776" y="160"/>
                  </a:cubicBezTo>
                  <a:cubicBezTo>
                    <a:pt x="796" y="160"/>
                    <a:pt x="816" y="140"/>
                    <a:pt x="816" y="120"/>
                  </a:cubicBezTo>
                  <a:cubicBezTo>
                    <a:pt x="836" y="60"/>
                    <a:pt x="836" y="41"/>
                    <a:pt x="776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97" name="Google Shape;12697;p21"/>
            <p:cNvSpPr/>
            <p:nvPr/>
          </p:nvSpPr>
          <p:spPr>
            <a:xfrm>
              <a:off x="6690700" y="3047950"/>
              <a:ext cx="19425" cy="8100"/>
            </a:xfrm>
            <a:custGeom>
              <a:avLst/>
              <a:gdLst/>
              <a:ahLst/>
              <a:cxnLst/>
              <a:rect l="l" t="t" r="r" b="b"/>
              <a:pathLst>
                <a:path w="777" h="324" extrusionOk="0">
                  <a:moveTo>
                    <a:pt x="776" y="1"/>
                  </a:moveTo>
                  <a:lnTo>
                    <a:pt x="776" y="1"/>
                  </a:lnTo>
                  <a:cubicBezTo>
                    <a:pt x="498" y="21"/>
                    <a:pt x="239" y="21"/>
                    <a:pt x="0" y="61"/>
                  </a:cubicBezTo>
                  <a:cubicBezTo>
                    <a:pt x="124" y="250"/>
                    <a:pt x="234" y="323"/>
                    <a:pt x="338" y="323"/>
                  </a:cubicBezTo>
                  <a:cubicBezTo>
                    <a:pt x="487" y="323"/>
                    <a:pt x="625" y="176"/>
                    <a:pt x="776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98" name="Google Shape;12698;p21"/>
            <p:cNvSpPr/>
            <p:nvPr/>
          </p:nvSpPr>
          <p:spPr>
            <a:xfrm>
              <a:off x="6281400" y="3108875"/>
              <a:ext cx="18425" cy="11725"/>
            </a:xfrm>
            <a:custGeom>
              <a:avLst/>
              <a:gdLst/>
              <a:ahLst/>
              <a:cxnLst/>
              <a:rect l="l" t="t" r="r" b="b"/>
              <a:pathLst>
                <a:path w="737" h="469" extrusionOk="0">
                  <a:moveTo>
                    <a:pt x="188" y="0"/>
                  </a:moveTo>
                  <a:cubicBezTo>
                    <a:pt x="120" y="0"/>
                    <a:pt x="55" y="35"/>
                    <a:pt x="1" y="110"/>
                  </a:cubicBezTo>
                  <a:lnTo>
                    <a:pt x="1" y="428"/>
                  </a:lnTo>
                  <a:lnTo>
                    <a:pt x="60" y="468"/>
                  </a:lnTo>
                  <a:lnTo>
                    <a:pt x="160" y="448"/>
                  </a:lnTo>
                  <a:cubicBezTo>
                    <a:pt x="279" y="369"/>
                    <a:pt x="419" y="409"/>
                    <a:pt x="558" y="309"/>
                  </a:cubicBezTo>
                  <a:cubicBezTo>
                    <a:pt x="637" y="309"/>
                    <a:pt x="677" y="309"/>
                    <a:pt x="737" y="269"/>
                  </a:cubicBezTo>
                  <a:cubicBezTo>
                    <a:pt x="657" y="110"/>
                    <a:pt x="498" y="110"/>
                    <a:pt x="359" y="70"/>
                  </a:cubicBezTo>
                  <a:cubicBezTo>
                    <a:pt x="304" y="25"/>
                    <a:pt x="245" y="0"/>
                    <a:pt x="18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99" name="Google Shape;12699;p21"/>
            <p:cNvSpPr/>
            <p:nvPr/>
          </p:nvSpPr>
          <p:spPr>
            <a:xfrm>
              <a:off x="6389825" y="3258325"/>
              <a:ext cx="10475" cy="10200"/>
            </a:xfrm>
            <a:custGeom>
              <a:avLst/>
              <a:gdLst/>
              <a:ahLst/>
              <a:cxnLst/>
              <a:rect l="l" t="t" r="r" b="b"/>
              <a:pathLst>
                <a:path w="419" h="408" extrusionOk="0">
                  <a:moveTo>
                    <a:pt x="80" y="1"/>
                  </a:moveTo>
                  <a:cubicBezTo>
                    <a:pt x="40" y="140"/>
                    <a:pt x="0" y="359"/>
                    <a:pt x="100" y="398"/>
                  </a:cubicBezTo>
                  <a:cubicBezTo>
                    <a:pt x="122" y="404"/>
                    <a:pt x="141" y="407"/>
                    <a:pt x="159" y="407"/>
                  </a:cubicBezTo>
                  <a:cubicBezTo>
                    <a:pt x="316" y="407"/>
                    <a:pt x="309" y="185"/>
                    <a:pt x="398" y="60"/>
                  </a:cubicBezTo>
                  <a:cubicBezTo>
                    <a:pt x="418" y="60"/>
                    <a:pt x="418" y="20"/>
                    <a:pt x="418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00" name="Google Shape;12700;p21"/>
            <p:cNvSpPr/>
            <p:nvPr/>
          </p:nvSpPr>
          <p:spPr>
            <a:xfrm>
              <a:off x="6667825" y="3048200"/>
              <a:ext cx="20400" cy="4875"/>
            </a:xfrm>
            <a:custGeom>
              <a:avLst/>
              <a:gdLst/>
              <a:ahLst/>
              <a:cxnLst/>
              <a:rect l="l" t="t" r="r" b="b"/>
              <a:pathLst>
                <a:path w="816" h="195" extrusionOk="0">
                  <a:moveTo>
                    <a:pt x="406" y="0"/>
                  </a:moveTo>
                  <a:cubicBezTo>
                    <a:pt x="256" y="0"/>
                    <a:pt x="117" y="41"/>
                    <a:pt x="0" y="190"/>
                  </a:cubicBezTo>
                  <a:cubicBezTo>
                    <a:pt x="49" y="193"/>
                    <a:pt x="96" y="195"/>
                    <a:pt x="141" y="195"/>
                  </a:cubicBezTo>
                  <a:cubicBezTo>
                    <a:pt x="377" y="195"/>
                    <a:pt x="583" y="151"/>
                    <a:pt x="816" y="51"/>
                  </a:cubicBezTo>
                  <a:cubicBezTo>
                    <a:pt x="677" y="32"/>
                    <a:pt x="537" y="0"/>
                    <a:pt x="406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01" name="Google Shape;12701;p21"/>
            <p:cNvSpPr/>
            <p:nvPr/>
          </p:nvSpPr>
          <p:spPr>
            <a:xfrm>
              <a:off x="5887525" y="3196650"/>
              <a:ext cx="17925" cy="9025"/>
            </a:xfrm>
            <a:custGeom>
              <a:avLst/>
              <a:gdLst/>
              <a:ahLst/>
              <a:cxnLst/>
              <a:rect l="l" t="t" r="r" b="b"/>
              <a:pathLst>
                <a:path w="717" h="361" extrusionOk="0">
                  <a:moveTo>
                    <a:pt x="100" y="1"/>
                  </a:moveTo>
                  <a:cubicBezTo>
                    <a:pt x="1" y="120"/>
                    <a:pt x="1" y="220"/>
                    <a:pt x="120" y="339"/>
                  </a:cubicBezTo>
                  <a:cubicBezTo>
                    <a:pt x="190" y="352"/>
                    <a:pt x="258" y="360"/>
                    <a:pt x="324" y="360"/>
                  </a:cubicBezTo>
                  <a:cubicBezTo>
                    <a:pt x="464" y="360"/>
                    <a:pt x="595" y="321"/>
                    <a:pt x="717" y="200"/>
                  </a:cubicBezTo>
                  <a:cubicBezTo>
                    <a:pt x="637" y="21"/>
                    <a:pt x="418" y="120"/>
                    <a:pt x="31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02" name="Google Shape;12702;p21"/>
            <p:cNvSpPr/>
            <p:nvPr/>
          </p:nvSpPr>
          <p:spPr>
            <a:xfrm>
              <a:off x="5895500" y="3195675"/>
              <a:ext cx="17925" cy="5975"/>
            </a:xfrm>
            <a:custGeom>
              <a:avLst/>
              <a:gdLst/>
              <a:ahLst/>
              <a:cxnLst/>
              <a:rect l="l" t="t" r="r" b="b"/>
              <a:pathLst>
                <a:path w="717" h="239" extrusionOk="0">
                  <a:moveTo>
                    <a:pt x="557" y="0"/>
                  </a:moveTo>
                  <a:cubicBezTo>
                    <a:pt x="378" y="0"/>
                    <a:pt x="179" y="40"/>
                    <a:pt x="0" y="40"/>
                  </a:cubicBezTo>
                  <a:cubicBezTo>
                    <a:pt x="80" y="179"/>
                    <a:pt x="259" y="179"/>
                    <a:pt x="398" y="239"/>
                  </a:cubicBezTo>
                  <a:cubicBezTo>
                    <a:pt x="497" y="219"/>
                    <a:pt x="617" y="179"/>
                    <a:pt x="716" y="179"/>
                  </a:cubicBezTo>
                  <a:lnTo>
                    <a:pt x="557" y="0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03" name="Google Shape;12703;p21"/>
            <p:cNvSpPr/>
            <p:nvPr/>
          </p:nvSpPr>
          <p:spPr>
            <a:xfrm>
              <a:off x="6131725" y="3387400"/>
              <a:ext cx="16425" cy="9200"/>
            </a:xfrm>
            <a:custGeom>
              <a:avLst/>
              <a:gdLst/>
              <a:ahLst/>
              <a:cxnLst/>
              <a:rect l="l" t="t" r="r" b="b"/>
              <a:pathLst>
                <a:path w="657" h="368" extrusionOk="0">
                  <a:moveTo>
                    <a:pt x="551" y="1"/>
                  </a:moveTo>
                  <a:cubicBezTo>
                    <a:pt x="368" y="1"/>
                    <a:pt x="231" y="85"/>
                    <a:pt x="80" y="169"/>
                  </a:cubicBezTo>
                  <a:cubicBezTo>
                    <a:pt x="60" y="169"/>
                    <a:pt x="20" y="209"/>
                    <a:pt x="0" y="248"/>
                  </a:cubicBezTo>
                  <a:cubicBezTo>
                    <a:pt x="0" y="308"/>
                    <a:pt x="0" y="328"/>
                    <a:pt x="80" y="368"/>
                  </a:cubicBezTo>
                  <a:lnTo>
                    <a:pt x="458" y="368"/>
                  </a:lnTo>
                  <a:cubicBezTo>
                    <a:pt x="517" y="268"/>
                    <a:pt x="657" y="268"/>
                    <a:pt x="657" y="169"/>
                  </a:cubicBezTo>
                  <a:lnTo>
                    <a:pt x="657" y="10"/>
                  </a:lnTo>
                  <a:cubicBezTo>
                    <a:pt x="620" y="3"/>
                    <a:pt x="585" y="1"/>
                    <a:pt x="551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04" name="Google Shape;12704;p21"/>
            <p:cNvSpPr/>
            <p:nvPr/>
          </p:nvSpPr>
          <p:spPr>
            <a:xfrm>
              <a:off x="6057125" y="3401125"/>
              <a:ext cx="14450" cy="7125"/>
            </a:xfrm>
            <a:custGeom>
              <a:avLst/>
              <a:gdLst/>
              <a:ahLst/>
              <a:cxnLst/>
              <a:rect l="l" t="t" r="r" b="b"/>
              <a:pathLst>
                <a:path w="578" h="285" extrusionOk="0">
                  <a:moveTo>
                    <a:pt x="403" y="0"/>
                  </a:moveTo>
                  <a:cubicBezTo>
                    <a:pt x="253" y="0"/>
                    <a:pt x="116" y="46"/>
                    <a:pt x="0" y="177"/>
                  </a:cubicBezTo>
                  <a:cubicBezTo>
                    <a:pt x="102" y="247"/>
                    <a:pt x="195" y="284"/>
                    <a:pt x="277" y="284"/>
                  </a:cubicBezTo>
                  <a:cubicBezTo>
                    <a:pt x="403" y="284"/>
                    <a:pt x="505" y="198"/>
                    <a:pt x="577" y="18"/>
                  </a:cubicBezTo>
                  <a:cubicBezTo>
                    <a:pt x="518" y="7"/>
                    <a:pt x="460" y="0"/>
                    <a:pt x="403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05" name="Google Shape;12705;p21"/>
            <p:cNvSpPr/>
            <p:nvPr/>
          </p:nvSpPr>
          <p:spPr>
            <a:xfrm>
              <a:off x="6151100" y="3381175"/>
              <a:ext cx="22425" cy="6550"/>
            </a:xfrm>
            <a:custGeom>
              <a:avLst/>
              <a:gdLst/>
              <a:ahLst/>
              <a:cxnLst/>
              <a:rect l="l" t="t" r="r" b="b"/>
              <a:pathLst>
                <a:path w="897" h="262" extrusionOk="0">
                  <a:moveTo>
                    <a:pt x="797" y="0"/>
                  </a:moveTo>
                  <a:cubicBezTo>
                    <a:pt x="518" y="0"/>
                    <a:pt x="240" y="20"/>
                    <a:pt x="1" y="179"/>
                  </a:cubicBezTo>
                  <a:cubicBezTo>
                    <a:pt x="200" y="199"/>
                    <a:pt x="419" y="199"/>
                    <a:pt x="618" y="219"/>
                  </a:cubicBezTo>
                  <a:cubicBezTo>
                    <a:pt x="654" y="247"/>
                    <a:pt x="691" y="261"/>
                    <a:pt x="726" y="261"/>
                  </a:cubicBezTo>
                  <a:cubicBezTo>
                    <a:pt x="767" y="261"/>
                    <a:pt x="804" y="242"/>
                    <a:pt x="836" y="199"/>
                  </a:cubicBezTo>
                  <a:lnTo>
                    <a:pt x="896" y="119"/>
                  </a:lnTo>
                  <a:lnTo>
                    <a:pt x="836" y="6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06" name="Google Shape;12706;p21"/>
            <p:cNvSpPr/>
            <p:nvPr/>
          </p:nvSpPr>
          <p:spPr>
            <a:xfrm>
              <a:off x="6365950" y="3124050"/>
              <a:ext cx="6000" cy="13950"/>
            </a:xfrm>
            <a:custGeom>
              <a:avLst/>
              <a:gdLst/>
              <a:ahLst/>
              <a:cxnLst/>
              <a:rect l="l" t="t" r="r" b="b"/>
              <a:pathLst>
                <a:path w="240" h="558" extrusionOk="0">
                  <a:moveTo>
                    <a:pt x="60" y="1"/>
                  </a:moveTo>
                  <a:cubicBezTo>
                    <a:pt x="60" y="219"/>
                    <a:pt x="1" y="438"/>
                    <a:pt x="239" y="558"/>
                  </a:cubicBezTo>
                  <a:lnTo>
                    <a:pt x="239" y="20"/>
                  </a:lnTo>
                  <a:cubicBezTo>
                    <a:pt x="160" y="20"/>
                    <a:pt x="100" y="20"/>
                    <a:pt x="6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07" name="Google Shape;12707;p21"/>
            <p:cNvSpPr/>
            <p:nvPr/>
          </p:nvSpPr>
          <p:spPr>
            <a:xfrm>
              <a:off x="6395300" y="3105150"/>
              <a:ext cx="6475" cy="14950"/>
            </a:xfrm>
            <a:custGeom>
              <a:avLst/>
              <a:gdLst/>
              <a:ahLst/>
              <a:cxnLst/>
              <a:rect l="l" t="t" r="r" b="b"/>
              <a:pathLst>
                <a:path w="259" h="598" extrusionOk="0">
                  <a:moveTo>
                    <a:pt x="20" y="1"/>
                  </a:moveTo>
                  <a:cubicBezTo>
                    <a:pt x="20" y="219"/>
                    <a:pt x="0" y="458"/>
                    <a:pt x="199" y="597"/>
                  </a:cubicBezTo>
                  <a:cubicBezTo>
                    <a:pt x="219" y="379"/>
                    <a:pt x="259" y="160"/>
                    <a:pt x="2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08" name="Google Shape;12708;p21"/>
            <p:cNvSpPr/>
            <p:nvPr/>
          </p:nvSpPr>
          <p:spPr>
            <a:xfrm>
              <a:off x="5980525" y="3176975"/>
              <a:ext cx="14950" cy="4800"/>
            </a:xfrm>
            <a:custGeom>
              <a:avLst/>
              <a:gdLst/>
              <a:ahLst/>
              <a:cxnLst/>
              <a:rect l="l" t="t" r="r" b="b"/>
              <a:pathLst>
                <a:path w="598" h="192" extrusionOk="0">
                  <a:moveTo>
                    <a:pt x="405" y="0"/>
                  </a:moveTo>
                  <a:cubicBezTo>
                    <a:pt x="260" y="0"/>
                    <a:pt x="126" y="32"/>
                    <a:pt x="1" y="171"/>
                  </a:cubicBezTo>
                  <a:cubicBezTo>
                    <a:pt x="74" y="183"/>
                    <a:pt x="146" y="192"/>
                    <a:pt x="215" y="192"/>
                  </a:cubicBezTo>
                  <a:cubicBezTo>
                    <a:pt x="367" y="192"/>
                    <a:pt x="501" y="149"/>
                    <a:pt x="597" y="12"/>
                  </a:cubicBezTo>
                  <a:cubicBezTo>
                    <a:pt x="531" y="6"/>
                    <a:pt x="467" y="0"/>
                    <a:pt x="405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09" name="Google Shape;12709;p21"/>
            <p:cNvSpPr/>
            <p:nvPr/>
          </p:nvSpPr>
          <p:spPr>
            <a:xfrm>
              <a:off x="6076025" y="3160900"/>
              <a:ext cx="10450" cy="11425"/>
            </a:xfrm>
            <a:custGeom>
              <a:avLst/>
              <a:gdLst/>
              <a:ahLst/>
              <a:cxnLst/>
              <a:rect l="l" t="t" r="r" b="b"/>
              <a:pathLst>
                <a:path w="418" h="457" extrusionOk="0">
                  <a:moveTo>
                    <a:pt x="284" y="1"/>
                  </a:moveTo>
                  <a:cubicBezTo>
                    <a:pt x="261" y="1"/>
                    <a:pt x="238" y="21"/>
                    <a:pt x="219" y="58"/>
                  </a:cubicBezTo>
                  <a:cubicBezTo>
                    <a:pt x="139" y="158"/>
                    <a:pt x="60" y="237"/>
                    <a:pt x="0" y="317"/>
                  </a:cubicBezTo>
                  <a:cubicBezTo>
                    <a:pt x="0" y="357"/>
                    <a:pt x="0" y="416"/>
                    <a:pt x="20" y="456"/>
                  </a:cubicBezTo>
                  <a:cubicBezTo>
                    <a:pt x="119" y="377"/>
                    <a:pt x="239" y="337"/>
                    <a:pt x="358" y="257"/>
                  </a:cubicBezTo>
                  <a:cubicBezTo>
                    <a:pt x="398" y="178"/>
                    <a:pt x="398" y="138"/>
                    <a:pt x="418" y="58"/>
                  </a:cubicBezTo>
                  <a:lnTo>
                    <a:pt x="418" y="58"/>
                  </a:lnTo>
                  <a:lnTo>
                    <a:pt x="358" y="78"/>
                  </a:lnTo>
                  <a:cubicBezTo>
                    <a:pt x="337" y="26"/>
                    <a:pt x="311" y="1"/>
                    <a:pt x="284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10" name="Google Shape;12710;p21"/>
            <p:cNvSpPr/>
            <p:nvPr/>
          </p:nvSpPr>
          <p:spPr>
            <a:xfrm>
              <a:off x="6112325" y="3391400"/>
              <a:ext cx="17925" cy="4700"/>
            </a:xfrm>
            <a:custGeom>
              <a:avLst/>
              <a:gdLst/>
              <a:ahLst/>
              <a:cxnLst/>
              <a:rect l="l" t="t" r="r" b="b"/>
              <a:pathLst>
                <a:path w="717" h="188" extrusionOk="0">
                  <a:moveTo>
                    <a:pt x="487" y="0"/>
                  </a:moveTo>
                  <a:cubicBezTo>
                    <a:pt x="314" y="0"/>
                    <a:pt x="135" y="34"/>
                    <a:pt x="0" y="168"/>
                  </a:cubicBezTo>
                  <a:cubicBezTo>
                    <a:pt x="219" y="168"/>
                    <a:pt x="438" y="188"/>
                    <a:pt x="657" y="188"/>
                  </a:cubicBezTo>
                  <a:cubicBezTo>
                    <a:pt x="677" y="188"/>
                    <a:pt x="696" y="188"/>
                    <a:pt x="696" y="128"/>
                  </a:cubicBezTo>
                  <a:cubicBezTo>
                    <a:pt x="716" y="88"/>
                    <a:pt x="696" y="68"/>
                    <a:pt x="657" y="9"/>
                  </a:cubicBezTo>
                  <a:cubicBezTo>
                    <a:pt x="602" y="4"/>
                    <a:pt x="545" y="0"/>
                    <a:pt x="487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11" name="Google Shape;12711;p21"/>
            <p:cNvSpPr/>
            <p:nvPr/>
          </p:nvSpPr>
          <p:spPr>
            <a:xfrm>
              <a:off x="5880075" y="3196650"/>
              <a:ext cx="9975" cy="9975"/>
            </a:xfrm>
            <a:custGeom>
              <a:avLst/>
              <a:gdLst/>
              <a:ahLst/>
              <a:cxnLst/>
              <a:rect l="l" t="t" r="r" b="b"/>
              <a:pathLst>
                <a:path w="399" h="399" extrusionOk="0">
                  <a:moveTo>
                    <a:pt x="199" y="1"/>
                  </a:moveTo>
                  <a:cubicBezTo>
                    <a:pt x="120" y="41"/>
                    <a:pt x="60" y="120"/>
                    <a:pt x="0" y="180"/>
                  </a:cubicBezTo>
                  <a:lnTo>
                    <a:pt x="219" y="399"/>
                  </a:lnTo>
                  <a:cubicBezTo>
                    <a:pt x="299" y="399"/>
                    <a:pt x="339" y="379"/>
                    <a:pt x="398" y="339"/>
                  </a:cubicBezTo>
                  <a:lnTo>
                    <a:pt x="398" y="1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12" name="Google Shape;12712;p21"/>
            <p:cNvSpPr/>
            <p:nvPr/>
          </p:nvSpPr>
          <p:spPr>
            <a:xfrm>
              <a:off x="6643950" y="3053225"/>
              <a:ext cx="11475" cy="4325"/>
            </a:xfrm>
            <a:custGeom>
              <a:avLst/>
              <a:gdLst/>
              <a:ahLst/>
              <a:cxnLst/>
              <a:rect l="l" t="t" r="r" b="b"/>
              <a:pathLst>
                <a:path w="459" h="173" extrusionOk="0">
                  <a:moveTo>
                    <a:pt x="328" y="0"/>
                  </a:moveTo>
                  <a:cubicBezTo>
                    <a:pt x="202" y="0"/>
                    <a:pt x="90" y="34"/>
                    <a:pt x="1" y="168"/>
                  </a:cubicBezTo>
                  <a:cubicBezTo>
                    <a:pt x="29" y="171"/>
                    <a:pt x="56" y="173"/>
                    <a:pt x="83" y="173"/>
                  </a:cubicBezTo>
                  <a:cubicBezTo>
                    <a:pt x="224" y="173"/>
                    <a:pt x="341" y="126"/>
                    <a:pt x="458" y="9"/>
                  </a:cubicBezTo>
                  <a:cubicBezTo>
                    <a:pt x="413" y="4"/>
                    <a:pt x="370" y="0"/>
                    <a:pt x="32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13" name="Google Shape;12713;p21"/>
            <p:cNvSpPr/>
            <p:nvPr/>
          </p:nvSpPr>
          <p:spPr>
            <a:xfrm>
              <a:off x="6395800" y="3097025"/>
              <a:ext cx="9950" cy="3675"/>
            </a:xfrm>
            <a:custGeom>
              <a:avLst/>
              <a:gdLst/>
              <a:ahLst/>
              <a:cxnLst/>
              <a:rect l="l" t="t" r="r" b="b"/>
              <a:pathLst>
                <a:path w="398" h="147" extrusionOk="0">
                  <a:moveTo>
                    <a:pt x="302" y="1"/>
                  </a:moveTo>
                  <a:cubicBezTo>
                    <a:pt x="183" y="1"/>
                    <a:pt x="79" y="36"/>
                    <a:pt x="0" y="147"/>
                  </a:cubicBezTo>
                  <a:cubicBezTo>
                    <a:pt x="159" y="147"/>
                    <a:pt x="279" y="127"/>
                    <a:pt x="398" y="7"/>
                  </a:cubicBezTo>
                  <a:cubicBezTo>
                    <a:pt x="365" y="3"/>
                    <a:pt x="333" y="1"/>
                    <a:pt x="302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14" name="Google Shape;12714;p21"/>
            <p:cNvSpPr/>
            <p:nvPr/>
          </p:nvSpPr>
          <p:spPr>
            <a:xfrm>
              <a:off x="6285875" y="3114975"/>
              <a:ext cx="9975" cy="4475"/>
            </a:xfrm>
            <a:custGeom>
              <a:avLst/>
              <a:gdLst/>
              <a:ahLst/>
              <a:cxnLst/>
              <a:rect l="l" t="t" r="r" b="b"/>
              <a:pathLst>
                <a:path w="399" h="179" extrusionOk="0">
                  <a:moveTo>
                    <a:pt x="331" y="1"/>
                  </a:moveTo>
                  <a:cubicBezTo>
                    <a:pt x="211" y="1"/>
                    <a:pt x="85" y="47"/>
                    <a:pt x="1" y="165"/>
                  </a:cubicBezTo>
                  <a:cubicBezTo>
                    <a:pt x="43" y="174"/>
                    <a:pt x="82" y="179"/>
                    <a:pt x="118" y="179"/>
                  </a:cubicBezTo>
                  <a:cubicBezTo>
                    <a:pt x="235" y="179"/>
                    <a:pt x="323" y="127"/>
                    <a:pt x="399" y="5"/>
                  </a:cubicBezTo>
                  <a:cubicBezTo>
                    <a:pt x="377" y="2"/>
                    <a:pt x="354" y="1"/>
                    <a:pt x="331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15" name="Google Shape;12715;p21"/>
            <p:cNvSpPr/>
            <p:nvPr/>
          </p:nvSpPr>
          <p:spPr>
            <a:xfrm>
              <a:off x="6202825" y="3229475"/>
              <a:ext cx="2525" cy="5000"/>
            </a:xfrm>
            <a:custGeom>
              <a:avLst/>
              <a:gdLst/>
              <a:ahLst/>
              <a:cxnLst/>
              <a:rect l="l" t="t" r="r" b="b"/>
              <a:pathLst>
                <a:path w="101" h="200" extrusionOk="0">
                  <a:moveTo>
                    <a:pt x="60" y="1"/>
                  </a:moveTo>
                  <a:cubicBezTo>
                    <a:pt x="41" y="21"/>
                    <a:pt x="1" y="60"/>
                    <a:pt x="1" y="60"/>
                  </a:cubicBezTo>
                  <a:lnTo>
                    <a:pt x="60" y="200"/>
                  </a:lnTo>
                  <a:cubicBezTo>
                    <a:pt x="60" y="120"/>
                    <a:pt x="100" y="60"/>
                    <a:pt x="6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16" name="Google Shape;12716;p21"/>
            <p:cNvSpPr/>
            <p:nvPr/>
          </p:nvSpPr>
          <p:spPr>
            <a:xfrm>
              <a:off x="6710100" y="3044475"/>
              <a:ext cx="5500" cy="3500"/>
            </a:xfrm>
            <a:custGeom>
              <a:avLst/>
              <a:gdLst/>
              <a:ahLst/>
              <a:cxnLst/>
              <a:rect l="l" t="t" r="r" b="b"/>
              <a:pathLst>
                <a:path w="220" h="140" extrusionOk="0">
                  <a:moveTo>
                    <a:pt x="219" y="1"/>
                  </a:moveTo>
                  <a:cubicBezTo>
                    <a:pt x="100" y="1"/>
                    <a:pt x="20" y="40"/>
                    <a:pt x="0" y="140"/>
                  </a:cubicBezTo>
                  <a:cubicBezTo>
                    <a:pt x="120" y="140"/>
                    <a:pt x="199" y="60"/>
                    <a:pt x="21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17" name="Google Shape;12717;p21"/>
            <p:cNvSpPr/>
            <p:nvPr/>
          </p:nvSpPr>
          <p:spPr>
            <a:xfrm>
              <a:off x="6439050" y="3087250"/>
              <a:ext cx="5500" cy="3000"/>
            </a:xfrm>
            <a:custGeom>
              <a:avLst/>
              <a:gdLst/>
              <a:ahLst/>
              <a:cxnLst/>
              <a:rect l="l" t="t" r="r" b="b"/>
              <a:pathLst>
                <a:path w="220" h="120" extrusionOk="0">
                  <a:moveTo>
                    <a:pt x="220" y="0"/>
                  </a:moveTo>
                  <a:lnTo>
                    <a:pt x="220" y="0"/>
                  </a:lnTo>
                  <a:cubicBezTo>
                    <a:pt x="140" y="20"/>
                    <a:pt x="60" y="80"/>
                    <a:pt x="1" y="120"/>
                  </a:cubicBezTo>
                  <a:cubicBezTo>
                    <a:pt x="60" y="80"/>
                    <a:pt x="140" y="40"/>
                    <a:pt x="22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18" name="Google Shape;12718;p21"/>
            <p:cNvSpPr/>
            <p:nvPr/>
          </p:nvSpPr>
          <p:spPr>
            <a:xfrm>
              <a:off x="6190900" y="3377675"/>
              <a:ext cx="6475" cy="5000"/>
            </a:xfrm>
            <a:custGeom>
              <a:avLst/>
              <a:gdLst/>
              <a:ahLst/>
              <a:cxnLst/>
              <a:rect l="l" t="t" r="r" b="b"/>
              <a:pathLst>
                <a:path w="259" h="200" extrusionOk="0">
                  <a:moveTo>
                    <a:pt x="0" y="1"/>
                  </a:moveTo>
                  <a:lnTo>
                    <a:pt x="0" y="160"/>
                  </a:lnTo>
                  <a:cubicBezTo>
                    <a:pt x="80" y="160"/>
                    <a:pt x="120" y="160"/>
                    <a:pt x="219" y="200"/>
                  </a:cubicBezTo>
                  <a:cubicBezTo>
                    <a:pt x="219" y="200"/>
                    <a:pt x="239" y="160"/>
                    <a:pt x="259" y="120"/>
                  </a:cubicBezTo>
                  <a:cubicBezTo>
                    <a:pt x="259" y="60"/>
                    <a:pt x="239" y="41"/>
                    <a:pt x="19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19" name="Google Shape;12719;p21"/>
            <p:cNvSpPr/>
            <p:nvPr/>
          </p:nvSpPr>
          <p:spPr>
            <a:xfrm>
              <a:off x="6195875" y="3375975"/>
              <a:ext cx="5975" cy="5700"/>
            </a:xfrm>
            <a:custGeom>
              <a:avLst/>
              <a:gdLst/>
              <a:ahLst/>
              <a:cxnLst/>
              <a:rect l="l" t="t" r="r" b="b"/>
              <a:pathLst>
                <a:path w="239" h="228" extrusionOk="0">
                  <a:moveTo>
                    <a:pt x="123" y="1"/>
                  </a:moveTo>
                  <a:cubicBezTo>
                    <a:pt x="76" y="1"/>
                    <a:pt x="28" y="15"/>
                    <a:pt x="0" y="29"/>
                  </a:cubicBezTo>
                  <a:lnTo>
                    <a:pt x="0" y="228"/>
                  </a:lnTo>
                  <a:cubicBezTo>
                    <a:pt x="40" y="228"/>
                    <a:pt x="120" y="228"/>
                    <a:pt x="199" y="208"/>
                  </a:cubicBezTo>
                  <a:lnTo>
                    <a:pt x="239" y="128"/>
                  </a:lnTo>
                  <a:lnTo>
                    <a:pt x="219" y="49"/>
                  </a:lnTo>
                  <a:lnTo>
                    <a:pt x="179" y="9"/>
                  </a:lnTo>
                  <a:cubicBezTo>
                    <a:pt x="162" y="3"/>
                    <a:pt x="143" y="1"/>
                    <a:pt x="123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20" name="Google Shape;12720;p21"/>
            <p:cNvSpPr/>
            <p:nvPr/>
          </p:nvSpPr>
          <p:spPr>
            <a:xfrm>
              <a:off x="6052650" y="3405150"/>
              <a:ext cx="4500" cy="3025"/>
            </a:xfrm>
            <a:custGeom>
              <a:avLst/>
              <a:gdLst/>
              <a:ahLst/>
              <a:cxnLst/>
              <a:rect l="l" t="t" r="r" b="b"/>
              <a:pathLst>
                <a:path w="180" h="121" extrusionOk="0">
                  <a:moveTo>
                    <a:pt x="82" y="1"/>
                  </a:moveTo>
                  <a:cubicBezTo>
                    <a:pt x="55" y="1"/>
                    <a:pt x="30" y="6"/>
                    <a:pt x="0" y="16"/>
                  </a:cubicBezTo>
                  <a:cubicBezTo>
                    <a:pt x="30" y="85"/>
                    <a:pt x="60" y="120"/>
                    <a:pt x="90" y="120"/>
                  </a:cubicBezTo>
                  <a:cubicBezTo>
                    <a:pt x="119" y="120"/>
                    <a:pt x="149" y="85"/>
                    <a:pt x="179" y="16"/>
                  </a:cubicBezTo>
                  <a:cubicBezTo>
                    <a:pt x="139" y="6"/>
                    <a:pt x="110" y="1"/>
                    <a:pt x="82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21" name="Google Shape;12721;p21"/>
            <p:cNvSpPr/>
            <p:nvPr/>
          </p:nvSpPr>
          <p:spPr>
            <a:xfrm>
              <a:off x="6128725" y="3391600"/>
              <a:ext cx="5000" cy="5000"/>
            </a:xfrm>
            <a:custGeom>
              <a:avLst/>
              <a:gdLst/>
              <a:ahLst/>
              <a:cxnLst/>
              <a:rect l="l" t="t" r="r" b="b"/>
              <a:pathLst>
                <a:path w="200" h="200" extrusionOk="0">
                  <a:moveTo>
                    <a:pt x="1" y="1"/>
                  </a:moveTo>
                  <a:lnTo>
                    <a:pt x="1" y="180"/>
                  </a:lnTo>
                  <a:cubicBezTo>
                    <a:pt x="80" y="180"/>
                    <a:pt x="120" y="180"/>
                    <a:pt x="200" y="200"/>
                  </a:cubicBezTo>
                  <a:lnTo>
                    <a:pt x="200" y="1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22" name="Google Shape;12722;p21"/>
            <p:cNvSpPr/>
            <p:nvPr/>
          </p:nvSpPr>
          <p:spPr>
            <a:xfrm>
              <a:off x="6200350" y="3378175"/>
              <a:ext cx="5000" cy="3500"/>
            </a:xfrm>
            <a:custGeom>
              <a:avLst/>
              <a:gdLst/>
              <a:ahLst/>
              <a:cxnLst/>
              <a:rect l="l" t="t" r="r" b="b"/>
              <a:pathLst>
                <a:path w="200" h="140" extrusionOk="0">
                  <a:moveTo>
                    <a:pt x="20" y="1"/>
                  </a:moveTo>
                  <a:cubicBezTo>
                    <a:pt x="0" y="40"/>
                    <a:pt x="0" y="100"/>
                    <a:pt x="0" y="140"/>
                  </a:cubicBezTo>
                  <a:cubicBezTo>
                    <a:pt x="60" y="100"/>
                    <a:pt x="120" y="40"/>
                    <a:pt x="19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23" name="Google Shape;12723;p21"/>
            <p:cNvSpPr/>
            <p:nvPr/>
          </p:nvSpPr>
          <p:spPr>
            <a:xfrm>
              <a:off x="6209300" y="3378175"/>
              <a:ext cx="5000" cy="1900"/>
            </a:xfrm>
            <a:custGeom>
              <a:avLst/>
              <a:gdLst/>
              <a:ahLst/>
              <a:cxnLst/>
              <a:rect l="l" t="t" r="r" b="b"/>
              <a:pathLst>
                <a:path w="200" h="76" extrusionOk="0">
                  <a:moveTo>
                    <a:pt x="0" y="1"/>
                  </a:moveTo>
                  <a:cubicBezTo>
                    <a:pt x="40" y="50"/>
                    <a:pt x="75" y="75"/>
                    <a:pt x="107" y="75"/>
                  </a:cubicBezTo>
                  <a:cubicBezTo>
                    <a:pt x="140" y="75"/>
                    <a:pt x="169" y="50"/>
                    <a:pt x="19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24" name="Google Shape;12724;p21"/>
            <p:cNvSpPr/>
            <p:nvPr/>
          </p:nvSpPr>
          <p:spPr>
            <a:xfrm>
              <a:off x="5271850" y="3406200"/>
              <a:ext cx="7475" cy="4150"/>
            </a:xfrm>
            <a:custGeom>
              <a:avLst/>
              <a:gdLst/>
              <a:ahLst/>
              <a:cxnLst/>
              <a:rect l="l" t="t" r="r" b="b"/>
              <a:pathLst>
                <a:path w="299" h="166" extrusionOk="0">
                  <a:moveTo>
                    <a:pt x="188" y="1"/>
                  </a:moveTo>
                  <a:cubicBezTo>
                    <a:pt x="110" y="1"/>
                    <a:pt x="41" y="30"/>
                    <a:pt x="1" y="153"/>
                  </a:cubicBezTo>
                  <a:cubicBezTo>
                    <a:pt x="45" y="159"/>
                    <a:pt x="87" y="165"/>
                    <a:pt x="125" y="165"/>
                  </a:cubicBezTo>
                  <a:cubicBezTo>
                    <a:pt x="207" y="165"/>
                    <a:pt x="272" y="136"/>
                    <a:pt x="299" y="14"/>
                  </a:cubicBezTo>
                  <a:cubicBezTo>
                    <a:pt x="261" y="7"/>
                    <a:pt x="223" y="1"/>
                    <a:pt x="188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25" name="Google Shape;12725;p21"/>
            <p:cNvSpPr/>
            <p:nvPr/>
          </p:nvSpPr>
          <p:spPr>
            <a:xfrm>
              <a:off x="5308650" y="3411925"/>
              <a:ext cx="86550" cy="46350"/>
            </a:xfrm>
            <a:custGeom>
              <a:avLst/>
              <a:gdLst/>
              <a:ahLst/>
              <a:cxnLst/>
              <a:rect l="l" t="t" r="r" b="b"/>
              <a:pathLst>
                <a:path w="3462" h="1854" extrusionOk="0">
                  <a:moveTo>
                    <a:pt x="421" y="0"/>
                  </a:moveTo>
                  <a:cubicBezTo>
                    <a:pt x="291" y="0"/>
                    <a:pt x="152" y="36"/>
                    <a:pt x="1" y="123"/>
                  </a:cubicBezTo>
                  <a:lnTo>
                    <a:pt x="1" y="282"/>
                  </a:lnTo>
                  <a:cubicBezTo>
                    <a:pt x="1055" y="918"/>
                    <a:pt x="2169" y="1336"/>
                    <a:pt x="3243" y="1853"/>
                  </a:cubicBezTo>
                  <a:lnTo>
                    <a:pt x="3462" y="1635"/>
                  </a:lnTo>
                  <a:cubicBezTo>
                    <a:pt x="3004" y="938"/>
                    <a:pt x="2209" y="839"/>
                    <a:pt x="1552" y="560"/>
                  </a:cubicBezTo>
                  <a:cubicBezTo>
                    <a:pt x="1185" y="392"/>
                    <a:pt x="853" y="0"/>
                    <a:pt x="421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26" name="Google Shape;12726;p21"/>
            <p:cNvSpPr/>
            <p:nvPr/>
          </p:nvSpPr>
          <p:spPr>
            <a:xfrm>
              <a:off x="5242025" y="2757500"/>
              <a:ext cx="153175" cy="28900"/>
            </a:xfrm>
            <a:custGeom>
              <a:avLst/>
              <a:gdLst/>
              <a:ahLst/>
              <a:cxnLst/>
              <a:rect l="l" t="t" r="r" b="b"/>
              <a:pathLst>
                <a:path w="6127" h="1156" extrusionOk="0">
                  <a:moveTo>
                    <a:pt x="4596" y="0"/>
                  </a:moveTo>
                  <a:cubicBezTo>
                    <a:pt x="4449" y="0"/>
                    <a:pt x="4247" y="112"/>
                    <a:pt x="4118" y="141"/>
                  </a:cubicBezTo>
                  <a:cubicBezTo>
                    <a:pt x="3643" y="175"/>
                    <a:pt x="3226" y="469"/>
                    <a:pt x="2744" y="469"/>
                  </a:cubicBezTo>
                  <a:cubicBezTo>
                    <a:pt x="2660" y="469"/>
                    <a:pt x="2575" y="460"/>
                    <a:pt x="2487" y="439"/>
                  </a:cubicBezTo>
                  <a:cubicBezTo>
                    <a:pt x="1751" y="698"/>
                    <a:pt x="955" y="559"/>
                    <a:pt x="199" y="777"/>
                  </a:cubicBezTo>
                  <a:lnTo>
                    <a:pt x="0" y="976"/>
                  </a:lnTo>
                  <a:cubicBezTo>
                    <a:pt x="159" y="1135"/>
                    <a:pt x="418" y="976"/>
                    <a:pt x="577" y="1155"/>
                  </a:cubicBezTo>
                  <a:cubicBezTo>
                    <a:pt x="716" y="1135"/>
                    <a:pt x="855" y="1135"/>
                    <a:pt x="975" y="1135"/>
                  </a:cubicBezTo>
                  <a:cubicBezTo>
                    <a:pt x="1111" y="1059"/>
                    <a:pt x="1259" y="1048"/>
                    <a:pt x="1407" y="1048"/>
                  </a:cubicBezTo>
                  <a:cubicBezTo>
                    <a:pt x="1467" y="1048"/>
                    <a:pt x="1527" y="1050"/>
                    <a:pt x="1586" y="1050"/>
                  </a:cubicBezTo>
                  <a:cubicBezTo>
                    <a:pt x="1725" y="1050"/>
                    <a:pt x="1862" y="1040"/>
                    <a:pt x="1989" y="976"/>
                  </a:cubicBezTo>
                  <a:cubicBezTo>
                    <a:pt x="3382" y="877"/>
                    <a:pt x="4774" y="857"/>
                    <a:pt x="6127" y="439"/>
                  </a:cubicBezTo>
                  <a:cubicBezTo>
                    <a:pt x="6127" y="360"/>
                    <a:pt x="6107" y="260"/>
                    <a:pt x="6127" y="181"/>
                  </a:cubicBezTo>
                  <a:cubicBezTo>
                    <a:pt x="5841" y="181"/>
                    <a:pt x="5554" y="310"/>
                    <a:pt x="5276" y="310"/>
                  </a:cubicBezTo>
                  <a:cubicBezTo>
                    <a:pt x="5091" y="310"/>
                    <a:pt x="4910" y="252"/>
                    <a:pt x="4734" y="61"/>
                  </a:cubicBezTo>
                  <a:cubicBezTo>
                    <a:pt x="4701" y="17"/>
                    <a:pt x="4653" y="0"/>
                    <a:pt x="4596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27" name="Google Shape;12727;p21"/>
            <p:cNvSpPr/>
            <p:nvPr/>
          </p:nvSpPr>
          <p:spPr>
            <a:xfrm>
              <a:off x="5398175" y="2752550"/>
              <a:ext cx="14450" cy="6975"/>
            </a:xfrm>
            <a:custGeom>
              <a:avLst/>
              <a:gdLst/>
              <a:ahLst/>
              <a:cxnLst/>
              <a:rect l="l" t="t" r="r" b="b"/>
              <a:pathLst>
                <a:path w="578" h="279" extrusionOk="0">
                  <a:moveTo>
                    <a:pt x="199" y="1"/>
                  </a:moveTo>
                  <a:cubicBezTo>
                    <a:pt x="120" y="1"/>
                    <a:pt x="0" y="1"/>
                    <a:pt x="20" y="100"/>
                  </a:cubicBezTo>
                  <a:cubicBezTo>
                    <a:pt x="60" y="160"/>
                    <a:pt x="179" y="180"/>
                    <a:pt x="259" y="239"/>
                  </a:cubicBezTo>
                  <a:cubicBezTo>
                    <a:pt x="308" y="264"/>
                    <a:pt x="358" y="279"/>
                    <a:pt x="404" y="279"/>
                  </a:cubicBezTo>
                  <a:cubicBezTo>
                    <a:pt x="470" y="279"/>
                    <a:pt x="531" y="250"/>
                    <a:pt x="577" y="180"/>
                  </a:cubicBezTo>
                  <a:cubicBezTo>
                    <a:pt x="498" y="40"/>
                    <a:pt x="358" y="1"/>
                    <a:pt x="19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28" name="Google Shape;12728;p21"/>
            <p:cNvSpPr/>
            <p:nvPr/>
          </p:nvSpPr>
          <p:spPr>
            <a:xfrm>
              <a:off x="5403650" y="2757025"/>
              <a:ext cx="19400" cy="5675"/>
            </a:xfrm>
            <a:custGeom>
              <a:avLst/>
              <a:gdLst/>
              <a:ahLst/>
              <a:cxnLst/>
              <a:rect l="l" t="t" r="r" b="b"/>
              <a:pathLst>
                <a:path w="776" h="227" extrusionOk="0">
                  <a:moveTo>
                    <a:pt x="378" y="1"/>
                  </a:moveTo>
                  <a:cubicBezTo>
                    <a:pt x="259" y="21"/>
                    <a:pt x="159" y="21"/>
                    <a:pt x="40" y="60"/>
                  </a:cubicBezTo>
                  <a:cubicBezTo>
                    <a:pt x="40" y="100"/>
                    <a:pt x="0" y="160"/>
                    <a:pt x="0" y="219"/>
                  </a:cubicBezTo>
                  <a:cubicBezTo>
                    <a:pt x="24" y="218"/>
                    <a:pt x="48" y="217"/>
                    <a:pt x="73" y="217"/>
                  </a:cubicBezTo>
                  <a:cubicBezTo>
                    <a:pt x="165" y="217"/>
                    <a:pt x="258" y="227"/>
                    <a:pt x="348" y="227"/>
                  </a:cubicBezTo>
                  <a:cubicBezTo>
                    <a:pt x="509" y="227"/>
                    <a:pt x="659" y="196"/>
                    <a:pt x="776" y="21"/>
                  </a:cubicBezTo>
                  <a:cubicBezTo>
                    <a:pt x="657" y="1"/>
                    <a:pt x="497" y="1"/>
                    <a:pt x="378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29" name="Google Shape;12729;p21"/>
            <p:cNvSpPr/>
            <p:nvPr/>
          </p:nvSpPr>
          <p:spPr>
            <a:xfrm>
              <a:off x="5198250" y="2774975"/>
              <a:ext cx="38825" cy="15900"/>
            </a:xfrm>
            <a:custGeom>
              <a:avLst/>
              <a:gdLst/>
              <a:ahLst/>
              <a:cxnLst/>
              <a:rect l="l" t="t" r="r" b="b"/>
              <a:pathLst>
                <a:path w="1553" h="636" extrusionOk="0">
                  <a:moveTo>
                    <a:pt x="21" y="454"/>
                  </a:moveTo>
                  <a:lnTo>
                    <a:pt x="21" y="454"/>
                  </a:lnTo>
                  <a:cubicBezTo>
                    <a:pt x="14" y="455"/>
                    <a:pt x="7" y="455"/>
                    <a:pt x="0" y="456"/>
                  </a:cubicBezTo>
                  <a:lnTo>
                    <a:pt x="20" y="456"/>
                  </a:lnTo>
                  <a:cubicBezTo>
                    <a:pt x="21" y="456"/>
                    <a:pt x="21" y="455"/>
                    <a:pt x="21" y="454"/>
                  </a:cubicBezTo>
                  <a:close/>
                  <a:moveTo>
                    <a:pt x="632" y="0"/>
                  </a:moveTo>
                  <a:cubicBezTo>
                    <a:pt x="390" y="0"/>
                    <a:pt x="180" y="92"/>
                    <a:pt x="21" y="454"/>
                  </a:cubicBezTo>
                  <a:lnTo>
                    <a:pt x="21" y="454"/>
                  </a:lnTo>
                  <a:cubicBezTo>
                    <a:pt x="45" y="452"/>
                    <a:pt x="69" y="450"/>
                    <a:pt x="93" y="450"/>
                  </a:cubicBezTo>
                  <a:cubicBezTo>
                    <a:pt x="219" y="450"/>
                    <a:pt x="338" y="491"/>
                    <a:pt x="418" y="635"/>
                  </a:cubicBezTo>
                  <a:cubicBezTo>
                    <a:pt x="498" y="635"/>
                    <a:pt x="538" y="596"/>
                    <a:pt x="617" y="596"/>
                  </a:cubicBezTo>
                  <a:cubicBezTo>
                    <a:pt x="816" y="297"/>
                    <a:pt x="1293" y="596"/>
                    <a:pt x="1552" y="98"/>
                  </a:cubicBezTo>
                  <a:lnTo>
                    <a:pt x="1552" y="98"/>
                  </a:lnTo>
                  <a:cubicBezTo>
                    <a:pt x="1525" y="100"/>
                    <a:pt x="1499" y="101"/>
                    <a:pt x="1472" y="101"/>
                  </a:cubicBezTo>
                  <a:cubicBezTo>
                    <a:pt x="1173" y="101"/>
                    <a:pt x="885" y="0"/>
                    <a:pt x="632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30" name="Google Shape;12730;p21"/>
            <p:cNvSpPr/>
            <p:nvPr/>
          </p:nvSpPr>
          <p:spPr>
            <a:xfrm>
              <a:off x="5242025" y="2781375"/>
              <a:ext cx="14425" cy="5025"/>
            </a:xfrm>
            <a:custGeom>
              <a:avLst/>
              <a:gdLst/>
              <a:ahLst/>
              <a:cxnLst/>
              <a:rect l="l" t="t" r="r" b="b"/>
              <a:pathLst>
                <a:path w="577" h="201" extrusionOk="0">
                  <a:moveTo>
                    <a:pt x="102" y="1"/>
                  </a:moveTo>
                  <a:cubicBezTo>
                    <a:pt x="67" y="1"/>
                    <a:pt x="33" y="1"/>
                    <a:pt x="0" y="1"/>
                  </a:cubicBezTo>
                  <a:cubicBezTo>
                    <a:pt x="80" y="81"/>
                    <a:pt x="159" y="141"/>
                    <a:pt x="239" y="200"/>
                  </a:cubicBezTo>
                  <a:cubicBezTo>
                    <a:pt x="358" y="200"/>
                    <a:pt x="458" y="180"/>
                    <a:pt x="577" y="180"/>
                  </a:cubicBezTo>
                  <a:cubicBezTo>
                    <a:pt x="461" y="15"/>
                    <a:pt x="276" y="1"/>
                    <a:pt x="102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31" name="Google Shape;12731;p21"/>
            <p:cNvSpPr/>
            <p:nvPr/>
          </p:nvSpPr>
          <p:spPr>
            <a:xfrm>
              <a:off x="5293725" y="3394925"/>
              <a:ext cx="125500" cy="64050"/>
            </a:xfrm>
            <a:custGeom>
              <a:avLst/>
              <a:gdLst/>
              <a:ahLst/>
              <a:cxnLst/>
              <a:rect l="l" t="t" r="r" b="b"/>
              <a:pathLst>
                <a:path w="5020" h="2562" extrusionOk="0">
                  <a:moveTo>
                    <a:pt x="143" y="1"/>
                  </a:moveTo>
                  <a:cubicBezTo>
                    <a:pt x="106" y="1"/>
                    <a:pt x="67" y="24"/>
                    <a:pt x="21" y="47"/>
                  </a:cubicBezTo>
                  <a:cubicBezTo>
                    <a:pt x="1" y="465"/>
                    <a:pt x="498" y="465"/>
                    <a:pt x="598" y="803"/>
                  </a:cubicBezTo>
                  <a:cubicBezTo>
                    <a:pt x="797" y="823"/>
                    <a:pt x="1015" y="843"/>
                    <a:pt x="1214" y="942"/>
                  </a:cubicBezTo>
                  <a:cubicBezTo>
                    <a:pt x="2169" y="1400"/>
                    <a:pt x="3104" y="1857"/>
                    <a:pt x="4059" y="2315"/>
                  </a:cubicBezTo>
                  <a:cubicBezTo>
                    <a:pt x="4337" y="2315"/>
                    <a:pt x="4556" y="2434"/>
                    <a:pt x="4775" y="2533"/>
                  </a:cubicBezTo>
                  <a:cubicBezTo>
                    <a:pt x="4822" y="2552"/>
                    <a:pt x="4862" y="2561"/>
                    <a:pt x="4894" y="2561"/>
                  </a:cubicBezTo>
                  <a:cubicBezTo>
                    <a:pt x="4996" y="2561"/>
                    <a:pt x="5020" y="2471"/>
                    <a:pt x="4974" y="2334"/>
                  </a:cubicBezTo>
                  <a:cubicBezTo>
                    <a:pt x="3582" y="1419"/>
                    <a:pt x="1950" y="962"/>
                    <a:pt x="458" y="206"/>
                  </a:cubicBezTo>
                  <a:cubicBezTo>
                    <a:pt x="359" y="206"/>
                    <a:pt x="279" y="126"/>
                    <a:pt x="220" y="47"/>
                  </a:cubicBezTo>
                  <a:cubicBezTo>
                    <a:pt x="194" y="13"/>
                    <a:pt x="169" y="1"/>
                    <a:pt x="143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32" name="Google Shape;12732;p21"/>
            <p:cNvSpPr/>
            <p:nvPr/>
          </p:nvSpPr>
          <p:spPr>
            <a:xfrm>
              <a:off x="5222125" y="3268275"/>
              <a:ext cx="118375" cy="54725"/>
            </a:xfrm>
            <a:custGeom>
              <a:avLst/>
              <a:gdLst/>
              <a:ahLst/>
              <a:cxnLst/>
              <a:rect l="l" t="t" r="r" b="b"/>
              <a:pathLst>
                <a:path w="4735" h="2189" extrusionOk="0">
                  <a:moveTo>
                    <a:pt x="577" y="0"/>
                  </a:moveTo>
                  <a:cubicBezTo>
                    <a:pt x="510" y="79"/>
                    <a:pt x="417" y="88"/>
                    <a:pt x="321" y="88"/>
                  </a:cubicBezTo>
                  <a:cubicBezTo>
                    <a:pt x="292" y="88"/>
                    <a:pt x="264" y="87"/>
                    <a:pt x="235" y="87"/>
                  </a:cubicBezTo>
                  <a:cubicBezTo>
                    <a:pt x="189" y="87"/>
                    <a:pt x="143" y="89"/>
                    <a:pt x="100" y="100"/>
                  </a:cubicBezTo>
                  <a:lnTo>
                    <a:pt x="0" y="199"/>
                  </a:lnTo>
                  <a:cubicBezTo>
                    <a:pt x="975" y="617"/>
                    <a:pt x="1930" y="1055"/>
                    <a:pt x="2885" y="1512"/>
                  </a:cubicBezTo>
                  <a:cubicBezTo>
                    <a:pt x="3541" y="1552"/>
                    <a:pt x="4019" y="2129"/>
                    <a:pt x="4735" y="2189"/>
                  </a:cubicBezTo>
                  <a:cubicBezTo>
                    <a:pt x="3462" y="1095"/>
                    <a:pt x="1930" y="736"/>
                    <a:pt x="577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33" name="Google Shape;12733;p21"/>
            <p:cNvSpPr/>
            <p:nvPr/>
          </p:nvSpPr>
          <p:spPr>
            <a:xfrm>
              <a:off x="5188300" y="3296125"/>
              <a:ext cx="50250" cy="29475"/>
            </a:xfrm>
            <a:custGeom>
              <a:avLst/>
              <a:gdLst/>
              <a:ahLst/>
              <a:cxnLst/>
              <a:rect l="l" t="t" r="r" b="b"/>
              <a:pathLst>
                <a:path w="2010" h="1179" extrusionOk="0">
                  <a:moveTo>
                    <a:pt x="1" y="0"/>
                  </a:moveTo>
                  <a:lnTo>
                    <a:pt x="1" y="0"/>
                  </a:lnTo>
                  <a:cubicBezTo>
                    <a:pt x="21" y="398"/>
                    <a:pt x="359" y="498"/>
                    <a:pt x="438" y="776"/>
                  </a:cubicBezTo>
                  <a:cubicBezTo>
                    <a:pt x="481" y="768"/>
                    <a:pt x="522" y="764"/>
                    <a:pt x="562" y="764"/>
                  </a:cubicBezTo>
                  <a:cubicBezTo>
                    <a:pt x="981" y="764"/>
                    <a:pt x="1262" y="1179"/>
                    <a:pt x="1676" y="1179"/>
                  </a:cubicBezTo>
                  <a:cubicBezTo>
                    <a:pt x="1701" y="1179"/>
                    <a:pt x="1726" y="1177"/>
                    <a:pt x="1751" y="1174"/>
                  </a:cubicBezTo>
                  <a:cubicBezTo>
                    <a:pt x="2010" y="915"/>
                    <a:pt x="1711" y="736"/>
                    <a:pt x="1612" y="736"/>
                  </a:cubicBezTo>
                  <a:cubicBezTo>
                    <a:pt x="1015" y="677"/>
                    <a:pt x="538" y="299"/>
                    <a:pt x="1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34" name="Google Shape;12734;p21"/>
            <p:cNvSpPr/>
            <p:nvPr/>
          </p:nvSpPr>
          <p:spPr>
            <a:xfrm>
              <a:off x="5288750" y="3243900"/>
              <a:ext cx="55250" cy="29375"/>
            </a:xfrm>
            <a:custGeom>
              <a:avLst/>
              <a:gdLst/>
              <a:ahLst/>
              <a:cxnLst/>
              <a:rect l="l" t="t" r="r" b="b"/>
              <a:pathLst>
                <a:path w="2210" h="1175" extrusionOk="0">
                  <a:moveTo>
                    <a:pt x="399" y="1"/>
                  </a:moveTo>
                  <a:cubicBezTo>
                    <a:pt x="319" y="180"/>
                    <a:pt x="180" y="200"/>
                    <a:pt x="1" y="219"/>
                  </a:cubicBezTo>
                  <a:cubicBezTo>
                    <a:pt x="717" y="518"/>
                    <a:pt x="1354" y="995"/>
                    <a:pt x="2110" y="1174"/>
                  </a:cubicBezTo>
                  <a:cubicBezTo>
                    <a:pt x="2209" y="1075"/>
                    <a:pt x="2189" y="1015"/>
                    <a:pt x="2090" y="936"/>
                  </a:cubicBezTo>
                  <a:cubicBezTo>
                    <a:pt x="1851" y="776"/>
                    <a:pt x="1592" y="578"/>
                    <a:pt x="1354" y="399"/>
                  </a:cubicBezTo>
                  <a:cubicBezTo>
                    <a:pt x="1322" y="346"/>
                    <a:pt x="1296" y="321"/>
                    <a:pt x="1267" y="321"/>
                  </a:cubicBezTo>
                  <a:cubicBezTo>
                    <a:pt x="1241" y="321"/>
                    <a:pt x="1212" y="341"/>
                    <a:pt x="1175" y="379"/>
                  </a:cubicBezTo>
                  <a:cubicBezTo>
                    <a:pt x="916" y="239"/>
                    <a:pt x="657" y="120"/>
                    <a:pt x="39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35" name="Google Shape;12735;p21"/>
            <p:cNvSpPr/>
            <p:nvPr/>
          </p:nvSpPr>
          <p:spPr>
            <a:xfrm>
              <a:off x="5194275" y="3253850"/>
              <a:ext cx="34325" cy="19425"/>
            </a:xfrm>
            <a:custGeom>
              <a:avLst/>
              <a:gdLst/>
              <a:ahLst/>
              <a:cxnLst/>
              <a:rect l="l" t="t" r="r" b="b"/>
              <a:pathLst>
                <a:path w="1373" h="777" extrusionOk="0">
                  <a:moveTo>
                    <a:pt x="199" y="1"/>
                  </a:moveTo>
                  <a:lnTo>
                    <a:pt x="0" y="199"/>
                  </a:lnTo>
                  <a:cubicBezTo>
                    <a:pt x="378" y="378"/>
                    <a:pt x="756" y="577"/>
                    <a:pt x="1174" y="776"/>
                  </a:cubicBezTo>
                  <a:lnTo>
                    <a:pt x="1194" y="737"/>
                  </a:lnTo>
                  <a:cubicBezTo>
                    <a:pt x="1254" y="657"/>
                    <a:pt x="1373" y="657"/>
                    <a:pt x="1373" y="538"/>
                  </a:cubicBezTo>
                  <a:cubicBezTo>
                    <a:pt x="1094" y="100"/>
                    <a:pt x="617" y="120"/>
                    <a:pt x="19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36" name="Google Shape;12736;p21"/>
            <p:cNvSpPr/>
            <p:nvPr/>
          </p:nvSpPr>
          <p:spPr>
            <a:xfrm>
              <a:off x="5201225" y="3220025"/>
              <a:ext cx="34350" cy="18450"/>
            </a:xfrm>
            <a:custGeom>
              <a:avLst/>
              <a:gdLst/>
              <a:ahLst/>
              <a:cxnLst/>
              <a:rect l="l" t="t" r="r" b="b"/>
              <a:pathLst>
                <a:path w="1374" h="738" extrusionOk="0">
                  <a:moveTo>
                    <a:pt x="100" y="1"/>
                  </a:moveTo>
                  <a:cubicBezTo>
                    <a:pt x="100" y="1"/>
                    <a:pt x="80" y="1"/>
                    <a:pt x="21" y="80"/>
                  </a:cubicBezTo>
                  <a:cubicBezTo>
                    <a:pt x="1" y="100"/>
                    <a:pt x="21" y="160"/>
                    <a:pt x="100" y="200"/>
                  </a:cubicBezTo>
                  <a:cubicBezTo>
                    <a:pt x="426" y="487"/>
                    <a:pt x="771" y="738"/>
                    <a:pt x="1311" y="738"/>
                  </a:cubicBezTo>
                  <a:cubicBezTo>
                    <a:pt x="1332" y="738"/>
                    <a:pt x="1352" y="738"/>
                    <a:pt x="1373" y="737"/>
                  </a:cubicBezTo>
                  <a:cubicBezTo>
                    <a:pt x="936" y="359"/>
                    <a:pt x="598" y="60"/>
                    <a:pt x="10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37" name="Google Shape;12737;p21"/>
            <p:cNvSpPr/>
            <p:nvPr/>
          </p:nvSpPr>
          <p:spPr>
            <a:xfrm>
              <a:off x="5179850" y="3214050"/>
              <a:ext cx="23900" cy="16625"/>
            </a:xfrm>
            <a:custGeom>
              <a:avLst/>
              <a:gdLst/>
              <a:ahLst/>
              <a:cxnLst/>
              <a:rect l="l" t="t" r="r" b="b"/>
              <a:pathLst>
                <a:path w="956" h="665" extrusionOk="0">
                  <a:moveTo>
                    <a:pt x="394" y="0"/>
                  </a:moveTo>
                  <a:cubicBezTo>
                    <a:pt x="270" y="0"/>
                    <a:pt x="139" y="58"/>
                    <a:pt x="0" y="220"/>
                  </a:cubicBezTo>
                  <a:lnTo>
                    <a:pt x="0" y="498"/>
                  </a:lnTo>
                  <a:cubicBezTo>
                    <a:pt x="117" y="621"/>
                    <a:pt x="227" y="664"/>
                    <a:pt x="333" y="664"/>
                  </a:cubicBezTo>
                  <a:cubicBezTo>
                    <a:pt x="553" y="664"/>
                    <a:pt x="754" y="479"/>
                    <a:pt x="955" y="439"/>
                  </a:cubicBezTo>
                  <a:lnTo>
                    <a:pt x="955" y="240"/>
                  </a:lnTo>
                  <a:cubicBezTo>
                    <a:pt x="773" y="142"/>
                    <a:pt x="590" y="0"/>
                    <a:pt x="394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38" name="Google Shape;12738;p21"/>
            <p:cNvSpPr/>
            <p:nvPr/>
          </p:nvSpPr>
          <p:spPr>
            <a:xfrm>
              <a:off x="5413100" y="3453775"/>
              <a:ext cx="24500" cy="13975"/>
            </a:xfrm>
            <a:custGeom>
              <a:avLst/>
              <a:gdLst/>
              <a:ahLst/>
              <a:cxnLst/>
              <a:rect l="l" t="t" r="r" b="b"/>
              <a:pathLst>
                <a:path w="980" h="559" extrusionOk="0">
                  <a:moveTo>
                    <a:pt x="199" y="0"/>
                  </a:moveTo>
                  <a:lnTo>
                    <a:pt x="0" y="199"/>
                  </a:lnTo>
                  <a:cubicBezTo>
                    <a:pt x="179" y="378"/>
                    <a:pt x="398" y="498"/>
                    <a:pt x="657" y="557"/>
                  </a:cubicBezTo>
                  <a:cubicBezTo>
                    <a:pt x="671" y="558"/>
                    <a:pt x="685" y="559"/>
                    <a:pt x="697" y="559"/>
                  </a:cubicBezTo>
                  <a:cubicBezTo>
                    <a:pt x="980" y="559"/>
                    <a:pt x="814" y="352"/>
                    <a:pt x="776" y="199"/>
                  </a:cubicBezTo>
                  <a:cubicBezTo>
                    <a:pt x="577" y="140"/>
                    <a:pt x="398" y="80"/>
                    <a:pt x="19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39" name="Google Shape;12739;p21"/>
            <p:cNvSpPr/>
            <p:nvPr/>
          </p:nvSpPr>
          <p:spPr>
            <a:xfrm>
              <a:off x="5242025" y="3367875"/>
              <a:ext cx="14425" cy="5350"/>
            </a:xfrm>
            <a:custGeom>
              <a:avLst/>
              <a:gdLst/>
              <a:ahLst/>
              <a:cxnLst/>
              <a:rect l="l" t="t" r="r" b="b"/>
              <a:pathLst>
                <a:path w="577" h="214" extrusionOk="0">
                  <a:moveTo>
                    <a:pt x="233" y="0"/>
                  </a:moveTo>
                  <a:cubicBezTo>
                    <a:pt x="169" y="0"/>
                    <a:pt x="104" y="8"/>
                    <a:pt x="40" y="15"/>
                  </a:cubicBezTo>
                  <a:cubicBezTo>
                    <a:pt x="0" y="94"/>
                    <a:pt x="0" y="134"/>
                    <a:pt x="0" y="214"/>
                  </a:cubicBezTo>
                  <a:lnTo>
                    <a:pt x="577" y="214"/>
                  </a:lnTo>
                  <a:cubicBezTo>
                    <a:pt x="496" y="38"/>
                    <a:pt x="369" y="0"/>
                    <a:pt x="233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40" name="Google Shape;12740;p21"/>
            <p:cNvSpPr/>
            <p:nvPr/>
          </p:nvSpPr>
          <p:spPr>
            <a:xfrm>
              <a:off x="5223600" y="3266775"/>
              <a:ext cx="12975" cy="5500"/>
            </a:xfrm>
            <a:custGeom>
              <a:avLst/>
              <a:gdLst/>
              <a:ahLst/>
              <a:cxnLst/>
              <a:rect l="l" t="t" r="r" b="b"/>
              <a:pathLst>
                <a:path w="519" h="220" extrusionOk="0">
                  <a:moveTo>
                    <a:pt x="180" y="1"/>
                  </a:moveTo>
                  <a:cubicBezTo>
                    <a:pt x="120" y="80"/>
                    <a:pt x="41" y="120"/>
                    <a:pt x="1" y="200"/>
                  </a:cubicBezTo>
                  <a:cubicBezTo>
                    <a:pt x="75" y="207"/>
                    <a:pt x="149" y="220"/>
                    <a:pt x="219" y="220"/>
                  </a:cubicBezTo>
                  <a:cubicBezTo>
                    <a:pt x="337" y="220"/>
                    <a:pt x="443" y="183"/>
                    <a:pt x="518" y="21"/>
                  </a:cubicBezTo>
                  <a:cubicBezTo>
                    <a:pt x="399" y="21"/>
                    <a:pt x="299" y="1"/>
                    <a:pt x="18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41" name="Google Shape;12741;p21"/>
            <p:cNvSpPr/>
            <p:nvPr/>
          </p:nvSpPr>
          <p:spPr>
            <a:xfrm>
              <a:off x="5294225" y="3391100"/>
              <a:ext cx="5000" cy="5000"/>
            </a:xfrm>
            <a:custGeom>
              <a:avLst/>
              <a:gdLst/>
              <a:ahLst/>
              <a:cxnLst/>
              <a:rect l="l" t="t" r="r" b="b"/>
              <a:pathLst>
                <a:path w="200" h="200" extrusionOk="0">
                  <a:moveTo>
                    <a:pt x="1" y="1"/>
                  </a:moveTo>
                  <a:lnTo>
                    <a:pt x="1" y="200"/>
                  </a:lnTo>
                  <a:lnTo>
                    <a:pt x="200" y="200"/>
                  </a:lnTo>
                  <a:cubicBezTo>
                    <a:pt x="180" y="100"/>
                    <a:pt x="100" y="61"/>
                    <a:pt x="1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42" name="Google Shape;12742;p21"/>
            <p:cNvSpPr/>
            <p:nvPr/>
          </p:nvSpPr>
          <p:spPr>
            <a:xfrm>
              <a:off x="5299200" y="3396575"/>
              <a:ext cx="6000" cy="4000"/>
            </a:xfrm>
            <a:custGeom>
              <a:avLst/>
              <a:gdLst/>
              <a:ahLst/>
              <a:cxnLst/>
              <a:rect l="l" t="t" r="r" b="b"/>
              <a:pathLst>
                <a:path w="240" h="160" extrusionOk="0">
                  <a:moveTo>
                    <a:pt x="1" y="1"/>
                  </a:moveTo>
                  <a:lnTo>
                    <a:pt x="1" y="1"/>
                  </a:lnTo>
                  <a:cubicBezTo>
                    <a:pt x="60" y="100"/>
                    <a:pt x="140" y="160"/>
                    <a:pt x="239" y="160"/>
                  </a:cubicBezTo>
                  <a:cubicBezTo>
                    <a:pt x="160" y="80"/>
                    <a:pt x="80" y="41"/>
                    <a:pt x="1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43" name="Google Shape;12743;p21"/>
            <p:cNvSpPr/>
            <p:nvPr/>
          </p:nvSpPr>
          <p:spPr>
            <a:xfrm>
              <a:off x="5238025" y="3362775"/>
              <a:ext cx="4025" cy="4975"/>
            </a:xfrm>
            <a:custGeom>
              <a:avLst/>
              <a:gdLst/>
              <a:ahLst/>
              <a:cxnLst/>
              <a:rect l="l" t="t" r="r" b="b"/>
              <a:pathLst>
                <a:path w="161" h="199" extrusionOk="0">
                  <a:moveTo>
                    <a:pt x="1" y="0"/>
                  </a:moveTo>
                  <a:lnTo>
                    <a:pt x="1" y="0"/>
                  </a:lnTo>
                  <a:cubicBezTo>
                    <a:pt x="21" y="99"/>
                    <a:pt x="61" y="159"/>
                    <a:pt x="160" y="199"/>
                  </a:cubicBezTo>
                  <a:cubicBezTo>
                    <a:pt x="120" y="119"/>
                    <a:pt x="61" y="60"/>
                    <a:pt x="1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44" name="Google Shape;12744;p21"/>
            <p:cNvSpPr/>
            <p:nvPr/>
          </p:nvSpPr>
          <p:spPr>
            <a:xfrm>
              <a:off x="5428000" y="2510350"/>
              <a:ext cx="5000" cy="8000"/>
            </a:xfrm>
            <a:custGeom>
              <a:avLst/>
              <a:gdLst/>
              <a:ahLst/>
              <a:cxnLst/>
              <a:rect l="l" t="t" r="r" b="b"/>
              <a:pathLst>
                <a:path w="200" h="320" extrusionOk="0">
                  <a:moveTo>
                    <a:pt x="21" y="1"/>
                  </a:moveTo>
                  <a:cubicBezTo>
                    <a:pt x="1" y="120"/>
                    <a:pt x="1" y="240"/>
                    <a:pt x="160" y="319"/>
                  </a:cubicBezTo>
                  <a:cubicBezTo>
                    <a:pt x="180" y="200"/>
                    <a:pt x="200" y="41"/>
                    <a:pt x="21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45" name="Google Shape;12745;p21"/>
            <p:cNvSpPr/>
            <p:nvPr/>
          </p:nvSpPr>
          <p:spPr>
            <a:xfrm>
              <a:off x="5199250" y="3281700"/>
              <a:ext cx="43775" cy="22400"/>
            </a:xfrm>
            <a:custGeom>
              <a:avLst/>
              <a:gdLst/>
              <a:ahLst/>
              <a:cxnLst/>
              <a:rect l="l" t="t" r="r" b="b"/>
              <a:pathLst>
                <a:path w="1751" h="896" extrusionOk="0">
                  <a:moveTo>
                    <a:pt x="199" y="1"/>
                  </a:moveTo>
                  <a:cubicBezTo>
                    <a:pt x="100" y="80"/>
                    <a:pt x="0" y="100"/>
                    <a:pt x="0" y="219"/>
                  </a:cubicBezTo>
                  <a:cubicBezTo>
                    <a:pt x="498" y="697"/>
                    <a:pt x="1074" y="896"/>
                    <a:pt x="1751" y="896"/>
                  </a:cubicBezTo>
                  <a:cubicBezTo>
                    <a:pt x="1174" y="677"/>
                    <a:pt x="796" y="120"/>
                    <a:pt x="19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46" name="Google Shape;12746;p21"/>
            <p:cNvSpPr/>
            <p:nvPr/>
          </p:nvSpPr>
          <p:spPr>
            <a:xfrm>
              <a:off x="5189800" y="3278800"/>
              <a:ext cx="14450" cy="8400"/>
            </a:xfrm>
            <a:custGeom>
              <a:avLst/>
              <a:gdLst/>
              <a:ahLst/>
              <a:cxnLst/>
              <a:rect l="l" t="t" r="r" b="b"/>
              <a:pathLst>
                <a:path w="578" h="336" extrusionOk="0">
                  <a:moveTo>
                    <a:pt x="226" y="0"/>
                  </a:moveTo>
                  <a:cubicBezTo>
                    <a:pt x="176" y="0"/>
                    <a:pt x="132" y="25"/>
                    <a:pt x="100" y="97"/>
                  </a:cubicBezTo>
                  <a:cubicBezTo>
                    <a:pt x="0" y="276"/>
                    <a:pt x="259" y="296"/>
                    <a:pt x="378" y="335"/>
                  </a:cubicBezTo>
                  <a:cubicBezTo>
                    <a:pt x="438" y="276"/>
                    <a:pt x="498" y="196"/>
                    <a:pt x="577" y="117"/>
                  </a:cubicBezTo>
                  <a:cubicBezTo>
                    <a:pt x="457" y="103"/>
                    <a:pt x="328" y="0"/>
                    <a:pt x="226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47" name="Google Shape;12747;p21"/>
            <p:cNvSpPr/>
            <p:nvPr/>
          </p:nvSpPr>
          <p:spPr>
            <a:xfrm>
              <a:off x="5174375" y="3146175"/>
              <a:ext cx="69150" cy="16200"/>
            </a:xfrm>
            <a:custGeom>
              <a:avLst/>
              <a:gdLst/>
              <a:ahLst/>
              <a:cxnLst/>
              <a:rect l="l" t="t" r="r" b="b"/>
              <a:pathLst>
                <a:path w="2766" h="648" extrusionOk="0">
                  <a:moveTo>
                    <a:pt x="1924" y="0"/>
                  </a:moveTo>
                  <a:cubicBezTo>
                    <a:pt x="1621" y="0"/>
                    <a:pt x="1315" y="40"/>
                    <a:pt x="1015" y="50"/>
                  </a:cubicBezTo>
                  <a:cubicBezTo>
                    <a:pt x="995" y="110"/>
                    <a:pt x="955" y="130"/>
                    <a:pt x="916" y="150"/>
                  </a:cubicBezTo>
                  <a:cubicBezTo>
                    <a:pt x="830" y="201"/>
                    <a:pt x="741" y="215"/>
                    <a:pt x="651" y="215"/>
                  </a:cubicBezTo>
                  <a:cubicBezTo>
                    <a:pt x="549" y="215"/>
                    <a:pt x="445" y="197"/>
                    <a:pt x="343" y="197"/>
                  </a:cubicBezTo>
                  <a:cubicBezTo>
                    <a:pt x="224" y="197"/>
                    <a:pt x="108" y="222"/>
                    <a:pt x="1" y="329"/>
                  </a:cubicBezTo>
                  <a:cubicBezTo>
                    <a:pt x="1" y="369"/>
                    <a:pt x="21" y="428"/>
                    <a:pt x="21" y="468"/>
                  </a:cubicBezTo>
                  <a:cubicBezTo>
                    <a:pt x="197" y="444"/>
                    <a:pt x="372" y="433"/>
                    <a:pt x="546" y="433"/>
                  </a:cubicBezTo>
                  <a:cubicBezTo>
                    <a:pt x="1213" y="433"/>
                    <a:pt x="1860" y="584"/>
                    <a:pt x="2507" y="647"/>
                  </a:cubicBezTo>
                  <a:cubicBezTo>
                    <a:pt x="2646" y="548"/>
                    <a:pt x="2746" y="448"/>
                    <a:pt x="2766" y="309"/>
                  </a:cubicBezTo>
                  <a:lnTo>
                    <a:pt x="2766" y="170"/>
                  </a:lnTo>
                  <a:cubicBezTo>
                    <a:pt x="2746" y="170"/>
                    <a:pt x="2686" y="150"/>
                    <a:pt x="2666" y="130"/>
                  </a:cubicBezTo>
                  <a:lnTo>
                    <a:pt x="2686" y="130"/>
                  </a:lnTo>
                  <a:cubicBezTo>
                    <a:pt x="2438" y="29"/>
                    <a:pt x="2182" y="0"/>
                    <a:pt x="1924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48" name="Google Shape;12748;p21"/>
            <p:cNvSpPr/>
            <p:nvPr/>
          </p:nvSpPr>
          <p:spPr>
            <a:xfrm>
              <a:off x="5160450" y="3148050"/>
              <a:ext cx="36825" cy="5875"/>
            </a:xfrm>
            <a:custGeom>
              <a:avLst/>
              <a:gdLst/>
              <a:ahLst/>
              <a:cxnLst/>
              <a:rect l="l" t="t" r="r" b="b"/>
              <a:pathLst>
                <a:path w="1473" h="235" extrusionOk="0">
                  <a:moveTo>
                    <a:pt x="638" y="0"/>
                  </a:moveTo>
                  <a:cubicBezTo>
                    <a:pt x="422" y="0"/>
                    <a:pt x="206" y="38"/>
                    <a:pt x="1" y="174"/>
                  </a:cubicBezTo>
                  <a:cubicBezTo>
                    <a:pt x="219" y="174"/>
                    <a:pt x="379" y="194"/>
                    <a:pt x="558" y="234"/>
                  </a:cubicBezTo>
                  <a:cubicBezTo>
                    <a:pt x="657" y="201"/>
                    <a:pt x="763" y="196"/>
                    <a:pt x="870" y="196"/>
                  </a:cubicBezTo>
                  <a:cubicBezTo>
                    <a:pt x="909" y="196"/>
                    <a:pt x="948" y="197"/>
                    <a:pt x="987" y="197"/>
                  </a:cubicBezTo>
                  <a:cubicBezTo>
                    <a:pt x="1161" y="197"/>
                    <a:pt x="1332" y="185"/>
                    <a:pt x="1473" y="55"/>
                  </a:cubicBezTo>
                  <a:lnTo>
                    <a:pt x="1473" y="55"/>
                  </a:lnTo>
                  <a:cubicBezTo>
                    <a:pt x="1452" y="56"/>
                    <a:pt x="1431" y="56"/>
                    <a:pt x="1411" y="56"/>
                  </a:cubicBezTo>
                  <a:cubicBezTo>
                    <a:pt x="1166" y="56"/>
                    <a:pt x="902" y="0"/>
                    <a:pt x="63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49" name="Google Shape;12749;p21"/>
            <p:cNvSpPr/>
            <p:nvPr/>
          </p:nvSpPr>
          <p:spPr>
            <a:xfrm>
              <a:off x="5204225" y="3166825"/>
              <a:ext cx="19750" cy="11200"/>
            </a:xfrm>
            <a:custGeom>
              <a:avLst/>
              <a:gdLst/>
              <a:ahLst/>
              <a:cxnLst/>
              <a:rect l="l" t="t" r="r" b="b"/>
              <a:pathLst>
                <a:path w="790" h="448" extrusionOk="0">
                  <a:moveTo>
                    <a:pt x="0" y="0"/>
                  </a:moveTo>
                  <a:lnTo>
                    <a:pt x="0" y="0"/>
                  </a:lnTo>
                  <a:cubicBezTo>
                    <a:pt x="60" y="120"/>
                    <a:pt x="120" y="279"/>
                    <a:pt x="179" y="418"/>
                  </a:cubicBezTo>
                  <a:cubicBezTo>
                    <a:pt x="299" y="418"/>
                    <a:pt x="418" y="438"/>
                    <a:pt x="557" y="438"/>
                  </a:cubicBezTo>
                  <a:cubicBezTo>
                    <a:pt x="591" y="445"/>
                    <a:pt x="620" y="448"/>
                    <a:pt x="645" y="448"/>
                  </a:cubicBezTo>
                  <a:cubicBezTo>
                    <a:pt x="767" y="448"/>
                    <a:pt x="789" y="368"/>
                    <a:pt x="756" y="2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50" name="Google Shape;12750;p21"/>
            <p:cNvSpPr/>
            <p:nvPr/>
          </p:nvSpPr>
          <p:spPr>
            <a:xfrm>
              <a:off x="5450875" y="2742600"/>
              <a:ext cx="182550" cy="17700"/>
            </a:xfrm>
            <a:custGeom>
              <a:avLst/>
              <a:gdLst/>
              <a:ahLst/>
              <a:cxnLst/>
              <a:rect l="l" t="t" r="r" b="b"/>
              <a:pathLst>
                <a:path w="7302" h="708" extrusionOk="0">
                  <a:moveTo>
                    <a:pt x="3579" y="1"/>
                  </a:moveTo>
                  <a:cubicBezTo>
                    <a:pt x="3360" y="1"/>
                    <a:pt x="3142" y="11"/>
                    <a:pt x="2925" y="41"/>
                  </a:cubicBezTo>
                  <a:cubicBezTo>
                    <a:pt x="2852" y="59"/>
                    <a:pt x="2761" y="162"/>
                    <a:pt x="2701" y="162"/>
                  </a:cubicBezTo>
                  <a:cubicBezTo>
                    <a:pt x="2696" y="162"/>
                    <a:pt x="2691" y="161"/>
                    <a:pt x="2686" y="160"/>
                  </a:cubicBezTo>
                  <a:cubicBezTo>
                    <a:pt x="2351" y="60"/>
                    <a:pt x="2008" y="35"/>
                    <a:pt x="1660" y="35"/>
                  </a:cubicBezTo>
                  <a:cubicBezTo>
                    <a:pt x="1298" y="35"/>
                    <a:pt x="931" y="62"/>
                    <a:pt x="563" y="62"/>
                  </a:cubicBezTo>
                  <a:cubicBezTo>
                    <a:pt x="508" y="62"/>
                    <a:pt x="454" y="62"/>
                    <a:pt x="399" y="60"/>
                  </a:cubicBezTo>
                  <a:cubicBezTo>
                    <a:pt x="299" y="180"/>
                    <a:pt x="1" y="60"/>
                    <a:pt x="41" y="359"/>
                  </a:cubicBezTo>
                  <a:cubicBezTo>
                    <a:pt x="61" y="399"/>
                    <a:pt x="61" y="438"/>
                    <a:pt x="81" y="478"/>
                  </a:cubicBezTo>
                  <a:cubicBezTo>
                    <a:pt x="399" y="478"/>
                    <a:pt x="697" y="458"/>
                    <a:pt x="1035" y="458"/>
                  </a:cubicBezTo>
                  <a:cubicBezTo>
                    <a:pt x="2686" y="498"/>
                    <a:pt x="4377" y="578"/>
                    <a:pt x="6048" y="637"/>
                  </a:cubicBezTo>
                  <a:cubicBezTo>
                    <a:pt x="6274" y="670"/>
                    <a:pt x="6505" y="708"/>
                    <a:pt x="6733" y="708"/>
                  </a:cubicBezTo>
                  <a:cubicBezTo>
                    <a:pt x="6927" y="708"/>
                    <a:pt x="7118" y="680"/>
                    <a:pt x="7302" y="598"/>
                  </a:cubicBezTo>
                  <a:lnTo>
                    <a:pt x="7302" y="438"/>
                  </a:lnTo>
                  <a:cubicBezTo>
                    <a:pt x="6944" y="438"/>
                    <a:pt x="6605" y="438"/>
                    <a:pt x="6247" y="399"/>
                  </a:cubicBezTo>
                  <a:cubicBezTo>
                    <a:pt x="6221" y="397"/>
                    <a:pt x="6195" y="396"/>
                    <a:pt x="6168" y="396"/>
                  </a:cubicBezTo>
                  <a:cubicBezTo>
                    <a:pt x="6075" y="396"/>
                    <a:pt x="5978" y="405"/>
                    <a:pt x="5883" y="405"/>
                  </a:cubicBezTo>
                  <a:cubicBezTo>
                    <a:pt x="5697" y="405"/>
                    <a:pt x="5516" y="372"/>
                    <a:pt x="5372" y="180"/>
                  </a:cubicBezTo>
                  <a:cubicBezTo>
                    <a:pt x="5312" y="140"/>
                    <a:pt x="5233" y="60"/>
                    <a:pt x="5153" y="60"/>
                  </a:cubicBezTo>
                  <a:cubicBezTo>
                    <a:pt x="4634" y="60"/>
                    <a:pt x="4104" y="1"/>
                    <a:pt x="357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51" name="Google Shape;12751;p21"/>
            <p:cNvSpPr/>
            <p:nvPr/>
          </p:nvSpPr>
          <p:spPr>
            <a:xfrm>
              <a:off x="5561300" y="2513850"/>
              <a:ext cx="12950" cy="118875"/>
            </a:xfrm>
            <a:custGeom>
              <a:avLst/>
              <a:gdLst/>
              <a:ahLst/>
              <a:cxnLst/>
              <a:rect l="l" t="t" r="r" b="b"/>
              <a:pathLst>
                <a:path w="518" h="4755" extrusionOk="0">
                  <a:moveTo>
                    <a:pt x="0" y="0"/>
                  </a:moveTo>
                  <a:lnTo>
                    <a:pt x="0" y="0"/>
                  </a:lnTo>
                  <a:cubicBezTo>
                    <a:pt x="20" y="1592"/>
                    <a:pt x="20" y="3163"/>
                    <a:pt x="20" y="4754"/>
                  </a:cubicBezTo>
                  <a:cubicBezTo>
                    <a:pt x="517" y="4635"/>
                    <a:pt x="259" y="4317"/>
                    <a:pt x="199" y="4038"/>
                  </a:cubicBezTo>
                  <a:cubicBezTo>
                    <a:pt x="199" y="2984"/>
                    <a:pt x="219" y="1950"/>
                    <a:pt x="199" y="895"/>
                  </a:cubicBezTo>
                  <a:cubicBezTo>
                    <a:pt x="159" y="597"/>
                    <a:pt x="299" y="259"/>
                    <a:pt x="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52" name="Google Shape;12752;p21"/>
            <p:cNvSpPr/>
            <p:nvPr/>
          </p:nvSpPr>
          <p:spPr>
            <a:xfrm>
              <a:off x="5559800" y="2614800"/>
              <a:ext cx="14450" cy="69650"/>
            </a:xfrm>
            <a:custGeom>
              <a:avLst/>
              <a:gdLst/>
              <a:ahLst/>
              <a:cxnLst/>
              <a:rect l="l" t="t" r="r" b="b"/>
              <a:pathLst>
                <a:path w="578" h="2786" extrusionOk="0">
                  <a:moveTo>
                    <a:pt x="279" y="0"/>
                  </a:moveTo>
                  <a:cubicBezTo>
                    <a:pt x="219" y="239"/>
                    <a:pt x="378" y="518"/>
                    <a:pt x="100" y="716"/>
                  </a:cubicBezTo>
                  <a:cubicBezTo>
                    <a:pt x="80" y="1333"/>
                    <a:pt x="0" y="1970"/>
                    <a:pt x="219" y="2785"/>
                  </a:cubicBezTo>
                  <a:cubicBezTo>
                    <a:pt x="577" y="1731"/>
                    <a:pt x="398" y="876"/>
                    <a:pt x="45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53" name="Google Shape;12753;p21"/>
            <p:cNvSpPr/>
            <p:nvPr/>
          </p:nvSpPr>
          <p:spPr>
            <a:xfrm>
              <a:off x="5428000" y="2728675"/>
              <a:ext cx="5000" cy="5000"/>
            </a:xfrm>
            <a:custGeom>
              <a:avLst/>
              <a:gdLst/>
              <a:ahLst/>
              <a:cxnLst/>
              <a:rect l="l" t="t" r="r" b="b"/>
              <a:pathLst>
                <a:path w="200" h="200" extrusionOk="0">
                  <a:moveTo>
                    <a:pt x="1" y="1"/>
                  </a:moveTo>
                  <a:lnTo>
                    <a:pt x="1" y="1"/>
                  </a:lnTo>
                  <a:cubicBezTo>
                    <a:pt x="21" y="100"/>
                    <a:pt x="100" y="160"/>
                    <a:pt x="200" y="200"/>
                  </a:cubicBezTo>
                  <a:cubicBezTo>
                    <a:pt x="120" y="140"/>
                    <a:pt x="80" y="60"/>
                    <a:pt x="1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54" name="Google Shape;12754;p21"/>
            <p:cNvSpPr/>
            <p:nvPr/>
          </p:nvSpPr>
          <p:spPr>
            <a:xfrm>
              <a:off x="5579700" y="2744100"/>
              <a:ext cx="6475" cy="3000"/>
            </a:xfrm>
            <a:custGeom>
              <a:avLst/>
              <a:gdLst/>
              <a:ahLst/>
              <a:cxnLst/>
              <a:rect l="l" t="t" r="r" b="b"/>
              <a:pathLst>
                <a:path w="259" h="120" extrusionOk="0">
                  <a:moveTo>
                    <a:pt x="0" y="0"/>
                  </a:moveTo>
                  <a:cubicBezTo>
                    <a:pt x="80" y="20"/>
                    <a:pt x="159" y="80"/>
                    <a:pt x="219" y="120"/>
                  </a:cubicBezTo>
                  <a:cubicBezTo>
                    <a:pt x="219" y="80"/>
                    <a:pt x="219" y="20"/>
                    <a:pt x="25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55" name="Google Shape;12755;p21"/>
            <p:cNvSpPr/>
            <p:nvPr/>
          </p:nvSpPr>
          <p:spPr>
            <a:xfrm>
              <a:off x="5443425" y="2743100"/>
              <a:ext cx="17425" cy="8150"/>
            </a:xfrm>
            <a:custGeom>
              <a:avLst/>
              <a:gdLst/>
              <a:ahLst/>
              <a:cxnLst/>
              <a:rect l="l" t="t" r="r" b="b"/>
              <a:pathLst>
                <a:path w="697" h="326" extrusionOk="0">
                  <a:moveTo>
                    <a:pt x="199" y="1"/>
                  </a:moveTo>
                  <a:cubicBezTo>
                    <a:pt x="120" y="1"/>
                    <a:pt x="1" y="40"/>
                    <a:pt x="40" y="160"/>
                  </a:cubicBezTo>
                  <a:cubicBezTo>
                    <a:pt x="56" y="287"/>
                    <a:pt x="149" y="325"/>
                    <a:pt x="256" y="325"/>
                  </a:cubicBezTo>
                  <a:cubicBezTo>
                    <a:pt x="283" y="325"/>
                    <a:pt x="311" y="323"/>
                    <a:pt x="339" y="319"/>
                  </a:cubicBezTo>
                  <a:lnTo>
                    <a:pt x="697" y="21"/>
                  </a:lnTo>
                  <a:lnTo>
                    <a:pt x="199" y="1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56" name="Google Shape;12756;p21"/>
            <p:cNvSpPr/>
            <p:nvPr/>
          </p:nvSpPr>
          <p:spPr>
            <a:xfrm>
              <a:off x="6143150" y="3391100"/>
              <a:ext cx="6975" cy="5000"/>
            </a:xfrm>
            <a:custGeom>
              <a:avLst/>
              <a:gdLst/>
              <a:ahLst/>
              <a:cxnLst/>
              <a:rect l="l" t="t" r="r" b="b"/>
              <a:pathLst>
                <a:path w="279" h="200" extrusionOk="0">
                  <a:moveTo>
                    <a:pt x="200" y="1"/>
                  </a:moveTo>
                  <a:lnTo>
                    <a:pt x="1" y="200"/>
                  </a:lnTo>
                  <a:cubicBezTo>
                    <a:pt x="15" y="194"/>
                    <a:pt x="33" y="192"/>
                    <a:pt x="53" y="192"/>
                  </a:cubicBezTo>
                  <a:cubicBezTo>
                    <a:pt x="89" y="192"/>
                    <a:pt x="131" y="199"/>
                    <a:pt x="165" y="199"/>
                  </a:cubicBezTo>
                  <a:cubicBezTo>
                    <a:pt x="236" y="199"/>
                    <a:pt x="279" y="171"/>
                    <a:pt x="20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57" name="Google Shape;12757;p21"/>
            <p:cNvSpPr/>
            <p:nvPr/>
          </p:nvSpPr>
          <p:spPr>
            <a:xfrm>
              <a:off x="6171500" y="3383150"/>
              <a:ext cx="5000" cy="3500"/>
            </a:xfrm>
            <a:custGeom>
              <a:avLst/>
              <a:gdLst/>
              <a:ahLst/>
              <a:cxnLst/>
              <a:rect l="l" t="t" r="r" b="b"/>
              <a:pathLst>
                <a:path w="200" h="140" extrusionOk="0">
                  <a:moveTo>
                    <a:pt x="20" y="1"/>
                  </a:moveTo>
                  <a:cubicBezTo>
                    <a:pt x="0" y="40"/>
                    <a:pt x="0" y="100"/>
                    <a:pt x="0" y="140"/>
                  </a:cubicBezTo>
                  <a:lnTo>
                    <a:pt x="199" y="140"/>
                  </a:lnTo>
                  <a:cubicBezTo>
                    <a:pt x="160" y="100"/>
                    <a:pt x="80" y="40"/>
                    <a:pt x="2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58" name="Google Shape;12758;p21"/>
            <p:cNvSpPr/>
            <p:nvPr/>
          </p:nvSpPr>
          <p:spPr>
            <a:xfrm>
              <a:off x="6166525" y="3386625"/>
              <a:ext cx="5000" cy="2275"/>
            </a:xfrm>
            <a:custGeom>
              <a:avLst/>
              <a:gdLst/>
              <a:ahLst/>
              <a:cxnLst/>
              <a:rect l="l" t="t" r="r" b="b"/>
              <a:pathLst>
                <a:path w="200" h="91" extrusionOk="0">
                  <a:moveTo>
                    <a:pt x="1" y="1"/>
                  </a:moveTo>
                  <a:cubicBezTo>
                    <a:pt x="37" y="65"/>
                    <a:pt x="74" y="91"/>
                    <a:pt x="106" y="91"/>
                  </a:cubicBezTo>
                  <a:cubicBezTo>
                    <a:pt x="145" y="91"/>
                    <a:pt x="178" y="55"/>
                    <a:pt x="19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59" name="Google Shape;12759;p21"/>
            <p:cNvSpPr/>
            <p:nvPr/>
          </p:nvSpPr>
          <p:spPr>
            <a:xfrm>
              <a:off x="5770650" y="3067250"/>
              <a:ext cx="38325" cy="85675"/>
            </a:xfrm>
            <a:custGeom>
              <a:avLst/>
              <a:gdLst/>
              <a:ahLst/>
              <a:cxnLst/>
              <a:rect l="l" t="t" r="r" b="b"/>
              <a:pathLst>
                <a:path w="1533" h="3427" extrusionOk="0">
                  <a:moveTo>
                    <a:pt x="91" y="0"/>
                  </a:moveTo>
                  <a:cubicBezTo>
                    <a:pt x="68" y="0"/>
                    <a:pt x="45" y="2"/>
                    <a:pt x="21" y="5"/>
                  </a:cubicBezTo>
                  <a:cubicBezTo>
                    <a:pt x="1" y="442"/>
                    <a:pt x="21" y="880"/>
                    <a:pt x="81" y="1318"/>
                  </a:cubicBezTo>
                  <a:cubicBezTo>
                    <a:pt x="140" y="1974"/>
                    <a:pt x="379" y="2631"/>
                    <a:pt x="21" y="3267"/>
                  </a:cubicBezTo>
                  <a:cubicBezTo>
                    <a:pt x="140" y="3307"/>
                    <a:pt x="279" y="3386"/>
                    <a:pt x="399" y="3426"/>
                  </a:cubicBezTo>
                  <a:cubicBezTo>
                    <a:pt x="717" y="3188"/>
                    <a:pt x="737" y="2830"/>
                    <a:pt x="797" y="2511"/>
                  </a:cubicBezTo>
                  <a:cubicBezTo>
                    <a:pt x="817" y="2312"/>
                    <a:pt x="638" y="2034"/>
                    <a:pt x="797" y="1934"/>
                  </a:cubicBezTo>
                  <a:cubicBezTo>
                    <a:pt x="1533" y="1397"/>
                    <a:pt x="1115" y="880"/>
                    <a:pt x="797" y="343"/>
                  </a:cubicBezTo>
                  <a:cubicBezTo>
                    <a:pt x="558" y="214"/>
                    <a:pt x="369" y="0"/>
                    <a:pt x="91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60" name="Google Shape;12760;p21"/>
            <p:cNvSpPr/>
            <p:nvPr/>
          </p:nvSpPr>
          <p:spPr>
            <a:xfrm>
              <a:off x="5661250" y="3105650"/>
              <a:ext cx="57725" cy="39150"/>
            </a:xfrm>
            <a:custGeom>
              <a:avLst/>
              <a:gdLst/>
              <a:ahLst/>
              <a:cxnLst/>
              <a:rect l="l" t="t" r="r" b="b"/>
              <a:pathLst>
                <a:path w="2309" h="1566" extrusionOk="0">
                  <a:moveTo>
                    <a:pt x="1174" y="0"/>
                  </a:moveTo>
                  <a:cubicBezTo>
                    <a:pt x="319" y="180"/>
                    <a:pt x="1" y="677"/>
                    <a:pt x="200" y="1532"/>
                  </a:cubicBezTo>
                  <a:cubicBezTo>
                    <a:pt x="246" y="1556"/>
                    <a:pt x="288" y="1566"/>
                    <a:pt x="325" y="1566"/>
                  </a:cubicBezTo>
                  <a:cubicBezTo>
                    <a:pt x="444" y="1566"/>
                    <a:pt x="517" y="1460"/>
                    <a:pt x="577" y="1353"/>
                  </a:cubicBezTo>
                  <a:cubicBezTo>
                    <a:pt x="813" y="672"/>
                    <a:pt x="954" y="422"/>
                    <a:pt x="1365" y="422"/>
                  </a:cubicBezTo>
                  <a:cubicBezTo>
                    <a:pt x="1577" y="422"/>
                    <a:pt x="1861" y="489"/>
                    <a:pt x="2268" y="597"/>
                  </a:cubicBezTo>
                  <a:cubicBezTo>
                    <a:pt x="2308" y="199"/>
                    <a:pt x="2089" y="60"/>
                    <a:pt x="1731" y="0"/>
                  </a:cubicBezTo>
                  <a:cubicBezTo>
                    <a:pt x="1632" y="80"/>
                    <a:pt x="1537" y="120"/>
                    <a:pt x="1445" y="120"/>
                  </a:cubicBezTo>
                  <a:cubicBezTo>
                    <a:pt x="1353" y="120"/>
                    <a:pt x="1264" y="80"/>
                    <a:pt x="1174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61" name="Google Shape;12761;p21"/>
            <p:cNvSpPr/>
            <p:nvPr/>
          </p:nvSpPr>
          <p:spPr>
            <a:xfrm>
              <a:off x="5609025" y="3090725"/>
              <a:ext cx="22900" cy="86575"/>
            </a:xfrm>
            <a:custGeom>
              <a:avLst/>
              <a:gdLst/>
              <a:ahLst/>
              <a:cxnLst/>
              <a:rect l="l" t="t" r="r" b="b"/>
              <a:pathLst>
                <a:path w="916" h="3463" extrusionOk="0">
                  <a:moveTo>
                    <a:pt x="399" y="1"/>
                  </a:moveTo>
                  <a:cubicBezTo>
                    <a:pt x="1" y="458"/>
                    <a:pt x="598" y="896"/>
                    <a:pt x="399" y="1373"/>
                  </a:cubicBezTo>
                  <a:cubicBezTo>
                    <a:pt x="319" y="2070"/>
                    <a:pt x="80" y="2746"/>
                    <a:pt x="200" y="3462"/>
                  </a:cubicBezTo>
                  <a:cubicBezTo>
                    <a:pt x="836" y="2368"/>
                    <a:pt x="916" y="1234"/>
                    <a:pt x="578" y="40"/>
                  </a:cubicBezTo>
                  <a:cubicBezTo>
                    <a:pt x="518" y="1"/>
                    <a:pt x="438" y="1"/>
                    <a:pt x="39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62" name="Google Shape;12762;p21"/>
            <p:cNvSpPr/>
            <p:nvPr/>
          </p:nvSpPr>
          <p:spPr>
            <a:xfrm>
              <a:off x="5697050" y="3062375"/>
              <a:ext cx="45775" cy="14950"/>
            </a:xfrm>
            <a:custGeom>
              <a:avLst/>
              <a:gdLst/>
              <a:ahLst/>
              <a:cxnLst/>
              <a:rect l="l" t="t" r="r" b="b"/>
              <a:pathLst>
                <a:path w="1831" h="598" extrusionOk="0">
                  <a:moveTo>
                    <a:pt x="1234" y="1"/>
                  </a:moveTo>
                  <a:cubicBezTo>
                    <a:pt x="896" y="279"/>
                    <a:pt x="359" y="100"/>
                    <a:pt x="1" y="598"/>
                  </a:cubicBezTo>
                  <a:cubicBezTo>
                    <a:pt x="697" y="538"/>
                    <a:pt x="1274" y="478"/>
                    <a:pt x="1831" y="200"/>
                  </a:cubicBezTo>
                  <a:lnTo>
                    <a:pt x="1791" y="140"/>
                  </a:lnTo>
                  <a:cubicBezTo>
                    <a:pt x="1736" y="98"/>
                    <a:pt x="1668" y="91"/>
                    <a:pt x="1597" y="91"/>
                  </a:cubicBezTo>
                  <a:cubicBezTo>
                    <a:pt x="1556" y="91"/>
                    <a:pt x="1514" y="93"/>
                    <a:pt x="1473" y="93"/>
                  </a:cubicBezTo>
                  <a:cubicBezTo>
                    <a:pt x="1382" y="93"/>
                    <a:pt x="1296" y="81"/>
                    <a:pt x="1234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63" name="Google Shape;12763;p21"/>
            <p:cNvSpPr/>
            <p:nvPr/>
          </p:nvSpPr>
          <p:spPr>
            <a:xfrm>
              <a:off x="5682150" y="3148450"/>
              <a:ext cx="26875" cy="9475"/>
            </a:xfrm>
            <a:custGeom>
              <a:avLst/>
              <a:gdLst/>
              <a:ahLst/>
              <a:cxnLst/>
              <a:rect l="l" t="t" r="r" b="b"/>
              <a:pathLst>
                <a:path w="1075" h="379" extrusionOk="0">
                  <a:moveTo>
                    <a:pt x="538" y="0"/>
                  </a:moveTo>
                  <a:cubicBezTo>
                    <a:pt x="403" y="0"/>
                    <a:pt x="269" y="19"/>
                    <a:pt x="139" y="19"/>
                  </a:cubicBezTo>
                  <a:cubicBezTo>
                    <a:pt x="0" y="138"/>
                    <a:pt x="40" y="258"/>
                    <a:pt x="159" y="377"/>
                  </a:cubicBezTo>
                  <a:cubicBezTo>
                    <a:pt x="189" y="375"/>
                    <a:pt x="219" y="374"/>
                    <a:pt x="250" y="374"/>
                  </a:cubicBezTo>
                  <a:cubicBezTo>
                    <a:pt x="326" y="374"/>
                    <a:pt x="405" y="379"/>
                    <a:pt x="485" y="379"/>
                  </a:cubicBezTo>
                  <a:cubicBezTo>
                    <a:pt x="675" y="379"/>
                    <a:pt x="875" y="353"/>
                    <a:pt x="1074" y="178"/>
                  </a:cubicBezTo>
                  <a:cubicBezTo>
                    <a:pt x="894" y="32"/>
                    <a:pt x="714" y="0"/>
                    <a:pt x="53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64" name="Google Shape;12764;p21"/>
            <p:cNvSpPr/>
            <p:nvPr/>
          </p:nvSpPr>
          <p:spPr>
            <a:xfrm>
              <a:off x="5771150" y="3054150"/>
              <a:ext cx="16950" cy="22700"/>
            </a:xfrm>
            <a:custGeom>
              <a:avLst/>
              <a:gdLst/>
              <a:ahLst/>
              <a:cxnLst/>
              <a:rect l="l" t="t" r="r" b="b"/>
              <a:pathLst>
                <a:path w="678" h="908" extrusionOk="0">
                  <a:moveTo>
                    <a:pt x="169" y="1"/>
                  </a:moveTo>
                  <a:cubicBezTo>
                    <a:pt x="55" y="1"/>
                    <a:pt x="42" y="179"/>
                    <a:pt x="1" y="330"/>
                  </a:cubicBezTo>
                  <a:cubicBezTo>
                    <a:pt x="1" y="370"/>
                    <a:pt x="21" y="449"/>
                    <a:pt x="21" y="509"/>
                  </a:cubicBezTo>
                  <a:cubicBezTo>
                    <a:pt x="193" y="662"/>
                    <a:pt x="273" y="908"/>
                    <a:pt x="546" y="908"/>
                  </a:cubicBezTo>
                  <a:cubicBezTo>
                    <a:pt x="556" y="908"/>
                    <a:pt x="567" y="907"/>
                    <a:pt x="578" y="907"/>
                  </a:cubicBezTo>
                  <a:cubicBezTo>
                    <a:pt x="618" y="867"/>
                    <a:pt x="677" y="807"/>
                    <a:pt x="677" y="728"/>
                  </a:cubicBezTo>
                  <a:cubicBezTo>
                    <a:pt x="657" y="569"/>
                    <a:pt x="598" y="429"/>
                    <a:pt x="558" y="310"/>
                  </a:cubicBezTo>
                  <a:cubicBezTo>
                    <a:pt x="498" y="230"/>
                    <a:pt x="458" y="171"/>
                    <a:pt x="399" y="131"/>
                  </a:cubicBezTo>
                  <a:cubicBezTo>
                    <a:pt x="293" y="38"/>
                    <a:pt x="220" y="1"/>
                    <a:pt x="16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65" name="Google Shape;12765;p21"/>
            <p:cNvSpPr/>
            <p:nvPr/>
          </p:nvSpPr>
          <p:spPr>
            <a:xfrm>
              <a:off x="5666225" y="3139475"/>
              <a:ext cx="19425" cy="18425"/>
            </a:xfrm>
            <a:custGeom>
              <a:avLst/>
              <a:gdLst/>
              <a:ahLst/>
              <a:cxnLst/>
              <a:rect l="l" t="t" r="r" b="b"/>
              <a:pathLst>
                <a:path w="777" h="737" extrusionOk="0">
                  <a:moveTo>
                    <a:pt x="339" y="0"/>
                  </a:moveTo>
                  <a:cubicBezTo>
                    <a:pt x="219" y="40"/>
                    <a:pt x="120" y="120"/>
                    <a:pt x="1" y="179"/>
                  </a:cubicBezTo>
                  <a:cubicBezTo>
                    <a:pt x="120" y="537"/>
                    <a:pt x="478" y="597"/>
                    <a:pt x="776" y="736"/>
                  </a:cubicBezTo>
                  <a:lnTo>
                    <a:pt x="776" y="378"/>
                  </a:lnTo>
                  <a:cubicBezTo>
                    <a:pt x="577" y="299"/>
                    <a:pt x="438" y="139"/>
                    <a:pt x="33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66" name="Google Shape;12766;p21"/>
            <p:cNvSpPr/>
            <p:nvPr/>
          </p:nvSpPr>
          <p:spPr>
            <a:xfrm>
              <a:off x="5728400" y="3060200"/>
              <a:ext cx="14425" cy="6825"/>
            </a:xfrm>
            <a:custGeom>
              <a:avLst/>
              <a:gdLst/>
              <a:ahLst/>
              <a:cxnLst/>
              <a:rect l="l" t="t" r="r" b="b"/>
              <a:pathLst>
                <a:path w="577" h="273" extrusionOk="0">
                  <a:moveTo>
                    <a:pt x="389" y="1"/>
                  </a:moveTo>
                  <a:cubicBezTo>
                    <a:pt x="271" y="1"/>
                    <a:pt x="148" y="89"/>
                    <a:pt x="24" y="89"/>
                  </a:cubicBezTo>
                  <a:cubicBezTo>
                    <a:pt x="16" y="89"/>
                    <a:pt x="8" y="89"/>
                    <a:pt x="0" y="88"/>
                  </a:cubicBezTo>
                  <a:lnTo>
                    <a:pt x="0" y="88"/>
                  </a:lnTo>
                  <a:cubicBezTo>
                    <a:pt x="71" y="229"/>
                    <a:pt x="176" y="273"/>
                    <a:pt x="299" y="273"/>
                  </a:cubicBezTo>
                  <a:cubicBezTo>
                    <a:pt x="385" y="273"/>
                    <a:pt x="479" y="252"/>
                    <a:pt x="577" y="227"/>
                  </a:cubicBezTo>
                  <a:lnTo>
                    <a:pt x="577" y="108"/>
                  </a:lnTo>
                  <a:cubicBezTo>
                    <a:pt x="516" y="27"/>
                    <a:pt x="454" y="1"/>
                    <a:pt x="38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67" name="Google Shape;12767;p21"/>
            <p:cNvSpPr/>
            <p:nvPr/>
          </p:nvSpPr>
          <p:spPr>
            <a:xfrm>
              <a:off x="5690600" y="3105150"/>
              <a:ext cx="13950" cy="4875"/>
            </a:xfrm>
            <a:custGeom>
              <a:avLst/>
              <a:gdLst/>
              <a:ahLst/>
              <a:cxnLst/>
              <a:rect l="l" t="t" r="r" b="b"/>
              <a:pathLst>
                <a:path w="558" h="195" extrusionOk="0">
                  <a:moveTo>
                    <a:pt x="0" y="1"/>
                  </a:moveTo>
                  <a:lnTo>
                    <a:pt x="0" y="1"/>
                  </a:lnTo>
                  <a:cubicBezTo>
                    <a:pt x="100" y="130"/>
                    <a:pt x="199" y="195"/>
                    <a:pt x="294" y="195"/>
                  </a:cubicBezTo>
                  <a:cubicBezTo>
                    <a:pt x="388" y="195"/>
                    <a:pt x="478" y="130"/>
                    <a:pt x="557" y="1"/>
                  </a:cubicBezTo>
                  <a:lnTo>
                    <a:pt x="557" y="1"/>
                  </a:lnTo>
                  <a:cubicBezTo>
                    <a:pt x="458" y="11"/>
                    <a:pt x="368" y="16"/>
                    <a:pt x="279" y="16"/>
                  </a:cubicBezTo>
                  <a:cubicBezTo>
                    <a:pt x="189" y="16"/>
                    <a:pt x="100" y="11"/>
                    <a:pt x="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68" name="Google Shape;12768;p21"/>
            <p:cNvSpPr/>
            <p:nvPr/>
          </p:nvSpPr>
          <p:spPr>
            <a:xfrm>
              <a:off x="5756725" y="3060750"/>
              <a:ext cx="5000" cy="2150"/>
            </a:xfrm>
            <a:custGeom>
              <a:avLst/>
              <a:gdLst/>
              <a:ahLst/>
              <a:cxnLst/>
              <a:rect l="l" t="t" r="r" b="b"/>
              <a:pathLst>
                <a:path w="200" h="86" extrusionOk="0">
                  <a:moveTo>
                    <a:pt x="111" y="0"/>
                  </a:moveTo>
                  <a:cubicBezTo>
                    <a:pt x="73" y="0"/>
                    <a:pt x="34" y="31"/>
                    <a:pt x="1" y="86"/>
                  </a:cubicBezTo>
                  <a:lnTo>
                    <a:pt x="100" y="86"/>
                  </a:lnTo>
                  <a:lnTo>
                    <a:pt x="200" y="66"/>
                  </a:lnTo>
                  <a:cubicBezTo>
                    <a:pt x="173" y="21"/>
                    <a:pt x="142" y="0"/>
                    <a:pt x="111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69" name="Google Shape;12769;p21"/>
            <p:cNvSpPr/>
            <p:nvPr/>
          </p:nvSpPr>
          <p:spPr>
            <a:xfrm>
              <a:off x="5325575" y="2992250"/>
              <a:ext cx="166125" cy="42850"/>
            </a:xfrm>
            <a:custGeom>
              <a:avLst/>
              <a:gdLst/>
              <a:ahLst/>
              <a:cxnLst/>
              <a:rect l="l" t="t" r="r" b="b"/>
              <a:pathLst>
                <a:path w="6645" h="1714" extrusionOk="0">
                  <a:moveTo>
                    <a:pt x="5073" y="1413"/>
                  </a:moveTo>
                  <a:cubicBezTo>
                    <a:pt x="5253" y="1413"/>
                    <a:pt x="5461" y="1431"/>
                    <a:pt x="5679" y="1433"/>
                  </a:cubicBezTo>
                  <a:lnTo>
                    <a:pt x="5679" y="1433"/>
                  </a:lnTo>
                  <a:cubicBezTo>
                    <a:pt x="5569" y="1440"/>
                    <a:pt x="5464" y="1448"/>
                    <a:pt x="5365" y="1448"/>
                  </a:cubicBezTo>
                  <a:cubicBezTo>
                    <a:pt x="5259" y="1448"/>
                    <a:pt x="5161" y="1439"/>
                    <a:pt x="5073" y="1413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139" y="100"/>
                    <a:pt x="298" y="220"/>
                    <a:pt x="497" y="319"/>
                  </a:cubicBezTo>
                  <a:cubicBezTo>
                    <a:pt x="1233" y="657"/>
                    <a:pt x="2129" y="737"/>
                    <a:pt x="2785" y="1194"/>
                  </a:cubicBezTo>
                  <a:cubicBezTo>
                    <a:pt x="3432" y="1635"/>
                    <a:pt x="4098" y="1714"/>
                    <a:pt x="4783" y="1714"/>
                  </a:cubicBezTo>
                  <a:cubicBezTo>
                    <a:pt x="5088" y="1714"/>
                    <a:pt x="5397" y="1698"/>
                    <a:pt x="5709" y="1692"/>
                  </a:cubicBezTo>
                  <a:cubicBezTo>
                    <a:pt x="5763" y="1692"/>
                    <a:pt x="5819" y="1692"/>
                    <a:pt x="5875" y="1692"/>
                  </a:cubicBezTo>
                  <a:cubicBezTo>
                    <a:pt x="6129" y="1692"/>
                    <a:pt x="6400" y="1679"/>
                    <a:pt x="6644" y="1533"/>
                  </a:cubicBezTo>
                  <a:cubicBezTo>
                    <a:pt x="6565" y="1513"/>
                    <a:pt x="6465" y="1493"/>
                    <a:pt x="6386" y="1453"/>
                  </a:cubicBezTo>
                  <a:cubicBezTo>
                    <a:pt x="6262" y="1427"/>
                    <a:pt x="6136" y="1419"/>
                    <a:pt x="6013" y="1419"/>
                  </a:cubicBezTo>
                  <a:cubicBezTo>
                    <a:pt x="6012" y="1419"/>
                    <a:pt x="6011" y="1419"/>
                    <a:pt x="6010" y="1419"/>
                  </a:cubicBezTo>
                  <a:lnTo>
                    <a:pt x="6010" y="1419"/>
                  </a:lnTo>
                  <a:cubicBezTo>
                    <a:pt x="6142" y="1405"/>
                    <a:pt x="6275" y="1379"/>
                    <a:pt x="6405" y="1334"/>
                  </a:cubicBezTo>
                  <a:lnTo>
                    <a:pt x="6405" y="1115"/>
                  </a:lnTo>
                  <a:cubicBezTo>
                    <a:pt x="6201" y="1099"/>
                    <a:pt x="5995" y="1090"/>
                    <a:pt x="5788" y="1090"/>
                  </a:cubicBezTo>
                  <a:cubicBezTo>
                    <a:pt x="5231" y="1090"/>
                    <a:pt x="4669" y="1154"/>
                    <a:pt x="4118" y="1314"/>
                  </a:cubicBezTo>
                  <a:cubicBezTo>
                    <a:pt x="4085" y="1317"/>
                    <a:pt x="4053" y="1318"/>
                    <a:pt x="4021" y="1318"/>
                  </a:cubicBezTo>
                  <a:cubicBezTo>
                    <a:pt x="3632" y="1318"/>
                    <a:pt x="3334" y="1102"/>
                    <a:pt x="2984" y="936"/>
                  </a:cubicBezTo>
                  <a:cubicBezTo>
                    <a:pt x="2009" y="498"/>
                    <a:pt x="1074" y="100"/>
                    <a:pt x="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70" name="Google Shape;12770;p21"/>
            <p:cNvSpPr/>
            <p:nvPr/>
          </p:nvSpPr>
          <p:spPr>
            <a:xfrm>
              <a:off x="5598600" y="2995750"/>
              <a:ext cx="127325" cy="14925"/>
            </a:xfrm>
            <a:custGeom>
              <a:avLst/>
              <a:gdLst/>
              <a:ahLst/>
              <a:cxnLst/>
              <a:rect l="l" t="t" r="r" b="b"/>
              <a:pathLst>
                <a:path w="5093" h="597" extrusionOk="0">
                  <a:moveTo>
                    <a:pt x="4993" y="0"/>
                  </a:moveTo>
                  <a:cubicBezTo>
                    <a:pt x="3919" y="0"/>
                    <a:pt x="2885" y="159"/>
                    <a:pt x="1830" y="318"/>
                  </a:cubicBezTo>
                  <a:cubicBezTo>
                    <a:pt x="1233" y="418"/>
                    <a:pt x="597" y="279"/>
                    <a:pt x="0" y="557"/>
                  </a:cubicBezTo>
                  <a:cubicBezTo>
                    <a:pt x="517" y="577"/>
                    <a:pt x="1054" y="577"/>
                    <a:pt x="1552" y="597"/>
                  </a:cubicBezTo>
                  <a:lnTo>
                    <a:pt x="2487" y="597"/>
                  </a:lnTo>
                  <a:cubicBezTo>
                    <a:pt x="2686" y="597"/>
                    <a:pt x="2885" y="577"/>
                    <a:pt x="3083" y="577"/>
                  </a:cubicBezTo>
                  <a:cubicBezTo>
                    <a:pt x="3143" y="498"/>
                    <a:pt x="3203" y="458"/>
                    <a:pt x="3282" y="398"/>
                  </a:cubicBezTo>
                  <a:cubicBezTo>
                    <a:pt x="3372" y="410"/>
                    <a:pt x="3461" y="415"/>
                    <a:pt x="3549" y="415"/>
                  </a:cubicBezTo>
                  <a:cubicBezTo>
                    <a:pt x="4042" y="415"/>
                    <a:pt x="4503" y="250"/>
                    <a:pt x="4993" y="199"/>
                  </a:cubicBezTo>
                  <a:cubicBezTo>
                    <a:pt x="5013" y="199"/>
                    <a:pt x="5033" y="179"/>
                    <a:pt x="5073" y="120"/>
                  </a:cubicBezTo>
                  <a:cubicBezTo>
                    <a:pt x="5093" y="100"/>
                    <a:pt x="5073" y="60"/>
                    <a:pt x="4993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71" name="Google Shape;12771;p21"/>
            <p:cNvSpPr/>
            <p:nvPr/>
          </p:nvSpPr>
          <p:spPr>
            <a:xfrm>
              <a:off x="5447900" y="3024800"/>
              <a:ext cx="37325" cy="4550"/>
            </a:xfrm>
            <a:custGeom>
              <a:avLst/>
              <a:gdLst/>
              <a:ahLst/>
              <a:cxnLst/>
              <a:rect l="l" t="t" r="r" b="b"/>
              <a:pathLst>
                <a:path w="1493" h="182" extrusionOk="0">
                  <a:moveTo>
                    <a:pt x="853" y="1"/>
                  </a:moveTo>
                  <a:cubicBezTo>
                    <a:pt x="569" y="1"/>
                    <a:pt x="285" y="20"/>
                    <a:pt x="1" y="111"/>
                  </a:cubicBezTo>
                  <a:cubicBezTo>
                    <a:pt x="269" y="156"/>
                    <a:pt x="543" y="182"/>
                    <a:pt x="820" y="182"/>
                  </a:cubicBezTo>
                  <a:cubicBezTo>
                    <a:pt x="1037" y="182"/>
                    <a:pt x="1255" y="166"/>
                    <a:pt x="1473" y="131"/>
                  </a:cubicBezTo>
                  <a:cubicBezTo>
                    <a:pt x="1473" y="91"/>
                    <a:pt x="1493" y="32"/>
                    <a:pt x="1493" y="12"/>
                  </a:cubicBezTo>
                  <a:cubicBezTo>
                    <a:pt x="1279" y="12"/>
                    <a:pt x="1066" y="1"/>
                    <a:pt x="853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72" name="Google Shape;12772;p21"/>
            <p:cNvSpPr/>
            <p:nvPr/>
          </p:nvSpPr>
          <p:spPr>
            <a:xfrm>
              <a:off x="5832825" y="3038025"/>
              <a:ext cx="66675" cy="107050"/>
            </a:xfrm>
            <a:custGeom>
              <a:avLst/>
              <a:gdLst/>
              <a:ahLst/>
              <a:cxnLst/>
              <a:rect l="l" t="t" r="r" b="b"/>
              <a:pathLst>
                <a:path w="2667" h="4282" extrusionOk="0">
                  <a:moveTo>
                    <a:pt x="1532" y="0"/>
                  </a:moveTo>
                  <a:cubicBezTo>
                    <a:pt x="1075" y="279"/>
                    <a:pt x="478" y="119"/>
                    <a:pt x="1" y="398"/>
                  </a:cubicBezTo>
                  <a:cubicBezTo>
                    <a:pt x="41" y="400"/>
                    <a:pt x="82" y="401"/>
                    <a:pt x="123" y="401"/>
                  </a:cubicBezTo>
                  <a:cubicBezTo>
                    <a:pt x="224" y="401"/>
                    <a:pt x="326" y="396"/>
                    <a:pt x="427" y="396"/>
                  </a:cubicBezTo>
                  <a:cubicBezTo>
                    <a:pt x="667" y="396"/>
                    <a:pt x="902" y="422"/>
                    <a:pt x="1115" y="597"/>
                  </a:cubicBezTo>
                  <a:cubicBezTo>
                    <a:pt x="1473" y="716"/>
                    <a:pt x="1333" y="1074"/>
                    <a:pt x="1433" y="1313"/>
                  </a:cubicBezTo>
                  <a:cubicBezTo>
                    <a:pt x="1512" y="2049"/>
                    <a:pt x="1711" y="2785"/>
                    <a:pt x="1174" y="3442"/>
                  </a:cubicBezTo>
                  <a:cubicBezTo>
                    <a:pt x="1174" y="3501"/>
                    <a:pt x="1134" y="3581"/>
                    <a:pt x="1134" y="3660"/>
                  </a:cubicBezTo>
                  <a:lnTo>
                    <a:pt x="1711" y="4237"/>
                  </a:lnTo>
                  <a:cubicBezTo>
                    <a:pt x="1751" y="4267"/>
                    <a:pt x="1781" y="4282"/>
                    <a:pt x="1811" y="4282"/>
                  </a:cubicBezTo>
                  <a:cubicBezTo>
                    <a:pt x="1841" y="4282"/>
                    <a:pt x="1870" y="4267"/>
                    <a:pt x="1910" y="4237"/>
                  </a:cubicBezTo>
                  <a:lnTo>
                    <a:pt x="2109" y="4038"/>
                  </a:lnTo>
                  <a:cubicBezTo>
                    <a:pt x="2189" y="3959"/>
                    <a:pt x="2209" y="3859"/>
                    <a:pt x="2209" y="3760"/>
                  </a:cubicBezTo>
                  <a:cubicBezTo>
                    <a:pt x="2169" y="3402"/>
                    <a:pt x="2288" y="3064"/>
                    <a:pt x="2288" y="2745"/>
                  </a:cubicBezTo>
                  <a:cubicBezTo>
                    <a:pt x="2308" y="1890"/>
                    <a:pt x="2666" y="1015"/>
                    <a:pt x="2109" y="199"/>
                  </a:cubicBezTo>
                  <a:cubicBezTo>
                    <a:pt x="1970" y="0"/>
                    <a:pt x="1731" y="60"/>
                    <a:pt x="1532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73" name="Google Shape;12773;p21"/>
            <p:cNvSpPr/>
            <p:nvPr/>
          </p:nvSpPr>
          <p:spPr>
            <a:xfrm>
              <a:off x="5802975" y="2981250"/>
              <a:ext cx="79600" cy="19975"/>
            </a:xfrm>
            <a:custGeom>
              <a:avLst/>
              <a:gdLst/>
              <a:ahLst/>
              <a:cxnLst/>
              <a:rect l="l" t="t" r="r" b="b"/>
              <a:pathLst>
                <a:path w="3184" h="799" extrusionOk="0">
                  <a:moveTo>
                    <a:pt x="2527" y="0"/>
                  </a:moveTo>
                  <a:cubicBezTo>
                    <a:pt x="2364" y="0"/>
                    <a:pt x="2197" y="7"/>
                    <a:pt x="2030" y="43"/>
                  </a:cubicBezTo>
                  <a:cubicBezTo>
                    <a:pt x="1911" y="63"/>
                    <a:pt x="1791" y="103"/>
                    <a:pt x="1652" y="123"/>
                  </a:cubicBezTo>
                  <a:cubicBezTo>
                    <a:pt x="1393" y="162"/>
                    <a:pt x="1135" y="182"/>
                    <a:pt x="896" y="222"/>
                  </a:cubicBezTo>
                  <a:cubicBezTo>
                    <a:pt x="757" y="262"/>
                    <a:pt x="638" y="302"/>
                    <a:pt x="518" y="322"/>
                  </a:cubicBezTo>
                  <a:cubicBezTo>
                    <a:pt x="339" y="381"/>
                    <a:pt x="200" y="401"/>
                    <a:pt x="41" y="521"/>
                  </a:cubicBezTo>
                  <a:cubicBezTo>
                    <a:pt x="41" y="521"/>
                    <a:pt x="21" y="560"/>
                    <a:pt x="21" y="600"/>
                  </a:cubicBezTo>
                  <a:cubicBezTo>
                    <a:pt x="1" y="660"/>
                    <a:pt x="21" y="700"/>
                    <a:pt x="81" y="759"/>
                  </a:cubicBezTo>
                  <a:cubicBezTo>
                    <a:pt x="140" y="759"/>
                    <a:pt x="200" y="759"/>
                    <a:pt x="240" y="779"/>
                  </a:cubicBezTo>
                  <a:cubicBezTo>
                    <a:pt x="578" y="799"/>
                    <a:pt x="896" y="799"/>
                    <a:pt x="1214" y="799"/>
                  </a:cubicBezTo>
                  <a:cubicBezTo>
                    <a:pt x="1732" y="739"/>
                    <a:pt x="2229" y="640"/>
                    <a:pt x="2706" y="540"/>
                  </a:cubicBezTo>
                  <a:cubicBezTo>
                    <a:pt x="2826" y="461"/>
                    <a:pt x="3005" y="481"/>
                    <a:pt x="3104" y="381"/>
                  </a:cubicBezTo>
                  <a:cubicBezTo>
                    <a:pt x="3184" y="302"/>
                    <a:pt x="3144" y="202"/>
                    <a:pt x="3104" y="123"/>
                  </a:cubicBezTo>
                  <a:cubicBezTo>
                    <a:pt x="3025" y="83"/>
                    <a:pt x="2945" y="43"/>
                    <a:pt x="2846" y="3"/>
                  </a:cubicBezTo>
                  <a:cubicBezTo>
                    <a:pt x="2742" y="3"/>
                    <a:pt x="2636" y="0"/>
                    <a:pt x="2527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74" name="Google Shape;12774;p21"/>
            <p:cNvSpPr/>
            <p:nvPr/>
          </p:nvSpPr>
          <p:spPr>
            <a:xfrm>
              <a:off x="5880575" y="2977650"/>
              <a:ext cx="44775" cy="13650"/>
            </a:xfrm>
            <a:custGeom>
              <a:avLst/>
              <a:gdLst/>
              <a:ahLst/>
              <a:cxnLst/>
              <a:rect l="l" t="t" r="r" b="b"/>
              <a:pathLst>
                <a:path w="1791" h="546" extrusionOk="0">
                  <a:moveTo>
                    <a:pt x="509" y="0"/>
                  </a:moveTo>
                  <a:cubicBezTo>
                    <a:pt x="305" y="0"/>
                    <a:pt x="129" y="114"/>
                    <a:pt x="0" y="406"/>
                  </a:cubicBezTo>
                  <a:cubicBezTo>
                    <a:pt x="0" y="446"/>
                    <a:pt x="20" y="505"/>
                    <a:pt x="20" y="545"/>
                  </a:cubicBezTo>
                  <a:cubicBezTo>
                    <a:pt x="398" y="525"/>
                    <a:pt x="776" y="525"/>
                    <a:pt x="1114" y="525"/>
                  </a:cubicBezTo>
                  <a:cubicBezTo>
                    <a:pt x="1214" y="426"/>
                    <a:pt x="1393" y="446"/>
                    <a:pt x="1512" y="386"/>
                  </a:cubicBezTo>
                  <a:cubicBezTo>
                    <a:pt x="1592" y="386"/>
                    <a:pt x="1651" y="346"/>
                    <a:pt x="1691" y="346"/>
                  </a:cubicBezTo>
                  <a:cubicBezTo>
                    <a:pt x="1711" y="346"/>
                    <a:pt x="1751" y="346"/>
                    <a:pt x="1771" y="306"/>
                  </a:cubicBezTo>
                  <a:cubicBezTo>
                    <a:pt x="1791" y="247"/>
                    <a:pt x="1791" y="227"/>
                    <a:pt x="1711" y="187"/>
                  </a:cubicBezTo>
                  <a:cubicBezTo>
                    <a:pt x="1649" y="114"/>
                    <a:pt x="1586" y="85"/>
                    <a:pt x="1518" y="85"/>
                  </a:cubicBezTo>
                  <a:cubicBezTo>
                    <a:pt x="1456" y="85"/>
                    <a:pt x="1389" y="109"/>
                    <a:pt x="1313" y="147"/>
                  </a:cubicBezTo>
                  <a:lnTo>
                    <a:pt x="975" y="147"/>
                  </a:lnTo>
                  <a:cubicBezTo>
                    <a:pt x="811" y="57"/>
                    <a:pt x="653" y="0"/>
                    <a:pt x="50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75" name="Google Shape;12775;p21"/>
            <p:cNvSpPr/>
            <p:nvPr/>
          </p:nvSpPr>
          <p:spPr>
            <a:xfrm>
              <a:off x="5923350" y="2976900"/>
              <a:ext cx="26875" cy="8925"/>
            </a:xfrm>
            <a:custGeom>
              <a:avLst/>
              <a:gdLst/>
              <a:ahLst/>
              <a:cxnLst/>
              <a:rect l="l" t="t" r="r" b="b"/>
              <a:pathLst>
                <a:path w="1075" h="357" extrusionOk="0">
                  <a:moveTo>
                    <a:pt x="821" y="1"/>
                  </a:moveTo>
                  <a:cubicBezTo>
                    <a:pt x="539" y="1"/>
                    <a:pt x="270" y="160"/>
                    <a:pt x="0" y="177"/>
                  </a:cubicBezTo>
                  <a:lnTo>
                    <a:pt x="0" y="356"/>
                  </a:lnTo>
                  <a:lnTo>
                    <a:pt x="975" y="356"/>
                  </a:lnTo>
                  <a:cubicBezTo>
                    <a:pt x="995" y="356"/>
                    <a:pt x="1015" y="336"/>
                    <a:pt x="1054" y="317"/>
                  </a:cubicBezTo>
                  <a:cubicBezTo>
                    <a:pt x="1074" y="257"/>
                    <a:pt x="1054" y="237"/>
                    <a:pt x="975" y="177"/>
                  </a:cubicBezTo>
                  <a:lnTo>
                    <a:pt x="975" y="18"/>
                  </a:lnTo>
                  <a:cubicBezTo>
                    <a:pt x="923" y="6"/>
                    <a:pt x="872" y="1"/>
                    <a:pt x="821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76" name="Google Shape;12776;p21"/>
            <p:cNvSpPr/>
            <p:nvPr/>
          </p:nvSpPr>
          <p:spPr>
            <a:xfrm>
              <a:off x="5947700" y="2981325"/>
              <a:ext cx="23900" cy="5000"/>
            </a:xfrm>
            <a:custGeom>
              <a:avLst/>
              <a:gdLst/>
              <a:ahLst/>
              <a:cxnLst/>
              <a:rect l="l" t="t" r="r" b="b"/>
              <a:pathLst>
                <a:path w="956" h="200" extrusionOk="0">
                  <a:moveTo>
                    <a:pt x="1" y="0"/>
                  </a:moveTo>
                  <a:lnTo>
                    <a:pt x="1" y="179"/>
                  </a:lnTo>
                  <a:cubicBezTo>
                    <a:pt x="24" y="178"/>
                    <a:pt x="46" y="177"/>
                    <a:pt x="70" y="177"/>
                  </a:cubicBezTo>
                  <a:cubicBezTo>
                    <a:pt x="208" y="177"/>
                    <a:pt x="352" y="199"/>
                    <a:pt x="493" y="199"/>
                  </a:cubicBezTo>
                  <a:cubicBezTo>
                    <a:pt x="657" y="199"/>
                    <a:pt x="816" y="169"/>
                    <a:pt x="956" y="40"/>
                  </a:cubicBezTo>
                  <a:cubicBezTo>
                    <a:pt x="657" y="0"/>
                    <a:pt x="319" y="0"/>
                    <a:pt x="1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77" name="Google Shape;12777;p21"/>
            <p:cNvSpPr/>
            <p:nvPr/>
          </p:nvSpPr>
          <p:spPr>
            <a:xfrm>
              <a:off x="5871125" y="2991175"/>
              <a:ext cx="9975" cy="4250"/>
            </a:xfrm>
            <a:custGeom>
              <a:avLst/>
              <a:gdLst/>
              <a:ahLst/>
              <a:cxnLst/>
              <a:rect l="l" t="t" r="r" b="b"/>
              <a:pathLst>
                <a:path w="399" h="170" extrusionOk="0">
                  <a:moveTo>
                    <a:pt x="344" y="0"/>
                  </a:moveTo>
                  <a:cubicBezTo>
                    <a:pt x="219" y="0"/>
                    <a:pt x="87" y="59"/>
                    <a:pt x="0" y="163"/>
                  </a:cubicBezTo>
                  <a:cubicBezTo>
                    <a:pt x="32" y="167"/>
                    <a:pt x="63" y="170"/>
                    <a:pt x="93" y="170"/>
                  </a:cubicBezTo>
                  <a:cubicBezTo>
                    <a:pt x="214" y="170"/>
                    <a:pt x="319" y="131"/>
                    <a:pt x="398" y="4"/>
                  </a:cubicBezTo>
                  <a:cubicBezTo>
                    <a:pt x="380" y="2"/>
                    <a:pt x="362" y="0"/>
                    <a:pt x="344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78" name="Google Shape;12778;p21"/>
            <p:cNvSpPr/>
            <p:nvPr/>
          </p:nvSpPr>
          <p:spPr>
            <a:xfrm>
              <a:off x="5909425" y="2986925"/>
              <a:ext cx="9950" cy="3875"/>
            </a:xfrm>
            <a:custGeom>
              <a:avLst/>
              <a:gdLst/>
              <a:ahLst/>
              <a:cxnLst/>
              <a:rect l="l" t="t" r="r" b="b"/>
              <a:pathLst>
                <a:path w="398" h="155" extrusionOk="0">
                  <a:moveTo>
                    <a:pt x="286" y="0"/>
                  </a:moveTo>
                  <a:cubicBezTo>
                    <a:pt x="174" y="0"/>
                    <a:pt x="75" y="49"/>
                    <a:pt x="0" y="154"/>
                  </a:cubicBezTo>
                  <a:cubicBezTo>
                    <a:pt x="159" y="154"/>
                    <a:pt x="298" y="134"/>
                    <a:pt x="398" y="15"/>
                  </a:cubicBezTo>
                  <a:cubicBezTo>
                    <a:pt x="359" y="5"/>
                    <a:pt x="322" y="0"/>
                    <a:pt x="286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79" name="Google Shape;12779;p21"/>
            <p:cNvSpPr/>
            <p:nvPr/>
          </p:nvSpPr>
          <p:spPr>
            <a:xfrm>
              <a:off x="5723425" y="2978525"/>
              <a:ext cx="152200" cy="32150"/>
            </a:xfrm>
            <a:custGeom>
              <a:avLst/>
              <a:gdLst/>
              <a:ahLst/>
              <a:cxnLst/>
              <a:rect l="l" t="t" r="r" b="b"/>
              <a:pathLst>
                <a:path w="6088" h="1286" extrusionOk="0">
                  <a:moveTo>
                    <a:pt x="5242" y="1"/>
                  </a:moveTo>
                  <a:cubicBezTo>
                    <a:pt x="4888" y="1"/>
                    <a:pt x="4527" y="101"/>
                    <a:pt x="4178" y="112"/>
                  </a:cubicBezTo>
                  <a:cubicBezTo>
                    <a:pt x="4058" y="132"/>
                    <a:pt x="3919" y="132"/>
                    <a:pt x="3800" y="172"/>
                  </a:cubicBezTo>
                  <a:cubicBezTo>
                    <a:pt x="3692" y="229"/>
                    <a:pt x="3575" y="244"/>
                    <a:pt x="3453" y="244"/>
                  </a:cubicBezTo>
                  <a:cubicBezTo>
                    <a:pt x="3322" y="244"/>
                    <a:pt x="3186" y="226"/>
                    <a:pt x="3052" y="226"/>
                  </a:cubicBezTo>
                  <a:cubicBezTo>
                    <a:pt x="2919" y="226"/>
                    <a:pt x="2788" y="243"/>
                    <a:pt x="2666" y="311"/>
                  </a:cubicBezTo>
                  <a:cubicBezTo>
                    <a:pt x="2089" y="411"/>
                    <a:pt x="1492" y="271"/>
                    <a:pt x="935" y="530"/>
                  </a:cubicBezTo>
                  <a:cubicBezTo>
                    <a:pt x="841" y="607"/>
                    <a:pt x="729" y="618"/>
                    <a:pt x="611" y="618"/>
                  </a:cubicBezTo>
                  <a:cubicBezTo>
                    <a:pt x="564" y="618"/>
                    <a:pt x="516" y="616"/>
                    <a:pt x="468" y="616"/>
                  </a:cubicBezTo>
                  <a:cubicBezTo>
                    <a:pt x="356" y="616"/>
                    <a:pt x="243" y="626"/>
                    <a:pt x="139" y="689"/>
                  </a:cubicBezTo>
                  <a:cubicBezTo>
                    <a:pt x="128" y="683"/>
                    <a:pt x="114" y="681"/>
                    <a:pt x="100" y="681"/>
                  </a:cubicBezTo>
                  <a:cubicBezTo>
                    <a:pt x="66" y="681"/>
                    <a:pt x="28" y="695"/>
                    <a:pt x="0" y="709"/>
                  </a:cubicBezTo>
                  <a:lnTo>
                    <a:pt x="0" y="908"/>
                  </a:lnTo>
                  <a:cubicBezTo>
                    <a:pt x="25" y="908"/>
                    <a:pt x="51" y="908"/>
                    <a:pt x="75" y="908"/>
                  </a:cubicBezTo>
                  <a:cubicBezTo>
                    <a:pt x="324" y="908"/>
                    <a:pt x="541" y="924"/>
                    <a:pt x="577" y="1286"/>
                  </a:cubicBezTo>
                  <a:cubicBezTo>
                    <a:pt x="716" y="1167"/>
                    <a:pt x="836" y="1047"/>
                    <a:pt x="995" y="908"/>
                  </a:cubicBezTo>
                  <a:cubicBezTo>
                    <a:pt x="1228" y="955"/>
                    <a:pt x="1456" y="974"/>
                    <a:pt x="1681" y="974"/>
                  </a:cubicBezTo>
                  <a:cubicBezTo>
                    <a:pt x="2225" y="974"/>
                    <a:pt x="2754" y="861"/>
                    <a:pt x="3302" y="749"/>
                  </a:cubicBezTo>
                  <a:lnTo>
                    <a:pt x="3820" y="669"/>
                  </a:lnTo>
                  <a:cubicBezTo>
                    <a:pt x="3888" y="618"/>
                    <a:pt x="3957" y="566"/>
                    <a:pt x="4026" y="566"/>
                  </a:cubicBezTo>
                  <a:cubicBezTo>
                    <a:pt x="4037" y="566"/>
                    <a:pt x="4048" y="567"/>
                    <a:pt x="4058" y="570"/>
                  </a:cubicBezTo>
                  <a:cubicBezTo>
                    <a:pt x="4357" y="550"/>
                    <a:pt x="4655" y="550"/>
                    <a:pt x="4953" y="510"/>
                  </a:cubicBezTo>
                  <a:cubicBezTo>
                    <a:pt x="5013" y="470"/>
                    <a:pt x="5093" y="391"/>
                    <a:pt x="5192" y="371"/>
                  </a:cubicBezTo>
                  <a:cubicBezTo>
                    <a:pt x="5491" y="351"/>
                    <a:pt x="5789" y="351"/>
                    <a:pt x="6087" y="311"/>
                  </a:cubicBezTo>
                  <a:cubicBezTo>
                    <a:pt x="5818" y="69"/>
                    <a:pt x="5532" y="1"/>
                    <a:pt x="5242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80" name="Google Shape;12780;p21"/>
            <p:cNvSpPr/>
            <p:nvPr/>
          </p:nvSpPr>
          <p:spPr>
            <a:xfrm>
              <a:off x="5748275" y="2996025"/>
              <a:ext cx="57725" cy="10325"/>
            </a:xfrm>
            <a:custGeom>
              <a:avLst/>
              <a:gdLst/>
              <a:ahLst/>
              <a:cxnLst/>
              <a:rect l="l" t="t" r="r" b="b"/>
              <a:pathLst>
                <a:path w="2309" h="413" extrusionOk="0">
                  <a:moveTo>
                    <a:pt x="1853" y="0"/>
                  </a:moveTo>
                  <a:cubicBezTo>
                    <a:pt x="1266" y="0"/>
                    <a:pt x="702" y="211"/>
                    <a:pt x="118" y="211"/>
                  </a:cubicBezTo>
                  <a:cubicBezTo>
                    <a:pt x="79" y="211"/>
                    <a:pt x="40" y="210"/>
                    <a:pt x="1" y="208"/>
                  </a:cubicBezTo>
                  <a:lnTo>
                    <a:pt x="1" y="208"/>
                  </a:lnTo>
                  <a:cubicBezTo>
                    <a:pt x="363" y="347"/>
                    <a:pt x="716" y="413"/>
                    <a:pt x="1069" y="413"/>
                  </a:cubicBezTo>
                  <a:cubicBezTo>
                    <a:pt x="1472" y="413"/>
                    <a:pt x="1875" y="327"/>
                    <a:pt x="2288" y="168"/>
                  </a:cubicBezTo>
                  <a:cubicBezTo>
                    <a:pt x="2288" y="148"/>
                    <a:pt x="2288" y="89"/>
                    <a:pt x="2308" y="49"/>
                  </a:cubicBezTo>
                  <a:cubicBezTo>
                    <a:pt x="2154" y="14"/>
                    <a:pt x="2003" y="0"/>
                    <a:pt x="1853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81" name="Google Shape;12781;p21"/>
            <p:cNvSpPr/>
            <p:nvPr/>
          </p:nvSpPr>
          <p:spPr>
            <a:xfrm>
              <a:off x="5676175" y="3005700"/>
              <a:ext cx="5000" cy="4500"/>
            </a:xfrm>
            <a:custGeom>
              <a:avLst/>
              <a:gdLst/>
              <a:ahLst/>
              <a:cxnLst/>
              <a:rect l="l" t="t" r="r" b="b"/>
              <a:pathLst>
                <a:path w="200" h="180" extrusionOk="0">
                  <a:moveTo>
                    <a:pt x="199" y="0"/>
                  </a:moveTo>
                  <a:cubicBezTo>
                    <a:pt x="168" y="23"/>
                    <a:pt x="143" y="46"/>
                    <a:pt x="120" y="70"/>
                  </a:cubicBezTo>
                  <a:lnTo>
                    <a:pt x="120" y="70"/>
                  </a:lnTo>
                  <a:cubicBezTo>
                    <a:pt x="145" y="49"/>
                    <a:pt x="172" y="27"/>
                    <a:pt x="199" y="0"/>
                  </a:cubicBezTo>
                  <a:close/>
                  <a:moveTo>
                    <a:pt x="120" y="70"/>
                  </a:moveTo>
                  <a:lnTo>
                    <a:pt x="120" y="70"/>
                  </a:lnTo>
                  <a:cubicBezTo>
                    <a:pt x="70" y="109"/>
                    <a:pt x="27" y="140"/>
                    <a:pt x="0" y="179"/>
                  </a:cubicBezTo>
                  <a:cubicBezTo>
                    <a:pt x="49" y="143"/>
                    <a:pt x="83" y="106"/>
                    <a:pt x="120" y="7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82" name="Google Shape;12782;p21"/>
            <p:cNvSpPr/>
            <p:nvPr/>
          </p:nvSpPr>
          <p:spPr>
            <a:xfrm>
              <a:off x="5879575" y="3043475"/>
              <a:ext cx="19925" cy="90550"/>
            </a:xfrm>
            <a:custGeom>
              <a:avLst/>
              <a:gdLst/>
              <a:ahLst/>
              <a:cxnLst/>
              <a:rect l="l" t="t" r="r" b="b"/>
              <a:pathLst>
                <a:path w="797" h="3622" extrusionOk="0">
                  <a:moveTo>
                    <a:pt x="259" y="1"/>
                  </a:moveTo>
                  <a:cubicBezTo>
                    <a:pt x="259" y="976"/>
                    <a:pt x="359" y="1950"/>
                    <a:pt x="100" y="2925"/>
                  </a:cubicBezTo>
                  <a:cubicBezTo>
                    <a:pt x="20" y="3144"/>
                    <a:pt x="0" y="3422"/>
                    <a:pt x="239" y="3621"/>
                  </a:cubicBezTo>
                  <a:cubicBezTo>
                    <a:pt x="796" y="2448"/>
                    <a:pt x="796" y="1234"/>
                    <a:pt x="458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83" name="Google Shape;12783;p21"/>
            <p:cNvSpPr/>
            <p:nvPr/>
          </p:nvSpPr>
          <p:spPr>
            <a:xfrm>
              <a:off x="5985500" y="3020100"/>
              <a:ext cx="14225" cy="22950"/>
            </a:xfrm>
            <a:custGeom>
              <a:avLst/>
              <a:gdLst/>
              <a:ahLst/>
              <a:cxnLst/>
              <a:rect l="l" t="t" r="r" b="b"/>
              <a:pathLst>
                <a:path w="569" h="918" extrusionOk="0">
                  <a:moveTo>
                    <a:pt x="398" y="1"/>
                  </a:moveTo>
                  <a:cubicBezTo>
                    <a:pt x="279" y="41"/>
                    <a:pt x="140" y="120"/>
                    <a:pt x="1" y="180"/>
                  </a:cubicBezTo>
                  <a:cubicBezTo>
                    <a:pt x="60" y="419"/>
                    <a:pt x="140" y="677"/>
                    <a:pt x="200" y="916"/>
                  </a:cubicBezTo>
                  <a:cubicBezTo>
                    <a:pt x="217" y="917"/>
                    <a:pt x="234" y="917"/>
                    <a:pt x="249" y="917"/>
                  </a:cubicBezTo>
                  <a:cubicBezTo>
                    <a:pt x="568" y="917"/>
                    <a:pt x="474" y="728"/>
                    <a:pt x="398" y="538"/>
                  </a:cubicBezTo>
                  <a:lnTo>
                    <a:pt x="398" y="1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84" name="Google Shape;12784;p21"/>
            <p:cNvSpPr/>
            <p:nvPr/>
          </p:nvSpPr>
          <p:spPr>
            <a:xfrm>
              <a:off x="5880575" y="2819900"/>
              <a:ext cx="288475" cy="112700"/>
            </a:xfrm>
            <a:custGeom>
              <a:avLst/>
              <a:gdLst/>
              <a:ahLst/>
              <a:cxnLst/>
              <a:rect l="l" t="t" r="r" b="b"/>
              <a:pathLst>
                <a:path w="11539" h="4508" extrusionOk="0">
                  <a:moveTo>
                    <a:pt x="8959" y="412"/>
                  </a:moveTo>
                  <a:cubicBezTo>
                    <a:pt x="8950" y="424"/>
                    <a:pt x="8941" y="436"/>
                    <a:pt x="8932" y="450"/>
                  </a:cubicBezTo>
                  <a:cubicBezTo>
                    <a:pt x="8795" y="491"/>
                    <a:pt x="8650" y="501"/>
                    <a:pt x="8503" y="501"/>
                  </a:cubicBezTo>
                  <a:cubicBezTo>
                    <a:pt x="8427" y="501"/>
                    <a:pt x="8350" y="499"/>
                    <a:pt x="8273" y="496"/>
                  </a:cubicBezTo>
                  <a:lnTo>
                    <a:pt x="8273" y="496"/>
                  </a:lnTo>
                  <a:cubicBezTo>
                    <a:pt x="8315" y="497"/>
                    <a:pt x="8357" y="497"/>
                    <a:pt x="8399" y="497"/>
                  </a:cubicBezTo>
                  <a:cubicBezTo>
                    <a:pt x="8587" y="497"/>
                    <a:pt x="8775" y="484"/>
                    <a:pt x="8959" y="412"/>
                  </a:cubicBezTo>
                  <a:close/>
                  <a:moveTo>
                    <a:pt x="8389" y="1"/>
                  </a:moveTo>
                  <a:cubicBezTo>
                    <a:pt x="7823" y="1"/>
                    <a:pt x="7263" y="75"/>
                    <a:pt x="6724" y="191"/>
                  </a:cubicBezTo>
                  <a:cubicBezTo>
                    <a:pt x="5928" y="589"/>
                    <a:pt x="4993" y="271"/>
                    <a:pt x="4198" y="569"/>
                  </a:cubicBezTo>
                  <a:cubicBezTo>
                    <a:pt x="3203" y="609"/>
                    <a:pt x="2248" y="848"/>
                    <a:pt x="1253" y="947"/>
                  </a:cubicBezTo>
                  <a:cubicBezTo>
                    <a:pt x="796" y="987"/>
                    <a:pt x="279" y="848"/>
                    <a:pt x="0" y="1365"/>
                  </a:cubicBezTo>
                  <a:cubicBezTo>
                    <a:pt x="190" y="1512"/>
                    <a:pt x="390" y="1559"/>
                    <a:pt x="587" y="1559"/>
                  </a:cubicBezTo>
                  <a:cubicBezTo>
                    <a:pt x="762" y="1559"/>
                    <a:pt x="935" y="1522"/>
                    <a:pt x="1094" y="1484"/>
                  </a:cubicBezTo>
                  <a:cubicBezTo>
                    <a:pt x="1771" y="1345"/>
                    <a:pt x="2447" y="1385"/>
                    <a:pt x="3084" y="1325"/>
                  </a:cubicBezTo>
                  <a:cubicBezTo>
                    <a:pt x="3123" y="1295"/>
                    <a:pt x="3153" y="1280"/>
                    <a:pt x="3183" y="1280"/>
                  </a:cubicBezTo>
                  <a:cubicBezTo>
                    <a:pt x="3213" y="1280"/>
                    <a:pt x="3243" y="1295"/>
                    <a:pt x="3283" y="1325"/>
                  </a:cubicBezTo>
                  <a:lnTo>
                    <a:pt x="3661" y="1325"/>
                  </a:lnTo>
                  <a:cubicBezTo>
                    <a:pt x="3694" y="1266"/>
                    <a:pt x="3720" y="1243"/>
                    <a:pt x="3744" y="1243"/>
                  </a:cubicBezTo>
                  <a:cubicBezTo>
                    <a:pt x="3777" y="1243"/>
                    <a:pt x="3805" y="1287"/>
                    <a:pt x="3840" y="1345"/>
                  </a:cubicBezTo>
                  <a:cubicBezTo>
                    <a:pt x="3906" y="1392"/>
                    <a:pt x="3968" y="1417"/>
                    <a:pt x="4030" y="1417"/>
                  </a:cubicBezTo>
                  <a:cubicBezTo>
                    <a:pt x="4097" y="1417"/>
                    <a:pt x="4165" y="1387"/>
                    <a:pt x="4237" y="1325"/>
                  </a:cubicBezTo>
                  <a:cubicBezTo>
                    <a:pt x="4277" y="1245"/>
                    <a:pt x="4357" y="1166"/>
                    <a:pt x="4456" y="1146"/>
                  </a:cubicBezTo>
                  <a:cubicBezTo>
                    <a:pt x="4615" y="1136"/>
                    <a:pt x="4747" y="1129"/>
                    <a:pt x="4855" y="1129"/>
                  </a:cubicBezTo>
                  <a:cubicBezTo>
                    <a:pt x="5384" y="1129"/>
                    <a:pt x="5368" y="1288"/>
                    <a:pt x="5351" y="1981"/>
                  </a:cubicBezTo>
                  <a:cubicBezTo>
                    <a:pt x="5331" y="2777"/>
                    <a:pt x="5670" y="3553"/>
                    <a:pt x="5292" y="4508"/>
                  </a:cubicBezTo>
                  <a:cubicBezTo>
                    <a:pt x="5550" y="4309"/>
                    <a:pt x="5630" y="4229"/>
                    <a:pt x="5729" y="4150"/>
                  </a:cubicBezTo>
                  <a:cubicBezTo>
                    <a:pt x="5729" y="3513"/>
                    <a:pt x="5769" y="2837"/>
                    <a:pt x="5690" y="2160"/>
                  </a:cubicBezTo>
                  <a:cubicBezTo>
                    <a:pt x="5570" y="1086"/>
                    <a:pt x="5869" y="1027"/>
                    <a:pt x="6684" y="987"/>
                  </a:cubicBezTo>
                  <a:cubicBezTo>
                    <a:pt x="7834" y="952"/>
                    <a:pt x="9000" y="734"/>
                    <a:pt x="10167" y="734"/>
                  </a:cubicBezTo>
                  <a:cubicBezTo>
                    <a:pt x="10332" y="734"/>
                    <a:pt x="10498" y="738"/>
                    <a:pt x="10663" y="748"/>
                  </a:cubicBezTo>
                  <a:cubicBezTo>
                    <a:pt x="10795" y="582"/>
                    <a:pt x="10983" y="568"/>
                    <a:pt x="11192" y="568"/>
                  </a:cubicBezTo>
                  <a:cubicBezTo>
                    <a:pt x="11234" y="568"/>
                    <a:pt x="11276" y="569"/>
                    <a:pt x="11319" y="569"/>
                  </a:cubicBezTo>
                  <a:cubicBezTo>
                    <a:pt x="11299" y="370"/>
                    <a:pt x="11439" y="291"/>
                    <a:pt x="11538" y="171"/>
                  </a:cubicBezTo>
                  <a:cubicBezTo>
                    <a:pt x="11398" y="69"/>
                    <a:pt x="11259" y="34"/>
                    <a:pt x="11119" y="34"/>
                  </a:cubicBezTo>
                  <a:cubicBezTo>
                    <a:pt x="10802" y="34"/>
                    <a:pt x="10484" y="215"/>
                    <a:pt x="10159" y="215"/>
                  </a:cubicBezTo>
                  <a:cubicBezTo>
                    <a:pt x="10095" y="215"/>
                    <a:pt x="10031" y="208"/>
                    <a:pt x="9966" y="191"/>
                  </a:cubicBezTo>
                  <a:cubicBezTo>
                    <a:pt x="9883" y="269"/>
                    <a:pt x="9786" y="291"/>
                    <a:pt x="9685" y="291"/>
                  </a:cubicBezTo>
                  <a:cubicBezTo>
                    <a:pt x="9558" y="291"/>
                    <a:pt x="9425" y="258"/>
                    <a:pt x="9297" y="258"/>
                  </a:cubicBezTo>
                  <a:cubicBezTo>
                    <a:pt x="9219" y="258"/>
                    <a:pt x="9143" y="270"/>
                    <a:pt x="9073" y="311"/>
                  </a:cubicBezTo>
                  <a:lnTo>
                    <a:pt x="9073" y="311"/>
                  </a:lnTo>
                  <a:cubicBezTo>
                    <a:pt x="9125" y="218"/>
                    <a:pt x="9105" y="125"/>
                    <a:pt x="9012" y="32"/>
                  </a:cubicBezTo>
                  <a:cubicBezTo>
                    <a:pt x="8804" y="11"/>
                    <a:pt x="8596" y="1"/>
                    <a:pt x="838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85" name="Google Shape;12785;p21"/>
            <p:cNvSpPr/>
            <p:nvPr/>
          </p:nvSpPr>
          <p:spPr>
            <a:xfrm>
              <a:off x="6031250" y="2763500"/>
              <a:ext cx="347150" cy="37900"/>
            </a:xfrm>
            <a:custGeom>
              <a:avLst/>
              <a:gdLst/>
              <a:ahLst/>
              <a:cxnLst/>
              <a:rect l="l" t="t" r="r" b="b"/>
              <a:pathLst>
                <a:path w="13886" h="1516" extrusionOk="0">
                  <a:moveTo>
                    <a:pt x="120" y="0"/>
                  </a:moveTo>
                  <a:cubicBezTo>
                    <a:pt x="100" y="40"/>
                    <a:pt x="100" y="100"/>
                    <a:pt x="100" y="140"/>
                  </a:cubicBezTo>
                  <a:cubicBezTo>
                    <a:pt x="21" y="199"/>
                    <a:pt x="1" y="259"/>
                    <a:pt x="21" y="398"/>
                  </a:cubicBezTo>
                  <a:cubicBezTo>
                    <a:pt x="21" y="458"/>
                    <a:pt x="41" y="537"/>
                    <a:pt x="100" y="617"/>
                  </a:cubicBezTo>
                  <a:cubicBezTo>
                    <a:pt x="142" y="631"/>
                    <a:pt x="195" y="645"/>
                    <a:pt x="250" y="645"/>
                  </a:cubicBezTo>
                  <a:cubicBezTo>
                    <a:pt x="272" y="645"/>
                    <a:pt x="296" y="643"/>
                    <a:pt x="319" y="637"/>
                  </a:cubicBezTo>
                  <a:cubicBezTo>
                    <a:pt x="353" y="612"/>
                    <a:pt x="389" y="604"/>
                    <a:pt x="425" y="604"/>
                  </a:cubicBezTo>
                  <a:cubicBezTo>
                    <a:pt x="518" y="604"/>
                    <a:pt x="616" y="663"/>
                    <a:pt x="708" y="663"/>
                  </a:cubicBezTo>
                  <a:cubicBezTo>
                    <a:pt x="724" y="663"/>
                    <a:pt x="741" y="661"/>
                    <a:pt x="757" y="657"/>
                  </a:cubicBezTo>
                  <a:cubicBezTo>
                    <a:pt x="809" y="662"/>
                    <a:pt x="860" y="664"/>
                    <a:pt x="912" y="664"/>
                  </a:cubicBezTo>
                  <a:cubicBezTo>
                    <a:pt x="1081" y="664"/>
                    <a:pt x="1249" y="642"/>
                    <a:pt x="1417" y="642"/>
                  </a:cubicBezTo>
                  <a:cubicBezTo>
                    <a:pt x="1575" y="642"/>
                    <a:pt x="1733" y="662"/>
                    <a:pt x="1891" y="736"/>
                  </a:cubicBezTo>
                  <a:cubicBezTo>
                    <a:pt x="2005" y="713"/>
                    <a:pt x="2107" y="690"/>
                    <a:pt x="2207" y="690"/>
                  </a:cubicBezTo>
                  <a:cubicBezTo>
                    <a:pt x="2280" y="690"/>
                    <a:pt x="2352" y="703"/>
                    <a:pt x="2428" y="736"/>
                  </a:cubicBezTo>
                  <a:cubicBezTo>
                    <a:pt x="2859" y="803"/>
                    <a:pt x="3279" y="845"/>
                    <a:pt x="3700" y="845"/>
                  </a:cubicBezTo>
                  <a:cubicBezTo>
                    <a:pt x="4035" y="845"/>
                    <a:pt x="4371" y="818"/>
                    <a:pt x="4715" y="756"/>
                  </a:cubicBezTo>
                  <a:cubicBezTo>
                    <a:pt x="4948" y="745"/>
                    <a:pt x="5180" y="740"/>
                    <a:pt x="5412" y="740"/>
                  </a:cubicBezTo>
                  <a:cubicBezTo>
                    <a:pt x="7284" y="740"/>
                    <a:pt x="9143" y="1061"/>
                    <a:pt x="11001" y="1114"/>
                  </a:cubicBezTo>
                  <a:cubicBezTo>
                    <a:pt x="11170" y="1209"/>
                    <a:pt x="11345" y="1232"/>
                    <a:pt x="11523" y="1232"/>
                  </a:cubicBezTo>
                  <a:cubicBezTo>
                    <a:pt x="11700" y="1232"/>
                    <a:pt x="11880" y="1209"/>
                    <a:pt x="12058" y="1209"/>
                  </a:cubicBezTo>
                  <a:cubicBezTo>
                    <a:pt x="12226" y="1209"/>
                    <a:pt x="12393" y="1230"/>
                    <a:pt x="12553" y="1313"/>
                  </a:cubicBezTo>
                  <a:cubicBezTo>
                    <a:pt x="12817" y="1385"/>
                    <a:pt x="13088" y="1515"/>
                    <a:pt x="13354" y="1515"/>
                  </a:cubicBezTo>
                  <a:cubicBezTo>
                    <a:pt x="13528" y="1515"/>
                    <a:pt x="13700" y="1459"/>
                    <a:pt x="13866" y="1293"/>
                  </a:cubicBezTo>
                  <a:cubicBezTo>
                    <a:pt x="13866" y="1234"/>
                    <a:pt x="13886" y="1194"/>
                    <a:pt x="13886" y="1134"/>
                  </a:cubicBezTo>
                  <a:cubicBezTo>
                    <a:pt x="13764" y="1053"/>
                    <a:pt x="13631" y="1034"/>
                    <a:pt x="13495" y="1034"/>
                  </a:cubicBezTo>
                  <a:cubicBezTo>
                    <a:pt x="13374" y="1034"/>
                    <a:pt x="13251" y="1049"/>
                    <a:pt x="13131" y="1049"/>
                  </a:cubicBezTo>
                  <a:cubicBezTo>
                    <a:pt x="12990" y="1049"/>
                    <a:pt x="12853" y="1028"/>
                    <a:pt x="12732" y="935"/>
                  </a:cubicBezTo>
                  <a:cubicBezTo>
                    <a:pt x="12694" y="936"/>
                    <a:pt x="12656" y="937"/>
                    <a:pt x="12618" y="937"/>
                  </a:cubicBezTo>
                  <a:cubicBezTo>
                    <a:pt x="11984" y="937"/>
                    <a:pt x="11384" y="781"/>
                    <a:pt x="10802" y="537"/>
                  </a:cubicBezTo>
                  <a:cubicBezTo>
                    <a:pt x="10594" y="468"/>
                    <a:pt x="10375" y="468"/>
                    <a:pt x="10156" y="468"/>
                  </a:cubicBezTo>
                  <a:cubicBezTo>
                    <a:pt x="9937" y="468"/>
                    <a:pt x="9718" y="468"/>
                    <a:pt x="9509" y="398"/>
                  </a:cubicBezTo>
                  <a:lnTo>
                    <a:pt x="9072" y="398"/>
                  </a:lnTo>
                  <a:cubicBezTo>
                    <a:pt x="8811" y="460"/>
                    <a:pt x="8547" y="476"/>
                    <a:pt x="8283" y="476"/>
                  </a:cubicBezTo>
                  <a:cubicBezTo>
                    <a:pt x="7954" y="476"/>
                    <a:pt x="7625" y="450"/>
                    <a:pt x="7299" y="450"/>
                  </a:cubicBezTo>
                  <a:cubicBezTo>
                    <a:pt x="7207" y="450"/>
                    <a:pt x="7115" y="452"/>
                    <a:pt x="7023" y="458"/>
                  </a:cubicBezTo>
                  <a:cubicBezTo>
                    <a:pt x="6943" y="458"/>
                    <a:pt x="6983" y="438"/>
                    <a:pt x="7083" y="438"/>
                  </a:cubicBezTo>
                  <a:cubicBezTo>
                    <a:pt x="7122" y="438"/>
                    <a:pt x="7182" y="398"/>
                    <a:pt x="7202" y="319"/>
                  </a:cubicBezTo>
                  <a:cubicBezTo>
                    <a:pt x="7182" y="259"/>
                    <a:pt x="7182" y="219"/>
                    <a:pt x="7142" y="199"/>
                  </a:cubicBezTo>
                  <a:cubicBezTo>
                    <a:pt x="6207" y="159"/>
                    <a:pt x="5252" y="159"/>
                    <a:pt x="4317" y="140"/>
                  </a:cubicBezTo>
                  <a:cubicBezTo>
                    <a:pt x="4216" y="67"/>
                    <a:pt x="4104" y="50"/>
                    <a:pt x="3988" y="50"/>
                  </a:cubicBezTo>
                  <a:cubicBezTo>
                    <a:pt x="3886" y="50"/>
                    <a:pt x="3781" y="63"/>
                    <a:pt x="3678" y="63"/>
                  </a:cubicBezTo>
                  <a:cubicBezTo>
                    <a:pt x="3576" y="63"/>
                    <a:pt x="3476" y="50"/>
                    <a:pt x="3382" y="0"/>
                  </a:cubicBezTo>
                  <a:lnTo>
                    <a:pt x="2607" y="0"/>
                  </a:lnTo>
                  <a:cubicBezTo>
                    <a:pt x="2567" y="20"/>
                    <a:pt x="2532" y="30"/>
                    <a:pt x="2500" y="30"/>
                  </a:cubicBezTo>
                  <a:cubicBezTo>
                    <a:pt x="2467" y="30"/>
                    <a:pt x="2438" y="20"/>
                    <a:pt x="2408" y="0"/>
                  </a:cubicBezTo>
                  <a:lnTo>
                    <a:pt x="697" y="0"/>
                  </a:lnTo>
                  <a:cubicBezTo>
                    <a:pt x="657" y="20"/>
                    <a:pt x="622" y="30"/>
                    <a:pt x="590" y="30"/>
                  </a:cubicBezTo>
                  <a:cubicBezTo>
                    <a:pt x="558" y="30"/>
                    <a:pt x="528" y="20"/>
                    <a:pt x="49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86" name="Google Shape;12786;p21"/>
            <p:cNvSpPr/>
            <p:nvPr/>
          </p:nvSpPr>
          <p:spPr>
            <a:xfrm>
              <a:off x="5631425" y="2846850"/>
              <a:ext cx="246675" cy="36200"/>
            </a:xfrm>
            <a:custGeom>
              <a:avLst/>
              <a:gdLst/>
              <a:ahLst/>
              <a:cxnLst/>
              <a:rect l="l" t="t" r="r" b="b"/>
              <a:pathLst>
                <a:path w="9867" h="1448" extrusionOk="0">
                  <a:moveTo>
                    <a:pt x="8716" y="1"/>
                  </a:moveTo>
                  <a:cubicBezTo>
                    <a:pt x="8243" y="1"/>
                    <a:pt x="7767" y="79"/>
                    <a:pt x="7295" y="79"/>
                  </a:cubicBezTo>
                  <a:cubicBezTo>
                    <a:pt x="7197" y="79"/>
                    <a:pt x="7099" y="76"/>
                    <a:pt x="7002" y="68"/>
                  </a:cubicBezTo>
                  <a:cubicBezTo>
                    <a:pt x="6366" y="167"/>
                    <a:pt x="5749" y="187"/>
                    <a:pt x="5093" y="207"/>
                  </a:cubicBezTo>
                  <a:lnTo>
                    <a:pt x="4615" y="207"/>
                  </a:lnTo>
                  <a:cubicBezTo>
                    <a:pt x="3402" y="207"/>
                    <a:pt x="2228" y="406"/>
                    <a:pt x="1034" y="585"/>
                  </a:cubicBezTo>
                  <a:cubicBezTo>
                    <a:pt x="696" y="645"/>
                    <a:pt x="338" y="685"/>
                    <a:pt x="99" y="983"/>
                  </a:cubicBezTo>
                  <a:cubicBezTo>
                    <a:pt x="0" y="1202"/>
                    <a:pt x="139" y="1281"/>
                    <a:pt x="298" y="1361"/>
                  </a:cubicBezTo>
                  <a:cubicBezTo>
                    <a:pt x="314" y="1422"/>
                    <a:pt x="364" y="1448"/>
                    <a:pt x="422" y="1448"/>
                  </a:cubicBezTo>
                  <a:cubicBezTo>
                    <a:pt x="440" y="1448"/>
                    <a:pt x="459" y="1445"/>
                    <a:pt x="477" y="1441"/>
                  </a:cubicBezTo>
                  <a:cubicBezTo>
                    <a:pt x="537" y="1361"/>
                    <a:pt x="597" y="1261"/>
                    <a:pt x="676" y="1182"/>
                  </a:cubicBezTo>
                  <a:cubicBezTo>
                    <a:pt x="975" y="1202"/>
                    <a:pt x="1273" y="1202"/>
                    <a:pt x="1572" y="1242"/>
                  </a:cubicBezTo>
                  <a:cubicBezTo>
                    <a:pt x="1591" y="1242"/>
                    <a:pt x="1631" y="1202"/>
                    <a:pt x="1671" y="1202"/>
                  </a:cubicBezTo>
                  <a:cubicBezTo>
                    <a:pt x="1695" y="1182"/>
                    <a:pt x="1712" y="1174"/>
                    <a:pt x="1724" y="1174"/>
                  </a:cubicBezTo>
                  <a:cubicBezTo>
                    <a:pt x="1769" y="1174"/>
                    <a:pt x="1750" y="1283"/>
                    <a:pt x="1800" y="1283"/>
                  </a:cubicBezTo>
                  <a:cubicBezTo>
                    <a:pt x="1803" y="1283"/>
                    <a:pt x="1806" y="1282"/>
                    <a:pt x="1810" y="1281"/>
                  </a:cubicBezTo>
                  <a:cubicBezTo>
                    <a:pt x="1890" y="1281"/>
                    <a:pt x="1930" y="1281"/>
                    <a:pt x="1989" y="1202"/>
                  </a:cubicBezTo>
                  <a:cubicBezTo>
                    <a:pt x="2526" y="943"/>
                    <a:pt x="3103" y="1043"/>
                    <a:pt x="3680" y="1003"/>
                  </a:cubicBezTo>
                  <a:cubicBezTo>
                    <a:pt x="4914" y="764"/>
                    <a:pt x="6167" y="744"/>
                    <a:pt x="7480" y="585"/>
                  </a:cubicBezTo>
                  <a:cubicBezTo>
                    <a:pt x="8275" y="486"/>
                    <a:pt x="9091" y="506"/>
                    <a:pt x="9867" y="247"/>
                  </a:cubicBezTo>
                  <a:cubicBezTo>
                    <a:pt x="9488" y="54"/>
                    <a:pt x="9103" y="1"/>
                    <a:pt x="8716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87" name="Google Shape;12787;p21"/>
            <p:cNvSpPr/>
            <p:nvPr/>
          </p:nvSpPr>
          <p:spPr>
            <a:xfrm>
              <a:off x="5769675" y="2830725"/>
              <a:ext cx="220325" cy="23800"/>
            </a:xfrm>
            <a:custGeom>
              <a:avLst/>
              <a:gdLst/>
              <a:ahLst/>
              <a:cxnLst/>
              <a:rect l="l" t="t" r="r" b="b"/>
              <a:pathLst>
                <a:path w="8813" h="952" extrusionOk="0">
                  <a:moveTo>
                    <a:pt x="8185" y="1"/>
                  </a:moveTo>
                  <a:cubicBezTo>
                    <a:pt x="7898" y="1"/>
                    <a:pt x="7597" y="117"/>
                    <a:pt x="7301" y="117"/>
                  </a:cubicBezTo>
                  <a:cubicBezTo>
                    <a:pt x="7288" y="117"/>
                    <a:pt x="7274" y="117"/>
                    <a:pt x="7261" y="116"/>
                  </a:cubicBezTo>
                  <a:cubicBezTo>
                    <a:pt x="5391" y="236"/>
                    <a:pt x="3521" y="534"/>
                    <a:pt x="1592" y="534"/>
                  </a:cubicBezTo>
                  <a:cubicBezTo>
                    <a:pt x="1345" y="534"/>
                    <a:pt x="1095" y="511"/>
                    <a:pt x="841" y="511"/>
                  </a:cubicBezTo>
                  <a:cubicBezTo>
                    <a:pt x="563" y="511"/>
                    <a:pt x="282" y="539"/>
                    <a:pt x="0" y="653"/>
                  </a:cubicBezTo>
                  <a:cubicBezTo>
                    <a:pt x="189" y="852"/>
                    <a:pt x="403" y="892"/>
                    <a:pt x="622" y="892"/>
                  </a:cubicBezTo>
                  <a:cubicBezTo>
                    <a:pt x="768" y="892"/>
                    <a:pt x="916" y="874"/>
                    <a:pt x="1060" y="874"/>
                  </a:cubicBezTo>
                  <a:cubicBezTo>
                    <a:pt x="1132" y="874"/>
                    <a:pt x="1204" y="879"/>
                    <a:pt x="1273" y="892"/>
                  </a:cubicBezTo>
                  <a:lnTo>
                    <a:pt x="1432" y="892"/>
                  </a:lnTo>
                  <a:cubicBezTo>
                    <a:pt x="1590" y="902"/>
                    <a:pt x="1749" y="906"/>
                    <a:pt x="1909" y="906"/>
                  </a:cubicBezTo>
                  <a:cubicBezTo>
                    <a:pt x="2422" y="906"/>
                    <a:pt x="2945" y="866"/>
                    <a:pt x="3466" y="866"/>
                  </a:cubicBezTo>
                  <a:cubicBezTo>
                    <a:pt x="3744" y="866"/>
                    <a:pt x="4021" y="877"/>
                    <a:pt x="4297" y="912"/>
                  </a:cubicBezTo>
                  <a:lnTo>
                    <a:pt x="4357" y="932"/>
                  </a:lnTo>
                  <a:lnTo>
                    <a:pt x="4436" y="952"/>
                  </a:lnTo>
                  <a:cubicBezTo>
                    <a:pt x="5888" y="613"/>
                    <a:pt x="7380" y="594"/>
                    <a:pt x="8813" y="315"/>
                  </a:cubicBezTo>
                  <a:cubicBezTo>
                    <a:pt x="8618" y="70"/>
                    <a:pt x="8406" y="1"/>
                    <a:pt x="8185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88" name="Google Shape;12788;p21"/>
            <p:cNvSpPr/>
            <p:nvPr/>
          </p:nvSpPr>
          <p:spPr>
            <a:xfrm>
              <a:off x="5588650" y="2847075"/>
              <a:ext cx="161650" cy="32025"/>
            </a:xfrm>
            <a:custGeom>
              <a:avLst/>
              <a:gdLst/>
              <a:ahLst/>
              <a:cxnLst/>
              <a:rect l="l" t="t" r="r" b="b"/>
              <a:pathLst>
                <a:path w="6466" h="1281" extrusionOk="0">
                  <a:moveTo>
                    <a:pt x="5767" y="0"/>
                  </a:moveTo>
                  <a:cubicBezTo>
                    <a:pt x="5013" y="0"/>
                    <a:pt x="4251" y="182"/>
                    <a:pt x="3501" y="198"/>
                  </a:cubicBezTo>
                  <a:cubicBezTo>
                    <a:pt x="3333" y="286"/>
                    <a:pt x="3157" y="307"/>
                    <a:pt x="2979" y="307"/>
                  </a:cubicBezTo>
                  <a:cubicBezTo>
                    <a:pt x="2811" y="307"/>
                    <a:pt x="2640" y="288"/>
                    <a:pt x="2472" y="288"/>
                  </a:cubicBezTo>
                  <a:cubicBezTo>
                    <a:pt x="2294" y="288"/>
                    <a:pt x="2118" y="309"/>
                    <a:pt x="1950" y="397"/>
                  </a:cubicBezTo>
                  <a:cubicBezTo>
                    <a:pt x="1862" y="478"/>
                    <a:pt x="1758" y="497"/>
                    <a:pt x="1648" y="497"/>
                  </a:cubicBezTo>
                  <a:cubicBezTo>
                    <a:pt x="1550" y="497"/>
                    <a:pt x="1448" y="482"/>
                    <a:pt x="1348" y="482"/>
                  </a:cubicBezTo>
                  <a:cubicBezTo>
                    <a:pt x="1230" y="482"/>
                    <a:pt x="1114" y="503"/>
                    <a:pt x="1015" y="596"/>
                  </a:cubicBezTo>
                  <a:cubicBezTo>
                    <a:pt x="926" y="669"/>
                    <a:pt x="817" y="679"/>
                    <a:pt x="705" y="679"/>
                  </a:cubicBezTo>
                  <a:cubicBezTo>
                    <a:pt x="660" y="679"/>
                    <a:pt x="615" y="677"/>
                    <a:pt x="570" y="677"/>
                  </a:cubicBezTo>
                  <a:cubicBezTo>
                    <a:pt x="450" y="677"/>
                    <a:pt x="333" y="689"/>
                    <a:pt x="239" y="775"/>
                  </a:cubicBezTo>
                  <a:cubicBezTo>
                    <a:pt x="225" y="789"/>
                    <a:pt x="193" y="812"/>
                    <a:pt x="161" y="812"/>
                  </a:cubicBezTo>
                  <a:cubicBezTo>
                    <a:pt x="146" y="812"/>
                    <a:pt x="132" y="807"/>
                    <a:pt x="120" y="795"/>
                  </a:cubicBezTo>
                  <a:cubicBezTo>
                    <a:pt x="0" y="855"/>
                    <a:pt x="0" y="934"/>
                    <a:pt x="60" y="1034"/>
                  </a:cubicBezTo>
                  <a:cubicBezTo>
                    <a:pt x="358" y="1252"/>
                    <a:pt x="736" y="1093"/>
                    <a:pt x="1055" y="1252"/>
                  </a:cubicBezTo>
                  <a:cubicBezTo>
                    <a:pt x="1180" y="1252"/>
                    <a:pt x="1306" y="1280"/>
                    <a:pt x="1429" y="1280"/>
                  </a:cubicBezTo>
                  <a:cubicBezTo>
                    <a:pt x="1539" y="1280"/>
                    <a:pt x="1647" y="1258"/>
                    <a:pt x="1751" y="1173"/>
                  </a:cubicBezTo>
                  <a:cubicBezTo>
                    <a:pt x="3243" y="576"/>
                    <a:pt x="4814" y="536"/>
                    <a:pt x="6366" y="397"/>
                  </a:cubicBezTo>
                  <a:cubicBezTo>
                    <a:pt x="6465" y="298"/>
                    <a:pt x="6465" y="178"/>
                    <a:pt x="6326" y="39"/>
                  </a:cubicBezTo>
                  <a:cubicBezTo>
                    <a:pt x="6140" y="11"/>
                    <a:pt x="5954" y="0"/>
                    <a:pt x="5767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89" name="Google Shape;12789;p21"/>
            <p:cNvSpPr/>
            <p:nvPr/>
          </p:nvSpPr>
          <p:spPr>
            <a:xfrm>
              <a:off x="5283300" y="2828150"/>
              <a:ext cx="84050" cy="40800"/>
            </a:xfrm>
            <a:custGeom>
              <a:avLst/>
              <a:gdLst/>
              <a:ahLst/>
              <a:cxnLst/>
              <a:rect l="l" t="t" r="r" b="b"/>
              <a:pathLst>
                <a:path w="3362" h="1632" extrusionOk="0">
                  <a:moveTo>
                    <a:pt x="478" y="0"/>
                  </a:moveTo>
                  <a:cubicBezTo>
                    <a:pt x="299" y="40"/>
                    <a:pt x="100" y="60"/>
                    <a:pt x="0" y="259"/>
                  </a:cubicBezTo>
                  <a:cubicBezTo>
                    <a:pt x="20" y="637"/>
                    <a:pt x="299" y="816"/>
                    <a:pt x="597" y="896"/>
                  </a:cubicBezTo>
                  <a:cubicBezTo>
                    <a:pt x="1333" y="1094"/>
                    <a:pt x="2009" y="1492"/>
                    <a:pt x="2785" y="1632"/>
                  </a:cubicBezTo>
                  <a:cubicBezTo>
                    <a:pt x="3004" y="1632"/>
                    <a:pt x="3163" y="1552"/>
                    <a:pt x="3302" y="1413"/>
                  </a:cubicBezTo>
                  <a:cubicBezTo>
                    <a:pt x="3362" y="1333"/>
                    <a:pt x="3362" y="1234"/>
                    <a:pt x="3302" y="1154"/>
                  </a:cubicBezTo>
                  <a:cubicBezTo>
                    <a:pt x="2526" y="398"/>
                    <a:pt x="1413" y="358"/>
                    <a:pt x="47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90" name="Google Shape;12790;p21"/>
            <p:cNvSpPr/>
            <p:nvPr/>
          </p:nvSpPr>
          <p:spPr>
            <a:xfrm>
              <a:off x="5524000" y="2841025"/>
              <a:ext cx="119375" cy="25925"/>
            </a:xfrm>
            <a:custGeom>
              <a:avLst/>
              <a:gdLst/>
              <a:ahLst/>
              <a:cxnLst/>
              <a:rect l="l" t="t" r="r" b="b"/>
              <a:pathLst>
                <a:path w="4775" h="1037" extrusionOk="0">
                  <a:moveTo>
                    <a:pt x="4008" y="0"/>
                  </a:moveTo>
                  <a:cubicBezTo>
                    <a:pt x="3979" y="0"/>
                    <a:pt x="3950" y="1"/>
                    <a:pt x="3919" y="3"/>
                  </a:cubicBezTo>
                  <a:cubicBezTo>
                    <a:pt x="2712" y="41"/>
                    <a:pt x="1562" y="481"/>
                    <a:pt x="376" y="481"/>
                  </a:cubicBezTo>
                  <a:cubicBezTo>
                    <a:pt x="350" y="481"/>
                    <a:pt x="324" y="480"/>
                    <a:pt x="299" y="480"/>
                  </a:cubicBezTo>
                  <a:cubicBezTo>
                    <a:pt x="159" y="480"/>
                    <a:pt x="60" y="579"/>
                    <a:pt x="0" y="679"/>
                  </a:cubicBezTo>
                  <a:cubicBezTo>
                    <a:pt x="42" y="797"/>
                    <a:pt x="132" y="821"/>
                    <a:pt x="235" y="821"/>
                  </a:cubicBezTo>
                  <a:cubicBezTo>
                    <a:pt x="303" y="821"/>
                    <a:pt x="377" y="810"/>
                    <a:pt x="446" y="810"/>
                  </a:cubicBezTo>
                  <a:cubicBezTo>
                    <a:pt x="572" y="810"/>
                    <a:pt x="683" y="844"/>
                    <a:pt x="716" y="1037"/>
                  </a:cubicBezTo>
                  <a:cubicBezTo>
                    <a:pt x="2089" y="818"/>
                    <a:pt x="3402" y="420"/>
                    <a:pt x="4774" y="221"/>
                  </a:cubicBezTo>
                  <a:cubicBezTo>
                    <a:pt x="4520" y="94"/>
                    <a:pt x="4315" y="0"/>
                    <a:pt x="400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91" name="Google Shape;12791;p21"/>
            <p:cNvSpPr/>
            <p:nvPr/>
          </p:nvSpPr>
          <p:spPr>
            <a:xfrm>
              <a:off x="5775150" y="2814225"/>
              <a:ext cx="122350" cy="18925"/>
            </a:xfrm>
            <a:custGeom>
              <a:avLst/>
              <a:gdLst/>
              <a:ahLst/>
              <a:cxnLst/>
              <a:rect l="l" t="t" r="r" b="b"/>
              <a:pathLst>
                <a:path w="4894" h="757" extrusionOk="0">
                  <a:moveTo>
                    <a:pt x="4814" y="0"/>
                  </a:moveTo>
                  <a:cubicBezTo>
                    <a:pt x="4018" y="0"/>
                    <a:pt x="298" y="458"/>
                    <a:pt x="0" y="677"/>
                  </a:cubicBezTo>
                  <a:cubicBezTo>
                    <a:pt x="378" y="732"/>
                    <a:pt x="755" y="756"/>
                    <a:pt x="1129" y="756"/>
                  </a:cubicBezTo>
                  <a:cubicBezTo>
                    <a:pt x="2369" y="756"/>
                    <a:pt x="3592" y="490"/>
                    <a:pt x="4814" y="199"/>
                  </a:cubicBezTo>
                  <a:lnTo>
                    <a:pt x="4894" y="120"/>
                  </a:lnTo>
                  <a:cubicBezTo>
                    <a:pt x="4894" y="80"/>
                    <a:pt x="4894" y="60"/>
                    <a:pt x="4814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92" name="Google Shape;12792;p21"/>
            <p:cNvSpPr/>
            <p:nvPr/>
          </p:nvSpPr>
          <p:spPr>
            <a:xfrm>
              <a:off x="5365850" y="2857675"/>
              <a:ext cx="69650" cy="33650"/>
            </a:xfrm>
            <a:custGeom>
              <a:avLst/>
              <a:gdLst/>
              <a:ahLst/>
              <a:cxnLst/>
              <a:rect l="l" t="t" r="r" b="b"/>
              <a:pathLst>
                <a:path w="2786" h="1346" extrusionOk="0">
                  <a:moveTo>
                    <a:pt x="876" y="252"/>
                  </a:moveTo>
                  <a:lnTo>
                    <a:pt x="895" y="331"/>
                  </a:lnTo>
                  <a:cubicBezTo>
                    <a:pt x="895" y="333"/>
                    <a:pt x="895" y="334"/>
                    <a:pt x="895" y="334"/>
                  </a:cubicBezTo>
                  <a:cubicBezTo>
                    <a:pt x="892" y="334"/>
                    <a:pt x="876" y="252"/>
                    <a:pt x="876" y="252"/>
                  </a:cubicBezTo>
                  <a:close/>
                  <a:moveTo>
                    <a:pt x="483" y="0"/>
                  </a:moveTo>
                  <a:cubicBezTo>
                    <a:pt x="359" y="0"/>
                    <a:pt x="231" y="19"/>
                    <a:pt x="109" y="19"/>
                  </a:cubicBezTo>
                  <a:cubicBezTo>
                    <a:pt x="72" y="19"/>
                    <a:pt x="36" y="17"/>
                    <a:pt x="0" y="13"/>
                  </a:cubicBezTo>
                  <a:lnTo>
                    <a:pt x="0" y="13"/>
                  </a:lnTo>
                  <a:cubicBezTo>
                    <a:pt x="0" y="53"/>
                    <a:pt x="20" y="132"/>
                    <a:pt x="20" y="172"/>
                  </a:cubicBezTo>
                  <a:cubicBezTo>
                    <a:pt x="0" y="351"/>
                    <a:pt x="0" y="530"/>
                    <a:pt x="80" y="709"/>
                  </a:cubicBezTo>
                  <a:cubicBezTo>
                    <a:pt x="677" y="1206"/>
                    <a:pt x="1353" y="1346"/>
                    <a:pt x="2089" y="1346"/>
                  </a:cubicBezTo>
                  <a:lnTo>
                    <a:pt x="2288" y="1346"/>
                  </a:lnTo>
                  <a:cubicBezTo>
                    <a:pt x="2467" y="1226"/>
                    <a:pt x="2785" y="968"/>
                    <a:pt x="2547" y="908"/>
                  </a:cubicBezTo>
                  <a:cubicBezTo>
                    <a:pt x="1970" y="749"/>
                    <a:pt x="1572" y="212"/>
                    <a:pt x="955" y="212"/>
                  </a:cubicBezTo>
                  <a:cubicBezTo>
                    <a:pt x="821" y="37"/>
                    <a:pt x="656" y="0"/>
                    <a:pt x="483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93" name="Google Shape;12793;p21"/>
            <p:cNvSpPr/>
            <p:nvPr/>
          </p:nvSpPr>
          <p:spPr>
            <a:xfrm>
              <a:off x="5264400" y="2935250"/>
              <a:ext cx="94500" cy="32600"/>
            </a:xfrm>
            <a:custGeom>
              <a:avLst/>
              <a:gdLst/>
              <a:ahLst/>
              <a:cxnLst/>
              <a:rect l="l" t="t" r="r" b="b"/>
              <a:pathLst>
                <a:path w="3780" h="1304" extrusionOk="0">
                  <a:moveTo>
                    <a:pt x="375" y="1"/>
                  </a:moveTo>
                  <a:cubicBezTo>
                    <a:pt x="317" y="1"/>
                    <a:pt x="259" y="5"/>
                    <a:pt x="199" y="13"/>
                  </a:cubicBezTo>
                  <a:cubicBezTo>
                    <a:pt x="100" y="53"/>
                    <a:pt x="40" y="113"/>
                    <a:pt x="0" y="212"/>
                  </a:cubicBezTo>
                  <a:cubicBezTo>
                    <a:pt x="40" y="252"/>
                    <a:pt x="60" y="292"/>
                    <a:pt x="80" y="331"/>
                  </a:cubicBezTo>
                  <a:cubicBezTo>
                    <a:pt x="239" y="530"/>
                    <a:pt x="498" y="351"/>
                    <a:pt x="657" y="530"/>
                  </a:cubicBezTo>
                  <a:lnTo>
                    <a:pt x="657" y="709"/>
                  </a:lnTo>
                  <a:cubicBezTo>
                    <a:pt x="836" y="709"/>
                    <a:pt x="995" y="729"/>
                    <a:pt x="1194" y="729"/>
                  </a:cubicBezTo>
                  <a:cubicBezTo>
                    <a:pt x="1273" y="749"/>
                    <a:pt x="1353" y="809"/>
                    <a:pt x="1393" y="888"/>
                  </a:cubicBezTo>
                  <a:lnTo>
                    <a:pt x="1592" y="888"/>
                  </a:lnTo>
                  <a:cubicBezTo>
                    <a:pt x="1648" y="844"/>
                    <a:pt x="1704" y="805"/>
                    <a:pt x="1760" y="805"/>
                  </a:cubicBezTo>
                  <a:cubicBezTo>
                    <a:pt x="1803" y="805"/>
                    <a:pt x="1847" y="828"/>
                    <a:pt x="1890" y="888"/>
                  </a:cubicBezTo>
                  <a:cubicBezTo>
                    <a:pt x="1930" y="948"/>
                    <a:pt x="1950" y="1008"/>
                    <a:pt x="1989" y="1048"/>
                  </a:cubicBezTo>
                  <a:cubicBezTo>
                    <a:pt x="2417" y="1048"/>
                    <a:pt x="2792" y="1290"/>
                    <a:pt x="3212" y="1290"/>
                  </a:cubicBezTo>
                  <a:cubicBezTo>
                    <a:pt x="3242" y="1290"/>
                    <a:pt x="3272" y="1289"/>
                    <a:pt x="3302" y="1286"/>
                  </a:cubicBezTo>
                  <a:cubicBezTo>
                    <a:pt x="3343" y="1298"/>
                    <a:pt x="3381" y="1304"/>
                    <a:pt x="3416" y="1304"/>
                  </a:cubicBezTo>
                  <a:cubicBezTo>
                    <a:pt x="3557" y="1304"/>
                    <a:pt x="3665" y="1218"/>
                    <a:pt x="3760" y="1107"/>
                  </a:cubicBezTo>
                  <a:cubicBezTo>
                    <a:pt x="3780" y="1107"/>
                    <a:pt x="3780" y="1087"/>
                    <a:pt x="3780" y="1028"/>
                  </a:cubicBezTo>
                  <a:cubicBezTo>
                    <a:pt x="3780" y="988"/>
                    <a:pt x="3760" y="928"/>
                    <a:pt x="3720" y="888"/>
                  </a:cubicBezTo>
                  <a:cubicBezTo>
                    <a:pt x="3481" y="789"/>
                    <a:pt x="3243" y="809"/>
                    <a:pt x="3024" y="690"/>
                  </a:cubicBezTo>
                  <a:cubicBezTo>
                    <a:pt x="2975" y="641"/>
                    <a:pt x="2912" y="633"/>
                    <a:pt x="2847" y="633"/>
                  </a:cubicBezTo>
                  <a:cubicBezTo>
                    <a:pt x="2820" y="633"/>
                    <a:pt x="2792" y="635"/>
                    <a:pt x="2765" y="635"/>
                  </a:cubicBezTo>
                  <a:cubicBezTo>
                    <a:pt x="2676" y="635"/>
                    <a:pt x="2596" y="620"/>
                    <a:pt x="2566" y="491"/>
                  </a:cubicBezTo>
                  <a:cubicBezTo>
                    <a:pt x="2483" y="373"/>
                    <a:pt x="2371" y="327"/>
                    <a:pt x="2243" y="327"/>
                  </a:cubicBezTo>
                  <a:cubicBezTo>
                    <a:pt x="2218" y="327"/>
                    <a:pt x="2194" y="328"/>
                    <a:pt x="2169" y="331"/>
                  </a:cubicBezTo>
                  <a:cubicBezTo>
                    <a:pt x="2098" y="343"/>
                    <a:pt x="2029" y="349"/>
                    <a:pt x="1961" y="349"/>
                  </a:cubicBezTo>
                  <a:cubicBezTo>
                    <a:pt x="1412" y="349"/>
                    <a:pt x="927" y="1"/>
                    <a:pt x="375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94" name="Google Shape;12794;p21"/>
            <p:cNvSpPr/>
            <p:nvPr/>
          </p:nvSpPr>
          <p:spPr>
            <a:xfrm>
              <a:off x="5531450" y="2869725"/>
              <a:ext cx="82575" cy="19050"/>
            </a:xfrm>
            <a:custGeom>
              <a:avLst/>
              <a:gdLst/>
              <a:ahLst/>
              <a:cxnLst/>
              <a:rect l="l" t="t" r="r" b="b"/>
              <a:pathLst>
                <a:path w="3303" h="762" extrusionOk="0">
                  <a:moveTo>
                    <a:pt x="1891" y="0"/>
                  </a:moveTo>
                  <a:cubicBezTo>
                    <a:pt x="1386" y="0"/>
                    <a:pt x="914" y="240"/>
                    <a:pt x="418" y="287"/>
                  </a:cubicBezTo>
                  <a:cubicBezTo>
                    <a:pt x="406" y="325"/>
                    <a:pt x="377" y="339"/>
                    <a:pt x="348" y="339"/>
                  </a:cubicBezTo>
                  <a:cubicBezTo>
                    <a:pt x="331" y="339"/>
                    <a:pt x="314" y="334"/>
                    <a:pt x="299" y="327"/>
                  </a:cubicBezTo>
                  <a:cubicBezTo>
                    <a:pt x="140" y="366"/>
                    <a:pt x="1" y="386"/>
                    <a:pt x="1" y="585"/>
                  </a:cubicBezTo>
                  <a:cubicBezTo>
                    <a:pt x="97" y="720"/>
                    <a:pt x="198" y="762"/>
                    <a:pt x="304" y="762"/>
                  </a:cubicBezTo>
                  <a:cubicBezTo>
                    <a:pt x="417" y="762"/>
                    <a:pt x="534" y="715"/>
                    <a:pt x="657" y="685"/>
                  </a:cubicBezTo>
                  <a:cubicBezTo>
                    <a:pt x="1413" y="665"/>
                    <a:pt x="2149" y="625"/>
                    <a:pt x="2905" y="466"/>
                  </a:cubicBezTo>
                  <a:cubicBezTo>
                    <a:pt x="2945" y="426"/>
                    <a:pt x="3024" y="366"/>
                    <a:pt x="3104" y="366"/>
                  </a:cubicBezTo>
                  <a:cubicBezTo>
                    <a:pt x="3183" y="366"/>
                    <a:pt x="3243" y="346"/>
                    <a:pt x="3303" y="287"/>
                  </a:cubicBezTo>
                  <a:cubicBezTo>
                    <a:pt x="3178" y="114"/>
                    <a:pt x="3021" y="80"/>
                    <a:pt x="2856" y="80"/>
                  </a:cubicBezTo>
                  <a:cubicBezTo>
                    <a:pt x="2749" y="80"/>
                    <a:pt x="2639" y="95"/>
                    <a:pt x="2532" y="95"/>
                  </a:cubicBezTo>
                  <a:cubicBezTo>
                    <a:pt x="2462" y="95"/>
                    <a:pt x="2393" y="88"/>
                    <a:pt x="2328" y="68"/>
                  </a:cubicBezTo>
                  <a:cubicBezTo>
                    <a:pt x="2179" y="20"/>
                    <a:pt x="2033" y="0"/>
                    <a:pt x="1891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95" name="Google Shape;12795;p21"/>
            <p:cNvSpPr/>
            <p:nvPr/>
          </p:nvSpPr>
          <p:spPr>
            <a:xfrm>
              <a:off x="5234050" y="2923625"/>
              <a:ext cx="84075" cy="23800"/>
            </a:xfrm>
            <a:custGeom>
              <a:avLst/>
              <a:gdLst/>
              <a:ahLst/>
              <a:cxnLst/>
              <a:rect l="l" t="t" r="r" b="b"/>
              <a:pathLst>
                <a:path w="3363" h="952" extrusionOk="0">
                  <a:moveTo>
                    <a:pt x="518" y="1"/>
                  </a:moveTo>
                  <a:cubicBezTo>
                    <a:pt x="100" y="120"/>
                    <a:pt x="1" y="319"/>
                    <a:pt x="379" y="617"/>
                  </a:cubicBezTo>
                  <a:cubicBezTo>
                    <a:pt x="578" y="783"/>
                    <a:pt x="846" y="797"/>
                    <a:pt x="1114" y="797"/>
                  </a:cubicBezTo>
                  <a:cubicBezTo>
                    <a:pt x="1167" y="797"/>
                    <a:pt x="1221" y="796"/>
                    <a:pt x="1274" y="796"/>
                  </a:cubicBezTo>
                  <a:lnTo>
                    <a:pt x="1274" y="598"/>
                  </a:lnTo>
                  <a:cubicBezTo>
                    <a:pt x="1316" y="594"/>
                    <a:pt x="1358" y="593"/>
                    <a:pt x="1400" y="593"/>
                  </a:cubicBezTo>
                  <a:cubicBezTo>
                    <a:pt x="1872" y="593"/>
                    <a:pt x="2329" y="786"/>
                    <a:pt x="2786" y="896"/>
                  </a:cubicBezTo>
                  <a:cubicBezTo>
                    <a:pt x="2887" y="924"/>
                    <a:pt x="2984" y="951"/>
                    <a:pt x="3075" y="951"/>
                  </a:cubicBezTo>
                  <a:cubicBezTo>
                    <a:pt x="3180" y="951"/>
                    <a:pt x="3277" y="914"/>
                    <a:pt x="3363" y="796"/>
                  </a:cubicBezTo>
                  <a:cubicBezTo>
                    <a:pt x="2408" y="518"/>
                    <a:pt x="1473" y="279"/>
                    <a:pt x="518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96" name="Google Shape;12796;p21"/>
            <p:cNvSpPr/>
            <p:nvPr/>
          </p:nvSpPr>
          <p:spPr>
            <a:xfrm>
              <a:off x="5827850" y="2967400"/>
              <a:ext cx="114900" cy="20400"/>
            </a:xfrm>
            <a:custGeom>
              <a:avLst/>
              <a:gdLst/>
              <a:ahLst/>
              <a:cxnLst/>
              <a:rect l="l" t="t" r="r" b="b"/>
              <a:pathLst>
                <a:path w="4596" h="816" extrusionOk="0">
                  <a:moveTo>
                    <a:pt x="4596" y="0"/>
                  </a:moveTo>
                  <a:lnTo>
                    <a:pt x="4596" y="0"/>
                  </a:lnTo>
                  <a:cubicBezTo>
                    <a:pt x="3064" y="20"/>
                    <a:pt x="1512" y="199"/>
                    <a:pt x="1" y="537"/>
                  </a:cubicBezTo>
                  <a:cubicBezTo>
                    <a:pt x="118" y="560"/>
                    <a:pt x="237" y="568"/>
                    <a:pt x="358" y="568"/>
                  </a:cubicBezTo>
                  <a:cubicBezTo>
                    <a:pt x="602" y="568"/>
                    <a:pt x="850" y="537"/>
                    <a:pt x="1098" y="537"/>
                  </a:cubicBezTo>
                  <a:cubicBezTo>
                    <a:pt x="1373" y="537"/>
                    <a:pt x="1647" y="575"/>
                    <a:pt x="1910" y="736"/>
                  </a:cubicBezTo>
                  <a:cubicBezTo>
                    <a:pt x="1990" y="756"/>
                    <a:pt x="2030" y="796"/>
                    <a:pt x="2109" y="816"/>
                  </a:cubicBezTo>
                  <a:cubicBezTo>
                    <a:pt x="2388" y="597"/>
                    <a:pt x="2726" y="557"/>
                    <a:pt x="3084" y="557"/>
                  </a:cubicBezTo>
                  <a:cubicBezTo>
                    <a:pt x="3104" y="199"/>
                    <a:pt x="3382" y="219"/>
                    <a:pt x="3621" y="199"/>
                  </a:cubicBezTo>
                  <a:cubicBezTo>
                    <a:pt x="3678" y="189"/>
                    <a:pt x="3736" y="186"/>
                    <a:pt x="3794" y="186"/>
                  </a:cubicBezTo>
                  <a:cubicBezTo>
                    <a:pt x="3900" y="186"/>
                    <a:pt x="4007" y="197"/>
                    <a:pt x="4110" y="197"/>
                  </a:cubicBezTo>
                  <a:cubicBezTo>
                    <a:pt x="4284" y="197"/>
                    <a:pt x="4451" y="166"/>
                    <a:pt x="4596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97" name="Google Shape;12797;p21"/>
            <p:cNvSpPr/>
            <p:nvPr/>
          </p:nvSpPr>
          <p:spPr>
            <a:xfrm>
              <a:off x="5950200" y="2770575"/>
              <a:ext cx="126825" cy="15325"/>
            </a:xfrm>
            <a:custGeom>
              <a:avLst/>
              <a:gdLst/>
              <a:ahLst/>
              <a:cxnLst/>
              <a:rect l="l" t="t" r="r" b="b"/>
              <a:pathLst>
                <a:path w="5073" h="613" extrusionOk="0">
                  <a:moveTo>
                    <a:pt x="1803" y="1"/>
                  </a:moveTo>
                  <a:cubicBezTo>
                    <a:pt x="1293" y="1"/>
                    <a:pt x="786" y="75"/>
                    <a:pt x="279" y="234"/>
                  </a:cubicBezTo>
                  <a:cubicBezTo>
                    <a:pt x="279" y="374"/>
                    <a:pt x="0" y="414"/>
                    <a:pt x="100" y="612"/>
                  </a:cubicBezTo>
                  <a:cubicBezTo>
                    <a:pt x="1771" y="553"/>
                    <a:pt x="3402" y="473"/>
                    <a:pt x="5073" y="433"/>
                  </a:cubicBezTo>
                  <a:cubicBezTo>
                    <a:pt x="4864" y="304"/>
                    <a:pt x="4635" y="289"/>
                    <a:pt x="4401" y="289"/>
                  </a:cubicBezTo>
                  <a:cubicBezTo>
                    <a:pt x="4331" y="289"/>
                    <a:pt x="4261" y="291"/>
                    <a:pt x="4190" y="291"/>
                  </a:cubicBezTo>
                  <a:cubicBezTo>
                    <a:pt x="4025" y="291"/>
                    <a:pt x="3860" y="283"/>
                    <a:pt x="3700" y="234"/>
                  </a:cubicBezTo>
                  <a:cubicBezTo>
                    <a:pt x="3678" y="202"/>
                    <a:pt x="3644" y="187"/>
                    <a:pt x="3612" y="187"/>
                  </a:cubicBezTo>
                  <a:cubicBezTo>
                    <a:pt x="3585" y="187"/>
                    <a:pt x="3559" y="197"/>
                    <a:pt x="3541" y="215"/>
                  </a:cubicBezTo>
                  <a:lnTo>
                    <a:pt x="3342" y="215"/>
                  </a:lnTo>
                  <a:cubicBezTo>
                    <a:pt x="2825" y="75"/>
                    <a:pt x="2313" y="1"/>
                    <a:pt x="1803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98" name="Google Shape;12798;p21"/>
            <p:cNvSpPr/>
            <p:nvPr/>
          </p:nvSpPr>
          <p:spPr>
            <a:xfrm>
              <a:off x="5951675" y="2824100"/>
              <a:ext cx="100275" cy="14025"/>
            </a:xfrm>
            <a:custGeom>
              <a:avLst/>
              <a:gdLst/>
              <a:ahLst/>
              <a:cxnLst/>
              <a:rect l="l" t="t" r="r" b="b"/>
              <a:pathLst>
                <a:path w="4011" h="561" extrusionOk="0">
                  <a:moveTo>
                    <a:pt x="3473" y="0"/>
                  </a:moveTo>
                  <a:cubicBezTo>
                    <a:pt x="2303" y="0"/>
                    <a:pt x="1136" y="91"/>
                    <a:pt x="1" y="361"/>
                  </a:cubicBezTo>
                  <a:cubicBezTo>
                    <a:pt x="99" y="384"/>
                    <a:pt x="198" y="392"/>
                    <a:pt x="298" y="392"/>
                  </a:cubicBezTo>
                  <a:cubicBezTo>
                    <a:pt x="498" y="392"/>
                    <a:pt x="698" y="361"/>
                    <a:pt x="895" y="361"/>
                  </a:cubicBezTo>
                  <a:cubicBezTo>
                    <a:pt x="1114" y="361"/>
                    <a:pt x="1329" y="399"/>
                    <a:pt x="1533" y="560"/>
                  </a:cubicBezTo>
                  <a:cubicBezTo>
                    <a:pt x="1722" y="491"/>
                    <a:pt x="1940" y="393"/>
                    <a:pt x="2150" y="393"/>
                  </a:cubicBezTo>
                  <a:cubicBezTo>
                    <a:pt x="2183" y="393"/>
                    <a:pt x="2216" y="396"/>
                    <a:pt x="2249" y="401"/>
                  </a:cubicBezTo>
                  <a:cubicBezTo>
                    <a:pt x="2363" y="430"/>
                    <a:pt x="2477" y="440"/>
                    <a:pt x="2591" y="440"/>
                  </a:cubicBezTo>
                  <a:cubicBezTo>
                    <a:pt x="2889" y="440"/>
                    <a:pt x="3185" y="370"/>
                    <a:pt x="3473" y="370"/>
                  </a:cubicBezTo>
                  <a:cubicBezTo>
                    <a:pt x="3536" y="370"/>
                    <a:pt x="3599" y="373"/>
                    <a:pt x="3661" y="381"/>
                  </a:cubicBezTo>
                  <a:cubicBezTo>
                    <a:pt x="3676" y="382"/>
                    <a:pt x="3691" y="382"/>
                    <a:pt x="3705" y="382"/>
                  </a:cubicBezTo>
                  <a:cubicBezTo>
                    <a:pt x="4011" y="382"/>
                    <a:pt x="3916" y="175"/>
                    <a:pt x="3840" y="3"/>
                  </a:cubicBezTo>
                  <a:cubicBezTo>
                    <a:pt x="3718" y="1"/>
                    <a:pt x="3595" y="0"/>
                    <a:pt x="3473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99" name="Google Shape;12799;p21"/>
            <p:cNvSpPr/>
            <p:nvPr/>
          </p:nvSpPr>
          <p:spPr>
            <a:xfrm>
              <a:off x="5465800" y="2867975"/>
              <a:ext cx="73625" cy="26350"/>
            </a:xfrm>
            <a:custGeom>
              <a:avLst/>
              <a:gdLst/>
              <a:ahLst/>
              <a:cxnLst/>
              <a:rect l="l" t="t" r="r" b="b"/>
              <a:pathLst>
                <a:path w="2945" h="1054" extrusionOk="0">
                  <a:moveTo>
                    <a:pt x="1124" y="1"/>
                  </a:moveTo>
                  <a:cubicBezTo>
                    <a:pt x="735" y="1"/>
                    <a:pt x="372" y="178"/>
                    <a:pt x="1" y="337"/>
                  </a:cubicBezTo>
                  <a:lnTo>
                    <a:pt x="1" y="735"/>
                  </a:lnTo>
                  <a:cubicBezTo>
                    <a:pt x="247" y="966"/>
                    <a:pt x="524" y="998"/>
                    <a:pt x="810" y="998"/>
                  </a:cubicBezTo>
                  <a:cubicBezTo>
                    <a:pt x="918" y="998"/>
                    <a:pt x="1026" y="993"/>
                    <a:pt x="1135" y="993"/>
                  </a:cubicBezTo>
                  <a:cubicBezTo>
                    <a:pt x="1652" y="854"/>
                    <a:pt x="2269" y="1053"/>
                    <a:pt x="2686" y="556"/>
                  </a:cubicBezTo>
                  <a:cubicBezTo>
                    <a:pt x="2786" y="496"/>
                    <a:pt x="2865" y="436"/>
                    <a:pt x="2945" y="357"/>
                  </a:cubicBezTo>
                  <a:lnTo>
                    <a:pt x="2945" y="357"/>
                  </a:lnTo>
                  <a:cubicBezTo>
                    <a:pt x="2859" y="370"/>
                    <a:pt x="2775" y="372"/>
                    <a:pt x="2693" y="372"/>
                  </a:cubicBezTo>
                  <a:cubicBezTo>
                    <a:pt x="2652" y="372"/>
                    <a:pt x="2612" y="372"/>
                    <a:pt x="2572" y="372"/>
                  </a:cubicBezTo>
                  <a:cubicBezTo>
                    <a:pt x="2453" y="372"/>
                    <a:pt x="2338" y="377"/>
                    <a:pt x="2229" y="416"/>
                  </a:cubicBezTo>
                  <a:cubicBezTo>
                    <a:pt x="2181" y="424"/>
                    <a:pt x="2137" y="428"/>
                    <a:pt x="2096" y="428"/>
                  </a:cubicBezTo>
                  <a:cubicBezTo>
                    <a:pt x="1920" y="428"/>
                    <a:pt x="1812" y="352"/>
                    <a:pt x="1731" y="158"/>
                  </a:cubicBezTo>
                  <a:cubicBezTo>
                    <a:pt x="1519" y="45"/>
                    <a:pt x="1318" y="1"/>
                    <a:pt x="1124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00" name="Google Shape;12800;p21"/>
            <p:cNvSpPr/>
            <p:nvPr/>
          </p:nvSpPr>
          <p:spPr>
            <a:xfrm>
              <a:off x="5909900" y="2762500"/>
              <a:ext cx="123875" cy="12350"/>
            </a:xfrm>
            <a:custGeom>
              <a:avLst/>
              <a:gdLst/>
              <a:ahLst/>
              <a:cxnLst/>
              <a:rect l="l" t="t" r="r" b="b"/>
              <a:pathLst>
                <a:path w="4955" h="494" extrusionOk="0">
                  <a:moveTo>
                    <a:pt x="3681" y="0"/>
                  </a:moveTo>
                  <a:cubicBezTo>
                    <a:pt x="3482" y="140"/>
                    <a:pt x="3263" y="0"/>
                    <a:pt x="3084" y="160"/>
                  </a:cubicBezTo>
                  <a:lnTo>
                    <a:pt x="2706" y="160"/>
                  </a:lnTo>
                  <a:cubicBezTo>
                    <a:pt x="2647" y="120"/>
                    <a:pt x="2582" y="100"/>
                    <a:pt x="2517" y="100"/>
                  </a:cubicBezTo>
                  <a:cubicBezTo>
                    <a:pt x="2453" y="100"/>
                    <a:pt x="2388" y="120"/>
                    <a:pt x="2328" y="160"/>
                  </a:cubicBezTo>
                  <a:lnTo>
                    <a:pt x="2129" y="160"/>
                  </a:lnTo>
                  <a:cubicBezTo>
                    <a:pt x="2100" y="130"/>
                    <a:pt x="2070" y="115"/>
                    <a:pt x="2037" y="115"/>
                  </a:cubicBezTo>
                  <a:cubicBezTo>
                    <a:pt x="2005" y="115"/>
                    <a:pt x="1970" y="130"/>
                    <a:pt x="1931" y="160"/>
                  </a:cubicBezTo>
                  <a:lnTo>
                    <a:pt x="1732" y="160"/>
                  </a:lnTo>
                  <a:cubicBezTo>
                    <a:pt x="1536" y="85"/>
                    <a:pt x="1346" y="67"/>
                    <a:pt x="1155" y="67"/>
                  </a:cubicBezTo>
                  <a:cubicBezTo>
                    <a:pt x="978" y="67"/>
                    <a:pt x="801" y="83"/>
                    <a:pt x="621" y="83"/>
                  </a:cubicBezTo>
                  <a:cubicBezTo>
                    <a:pt x="581" y="83"/>
                    <a:pt x="540" y="82"/>
                    <a:pt x="498" y="80"/>
                  </a:cubicBezTo>
                  <a:cubicBezTo>
                    <a:pt x="379" y="80"/>
                    <a:pt x="279" y="100"/>
                    <a:pt x="200" y="180"/>
                  </a:cubicBezTo>
                  <a:lnTo>
                    <a:pt x="1" y="378"/>
                  </a:lnTo>
                  <a:cubicBezTo>
                    <a:pt x="120" y="378"/>
                    <a:pt x="220" y="398"/>
                    <a:pt x="339" y="398"/>
                  </a:cubicBezTo>
                  <a:cubicBezTo>
                    <a:pt x="433" y="445"/>
                    <a:pt x="536" y="466"/>
                    <a:pt x="641" y="466"/>
                  </a:cubicBezTo>
                  <a:cubicBezTo>
                    <a:pt x="759" y="466"/>
                    <a:pt x="880" y="440"/>
                    <a:pt x="996" y="398"/>
                  </a:cubicBezTo>
                  <a:lnTo>
                    <a:pt x="1473" y="398"/>
                  </a:lnTo>
                  <a:cubicBezTo>
                    <a:pt x="2090" y="452"/>
                    <a:pt x="2707" y="493"/>
                    <a:pt x="3327" y="493"/>
                  </a:cubicBezTo>
                  <a:cubicBezTo>
                    <a:pt x="3867" y="493"/>
                    <a:pt x="4408" y="462"/>
                    <a:pt x="4954" y="378"/>
                  </a:cubicBezTo>
                  <a:lnTo>
                    <a:pt x="4954" y="180"/>
                  </a:lnTo>
                  <a:cubicBezTo>
                    <a:pt x="4896" y="174"/>
                    <a:pt x="4837" y="172"/>
                    <a:pt x="4779" y="172"/>
                  </a:cubicBezTo>
                  <a:cubicBezTo>
                    <a:pt x="4657" y="172"/>
                    <a:pt x="4537" y="180"/>
                    <a:pt x="4419" y="180"/>
                  </a:cubicBezTo>
                  <a:cubicBezTo>
                    <a:pt x="4208" y="180"/>
                    <a:pt x="4005" y="153"/>
                    <a:pt x="382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01" name="Google Shape;12801;p21"/>
            <p:cNvSpPr/>
            <p:nvPr/>
          </p:nvSpPr>
          <p:spPr>
            <a:xfrm>
              <a:off x="6343575" y="2794325"/>
              <a:ext cx="52250" cy="24200"/>
            </a:xfrm>
            <a:custGeom>
              <a:avLst/>
              <a:gdLst/>
              <a:ahLst/>
              <a:cxnLst/>
              <a:rect l="l" t="t" r="r" b="b"/>
              <a:pathLst>
                <a:path w="2090" h="968" extrusionOk="0">
                  <a:moveTo>
                    <a:pt x="1333" y="1"/>
                  </a:moveTo>
                  <a:cubicBezTo>
                    <a:pt x="876" y="1"/>
                    <a:pt x="458" y="21"/>
                    <a:pt x="0" y="21"/>
                  </a:cubicBezTo>
                  <a:cubicBezTo>
                    <a:pt x="80" y="299"/>
                    <a:pt x="458" y="200"/>
                    <a:pt x="577" y="398"/>
                  </a:cubicBezTo>
                  <a:cubicBezTo>
                    <a:pt x="597" y="418"/>
                    <a:pt x="597" y="478"/>
                    <a:pt x="617" y="498"/>
                  </a:cubicBezTo>
                  <a:cubicBezTo>
                    <a:pt x="697" y="597"/>
                    <a:pt x="776" y="697"/>
                    <a:pt x="756" y="816"/>
                  </a:cubicBezTo>
                  <a:cubicBezTo>
                    <a:pt x="853" y="928"/>
                    <a:pt x="950" y="967"/>
                    <a:pt x="1046" y="967"/>
                  </a:cubicBezTo>
                  <a:cubicBezTo>
                    <a:pt x="1206" y="967"/>
                    <a:pt x="1363" y="859"/>
                    <a:pt x="1512" y="796"/>
                  </a:cubicBezTo>
                  <a:cubicBezTo>
                    <a:pt x="1572" y="796"/>
                    <a:pt x="1592" y="776"/>
                    <a:pt x="1651" y="776"/>
                  </a:cubicBezTo>
                  <a:cubicBezTo>
                    <a:pt x="1751" y="717"/>
                    <a:pt x="1850" y="617"/>
                    <a:pt x="1890" y="518"/>
                  </a:cubicBezTo>
                  <a:cubicBezTo>
                    <a:pt x="1890" y="478"/>
                    <a:pt x="1910" y="458"/>
                    <a:pt x="1910" y="398"/>
                  </a:cubicBezTo>
                  <a:cubicBezTo>
                    <a:pt x="1970" y="279"/>
                    <a:pt x="2049" y="160"/>
                    <a:pt x="2089" y="21"/>
                  </a:cubicBezTo>
                  <a:cubicBezTo>
                    <a:pt x="1850" y="21"/>
                    <a:pt x="1572" y="1"/>
                    <a:pt x="1333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02" name="Google Shape;12802;p21"/>
            <p:cNvSpPr/>
            <p:nvPr/>
          </p:nvSpPr>
          <p:spPr>
            <a:xfrm>
              <a:off x="6198850" y="2814400"/>
              <a:ext cx="56725" cy="14450"/>
            </a:xfrm>
            <a:custGeom>
              <a:avLst/>
              <a:gdLst/>
              <a:ahLst/>
              <a:cxnLst/>
              <a:rect l="l" t="t" r="r" b="b"/>
              <a:pathLst>
                <a:path w="2269" h="578" extrusionOk="0">
                  <a:moveTo>
                    <a:pt x="724" y="1"/>
                  </a:moveTo>
                  <a:cubicBezTo>
                    <a:pt x="436" y="1"/>
                    <a:pt x="251" y="149"/>
                    <a:pt x="80" y="371"/>
                  </a:cubicBezTo>
                  <a:cubicBezTo>
                    <a:pt x="1" y="451"/>
                    <a:pt x="1" y="491"/>
                    <a:pt x="60" y="570"/>
                  </a:cubicBezTo>
                  <a:cubicBezTo>
                    <a:pt x="167" y="561"/>
                    <a:pt x="273" y="558"/>
                    <a:pt x="379" y="558"/>
                  </a:cubicBezTo>
                  <a:cubicBezTo>
                    <a:pt x="644" y="558"/>
                    <a:pt x="907" y="578"/>
                    <a:pt x="1168" y="578"/>
                  </a:cubicBezTo>
                  <a:cubicBezTo>
                    <a:pt x="1508" y="578"/>
                    <a:pt x="1843" y="545"/>
                    <a:pt x="2169" y="391"/>
                  </a:cubicBezTo>
                  <a:cubicBezTo>
                    <a:pt x="2189" y="391"/>
                    <a:pt x="2209" y="371"/>
                    <a:pt x="2248" y="312"/>
                  </a:cubicBezTo>
                  <a:cubicBezTo>
                    <a:pt x="2268" y="292"/>
                    <a:pt x="2248" y="252"/>
                    <a:pt x="2169" y="192"/>
                  </a:cubicBezTo>
                  <a:cubicBezTo>
                    <a:pt x="1711" y="152"/>
                    <a:pt x="1294" y="93"/>
                    <a:pt x="876" y="13"/>
                  </a:cubicBezTo>
                  <a:cubicBezTo>
                    <a:pt x="822" y="5"/>
                    <a:pt x="772" y="1"/>
                    <a:pt x="724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03" name="Google Shape;12803;p21"/>
            <p:cNvSpPr/>
            <p:nvPr/>
          </p:nvSpPr>
          <p:spPr>
            <a:xfrm>
              <a:off x="5975550" y="2853000"/>
              <a:ext cx="13450" cy="71150"/>
            </a:xfrm>
            <a:custGeom>
              <a:avLst/>
              <a:gdLst/>
              <a:ahLst/>
              <a:cxnLst/>
              <a:rect l="l" t="t" r="r" b="b"/>
              <a:pathLst>
                <a:path w="538" h="2846" extrusionOk="0">
                  <a:moveTo>
                    <a:pt x="438" y="1"/>
                  </a:moveTo>
                  <a:cubicBezTo>
                    <a:pt x="279" y="21"/>
                    <a:pt x="160" y="21"/>
                    <a:pt x="41" y="21"/>
                  </a:cubicBezTo>
                  <a:cubicBezTo>
                    <a:pt x="80" y="856"/>
                    <a:pt x="379" y="1712"/>
                    <a:pt x="60" y="2547"/>
                  </a:cubicBezTo>
                  <a:cubicBezTo>
                    <a:pt x="1" y="2686"/>
                    <a:pt x="140" y="2786"/>
                    <a:pt x="239" y="2846"/>
                  </a:cubicBezTo>
                  <a:cubicBezTo>
                    <a:pt x="200" y="2627"/>
                    <a:pt x="339" y="2448"/>
                    <a:pt x="438" y="2289"/>
                  </a:cubicBezTo>
                  <a:cubicBezTo>
                    <a:pt x="379" y="1513"/>
                    <a:pt x="538" y="757"/>
                    <a:pt x="438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04" name="Google Shape;12804;p21"/>
            <p:cNvSpPr/>
            <p:nvPr/>
          </p:nvSpPr>
          <p:spPr>
            <a:xfrm>
              <a:off x="5489175" y="2929100"/>
              <a:ext cx="68150" cy="39500"/>
            </a:xfrm>
            <a:custGeom>
              <a:avLst/>
              <a:gdLst/>
              <a:ahLst/>
              <a:cxnLst/>
              <a:rect l="l" t="t" r="r" b="b"/>
              <a:pathLst>
                <a:path w="2726" h="1580" extrusionOk="0">
                  <a:moveTo>
                    <a:pt x="1950" y="1"/>
                  </a:moveTo>
                  <a:cubicBezTo>
                    <a:pt x="1115" y="279"/>
                    <a:pt x="339" y="637"/>
                    <a:pt x="1" y="1532"/>
                  </a:cubicBezTo>
                  <a:cubicBezTo>
                    <a:pt x="34" y="1565"/>
                    <a:pt x="72" y="1580"/>
                    <a:pt x="114" y="1580"/>
                  </a:cubicBezTo>
                  <a:cubicBezTo>
                    <a:pt x="148" y="1580"/>
                    <a:pt x="184" y="1570"/>
                    <a:pt x="220" y="1552"/>
                  </a:cubicBezTo>
                  <a:cubicBezTo>
                    <a:pt x="379" y="1333"/>
                    <a:pt x="538" y="1095"/>
                    <a:pt x="816" y="995"/>
                  </a:cubicBezTo>
                  <a:cubicBezTo>
                    <a:pt x="1274" y="520"/>
                    <a:pt x="1857" y="371"/>
                    <a:pt x="2482" y="371"/>
                  </a:cubicBezTo>
                  <a:cubicBezTo>
                    <a:pt x="2563" y="371"/>
                    <a:pt x="2644" y="374"/>
                    <a:pt x="2726" y="379"/>
                  </a:cubicBezTo>
                  <a:cubicBezTo>
                    <a:pt x="2717" y="120"/>
                    <a:pt x="2604" y="67"/>
                    <a:pt x="2465" y="67"/>
                  </a:cubicBezTo>
                  <a:cubicBezTo>
                    <a:pt x="2366" y="67"/>
                    <a:pt x="2254" y="93"/>
                    <a:pt x="2156" y="93"/>
                  </a:cubicBezTo>
                  <a:cubicBezTo>
                    <a:pt x="2072" y="93"/>
                    <a:pt x="1997" y="74"/>
                    <a:pt x="195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05" name="Google Shape;12805;p21"/>
            <p:cNvSpPr/>
            <p:nvPr/>
          </p:nvSpPr>
          <p:spPr>
            <a:xfrm>
              <a:off x="6253050" y="2811000"/>
              <a:ext cx="56950" cy="14675"/>
            </a:xfrm>
            <a:custGeom>
              <a:avLst/>
              <a:gdLst/>
              <a:ahLst/>
              <a:cxnLst/>
              <a:rect l="l" t="t" r="r" b="b"/>
              <a:pathLst>
                <a:path w="2278" h="587" extrusionOk="0">
                  <a:moveTo>
                    <a:pt x="1018" y="1"/>
                  </a:moveTo>
                  <a:cubicBezTo>
                    <a:pt x="671" y="1"/>
                    <a:pt x="341" y="192"/>
                    <a:pt x="1" y="328"/>
                  </a:cubicBezTo>
                  <a:lnTo>
                    <a:pt x="1" y="527"/>
                  </a:lnTo>
                  <a:cubicBezTo>
                    <a:pt x="737" y="547"/>
                    <a:pt x="1493" y="547"/>
                    <a:pt x="2269" y="587"/>
                  </a:cubicBezTo>
                  <a:cubicBezTo>
                    <a:pt x="2278" y="288"/>
                    <a:pt x="2155" y="232"/>
                    <a:pt x="2003" y="232"/>
                  </a:cubicBezTo>
                  <a:cubicBezTo>
                    <a:pt x="1913" y="232"/>
                    <a:pt x="1814" y="252"/>
                    <a:pt x="1726" y="252"/>
                  </a:cubicBezTo>
                  <a:cubicBezTo>
                    <a:pt x="1635" y="252"/>
                    <a:pt x="1557" y="231"/>
                    <a:pt x="1513" y="149"/>
                  </a:cubicBezTo>
                  <a:cubicBezTo>
                    <a:pt x="1343" y="42"/>
                    <a:pt x="1178" y="1"/>
                    <a:pt x="1018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06" name="Google Shape;12806;p21"/>
            <p:cNvSpPr/>
            <p:nvPr/>
          </p:nvSpPr>
          <p:spPr>
            <a:xfrm>
              <a:off x="5441925" y="2932950"/>
              <a:ext cx="20925" cy="53375"/>
            </a:xfrm>
            <a:custGeom>
              <a:avLst/>
              <a:gdLst/>
              <a:ahLst/>
              <a:cxnLst/>
              <a:rect l="l" t="t" r="r" b="b"/>
              <a:pathLst>
                <a:path w="837" h="2135" extrusionOk="0">
                  <a:moveTo>
                    <a:pt x="682" y="1"/>
                  </a:moveTo>
                  <a:cubicBezTo>
                    <a:pt x="647" y="1"/>
                    <a:pt x="618" y="16"/>
                    <a:pt x="598" y="45"/>
                  </a:cubicBezTo>
                  <a:cubicBezTo>
                    <a:pt x="240" y="602"/>
                    <a:pt x="220" y="1239"/>
                    <a:pt x="41" y="1836"/>
                  </a:cubicBezTo>
                  <a:cubicBezTo>
                    <a:pt x="1" y="1975"/>
                    <a:pt x="120" y="2055"/>
                    <a:pt x="220" y="2134"/>
                  </a:cubicBezTo>
                  <a:cubicBezTo>
                    <a:pt x="498" y="1478"/>
                    <a:pt x="836" y="821"/>
                    <a:pt x="797" y="45"/>
                  </a:cubicBezTo>
                  <a:cubicBezTo>
                    <a:pt x="757" y="16"/>
                    <a:pt x="717" y="1"/>
                    <a:pt x="682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07" name="Google Shape;12807;p21"/>
            <p:cNvSpPr/>
            <p:nvPr/>
          </p:nvSpPr>
          <p:spPr>
            <a:xfrm>
              <a:off x="5630925" y="2879375"/>
              <a:ext cx="18925" cy="69150"/>
            </a:xfrm>
            <a:custGeom>
              <a:avLst/>
              <a:gdLst/>
              <a:ahLst/>
              <a:cxnLst/>
              <a:rect l="l" t="t" r="r" b="b"/>
              <a:pathLst>
                <a:path w="757" h="2766" extrusionOk="0">
                  <a:moveTo>
                    <a:pt x="577" y="0"/>
                  </a:moveTo>
                  <a:lnTo>
                    <a:pt x="517" y="60"/>
                  </a:lnTo>
                  <a:cubicBezTo>
                    <a:pt x="438" y="80"/>
                    <a:pt x="358" y="80"/>
                    <a:pt x="299" y="80"/>
                  </a:cubicBezTo>
                  <a:cubicBezTo>
                    <a:pt x="398" y="975"/>
                    <a:pt x="0" y="1850"/>
                    <a:pt x="239" y="2765"/>
                  </a:cubicBezTo>
                  <a:cubicBezTo>
                    <a:pt x="318" y="2248"/>
                    <a:pt x="418" y="1751"/>
                    <a:pt x="517" y="1214"/>
                  </a:cubicBezTo>
                  <a:cubicBezTo>
                    <a:pt x="537" y="836"/>
                    <a:pt x="756" y="458"/>
                    <a:pt x="657" y="60"/>
                  </a:cubicBezTo>
                  <a:lnTo>
                    <a:pt x="577" y="0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08" name="Google Shape;12808;p21"/>
            <p:cNvSpPr/>
            <p:nvPr/>
          </p:nvSpPr>
          <p:spPr>
            <a:xfrm>
              <a:off x="6331150" y="2807325"/>
              <a:ext cx="24375" cy="51800"/>
            </a:xfrm>
            <a:custGeom>
              <a:avLst/>
              <a:gdLst/>
              <a:ahLst/>
              <a:cxnLst/>
              <a:rect l="l" t="t" r="r" b="b"/>
              <a:pathLst>
                <a:path w="975" h="2072" extrusionOk="0">
                  <a:moveTo>
                    <a:pt x="513" y="0"/>
                  </a:moveTo>
                  <a:cubicBezTo>
                    <a:pt x="355" y="0"/>
                    <a:pt x="196" y="93"/>
                    <a:pt x="60" y="217"/>
                  </a:cubicBezTo>
                  <a:cubicBezTo>
                    <a:pt x="0" y="336"/>
                    <a:pt x="0" y="416"/>
                    <a:pt x="80" y="495"/>
                  </a:cubicBezTo>
                  <a:cubicBezTo>
                    <a:pt x="378" y="953"/>
                    <a:pt x="179" y="1549"/>
                    <a:pt x="458" y="2027"/>
                  </a:cubicBezTo>
                  <a:cubicBezTo>
                    <a:pt x="497" y="2057"/>
                    <a:pt x="527" y="2072"/>
                    <a:pt x="557" y="2072"/>
                  </a:cubicBezTo>
                  <a:cubicBezTo>
                    <a:pt x="587" y="2072"/>
                    <a:pt x="617" y="2057"/>
                    <a:pt x="656" y="2027"/>
                  </a:cubicBezTo>
                  <a:cubicBezTo>
                    <a:pt x="676" y="1888"/>
                    <a:pt x="676" y="1768"/>
                    <a:pt x="676" y="1649"/>
                  </a:cubicBezTo>
                  <a:cubicBezTo>
                    <a:pt x="676" y="1251"/>
                    <a:pt x="656" y="873"/>
                    <a:pt x="656" y="475"/>
                  </a:cubicBezTo>
                  <a:cubicBezTo>
                    <a:pt x="796" y="396"/>
                    <a:pt x="975" y="256"/>
                    <a:pt x="796" y="117"/>
                  </a:cubicBezTo>
                  <a:cubicBezTo>
                    <a:pt x="705" y="34"/>
                    <a:pt x="609" y="0"/>
                    <a:pt x="513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09" name="Google Shape;12809;p21"/>
            <p:cNvSpPr/>
            <p:nvPr/>
          </p:nvSpPr>
          <p:spPr>
            <a:xfrm>
              <a:off x="6290850" y="2807625"/>
              <a:ext cx="42800" cy="39450"/>
            </a:xfrm>
            <a:custGeom>
              <a:avLst/>
              <a:gdLst/>
              <a:ahLst/>
              <a:cxnLst/>
              <a:rect l="l" t="t" r="r" b="b"/>
              <a:pathLst>
                <a:path w="1712" h="1578" extrusionOk="0">
                  <a:moveTo>
                    <a:pt x="1559" y="1"/>
                  </a:moveTo>
                  <a:cubicBezTo>
                    <a:pt x="1501" y="1"/>
                    <a:pt x="1430" y="27"/>
                    <a:pt x="1353" y="65"/>
                  </a:cubicBezTo>
                  <a:cubicBezTo>
                    <a:pt x="916" y="284"/>
                    <a:pt x="458" y="165"/>
                    <a:pt x="1" y="264"/>
                  </a:cubicBezTo>
                  <a:cubicBezTo>
                    <a:pt x="160" y="583"/>
                    <a:pt x="617" y="324"/>
                    <a:pt x="757" y="682"/>
                  </a:cubicBezTo>
                  <a:lnTo>
                    <a:pt x="975" y="1577"/>
                  </a:lnTo>
                  <a:cubicBezTo>
                    <a:pt x="1453" y="1537"/>
                    <a:pt x="1174" y="1239"/>
                    <a:pt x="1174" y="1020"/>
                  </a:cubicBezTo>
                  <a:cubicBezTo>
                    <a:pt x="1075" y="543"/>
                    <a:pt x="1353" y="463"/>
                    <a:pt x="1711" y="463"/>
                  </a:cubicBezTo>
                  <a:lnTo>
                    <a:pt x="1711" y="264"/>
                  </a:lnTo>
                  <a:cubicBezTo>
                    <a:pt x="1711" y="68"/>
                    <a:pt x="1651" y="1"/>
                    <a:pt x="155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10" name="Google Shape;12810;p21"/>
            <p:cNvSpPr/>
            <p:nvPr/>
          </p:nvSpPr>
          <p:spPr>
            <a:xfrm>
              <a:off x="5443425" y="2894300"/>
              <a:ext cx="24400" cy="39800"/>
            </a:xfrm>
            <a:custGeom>
              <a:avLst/>
              <a:gdLst/>
              <a:ahLst/>
              <a:cxnLst/>
              <a:rect l="l" t="t" r="r" b="b"/>
              <a:pathLst>
                <a:path w="976" h="1592" extrusionOk="0">
                  <a:moveTo>
                    <a:pt x="538" y="0"/>
                  </a:moveTo>
                  <a:cubicBezTo>
                    <a:pt x="468" y="40"/>
                    <a:pt x="398" y="45"/>
                    <a:pt x="331" y="45"/>
                  </a:cubicBezTo>
                  <a:cubicBezTo>
                    <a:pt x="309" y="45"/>
                    <a:pt x="287" y="44"/>
                    <a:pt x="265" y="44"/>
                  </a:cubicBezTo>
                  <a:cubicBezTo>
                    <a:pt x="222" y="44"/>
                    <a:pt x="180" y="46"/>
                    <a:pt x="140" y="60"/>
                  </a:cubicBezTo>
                  <a:cubicBezTo>
                    <a:pt x="40" y="179"/>
                    <a:pt x="1" y="338"/>
                    <a:pt x="140" y="458"/>
                  </a:cubicBezTo>
                  <a:cubicBezTo>
                    <a:pt x="398" y="776"/>
                    <a:pt x="339" y="1233"/>
                    <a:pt x="498" y="1591"/>
                  </a:cubicBezTo>
                  <a:lnTo>
                    <a:pt x="737" y="1591"/>
                  </a:lnTo>
                  <a:cubicBezTo>
                    <a:pt x="975" y="1074"/>
                    <a:pt x="756" y="577"/>
                    <a:pt x="697" y="80"/>
                  </a:cubicBezTo>
                  <a:cubicBezTo>
                    <a:pt x="657" y="40"/>
                    <a:pt x="597" y="0"/>
                    <a:pt x="53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11" name="Google Shape;12811;p21"/>
            <p:cNvSpPr/>
            <p:nvPr/>
          </p:nvSpPr>
          <p:spPr>
            <a:xfrm>
              <a:off x="6313225" y="2833625"/>
              <a:ext cx="14950" cy="58200"/>
            </a:xfrm>
            <a:custGeom>
              <a:avLst/>
              <a:gdLst/>
              <a:ahLst/>
              <a:cxnLst/>
              <a:rect l="l" t="t" r="r" b="b"/>
              <a:pathLst>
                <a:path w="598" h="2328" extrusionOk="0">
                  <a:moveTo>
                    <a:pt x="279" y="0"/>
                  </a:moveTo>
                  <a:lnTo>
                    <a:pt x="279" y="0"/>
                  </a:lnTo>
                  <a:cubicBezTo>
                    <a:pt x="220" y="199"/>
                    <a:pt x="299" y="418"/>
                    <a:pt x="80" y="577"/>
                  </a:cubicBezTo>
                  <a:cubicBezTo>
                    <a:pt x="1" y="1134"/>
                    <a:pt x="120" y="1731"/>
                    <a:pt x="1" y="2328"/>
                  </a:cubicBezTo>
                  <a:cubicBezTo>
                    <a:pt x="478" y="1592"/>
                    <a:pt x="598" y="816"/>
                    <a:pt x="27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12" name="Google Shape;12812;p21"/>
            <p:cNvSpPr/>
            <p:nvPr/>
          </p:nvSpPr>
          <p:spPr>
            <a:xfrm>
              <a:off x="5465300" y="2861750"/>
              <a:ext cx="49425" cy="15125"/>
            </a:xfrm>
            <a:custGeom>
              <a:avLst/>
              <a:gdLst/>
              <a:ahLst/>
              <a:cxnLst/>
              <a:rect l="l" t="t" r="r" b="b"/>
              <a:pathLst>
                <a:path w="1977" h="605" extrusionOk="0">
                  <a:moveTo>
                    <a:pt x="1666" y="1"/>
                  </a:moveTo>
                  <a:cubicBezTo>
                    <a:pt x="1632" y="1"/>
                    <a:pt x="1593" y="4"/>
                    <a:pt x="1552" y="9"/>
                  </a:cubicBezTo>
                  <a:lnTo>
                    <a:pt x="1175" y="9"/>
                  </a:lnTo>
                  <a:cubicBezTo>
                    <a:pt x="1080" y="95"/>
                    <a:pt x="963" y="107"/>
                    <a:pt x="844" y="107"/>
                  </a:cubicBezTo>
                  <a:cubicBezTo>
                    <a:pt x="799" y="107"/>
                    <a:pt x="753" y="105"/>
                    <a:pt x="708" y="105"/>
                  </a:cubicBezTo>
                  <a:cubicBezTo>
                    <a:pt x="596" y="105"/>
                    <a:pt x="488" y="115"/>
                    <a:pt x="399" y="188"/>
                  </a:cubicBezTo>
                  <a:cubicBezTo>
                    <a:pt x="180" y="208"/>
                    <a:pt x="1" y="307"/>
                    <a:pt x="21" y="586"/>
                  </a:cubicBezTo>
                  <a:cubicBezTo>
                    <a:pt x="118" y="599"/>
                    <a:pt x="214" y="604"/>
                    <a:pt x="309" y="604"/>
                  </a:cubicBezTo>
                  <a:cubicBezTo>
                    <a:pt x="799" y="604"/>
                    <a:pt x="1268" y="457"/>
                    <a:pt x="1751" y="407"/>
                  </a:cubicBezTo>
                  <a:cubicBezTo>
                    <a:pt x="1791" y="387"/>
                    <a:pt x="1851" y="387"/>
                    <a:pt x="1891" y="387"/>
                  </a:cubicBezTo>
                  <a:cubicBezTo>
                    <a:pt x="1976" y="112"/>
                    <a:pt x="1885" y="1"/>
                    <a:pt x="1666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13" name="Google Shape;12813;p21"/>
            <p:cNvSpPr/>
            <p:nvPr/>
          </p:nvSpPr>
          <p:spPr>
            <a:xfrm>
              <a:off x="5670200" y="2875900"/>
              <a:ext cx="10975" cy="62675"/>
            </a:xfrm>
            <a:custGeom>
              <a:avLst/>
              <a:gdLst/>
              <a:ahLst/>
              <a:cxnLst/>
              <a:rect l="l" t="t" r="r" b="b"/>
              <a:pathLst>
                <a:path w="439" h="2507" extrusionOk="0">
                  <a:moveTo>
                    <a:pt x="100" y="0"/>
                  </a:moveTo>
                  <a:lnTo>
                    <a:pt x="40" y="80"/>
                  </a:lnTo>
                  <a:cubicBezTo>
                    <a:pt x="60" y="298"/>
                    <a:pt x="100" y="497"/>
                    <a:pt x="140" y="716"/>
                  </a:cubicBezTo>
                  <a:cubicBezTo>
                    <a:pt x="180" y="1313"/>
                    <a:pt x="1" y="1969"/>
                    <a:pt x="438" y="2507"/>
                  </a:cubicBezTo>
                  <a:lnTo>
                    <a:pt x="438" y="40"/>
                  </a:lnTo>
                  <a:cubicBezTo>
                    <a:pt x="339" y="40"/>
                    <a:pt x="259" y="20"/>
                    <a:pt x="180" y="20"/>
                  </a:cubicBezTo>
                  <a:cubicBezTo>
                    <a:pt x="160" y="0"/>
                    <a:pt x="120" y="0"/>
                    <a:pt x="10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14" name="Google Shape;12814;p21"/>
            <p:cNvSpPr/>
            <p:nvPr/>
          </p:nvSpPr>
          <p:spPr>
            <a:xfrm>
              <a:off x="6156575" y="2819075"/>
              <a:ext cx="44300" cy="14075"/>
            </a:xfrm>
            <a:custGeom>
              <a:avLst/>
              <a:gdLst/>
              <a:ahLst/>
              <a:cxnLst/>
              <a:rect l="l" t="t" r="r" b="b"/>
              <a:pathLst>
                <a:path w="1772" h="563" extrusionOk="0">
                  <a:moveTo>
                    <a:pt x="1206" y="1"/>
                  </a:moveTo>
                  <a:cubicBezTo>
                    <a:pt x="953" y="1"/>
                    <a:pt x="702" y="92"/>
                    <a:pt x="438" y="184"/>
                  </a:cubicBezTo>
                  <a:cubicBezTo>
                    <a:pt x="299" y="204"/>
                    <a:pt x="160" y="244"/>
                    <a:pt x="1" y="284"/>
                  </a:cubicBezTo>
                  <a:cubicBezTo>
                    <a:pt x="80" y="363"/>
                    <a:pt x="160" y="463"/>
                    <a:pt x="220" y="562"/>
                  </a:cubicBezTo>
                  <a:cubicBezTo>
                    <a:pt x="717" y="503"/>
                    <a:pt x="1254" y="423"/>
                    <a:pt x="1751" y="383"/>
                  </a:cubicBezTo>
                  <a:cubicBezTo>
                    <a:pt x="1751" y="304"/>
                    <a:pt x="1771" y="264"/>
                    <a:pt x="1771" y="184"/>
                  </a:cubicBezTo>
                  <a:cubicBezTo>
                    <a:pt x="1578" y="50"/>
                    <a:pt x="1392" y="1"/>
                    <a:pt x="1206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15" name="Google Shape;12815;p21"/>
            <p:cNvSpPr/>
            <p:nvPr/>
          </p:nvSpPr>
          <p:spPr>
            <a:xfrm>
              <a:off x="5895500" y="2809025"/>
              <a:ext cx="51725" cy="10600"/>
            </a:xfrm>
            <a:custGeom>
              <a:avLst/>
              <a:gdLst/>
              <a:ahLst/>
              <a:cxnLst/>
              <a:rect l="l" t="t" r="r" b="b"/>
              <a:pathLst>
                <a:path w="2069" h="424" extrusionOk="0">
                  <a:moveTo>
                    <a:pt x="1432" y="0"/>
                  </a:moveTo>
                  <a:cubicBezTo>
                    <a:pt x="950" y="0"/>
                    <a:pt x="470" y="56"/>
                    <a:pt x="0" y="208"/>
                  </a:cubicBezTo>
                  <a:lnTo>
                    <a:pt x="0" y="407"/>
                  </a:lnTo>
                  <a:cubicBezTo>
                    <a:pt x="200" y="418"/>
                    <a:pt x="382" y="424"/>
                    <a:pt x="548" y="424"/>
                  </a:cubicBezTo>
                  <a:cubicBezTo>
                    <a:pt x="1309" y="424"/>
                    <a:pt x="1742" y="307"/>
                    <a:pt x="2069" y="29"/>
                  </a:cubicBezTo>
                  <a:cubicBezTo>
                    <a:pt x="1856" y="11"/>
                    <a:pt x="1644" y="0"/>
                    <a:pt x="1432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16" name="Google Shape;12816;p21"/>
            <p:cNvSpPr/>
            <p:nvPr/>
          </p:nvSpPr>
          <p:spPr>
            <a:xfrm>
              <a:off x="5946700" y="2771950"/>
              <a:ext cx="87075" cy="5625"/>
            </a:xfrm>
            <a:custGeom>
              <a:avLst/>
              <a:gdLst/>
              <a:ahLst/>
              <a:cxnLst/>
              <a:rect l="l" t="t" r="r" b="b"/>
              <a:pathLst>
                <a:path w="3483" h="225" extrusionOk="0">
                  <a:moveTo>
                    <a:pt x="3482" y="0"/>
                  </a:moveTo>
                  <a:cubicBezTo>
                    <a:pt x="2309" y="0"/>
                    <a:pt x="1155" y="20"/>
                    <a:pt x="1" y="20"/>
                  </a:cubicBezTo>
                  <a:cubicBezTo>
                    <a:pt x="140" y="80"/>
                    <a:pt x="260" y="120"/>
                    <a:pt x="419" y="199"/>
                  </a:cubicBezTo>
                  <a:cubicBezTo>
                    <a:pt x="516" y="197"/>
                    <a:pt x="612" y="197"/>
                    <a:pt x="709" y="197"/>
                  </a:cubicBezTo>
                  <a:cubicBezTo>
                    <a:pt x="1277" y="197"/>
                    <a:pt x="1844" y="224"/>
                    <a:pt x="2416" y="224"/>
                  </a:cubicBezTo>
                  <a:cubicBezTo>
                    <a:pt x="2770" y="224"/>
                    <a:pt x="3125" y="214"/>
                    <a:pt x="3482" y="179"/>
                  </a:cubicBezTo>
                  <a:lnTo>
                    <a:pt x="3482" y="0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17" name="Google Shape;12817;p21"/>
            <p:cNvSpPr/>
            <p:nvPr/>
          </p:nvSpPr>
          <p:spPr>
            <a:xfrm>
              <a:off x="5283300" y="2888650"/>
              <a:ext cx="60125" cy="27250"/>
            </a:xfrm>
            <a:custGeom>
              <a:avLst/>
              <a:gdLst/>
              <a:ahLst/>
              <a:cxnLst/>
              <a:rect l="l" t="t" r="r" b="b"/>
              <a:pathLst>
                <a:path w="2405" h="1090" extrusionOk="0">
                  <a:moveTo>
                    <a:pt x="360" y="0"/>
                  </a:moveTo>
                  <a:cubicBezTo>
                    <a:pt x="257" y="0"/>
                    <a:pt x="151" y="24"/>
                    <a:pt x="40" y="87"/>
                  </a:cubicBezTo>
                  <a:cubicBezTo>
                    <a:pt x="0" y="166"/>
                    <a:pt x="0" y="266"/>
                    <a:pt x="80" y="326"/>
                  </a:cubicBezTo>
                  <a:cubicBezTo>
                    <a:pt x="716" y="703"/>
                    <a:pt x="1472" y="803"/>
                    <a:pt x="2168" y="1081"/>
                  </a:cubicBezTo>
                  <a:cubicBezTo>
                    <a:pt x="2195" y="1087"/>
                    <a:pt x="2218" y="1089"/>
                    <a:pt x="2239" y="1089"/>
                  </a:cubicBezTo>
                  <a:cubicBezTo>
                    <a:pt x="2377" y="1089"/>
                    <a:pt x="2405" y="981"/>
                    <a:pt x="2387" y="843"/>
                  </a:cubicBezTo>
                  <a:cubicBezTo>
                    <a:pt x="2089" y="505"/>
                    <a:pt x="1691" y="385"/>
                    <a:pt x="1273" y="266"/>
                  </a:cubicBezTo>
                  <a:cubicBezTo>
                    <a:pt x="972" y="236"/>
                    <a:pt x="682" y="0"/>
                    <a:pt x="36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18" name="Google Shape;12818;p21"/>
            <p:cNvSpPr/>
            <p:nvPr/>
          </p:nvSpPr>
          <p:spPr>
            <a:xfrm>
              <a:off x="5960625" y="2801300"/>
              <a:ext cx="36850" cy="8925"/>
            </a:xfrm>
            <a:custGeom>
              <a:avLst/>
              <a:gdLst/>
              <a:ahLst/>
              <a:cxnLst/>
              <a:rect l="l" t="t" r="r" b="b"/>
              <a:pathLst>
                <a:path w="1474" h="357" extrusionOk="0">
                  <a:moveTo>
                    <a:pt x="613" y="0"/>
                  </a:moveTo>
                  <a:cubicBezTo>
                    <a:pt x="422" y="0"/>
                    <a:pt x="220" y="48"/>
                    <a:pt x="1" y="199"/>
                  </a:cubicBezTo>
                  <a:cubicBezTo>
                    <a:pt x="281" y="302"/>
                    <a:pt x="531" y="356"/>
                    <a:pt x="760" y="356"/>
                  </a:cubicBezTo>
                  <a:cubicBezTo>
                    <a:pt x="1019" y="356"/>
                    <a:pt x="1252" y="287"/>
                    <a:pt x="1473" y="139"/>
                  </a:cubicBezTo>
                  <a:cubicBezTo>
                    <a:pt x="1202" y="127"/>
                    <a:pt x="923" y="0"/>
                    <a:pt x="613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19" name="Google Shape;12819;p21"/>
            <p:cNvSpPr/>
            <p:nvPr/>
          </p:nvSpPr>
          <p:spPr>
            <a:xfrm>
              <a:off x="5750775" y="2766950"/>
              <a:ext cx="72625" cy="4525"/>
            </a:xfrm>
            <a:custGeom>
              <a:avLst/>
              <a:gdLst/>
              <a:ahLst/>
              <a:cxnLst/>
              <a:rect l="l" t="t" r="r" b="b"/>
              <a:pathLst>
                <a:path w="2905" h="181" extrusionOk="0">
                  <a:moveTo>
                    <a:pt x="2417" y="1"/>
                  </a:moveTo>
                  <a:cubicBezTo>
                    <a:pt x="2381" y="1"/>
                    <a:pt x="2344" y="2"/>
                    <a:pt x="2308" y="2"/>
                  </a:cubicBezTo>
                  <a:cubicBezTo>
                    <a:pt x="1532" y="2"/>
                    <a:pt x="776" y="21"/>
                    <a:pt x="0" y="21"/>
                  </a:cubicBezTo>
                  <a:cubicBezTo>
                    <a:pt x="463" y="144"/>
                    <a:pt x="921" y="168"/>
                    <a:pt x="1379" y="168"/>
                  </a:cubicBezTo>
                  <a:cubicBezTo>
                    <a:pt x="1676" y="168"/>
                    <a:pt x="1973" y="158"/>
                    <a:pt x="2271" y="158"/>
                  </a:cubicBezTo>
                  <a:cubicBezTo>
                    <a:pt x="2481" y="158"/>
                    <a:pt x="2693" y="163"/>
                    <a:pt x="2905" y="181"/>
                  </a:cubicBezTo>
                  <a:cubicBezTo>
                    <a:pt x="2772" y="15"/>
                    <a:pt x="2598" y="1"/>
                    <a:pt x="2417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20" name="Google Shape;12820;p21"/>
            <p:cNvSpPr/>
            <p:nvPr/>
          </p:nvSpPr>
          <p:spPr>
            <a:xfrm>
              <a:off x="5484200" y="2967400"/>
              <a:ext cx="36325" cy="22950"/>
            </a:xfrm>
            <a:custGeom>
              <a:avLst/>
              <a:gdLst/>
              <a:ahLst/>
              <a:cxnLst/>
              <a:rect l="l" t="t" r="r" b="b"/>
              <a:pathLst>
                <a:path w="1453" h="918" extrusionOk="0">
                  <a:moveTo>
                    <a:pt x="200" y="0"/>
                  </a:moveTo>
                  <a:cubicBezTo>
                    <a:pt x="1" y="140"/>
                    <a:pt x="41" y="358"/>
                    <a:pt x="41" y="537"/>
                  </a:cubicBezTo>
                  <a:cubicBezTo>
                    <a:pt x="395" y="706"/>
                    <a:pt x="763" y="917"/>
                    <a:pt x="1206" y="917"/>
                  </a:cubicBezTo>
                  <a:cubicBezTo>
                    <a:pt x="1286" y="917"/>
                    <a:pt x="1368" y="911"/>
                    <a:pt x="1453" y="895"/>
                  </a:cubicBezTo>
                  <a:cubicBezTo>
                    <a:pt x="1055" y="597"/>
                    <a:pt x="458" y="597"/>
                    <a:pt x="41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21" name="Google Shape;12821;p21"/>
            <p:cNvSpPr/>
            <p:nvPr/>
          </p:nvSpPr>
          <p:spPr>
            <a:xfrm>
              <a:off x="5346450" y="2959950"/>
              <a:ext cx="40800" cy="14700"/>
            </a:xfrm>
            <a:custGeom>
              <a:avLst/>
              <a:gdLst/>
              <a:ahLst/>
              <a:cxnLst/>
              <a:rect l="l" t="t" r="r" b="b"/>
              <a:pathLst>
                <a:path w="1632" h="588" extrusionOk="0">
                  <a:moveTo>
                    <a:pt x="686" y="1"/>
                  </a:moveTo>
                  <a:cubicBezTo>
                    <a:pt x="595" y="1"/>
                    <a:pt x="500" y="27"/>
                    <a:pt x="398" y="99"/>
                  </a:cubicBezTo>
                  <a:cubicBezTo>
                    <a:pt x="279" y="159"/>
                    <a:pt x="140" y="239"/>
                    <a:pt x="0" y="318"/>
                  </a:cubicBezTo>
                  <a:cubicBezTo>
                    <a:pt x="230" y="528"/>
                    <a:pt x="477" y="587"/>
                    <a:pt x="727" y="587"/>
                  </a:cubicBezTo>
                  <a:cubicBezTo>
                    <a:pt x="999" y="587"/>
                    <a:pt x="1274" y="518"/>
                    <a:pt x="1532" y="497"/>
                  </a:cubicBezTo>
                  <a:cubicBezTo>
                    <a:pt x="1552" y="497"/>
                    <a:pt x="1572" y="457"/>
                    <a:pt x="1592" y="418"/>
                  </a:cubicBezTo>
                  <a:cubicBezTo>
                    <a:pt x="1632" y="398"/>
                    <a:pt x="1592" y="338"/>
                    <a:pt x="1552" y="298"/>
                  </a:cubicBezTo>
                  <a:cubicBezTo>
                    <a:pt x="1473" y="239"/>
                    <a:pt x="1393" y="199"/>
                    <a:pt x="1294" y="199"/>
                  </a:cubicBezTo>
                  <a:cubicBezTo>
                    <a:pt x="1085" y="143"/>
                    <a:pt x="896" y="1"/>
                    <a:pt x="686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22" name="Google Shape;12822;p21"/>
            <p:cNvSpPr/>
            <p:nvPr/>
          </p:nvSpPr>
          <p:spPr>
            <a:xfrm>
              <a:off x="5337500" y="2907700"/>
              <a:ext cx="42300" cy="21425"/>
            </a:xfrm>
            <a:custGeom>
              <a:avLst/>
              <a:gdLst/>
              <a:ahLst/>
              <a:cxnLst/>
              <a:rect l="l" t="t" r="r" b="b"/>
              <a:pathLst>
                <a:path w="1692" h="857" extrusionOk="0">
                  <a:moveTo>
                    <a:pt x="460" y="1"/>
                  </a:moveTo>
                  <a:cubicBezTo>
                    <a:pt x="380" y="1"/>
                    <a:pt x="294" y="29"/>
                    <a:pt x="199" y="101"/>
                  </a:cubicBezTo>
                  <a:cubicBezTo>
                    <a:pt x="140" y="160"/>
                    <a:pt x="60" y="240"/>
                    <a:pt x="0" y="319"/>
                  </a:cubicBezTo>
                  <a:cubicBezTo>
                    <a:pt x="398" y="618"/>
                    <a:pt x="955" y="498"/>
                    <a:pt x="1313" y="857"/>
                  </a:cubicBezTo>
                  <a:lnTo>
                    <a:pt x="1512" y="857"/>
                  </a:lnTo>
                  <a:cubicBezTo>
                    <a:pt x="1691" y="697"/>
                    <a:pt x="1532" y="618"/>
                    <a:pt x="1413" y="538"/>
                  </a:cubicBezTo>
                  <a:cubicBezTo>
                    <a:pt x="1254" y="439"/>
                    <a:pt x="1055" y="498"/>
                    <a:pt x="955" y="300"/>
                  </a:cubicBezTo>
                  <a:cubicBezTo>
                    <a:pt x="802" y="160"/>
                    <a:pt x="648" y="1"/>
                    <a:pt x="46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23" name="Google Shape;12823;p21"/>
            <p:cNvSpPr/>
            <p:nvPr/>
          </p:nvSpPr>
          <p:spPr>
            <a:xfrm>
              <a:off x="6090925" y="2781400"/>
              <a:ext cx="57225" cy="5675"/>
            </a:xfrm>
            <a:custGeom>
              <a:avLst/>
              <a:gdLst/>
              <a:ahLst/>
              <a:cxnLst/>
              <a:rect l="l" t="t" r="r" b="b"/>
              <a:pathLst>
                <a:path w="2289" h="227" extrusionOk="0">
                  <a:moveTo>
                    <a:pt x="1" y="0"/>
                  </a:moveTo>
                  <a:cubicBezTo>
                    <a:pt x="363" y="157"/>
                    <a:pt x="734" y="227"/>
                    <a:pt x="1110" y="227"/>
                  </a:cubicBezTo>
                  <a:cubicBezTo>
                    <a:pt x="1499" y="227"/>
                    <a:pt x="1894" y="152"/>
                    <a:pt x="2289" y="20"/>
                  </a:cubicBezTo>
                  <a:cubicBezTo>
                    <a:pt x="1513" y="20"/>
                    <a:pt x="757" y="0"/>
                    <a:pt x="1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24" name="Google Shape;12824;p21"/>
            <p:cNvSpPr/>
            <p:nvPr/>
          </p:nvSpPr>
          <p:spPr>
            <a:xfrm>
              <a:off x="5673675" y="2761625"/>
              <a:ext cx="59700" cy="5400"/>
            </a:xfrm>
            <a:custGeom>
              <a:avLst/>
              <a:gdLst/>
              <a:ahLst/>
              <a:cxnLst/>
              <a:rect l="l" t="t" r="r" b="b"/>
              <a:pathLst>
                <a:path w="2388" h="216" extrusionOk="0">
                  <a:moveTo>
                    <a:pt x="1367" y="0"/>
                  </a:moveTo>
                  <a:cubicBezTo>
                    <a:pt x="1002" y="0"/>
                    <a:pt x="634" y="45"/>
                    <a:pt x="270" y="45"/>
                  </a:cubicBezTo>
                  <a:cubicBezTo>
                    <a:pt x="180" y="45"/>
                    <a:pt x="90" y="42"/>
                    <a:pt x="1" y="35"/>
                  </a:cubicBezTo>
                  <a:lnTo>
                    <a:pt x="1" y="35"/>
                  </a:lnTo>
                  <a:cubicBezTo>
                    <a:pt x="476" y="182"/>
                    <a:pt x="967" y="216"/>
                    <a:pt x="1458" y="216"/>
                  </a:cubicBezTo>
                  <a:cubicBezTo>
                    <a:pt x="1769" y="216"/>
                    <a:pt x="2080" y="202"/>
                    <a:pt x="2388" y="195"/>
                  </a:cubicBezTo>
                  <a:cubicBezTo>
                    <a:pt x="2053" y="40"/>
                    <a:pt x="1711" y="0"/>
                    <a:pt x="1367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25" name="Google Shape;12825;p21"/>
            <p:cNvSpPr/>
            <p:nvPr/>
          </p:nvSpPr>
          <p:spPr>
            <a:xfrm>
              <a:off x="5754250" y="2848525"/>
              <a:ext cx="51250" cy="9500"/>
            </a:xfrm>
            <a:custGeom>
              <a:avLst/>
              <a:gdLst/>
              <a:ahLst/>
              <a:cxnLst/>
              <a:rect l="l" t="t" r="r" b="b"/>
              <a:pathLst>
                <a:path w="2050" h="380" extrusionOk="0">
                  <a:moveTo>
                    <a:pt x="100" y="1"/>
                  </a:moveTo>
                  <a:cubicBezTo>
                    <a:pt x="1" y="120"/>
                    <a:pt x="1" y="240"/>
                    <a:pt x="100" y="379"/>
                  </a:cubicBezTo>
                  <a:cubicBezTo>
                    <a:pt x="216" y="365"/>
                    <a:pt x="333" y="360"/>
                    <a:pt x="451" y="360"/>
                  </a:cubicBezTo>
                  <a:cubicBezTo>
                    <a:pt x="688" y="360"/>
                    <a:pt x="927" y="379"/>
                    <a:pt x="1162" y="379"/>
                  </a:cubicBezTo>
                  <a:cubicBezTo>
                    <a:pt x="1465" y="379"/>
                    <a:pt x="1764" y="347"/>
                    <a:pt x="2049" y="200"/>
                  </a:cubicBezTo>
                  <a:lnTo>
                    <a:pt x="1990" y="180"/>
                  </a:lnTo>
                  <a:cubicBezTo>
                    <a:pt x="1829" y="108"/>
                    <a:pt x="1662" y="89"/>
                    <a:pt x="1493" y="89"/>
                  </a:cubicBezTo>
                  <a:cubicBezTo>
                    <a:pt x="1286" y="89"/>
                    <a:pt x="1075" y="118"/>
                    <a:pt x="865" y="118"/>
                  </a:cubicBezTo>
                  <a:cubicBezTo>
                    <a:pt x="675" y="118"/>
                    <a:pt x="485" y="94"/>
                    <a:pt x="29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26" name="Google Shape;12826;p21"/>
            <p:cNvSpPr/>
            <p:nvPr/>
          </p:nvSpPr>
          <p:spPr>
            <a:xfrm>
              <a:off x="5515550" y="2856550"/>
              <a:ext cx="31850" cy="9925"/>
            </a:xfrm>
            <a:custGeom>
              <a:avLst/>
              <a:gdLst/>
              <a:ahLst/>
              <a:cxnLst/>
              <a:rect l="l" t="t" r="r" b="b"/>
              <a:pathLst>
                <a:path w="1274" h="397" extrusionOk="0">
                  <a:moveTo>
                    <a:pt x="1150" y="0"/>
                  </a:moveTo>
                  <a:cubicBezTo>
                    <a:pt x="1090" y="0"/>
                    <a:pt x="1022" y="18"/>
                    <a:pt x="975" y="18"/>
                  </a:cubicBezTo>
                  <a:cubicBezTo>
                    <a:pt x="776" y="18"/>
                    <a:pt x="557" y="58"/>
                    <a:pt x="338" y="58"/>
                  </a:cubicBezTo>
                  <a:cubicBezTo>
                    <a:pt x="199" y="157"/>
                    <a:pt x="0" y="197"/>
                    <a:pt x="99" y="396"/>
                  </a:cubicBezTo>
                  <a:lnTo>
                    <a:pt x="1054" y="396"/>
                  </a:lnTo>
                  <a:cubicBezTo>
                    <a:pt x="1134" y="297"/>
                    <a:pt x="1273" y="197"/>
                    <a:pt x="1273" y="118"/>
                  </a:cubicBezTo>
                  <a:cubicBezTo>
                    <a:pt x="1273" y="23"/>
                    <a:pt x="1217" y="0"/>
                    <a:pt x="115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27" name="Google Shape;12827;p21"/>
            <p:cNvSpPr/>
            <p:nvPr/>
          </p:nvSpPr>
          <p:spPr>
            <a:xfrm>
              <a:off x="5542400" y="2867075"/>
              <a:ext cx="49250" cy="9325"/>
            </a:xfrm>
            <a:custGeom>
              <a:avLst/>
              <a:gdLst/>
              <a:ahLst/>
              <a:cxnLst/>
              <a:rect l="l" t="t" r="r" b="b"/>
              <a:pathLst>
                <a:path w="1970" h="373" extrusionOk="0">
                  <a:moveTo>
                    <a:pt x="1419" y="1"/>
                  </a:moveTo>
                  <a:cubicBezTo>
                    <a:pt x="925" y="1"/>
                    <a:pt x="452" y="96"/>
                    <a:pt x="0" y="373"/>
                  </a:cubicBezTo>
                  <a:cubicBezTo>
                    <a:pt x="617" y="293"/>
                    <a:pt x="1273" y="254"/>
                    <a:pt x="1890" y="174"/>
                  </a:cubicBezTo>
                  <a:lnTo>
                    <a:pt x="1970" y="35"/>
                  </a:lnTo>
                  <a:cubicBezTo>
                    <a:pt x="1783" y="13"/>
                    <a:pt x="1600" y="1"/>
                    <a:pt x="141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28" name="Google Shape;12828;p21"/>
            <p:cNvSpPr/>
            <p:nvPr/>
          </p:nvSpPr>
          <p:spPr>
            <a:xfrm>
              <a:off x="6323675" y="2804625"/>
              <a:ext cx="36325" cy="14600"/>
            </a:xfrm>
            <a:custGeom>
              <a:avLst/>
              <a:gdLst/>
              <a:ahLst/>
              <a:cxnLst/>
              <a:rect l="l" t="t" r="r" b="b"/>
              <a:pathLst>
                <a:path w="1453" h="584" extrusionOk="0">
                  <a:moveTo>
                    <a:pt x="606" y="1"/>
                  </a:moveTo>
                  <a:cubicBezTo>
                    <a:pt x="395" y="1"/>
                    <a:pt x="187" y="38"/>
                    <a:pt x="1" y="205"/>
                  </a:cubicBezTo>
                  <a:cubicBezTo>
                    <a:pt x="160" y="225"/>
                    <a:pt x="299" y="265"/>
                    <a:pt x="398" y="384"/>
                  </a:cubicBezTo>
                  <a:cubicBezTo>
                    <a:pt x="538" y="345"/>
                    <a:pt x="637" y="285"/>
                    <a:pt x="697" y="265"/>
                  </a:cubicBezTo>
                  <a:cubicBezTo>
                    <a:pt x="766" y="247"/>
                    <a:pt x="820" y="239"/>
                    <a:pt x="862" y="239"/>
                  </a:cubicBezTo>
                  <a:cubicBezTo>
                    <a:pt x="1052" y="239"/>
                    <a:pt x="997" y="404"/>
                    <a:pt x="916" y="583"/>
                  </a:cubicBezTo>
                  <a:cubicBezTo>
                    <a:pt x="1095" y="583"/>
                    <a:pt x="1214" y="563"/>
                    <a:pt x="1314" y="404"/>
                  </a:cubicBezTo>
                  <a:cubicBezTo>
                    <a:pt x="1453" y="285"/>
                    <a:pt x="1453" y="166"/>
                    <a:pt x="1353" y="46"/>
                  </a:cubicBezTo>
                  <a:lnTo>
                    <a:pt x="1314" y="6"/>
                  </a:lnTo>
                  <a:cubicBezTo>
                    <a:pt x="1245" y="19"/>
                    <a:pt x="1175" y="24"/>
                    <a:pt x="1103" y="24"/>
                  </a:cubicBezTo>
                  <a:cubicBezTo>
                    <a:pt x="941" y="24"/>
                    <a:pt x="772" y="1"/>
                    <a:pt x="606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29" name="Google Shape;12829;p21"/>
            <p:cNvSpPr/>
            <p:nvPr/>
          </p:nvSpPr>
          <p:spPr>
            <a:xfrm>
              <a:off x="5436950" y="2885175"/>
              <a:ext cx="25400" cy="20075"/>
            </a:xfrm>
            <a:custGeom>
              <a:avLst/>
              <a:gdLst/>
              <a:ahLst/>
              <a:cxnLst/>
              <a:rect l="l" t="t" r="r" b="b"/>
              <a:pathLst>
                <a:path w="1016" h="803" extrusionOk="0">
                  <a:moveTo>
                    <a:pt x="144" y="0"/>
                  </a:moveTo>
                  <a:cubicBezTo>
                    <a:pt x="98" y="0"/>
                    <a:pt x="51" y="2"/>
                    <a:pt x="1" y="7"/>
                  </a:cubicBezTo>
                  <a:cubicBezTo>
                    <a:pt x="220" y="246"/>
                    <a:pt x="100" y="604"/>
                    <a:pt x="399" y="803"/>
                  </a:cubicBezTo>
                  <a:cubicBezTo>
                    <a:pt x="419" y="644"/>
                    <a:pt x="419" y="504"/>
                    <a:pt x="598" y="425"/>
                  </a:cubicBezTo>
                  <a:cubicBezTo>
                    <a:pt x="628" y="465"/>
                    <a:pt x="662" y="484"/>
                    <a:pt x="692" y="484"/>
                  </a:cubicBezTo>
                  <a:cubicBezTo>
                    <a:pt x="722" y="484"/>
                    <a:pt x="747" y="465"/>
                    <a:pt x="757" y="425"/>
                  </a:cubicBezTo>
                  <a:lnTo>
                    <a:pt x="956" y="425"/>
                  </a:lnTo>
                  <a:cubicBezTo>
                    <a:pt x="976" y="425"/>
                    <a:pt x="976" y="405"/>
                    <a:pt x="1015" y="345"/>
                  </a:cubicBezTo>
                  <a:cubicBezTo>
                    <a:pt x="1015" y="305"/>
                    <a:pt x="996" y="266"/>
                    <a:pt x="936" y="226"/>
                  </a:cubicBezTo>
                  <a:cubicBezTo>
                    <a:pt x="726" y="121"/>
                    <a:pt x="484" y="0"/>
                    <a:pt x="144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30" name="Google Shape;12830;p21"/>
            <p:cNvSpPr/>
            <p:nvPr/>
          </p:nvSpPr>
          <p:spPr>
            <a:xfrm>
              <a:off x="6026275" y="2792650"/>
              <a:ext cx="40800" cy="12150"/>
            </a:xfrm>
            <a:custGeom>
              <a:avLst/>
              <a:gdLst/>
              <a:ahLst/>
              <a:cxnLst/>
              <a:rect l="l" t="t" r="r" b="b"/>
              <a:pathLst>
                <a:path w="1632" h="486" extrusionOk="0">
                  <a:moveTo>
                    <a:pt x="1368" y="0"/>
                  </a:moveTo>
                  <a:cubicBezTo>
                    <a:pt x="1181" y="0"/>
                    <a:pt x="995" y="148"/>
                    <a:pt x="798" y="148"/>
                  </a:cubicBezTo>
                  <a:cubicBezTo>
                    <a:pt x="758" y="148"/>
                    <a:pt x="718" y="142"/>
                    <a:pt x="677" y="127"/>
                  </a:cubicBezTo>
                  <a:cubicBezTo>
                    <a:pt x="647" y="97"/>
                    <a:pt x="617" y="83"/>
                    <a:pt x="588" y="83"/>
                  </a:cubicBezTo>
                  <a:cubicBezTo>
                    <a:pt x="558" y="83"/>
                    <a:pt x="528" y="97"/>
                    <a:pt x="498" y="127"/>
                  </a:cubicBezTo>
                  <a:lnTo>
                    <a:pt x="319" y="127"/>
                  </a:lnTo>
                  <a:cubicBezTo>
                    <a:pt x="180" y="207"/>
                    <a:pt x="1" y="267"/>
                    <a:pt x="120" y="485"/>
                  </a:cubicBezTo>
                  <a:lnTo>
                    <a:pt x="498" y="485"/>
                  </a:lnTo>
                  <a:cubicBezTo>
                    <a:pt x="575" y="416"/>
                    <a:pt x="663" y="400"/>
                    <a:pt x="755" y="400"/>
                  </a:cubicBezTo>
                  <a:cubicBezTo>
                    <a:pt x="835" y="400"/>
                    <a:pt x="917" y="412"/>
                    <a:pt x="997" y="412"/>
                  </a:cubicBezTo>
                  <a:cubicBezTo>
                    <a:pt x="1089" y="412"/>
                    <a:pt x="1178" y="396"/>
                    <a:pt x="1254" y="326"/>
                  </a:cubicBezTo>
                  <a:lnTo>
                    <a:pt x="1433" y="326"/>
                  </a:lnTo>
                  <a:cubicBezTo>
                    <a:pt x="1493" y="247"/>
                    <a:pt x="1552" y="187"/>
                    <a:pt x="1632" y="127"/>
                  </a:cubicBezTo>
                  <a:cubicBezTo>
                    <a:pt x="1543" y="33"/>
                    <a:pt x="1455" y="0"/>
                    <a:pt x="136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31" name="Google Shape;12831;p21"/>
            <p:cNvSpPr/>
            <p:nvPr/>
          </p:nvSpPr>
          <p:spPr>
            <a:xfrm>
              <a:off x="6104350" y="2817800"/>
              <a:ext cx="24400" cy="13050"/>
            </a:xfrm>
            <a:custGeom>
              <a:avLst/>
              <a:gdLst/>
              <a:ahLst/>
              <a:cxnLst/>
              <a:rect l="l" t="t" r="r" b="b"/>
              <a:pathLst>
                <a:path w="976" h="522" extrusionOk="0">
                  <a:moveTo>
                    <a:pt x="247" y="0"/>
                  </a:moveTo>
                  <a:cubicBezTo>
                    <a:pt x="169" y="0"/>
                    <a:pt x="88" y="21"/>
                    <a:pt x="1" y="76"/>
                  </a:cubicBezTo>
                  <a:cubicBezTo>
                    <a:pt x="21" y="215"/>
                    <a:pt x="21" y="335"/>
                    <a:pt x="21" y="454"/>
                  </a:cubicBezTo>
                  <a:cubicBezTo>
                    <a:pt x="260" y="454"/>
                    <a:pt x="478" y="454"/>
                    <a:pt x="677" y="514"/>
                  </a:cubicBezTo>
                  <a:cubicBezTo>
                    <a:pt x="706" y="519"/>
                    <a:pt x="732" y="521"/>
                    <a:pt x="755" y="521"/>
                  </a:cubicBezTo>
                  <a:cubicBezTo>
                    <a:pt x="911" y="521"/>
                    <a:pt x="958" y="411"/>
                    <a:pt x="976" y="255"/>
                  </a:cubicBezTo>
                  <a:cubicBezTo>
                    <a:pt x="730" y="240"/>
                    <a:pt x="509" y="0"/>
                    <a:pt x="247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32" name="Google Shape;12832;p21"/>
            <p:cNvSpPr/>
            <p:nvPr/>
          </p:nvSpPr>
          <p:spPr>
            <a:xfrm>
              <a:off x="5761700" y="2847050"/>
              <a:ext cx="42300" cy="6025"/>
            </a:xfrm>
            <a:custGeom>
              <a:avLst/>
              <a:gdLst/>
              <a:ahLst/>
              <a:cxnLst/>
              <a:rect l="l" t="t" r="r" b="b"/>
              <a:pathLst>
                <a:path w="1692" h="241" extrusionOk="0">
                  <a:moveTo>
                    <a:pt x="339" y="0"/>
                  </a:moveTo>
                  <a:cubicBezTo>
                    <a:pt x="240" y="0"/>
                    <a:pt x="100" y="40"/>
                    <a:pt x="1" y="40"/>
                  </a:cubicBezTo>
                  <a:cubicBezTo>
                    <a:pt x="240" y="200"/>
                    <a:pt x="491" y="241"/>
                    <a:pt x="746" y="241"/>
                  </a:cubicBezTo>
                  <a:cubicBezTo>
                    <a:pt x="1015" y="241"/>
                    <a:pt x="1288" y="195"/>
                    <a:pt x="1554" y="195"/>
                  </a:cubicBezTo>
                  <a:cubicBezTo>
                    <a:pt x="1600" y="195"/>
                    <a:pt x="1646" y="196"/>
                    <a:pt x="1692" y="199"/>
                  </a:cubicBezTo>
                  <a:cubicBezTo>
                    <a:pt x="1520" y="60"/>
                    <a:pt x="1336" y="29"/>
                    <a:pt x="1147" y="29"/>
                  </a:cubicBezTo>
                  <a:cubicBezTo>
                    <a:pt x="989" y="29"/>
                    <a:pt x="829" y="51"/>
                    <a:pt x="672" y="51"/>
                  </a:cubicBezTo>
                  <a:cubicBezTo>
                    <a:pt x="559" y="51"/>
                    <a:pt x="447" y="40"/>
                    <a:pt x="33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33" name="Google Shape;12833;p21"/>
            <p:cNvSpPr/>
            <p:nvPr/>
          </p:nvSpPr>
          <p:spPr>
            <a:xfrm>
              <a:off x="5994450" y="2957550"/>
              <a:ext cx="43300" cy="5450"/>
            </a:xfrm>
            <a:custGeom>
              <a:avLst/>
              <a:gdLst/>
              <a:ahLst/>
              <a:cxnLst/>
              <a:rect l="l" t="t" r="r" b="b"/>
              <a:pathLst>
                <a:path w="1732" h="218" extrusionOk="0">
                  <a:moveTo>
                    <a:pt x="1163" y="1"/>
                  </a:moveTo>
                  <a:cubicBezTo>
                    <a:pt x="779" y="1"/>
                    <a:pt x="385" y="36"/>
                    <a:pt x="1" y="195"/>
                  </a:cubicBezTo>
                  <a:cubicBezTo>
                    <a:pt x="58" y="191"/>
                    <a:pt x="116" y="190"/>
                    <a:pt x="174" y="190"/>
                  </a:cubicBezTo>
                  <a:cubicBezTo>
                    <a:pt x="417" y="190"/>
                    <a:pt x="665" y="218"/>
                    <a:pt x="909" y="218"/>
                  </a:cubicBezTo>
                  <a:cubicBezTo>
                    <a:pt x="1193" y="218"/>
                    <a:pt x="1471" y="180"/>
                    <a:pt x="1731" y="16"/>
                  </a:cubicBezTo>
                  <a:cubicBezTo>
                    <a:pt x="1546" y="10"/>
                    <a:pt x="1356" y="1"/>
                    <a:pt x="1163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34" name="Google Shape;12834;p21"/>
            <p:cNvSpPr/>
            <p:nvPr/>
          </p:nvSpPr>
          <p:spPr>
            <a:xfrm>
              <a:off x="5461825" y="2886325"/>
              <a:ext cx="33850" cy="14450"/>
            </a:xfrm>
            <a:custGeom>
              <a:avLst/>
              <a:gdLst/>
              <a:ahLst/>
              <a:cxnLst/>
              <a:rect l="l" t="t" r="r" b="b"/>
              <a:pathLst>
                <a:path w="1354" h="578" extrusionOk="0">
                  <a:moveTo>
                    <a:pt x="200" y="1"/>
                  </a:moveTo>
                  <a:cubicBezTo>
                    <a:pt x="120" y="60"/>
                    <a:pt x="60" y="120"/>
                    <a:pt x="1" y="180"/>
                  </a:cubicBezTo>
                  <a:lnTo>
                    <a:pt x="1" y="379"/>
                  </a:lnTo>
                  <a:cubicBezTo>
                    <a:pt x="120" y="458"/>
                    <a:pt x="239" y="498"/>
                    <a:pt x="359" y="578"/>
                  </a:cubicBezTo>
                  <a:cubicBezTo>
                    <a:pt x="637" y="299"/>
                    <a:pt x="1234" y="558"/>
                    <a:pt x="1353" y="21"/>
                  </a:cubicBezTo>
                  <a:cubicBezTo>
                    <a:pt x="955" y="1"/>
                    <a:pt x="597" y="1"/>
                    <a:pt x="20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35" name="Google Shape;12835;p21"/>
            <p:cNvSpPr/>
            <p:nvPr/>
          </p:nvSpPr>
          <p:spPr>
            <a:xfrm>
              <a:off x="6305275" y="2790525"/>
              <a:ext cx="38325" cy="6025"/>
            </a:xfrm>
            <a:custGeom>
              <a:avLst/>
              <a:gdLst/>
              <a:ahLst/>
              <a:cxnLst/>
              <a:rect l="l" t="t" r="r" b="b"/>
              <a:pathLst>
                <a:path w="1533" h="241" extrusionOk="0">
                  <a:moveTo>
                    <a:pt x="762" y="1"/>
                  </a:moveTo>
                  <a:cubicBezTo>
                    <a:pt x="568" y="1"/>
                    <a:pt x="370" y="20"/>
                    <a:pt x="176" y="20"/>
                  </a:cubicBezTo>
                  <a:cubicBezTo>
                    <a:pt x="117" y="20"/>
                    <a:pt x="59" y="18"/>
                    <a:pt x="1" y="13"/>
                  </a:cubicBezTo>
                  <a:lnTo>
                    <a:pt x="1" y="13"/>
                  </a:lnTo>
                  <a:cubicBezTo>
                    <a:pt x="220" y="197"/>
                    <a:pt x="453" y="241"/>
                    <a:pt x="690" y="241"/>
                  </a:cubicBezTo>
                  <a:cubicBezTo>
                    <a:pt x="910" y="241"/>
                    <a:pt x="1134" y="203"/>
                    <a:pt x="1356" y="203"/>
                  </a:cubicBezTo>
                  <a:cubicBezTo>
                    <a:pt x="1415" y="203"/>
                    <a:pt x="1474" y="206"/>
                    <a:pt x="1532" y="212"/>
                  </a:cubicBezTo>
                  <a:cubicBezTo>
                    <a:pt x="1296" y="37"/>
                    <a:pt x="1032" y="1"/>
                    <a:pt x="762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36" name="Google Shape;12836;p21"/>
            <p:cNvSpPr/>
            <p:nvPr/>
          </p:nvSpPr>
          <p:spPr>
            <a:xfrm>
              <a:off x="5638375" y="2852425"/>
              <a:ext cx="38325" cy="6075"/>
            </a:xfrm>
            <a:custGeom>
              <a:avLst/>
              <a:gdLst/>
              <a:ahLst/>
              <a:cxnLst/>
              <a:rect l="l" t="t" r="r" b="b"/>
              <a:pathLst>
                <a:path w="1533" h="243" extrusionOk="0">
                  <a:moveTo>
                    <a:pt x="688" y="1"/>
                  </a:moveTo>
                  <a:cubicBezTo>
                    <a:pt x="446" y="1"/>
                    <a:pt x="213" y="49"/>
                    <a:pt x="1" y="243"/>
                  </a:cubicBezTo>
                  <a:cubicBezTo>
                    <a:pt x="518" y="243"/>
                    <a:pt x="1035" y="243"/>
                    <a:pt x="1532" y="44"/>
                  </a:cubicBezTo>
                  <a:lnTo>
                    <a:pt x="1532" y="44"/>
                  </a:lnTo>
                  <a:cubicBezTo>
                    <a:pt x="1493" y="47"/>
                    <a:pt x="1453" y="48"/>
                    <a:pt x="1413" y="48"/>
                  </a:cubicBezTo>
                  <a:cubicBezTo>
                    <a:pt x="1173" y="48"/>
                    <a:pt x="927" y="1"/>
                    <a:pt x="688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37" name="Google Shape;12837;p21"/>
            <p:cNvSpPr/>
            <p:nvPr/>
          </p:nvSpPr>
          <p:spPr>
            <a:xfrm>
              <a:off x="5504600" y="2857525"/>
              <a:ext cx="19425" cy="13900"/>
            </a:xfrm>
            <a:custGeom>
              <a:avLst/>
              <a:gdLst/>
              <a:ahLst/>
              <a:cxnLst/>
              <a:rect l="l" t="t" r="r" b="b"/>
              <a:pathLst>
                <a:path w="777" h="556" extrusionOk="0">
                  <a:moveTo>
                    <a:pt x="411" y="0"/>
                  </a:moveTo>
                  <a:cubicBezTo>
                    <a:pt x="257" y="0"/>
                    <a:pt x="113" y="32"/>
                    <a:pt x="0" y="178"/>
                  </a:cubicBezTo>
                  <a:cubicBezTo>
                    <a:pt x="179" y="258"/>
                    <a:pt x="319" y="357"/>
                    <a:pt x="339" y="556"/>
                  </a:cubicBezTo>
                  <a:cubicBezTo>
                    <a:pt x="438" y="556"/>
                    <a:pt x="518" y="476"/>
                    <a:pt x="577" y="377"/>
                  </a:cubicBezTo>
                  <a:cubicBezTo>
                    <a:pt x="637" y="258"/>
                    <a:pt x="697" y="138"/>
                    <a:pt x="776" y="19"/>
                  </a:cubicBezTo>
                  <a:cubicBezTo>
                    <a:pt x="655" y="19"/>
                    <a:pt x="530" y="0"/>
                    <a:pt x="411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38" name="Google Shape;12838;p21"/>
            <p:cNvSpPr/>
            <p:nvPr/>
          </p:nvSpPr>
          <p:spPr>
            <a:xfrm>
              <a:off x="6389325" y="2803375"/>
              <a:ext cx="20900" cy="11375"/>
            </a:xfrm>
            <a:custGeom>
              <a:avLst/>
              <a:gdLst/>
              <a:ahLst/>
              <a:cxnLst/>
              <a:rect l="l" t="t" r="r" b="b"/>
              <a:pathLst>
                <a:path w="836" h="455" extrusionOk="0">
                  <a:moveTo>
                    <a:pt x="346" y="1"/>
                  </a:moveTo>
                  <a:cubicBezTo>
                    <a:pt x="260" y="1"/>
                    <a:pt x="165" y="20"/>
                    <a:pt x="60" y="56"/>
                  </a:cubicBezTo>
                  <a:lnTo>
                    <a:pt x="40" y="96"/>
                  </a:lnTo>
                  <a:cubicBezTo>
                    <a:pt x="0" y="216"/>
                    <a:pt x="40" y="315"/>
                    <a:pt x="140" y="414"/>
                  </a:cubicBezTo>
                  <a:cubicBezTo>
                    <a:pt x="199" y="434"/>
                    <a:pt x="219" y="434"/>
                    <a:pt x="259" y="454"/>
                  </a:cubicBezTo>
                  <a:lnTo>
                    <a:pt x="836" y="454"/>
                  </a:lnTo>
                  <a:cubicBezTo>
                    <a:pt x="748" y="147"/>
                    <a:pt x="585" y="1"/>
                    <a:pt x="346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39" name="Google Shape;12839;p21"/>
            <p:cNvSpPr/>
            <p:nvPr/>
          </p:nvSpPr>
          <p:spPr>
            <a:xfrm>
              <a:off x="5356400" y="2957150"/>
              <a:ext cx="24875" cy="10275"/>
            </a:xfrm>
            <a:custGeom>
              <a:avLst/>
              <a:gdLst/>
              <a:ahLst/>
              <a:cxnLst/>
              <a:rect l="l" t="t" r="r" b="b"/>
              <a:pathLst>
                <a:path w="995" h="411" extrusionOk="0">
                  <a:moveTo>
                    <a:pt x="197" y="1"/>
                  </a:moveTo>
                  <a:cubicBezTo>
                    <a:pt x="132" y="1"/>
                    <a:pt x="67" y="5"/>
                    <a:pt x="0" y="12"/>
                  </a:cubicBezTo>
                  <a:lnTo>
                    <a:pt x="0" y="211"/>
                  </a:lnTo>
                  <a:cubicBezTo>
                    <a:pt x="43" y="204"/>
                    <a:pt x="84" y="201"/>
                    <a:pt x="125" y="201"/>
                  </a:cubicBezTo>
                  <a:cubicBezTo>
                    <a:pt x="425" y="201"/>
                    <a:pt x="675" y="375"/>
                    <a:pt x="955" y="410"/>
                  </a:cubicBezTo>
                  <a:cubicBezTo>
                    <a:pt x="975" y="410"/>
                    <a:pt x="975" y="371"/>
                    <a:pt x="995" y="331"/>
                  </a:cubicBezTo>
                  <a:cubicBezTo>
                    <a:pt x="995" y="271"/>
                    <a:pt x="995" y="251"/>
                    <a:pt x="955" y="211"/>
                  </a:cubicBezTo>
                  <a:cubicBezTo>
                    <a:pt x="715" y="67"/>
                    <a:pt x="463" y="1"/>
                    <a:pt x="197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40" name="Google Shape;12840;p21"/>
            <p:cNvSpPr/>
            <p:nvPr/>
          </p:nvSpPr>
          <p:spPr>
            <a:xfrm>
              <a:off x="5260900" y="2883125"/>
              <a:ext cx="23400" cy="13175"/>
            </a:xfrm>
            <a:custGeom>
              <a:avLst/>
              <a:gdLst/>
              <a:ahLst/>
              <a:cxnLst/>
              <a:rect l="l" t="t" r="r" b="b"/>
              <a:pathLst>
                <a:path w="936" h="527" extrusionOk="0">
                  <a:moveTo>
                    <a:pt x="343" y="0"/>
                  </a:moveTo>
                  <a:cubicBezTo>
                    <a:pt x="238" y="0"/>
                    <a:pt x="124" y="27"/>
                    <a:pt x="1" y="89"/>
                  </a:cubicBezTo>
                  <a:lnTo>
                    <a:pt x="1" y="248"/>
                  </a:lnTo>
                  <a:cubicBezTo>
                    <a:pt x="299" y="387"/>
                    <a:pt x="598" y="527"/>
                    <a:pt x="936" y="527"/>
                  </a:cubicBezTo>
                  <a:lnTo>
                    <a:pt x="936" y="328"/>
                  </a:lnTo>
                  <a:cubicBezTo>
                    <a:pt x="771" y="135"/>
                    <a:pt x="578" y="0"/>
                    <a:pt x="343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41" name="Google Shape;12841;p21"/>
            <p:cNvSpPr/>
            <p:nvPr/>
          </p:nvSpPr>
          <p:spPr>
            <a:xfrm>
              <a:off x="5790050" y="2981800"/>
              <a:ext cx="28375" cy="4900"/>
            </a:xfrm>
            <a:custGeom>
              <a:avLst/>
              <a:gdLst/>
              <a:ahLst/>
              <a:cxnLst/>
              <a:rect l="l" t="t" r="r" b="b"/>
              <a:pathLst>
                <a:path w="1135" h="196" extrusionOk="0">
                  <a:moveTo>
                    <a:pt x="606" y="1"/>
                  </a:moveTo>
                  <a:cubicBezTo>
                    <a:pt x="393" y="1"/>
                    <a:pt x="185" y="30"/>
                    <a:pt x="1" y="160"/>
                  </a:cubicBezTo>
                  <a:cubicBezTo>
                    <a:pt x="21" y="159"/>
                    <a:pt x="41" y="159"/>
                    <a:pt x="61" y="159"/>
                  </a:cubicBezTo>
                  <a:cubicBezTo>
                    <a:pt x="236" y="159"/>
                    <a:pt x="427" y="196"/>
                    <a:pt x="614" y="196"/>
                  </a:cubicBezTo>
                  <a:cubicBezTo>
                    <a:pt x="797" y="196"/>
                    <a:pt x="977" y="160"/>
                    <a:pt x="1135" y="21"/>
                  </a:cubicBezTo>
                  <a:cubicBezTo>
                    <a:pt x="963" y="21"/>
                    <a:pt x="783" y="1"/>
                    <a:pt x="606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42" name="Google Shape;12842;p21"/>
            <p:cNvSpPr/>
            <p:nvPr/>
          </p:nvSpPr>
          <p:spPr>
            <a:xfrm>
              <a:off x="5602075" y="2757525"/>
              <a:ext cx="31350" cy="4725"/>
            </a:xfrm>
            <a:custGeom>
              <a:avLst/>
              <a:gdLst/>
              <a:ahLst/>
              <a:cxnLst/>
              <a:rect l="l" t="t" r="r" b="b"/>
              <a:pathLst>
                <a:path w="1254" h="189" extrusionOk="0">
                  <a:moveTo>
                    <a:pt x="1254" y="1"/>
                  </a:moveTo>
                  <a:cubicBezTo>
                    <a:pt x="816" y="1"/>
                    <a:pt x="418" y="40"/>
                    <a:pt x="0" y="40"/>
                  </a:cubicBezTo>
                  <a:cubicBezTo>
                    <a:pt x="294" y="158"/>
                    <a:pt x="599" y="189"/>
                    <a:pt x="915" y="189"/>
                  </a:cubicBezTo>
                  <a:cubicBezTo>
                    <a:pt x="1026" y="189"/>
                    <a:pt x="1139" y="185"/>
                    <a:pt x="1254" y="180"/>
                  </a:cubicBezTo>
                  <a:lnTo>
                    <a:pt x="1254" y="1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43" name="Google Shape;12843;p21"/>
            <p:cNvSpPr/>
            <p:nvPr/>
          </p:nvSpPr>
          <p:spPr>
            <a:xfrm>
              <a:off x="5280300" y="2823675"/>
              <a:ext cx="14950" cy="10950"/>
            </a:xfrm>
            <a:custGeom>
              <a:avLst/>
              <a:gdLst/>
              <a:ahLst/>
              <a:cxnLst/>
              <a:rect l="l" t="t" r="r" b="b"/>
              <a:pathLst>
                <a:path w="598" h="438" extrusionOk="0">
                  <a:moveTo>
                    <a:pt x="200" y="0"/>
                  </a:moveTo>
                  <a:cubicBezTo>
                    <a:pt x="41" y="100"/>
                    <a:pt x="1" y="219"/>
                    <a:pt x="1" y="398"/>
                  </a:cubicBezTo>
                  <a:lnTo>
                    <a:pt x="60" y="438"/>
                  </a:lnTo>
                  <a:lnTo>
                    <a:pt x="140" y="418"/>
                  </a:lnTo>
                  <a:cubicBezTo>
                    <a:pt x="319" y="398"/>
                    <a:pt x="498" y="338"/>
                    <a:pt x="598" y="179"/>
                  </a:cubicBezTo>
                  <a:cubicBezTo>
                    <a:pt x="518" y="40"/>
                    <a:pt x="359" y="20"/>
                    <a:pt x="20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44" name="Google Shape;12844;p21"/>
            <p:cNvSpPr/>
            <p:nvPr/>
          </p:nvSpPr>
          <p:spPr>
            <a:xfrm>
              <a:off x="5265875" y="2781250"/>
              <a:ext cx="25400" cy="4875"/>
            </a:xfrm>
            <a:custGeom>
              <a:avLst/>
              <a:gdLst/>
              <a:ahLst/>
              <a:cxnLst/>
              <a:rect l="l" t="t" r="r" b="b"/>
              <a:pathLst>
                <a:path w="1016" h="195" extrusionOk="0">
                  <a:moveTo>
                    <a:pt x="533" y="1"/>
                  </a:moveTo>
                  <a:cubicBezTo>
                    <a:pt x="345" y="1"/>
                    <a:pt x="162" y="35"/>
                    <a:pt x="1" y="185"/>
                  </a:cubicBezTo>
                  <a:cubicBezTo>
                    <a:pt x="95" y="190"/>
                    <a:pt x="187" y="194"/>
                    <a:pt x="277" y="194"/>
                  </a:cubicBezTo>
                  <a:cubicBezTo>
                    <a:pt x="545" y="194"/>
                    <a:pt x="792" y="161"/>
                    <a:pt x="1015" y="26"/>
                  </a:cubicBezTo>
                  <a:cubicBezTo>
                    <a:pt x="859" y="26"/>
                    <a:pt x="695" y="1"/>
                    <a:pt x="533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45" name="Google Shape;12845;p21"/>
            <p:cNvSpPr/>
            <p:nvPr/>
          </p:nvSpPr>
          <p:spPr>
            <a:xfrm>
              <a:off x="5614500" y="2857300"/>
              <a:ext cx="23900" cy="5700"/>
            </a:xfrm>
            <a:custGeom>
              <a:avLst/>
              <a:gdLst/>
              <a:ahLst/>
              <a:cxnLst/>
              <a:rect l="l" t="t" r="r" b="b"/>
              <a:pathLst>
                <a:path w="956" h="228" extrusionOk="0">
                  <a:moveTo>
                    <a:pt x="463" y="0"/>
                  </a:moveTo>
                  <a:cubicBezTo>
                    <a:pt x="294" y="0"/>
                    <a:pt x="134" y="42"/>
                    <a:pt x="1" y="227"/>
                  </a:cubicBezTo>
                  <a:cubicBezTo>
                    <a:pt x="50" y="227"/>
                    <a:pt x="99" y="227"/>
                    <a:pt x="149" y="227"/>
                  </a:cubicBezTo>
                  <a:cubicBezTo>
                    <a:pt x="422" y="227"/>
                    <a:pt x="703" y="213"/>
                    <a:pt x="956" y="28"/>
                  </a:cubicBezTo>
                  <a:lnTo>
                    <a:pt x="956" y="28"/>
                  </a:lnTo>
                  <a:cubicBezTo>
                    <a:pt x="937" y="29"/>
                    <a:pt x="918" y="29"/>
                    <a:pt x="899" y="29"/>
                  </a:cubicBezTo>
                  <a:cubicBezTo>
                    <a:pt x="753" y="29"/>
                    <a:pt x="605" y="0"/>
                    <a:pt x="463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46" name="Google Shape;12846;p21"/>
            <p:cNvSpPr/>
            <p:nvPr/>
          </p:nvSpPr>
          <p:spPr>
            <a:xfrm>
              <a:off x="6009875" y="2795825"/>
              <a:ext cx="16925" cy="9375"/>
            </a:xfrm>
            <a:custGeom>
              <a:avLst/>
              <a:gdLst/>
              <a:ahLst/>
              <a:cxnLst/>
              <a:rect l="l" t="t" r="r" b="b"/>
              <a:pathLst>
                <a:path w="677" h="375" extrusionOk="0">
                  <a:moveTo>
                    <a:pt x="358" y="0"/>
                  </a:moveTo>
                  <a:cubicBezTo>
                    <a:pt x="219" y="40"/>
                    <a:pt x="0" y="20"/>
                    <a:pt x="80" y="239"/>
                  </a:cubicBezTo>
                  <a:cubicBezTo>
                    <a:pt x="124" y="350"/>
                    <a:pt x="211" y="374"/>
                    <a:pt x="311" y="374"/>
                  </a:cubicBezTo>
                  <a:cubicBezTo>
                    <a:pt x="390" y="374"/>
                    <a:pt x="478" y="358"/>
                    <a:pt x="557" y="358"/>
                  </a:cubicBezTo>
                  <a:cubicBezTo>
                    <a:pt x="677" y="159"/>
                    <a:pt x="478" y="100"/>
                    <a:pt x="35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47" name="Google Shape;12847;p21"/>
            <p:cNvSpPr/>
            <p:nvPr/>
          </p:nvSpPr>
          <p:spPr>
            <a:xfrm>
              <a:off x="6018825" y="2795825"/>
              <a:ext cx="13950" cy="8975"/>
            </a:xfrm>
            <a:custGeom>
              <a:avLst/>
              <a:gdLst/>
              <a:ahLst/>
              <a:cxnLst/>
              <a:rect l="l" t="t" r="r" b="b"/>
              <a:pathLst>
                <a:path w="558" h="359" extrusionOk="0">
                  <a:moveTo>
                    <a:pt x="0" y="0"/>
                  </a:moveTo>
                  <a:cubicBezTo>
                    <a:pt x="60" y="120"/>
                    <a:pt x="120" y="239"/>
                    <a:pt x="199" y="358"/>
                  </a:cubicBezTo>
                  <a:lnTo>
                    <a:pt x="358" y="358"/>
                  </a:lnTo>
                  <a:cubicBezTo>
                    <a:pt x="438" y="239"/>
                    <a:pt x="498" y="120"/>
                    <a:pt x="557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48" name="Google Shape;12848;p21"/>
            <p:cNvSpPr/>
            <p:nvPr/>
          </p:nvSpPr>
          <p:spPr>
            <a:xfrm>
              <a:off x="6037725" y="2800350"/>
              <a:ext cx="19425" cy="4925"/>
            </a:xfrm>
            <a:custGeom>
              <a:avLst/>
              <a:gdLst/>
              <a:ahLst/>
              <a:cxnLst/>
              <a:rect l="l" t="t" r="r" b="b"/>
              <a:pathLst>
                <a:path w="777" h="197" extrusionOk="0">
                  <a:moveTo>
                    <a:pt x="375" y="1"/>
                  </a:moveTo>
                  <a:cubicBezTo>
                    <a:pt x="234" y="1"/>
                    <a:pt x="104" y="33"/>
                    <a:pt x="0" y="177"/>
                  </a:cubicBezTo>
                  <a:cubicBezTo>
                    <a:pt x="121" y="177"/>
                    <a:pt x="246" y="196"/>
                    <a:pt x="365" y="196"/>
                  </a:cubicBezTo>
                  <a:cubicBezTo>
                    <a:pt x="520" y="196"/>
                    <a:pt x="664" y="164"/>
                    <a:pt x="776" y="18"/>
                  </a:cubicBezTo>
                  <a:lnTo>
                    <a:pt x="776" y="18"/>
                  </a:lnTo>
                  <a:cubicBezTo>
                    <a:pt x="756" y="20"/>
                    <a:pt x="736" y="20"/>
                    <a:pt x="716" y="20"/>
                  </a:cubicBezTo>
                  <a:cubicBezTo>
                    <a:pt x="601" y="20"/>
                    <a:pt x="485" y="1"/>
                    <a:pt x="375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49" name="Google Shape;12849;p21"/>
            <p:cNvSpPr/>
            <p:nvPr/>
          </p:nvSpPr>
          <p:spPr>
            <a:xfrm>
              <a:off x="5475750" y="2862500"/>
              <a:ext cx="19425" cy="4650"/>
            </a:xfrm>
            <a:custGeom>
              <a:avLst/>
              <a:gdLst/>
              <a:ahLst/>
              <a:cxnLst/>
              <a:rect l="l" t="t" r="r" b="b"/>
              <a:pathLst>
                <a:path w="777" h="186" extrusionOk="0">
                  <a:moveTo>
                    <a:pt x="412" y="0"/>
                  </a:moveTo>
                  <a:cubicBezTo>
                    <a:pt x="257" y="0"/>
                    <a:pt x="113" y="32"/>
                    <a:pt x="1" y="178"/>
                  </a:cubicBezTo>
                  <a:cubicBezTo>
                    <a:pt x="99" y="178"/>
                    <a:pt x="197" y="185"/>
                    <a:pt x="293" y="185"/>
                  </a:cubicBezTo>
                  <a:cubicBezTo>
                    <a:pt x="468" y="185"/>
                    <a:pt x="635" y="160"/>
                    <a:pt x="776" y="19"/>
                  </a:cubicBezTo>
                  <a:cubicBezTo>
                    <a:pt x="655" y="19"/>
                    <a:pt x="530" y="0"/>
                    <a:pt x="412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50" name="Google Shape;12850;p21"/>
            <p:cNvSpPr/>
            <p:nvPr/>
          </p:nvSpPr>
          <p:spPr>
            <a:xfrm>
              <a:off x="5595100" y="2862500"/>
              <a:ext cx="19425" cy="4650"/>
            </a:xfrm>
            <a:custGeom>
              <a:avLst/>
              <a:gdLst/>
              <a:ahLst/>
              <a:cxnLst/>
              <a:rect l="l" t="t" r="r" b="b"/>
              <a:pathLst>
                <a:path w="777" h="186" extrusionOk="0">
                  <a:moveTo>
                    <a:pt x="412" y="0"/>
                  </a:moveTo>
                  <a:cubicBezTo>
                    <a:pt x="257" y="0"/>
                    <a:pt x="113" y="32"/>
                    <a:pt x="1" y="178"/>
                  </a:cubicBezTo>
                  <a:cubicBezTo>
                    <a:pt x="99" y="178"/>
                    <a:pt x="197" y="185"/>
                    <a:pt x="293" y="185"/>
                  </a:cubicBezTo>
                  <a:cubicBezTo>
                    <a:pt x="468" y="185"/>
                    <a:pt x="635" y="160"/>
                    <a:pt x="777" y="19"/>
                  </a:cubicBezTo>
                  <a:cubicBezTo>
                    <a:pt x="656" y="19"/>
                    <a:pt x="531" y="0"/>
                    <a:pt x="412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51" name="Google Shape;12851;p21"/>
            <p:cNvSpPr/>
            <p:nvPr/>
          </p:nvSpPr>
          <p:spPr>
            <a:xfrm>
              <a:off x="5747775" y="2848525"/>
              <a:ext cx="8975" cy="9475"/>
            </a:xfrm>
            <a:custGeom>
              <a:avLst/>
              <a:gdLst/>
              <a:ahLst/>
              <a:cxnLst/>
              <a:rect l="l" t="t" r="r" b="b"/>
              <a:pathLst>
                <a:path w="359" h="379" extrusionOk="0">
                  <a:moveTo>
                    <a:pt x="359" y="1"/>
                  </a:moveTo>
                  <a:cubicBezTo>
                    <a:pt x="240" y="1"/>
                    <a:pt x="120" y="1"/>
                    <a:pt x="1" y="21"/>
                  </a:cubicBezTo>
                  <a:lnTo>
                    <a:pt x="1" y="379"/>
                  </a:lnTo>
                  <a:lnTo>
                    <a:pt x="359" y="379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52" name="Google Shape;12852;p21"/>
            <p:cNvSpPr/>
            <p:nvPr/>
          </p:nvSpPr>
          <p:spPr>
            <a:xfrm>
              <a:off x="5726900" y="2990275"/>
              <a:ext cx="19925" cy="5625"/>
            </a:xfrm>
            <a:custGeom>
              <a:avLst/>
              <a:gdLst/>
              <a:ahLst/>
              <a:cxnLst/>
              <a:rect l="l" t="t" r="r" b="b"/>
              <a:pathLst>
                <a:path w="797" h="225" extrusionOk="0">
                  <a:moveTo>
                    <a:pt x="796" y="40"/>
                  </a:moveTo>
                  <a:lnTo>
                    <a:pt x="796" y="40"/>
                  </a:lnTo>
                  <a:cubicBezTo>
                    <a:pt x="538" y="80"/>
                    <a:pt x="259" y="0"/>
                    <a:pt x="0" y="199"/>
                  </a:cubicBezTo>
                  <a:cubicBezTo>
                    <a:pt x="129" y="199"/>
                    <a:pt x="262" y="225"/>
                    <a:pt x="389" y="225"/>
                  </a:cubicBezTo>
                  <a:cubicBezTo>
                    <a:pt x="537" y="225"/>
                    <a:pt x="678" y="190"/>
                    <a:pt x="796" y="4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53" name="Google Shape;12853;p21"/>
            <p:cNvSpPr/>
            <p:nvPr/>
          </p:nvSpPr>
          <p:spPr>
            <a:xfrm>
              <a:off x="5336500" y="2950100"/>
              <a:ext cx="19925" cy="7625"/>
            </a:xfrm>
            <a:custGeom>
              <a:avLst/>
              <a:gdLst/>
              <a:ahLst/>
              <a:cxnLst/>
              <a:rect l="l" t="t" r="r" b="b"/>
              <a:pathLst>
                <a:path w="797" h="305" extrusionOk="0">
                  <a:moveTo>
                    <a:pt x="204" y="0"/>
                  </a:moveTo>
                  <a:cubicBezTo>
                    <a:pt x="172" y="0"/>
                    <a:pt x="137" y="5"/>
                    <a:pt x="100" y="16"/>
                  </a:cubicBezTo>
                  <a:cubicBezTo>
                    <a:pt x="60" y="36"/>
                    <a:pt x="40" y="56"/>
                    <a:pt x="1" y="96"/>
                  </a:cubicBezTo>
                  <a:cubicBezTo>
                    <a:pt x="153" y="273"/>
                    <a:pt x="329" y="305"/>
                    <a:pt x="503" y="305"/>
                  </a:cubicBezTo>
                  <a:cubicBezTo>
                    <a:pt x="603" y="305"/>
                    <a:pt x="702" y="294"/>
                    <a:pt x="796" y="294"/>
                  </a:cubicBezTo>
                  <a:cubicBezTo>
                    <a:pt x="757" y="115"/>
                    <a:pt x="578" y="115"/>
                    <a:pt x="418" y="96"/>
                  </a:cubicBezTo>
                  <a:cubicBezTo>
                    <a:pt x="360" y="37"/>
                    <a:pt x="291" y="0"/>
                    <a:pt x="204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54" name="Google Shape;12854;p21"/>
            <p:cNvSpPr/>
            <p:nvPr/>
          </p:nvSpPr>
          <p:spPr>
            <a:xfrm>
              <a:off x="6077500" y="2793925"/>
              <a:ext cx="8475" cy="4725"/>
            </a:xfrm>
            <a:custGeom>
              <a:avLst/>
              <a:gdLst/>
              <a:ahLst/>
              <a:cxnLst/>
              <a:rect l="l" t="t" r="r" b="b"/>
              <a:pathLst>
                <a:path w="339" h="189" extrusionOk="0">
                  <a:moveTo>
                    <a:pt x="119" y="1"/>
                  </a:moveTo>
                  <a:cubicBezTo>
                    <a:pt x="93" y="1"/>
                    <a:pt x="67" y="10"/>
                    <a:pt x="41" y="37"/>
                  </a:cubicBezTo>
                  <a:cubicBezTo>
                    <a:pt x="1" y="37"/>
                    <a:pt x="41" y="136"/>
                    <a:pt x="60" y="156"/>
                  </a:cubicBezTo>
                  <a:cubicBezTo>
                    <a:pt x="95" y="179"/>
                    <a:pt x="127" y="189"/>
                    <a:pt x="156" y="189"/>
                  </a:cubicBezTo>
                  <a:cubicBezTo>
                    <a:pt x="226" y="189"/>
                    <a:pt x="283" y="133"/>
                    <a:pt x="339" y="76"/>
                  </a:cubicBezTo>
                  <a:cubicBezTo>
                    <a:pt x="266" y="76"/>
                    <a:pt x="192" y="1"/>
                    <a:pt x="11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55" name="Google Shape;12855;p21"/>
            <p:cNvSpPr/>
            <p:nvPr/>
          </p:nvSpPr>
          <p:spPr>
            <a:xfrm>
              <a:off x="6085950" y="2791575"/>
              <a:ext cx="9475" cy="4275"/>
            </a:xfrm>
            <a:custGeom>
              <a:avLst/>
              <a:gdLst/>
              <a:ahLst/>
              <a:cxnLst/>
              <a:rect l="l" t="t" r="r" b="b"/>
              <a:pathLst>
                <a:path w="379" h="171" extrusionOk="0">
                  <a:moveTo>
                    <a:pt x="263" y="1"/>
                  </a:moveTo>
                  <a:cubicBezTo>
                    <a:pt x="241" y="1"/>
                    <a:pt x="218" y="5"/>
                    <a:pt x="200" y="11"/>
                  </a:cubicBezTo>
                  <a:cubicBezTo>
                    <a:pt x="120" y="31"/>
                    <a:pt x="61" y="111"/>
                    <a:pt x="1" y="170"/>
                  </a:cubicBezTo>
                  <a:lnTo>
                    <a:pt x="240" y="170"/>
                  </a:lnTo>
                  <a:lnTo>
                    <a:pt x="379" y="91"/>
                  </a:lnTo>
                  <a:cubicBezTo>
                    <a:pt x="365" y="22"/>
                    <a:pt x="313" y="1"/>
                    <a:pt x="263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56" name="Google Shape;12856;p21"/>
            <p:cNvSpPr/>
            <p:nvPr/>
          </p:nvSpPr>
          <p:spPr>
            <a:xfrm>
              <a:off x="5918375" y="2771950"/>
              <a:ext cx="16425" cy="3575"/>
            </a:xfrm>
            <a:custGeom>
              <a:avLst/>
              <a:gdLst/>
              <a:ahLst/>
              <a:cxnLst/>
              <a:rect l="l" t="t" r="r" b="b"/>
              <a:pathLst>
                <a:path w="657" h="143" extrusionOk="0">
                  <a:moveTo>
                    <a:pt x="0" y="0"/>
                  </a:moveTo>
                  <a:cubicBezTo>
                    <a:pt x="102" y="92"/>
                    <a:pt x="215" y="142"/>
                    <a:pt x="330" y="142"/>
                  </a:cubicBezTo>
                  <a:cubicBezTo>
                    <a:pt x="439" y="142"/>
                    <a:pt x="550" y="97"/>
                    <a:pt x="657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57" name="Google Shape;12857;p21"/>
            <p:cNvSpPr/>
            <p:nvPr/>
          </p:nvSpPr>
          <p:spPr>
            <a:xfrm>
              <a:off x="5304175" y="2953200"/>
              <a:ext cx="10975" cy="6325"/>
            </a:xfrm>
            <a:custGeom>
              <a:avLst/>
              <a:gdLst/>
              <a:ahLst/>
              <a:cxnLst/>
              <a:rect l="l" t="t" r="r" b="b"/>
              <a:pathLst>
                <a:path w="439" h="253" extrusionOk="0">
                  <a:moveTo>
                    <a:pt x="272" y="1"/>
                  </a:moveTo>
                  <a:cubicBezTo>
                    <a:pt x="163" y="1"/>
                    <a:pt x="68" y="49"/>
                    <a:pt x="1" y="170"/>
                  </a:cubicBezTo>
                  <a:cubicBezTo>
                    <a:pt x="60" y="190"/>
                    <a:pt x="140" y="210"/>
                    <a:pt x="180" y="210"/>
                  </a:cubicBezTo>
                  <a:cubicBezTo>
                    <a:pt x="217" y="238"/>
                    <a:pt x="254" y="253"/>
                    <a:pt x="286" y="253"/>
                  </a:cubicBezTo>
                  <a:cubicBezTo>
                    <a:pt x="325" y="253"/>
                    <a:pt x="357" y="233"/>
                    <a:pt x="379" y="190"/>
                  </a:cubicBezTo>
                  <a:cubicBezTo>
                    <a:pt x="398" y="131"/>
                    <a:pt x="438" y="31"/>
                    <a:pt x="438" y="31"/>
                  </a:cubicBezTo>
                  <a:cubicBezTo>
                    <a:pt x="380" y="12"/>
                    <a:pt x="325" y="1"/>
                    <a:pt x="272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58" name="Google Shape;12858;p21"/>
            <p:cNvSpPr/>
            <p:nvPr/>
          </p:nvSpPr>
          <p:spPr>
            <a:xfrm>
              <a:off x="5327225" y="2947500"/>
              <a:ext cx="11800" cy="6000"/>
            </a:xfrm>
            <a:custGeom>
              <a:avLst/>
              <a:gdLst/>
              <a:ahLst/>
              <a:cxnLst/>
              <a:rect l="l" t="t" r="r" b="b"/>
              <a:pathLst>
                <a:path w="472" h="240" extrusionOk="0">
                  <a:moveTo>
                    <a:pt x="53" y="1"/>
                  </a:moveTo>
                  <a:lnTo>
                    <a:pt x="53" y="1"/>
                  </a:lnTo>
                  <a:cubicBezTo>
                    <a:pt x="1" y="193"/>
                    <a:pt x="44" y="239"/>
                    <a:pt x="118" y="239"/>
                  </a:cubicBezTo>
                  <a:cubicBezTo>
                    <a:pt x="187" y="239"/>
                    <a:pt x="282" y="199"/>
                    <a:pt x="350" y="199"/>
                  </a:cubicBezTo>
                  <a:cubicBezTo>
                    <a:pt x="375" y="199"/>
                    <a:pt x="396" y="204"/>
                    <a:pt x="411" y="219"/>
                  </a:cubicBezTo>
                  <a:cubicBezTo>
                    <a:pt x="431" y="219"/>
                    <a:pt x="451" y="200"/>
                    <a:pt x="471" y="160"/>
                  </a:cubicBezTo>
                  <a:cubicBezTo>
                    <a:pt x="471" y="120"/>
                    <a:pt x="451" y="100"/>
                    <a:pt x="372" y="60"/>
                  </a:cubicBezTo>
                  <a:cubicBezTo>
                    <a:pt x="272" y="40"/>
                    <a:pt x="153" y="20"/>
                    <a:pt x="53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59" name="Google Shape;12859;p21"/>
            <p:cNvSpPr/>
            <p:nvPr/>
          </p:nvSpPr>
          <p:spPr>
            <a:xfrm>
              <a:off x="6342075" y="2857975"/>
              <a:ext cx="7500" cy="10475"/>
            </a:xfrm>
            <a:custGeom>
              <a:avLst/>
              <a:gdLst/>
              <a:ahLst/>
              <a:cxnLst/>
              <a:rect l="l" t="t" r="r" b="b"/>
              <a:pathLst>
                <a:path w="300" h="419" extrusionOk="0">
                  <a:moveTo>
                    <a:pt x="40" y="1"/>
                  </a:moveTo>
                  <a:cubicBezTo>
                    <a:pt x="40" y="140"/>
                    <a:pt x="1" y="299"/>
                    <a:pt x="140" y="419"/>
                  </a:cubicBezTo>
                  <a:cubicBezTo>
                    <a:pt x="299" y="299"/>
                    <a:pt x="239" y="140"/>
                    <a:pt x="23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60" name="Google Shape;12860;p21"/>
            <p:cNvSpPr/>
            <p:nvPr/>
          </p:nvSpPr>
          <p:spPr>
            <a:xfrm>
              <a:off x="5385250" y="2967400"/>
              <a:ext cx="5475" cy="5500"/>
            </a:xfrm>
            <a:custGeom>
              <a:avLst/>
              <a:gdLst/>
              <a:ahLst/>
              <a:cxnLst/>
              <a:rect l="l" t="t" r="r" b="b"/>
              <a:pathLst>
                <a:path w="219" h="220" extrusionOk="0">
                  <a:moveTo>
                    <a:pt x="0" y="0"/>
                  </a:moveTo>
                  <a:lnTo>
                    <a:pt x="0" y="199"/>
                  </a:lnTo>
                  <a:cubicBezTo>
                    <a:pt x="80" y="159"/>
                    <a:pt x="219" y="219"/>
                    <a:pt x="219" y="60"/>
                  </a:cubicBezTo>
                  <a:cubicBezTo>
                    <a:pt x="219" y="40"/>
                    <a:pt x="80" y="20"/>
                    <a:pt x="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61" name="Google Shape;12861;p21"/>
            <p:cNvSpPr/>
            <p:nvPr/>
          </p:nvSpPr>
          <p:spPr>
            <a:xfrm>
              <a:off x="5971575" y="2847050"/>
              <a:ext cx="4000" cy="6475"/>
            </a:xfrm>
            <a:custGeom>
              <a:avLst/>
              <a:gdLst/>
              <a:ahLst/>
              <a:cxnLst/>
              <a:rect l="l" t="t" r="r" b="b"/>
              <a:pathLst>
                <a:path w="160" h="259" extrusionOk="0">
                  <a:moveTo>
                    <a:pt x="100" y="0"/>
                  </a:moveTo>
                  <a:cubicBezTo>
                    <a:pt x="1" y="40"/>
                    <a:pt x="21" y="140"/>
                    <a:pt x="1" y="239"/>
                  </a:cubicBezTo>
                  <a:cubicBezTo>
                    <a:pt x="60" y="239"/>
                    <a:pt x="120" y="239"/>
                    <a:pt x="160" y="259"/>
                  </a:cubicBezTo>
                  <a:cubicBezTo>
                    <a:pt x="140" y="179"/>
                    <a:pt x="120" y="80"/>
                    <a:pt x="10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62" name="Google Shape;12862;p21"/>
            <p:cNvSpPr/>
            <p:nvPr/>
          </p:nvSpPr>
          <p:spPr>
            <a:xfrm>
              <a:off x="5336500" y="2948625"/>
              <a:ext cx="10975" cy="4375"/>
            </a:xfrm>
            <a:custGeom>
              <a:avLst/>
              <a:gdLst/>
              <a:ahLst/>
              <a:cxnLst/>
              <a:rect l="l" t="t" r="r" b="b"/>
              <a:pathLst>
                <a:path w="439" h="175" extrusionOk="0">
                  <a:moveTo>
                    <a:pt x="124" y="1"/>
                  </a:moveTo>
                  <a:cubicBezTo>
                    <a:pt x="84" y="1"/>
                    <a:pt x="43" y="6"/>
                    <a:pt x="1" y="15"/>
                  </a:cubicBezTo>
                  <a:cubicBezTo>
                    <a:pt x="40" y="75"/>
                    <a:pt x="40" y="115"/>
                    <a:pt x="40" y="174"/>
                  </a:cubicBezTo>
                  <a:lnTo>
                    <a:pt x="438" y="174"/>
                  </a:lnTo>
                  <a:cubicBezTo>
                    <a:pt x="362" y="53"/>
                    <a:pt x="251" y="1"/>
                    <a:pt x="124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63" name="Google Shape;12863;p21"/>
            <p:cNvSpPr/>
            <p:nvPr/>
          </p:nvSpPr>
          <p:spPr>
            <a:xfrm>
              <a:off x="5294225" y="2953975"/>
              <a:ext cx="5000" cy="4000"/>
            </a:xfrm>
            <a:custGeom>
              <a:avLst/>
              <a:gdLst/>
              <a:ahLst/>
              <a:cxnLst/>
              <a:rect l="l" t="t" r="r" b="b"/>
              <a:pathLst>
                <a:path w="200" h="160" extrusionOk="0">
                  <a:moveTo>
                    <a:pt x="1" y="0"/>
                  </a:moveTo>
                  <a:cubicBezTo>
                    <a:pt x="60" y="60"/>
                    <a:pt x="140" y="100"/>
                    <a:pt x="200" y="159"/>
                  </a:cubicBezTo>
                  <a:cubicBezTo>
                    <a:pt x="180" y="80"/>
                    <a:pt x="100" y="0"/>
                    <a:pt x="1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64" name="Google Shape;12864;p21"/>
            <p:cNvSpPr/>
            <p:nvPr/>
          </p:nvSpPr>
          <p:spPr>
            <a:xfrm>
              <a:off x="5308650" y="2957950"/>
              <a:ext cx="5500" cy="4500"/>
            </a:xfrm>
            <a:custGeom>
              <a:avLst/>
              <a:gdLst/>
              <a:ahLst/>
              <a:cxnLst/>
              <a:rect l="l" t="t" r="r" b="b"/>
              <a:pathLst>
                <a:path w="220" h="180" extrusionOk="0">
                  <a:moveTo>
                    <a:pt x="200" y="0"/>
                  </a:moveTo>
                  <a:cubicBezTo>
                    <a:pt x="120" y="0"/>
                    <a:pt x="80" y="20"/>
                    <a:pt x="1" y="20"/>
                  </a:cubicBezTo>
                  <a:lnTo>
                    <a:pt x="219" y="179"/>
                  </a:lnTo>
                  <a:cubicBezTo>
                    <a:pt x="200" y="100"/>
                    <a:pt x="200" y="40"/>
                    <a:pt x="20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65" name="Google Shape;12865;p21"/>
            <p:cNvSpPr/>
            <p:nvPr/>
          </p:nvSpPr>
          <p:spPr>
            <a:xfrm>
              <a:off x="5380275" y="2962925"/>
              <a:ext cx="5000" cy="4500"/>
            </a:xfrm>
            <a:custGeom>
              <a:avLst/>
              <a:gdLst/>
              <a:ahLst/>
              <a:cxnLst/>
              <a:rect l="l" t="t" r="r" b="b"/>
              <a:pathLst>
                <a:path w="200" h="180" extrusionOk="0">
                  <a:moveTo>
                    <a:pt x="0" y="0"/>
                  </a:moveTo>
                  <a:lnTo>
                    <a:pt x="0" y="179"/>
                  </a:lnTo>
                  <a:lnTo>
                    <a:pt x="199" y="179"/>
                  </a:lnTo>
                  <a:cubicBezTo>
                    <a:pt x="120" y="120"/>
                    <a:pt x="80" y="40"/>
                    <a:pt x="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66" name="Google Shape;12866;p21"/>
            <p:cNvSpPr/>
            <p:nvPr/>
          </p:nvSpPr>
          <p:spPr>
            <a:xfrm>
              <a:off x="5643350" y="2876375"/>
              <a:ext cx="4000" cy="4500"/>
            </a:xfrm>
            <a:custGeom>
              <a:avLst/>
              <a:gdLst/>
              <a:ahLst/>
              <a:cxnLst/>
              <a:rect l="l" t="t" r="r" b="b"/>
              <a:pathLst>
                <a:path w="160" h="180" extrusionOk="0">
                  <a:moveTo>
                    <a:pt x="160" y="1"/>
                  </a:moveTo>
                  <a:lnTo>
                    <a:pt x="0" y="180"/>
                  </a:lnTo>
                  <a:lnTo>
                    <a:pt x="140" y="180"/>
                  </a:lnTo>
                  <a:cubicBezTo>
                    <a:pt x="140" y="120"/>
                    <a:pt x="160" y="80"/>
                    <a:pt x="16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67" name="Google Shape;12867;p21"/>
            <p:cNvSpPr/>
            <p:nvPr/>
          </p:nvSpPr>
          <p:spPr>
            <a:xfrm>
              <a:off x="5957150" y="2851150"/>
              <a:ext cx="5000" cy="1875"/>
            </a:xfrm>
            <a:custGeom>
              <a:avLst/>
              <a:gdLst/>
              <a:ahLst/>
              <a:cxnLst/>
              <a:rect l="l" t="t" r="r" b="b"/>
              <a:pathLst>
                <a:path w="200" h="75" extrusionOk="0">
                  <a:moveTo>
                    <a:pt x="85" y="0"/>
                  </a:moveTo>
                  <a:cubicBezTo>
                    <a:pt x="50" y="0"/>
                    <a:pt x="21" y="25"/>
                    <a:pt x="1" y="75"/>
                  </a:cubicBezTo>
                  <a:lnTo>
                    <a:pt x="200" y="75"/>
                  </a:lnTo>
                  <a:cubicBezTo>
                    <a:pt x="160" y="25"/>
                    <a:pt x="120" y="0"/>
                    <a:pt x="85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68" name="Google Shape;12868;p21"/>
            <p:cNvSpPr/>
            <p:nvPr/>
          </p:nvSpPr>
          <p:spPr>
            <a:xfrm>
              <a:off x="5985500" y="2848525"/>
              <a:ext cx="6000" cy="4500"/>
            </a:xfrm>
            <a:custGeom>
              <a:avLst/>
              <a:gdLst/>
              <a:ahLst/>
              <a:cxnLst/>
              <a:rect l="l" t="t" r="r" b="b"/>
              <a:pathLst>
                <a:path w="240" h="180" extrusionOk="0">
                  <a:moveTo>
                    <a:pt x="239" y="1"/>
                  </a:moveTo>
                  <a:lnTo>
                    <a:pt x="239" y="1"/>
                  </a:lnTo>
                  <a:cubicBezTo>
                    <a:pt x="140" y="21"/>
                    <a:pt x="60" y="81"/>
                    <a:pt x="1" y="180"/>
                  </a:cubicBezTo>
                  <a:cubicBezTo>
                    <a:pt x="80" y="120"/>
                    <a:pt x="160" y="41"/>
                    <a:pt x="23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69" name="Google Shape;12869;p21"/>
            <p:cNvSpPr/>
            <p:nvPr/>
          </p:nvSpPr>
          <p:spPr>
            <a:xfrm>
              <a:off x="6400775" y="2786875"/>
              <a:ext cx="4975" cy="4500"/>
            </a:xfrm>
            <a:custGeom>
              <a:avLst/>
              <a:gdLst/>
              <a:ahLst/>
              <a:cxnLst/>
              <a:rect l="l" t="t" r="r" b="b"/>
              <a:pathLst>
                <a:path w="199" h="180" extrusionOk="0">
                  <a:moveTo>
                    <a:pt x="0" y="0"/>
                  </a:moveTo>
                  <a:lnTo>
                    <a:pt x="0" y="179"/>
                  </a:lnTo>
                  <a:cubicBezTo>
                    <a:pt x="30" y="169"/>
                    <a:pt x="65" y="164"/>
                    <a:pt x="99" y="164"/>
                  </a:cubicBezTo>
                  <a:cubicBezTo>
                    <a:pt x="134" y="164"/>
                    <a:pt x="169" y="169"/>
                    <a:pt x="199" y="179"/>
                  </a:cubicBezTo>
                  <a:cubicBezTo>
                    <a:pt x="179" y="100"/>
                    <a:pt x="179" y="60"/>
                    <a:pt x="17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70" name="Google Shape;12870;p21"/>
            <p:cNvSpPr/>
            <p:nvPr/>
          </p:nvSpPr>
          <p:spPr>
            <a:xfrm>
              <a:off x="6037725" y="2793950"/>
              <a:ext cx="5000" cy="1900"/>
            </a:xfrm>
            <a:custGeom>
              <a:avLst/>
              <a:gdLst/>
              <a:ahLst/>
              <a:cxnLst/>
              <a:rect l="l" t="t" r="r" b="b"/>
              <a:pathLst>
                <a:path w="200" h="76" extrusionOk="0">
                  <a:moveTo>
                    <a:pt x="115" y="1"/>
                  </a:moveTo>
                  <a:cubicBezTo>
                    <a:pt x="80" y="1"/>
                    <a:pt x="40" y="26"/>
                    <a:pt x="0" y="75"/>
                  </a:cubicBezTo>
                  <a:lnTo>
                    <a:pt x="199" y="75"/>
                  </a:lnTo>
                  <a:cubicBezTo>
                    <a:pt x="179" y="26"/>
                    <a:pt x="150" y="1"/>
                    <a:pt x="115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71" name="Google Shape;12871;p21"/>
            <p:cNvSpPr/>
            <p:nvPr/>
          </p:nvSpPr>
          <p:spPr>
            <a:xfrm>
              <a:off x="6395300" y="2791350"/>
              <a:ext cx="5000" cy="4500"/>
            </a:xfrm>
            <a:custGeom>
              <a:avLst/>
              <a:gdLst/>
              <a:ahLst/>
              <a:cxnLst/>
              <a:rect l="l" t="t" r="r" b="b"/>
              <a:pathLst>
                <a:path w="200" h="180" extrusionOk="0">
                  <a:moveTo>
                    <a:pt x="199" y="0"/>
                  </a:moveTo>
                  <a:cubicBezTo>
                    <a:pt x="100" y="0"/>
                    <a:pt x="60" y="80"/>
                    <a:pt x="0" y="179"/>
                  </a:cubicBezTo>
                  <a:cubicBezTo>
                    <a:pt x="100" y="140"/>
                    <a:pt x="179" y="100"/>
                    <a:pt x="19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72" name="Google Shape;12872;p21"/>
            <p:cNvSpPr/>
            <p:nvPr/>
          </p:nvSpPr>
          <p:spPr>
            <a:xfrm>
              <a:off x="6062100" y="2795825"/>
              <a:ext cx="4500" cy="5000"/>
            </a:xfrm>
            <a:custGeom>
              <a:avLst/>
              <a:gdLst/>
              <a:ahLst/>
              <a:cxnLst/>
              <a:rect l="l" t="t" r="r" b="b"/>
              <a:pathLst>
                <a:path w="180" h="200" extrusionOk="0">
                  <a:moveTo>
                    <a:pt x="179" y="0"/>
                  </a:moveTo>
                  <a:cubicBezTo>
                    <a:pt x="119" y="40"/>
                    <a:pt x="60" y="120"/>
                    <a:pt x="0" y="199"/>
                  </a:cubicBezTo>
                  <a:cubicBezTo>
                    <a:pt x="60" y="120"/>
                    <a:pt x="119" y="60"/>
                    <a:pt x="17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73" name="Google Shape;12873;p21"/>
            <p:cNvSpPr/>
            <p:nvPr/>
          </p:nvSpPr>
          <p:spPr>
            <a:xfrm>
              <a:off x="6414700" y="2807875"/>
              <a:ext cx="4975" cy="1900"/>
            </a:xfrm>
            <a:custGeom>
              <a:avLst/>
              <a:gdLst/>
              <a:ahLst/>
              <a:cxnLst/>
              <a:rect l="l" t="t" r="r" b="b"/>
              <a:pathLst>
                <a:path w="199" h="76" extrusionOk="0">
                  <a:moveTo>
                    <a:pt x="99" y="1"/>
                  </a:moveTo>
                  <a:cubicBezTo>
                    <a:pt x="70" y="1"/>
                    <a:pt x="40" y="26"/>
                    <a:pt x="0" y="75"/>
                  </a:cubicBezTo>
                  <a:lnTo>
                    <a:pt x="199" y="75"/>
                  </a:lnTo>
                  <a:cubicBezTo>
                    <a:pt x="159" y="26"/>
                    <a:pt x="129" y="1"/>
                    <a:pt x="9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74" name="Google Shape;12874;p21"/>
            <p:cNvSpPr/>
            <p:nvPr/>
          </p:nvSpPr>
          <p:spPr>
            <a:xfrm>
              <a:off x="6278925" y="3033050"/>
              <a:ext cx="163625" cy="24375"/>
            </a:xfrm>
            <a:custGeom>
              <a:avLst/>
              <a:gdLst/>
              <a:ahLst/>
              <a:cxnLst/>
              <a:rect l="l" t="t" r="r" b="b"/>
              <a:pathLst>
                <a:path w="6545" h="975" extrusionOk="0">
                  <a:moveTo>
                    <a:pt x="6147" y="0"/>
                  </a:moveTo>
                  <a:cubicBezTo>
                    <a:pt x="5232" y="0"/>
                    <a:pt x="4337" y="20"/>
                    <a:pt x="3442" y="219"/>
                  </a:cubicBezTo>
                  <a:cubicBezTo>
                    <a:pt x="2387" y="478"/>
                    <a:pt x="1293" y="299"/>
                    <a:pt x="279" y="617"/>
                  </a:cubicBezTo>
                  <a:cubicBezTo>
                    <a:pt x="179" y="716"/>
                    <a:pt x="0" y="776"/>
                    <a:pt x="100" y="975"/>
                  </a:cubicBezTo>
                  <a:cubicBezTo>
                    <a:pt x="1890" y="955"/>
                    <a:pt x="3661" y="617"/>
                    <a:pt x="5431" y="418"/>
                  </a:cubicBezTo>
                  <a:cubicBezTo>
                    <a:pt x="5520" y="337"/>
                    <a:pt x="5622" y="319"/>
                    <a:pt x="5730" y="319"/>
                  </a:cubicBezTo>
                  <a:cubicBezTo>
                    <a:pt x="5819" y="319"/>
                    <a:pt x="5911" y="331"/>
                    <a:pt x="6003" y="331"/>
                  </a:cubicBezTo>
                  <a:cubicBezTo>
                    <a:pt x="6072" y="331"/>
                    <a:pt x="6141" y="324"/>
                    <a:pt x="6207" y="299"/>
                  </a:cubicBezTo>
                  <a:cubicBezTo>
                    <a:pt x="6446" y="199"/>
                    <a:pt x="6545" y="60"/>
                    <a:pt x="6147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75" name="Google Shape;12875;p21"/>
            <p:cNvSpPr/>
            <p:nvPr/>
          </p:nvSpPr>
          <p:spPr>
            <a:xfrm>
              <a:off x="6499725" y="2986225"/>
              <a:ext cx="95025" cy="13025"/>
            </a:xfrm>
            <a:custGeom>
              <a:avLst/>
              <a:gdLst/>
              <a:ahLst/>
              <a:cxnLst/>
              <a:rect l="l" t="t" r="r" b="b"/>
              <a:pathLst>
                <a:path w="3801" h="521" extrusionOk="0">
                  <a:moveTo>
                    <a:pt x="2674" y="0"/>
                  </a:moveTo>
                  <a:cubicBezTo>
                    <a:pt x="2140" y="0"/>
                    <a:pt x="1644" y="7"/>
                    <a:pt x="1154" y="43"/>
                  </a:cubicBezTo>
                  <a:cubicBezTo>
                    <a:pt x="776" y="63"/>
                    <a:pt x="359" y="83"/>
                    <a:pt x="1" y="361"/>
                  </a:cubicBezTo>
                  <a:cubicBezTo>
                    <a:pt x="60" y="461"/>
                    <a:pt x="120" y="501"/>
                    <a:pt x="200" y="520"/>
                  </a:cubicBezTo>
                  <a:cubicBezTo>
                    <a:pt x="290" y="502"/>
                    <a:pt x="430" y="418"/>
                    <a:pt x="529" y="418"/>
                  </a:cubicBezTo>
                  <a:cubicBezTo>
                    <a:pt x="539" y="418"/>
                    <a:pt x="549" y="419"/>
                    <a:pt x="558" y="421"/>
                  </a:cubicBezTo>
                  <a:cubicBezTo>
                    <a:pt x="746" y="468"/>
                    <a:pt x="932" y="485"/>
                    <a:pt x="1118" y="485"/>
                  </a:cubicBezTo>
                  <a:cubicBezTo>
                    <a:pt x="1589" y="485"/>
                    <a:pt x="2055" y="377"/>
                    <a:pt x="2529" y="377"/>
                  </a:cubicBezTo>
                  <a:cubicBezTo>
                    <a:pt x="2581" y="377"/>
                    <a:pt x="2634" y="378"/>
                    <a:pt x="2686" y="381"/>
                  </a:cubicBezTo>
                  <a:cubicBezTo>
                    <a:pt x="2715" y="383"/>
                    <a:pt x="2744" y="384"/>
                    <a:pt x="2773" y="384"/>
                  </a:cubicBezTo>
                  <a:cubicBezTo>
                    <a:pt x="3100" y="384"/>
                    <a:pt x="3416" y="277"/>
                    <a:pt x="3800" y="3"/>
                  </a:cubicBezTo>
                  <a:cubicBezTo>
                    <a:pt x="3402" y="3"/>
                    <a:pt x="3030" y="0"/>
                    <a:pt x="2674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76" name="Google Shape;12876;p21"/>
            <p:cNvSpPr/>
            <p:nvPr/>
          </p:nvSpPr>
          <p:spPr>
            <a:xfrm>
              <a:off x="6381875" y="2995250"/>
              <a:ext cx="96500" cy="19875"/>
            </a:xfrm>
            <a:custGeom>
              <a:avLst/>
              <a:gdLst/>
              <a:ahLst/>
              <a:cxnLst/>
              <a:rect l="l" t="t" r="r" b="b"/>
              <a:pathLst>
                <a:path w="3860" h="795" extrusionOk="0">
                  <a:moveTo>
                    <a:pt x="3800" y="0"/>
                  </a:moveTo>
                  <a:cubicBezTo>
                    <a:pt x="3143" y="120"/>
                    <a:pt x="2507" y="199"/>
                    <a:pt x="1830" y="239"/>
                  </a:cubicBezTo>
                  <a:cubicBezTo>
                    <a:pt x="1214" y="299"/>
                    <a:pt x="557" y="299"/>
                    <a:pt x="0" y="597"/>
                  </a:cubicBezTo>
                  <a:cubicBezTo>
                    <a:pt x="109" y="749"/>
                    <a:pt x="253" y="795"/>
                    <a:pt x="407" y="795"/>
                  </a:cubicBezTo>
                  <a:cubicBezTo>
                    <a:pt x="535" y="795"/>
                    <a:pt x="670" y="763"/>
                    <a:pt x="796" y="736"/>
                  </a:cubicBezTo>
                  <a:cubicBezTo>
                    <a:pt x="1512" y="677"/>
                    <a:pt x="2208" y="577"/>
                    <a:pt x="2924" y="438"/>
                  </a:cubicBezTo>
                  <a:cubicBezTo>
                    <a:pt x="2984" y="430"/>
                    <a:pt x="3046" y="428"/>
                    <a:pt x="3109" y="428"/>
                  </a:cubicBezTo>
                  <a:cubicBezTo>
                    <a:pt x="3151" y="428"/>
                    <a:pt x="3193" y="429"/>
                    <a:pt x="3235" y="429"/>
                  </a:cubicBezTo>
                  <a:cubicBezTo>
                    <a:pt x="3446" y="429"/>
                    <a:pt x="3654" y="411"/>
                    <a:pt x="3800" y="199"/>
                  </a:cubicBezTo>
                  <a:cubicBezTo>
                    <a:pt x="3819" y="199"/>
                    <a:pt x="3819" y="179"/>
                    <a:pt x="3839" y="120"/>
                  </a:cubicBezTo>
                  <a:cubicBezTo>
                    <a:pt x="3859" y="80"/>
                    <a:pt x="3839" y="40"/>
                    <a:pt x="380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77" name="Google Shape;12877;p21"/>
            <p:cNvSpPr/>
            <p:nvPr/>
          </p:nvSpPr>
          <p:spPr>
            <a:xfrm>
              <a:off x="6275925" y="3006950"/>
              <a:ext cx="105975" cy="13100"/>
            </a:xfrm>
            <a:custGeom>
              <a:avLst/>
              <a:gdLst/>
              <a:ahLst/>
              <a:cxnLst/>
              <a:rect l="l" t="t" r="r" b="b"/>
              <a:pathLst>
                <a:path w="4239" h="524" extrusionOk="0">
                  <a:moveTo>
                    <a:pt x="4019" y="1"/>
                  </a:moveTo>
                  <a:cubicBezTo>
                    <a:pt x="4005" y="1"/>
                    <a:pt x="3992" y="3"/>
                    <a:pt x="3979" y="10"/>
                  </a:cubicBezTo>
                  <a:cubicBezTo>
                    <a:pt x="3319" y="149"/>
                    <a:pt x="2652" y="173"/>
                    <a:pt x="1978" y="173"/>
                  </a:cubicBezTo>
                  <a:cubicBezTo>
                    <a:pt x="1615" y="173"/>
                    <a:pt x="1251" y="166"/>
                    <a:pt x="884" y="166"/>
                  </a:cubicBezTo>
                  <a:cubicBezTo>
                    <a:pt x="762" y="166"/>
                    <a:pt x="640" y="167"/>
                    <a:pt x="518" y="169"/>
                  </a:cubicBezTo>
                  <a:cubicBezTo>
                    <a:pt x="359" y="169"/>
                    <a:pt x="160" y="169"/>
                    <a:pt x="1" y="328"/>
                  </a:cubicBezTo>
                  <a:cubicBezTo>
                    <a:pt x="120" y="427"/>
                    <a:pt x="249" y="454"/>
                    <a:pt x="380" y="454"/>
                  </a:cubicBezTo>
                  <a:cubicBezTo>
                    <a:pt x="530" y="454"/>
                    <a:pt x="683" y="419"/>
                    <a:pt x="832" y="419"/>
                  </a:cubicBezTo>
                  <a:cubicBezTo>
                    <a:pt x="944" y="419"/>
                    <a:pt x="1052" y="439"/>
                    <a:pt x="1155" y="507"/>
                  </a:cubicBezTo>
                  <a:cubicBezTo>
                    <a:pt x="1399" y="516"/>
                    <a:pt x="1644" y="524"/>
                    <a:pt x="1889" y="524"/>
                  </a:cubicBezTo>
                  <a:cubicBezTo>
                    <a:pt x="2683" y="524"/>
                    <a:pt x="3478" y="448"/>
                    <a:pt x="4238" y="129"/>
                  </a:cubicBezTo>
                  <a:cubicBezTo>
                    <a:pt x="4171" y="79"/>
                    <a:pt x="4090" y="1"/>
                    <a:pt x="401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78" name="Google Shape;12878;p21"/>
            <p:cNvSpPr/>
            <p:nvPr/>
          </p:nvSpPr>
          <p:spPr>
            <a:xfrm>
              <a:off x="6414700" y="3022325"/>
              <a:ext cx="95300" cy="21175"/>
            </a:xfrm>
            <a:custGeom>
              <a:avLst/>
              <a:gdLst/>
              <a:ahLst/>
              <a:cxnLst/>
              <a:rect l="l" t="t" r="r" b="b"/>
              <a:pathLst>
                <a:path w="3812" h="847" extrusionOk="0">
                  <a:moveTo>
                    <a:pt x="3628" y="1"/>
                  </a:moveTo>
                  <a:cubicBezTo>
                    <a:pt x="3556" y="1"/>
                    <a:pt x="3469" y="27"/>
                    <a:pt x="3382" y="51"/>
                  </a:cubicBezTo>
                  <a:cubicBezTo>
                    <a:pt x="3336" y="50"/>
                    <a:pt x="3290" y="50"/>
                    <a:pt x="3245" y="50"/>
                  </a:cubicBezTo>
                  <a:cubicBezTo>
                    <a:pt x="2395" y="50"/>
                    <a:pt x="1547" y="221"/>
                    <a:pt x="716" y="429"/>
                  </a:cubicBezTo>
                  <a:cubicBezTo>
                    <a:pt x="836" y="588"/>
                    <a:pt x="796" y="628"/>
                    <a:pt x="637" y="648"/>
                  </a:cubicBezTo>
                  <a:cubicBezTo>
                    <a:pt x="418" y="688"/>
                    <a:pt x="139" y="608"/>
                    <a:pt x="0" y="847"/>
                  </a:cubicBezTo>
                  <a:cubicBezTo>
                    <a:pt x="94" y="821"/>
                    <a:pt x="191" y="813"/>
                    <a:pt x="290" y="813"/>
                  </a:cubicBezTo>
                  <a:cubicBezTo>
                    <a:pt x="463" y="813"/>
                    <a:pt x="641" y="838"/>
                    <a:pt x="817" y="838"/>
                  </a:cubicBezTo>
                  <a:cubicBezTo>
                    <a:pt x="1007" y="838"/>
                    <a:pt x="1195" y="809"/>
                    <a:pt x="1373" y="688"/>
                  </a:cubicBezTo>
                  <a:cubicBezTo>
                    <a:pt x="1397" y="575"/>
                    <a:pt x="1434" y="541"/>
                    <a:pt x="1477" y="541"/>
                  </a:cubicBezTo>
                  <a:cubicBezTo>
                    <a:pt x="1541" y="541"/>
                    <a:pt x="1620" y="616"/>
                    <a:pt x="1691" y="628"/>
                  </a:cubicBezTo>
                  <a:cubicBezTo>
                    <a:pt x="1810" y="608"/>
                    <a:pt x="1930" y="608"/>
                    <a:pt x="2069" y="608"/>
                  </a:cubicBezTo>
                  <a:cubicBezTo>
                    <a:pt x="2626" y="409"/>
                    <a:pt x="3223" y="429"/>
                    <a:pt x="3800" y="290"/>
                  </a:cubicBezTo>
                  <a:cubicBezTo>
                    <a:pt x="3811" y="62"/>
                    <a:pt x="3737" y="1"/>
                    <a:pt x="3628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79" name="Google Shape;12879;p21"/>
            <p:cNvSpPr/>
            <p:nvPr/>
          </p:nvSpPr>
          <p:spPr>
            <a:xfrm>
              <a:off x="6191400" y="3015625"/>
              <a:ext cx="82575" cy="15450"/>
            </a:xfrm>
            <a:custGeom>
              <a:avLst/>
              <a:gdLst/>
              <a:ahLst/>
              <a:cxnLst/>
              <a:rect l="l" t="t" r="r" b="b"/>
              <a:pathLst>
                <a:path w="3303" h="618" extrusionOk="0">
                  <a:moveTo>
                    <a:pt x="3243" y="1"/>
                  </a:moveTo>
                  <a:cubicBezTo>
                    <a:pt x="1492" y="61"/>
                    <a:pt x="577" y="200"/>
                    <a:pt x="0" y="618"/>
                  </a:cubicBezTo>
                  <a:cubicBezTo>
                    <a:pt x="1194" y="558"/>
                    <a:pt x="2248" y="558"/>
                    <a:pt x="3243" y="200"/>
                  </a:cubicBezTo>
                  <a:cubicBezTo>
                    <a:pt x="3243" y="200"/>
                    <a:pt x="3263" y="180"/>
                    <a:pt x="3282" y="120"/>
                  </a:cubicBezTo>
                  <a:cubicBezTo>
                    <a:pt x="3302" y="80"/>
                    <a:pt x="3282" y="61"/>
                    <a:pt x="3243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80" name="Google Shape;12880;p21"/>
            <p:cNvSpPr/>
            <p:nvPr/>
          </p:nvSpPr>
          <p:spPr>
            <a:xfrm>
              <a:off x="6499725" y="3014800"/>
              <a:ext cx="75125" cy="14775"/>
            </a:xfrm>
            <a:custGeom>
              <a:avLst/>
              <a:gdLst/>
              <a:ahLst/>
              <a:cxnLst/>
              <a:rect l="l" t="t" r="r" b="b"/>
              <a:pathLst>
                <a:path w="3005" h="591" extrusionOk="0">
                  <a:moveTo>
                    <a:pt x="2308" y="0"/>
                  </a:moveTo>
                  <a:cubicBezTo>
                    <a:pt x="1524" y="0"/>
                    <a:pt x="769" y="176"/>
                    <a:pt x="1" y="352"/>
                  </a:cubicBezTo>
                  <a:cubicBezTo>
                    <a:pt x="180" y="392"/>
                    <a:pt x="359" y="412"/>
                    <a:pt x="418" y="591"/>
                  </a:cubicBezTo>
                  <a:lnTo>
                    <a:pt x="1373" y="591"/>
                  </a:lnTo>
                  <a:cubicBezTo>
                    <a:pt x="1595" y="434"/>
                    <a:pt x="1829" y="401"/>
                    <a:pt x="2066" y="401"/>
                  </a:cubicBezTo>
                  <a:cubicBezTo>
                    <a:pt x="2236" y="401"/>
                    <a:pt x="2409" y="418"/>
                    <a:pt x="2579" y="418"/>
                  </a:cubicBezTo>
                  <a:cubicBezTo>
                    <a:pt x="2682" y="418"/>
                    <a:pt x="2784" y="412"/>
                    <a:pt x="2885" y="392"/>
                  </a:cubicBezTo>
                  <a:cubicBezTo>
                    <a:pt x="3004" y="253"/>
                    <a:pt x="3004" y="133"/>
                    <a:pt x="2885" y="34"/>
                  </a:cubicBezTo>
                  <a:cubicBezTo>
                    <a:pt x="2691" y="11"/>
                    <a:pt x="2498" y="0"/>
                    <a:pt x="230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81" name="Google Shape;12881;p21"/>
            <p:cNvSpPr/>
            <p:nvPr/>
          </p:nvSpPr>
          <p:spPr>
            <a:xfrm>
              <a:off x="6195875" y="3052425"/>
              <a:ext cx="72125" cy="10800"/>
            </a:xfrm>
            <a:custGeom>
              <a:avLst/>
              <a:gdLst/>
              <a:ahLst/>
              <a:cxnLst/>
              <a:rect l="l" t="t" r="r" b="b"/>
              <a:pathLst>
                <a:path w="2885" h="432" extrusionOk="0">
                  <a:moveTo>
                    <a:pt x="2666" y="1"/>
                  </a:moveTo>
                  <a:cubicBezTo>
                    <a:pt x="2606" y="1"/>
                    <a:pt x="2527" y="1"/>
                    <a:pt x="2487" y="21"/>
                  </a:cubicBezTo>
                  <a:cubicBezTo>
                    <a:pt x="2410" y="98"/>
                    <a:pt x="2336" y="124"/>
                    <a:pt x="2263" y="124"/>
                  </a:cubicBezTo>
                  <a:cubicBezTo>
                    <a:pt x="2147" y="124"/>
                    <a:pt x="2032" y="57"/>
                    <a:pt x="1910" y="21"/>
                  </a:cubicBezTo>
                  <a:cubicBezTo>
                    <a:pt x="1549" y="11"/>
                    <a:pt x="1281" y="3"/>
                    <a:pt x="1072" y="3"/>
                  </a:cubicBezTo>
                  <a:cubicBezTo>
                    <a:pt x="465" y="3"/>
                    <a:pt x="371" y="67"/>
                    <a:pt x="0" y="319"/>
                  </a:cubicBezTo>
                  <a:cubicBezTo>
                    <a:pt x="531" y="353"/>
                    <a:pt x="1074" y="432"/>
                    <a:pt x="1623" y="432"/>
                  </a:cubicBezTo>
                  <a:cubicBezTo>
                    <a:pt x="2041" y="432"/>
                    <a:pt x="2463" y="386"/>
                    <a:pt x="2885" y="240"/>
                  </a:cubicBezTo>
                  <a:cubicBezTo>
                    <a:pt x="2865" y="120"/>
                    <a:pt x="2785" y="41"/>
                    <a:pt x="2666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82" name="Google Shape;12882;p21"/>
            <p:cNvSpPr/>
            <p:nvPr/>
          </p:nvSpPr>
          <p:spPr>
            <a:xfrm>
              <a:off x="6117300" y="3052925"/>
              <a:ext cx="32350" cy="42800"/>
            </a:xfrm>
            <a:custGeom>
              <a:avLst/>
              <a:gdLst/>
              <a:ahLst/>
              <a:cxnLst/>
              <a:rect l="l" t="t" r="r" b="b"/>
              <a:pathLst>
                <a:path w="1294" h="1712" extrusionOk="0">
                  <a:moveTo>
                    <a:pt x="657" y="1"/>
                  </a:moveTo>
                  <a:cubicBezTo>
                    <a:pt x="657" y="180"/>
                    <a:pt x="597" y="319"/>
                    <a:pt x="458" y="399"/>
                  </a:cubicBezTo>
                  <a:cubicBezTo>
                    <a:pt x="100" y="558"/>
                    <a:pt x="0" y="797"/>
                    <a:pt x="100" y="1155"/>
                  </a:cubicBezTo>
                  <a:cubicBezTo>
                    <a:pt x="318" y="1294"/>
                    <a:pt x="358" y="1513"/>
                    <a:pt x="478" y="1712"/>
                  </a:cubicBezTo>
                  <a:cubicBezTo>
                    <a:pt x="756" y="1194"/>
                    <a:pt x="1293" y="717"/>
                    <a:pt x="875" y="21"/>
                  </a:cubicBezTo>
                  <a:cubicBezTo>
                    <a:pt x="796" y="21"/>
                    <a:pt x="716" y="1"/>
                    <a:pt x="657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83" name="Google Shape;12883;p21"/>
            <p:cNvSpPr/>
            <p:nvPr/>
          </p:nvSpPr>
          <p:spPr>
            <a:xfrm>
              <a:off x="6571850" y="3010850"/>
              <a:ext cx="32825" cy="13800"/>
            </a:xfrm>
            <a:custGeom>
              <a:avLst/>
              <a:gdLst/>
              <a:ahLst/>
              <a:cxnLst/>
              <a:rect l="l" t="t" r="r" b="b"/>
              <a:pathLst>
                <a:path w="1313" h="552" extrusionOk="0">
                  <a:moveTo>
                    <a:pt x="823" y="0"/>
                  </a:moveTo>
                  <a:cubicBezTo>
                    <a:pt x="526" y="0"/>
                    <a:pt x="263" y="166"/>
                    <a:pt x="0" y="192"/>
                  </a:cubicBezTo>
                  <a:lnTo>
                    <a:pt x="0" y="550"/>
                  </a:lnTo>
                  <a:cubicBezTo>
                    <a:pt x="24" y="551"/>
                    <a:pt x="49" y="551"/>
                    <a:pt x="73" y="551"/>
                  </a:cubicBezTo>
                  <a:cubicBezTo>
                    <a:pt x="518" y="551"/>
                    <a:pt x="898" y="380"/>
                    <a:pt x="1313" y="172"/>
                  </a:cubicBezTo>
                  <a:cubicBezTo>
                    <a:pt x="1138" y="44"/>
                    <a:pt x="976" y="0"/>
                    <a:pt x="823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84" name="Google Shape;12884;p21"/>
            <p:cNvSpPr/>
            <p:nvPr/>
          </p:nvSpPr>
          <p:spPr>
            <a:xfrm>
              <a:off x="6476850" y="2991575"/>
              <a:ext cx="27875" cy="9500"/>
            </a:xfrm>
            <a:custGeom>
              <a:avLst/>
              <a:gdLst/>
              <a:ahLst/>
              <a:cxnLst/>
              <a:rect l="l" t="t" r="r" b="b"/>
              <a:pathLst>
                <a:path w="1115" h="380" extrusionOk="0">
                  <a:moveTo>
                    <a:pt x="398" y="0"/>
                  </a:moveTo>
                  <a:cubicBezTo>
                    <a:pt x="264" y="0"/>
                    <a:pt x="130" y="46"/>
                    <a:pt x="1" y="167"/>
                  </a:cubicBezTo>
                  <a:lnTo>
                    <a:pt x="1" y="366"/>
                  </a:lnTo>
                  <a:cubicBezTo>
                    <a:pt x="157" y="374"/>
                    <a:pt x="310" y="379"/>
                    <a:pt x="463" y="379"/>
                  </a:cubicBezTo>
                  <a:cubicBezTo>
                    <a:pt x="679" y="379"/>
                    <a:pt x="893" y="370"/>
                    <a:pt x="1115" y="346"/>
                  </a:cubicBezTo>
                  <a:cubicBezTo>
                    <a:pt x="1035" y="287"/>
                    <a:pt x="995" y="207"/>
                    <a:pt x="916" y="167"/>
                  </a:cubicBezTo>
                  <a:cubicBezTo>
                    <a:pt x="747" y="77"/>
                    <a:pt x="572" y="0"/>
                    <a:pt x="39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85" name="Google Shape;12885;p21"/>
            <p:cNvSpPr/>
            <p:nvPr/>
          </p:nvSpPr>
          <p:spPr>
            <a:xfrm>
              <a:off x="6262500" y="3048025"/>
              <a:ext cx="23900" cy="10400"/>
            </a:xfrm>
            <a:custGeom>
              <a:avLst/>
              <a:gdLst/>
              <a:ahLst/>
              <a:cxnLst/>
              <a:rect l="l" t="t" r="r" b="b"/>
              <a:pathLst>
                <a:path w="956" h="416" extrusionOk="0">
                  <a:moveTo>
                    <a:pt x="552" y="1"/>
                  </a:moveTo>
                  <a:cubicBezTo>
                    <a:pt x="363" y="1"/>
                    <a:pt x="175" y="34"/>
                    <a:pt x="1" y="197"/>
                  </a:cubicBezTo>
                  <a:lnTo>
                    <a:pt x="220" y="416"/>
                  </a:lnTo>
                  <a:cubicBezTo>
                    <a:pt x="399" y="396"/>
                    <a:pt x="558" y="396"/>
                    <a:pt x="757" y="376"/>
                  </a:cubicBezTo>
                  <a:cubicBezTo>
                    <a:pt x="836" y="276"/>
                    <a:pt x="896" y="157"/>
                    <a:pt x="956" y="18"/>
                  </a:cubicBezTo>
                  <a:cubicBezTo>
                    <a:pt x="823" y="18"/>
                    <a:pt x="687" y="1"/>
                    <a:pt x="552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86" name="Google Shape;12886;p21"/>
            <p:cNvSpPr/>
            <p:nvPr/>
          </p:nvSpPr>
          <p:spPr>
            <a:xfrm>
              <a:off x="6272450" y="3014650"/>
              <a:ext cx="32850" cy="7075"/>
            </a:xfrm>
            <a:custGeom>
              <a:avLst/>
              <a:gdLst/>
              <a:ahLst/>
              <a:cxnLst/>
              <a:rect l="l" t="t" r="r" b="b"/>
              <a:pathLst>
                <a:path w="1314" h="283" extrusionOk="0">
                  <a:moveTo>
                    <a:pt x="160" y="0"/>
                  </a:moveTo>
                  <a:cubicBezTo>
                    <a:pt x="100" y="0"/>
                    <a:pt x="40" y="20"/>
                    <a:pt x="1" y="40"/>
                  </a:cubicBezTo>
                  <a:lnTo>
                    <a:pt x="1" y="239"/>
                  </a:lnTo>
                  <a:cubicBezTo>
                    <a:pt x="111" y="270"/>
                    <a:pt x="223" y="282"/>
                    <a:pt x="336" y="282"/>
                  </a:cubicBezTo>
                  <a:cubicBezTo>
                    <a:pt x="651" y="282"/>
                    <a:pt x="977" y="189"/>
                    <a:pt x="1314" y="159"/>
                  </a:cubicBezTo>
                  <a:cubicBezTo>
                    <a:pt x="1161" y="32"/>
                    <a:pt x="999" y="3"/>
                    <a:pt x="833" y="3"/>
                  </a:cubicBezTo>
                  <a:cubicBezTo>
                    <a:pt x="685" y="3"/>
                    <a:pt x="535" y="26"/>
                    <a:pt x="388" y="26"/>
                  </a:cubicBezTo>
                  <a:cubicBezTo>
                    <a:pt x="311" y="26"/>
                    <a:pt x="235" y="20"/>
                    <a:pt x="16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87" name="Google Shape;12887;p21"/>
            <p:cNvSpPr/>
            <p:nvPr/>
          </p:nvSpPr>
          <p:spPr>
            <a:xfrm>
              <a:off x="6706625" y="2995750"/>
              <a:ext cx="11450" cy="29350"/>
            </a:xfrm>
            <a:custGeom>
              <a:avLst/>
              <a:gdLst/>
              <a:ahLst/>
              <a:cxnLst/>
              <a:rect l="l" t="t" r="r" b="b"/>
              <a:pathLst>
                <a:path w="458" h="1174" extrusionOk="0">
                  <a:moveTo>
                    <a:pt x="338" y="0"/>
                  </a:moveTo>
                  <a:cubicBezTo>
                    <a:pt x="279" y="0"/>
                    <a:pt x="239" y="20"/>
                    <a:pt x="179" y="20"/>
                  </a:cubicBezTo>
                  <a:cubicBezTo>
                    <a:pt x="179" y="279"/>
                    <a:pt x="159" y="498"/>
                    <a:pt x="139" y="756"/>
                  </a:cubicBezTo>
                  <a:cubicBezTo>
                    <a:pt x="60" y="895"/>
                    <a:pt x="0" y="1054"/>
                    <a:pt x="179" y="1174"/>
                  </a:cubicBezTo>
                  <a:cubicBezTo>
                    <a:pt x="458" y="816"/>
                    <a:pt x="338" y="398"/>
                    <a:pt x="33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88" name="Google Shape;12888;p21"/>
            <p:cNvSpPr/>
            <p:nvPr/>
          </p:nvSpPr>
          <p:spPr>
            <a:xfrm>
              <a:off x="6243125" y="3050950"/>
              <a:ext cx="14425" cy="6850"/>
            </a:xfrm>
            <a:custGeom>
              <a:avLst/>
              <a:gdLst/>
              <a:ahLst/>
              <a:cxnLst/>
              <a:rect l="l" t="t" r="r" b="b"/>
              <a:pathLst>
                <a:path w="577" h="274" extrusionOk="0">
                  <a:moveTo>
                    <a:pt x="198" y="0"/>
                  </a:moveTo>
                  <a:cubicBezTo>
                    <a:pt x="133" y="0"/>
                    <a:pt x="66" y="20"/>
                    <a:pt x="0" y="80"/>
                  </a:cubicBezTo>
                  <a:cubicBezTo>
                    <a:pt x="90" y="209"/>
                    <a:pt x="184" y="274"/>
                    <a:pt x="281" y="274"/>
                  </a:cubicBezTo>
                  <a:cubicBezTo>
                    <a:pt x="378" y="274"/>
                    <a:pt x="477" y="209"/>
                    <a:pt x="577" y="80"/>
                  </a:cubicBezTo>
                  <a:cubicBezTo>
                    <a:pt x="458" y="80"/>
                    <a:pt x="329" y="0"/>
                    <a:pt x="19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89" name="Google Shape;12889;p21"/>
            <p:cNvSpPr/>
            <p:nvPr/>
          </p:nvSpPr>
          <p:spPr>
            <a:xfrm>
              <a:off x="6445525" y="3034225"/>
              <a:ext cx="11950" cy="5300"/>
            </a:xfrm>
            <a:custGeom>
              <a:avLst/>
              <a:gdLst/>
              <a:ahLst/>
              <a:cxnLst/>
              <a:rect l="l" t="t" r="r" b="b"/>
              <a:pathLst>
                <a:path w="478" h="212" extrusionOk="0">
                  <a:moveTo>
                    <a:pt x="224" y="1"/>
                  </a:moveTo>
                  <a:cubicBezTo>
                    <a:pt x="186" y="1"/>
                    <a:pt x="144" y="10"/>
                    <a:pt x="100" y="33"/>
                  </a:cubicBezTo>
                  <a:cubicBezTo>
                    <a:pt x="0" y="72"/>
                    <a:pt x="80" y="152"/>
                    <a:pt x="159" y="212"/>
                  </a:cubicBezTo>
                  <a:cubicBezTo>
                    <a:pt x="259" y="212"/>
                    <a:pt x="378" y="172"/>
                    <a:pt x="478" y="152"/>
                  </a:cubicBezTo>
                  <a:cubicBezTo>
                    <a:pt x="406" y="66"/>
                    <a:pt x="324" y="1"/>
                    <a:pt x="224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90" name="Google Shape;12890;p21"/>
            <p:cNvSpPr/>
            <p:nvPr/>
          </p:nvSpPr>
          <p:spPr>
            <a:xfrm>
              <a:off x="5913400" y="2977525"/>
              <a:ext cx="9975" cy="3825"/>
            </a:xfrm>
            <a:custGeom>
              <a:avLst/>
              <a:gdLst/>
              <a:ahLst/>
              <a:cxnLst/>
              <a:rect l="l" t="t" r="r" b="b"/>
              <a:pathLst>
                <a:path w="399" h="153" extrusionOk="0">
                  <a:moveTo>
                    <a:pt x="216" y="1"/>
                  </a:moveTo>
                  <a:cubicBezTo>
                    <a:pt x="150" y="1"/>
                    <a:pt x="78" y="45"/>
                    <a:pt x="0" y="132"/>
                  </a:cubicBezTo>
                  <a:cubicBezTo>
                    <a:pt x="139" y="132"/>
                    <a:pt x="279" y="152"/>
                    <a:pt x="398" y="152"/>
                  </a:cubicBezTo>
                  <a:cubicBezTo>
                    <a:pt x="347" y="50"/>
                    <a:pt x="285" y="1"/>
                    <a:pt x="216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91" name="Google Shape;12891;p21"/>
            <p:cNvSpPr/>
            <p:nvPr/>
          </p:nvSpPr>
          <p:spPr>
            <a:xfrm>
              <a:off x="6084975" y="3085750"/>
              <a:ext cx="240725" cy="46650"/>
            </a:xfrm>
            <a:custGeom>
              <a:avLst/>
              <a:gdLst/>
              <a:ahLst/>
              <a:cxnLst/>
              <a:rect l="l" t="t" r="r" b="b"/>
              <a:pathLst>
                <a:path w="9629" h="1866" extrusionOk="0">
                  <a:moveTo>
                    <a:pt x="9390" y="1"/>
                  </a:moveTo>
                  <a:cubicBezTo>
                    <a:pt x="7758" y="80"/>
                    <a:pt x="6167" y="279"/>
                    <a:pt x="4615" y="657"/>
                  </a:cubicBezTo>
                  <a:cubicBezTo>
                    <a:pt x="4038" y="796"/>
                    <a:pt x="3442" y="896"/>
                    <a:pt x="2865" y="976"/>
                  </a:cubicBezTo>
                  <a:cubicBezTo>
                    <a:pt x="2745" y="976"/>
                    <a:pt x="2646" y="995"/>
                    <a:pt x="2527" y="995"/>
                  </a:cubicBezTo>
                  <a:cubicBezTo>
                    <a:pt x="2427" y="1075"/>
                    <a:pt x="2268" y="1055"/>
                    <a:pt x="2168" y="1095"/>
                  </a:cubicBezTo>
                  <a:cubicBezTo>
                    <a:pt x="1472" y="1393"/>
                    <a:pt x="577" y="1095"/>
                    <a:pt x="0" y="1771"/>
                  </a:cubicBezTo>
                  <a:cubicBezTo>
                    <a:pt x="208" y="1839"/>
                    <a:pt x="413" y="1866"/>
                    <a:pt x="616" y="1866"/>
                  </a:cubicBezTo>
                  <a:cubicBezTo>
                    <a:pt x="1192" y="1866"/>
                    <a:pt x="1754" y="1650"/>
                    <a:pt x="2328" y="1533"/>
                  </a:cubicBezTo>
                  <a:cubicBezTo>
                    <a:pt x="2427" y="1493"/>
                    <a:pt x="2487" y="1473"/>
                    <a:pt x="2586" y="1473"/>
                  </a:cubicBezTo>
                  <a:lnTo>
                    <a:pt x="3461" y="1473"/>
                  </a:lnTo>
                  <a:cubicBezTo>
                    <a:pt x="3541" y="1473"/>
                    <a:pt x="3621" y="1453"/>
                    <a:pt x="3680" y="1433"/>
                  </a:cubicBezTo>
                  <a:cubicBezTo>
                    <a:pt x="3839" y="1373"/>
                    <a:pt x="3959" y="1294"/>
                    <a:pt x="4118" y="1274"/>
                  </a:cubicBezTo>
                  <a:lnTo>
                    <a:pt x="4456" y="1274"/>
                  </a:lnTo>
                  <a:cubicBezTo>
                    <a:pt x="4536" y="1274"/>
                    <a:pt x="4615" y="1254"/>
                    <a:pt x="4675" y="1234"/>
                  </a:cubicBezTo>
                  <a:cubicBezTo>
                    <a:pt x="4934" y="1075"/>
                    <a:pt x="5172" y="976"/>
                    <a:pt x="5451" y="936"/>
                  </a:cubicBezTo>
                  <a:cubicBezTo>
                    <a:pt x="5559" y="885"/>
                    <a:pt x="5665" y="866"/>
                    <a:pt x="5769" y="866"/>
                  </a:cubicBezTo>
                  <a:cubicBezTo>
                    <a:pt x="5951" y="866"/>
                    <a:pt x="6129" y="925"/>
                    <a:pt x="6306" y="976"/>
                  </a:cubicBezTo>
                  <a:cubicBezTo>
                    <a:pt x="6416" y="1008"/>
                    <a:pt x="6513" y="1023"/>
                    <a:pt x="6612" y="1023"/>
                  </a:cubicBezTo>
                  <a:cubicBezTo>
                    <a:pt x="6692" y="1023"/>
                    <a:pt x="6774" y="1013"/>
                    <a:pt x="6863" y="995"/>
                  </a:cubicBezTo>
                  <a:cubicBezTo>
                    <a:pt x="7738" y="697"/>
                    <a:pt x="8733" y="896"/>
                    <a:pt x="9549" y="379"/>
                  </a:cubicBezTo>
                  <a:cubicBezTo>
                    <a:pt x="9588" y="339"/>
                    <a:pt x="9608" y="299"/>
                    <a:pt x="9628" y="259"/>
                  </a:cubicBezTo>
                  <a:cubicBezTo>
                    <a:pt x="9608" y="100"/>
                    <a:pt x="9509" y="41"/>
                    <a:pt x="939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92" name="Google Shape;12892;p21"/>
            <p:cNvSpPr/>
            <p:nvPr/>
          </p:nvSpPr>
          <p:spPr>
            <a:xfrm>
              <a:off x="5765200" y="3127925"/>
              <a:ext cx="273550" cy="54325"/>
            </a:xfrm>
            <a:custGeom>
              <a:avLst/>
              <a:gdLst/>
              <a:ahLst/>
              <a:cxnLst/>
              <a:rect l="l" t="t" r="r" b="b"/>
              <a:pathLst>
                <a:path w="10942" h="2173" extrusionOk="0">
                  <a:moveTo>
                    <a:pt x="10721" y="1"/>
                  </a:moveTo>
                  <a:cubicBezTo>
                    <a:pt x="10372" y="1"/>
                    <a:pt x="10013" y="52"/>
                    <a:pt x="9668" y="104"/>
                  </a:cubicBezTo>
                  <a:lnTo>
                    <a:pt x="3621" y="1158"/>
                  </a:lnTo>
                  <a:cubicBezTo>
                    <a:pt x="2427" y="1377"/>
                    <a:pt x="1214" y="1576"/>
                    <a:pt x="40" y="1954"/>
                  </a:cubicBezTo>
                  <a:cubicBezTo>
                    <a:pt x="0" y="2073"/>
                    <a:pt x="20" y="2153"/>
                    <a:pt x="100" y="2173"/>
                  </a:cubicBezTo>
                  <a:cubicBezTo>
                    <a:pt x="2686" y="1755"/>
                    <a:pt x="5292" y="1437"/>
                    <a:pt x="7878" y="900"/>
                  </a:cubicBezTo>
                  <a:cubicBezTo>
                    <a:pt x="8912" y="701"/>
                    <a:pt x="10006" y="761"/>
                    <a:pt x="10941" y="164"/>
                  </a:cubicBezTo>
                  <a:cubicBezTo>
                    <a:pt x="10901" y="104"/>
                    <a:pt x="10901" y="64"/>
                    <a:pt x="10881" y="5"/>
                  </a:cubicBezTo>
                  <a:cubicBezTo>
                    <a:pt x="10828" y="2"/>
                    <a:pt x="10774" y="1"/>
                    <a:pt x="10721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93" name="Google Shape;12893;p21"/>
            <p:cNvSpPr/>
            <p:nvPr/>
          </p:nvSpPr>
          <p:spPr>
            <a:xfrm>
              <a:off x="6449000" y="3014650"/>
              <a:ext cx="262125" cy="52975"/>
            </a:xfrm>
            <a:custGeom>
              <a:avLst/>
              <a:gdLst/>
              <a:ahLst/>
              <a:cxnLst/>
              <a:rect l="l" t="t" r="r" b="b"/>
              <a:pathLst>
                <a:path w="10485" h="2119" extrusionOk="0">
                  <a:moveTo>
                    <a:pt x="10444" y="0"/>
                  </a:moveTo>
                  <a:cubicBezTo>
                    <a:pt x="10245" y="418"/>
                    <a:pt x="9967" y="756"/>
                    <a:pt x="9450" y="816"/>
                  </a:cubicBezTo>
                  <a:cubicBezTo>
                    <a:pt x="7460" y="1035"/>
                    <a:pt x="5431" y="1253"/>
                    <a:pt x="3442" y="1552"/>
                  </a:cubicBezTo>
                  <a:cubicBezTo>
                    <a:pt x="2308" y="1731"/>
                    <a:pt x="1115" y="1771"/>
                    <a:pt x="1" y="2109"/>
                  </a:cubicBezTo>
                  <a:cubicBezTo>
                    <a:pt x="269" y="2109"/>
                    <a:pt x="548" y="2119"/>
                    <a:pt x="831" y="2119"/>
                  </a:cubicBezTo>
                  <a:cubicBezTo>
                    <a:pt x="1115" y="2119"/>
                    <a:pt x="1403" y="2109"/>
                    <a:pt x="1691" y="2069"/>
                  </a:cubicBezTo>
                  <a:cubicBezTo>
                    <a:pt x="3223" y="1910"/>
                    <a:pt x="4775" y="1691"/>
                    <a:pt x="6307" y="1492"/>
                  </a:cubicBezTo>
                  <a:cubicBezTo>
                    <a:pt x="7381" y="1333"/>
                    <a:pt x="8475" y="1293"/>
                    <a:pt x="9549" y="1015"/>
                  </a:cubicBezTo>
                  <a:cubicBezTo>
                    <a:pt x="9907" y="935"/>
                    <a:pt x="10345" y="895"/>
                    <a:pt x="10484" y="418"/>
                  </a:cubicBezTo>
                  <a:cubicBezTo>
                    <a:pt x="10464" y="259"/>
                    <a:pt x="10464" y="139"/>
                    <a:pt x="10444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94" name="Google Shape;12894;p21"/>
            <p:cNvSpPr/>
            <p:nvPr/>
          </p:nvSpPr>
          <p:spPr>
            <a:xfrm>
              <a:off x="5404625" y="3174350"/>
              <a:ext cx="188025" cy="31775"/>
            </a:xfrm>
            <a:custGeom>
              <a:avLst/>
              <a:gdLst/>
              <a:ahLst/>
              <a:cxnLst/>
              <a:rect l="l" t="t" r="r" b="b"/>
              <a:pathLst>
                <a:path w="7521" h="1271" extrusionOk="0">
                  <a:moveTo>
                    <a:pt x="505" y="0"/>
                  </a:moveTo>
                  <a:cubicBezTo>
                    <a:pt x="318" y="0"/>
                    <a:pt x="144" y="64"/>
                    <a:pt x="1" y="296"/>
                  </a:cubicBezTo>
                  <a:cubicBezTo>
                    <a:pt x="140" y="296"/>
                    <a:pt x="299" y="316"/>
                    <a:pt x="439" y="316"/>
                  </a:cubicBezTo>
                  <a:cubicBezTo>
                    <a:pt x="584" y="381"/>
                    <a:pt x="739" y="394"/>
                    <a:pt x="897" y="394"/>
                  </a:cubicBezTo>
                  <a:cubicBezTo>
                    <a:pt x="993" y="394"/>
                    <a:pt x="1090" y="389"/>
                    <a:pt x="1186" y="389"/>
                  </a:cubicBezTo>
                  <a:cubicBezTo>
                    <a:pt x="1363" y="389"/>
                    <a:pt x="1536" y="405"/>
                    <a:pt x="1692" y="495"/>
                  </a:cubicBezTo>
                  <a:cubicBezTo>
                    <a:pt x="2249" y="614"/>
                    <a:pt x="2885" y="455"/>
                    <a:pt x="3403" y="853"/>
                  </a:cubicBezTo>
                  <a:cubicBezTo>
                    <a:pt x="3979" y="853"/>
                    <a:pt x="4517" y="893"/>
                    <a:pt x="5093" y="893"/>
                  </a:cubicBezTo>
                  <a:cubicBezTo>
                    <a:pt x="5182" y="965"/>
                    <a:pt x="5284" y="979"/>
                    <a:pt x="5390" y="979"/>
                  </a:cubicBezTo>
                  <a:cubicBezTo>
                    <a:pt x="5456" y="979"/>
                    <a:pt x="5524" y="974"/>
                    <a:pt x="5592" y="974"/>
                  </a:cubicBezTo>
                  <a:cubicBezTo>
                    <a:pt x="5686" y="974"/>
                    <a:pt x="5780" y="984"/>
                    <a:pt x="5869" y="1032"/>
                  </a:cubicBezTo>
                  <a:cubicBezTo>
                    <a:pt x="6020" y="1112"/>
                    <a:pt x="6179" y="1132"/>
                    <a:pt x="6338" y="1132"/>
                  </a:cubicBezTo>
                  <a:cubicBezTo>
                    <a:pt x="6507" y="1132"/>
                    <a:pt x="6677" y="1109"/>
                    <a:pt x="6840" y="1109"/>
                  </a:cubicBezTo>
                  <a:cubicBezTo>
                    <a:pt x="6868" y="1109"/>
                    <a:pt x="6896" y="1110"/>
                    <a:pt x="6924" y="1112"/>
                  </a:cubicBezTo>
                  <a:cubicBezTo>
                    <a:pt x="7063" y="1112"/>
                    <a:pt x="7123" y="1191"/>
                    <a:pt x="7202" y="1271"/>
                  </a:cubicBezTo>
                  <a:lnTo>
                    <a:pt x="7401" y="1271"/>
                  </a:lnTo>
                  <a:cubicBezTo>
                    <a:pt x="7520" y="1132"/>
                    <a:pt x="7500" y="1012"/>
                    <a:pt x="7401" y="893"/>
                  </a:cubicBezTo>
                  <a:cubicBezTo>
                    <a:pt x="7302" y="893"/>
                    <a:pt x="7202" y="873"/>
                    <a:pt x="7103" y="873"/>
                  </a:cubicBezTo>
                  <a:cubicBezTo>
                    <a:pt x="6904" y="773"/>
                    <a:pt x="6665" y="873"/>
                    <a:pt x="6466" y="714"/>
                  </a:cubicBezTo>
                  <a:cubicBezTo>
                    <a:pt x="6287" y="694"/>
                    <a:pt x="6128" y="694"/>
                    <a:pt x="5969" y="674"/>
                  </a:cubicBezTo>
                  <a:cubicBezTo>
                    <a:pt x="5840" y="616"/>
                    <a:pt x="5704" y="602"/>
                    <a:pt x="5567" y="602"/>
                  </a:cubicBezTo>
                  <a:cubicBezTo>
                    <a:pt x="5438" y="602"/>
                    <a:pt x="5308" y="614"/>
                    <a:pt x="5181" y="614"/>
                  </a:cubicBezTo>
                  <a:cubicBezTo>
                    <a:pt x="5026" y="614"/>
                    <a:pt x="4875" y="596"/>
                    <a:pt x="4735" y="515"/>
                  </a:cubicBezTo>
                  <a:cubicBezTo>
                    <a:pt x="4272" y="429"/>
                    <a:pt x="3794" y="284"/>
                    <a:pt x="3314" y="284"/>
                  </a:cubicBezTo>
                  <a:cubicBezTo>
                    <a:pt x="3238" y="284"/>
                    <a:pt x="3161" y="288"/>
                    <a:pt x="3084" y="296"/>
                  </a:cubicBezTo>
                  <a:cubicBezTo>
                    <a:pt x="2949" y="225"/>
                    <a:pt x="2802" y="210"/>
                    <a:pt x="2654" y="210"/>
                  </a:cubicBezTo>
                  <a:cubicBezTo>
                    <a:pt x="2548" y="210"/>
                    <a:pt x="2440" y="217"/>
                    <a:pt x="2334" y="217"/>
                  </a:cubicBezTo>
                  <a:cubicBezTo>
                    <a:pt x="2178" y="217"/>
                    <a:pt x="2027" y="201"/>
                    <a:pt x="1891" y="117"/>
                  </a:cubicBezTo>
                  <a:cubicBezTo>
                    <a:pt x="1771" y="67"/>
                    <a:pt x="1657" y="47"/>
                    <a:pt x="1545" y="47"/>
                  </a:cubicBezTo>
                  <a:cubicBezTo>
                    <a:pt x="1433" y="47"/>
                    <a:pt x="1324" y="67"/>
                    <a:pt x="1214" y="97"/>
                  </a:cubicBezTo>
                  <a:cubicBezTo>
                    <a:pt x="984" y="97"/>
                    <a:pt x="735" y="0"/>
                    <a:pt x="505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95" name="Google Shape;12895;p21"/>
            <p:cNvSpPr/>
            <p:nvPr/>
          </p:nvSpPr>
          <p:spPr>
            <a:xfrm>
              <a:off x="6319700" y="3076800"/>
              <a:ext cx="86050" cy="15600"/>
            </a:xfrm>
            <a:custGeom>
              <a:avLst/>
              <a:gdLst/>
              <a:ahLst/>
              <a:cxnLst/>
              <a:rect l="l" t="t" r="r" b="b"/>
              <a:pathLst>
                <a:path w="3442" h="624" extrusionOk="0">
                  <a:moveTo>
                    <a:pt x="2845" y="1"/>
                  </a:moveTo>
                  <a:cubicBezTo>
                    <a:pt x="1890" y="21"/>
                    <a:pt x="916" y="100"/>
                    <a:pt x="1" y="359"/>
                  </a:cubicBezTo>
                  <a:lnTo>
                    <a:pt x="239" y="617"/>
                  </a:lnTo>
                  <a:cubicBezTo>
                    <a:pt x="353" y="622"/>
                    <a:pt x="467" y="624"/>
                    <a:pt x="580" y="624"/>
                  </a:cubicBezTo>
                  <a:cubicBezTo>
                    <a:pt x="1534" y="624"/>
                    <a:pt x="2464" y="483"/>
                    <a:pt x="3442" y="359"/>
                  </a:cubicBezTo>
                  <a:cubicBezTo>
                    <a:pt x="3303" y="140"/>
                    <a:pt x="2984" y="239"/>
                    <a:pt x="2845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96" name="Google Shape;12896;p21"/>
            <p:cNvSpPr/>
            <p:nvPr/>
          </p:nvSpPr>
          <p:spPr>
            <a:xfrm>
              <a:off x="6037225" y="3109700"/>
              <a:ext cx="110925" cy="25750"/>
            </a:xfrm>
            <a:custGeom>
              <a:avLst/>
              <a:gdLst/>
              <a:ahLst/>
              <a:cxnLst/>
              <a:rect l="l" t="t" r="r" b="b"/>
              <a:pathLst>
                <a:path w="4437" h="1030" extrusionOk="0">
                  <a:moveTo>
                    <a:pt x="4103" y="1"/>
                  </a:moveTo>
                  <a:cubicBezTo>
                    <a:pt x="3702" y="1"/>
                    <a:pt x="3332" y="151"/>
                    <a:pt x="2925" y="276"/>
                  </a:cubicBezTo>
                  <a:cubicBezTo>
                    <a:pt x="1930" y="435"/>
                    <a:pt x="935" y="415"/>
                    <a:pt x="0" y="813"/>
                  </a:cubicBezTo>
                  <a:lnTo>
                    <a:pt x="60" y="833"/>
                  </a:lnTo>
                  <a:cubicBezTo>
                    <a:pt x="242" y="981"/>
                    <a:pt x="426" y="1029"/>
                    <a:pt x="611" y="1029"/>
                  </a:cubicBezTo>
                  <a:cubicBezTo>
                    <a:pt x="948" y="1029"/>
                    <a:pt x="1287" y="870"/>
                    <a:pt x="1620" y="870"/>
                  </a:cubicBezTo>
                  <a:cubicBezTo>
                    <a:pt x="1644" y="870"/>
                    <a:pt x="1667" y="871"/>
                    <a:pt x="1691" y="873"/>
                  </a:cubicBezTo>
                  <a:cubicBezTo>
                    <a:pt x="1711" y="878"/>
                    <a:pt x="1732" y="880"/>
                    <a:pt x="1754" y="880"/>
                  </a:cubicBezTo>
                  <a:cubicBezTo>
                    <a:pt x="1819" y="880"/>
                    <a:pt x="1890" y="858"/>
                    <a:pt x="1950" y="813"/>
                  </a:cubicBezTo>
                  <a:cubicBezTo>
                    <a:pt x="2069" y="674"/>
                    <a:pt x="2209" y="634"/>
                    <a:pt x="2368" y="614"/>
                  </a:cubicBezTo>
                  <a:cubicBezTo>
                    <a:pt x="3064" y="495"/>
                    <a:pt x="3780" y="376"/>
                    <a:pt x="4437" y="37"/>
                  </a:cubicBezTo>
                  <a:cubicBezTo>
                    <a:pt x="4322" y="12"/>
                    <a:pt x="4211" y="1"/>
                    <a:pt x="4103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97" name="Google Shape;12897;p21"/>
            <p:cNvSpPr/>
            <p:nvPr/>
          </p:nvSpPr>
          <p:spPr>
            <a:xfrm>
              <a:off x="5987500" y="3033050"/>
              <a:ext cx="16425" cy="73625"/>
            </a:xfrm>
            <a:custGeom>
              <a:avLst/>
              <a:gdLst/>
              <a:ahLst/>
              <a:cxnLst/>
              <a:rect l="l" t="t" r="r" b="b"/>
              <a:pathLst>
                <a:path w="657" h="2945" extrusionOk="0">
                  <a:moveTo>
                    <a:pt x="318" y="0"/>
                  </a:moveTo>
                  <a:cubicBezTo>
                    <a:pt x="299" y="159"/>
                    <a:pt x="279" y="318"/>
                    <a:pt x="120" y="398"/>
                  </a:cubicBezTo>
                  <a:cubicBezTo>
                    <a:pt x="120" y="676"/>
                    <a:pt x="120" y="915"/>
                    <a:pt x="100" y="1174"/>
                  </a:cubicBezTo>
                  <a:cubicBezTo>
                    <a:pt x="120" y="1771"/>
                    <a:pt x="100" y="2347"/>
                    <a:pt x="0" y="2944"/>
                  </a:cubicBezTo>
                  <a:cubicBezTo>
                    <a:pt x="617" y="2009"/>
                    <a:pt x="657" y="1015"/>
                    <a:pt x="31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98" name="Google Shape;12898;p21"/>
            <p:cNvSpPr/>
            <p:nvPr/>
          </p:nvSpPr>
          <p:spPr>
            <a:xfrm>
              <a:off x="5665725" y="3180250"/>
              <a:ext cx="94525" cy="23100"/>
            </a:xfrm>
            <a:custGeom>
              <a:avLst/>
              <a:gdLst/>
              <a:ahLst/>
              <a:cxnLst/>
              <a:rect l="l" t="t" r="r" b="b"/>
              <a:pathLst>
                <a:path w="3781" h="924" extrusionOk="0">
                  <a:moveTo>
                    <a:pt x="3522" y="0"/>
                  </a:moveTo>
                  <a:cubicBezTo>
                    <a:pt x="3084" y="80"/>
                    <a:pt x="2646" y="100"/>
                    <a:pt x="2229" y="239"/>
                  </a:cubicBezTo>
                  <a:cubicBezTo>
                    <a:pt x="2150" y="204"/>
                    <a:pt x="2075" y="188"/>
                    <a:pt x="2003" y="188"/>
                  </a:cubicBezTo>
                  <a:cubicBezTo>
                    <a:pt x="1910" y="188"/>
                    <a:pt x="1821" y="214"/>
                    <a:pt x="1731" y="259"/>
                  </a:cubicBezTo>
                  <a:cubicBezTo>
                    <a:pt x="1637" y="345"/>
                    <a:pt x="1524" y="357"/>
                    <a:pt x="1407" y="357"/>
                  </a:cubicBezTo>
                  <a:cubicBezTo>
                    <a:pt x="1363" y="357"/>
                    <a:pt x="1318" y="355"/>
                    <a:pt x="1274" y="355"/>
                  </a:cubicBezTo>
                  <a:cubicBezTo>
                    <a:pt x="1162" y="355"/>
                    <a:pt x="1052" y="365"/>
                    <a:pt x="955" y="438"/>
                  </a:cubicBezTo>
                  <a:cubicBezTo>
                    <a:pt x="863" y="538"/>
                    <a:pt x="736" y="552"/>
                    <a:pt x="600" y="552"/>
                  </a:cubicBezTo>
                  <a:cubicBezTo>
                    <a:pt x="548" y="552"/>
                    <a:pt x="494" y="550"/>
                    <a:pt x="441" y="550"/>
                  </a:cubicBezTo>
                  <a:cubicBezTo>
                    <a:pt x="274" y="550"/>
                    <a:pt x="112" y="570"/>
                    <a:pt x="1" y="736"/>
                  </a:cubicBezTo>
                  <a:cubicBezTo>
                    <a:pt x="97" y="881"/>
                    <a:pt x="203" y="923"/>
                    <a:pt x="312" y="923"/>
                  </a:cubicBezTo>
                  <a:cubicBezTo>
                    <a:pt x="427" y="923"/>
                    <a:pt x="545" y="876"/>
                    <a:pt x="657" y="856"/>
                  </a:cubicBezTo>
                  <a:cubicBezTo>
                    <a:pt x="836" y="836"/>
                    <a:pt x="995" y="836"/>
                    <a:pt x="1154" y="796"/>
                  </a:cubicBezTo>
                  <a:cubicBezTo>
                    <a:pt x="1279" y="716"/>
                    <a:pt x="1407" y="704"/>
                    <a:pt x="1536" y="704"/>
                  </a:cubicBezTo>
                  <a:cubicBezTo>
                    <a:pt x="1595" y="704"/>
                    <a:pt x="1653" y="706"/>
                    <a:pt x="1712" y="706"/>
                  </a:cubicBezTo>
                  <a:cubicBezTo>
                    <a:pt x="1813" y="706"/>
                    <a:pt x="1912" y="699"/>
                    <a:pt x="2010" y="657"/>
                  </a:cubicBezTo>
                  <a:cubicBezTo>
                    <a:pt x="2089" y="670"/>
                    <a:pt x="2169" y="677"/>
                    <a:pt x="2248" y="677"/>
                  </a:cubicBezTo>
                  <a:cubicBezTo>
                    <a:pt x="2405" y="677"/>
                    <a:pt x="2560" y="650"/>
                    <a:pt x="2706" y="597"/>
                  </a:cubicBezTo>
                  <a:cubicBezTo>
                    <a:pt x="2781" y="543"/>
                    <a:pt x="2868" y="530"/>
                    <a:pt x="2961" y="530"/>
                  </a:cubicBezTo>
                  <a:cubicBezTo>
                    <a:pt x="3038" y="530"/>
                    <a:pt x="3120" y="539"/>
                    <a:pt x="3203" y="539"/>
                  </a:cubicBezTo>
                  <a:cubicBezTo>
                    <a:pt x="3310" y="539"/>
                    <a:pt x="3418" y="524"/>
                    <a:pt x="3522" y="458"/>
                  </a:cubicBezTo>
                  <a:lnTo>
                    <a:pt x="3601" y="458"/>
                  </a:lnTo>
                  <a:lnTo>
                    <a:pt x="3681" y="438"/>
                  </a:lnTo>
                  <a:cubicBezTo>
                    <a:pt x="3740" y="358"/>
                    <a:pt x="3780" y="259"/>
                    <a:pt x="3740" y="160"/>
                  </a:cubicBezTo>
                  <a:cubicBezTo>
                    <a:pt x="3701" y="40"/>
                    <a:pt x="3621" y="0"/>
                    <a:pt x="3522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99" name="Google Shape;12899;p21"/>
            <p:cNvSpPr/>
            <p:nvPr/>
          </p:nvSpPr>
          <p:spPr>
            <a:xfrm>
              <a:off x="5542400" y="3078750"/>
              <a:ext cx="77600" cy="21950"/>
            </a:xfrm>
            <a:custGeom>
              <a:avLst/>
              <a:gdLst/>
              <a:ahLst/>
              <a:cxnLst/>
              <a:rect l="l" t="t" r="r" b="b"/>
              <a:pathLst>
                <a:path w="3104" h="878" extrusionOk="0">
                  <a:moveTo>
                    <a:pt x="574" y="1"/>
                  </a:moveTo>
                  <a:cubicBezTo>
                    <a:pt x="372" y="1"/>
                    <a:pt x="175" y="64"/>
                    <a:pt x="0" y="281"/>
                  </a:cubicBezTo>
                  <a:cubicBezTo>
                    <a:pt x="498" y="360"/>
                    <a:pt x="995" y="460"/>
                    <a:pt x="1492" y="539"/>
                  </a:cubicBezTo>
                  <a:cubicBezTo>
                    <a:pt x="1581" y="652"/>
                    <a:pt x="1689" y="677"/>
                    <a:pt x="1802" y="677"/>
                  </a:cubicBezTo>
                  <a:cubicBezTo>
                    <a:pt x="1890" y="677"/>
                    <a:pt x="1981" y="662"/>
                    <a:pt x="2069" y="662"/>
                  </a:cubicBezTo>
                  <a:cubicBezTo>
                    <a:pt x="2146" y="662"/>
                    <a:pt x="2221" y="674"/>
                    <a:pt x="2288" y="718"/>
                  </a:cubicBezTo>
                  <a:cubicBezTo>
                    <a:pt x="2407" y="778"/>
                    <a:pt x="2566" y="838"/>
                    <a:pt x="2686" y="878"/>
                  </a:cubicBezTo>
                  <a:cubicBezTo>
                    <a:pt x="3103" y="718"/>
                    <a:pt x="2905" y="539"/>
                    <a:pt x="2686" y="360"/>
                  </a:cubicBezTo>
                  <a:cubicBezTo>
                    <a:pt x="2447" y="181"/>
                    <a:pt x="2149" y="281"/>
                    <a:pt x="1890" y="161"/>
                  </a:cubicBezTo>
                  <a:cubicBezTo>
                    <a:pt x="1751" y="142"/>
                    <a:pt x="1572" y="142"/>
                    <a:pt x="1413" y="122"/>
                  </a:cubicBezTo>
                  <a:cubicBezTo>
                    <a:pt x="1147" y="122"/>
                    <a:pt x="854" y="1"/>
                    <a:pt x="574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00" name="Google Shape;12900;p21"/>
            <p:cNvSpPr/>
            <p:nvPr/>
          </p:nvSpPr>
          <p:spPr>
            <a:xfrm>
              <a:off x="5590125" y="3079775"/>
              <a:ext cx="35850" cy="45300"/>
            </a:xfrm>
            <a:custGeom>
              <a:avLst/>
              <a:gdLst/>
              <a:ahLst/>
              <a:cxnLst/>
              <a:rect l="l" t="t" r="r" b="b"/>
              <a:pathLst>
                <a:path w="1434" h="1812" extrusionOk="0">
                  <a:moveTo>
                    <a:pt x="839" y="0"/>
                  </a:moveTo>
                  <a:cubicBezTo>
                    <a:pt x="784" y="0"/>
                    <a:pt x="718" y="13"/>
                    <a:pt x="637" y="41"/>
                  </a:cubicBezTo>
                  <a:cubicBezTo>
                    <a:pt x="505" y="94"/>
                    <a:pt x="355" y="94"/>
                    <a:pt x="210" y="94"/>
                  </a:cubicBezTo>
                  <a:cubicBezTo>
                    <a:pt x="138" y="94"/>
                    <a:pt x="67" y="94"/>
                    <a:pt x="1" y="101"/>
                  </a:cubicBezTo>
                  <a:lnTo>
                    <a:pt x="757" y="478"/>
                  </a:lnTo>
                  <a:cubicBezTo>
                    <a:pt x="936" y="538"/>
                    <a:pt x="956" y="697"/>
                    <a:pt x="777" y="817"/>
                  </a:cubicBezTo>
                  <a:cubicBezTo>
                    <a:pt x="896" y="1135"/>
                    <a:pt x="1035" y="1473"/>
                    <a:pt x="1155" y="1811"/>
                  </a:cubicBezTo>
                  <a:cubicBezTo>
                    <a:pt x="1433" y="1592"/>
                    <a:pt x="1354" y="1314"/>
                    <a:pt x="1254" y="1075"/>
                  </a:cubicBezTo>
                  <a:cubicBezTo>
                    <a:pt x="1175" y="876"/>
                    <a:pt x="1135" y="677"/>
                    <a:pt x="1155" y="439"/>
                  </a:cubicBezTo>
                  <a:cubicBezTo>
                    <a:pt x="1107" y="200"/>
                    <a:pt x="1059" y="0"/>
                    <a:pt x="83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01" name="Google Shape;12901;p21"/>
            <p:cNvSpPr/>
            <p:nvPr/>
          </p:nvSpPr>
          <p:spPr>
            <a:xfrm>
              <a:off x="5636375" y="3191200"/>
              <a:ext cx="53250" cy="15450"/>
            </a:xfrm>
            <a:custGeom>
              <a:avLst/>
              <a:gdLst/>
              <a:ahLst/>
              <a:cxnLst/>
              <a:rect l="l" t="t" r="r" b="b"/>
              <a:pathLst>
                <a:path w="2130" h="618" extrusionOk="0">
                  <a:moveTo>
                    <a:pt x="2129" y="0"/>
                  </a:moveTo>
                  <a:cubicBezTo>
                    <a:pt x="1413" y="0"/>
                    <a:pt x="697" y="60"/>
                    <a:pt x="1" y="398"/>
                  </a:cubicBezTo>
                  <a:cubicBezTo>
                    <a:pt x="99" y="503"/>
                    <a:pt x="215" y="529"/>
                    <a:pt x="337" y="529"/>
                  </a:cubicBezTo>
                  <a:cubicBezTo>
                    <a:pt x="455" y="529"/>
                    <a:pt x="579" y="505"/>
                    <a:pt x="697" y="505"/>
                  </a:cubicBezTo>
                  <a:cubicBezTo>
                    <a:pt x="803" y="505"/>
                    <a:pt x="905" y="524"/>
                    <a:pt x="996" y="597"/>
                  </a:cubicBezTo>
                  <a:cubicBezTo>
                    <a:pt x="1088" y="609"/>
                    <a:pt x="1180" y="618"/>
                    <a:pt x="1270" y="618"/>
                  </a:cubicBezTo>
                  <a:cubicBezTo>
                    <a:pt x="1473" y="618"/>
                    <a:pt x="1666" y="575"/>
                    <a:pt x="1831" y="438"/>
                  </a:cubicBezTo>
                  <a:cubicBezTo>
                    <a:pt x="1785" y="411"/>
                    <a:pt x="1732" y="409"/>
                    <a:pt x="1677" y="409"/>
                  </a:cubicBezTo>
                  <a:cubicBezTo>
                    <a:pt x="1666" y="409"/>
                    <a:pt x="1655" y="409"/>
                    <a:pt x="1644" y="409"/>
                  </a:cubicBezTo>
                  <a:cubicBezTo>
                    <a:pt x="1545" y="409"/>
                    <a:pt x="1445" y="402"/>
                    <a:pt x="1374" y="259"/>
                  </a:cubicBezTo>
                  <a:cubicBezTo>
                    <a:pt x="1632" y="139"/>
                    <a:pt x="1990" y="318"/>
                    <a:pt x="212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02" name="Google Shape;12902;p21"/>
            <p:cNvSpPr/>
            <p:nvPr/>
          </p:nvSpPr>
          <p:spPr>
            <a:xfrm>
              <a:off x="5577200" y="3091575"/>
              <a:ext cx="27375" cy="23050"/>
            </a:xfrm>
            <a:custGeom>
              <a:avLst/>
              <a:gdLst/>
              <a:ahLst/>
              <a:cxnLst/>
              <a:rect l="l" t="t" r="r" b="b"/>
              <a:pathLst>
                <a:path w="1095" h="922" extrusionOk="0">
                  <a:moveTo>
                    <a:pt x="439" y="1"/>
                  </a:moveTo>
                  <a:cubicBezTo>
                    <a:pt x="328" y="1"/>
                    <a:pt x="213" y="18"/>
                    <a:pt x="100" y="26"/>
                  </a:cubicBezTo>
                  <a:cubicBezTo>
                    <a:pt x="1" y="245"/>
                    <a:pt x="21" y="444"/>
                    <a:pt x="279" y="544"/>
                  </a:cubicBezTo>
                  <a:cubicBezTo>
                    <a:pt x="498" y="623"/>
                    <a:pt x="757" y="663"/>
                    <a:pt x="876" y="922"/>
                  </a:cubicBezTo>
                  <a:cubicBezTo>
                    <a:pt x="1095" y="802"/>
                    <a:pt x="995" y="663"/>
                    <a:pt x="916" y="524"/>
                  </a:cubicBezTo>
                  <a:cubicBezTo>
                    <a:pt x="876" y="424"/>
                    <a:pt x="717" y="345"/>
                    <a:pt x="876" y="205"/>
                  </a:cubicBezTo>
                  <a:cubicBezTo>
                    <a:pt x="757" y="39"/>
                    <a:pt x="603" y="1"/>
                    <a:pt x="43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03" name="Google Shape;12903;p21"/>
            <p:cNvSpPr/>
            <p:nvPr/>
          </p:nvSpPr>
          <p:spPr>
            <a:xfrm>
              <a:off x="6114300" y="3043475"/>
              <a:ext cx="14450" cy="39400"/>
            </a:xfrm>
            <a:custGeom>
              <a:avLst/>
              <a:gdLst/>
              <a:ahLst/>
              <a:cxnLst/>
              <a:rect l="l" t="t" r="r" b="b"/>
              <a:pathLst>
                <a:path w="578" h="1576" extrusionOk="0">
                  <a:moveTo>
                    <a:pt x="21" y="1"/>
                  </a:moveTo>
                  <a:cubicBezTo>
                    <a:pt x="21" y="458"/>
                    <a:pt x="1" y="936"/>
                    <a:pt x="1" y="1373"/>
                  </a:cubicBezTo>
                  <a:cubicBezTo>
                    <a:pt x="1" y="1468"/>
                    <a:pt x="13" y="1576"/>
                    <a:pt x="109" y="1576"/>
                  </a:cubicBezTo>
                  <a:cubicBezTo>
                    <a:pt x="133" y="1576"/>
                    <a:pt x="163" y="1569"/>
                    <a:pt x="200" y="1553"/>
                  </a:cubicBezTo>
                  <a:cubicBezTo>
                    <a:pt x="319" y="1294"/>
                    <a:pt x="458" y="1035"/>
                    <a:pt x="578" y="777"/>
                  </a:cubicBezTo>
                  <a:cubicBezTo>
                    <a:pt x="419" y="677"/>
                    <a:pt x="399" y="538"/>
                    <a:pt x="379" y="379"/>
                  </a:cubicBezTo>
                  <a:cubicBezTo>
                    <a:pt x="259" y="259"/>
                    <a:pt x="160" y="140"/>
                    <a:pt x="21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04" name="Google Shape;12904;p21"/>
            <p:cNvSpPr/>
            <p:nvPr/>
          </p:nvSpPr>
          <p:spPr>
            <a:xfrm>
              <a:off x="5721425" y="3176775"/>
              <a:ext cx="44775" cy="9875"/>
            </a:xfrm>
            <a:custGeom>
              <a:avLst/>
              <a:gdLst/>
              <a:ahLst/>
              <a:cxnLst/>
              <a:rect l="l" t="t" r="r" b="b"/>
              <a:pathLst>
                <a:path w="1791" h="395" extrusionOk="0">
                  <a:moveTo>
                    <a:pt x="1791" y="0"/>
                  </a:moveTo>
                  <a:cubicBezTo>
                    <a:pt x="1174" y="0"/>
                    <a:pt x="558" y="0"/>
                    <a:pt x="1" y="378"/>
                  </a:cubicBezTo>
                  <a:cubicBezTo>
                    <a:pt x="174" y="385"/>
                    <a:pt x="347" y="394"/>
                    <a:pt x="518" y="394"/>
                  </a:cubicBezTo>
                  <a:cubicBezTo>
                    <a:pt x="839" y="394"/>
                    <a:pt x="1154" y="362"/>
                    <a:pt x="1453" y="219"/>
                  </a:cubicBezTo>
                  <a:cubicBezTo>
                    <a:pt x="1507" y="264"/>
                    <a:pt x="1560" y="284"/>
                    <a:pt x="1612" y="284"/>
                  </a:cubicBezTo>
                  <a:cubicBezTo>
                    <a:pt x="1676" y="284"/>
                    <a:pt x="1736" y="254"/>
                    <a:pt x="1791" y="199"/>
                  </a:cubicBezTo>
                  <a:lnTo>
                    <a:pt x="1791" y="0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05" name="Google Shape;12905;p21"/>
            <p:cNvSpPr/>
            <p:nvPr/>
          </p:nvSpPr>
          <p:spPr>
            <a:xfrm>
              <a:off x="5621975" y="3200150"/>
              <a:ext cx="39800" cy="9450"/>
            </a:xfrm>
            <a:custGeom>
              <a:avLst/>
              <a:gdLst/>
              <a:ahLst/>
              <a:cxnLst/>
              <a:rect l="l" t="t" r="r" b="b"/>
              <a:pathLst>
                <a:path w="1592" h="378" extrusionOk="0">
                  <a:moveTo>
                    <a:pt x="597" y="0"/>
                  </a:moveTo>
                  <a:cubicBezTo>
                    <a:pt x="418" y="0"/>
                    <a:pt x="259" y="40"/>
                    <a:pt x="80" y="40"/>
                  </a:cubicBezTo>
                  <a:cubicBezTo>
                    <a:pt x="0" y="199"/>
                    <a:pt x="100" y="279"/>
                    <a:pt x="259" y="338"/>
                  </a:cubicBezTo>
                  <a:cubicBezTo>
                    <a:pt x="350" y="366"/>
                    <a:pt x="441" y="377"/>
                    <a:pt x="531" y="377"/>
                  </a:cubicBezTo>
                  <a:cubicBezTo>
                    <a:pt x="891" y="377"/>
                    <a:pt x="1241" y="199"/>
                    <a:pt x="1591" y="199"/>
                  </a:cubicBezTo>
                  <a:cubicBezTo>
                    <a:pt x="1466" y="64"/>
                    <a:pt x="1316" y="39"/>
                    <a:pt x="1160" y="39"/>
                  </a:cubicBezTo>
                  <a:cubicBezTo>
                    <a:pt x="1066" y="39"/>
                    <a:pt x="970" y="48"/>
                    <a:pt x="876" y="48"/>
                  </a:cubicBezTo>
                  <a:cubicBezTo>
                    <a:pt x="779" y="48"/>
                    <a:pt x="685" y="39"/>
                    <a:pt x="597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06" name="Google Shape;12906;p21"/>
            <p:cNvSpPr/>
            <p:nvPr/>
          </p:nvSpPr>
          <p:spPr>
            <a:xfrm>
              <a:off x="6156575" y="3102050"/>
              <a:ext cx="43800" cy="8675"/>
            </a:xfrm>
            <a:custGeom>
              <a:avLst/>
              <a:gdLst/>
              <a:ahLst/>
              <a:cxnLst/>
              <a:rect l="l" t="t" r="r" b="b"/>
              <a:pathLst>
                <a:path w="1752" h="347" extrusionOk="0">
                  <a:moveTo>
                    <a:pt x="1508" y="1"/>
                  </a:moveTo>
                  <a:cubicBezTo>
                    <a:pt x="993" y="1"/>
                    <a:pt x="482" y="66"/>
                    <a:pt x="1" y="324"/>
                  </a:cubicBezTo>
                  <a:cubicBezTo>
                    <a:pt x="150" y="338"/>
                    <a:pt x="298" y="347"/>
                    <a:pt x="444" y="347"/>
                  </a:cubicBezTo>
                  <a:cubicBezTo>
                    <a:pt x="902" y="347"/>
                    <a:pt x="1344" y="262"/>
                    <a:pt x="1751" y="5"/>
                  </a:cubicBezTo>
                  <a:cubicBezTo>
                    <a:pt x="1670" y="3"/>
                    <a:pt x="1589" y="1"/>
                    <a:pt x="1508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07" name="Google Shape;12907;p21"/>
            <p:cNvSpPr/>
            <p:nvPr/>
          </p:nvSpPr>
          <p:spPr>
            <a:xfrm>
              <a:off x="5605050" y="3199950"/>
              <a:ext cx="23400" cy="10325"/>
            </a:xfrm>
            <a:custGeom>
              <a:avLst/>
              <a:gdLst/>
              <a:ahLst/>
              <a:cxnLst/>
              <a:rect l="l" t="t" r="r" b="b"/>
              <a:pathLst>
                <a:path w="936" h="413" extrusionOk="0">
                  <a:moveTo>
                    <a:pt x="284" y="0"/>
                  </a:moveTo>
                  <a:cubicBezTo>
                    <a:pt x="122" y="0"/>
                    <a:pt x="1" y="71"/>
                    <a:pt x="1" y="386"/>
                  </a:cubicBezTo>
                  <a:cubicBezTo>
                    <a:pt x="171" y="386"/>
                    <a:pt x="355" y="412"/>
                    <a:pt x="536" y="412"/>
                  </a:cubicBezTo>
                  <a:cubicBezTo>
                    <a:pt x="673" y="412"/>
                    <a:pt x="808" y="397"/>
                    <a:pt x="936" y="346"/>
                  </a:cubicBezTo>
                  <a:cubicBezTo>
                    <a:pt x="876" y="247"/>
                    <a:pt x="796" y="147"/>
                    <a:pt x="757" y="48"/>
                  </a:cubicBezTo>
                  <a:cubicBezTo>
                    <a:pt x="745" y="49"/>
                    <a:pt x="734" y="49"/>
                    <a:pt x="722" y="49"/>
                  </a:cubicBezTo>
                  <a:cubicBezTo>
                    <a:pt x="580" y="49"/>
                    <a:pt x="418" y="0"/>
                    <a:pt x="284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08" name="Google Shape;12908;p21"/>
            <p:cNvSpPr/>
            <p:nvPr/>
          </p:nvSpPr>
          <p:spPr>
            <a:xfrm>
              <a:off x="5523000" y="3186700"/>
              <a:ext cx="30850" cy="4775"/>
            </a:xfrm>
            <a:custGeom>
              <a:avLst/>
              <a:gdLst/>
              <a:ahLst/>
              <a:cxnLst/>
              <a:rect l="l" t="t" r="r" b="b"/>
              <a:pathLst>
                <a:path w="1234" h="191" extrusionOk="0">
                  <a:moveTo>
                    <a:pt x="0" y="1"/>
                  </a:moveTo>
                  <a:cubicBezTo>
                    <a:pt x="178" y="151"/>
                    <a:pt x="365" y="190"/>
                    <a:pt x="558" y="190"/>
                  </a:cubicBezTo>
                  <a:cubicBezTo>
                    <a:pt x="776" y="190"/>
                    <a:pt x="1002" y="140"/>
                    <a:pt x="1234" y="140"/>
                  </a:cubicBezTo>
                  <a:lnTo>
                    <a:pt x="1095" y="21"/>
                  </a:lnTo>
                  <a:cubicBezTo>
                    <a:pt x="756" y="21"/>
                    <a:pt x="378" y="1"/>
                    <a:pt x="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09" name="Google Shape;12909;p21"/>
            <p:cNvSpPr/>
            <p:nvPr/>
          </p:nvSpPr>
          <p:spPr>
            <a:xfrm>
              <a:off x="6390325" y="3071650"/>
              <a:ext cx="29350" cy="5200"/>
            </a:xfrm>
            <a:custGeom>
              <a:avLst/>
              <a:gdLst/>
              <a:ahLst/>
              <a:cxnLst/>
              <a:rect l="l" t="t" r="r" b="b"/>
              <a:pathLst>
                <a:path w="1174" h="208" extrusionOk="0">
                  <a:moveTo>
                    <a:pt x="754" y="0"/>
                  </a:moveTo>
                  <a:cubicBezTo>
                    <a:pt x="498" y="0"/>
                    <a:pt x="245" y="25"/>
                    <a:pt x="0" y="167"/>
                  </a:cubicBezTo>
                  <a:cubicBezTo>
                    <a:pt x="20" y="166"/>
                    <a:pt x="40" y="165"/>
                    <a:pt x="60" y="165"/>
                  </a:cubicBezTo>
                  <a:cubicBezTo>
                    <a:pt x="251" y="165"/>
                    <a:pt x="447" y="207"/>
                    <a:pt x="637" y="207"/>
                  </a:cubicBezTo>
                  <a:cubicBezTo>
                    <a:pt x="824" y="207"/>
                    <a:pt x="1005" y="167"/>
                    <a:pt x="1174" y="8"/>
                  </a:cubicBezTo>
                  <a:cubicBezTo>
                    <a:pt x="1034" y="8"/>
                    <a:pt x="893" y="0"/>
                    <a:pt x="754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10" name="Google Shape;12910;p21"/>
            <p:cNvSpPr/>
            <p:nvPr/>
          </p:nvSpPr>
          <p:spPr>
            <a:xfrm>
              <a:off x="5689600" y="3186550"/>
              <a:ext cx="19425" cy="5100"/>
            </a:xfrm>
            <a:custGeom>
              <a:avLst/>
              <a:gdLst/>
              <a:ahLst/>
              <a:cxnLst/>
              <a:rect l="l" t="t" r="r" b="b"/>
              <a:pathLst>
                <a:path w="777" h="204" extrusionOk="0">
                  <a:moveTo>
                    <a:pt x="504" y="0"/>
                  </a:moveTo>
                  <a:cubicBezTo>
                    <a:pt x="328" y="0"/>
                    <a:pt x="160" y="27"/>
                    <a:pt x="0" y="186"/>
                  </a:cubicBezTo>
                  <a:cubicBezTo>
                    <a:pt x="116" y="186"/>
                    <a:pt x="236" y="203"/>
                    <a:pt x="350" y="203"/>
                  </a:cubicBezTo>
                  <a:cubicBezTo>
                    <a:pt x="510" y="203"/>
                    <a:pt x="660" y="169"/>
                    <a:pt x="776" y="7"/>
                  </a:cubicBezTo>
                  <a:cubicBezTo>
                    <a:pt x="683" y="7"/>
                    <a:pt x="593" y="0"/>
                    <a:pt x="504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11" name="Google Shape;12911;p21"/>
            <p:cNvSpPr/>
            <p:nvPr/>
          </p:nvSpPr>
          <p:spPr>
            <a:xfrm>
              <a:off x="5532450" y="3196150"/>
              <a:ext cx="19425" cy="4100"/>
            </a:xfrm>
            <a:custGeom>
              <a:avLst/>
              <a:gdLst/>
              <a:ahLst/>
              <a:cxnLst/>
              <a:rect l="l" t="t" r="r" b="b"/>
              <a:pathLst>
                <a:path w="777" h="164" extrusionOk="0">
                  <a:moveTo>
                    <a:pt x="375" y="0"/>
                  </a:moveTo>
                  <a:cubicBezTo>
                    <a:pt x="254" y="0"/>
                    <a:pt x="127" y="21"/>
                    <a:pt x="0" y="21"/>
                  </a:cubicBezTo>
                  <a:cubicBezTo>
                    <a:pt x="152" y="145"/>
                    <a:pt x="332" y="164"/>
                    <a:pt x="521" y="164"/>
                  </a:cubicBezTo>
                  <a:cubicBezTo>
                    <a:pt x="605" y="164"/>
                    <a:pt x="690" y="160"/>
                    <a:pt x="776" y="160"/>
                  </a:cubicBezTo>
                  <a:cubicBezTo>
                    <a:pt x="657" y="30"/>
                    <a:pt x="520" y="0"/>
                    <a:pt x="375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12" name="Google Shape;12912;p21"/>
            <p:cNvSpPr/>
            <p:nvPr/>
          </p:nvSpPr>
          <p:spPr>
            <a:xfrm>
              <a:off x="5566275" y="3191575"/>
              <a:ext cx="15925" cy="4400"/>
            </a:xfrm>
            <a:custGeom>
              <a:avLst/>
              <a:gdLst/>
              <a:ahLst/>
              <a:cxnLst/>
              <a:rect l="l" t="t" r="r" b="b"/>
              <a:pathLst>
                <a:path w="637" h="176" extrusionOk="0">
                  <a:moveTo>
                    <a:pt x="113" y="0"/>
                  </a:moveTo>
                  <a:cubicBezTo>
                    <a:pt x="76" y="0"/>
                    <a:pt x="39" y="2"/>
                    <a:pt x="0" y="5"/>
                  </a:cubicBezTo>
                  <a:cubicBezTo>
                    <a:pt x="97" y="138"/>
                    <a:pt x="230" y="175"/>
                    <a:pt x="369" y="175"/>
                  </a:cubicBezTo>
                  <a:cubicBezTo>
                    <a:pt x="459" y="175"/>
                    <a:pt x="551" y="160"/>
                    <a:pt x="637" y="144"/>
                  </a:cubicBezTo>
                  <a:cubicBezTo>
                    <a:pt x="470" y="44"/>
                    <a:pt x="303" y="0"/>
                    <a:pt x="113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13" name="Google Shape;12913;p21"/>
            <p:cNvSpPr/>
            <p:nvPr/>
          </p:nvSpPr>
          <p:spPr>
            <a:xfrm>
              <a:off x="5590125" y="3196150"/>
              <a:ext cx="6000" cy="9000"/>
            </a:xfrm>
            <a:custGeom>
              <a:avLst/>
              <a:gdLst/>
              <a:ahLst/>
              <a:cxnLst/>
              <a:rect l="l" t="t" r="r" b="b"/>
              <a:pathLst>
                <a:path w="240" h="360" extrusionOk="0">
                  <a:moveTo>
                    <a:pt x="1" y="1"/>
                  </a:moveTo>
                  <a:lnTo>
                    <a:pt x="1" y="359"/>
                  </a:lnTo>
                  <a:cubicBezTo>
                    <a:pt x="100" y="359"/>
                    <a:pt x="180" y="319"/>
                    <a:pt x="200" y="220"/>
                  </a:cubicBezTo>
                  <a:cubicBezTo>
                    <a:pt x="240" y="61"/>
                    <a:pt x="160" y="21"/>
                    <a:pt x="1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14" name="Google Shape;12914;p21"/>
            <p:cNvSpPr/>
            <p:nvPr/>
          </p:nvSpPr>
          <p:spPr>
            <a:xfrm>
              <a:off x="5578700" y="3201625"/>
              <a:ext cx="6475" cy="3775"/>
            </a:xfrm>
            <a:custGeom>
              <a:avLst/>
              <a:gdLst/>
              <a:ahLst/>
              <a:cxnLst/>
              <a:rect l="l" t="t" r="r" b="b"/>
              <a:pathLst>
                <a:path w="259" h="151" extrusionOk="0">
                  <a:moveTo>
                    <a:pt x="0" y="1"/>
                  </a:moveTo>
                  <a:cubicBezTo>
                    <a:pt x="49" y="82"/>
                    <a:pt x="112" y="150"/>
                    <a:pt x="198" y="150"/>
                  </a:cubicBezTo>
                  <a:cubicBezTo>
                    <a:pt x="217" y="150"/>
                    <a:pt x="237" y="147"/>
                    <a:pt x="259" y="140"/>
                  </a:cubicBezTo>
                  <a:cubicBezTo>
                    <a:pt x="179" y="41"/>
                    <a:pt x="120" y="1"/>
                    <a:pt x="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15" name="Google Shape;12915;p21"/>
            <p:cNvSpPr/>
            <p:nvPr/>
          </p:nvSpPr>
          <p:spPr>
            <a:xfrm>
              <a:off x="5914375" y="2762500"/>
              <a:ext cx="6500" cy="4500"/>
            </a:xfrm>
            <a:custGeom>
              <a:avLst/>
              <a:gdLst/>
              <a:ahLst/>
              <a:cxnLst/>
              <a:rect l="l" t="t" r="r" b="b"/>
              <a:pathLst>
                <a:path w="260" h="180" extrusionOk="0">
                  <a:moveTo>
                    <a:pt x="1" y="0"/>
                  </a:moveTo>
                  <a:lnTo>
                    <a:pt x="1" y="180"/>
                  </a:lnTo>
                  <a:lnTo>
                    <a:pt x="200" y="180"/>
                  </a:lnTo>
                  <a:cubicBezTo>
                    <a:pt x="220" y="180"/>
                    <a:pt x="220" y="160"/>
                    <a:pt x="240" y="100"/>
                  </a:cubicBezTo>
                  <a:cubicBezTo>
                    <a:pt x="260" y="80"/>
                    <a:pt x="240" y="60"/>
                    <a:pt x="20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16" name="Google Shape;12916;p21"/>
            <p:cNvSpPr/>
            <p:nvPr/>
          </p:nvSpPr>
          <p:spPr>
            <a:xfrm>
              <a:off x="5919350" y="2762600"/>
              <a:ext cx="32850" cy="4400"/>
            </a:xfrm>
            <a:custGeom>
              <a:avLst/>
              <a:gdLst/>
              <a:ahLst/>
              <a:cxnLst/>
              <a:rect l="l" t="t" r="r" b="b"/>
              <a:pathLst>
                <a:path w="1314" h="176" extrusionOk="0">
                  <a:moveTo>
                    <a:pt x="717" y="1"/>
                  </a:moveTo>
                  <a:cubicBezTo>
                    <a:pt x="503" y="1"/>
                    <a:pt x="285" y="38"/>
                    <a:pt x="74" y="38"/>
                  </a:cubicBezTo>
                  <a:cubicBezTo>
                    <a:pt x="49" y="38"/>
                    <a:pt x="25" y="37"/>
                    <a:pt x="1" y="36"/>
                  </a:cubicBezTo>
                  <a:lnTo>
                    <a:pt x="1" y="176"/>
                  </a:lnTo>
                  <a:lnTo>
                    <a:pt x="1314" y="176"/>
                  </a:lnTo>
                  <a:cubicBezTo>
                    <a:pt x="1128" y="36"/>
                    <a:pt x="925" y="1"/>
                    <a:pt x="717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17" name="Google Shape;12917;p21"/>
            <p:cNvSpPr/>
            <p:nvPr/>
          </p:nvSpPr>
          <p:spPr>
            <a:xfrm>
              <a:off x="5985500" y="2762725"/>
              <a:ext cx="14950" cy="4300"/>
            </a:xfrm>
            <a:custGeom>
              <a:avLst/>
              <a:gdLst/>
              <a:ahLst/>
              <a:cxnLst/>
              <a:rect l="l" t="t" r="r" b="b"/>
              <a:pathLst>
                <a:path w="598" h="172" extrusionOk="0">
                  <a:moveTo>
                    <a:pt x="349" y="0"/>
                  </a:moveTo>
                  <a:cubicBezTo>
                    <a:pt x="226" y="0"/>
                    <a:pt x="109" y="38"/>
                    <a:pt x="1" y="171"/>
                  </a:cubicBezTo>
                  <a:cubicBezTo>
                    <a:pt x="48" y="171"/>
                    <a:pt x="95" y="171"/>
                    <a:pt x="139" y="171"/>
                  </a:cubicBezTo>
                  <a:cubicBezTo>
                    <a:pt x="317" y="171"/>
                    <a:pt x="470" y="159"/>
                    <a:pt x="597" y="31"/>
                  </a:cubicBezTo>
                  <a:cubicBezTo>
                    <a:pt x="512" y="16"/>
                    <a:pt x="429" y="0"/>
                    <a:pt x="34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18" name="Google Shape;12918;p21"/>
            <p:cNvSpPr/>
            <p:nvPr/>
          </p:nvSpPr>
          <p:spPr>
            <a:xfrm>
              <a:off x="5967100" y="2763425"/>
              <a:ext cx="9475" cy="3575"/>
            </a:xfrm>
            <a:custGeom>
              <a:avLst/>
              <a:gdLst/>
              <a:ahLst/>
              <a:cxnLst/>
              <a:rect l="l" t="t" r="r" b="b"/>
              <a:pathLst>
                <a:path w="379" h="143" extrusionOk="0">
                  <a:moveTo>
                    <a:pt x="177" y="1"/>
                  </a:moveTo>
                  <a:cubicBezTo>
                    <a:pt x="117" y="1"/>
                    <a:pt x="59" y="46"/>
                    <a:pt x="1" y="143"/>
                  </a:cubicBezTo>
                  <a:lnTo>
                    <a:pt x="379" y="143"/>
                  </a:lnTo>
                  <a:cubicBezTo>
                    <a:pt x="307" y="51"/>
                    <a:pt x="241" y="1"/>
                    <a:pt x="177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19" name="Google Shape;12919;p21"/>
            <p:cNvSpPr/>
            <p:nvPr/>
          </p:nvSpPr>
          <p:spPr>
            <a:xfrm>
              <a:off x="5957150" y="2764800"/>
              <a:ext cx="5000" cy="1700"/>
            </a:xfrm>
            <a:custGeom>
              <a:avLst/>
              <a:gdLst/>
              <a:ahLst/>
              <a:cxnLst/>
              <a:rect l="l" t="t" r="r" b="b"/>
              <a:pathLst>
                <a:path w="200" h="68" extrusionOk="0">
                  <a:moveTo>
                    <a:pt x="105" y="0"/>
                  </a:moveTo>
                  <a:cubicBezTo>
                    <a:pt x="74" y="0"/>
                    <a:pt x="43" y="26"/>
                    <a:pt x="1" y="68"/>
                  </a:cubicBezTo>
                  <a:lnTo>
                    <a:pt x="200" y="68"/>
                  </a:lnTo>
                  <a:cubicBezTo>
                    <a:pt x="162" y="21"/>
                    <a:pt x="133" y="0"/>
                    <a:pt x="105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20" name="Google Shape;12920;p21"/>
            <p:cNvSpPr/>
            <p:nvPr/>
          </p:nvSpPr>
          <p:spPr>
            <a:xfrm>
              <a:off x="6114800" y="2762425"/>
              <a:ext cx="23900" cy="5075"/>
            </a:xfrm>
            <a:custGeom>
              <a:avLst/>
              <a:gdLst/>
              <a:ahLst/>
              <a:cxnLst/>
              <a:rect l="l" t="t" r="r" b="b"/>
              <a:pathLst>
                <a:path w="956" h="203" extrusionOk="0">
                  <a:moveTo>
                    <a:pt x="494" y="1"/>
                  </a:moveTo>
                  <a:cubicBezTo>
                    <a:pt x="325" y="1"/>
                    <a:pt x="155" y="43"/>
                    <a:pt x="1" y="43"/>
                  </a:cubicBezTo>
                  <a:cubicBezTo>
                    <a:pt x="140" y="173"/>
                    <a:pt x="299" y="202"/>
                    <a:pt x="463" y="202"/>
                  </a:cubicBezTo>
                  <a:cubicBezTo>
                    <a:pt x="604" y="202"/>
                    <a:pt x="748" y="180"/>
                    <a:pt x="887" y="180"/>
                  </a:cubicBezTo>
                  <a:cubicBezTo>
                    <a:pt x="910" y="180"/>
                    <a:pt x="933" y="181"/>
                    <a:pt x="956" y="183"/>
                  </a:cubicBezTo>
                  <a:cubicBezTo>
                    <a:pt x="811" y="38"/>
                    <a:pt x="653" y="1"/>
                    <a:pt x="494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21" name="Google Shape;12921;p21"/>
            <p:cNvSpPr/>
            <p:nvPr/>
          </p:nvSpPr>
          <p:spPr>
            <a:xfrm>
              <a:off x="6042700" y="2763500"/>
              <a:ext cx="5000" cy="1875"/>
            </a:xfrm>
            <a:custGeom>
              <a:avLst/>
              <a:gdLst/>
              <a:ahLst/>
              <a:cxnLst/>
              <a:rect l="l" t="t" r="r" b="b"/>
              <a:pathLst>
                <a:path w="200" h="75" extrusionOk="0">
                  <a:moveTo>
                    <a:pt x="0" y="0"/>
                  </a:moveTo>
                  <a:cubicBezTo>
                    <a:pt x="40" y="50"/>
                    <a:pt x="75" y="75"/>
                    <a:pt x="107" y="75"/>
                  </a:cubicBezTo>
                  <a:cubicBezTo>
                    <a:pt x="140" y="75"/>
                    <a:pt x="169" y="50"/>
                    <a:pt x="19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22" name="Google Shape;12922;p21"/>
            <p:cNvSpPr/>
            <p:nvPr/>
          </p:nvSpPr>
          <p:spPr>
            <a:xfrm>
              <a:off x="6090925" y="2762500"/>
              <a:ext cx="5000" cy="1900"/>
            </a:xfrm>
            <a:custGeom>
              <a:avLst/>
              <a:gdLst/>
              <a:ahLst/>
              <a:cxnLst/>
              <a:rect l="l" t="t" r="r" b="b"/>
              <a:pathLst>
                <a:path w="200" h="76" extrusionOk="0">
                  <a:moveTo>
                    <a:pt x="1" y="0"/>
                  </a:moveTo>
                  <a:cubicBezTo>
                    <a:pt x="31" y="50"/>
                    <a:pt x="61" y="75"/>
                    <a:pt x="93" y="75"/>
                  </a:cubicBezTo>
                  <a:cubicBezTo>
                    <a:pt x="125" y="75"/>
                    <a:pt x="160" y="50"/>
                    <a:pt x="20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23" name="Google Shape;12923;p21"/>
            <p:cNvSpPr/>
            <p:nvPr/>
          </p:nvSpPr>
          <p:spPr>
            <a:xfrm>
              <a:off x="6348050" y="2785375"/>
              <a:ext cx="34825" cy="6000"/>
            </a:xfrm>
            <a:custGeom>
              <a:avLst/>
              <a:gdLst/>
              <a:ahLst/>
              <a:cxnLst/>
              <a:rect l="l" t="t" r="r" b="b"/>
              <a:pathLst>
                <a:path w="1393" h="240" extrusionOk="0">
                  <a:moveTo>
                    <a:pt x="1174" y="1"/>
                  </a:moveTo>
                  <a:cubicBezTo>
                    <a:pt x="776" y="40"/>
                    <a:pt x="398" y="40"/>
                    <a:pt x="0" y="40"/>
                  </a:cubicBezTo>
                  <a:cubicBezTo>
                    <a:pt x="172" y="193"/>
                    <a:pt x="362" y="222"/>
                    <a:pt x="554" y="222"/>
                  </a:cubicBezTo>
                  <a:cubicBezTo>
                    <a:pt x="674" y="222"/>
                    <a:pt x="795" y="211"/>
                    <a:pt x="914" y="211"/>
                  </a:cubicBezTo>
                  <a:cubicBezTo>
                    <a:pt x="1002" y="211"/>
                    <a:pt x="1090" y="217"/>
                    <a:pt x="1174" y="239"/>
                  </a:cubicBezTo>
                  <a:cubicBezTo>
                    <a:pt x="1254" y="180"/>
                    <a:pt x="1313" y="160"/>
                    <a:pt x="1393" y="100"/>
                  </a:cubicBezTo>
                  <a:cubicBezTo>
                    <a:pt x="1353" y="40"/>
                    <a:pt x="1274" y="1"/>
                    <a:pt x="1174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24" name="Google Shape;12924;p21"/>
            <p:cNvSpPr/>
            <p:nvPr/>
          </p:nvSpPr>
          <p:spPr>
            <a:xfrm>
              <a:off x="6267975" y="2771800"/>
              <a:ext cx="32350" cy="6350"/>
            </a:xfrm>
            <a:custGeom>
              <a:avLst/>
              <a:gdLst/>
              <a:ahLst/>
              <a:cxnLst/>
              <a:rect l="l" t="t" r="r" b="b"/>
              <a:pathLst>
                <a:path w="1294" h="254" extrusionOk="0">
                  <a:moveTo>
                    <a:pt x="523" y="0"/>
                  </a:moveTo>
                  <a:cubicBezTo>
                    <a:pt x="347" y="0"/>
                    <a:pt x="174" y="10"/>
                    <a:pt x="1" y="26"/>
                  </a:cubicBezTo>
                  <a:cubicBezTo>
                    <a:pt x="1" y="86"/>
                    <a:pt x="21" y="205"/>
                    <a:pt x="21" y="205"/>
                  </a:cubicBezTo>
                  <a:cubicBezTo>
                    <a:pt x="84" y="193"/>
                    <a:pt x="148" y="189"/>
                    <a:pt x="212" y="189"/>
                  </a:cubicBezTo>
                  <a:cubicBezTo>
                    <a:pt x="449" y="189"/>
                    <a:pt x="691" y="254"/>
                    <a:pt x="930" y="254"/>
                  </a:cubicBezTo>
                  <a:cubicBezTo>
                    <a:pt x="1053" y="254"/>
                    <a:pt x="1174" y="237"/>
                    <a:pt x="1294" y="185"/>
                  </a:cubicBezTo>
                  <a:lnTo>
                    <a:pt x="1294" y="66"/>
                  </a:lnTo>
                  <a:cubicBezTo>
                    <a:pt x="1026" y="20"/>
                    <a:pt x="771" y="0"/>
                    <a:pt x="523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25" name="Google Shape;12925;p21"/>
            <p:cNvSpPr/>
            <p:nvPr/>
          </p:nvSpPr>
          <p:spPr>
            <a:xfrm>
              <a:off x="6194375" y="2768975"/>
              <a:ext cx="62200" cy="8225"/>
            </a:xfrm>
            <a:custGeom>
              <a:avLst/>
              <a:gdLst/>
              <a:ahLst/>
              <a:cxnLst/>
              <a:rect l="l" t="t" r="r" b="b"/>
              <a:pathLst>
                <a:path w="2488" h="329" extrusionOk="0">
                  <a:moveTo>
                    <a:pt x="637" y="80"/>
                  </a:moveTo>
                  <a:cubicBezTo>
                    <a:pt x="438" y="159"/>
                    <a:pt x="180" y="0"/>
                    <a:pt x="1" y="318"/>
                  </a:cubicBezTo>
                  <a:cubicBezTo>
                    <a:pt x="150" y="301"/>
                    <a:pt x="298" y="295"/>
                    <a:pt x="444" y="295"/>
                  </a:cubicBezTo>
                  <a:cubicBezTo>
                    <a:pt x="789" y="295"/>
                    <a:pt x="1126" y="329"/>
                    <a:pt x="1457" y="329"/>
                  </a:cubicBezTo>
                  <a:cubicBezTo>
                    <a:pt x="1806" y="329"/>
                    <a:pt x="2148" y="292"/>
                    <a:pt x="2487" y="139"/>
                  </a:cubicBezTo>
                  <a:lnTo>
                    <a:pt x="637" y="80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26" name="Google Shape;12926;p21"/>
            <p:cNvSpPr/>
            <p:nvPr/>
          </p:nvSpPr>
          <p:spPr>
            <a:xfrm>
              <a:off x="5242025" y="3023975"/>
              <a:ext cx="336700" cy="61450"/>
            </a:xfrm>
            <a:custGeom>
              <a:avLst/>
              <a:gdLst/>
              <a:ahLst/>
              <a:cxnLst/>
              <a:rect l="l" t="t" r="r" b="b"/>
              <a:pathLst>
                <a:path w="13468" h="2458" extrusionOk="0">
                  <a:moveTo>
                    <a:pt x="1019" y="0"/>
                  </a:moveTo>
                  <a:cubicBezTo>
                    <a:pt x="947" y="0"/>
                    <a:pt x="873" y="10"/>
                    <a:pt x="796" y="25"/>
                  </a:cubicBezTo>
                  <a:cubicBezTo>
                    <a:pt x="734" y="39"/>
                    <a:pt x="670" y="42"/>
                    <a:pt x="604" y="42"/>
                  </a:cubicBezTo>
                  <a:cubicBezTo>
                    <a:pt x="556" y="42"/>
                    <a:pt x="508" y="41"/>
                    <a:pt x="460" y="41"/>
                  </a:cubicBezTo>
                  <a:cubicBezTo>
                    <a:pt x="294" y="41"/>
                    <a:pt x="130" y="59"/>
                    <a:pt x="0" y="224"/>
                  </a:cubicBezTo>
                  <a:cubicBezTo>
                    <a:pt x="139" y="423"/>
                    <a:pt x="318" y="423"/>
                    <a:pt x="497" y="443"/>
                  </a:cubicBezTo>
                  <a:cubicBezTo>
                    <a:pt x="656" y="443"/>
                    <a:pt x="776" y="522"/>
                    <a:pt x="895" y="562"/>
                  </a:cubicBezTo>
                  <a:cubicBezTo>
                    <a:pt x="1432" y="662"/>
                    <a:pt x="1930" y="761"/>
                    <a:pt x="2427" y="920"/>
                  </a:cubicBezTo>
                  <a:cubicBezTo>
                    <a:pt x="3839" y="960"/>
                    <a:pt x="5152" y="1537"/>
                    <a:pt x="6565" y="1557"/>
                  </a:cubicBezTo>
                  <a:cubicBezTo>
                    <a:pt x="6688" y="1557"/>
                    <a:pt x="6812" y="1549"/>
                    <a:pt x="6936" y="1549"/>
                  </a:cubicBezTo>
                  <a:cubicBezTo>
                    <a:pt x="7091" y="1549"/>
                    <a:pt x="7245" y="1561"/>
                    <a:pt x="7400" y="1616"/>
                  </a:cubicBezTo>
                  <a:cubicBezTo>
                    <a:pt x="7460" y="1656"/>
                    <a:pt x="7559" y="1676"/>
                    <a:pt x="7639" y="1716"/>
                  </a:cubicBezTo>
                  <a:cubicBezTo>
                    <a:pt x="7838" y="1736"/>
                    <a:pt x="8057" y="1736"/>
                    <a:pt x="8255" y="1815"/>
                  </a:cubicBezTo>
                  <a:cubicBezTo>
                    <a:pt x="8415" y="1835"/>
                    <a:pt x="8594" y="1835"/>
                    <a:pt x="8733" y="1915"/>
                  </a:cubicBezTo>
                  <a:cubicBezTo>
                    <a:pt x="8832" y="1935"/>
                    <a:pt x="8952" y="1974"/>
                    <a:pt x="9091" y="2014"/>
                  </a:cubicBezTo>
                  <a:lnTo>
                    <a:pt x="9588" y="2014"/>
                  </a:lnTo>
                  <a:cubicBezTo>
                    <a:pt x="9608" y="2016"/>
                    <a:pt x="9628" y="2017"/>
                    <a:pt x="9648" y="2017"/>
                  </a:cubicBezTo>
                  <a:cubicBezTo>
                    <a:pt x="9757" y="2017"/>
                    <a:pt x="9871" y="1997"/>
                    <a:pt x="9984" y="1997"/>
                  </a:cubicBezTo>
                  <a:cubicBezTo>
                    <a:pt x="10104" y="1997"/>
                    <a:pt x="10221" y="2019"/>
                    <a:pt x="10324" y="2114"/>
                  </a:cubicBezTo>
                  <a:cubicBezTo>
                    <a:pt x="10879" y="2114"/>
                    <a:pt x="11366" y="2458"/>
                    <a:pt x="11911" y="2458"/>
                  </a:cubicBezTo>
                  <a:cubicBezTo>
                    <a:pt x="11952" y="2458"/>
                    <a:pt x="11993" y="2456"/>
                    <a:pt x="12035" y="2452"/>
                  </a:cubicBezTo>
                  <a:cubicBezTo>
                    <a:pt x="12244" y="2315"/>
                    <a:pt x="12462" y="2287"/>
                    <a:pt x="12682" y="2287"/>
                  </a:cubicBezTo>
                  <a:cubicBezTo>
                    <a:pt x="12838" y="2287"/>
                    <a:pt x="12995" y="2301"/>
                    <a:pt x="13151" y="2301"/>
                  </a:cubicBezTo>
                  <a:cubicBezTo>
                    <a:pt x="13257" y="2301"/>
                    <a:pt x="13363" y="2295"/>
                    <a:pt x="13467" y="2273"/>
                  </a:cubicBezTo>
                  <a:cubicBezTo>
                    <a:pt x="12731" y="2054"/>
                    <a:pt x="11995" y="2054"/>
                    <a:pt x="11259" y="1875"/>
                  </a:cubicBezTo>
                  <a:cubicBezTo>
                    <a:pt x="11180" y="1805"/>
                    <a:pt x="11085" y="1805"/>
                    <a:pt x="10988" y="1805"/>
                  </a:cubicBezTo>
                  <a:cubicBezTo>
                    <a:pt x="10891" y="1805"/>
                    <a:pt x="10792" y="1805"/>
                    <a:pt x="10702" y="1736"/>
                  </a:cubicBezTo>
                  <a:cubicBezTo>
                    <a:pt x="10603" y="1716"/>
                    <a:pt x="10503" y="1716"/>
                    <a:pt x="10404" y="1676"/>
                  </a:cubicBezTo>
                  <a:cubicBezTo>
                    <a:pt x="10307" y="1634"/>
                    <a:pt x="10204" y="1627"/>
                    <a:pt x="10101" y="1627"/>
                  </a:cubicBezTo>
                  <a:cubicBezTo>
                    <a:pt x="10041" y="1627"/>
                    <a:pt x="9981" y="1629"/>
                    <a:pt x="9922" y="1629"/>
                  </a:cubicBezTo>
                  <a:cubicBezTo>
                    <a:pt x="9791" y="1629"/>
                    <a:pt x="9664" y="1617"/>
                    <a:pt x="9549" y="1537"/>
                  </a:cubicBezTo>
                  <a:cubicBezTo>
                    <a:pt x="9449" y="1537"/>
                    <a:pt x="9330" y="1517"/>
                    <a:pt x="9230" y="1517"/>
                  </a:cubicBezTo>
                  <a:cubicBezTo>
                    <a:pt x="9091" y="1457"/>
                    <a:pt x="8912" y="1477"/>
                    <a:pt x="8793" y="1358"/>
                  </a:cubicBezTo>
                  <a:cubicBezTo>
                    <a:pt x="8758" y="1334"/>
                    <a:pt x="8730" y="1325"/>
                    <a:pt x="8700" y="1325"/>
                  </a:cubicBezTo>
                  <a:cubicBezTo>
                    <a:pt x="8679" y="1325"/>
                    <a:pt x="8658" y="1330"/>
                    <a:pt x="8633" y="1338"/>
                  </a:cubicBezTo>
                  <a:cubicBezTo>
                    <a:pt x="8435" y="1219"/>
                    <a:pt x="8196" y="1338"/>
                    <a:pt x="8017" y="1179"/>
                  </a:cubicBezTo>
                  <a:cubicBezTo>
                    <a:pt x="8003" y="1165"/>
                    <a:pt x="7959" y="1151"/>
                    <a:pt x="7913" y="1151"/>
                  </a:cubicBezTo>
                  <a:cubicBezTo>
                    <a:pt x="7894" y="1151"/>
                    <a:pt x="7875" y="1153"/>
                    <a:pt x="7858" y="1159"/>
                  </a:cubicBezTo>
                  <a:cubicBezTo>
                    <a:pt x="7699" y="1039"/>
                    <a:pt x="7440" y="1159"/>
                    <a:pt x="7261" y="1020"/>
                  </a:cubicBezTo>
                  <a:cubicBezTo>
                    <a:pt x="5510" y="721"/>
                    <a:pt x="3760" y="284"/>
                    <a:pt x="1969" y="224"/>
                  </a:cubicBezTo>
                  <a:cubicBezTo>
                    <a:pt x="1770" y="124"/>
                    <a:pt x="1552" y="184"/>
                    <a:pt x="1353" y="85"/>
                  </a:cubicBezTo>
                  <a:cubicBezTo>
                    <a:pt x="1243" y="24"/>
                    <a:pt x="1133" y="0"/>
                    <a:pt x="101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27" name="Google Shape;12927;p21"/>
            <p:cNvSpPr/>
            <p:nvPr/>
          </p:nvSpPr>
          <p:spPr>
            <a:xfrm>
              <a:off x="5480225" y="3062650"/>
              <a:ext cx="21425" cy="4875"/>
            </a:xfrm>
            <a:custGeom>
              <a:avLst/>
              <a:gdLst/>
              <a:ahLst/>
              <a:cxnLst/>
              <a:rect l="l" t="t" r="r" b="b"/>
              <a:pathLst>
                <a:path w="857" h="195" extrusionOk="0">
                  <a:moveTo>
                    <a:pt x="224" y="1"/>
                  </a:moveTo>
                  <a:cubicBezTo>
                    <a:pt x="150" y="1"/>
                    <a:pt x="75" y="5"/>
                    <a:pt x="1" y="10"/>
                  </a:cubicBezTo>
                  <a:cubicBezTo>
                    <a:pt x="140" y="160"/>
                    <a:pt x="291" y="194"/>
                    <a:pt x="447" y="194"/>
                  </a:cubicBezTo>
                  <a:cubicBezTo>
                    <a:pt x="581" y="194"/>
                    <a:pt x="718" y="169"/>
                    <a:pt x="856" y="169"/>
                  </a:cubicBezTo>
                  <a:cubicBezTo>
                    <a:pt x="662" y="35"/>
                    <a:pt x="446" y="1"/>
                    <a:pt x="224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28" name="Google Shape;12928;p21"/>
            <p:cNvSpPr/>
            <p:nvPr/>
          </p:nvSpPr>
          <p:spPr>
            <a:xfrm>
              <a:off x="5423525" y="3048650"/>
              <a:ext cx="14950" cy="4725"/>
            </a:xfrm>
            <a:custGeom>
              <a:avLst/>
              <a:gdLst/>
              <a:ahLst/>
              <a:cxnLst/>
              <a:rect l="l" t="t" r="r" b="b"/>
              <a:pathLst>
                <a:path w="598" h="189" extrusionOk="0">
                  <a:moveTo>
                    <a:pt x="188" y="1"/>
                  </a:moveTo>
                  <a:cubicBezTo>
                    <a:pt x="128" y="1"/>
                    <a:pt x="66" y="11"/>
                    <a:pt x="1" y="33"/>
                  </a:cubicBezTo>
                  <a:cubicBezTo>
                    <a:pt x="102" y="159"/>
                    <a:pt x="227" y="189"/>
                    <a:pt x="361" y="189"/>
                  </a:cubicBezTo>
                  <a:cubicBezTo>
                    <a:pt x="438" y="189"/>
                    <a:pt x="518" y="179"/>
                    <a:pt x="598" y="172"/>
                  </a:cubicBezTo>
                  <a:cubicBezTo>
                    <a:pt x="482" y="71"/>
                    <a:pt x="345" y="1"/>
                    <a:pt x="188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29" name="Google Shape;12929;p21"/>
            <p:cNvSpPr/>
            <p:nvPr/>
          </p:nvSpPr>
          <p:spPr>
            <a:xfrm>
              <a:off x="5442425" y="3053325"/>
              <a:ext cx="15450" cy="4650"/>
            </a:xfrm>
            <a:custGeom>
              <a:avLst/>
              <a:gdLst/>
              <a:ahLst/>
              <a:cxnLst/>
              <a:rect l="l" t="t" r="r" b="b"/>
              <a:pathLst>
                <a:path w="618" h="186" extrusionOk="0">
                  <a:moveTo>
                    <a:pt x="84" y="1"/>
                  </a:moveTo>
                  <a:cubicBezTo>
                    <a:pt x="56" y="1"/>
                    <a:pt x="29" y="2"/>
                    <a:pt x="1" y="5"/>
                  </a:cubicBezTo>
                  <a:cubicBezTo>
                    <a:pt x="110" y="151"/>
                    <a:pt x="235" y="185"/>
                    <a:pt x="366" y="185"/>
                  </a:cubicBezTo>
                  <a:cubicBezTo>
                    <a:pt x="448" y="185"/>
                    <a:pt x="533" y="172"/>
                    <a:pt x="617" y="164"/>
                  </a:cubicBezTo>
                  <a:cubicBezTo>
                    <a:pt x="461" y="60"/>
                    <a:pt x="275" y="1"/>
                    <a:pt x="84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30" name="Google Shape;12930;p21"/>
            <p:cNvSpPr/>
            <p:nvPr/>
          </p:nvSpPr>
          <p:spPr>
            <a:xfrm>
              <a:off x="5275825" y="3025200"/>
              <a:ext cx="15450" cy="4200"/>
            </a:xfrm>
            <a:custGeom>
              <a:avLst/>
              <a:gdLst/>
              <a:ahLst/>
              <a:cxnLst/>
              <a:rect l="l" t="t" r="r" b="b"/>
              <a:pathLst>
                <a:path w="618" h="168" extrusionOk="0">
                  <a:moveTo>
                    <a:pt x="161" y="1"/>
                  </a:moveTo>
                  <a:cubicBezTo>
                    <a:pt x="109" y="1"/>
                    <a:pt x="55" y="6"/>
                    <a:pt x="1" y="16"/>
                  </a:cubicBezTo>
                  <a:cubicBezTo>
                    <a:pt x="107" y="133"/>
                    <a:pt x="227" y="168"/>
                    <a:pt x="352" y="168"/>
                  </a:cubicBezTo>
                  <a:cubicBezTo>
                    <a:pt x="439" y="168"/>
                    <a:pt x="528" y="151"/>
                    <a:pt x="617" y="135"/>
                  </a:cubicBezTo>
                  <a:cubicBezTo>
                    <a:pt x="468" y="46"/>
                    <a:pt x="319" y="1"/>
                    <a:pt x="161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31" name="Google Shape;12931;p21"/>
            <p:cNvSpPr/>
            <p:nvPr/>
          </p:nvSpPr>
          <p:spPr>
            <a:xfrm>
              <a:off x="5509575" y="3067625"/>
              <a:ext cx="14450" cy="4525"/>
            </a:xfrm>
            <a:custGeom>
              <a:avLst/>
              <a:gdLst/>
              <a:ahLst/>
              <a:cxnLst/>
              <a:rect l="l" t="t" r="r" b="b"/>
              <a:pathLst>
                <a:path w="578" h="181" extrusionOk="0">
                  <a:moveTo>
                    <a:pt x="149" y="1"/>
                  </a:moveTo>
                  <a:cubicBezTo>
                    <a:pt x="100" y="1"/>
                    <a:pt x="50" y="5"/>
                    <a:pt x="0" y="10"/>
                  </a:cubicBezTo>
                  <a:cubicBezTo>
                    <a:pt x="98" y="149"/>
                    <a:pt x="243" y="181"/>
                    <a:pt x="390" y="181"/>
                  </a:cubicBezTo>
                  <a:cubicBezTo>
                    <a:pt x="454" y="181"/>
                    <a:pt x="517" y="175"/>
                    <a:pt x="577" y="169"/>
                  </a:cubicBezTo>
                  <a:cubicBezTo>
                    <a:pt x="443" y="34"/>
                    <a:pt x="297" y="1"/>
                    <a:pt x="14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32" name="Google Shape;12932;p21"/>
            <p:cNvSpPr/>
            <p:nvPr/>
          </p:nvSpPr>
          <p:spPr>
            <a:xfrm>
              <a:off x="5461825" y="3057775"/>
              <a:ext cx="10975" cy="4350"/>
            </a:xfrm>
            <a:custGeom>
              <a:avLst/>
              <a:gdLst/>
              <a:ahLst/>
              <a:cxnLst/>
              <a:rect l="l" t="t" r="r" b="b"/>
              <a:pathLst>
                <a:path w="439" h="174" extrusionOk="0">
                  <a:moveTo>
                    <a:pt x="76" y="1"/>
                  </a:moveTo>
                  <a:cubicBezTo>
                    <a:pt x="51" y="1"/>
                    <a:pt x="26" y="3"/>
                    <a:pt x="1" y="6"/>
                  </a:cubicBezTo>
                  <a:cubicBezTo>
                    <a:pt x="75" y="140"/>
                    <a:pt x="183" y="174"/>
                    <a:pt x="308" y="174"/>
                  </a:cubicBezTo>
                  <a:cubicBezTo>
                    <a:pt x="350" y="174"/>
                    <a:pt x="393" y="170"/>
                    <a:pt x="438" y="165"/>
                  </a:cubicBezTo>
                  <a:cubicBezTo>
                    <a:pt x="338" y="48"/>
                    <a:pt x="209" y="1"/>
                    <a:pt x="76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33" name="Google Shape;12933;p21"/>
            <p:cNvSpPr/>
            <p:nvPr/>
          </p:nvSpPr>
          <p:spPr>
            <a:xfrm>
              <a:off x="5265875" y="2943500"/>
              <a:ext cx="14450" cy="5025"/>
            </a:xfrm>
            <a:custGeom>
              <a:avLst/>
              <a:gdLst/>
              <a:ahLst/>
              <a:cxnLst/>
              <a:rect l="l" t="t" r="r" b="b"/>
              <a:pathLst>
                <a:path w="578" h="201" extrusionOk="0">
                  <a:moveTo>
                    <a:pt x="95" y="1"/>
                  </a:moveTo>
                  <a:cubicBezTo>
                    <a:pt x="63" y="1"/>
                    <a:pt x="31" y="1"/>
                    <a:pt x="1" y="1"/>
                  </a:cubicBezTo>
                  <a:cubicBezTo>
                    <a:pt x="1" y="61"/>
                    <a:pt x="21" y="101"/>
                    <a:pt x="21" y="180"/>
                  </a:cubicBezTo>
                  <a:cubicBezTo>
                    <a:pt x="220" y="180"/>
                    <a:pt x="399" y="200"/>
                    <a:pt x="578" y="200"/>
                  </a:cubicBezTo>
                  <a:cubicBezTo>
                    <a:pt x="460" y="15"/>
                    <a:pt x="271" y="1"/>
                    <a:pt x="95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34" name="Google Shape;12934;p21"/>
            <p:cNvSpPr/>
            <p:nvPr/>
          </p:nvSpPr>
          <p:spPr>
            <a:xfrm>
              <a:off x="5242025" y="2871750"/>
              <a:ext cx="71125" cy="27675"/>
            </a:xfrm>
            <a:custGeom>
              <a:avLst/>
              <a:gdLst/>
              <a:ahLst/>
              <a:cxnLst/>
              <a:rect l="l" t="t" r="r" b="b"/>
              <a:pathLst>
                <a:path w="2845" h="1107" extrusionOk="0">
                  <a:moveTo>
                    <a:pt x="375" y="1"/>
                  </a:moveTo>
                  <a:cubicBezTo>
                    <a:pt x="254" y="1"/>
                    <a:pt x="130" y="44"/>
                    <a:pt x="0" y="166"/>
                  </a:cubicBezTo>
                  <a:cubicBezTo>
                    <a:pt x="279" y="246"/>
                    <a:pt x="557" y="305"/>
                    <a:pt x="756" y="564"/>
                  </a:cubicBezTo>
                  <a:cubicBezTo>
                    <a:pt x="799" y="556"/>
                    <a:pt x="841" y="553"/>
                    <a:pt x="882" y="553"/>
                  </a:cubicBezTo>
                  <a:cubicBezTo>
                    <a:pt x="1166" y="553"/>
                    <a:pt x="1413" y="713"/>
                    <a:pt x="1691" y="783"/>
                  </a:cubicBezTo>
                  <a:cubicBezTo>
                    <a:pt x="1712" y="781"/>
                    <a:pt x="1732" y="780"/>
                    <a:pt x="1753" y="780"/>
                  </a:cubicBezTo>
                  <a:cubicBezTo>
                    <a:pt x="2146" y="780"/>
                    <a:pt x="2424" y="1107"/>
                    <a:pt x="2766" y="1107"/>
                  </a:cubicBezTo>
                  <a:cubicBezTo>
                    <a:pt x="2792" y="1107"/>
                    <a:pt x="2818" y="1105"/>
                    <a:pt x="2845" y="1101"/>
                  </a:cubicBezTo>
                  <a:cubicBezTo>
                    <a:pt x="2646" y="743"/>
                    <a:pt x="2646" y="246"/>
                    <a:pt x="2069" y="186"/>
                  </a:cubicBezTo>
                  <a:cubicBezTo>
                    <a:pt x="1913" y="334"/>
                    <a:pt x="1760" y="387"/>
                    <a:pt x="1608" y="387"/>
                  </a:cubicBezTo>
                  <a:cubicBezTo>
                    <a:pt x="1392" y="387"/>
                    <a:pt x="1177" y="279"/>
                    <a:pt x="955" y="186"/>
                  </a:cubicBezTo>
                  <a:cubicBezTo>
                    <a:pt x="759" y="112"/>
                    <a:pt x="570" y="1"/>
                    <a:pt x="375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35" name="Google Shape;12935;p21"/>
            <p:cNvSpPr/>
            <p:nvPr/>
          </p:nvSpPr>
          <p:spPr>
            <a:xfrm>
              <a:off x="5298200" y="3042800"/>
              <a:ext cx="184050" cy="34900"/>
            </a:xfrm>
            <a:custGeom>
              <a:avLst/>
              <a:gdLst/>
              <a:ahLst/>
              <a:cxnLst/>
              <a:rect l="l" t="t" r="r" b="b"/>
              <a:pathLst>
                <a:path w="7362" h="1396" extrusionOk="0">
                  <a:moveTo>
                    <a:pt x="455" y="0"/>
                  </a:moveTo>
                  <a:cubicBezTo>
                    <a:pt x="318" y="0"/>
                    <a:pt x="180" y="3"/>
                    <a:pt x="41" y="8"/>
                  </a:cubicBezTo>
                  <a:cubicBezTo>
                    <a:pt x="21" y="8"/>
                    <a:pt x="21" y="28"/>
                    <a:pt x="1" y="88"/>
                  </a:cubicBezTo>
                  <a:cubicBezTo>
                    <a:pt x="1" y="127"/>
                    <a:pt x="1" y="187"/>
                    <a:pt x="41" y="227"/>
                  </a:cubicBezTo>
                  <a:cubicBezTo>
                    <a:pt x="419" y="466"/>
                    <a:pt x="876" y="565"/>
                    <a:pt x="1294" y="605"/>
                  </a:cubicBezTo>
                  <a:cubicBezTo>
                    <a:pt x="2786" y="824"/>
                    <a:pt x="4278" y="1003"/>
                    <a:pt x="5790" y="1182"/>
                  </a:cubicBezTo>
                  <a:cubicBezTo>
                    <a:pt x="6184" y="1245"/>
                    <a:pt x="6566" y="1396"/>
                    <a:pt x="6966" y="1396"/>
                  </a:cubicBezTo>
                  <a:cubicBezTo>
                    <a:pt x="7070" y="1396"/>
                    <a:pt x="7175" y="1385"/>
                    <a:pt x="7282" y="1361"/>
                  </a:cubicBezTo>
                  <a:cubicBezTo>
                    <a:pt x="7302" y="1361"/>
                    <a:pt x="7341" y="1321"/>
                    <a:pt x="7341" y="1281"/>
                  </a:cubicBezTo>
                  <a:cubicBezTo>
                    <a:pt x="7361" y="1261"/>
                    <a:pt x="7341" y="1221"/>
                    <a:pt x="7262" y="1202"/>
                  </a:cubicBezTo>
                  <a:cubicBezTo>
                    <a:pt x="7083" y="1182"/>
                    <a:pt x="6884" y="1182"/>
                    <a:pt x="6705" y="1162"/>
                  </a:cubicBezTo>
                  <a:cubicBezTo>
                    <a:pt x="6645" y="1102"/>
                    <a:pt x="6565" y="1023"/>
                    <a:pt x="6446" y="1003"/>
                  </a:cubicBezTo>
                  <a:cubicBezTo>
                    <a:pt x="6267" y="983"/>
                    <a:pt x="6088" y="983"/>
                    <a:pt x="5909" y="963"/>
                  </a:cubicBezTo>
                  <a:cubicBezTo>
                    <a:pt x="5750" y="824"/>
                    <a:pt x="5491" y="923"/>
                    <a:pt x="5312" y="804"/>
                  </a:cubicBezTo>
                  <a:cubicBezTo>
                    <a:pt x="5272" y="804"/>
                    <a:pt x="5213" y="804"/>
                    <a:pt x="5173" y="784"/>
                  </a:cubicBezTo>
                  <a:cubicBezTo>
                    <a:pt x="5084" y="711"/>
                    <a:pt x="4976" y="701"/>
                    <a:pt x="4863" y="701"/>
                  </a:cubicBezTo>
                  <a:cubicBezTo>
                    <a:pt x="4819" y="701"/>
                    <a:pt x="4773" y="702"/>
                    <a:pt x="4728" y="702"/>
                  </a:cubicBezTo>
                  <a:cubicBezTo>
                    <a:pt x="4608" y="702"/>
                    <a:pt x="4492" y="691"/>
                    <a:pt x="4397" y="605"/>
                  </a:cubicBezTo>
                  <a:cubicBezTo>
                    <a:pt x="4363" y="603"/>
                    <a:pt x="4328" y="602"/>
                    <a:pt x="4293" y="602"/>
                  </a:cubicBezTo>
                  <a:cubicBezTo>
                    <a:pt x="4090" y="602"/>
                    <a:pt x="3873" y="626"/>
                    <a:pt x="3663" y="626"/>
                  </a:cubicBezTo>
                  <a:cubicBezTo>
                    <a:pt x="3465" y="626"/>
                    <a:pt x="3273" y="605"/>
                    <a:pt x="3104" y="525"/>
                  </a:cubicBezTo>
                  <a:cubicBezTo>
                    <a:pt x="2238" y="127"/>
                    <a:pt x="1373" y="0"/>
                    <a:pt x="455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36" name="Google Shape;12936;p21"/>
            <p:cNvSpPr/>
            <p:nvPr/>
          </p:nvSpPr>
          <p:spPr>
            <a:xfrm>
              <a:off x="5265375" y="3156875"/>
              <a:ext cx="169625" cy="24900"/>
            </a:xfrm>
            <a:custGeom>
              <a:avLst/>
              <a:gdLst/>
              <a:ahLst/>
              <a:cxnLst/>
              <a:rect l="l" t="t" r="r" b="b"/>
              <a:pathLst>
                <a:path w="6785" h="996" extrusionOk="0">
                  <a:moveTo>
                    <a:pt x="41" y="0"/>
                  </a:moveTo>
                  <a:cubicBezTo>
                    <a:pt x="41" y="40"/>
                    <a:pt x="21" y="80"/>
                    <a:pt x="1" y="120"/>
                  </a:cubicBezTo>
                  <a:cubicBezTo>
                    <a:pt x="21" y="279"/>
                    <a:pt x="140" y="339"/>
                    <a:pt x="240" y="418"/>
                  </a:cubicBezTo>
                  <a:cubicBezTo>
                    <a:pt x="349" y="458"/>
                    <a:pt x="463" y="473"/>
                    <a:pt x="578" y="473"/>
                  </a:cubicBezTo>
                  <a:cubicBezTo>
                    <a:pt x="692" y="473"/>
                    <a:pt x="807" y="458"/>
                    <a:pt x="916" y="438"/>
                  </a:cubicBezTo>
                  <a:cubicBezTo>
                    <a:pt x="1115" y="538"/>
                    <a:pt x="1354" y="478"/>
                    <a:pt x="1553" y="577"/>
                  </a:cubicBezTo>
                  <a:cubicBezTo>
                    <a:pt x="1990" y="637"/>
                    <a:pt x="2408" y="717"/>
                    <a:pt x="2846" y="776"/>
                  </a:cubicBezTo>
                  <a:cubicBezTo>
                    <a:pt x="3741" y="876"/>
                    <a:pt x="4676" y="915"/>
                    <a:pt x="5571" y="995"/>
                  </a:cubicBezTo>
                  <a:cubicBezTo>
                    <a:pt x="5733" y="843"/>
                    <a:pt x="5927" y="813"/>
                    <a:pt x="6129" y="813"/>
                  </a:cubicBezTo>
                  <a:cubicBezTo>
                    <a:pt x="6254" y="813"/>
                    <a:pt x="6383" y="825"/>
                    <a:pt x="6509" y="825"/>
                  </a:cubicBezTo>
                  <a:cubicBezTo>
                    <a:pt x="6603" y="825"/>
                    <a:pt x="6696" y="818"/>
                    <a:pt x="6784" y="796"/>
                  </a:cubicBezTo>
                  <a:cubicBezTo>
                    <a:pt x="5074" y="418"/>
                    <a:pt x="3323" y="319"/>
                    <a:pt x="1592" y="219"/>
                  </a:cubicBezTo>
                  <a:cubicBezTo>
                    <a:pt x="1463" y="160"/>
                    <a:pt x="1329" y="150"/>
                    <a:pt x="1195" y="150"/>
                  </a:cubicBezTo>
                  <a:cubicBezTo>
                    <a:pt x="1127" y="150"/>
                    <a:pt x="1060" y="152"/>
                    <a:pt x="994" y="152"/>
                  </a:cubicBezTo>
                  <a:cubicBezTo>
                    <a:pt x="927" y="152"/>
                    <a:pt x="861" y="150"/>
                    <a:pt x="797" y="140"/>
                  </a:cubicBezTo>
                  <a:cubicBezTo>
                    <a:pt x="657" y="140"/>
                    <a:pt x="518" y="140"/>
                    <a:pt x="419" y="40"/>
                  </a:cubicBezTo>
                  <a:cubicBezTo>
                    <a:pt x="299" y="20"/>
                    <a:pt x="160" y="20"/>
                    <a:pt x="41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37" name="Google Shape;12937;p21"/>
            <p:cNvSpPr/>
            <p:nvPr/>
          </p:nvSpPr>
          <p:spPr>
            <a:xfrm>
              <a:off x="5218150" y="3028575"/>
              <a:ext cx="81075" cy="20225"/>
            </a:xfrm>
            <a:custGeom>
              <a:avLst/>
              <a:gdLst/>
              <a:ahLst/>
              <a:cxnLst/>
              <a:rect l="l" t="t" r="r" b="b"/>
              <a:pathLst>
                <a:path w="3243" h="809" extrusionOk="0">
                  <a:moveTo>
                    <a:pt x="955" y="0"/>
                  </a:moveTo>
                  <a:cubicBezTo>
                    <a:pt x="637" y="20"/>
                    <a:pt x="318" y="20"/>
                    <a:pt x="0" y="60"/>
                  </a:cubicBezTo>
                  <a:cubicBezTo>
                    <a:pt x="0" y="100"/>
                    <a:pt x="20" y="159"/>
                    <a:pt x="40" y="199"/>
                  </a:cubicBezTo>
                  <a:cubicBezTo>
                    <a:pt x="696" y="199"/>
                    <a:pt x="1293" y="358"/>
                    <a:pt x="1890" y="557"/>
                  </a:cubicBezTo>
                  <a:cubicBezTo>
                    <a:pt x="2263" y="676"/>
                    <a:pt x="2650" y="809"/>
                    <a:pt x="3039" y="809"/>
                  </a:cubicBezTo>
                  <a:cubicBezTo>
                    <a:pt x="3107" y="809"/>
                    <a:pt x="3175" y="805"/>
                    <a:pt x="3243" y="796"/>
                  </a:cubicBezTo>
                  <a:lnTo>
                    <a:pt x="3243" y="577"/>
                  </a:lnTo>
                  <a:cubicBezTo>
                    <a:pt x="2785" y="279"/>
                    <a:pt x="2248" y="239"/>
                    <a:pt x="1711" y="179"/>
                  </a:cubicBezTo>
                  <a:cubicBezTo>
                    <a:pt x="1631" y="139"/>
                    <a:pt x="1592" y="60"/>
                    <a:pt x="1492" y="40"/>
                  </a:cubicBezTo>
                  <a:cubicBezTo>
                    <a:pt x="1313" y="40"/>
                    <a:pt x="1134" y="0"/>
                    <a:pt x="955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38" name="Google Shape;12938;p21"/>
            <p:cNvSpPr/>
            <p:nvPr/>
          </p:nvSpPr>
          <p:spPr>
            <a:xfrm>
              <a:off x="5137575" y="3111350"/>
              <a:ext cx="84075" cy="20125"/>
            </a:xfrm>
            <a:custGeom>
              <a:avLst/>
              <a:gdLst/>
              <a:ahLst/>
              <a:cxnLst/>
              <a:rect l="l" t="t" r="r" b="b"/>
              <a:pathLst>
                <a:path w="3363" h="805" extrusionOk="0">
                  <a:moveTo>
                    <a:pt x="1133" y="0"/>
                  </a:moveTo>
                  <a:cubicBezTo>
                    <a:pt x="757" y="0"/>
                    <a:pt x="381" y="41"/>
                    <a:pt x="1" y="170"/>
                  </a:cubicBezTo>
                  <a:cubicBezTo>
                    <a:pt x="80" y="230"/>
                    <a:pt x="140" y="310"/>
                    <a:pt x="199" y="349"/>
                  </a:cubicBezTo>
                  <a:cubicBezTo>
                    <a:pt x="259" y="409"/>
                    <a:pt x="339" y="429"/>
                    <a:pt x="458" y="429"/>
                  </a:cubicBezTo>
                  <a:cubicBezTo>
                    <a:pt x="469" y="428"/>
                    <a:pt x="479" y="427"/>
                    <a:pt x="489" y="427"/>
                  </a:cubicBezTo>
                  <a:cubicBezTo>
                    <a:pt x="649" y="427"/>
                    <a:pt x="746" y="571"/>
                    <a:pt x="896" y="608"/>
                  </a:cubicBezTo>
                  <a:cubicBezTo>
                    <a:pt x="941" y="614"/>
                    <a:pt x="987" y="617"/>
                    <a:pt x="1034" y="617"/>
                  </a:cubicBezTo>
                  <a:cubicBezTo>
                    <a:pt x="1138" y="617"/>
                    <a:pt x="1245" y="605"/>
                    <a:pt x="1351" y="605"/>
                  </a:cubicBezTo>
                  <a:cubicBezTo>
                    <a:pt x="1486" y="605"/>
                    <a:pt x="1621" y="624"/>
                    <a:pt x="1751" y="707"/>
                  </a:cubicBezTo>
                  <a:cubicBezTo>
                    <a:pt x="1990" y="707"/>
                    <a:pt x="2248" y="727"/>
                    <a:pt x="2487" y="727"/>
                  </a:cubicBezTo>
                  <a:cubicBezTo>
                    <a:pt x="2609" y="784"/>
                    <a:pt x="2727" y="805"/>
                    <a:pt x="2845" y="805"/>
                  </a:cubicBezTo>
                  <a:cubicBezTo>
                    <a:pt x="2976" y="805"/>
                    <a:pt x="3107" y="779"/>
                    <a:pt x="3243" y="747"/>
                  </a:cubicBezTo>
                  <a:cubicBezTo>
                    <a:pt x="3343" y="628"/>
                    <a:pt x="3362" y="469"/>
                    <a:pt x="3223" y="349"/>
                  </a:cubicBezTo>
                  <a:lnTo>
                    <a:pt x="3243" y="349"/>
                  </a:lnTo>
                  <a:cubicBezTo>
                    <a:pt x="3124" y="230"/>
                    <a:pt x="2965" y="131"/>
                    <a:pt x="2786" y="111"/>
                  </a:cubicBezTo>
                  <a:cubicBezTo>
                    <a:pt x="2231" y="87"/>
                    <a:pt x="1683" y="0"/>
                    <a:pt x="1133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39" name="Google Shape;12939;p21"/>
            <p:cNvSpPr/>
            <p:nvPr/>
          </p:nvSpPr>
          <p:spPr>
            <a:xfrm>
              <a:off x="5216650" y="3119575"/>
              <a:ext cx="62675" cy="23450"/>
            </a:xfrm>
            <a:custGeom>
              <a:avLst/>
              <a:gdLst/>
              <a:ahLst/>
              <a:cxnLst/>
              <a:rect l="l" t="t" r="r" b="b"/>
              <a:pathLst>
                <a:path w="2507" h="938" extrusionOk="0">
                  <a:moveTo>
                    <a:pt x="458" y="0"/>
                  </a:moveTo>
                  <a:cubicBezTo>
                    <a:pt x="319" y="0"/>
                    <a:pt x="180" y="20"/>
                    <a:pt x="60" y="20"/>
                  </a:cubicBezTo>
                  <a:cubicBezTo>
                    <a:pt x="60" y="140"/>
                    <a:pt x="80" y="279"/>
                    <a:pt x="80" y="398"/>
                  </a:cubicBezTo>
                  <a:cubicBezTo>
                    <a:pt x="60" y="398"/>
                    <a:pt x="20" y="418"/>
                    <a:pt x="20" y="418"/>
                  </a:cubicBezTo>
                  <a:cubicBezTo>
                    <a:pt x="1" y="478"/>
                    <a:pt x="1" y="498"/>
                    <a:pt x="80" y="538"/>
                  </a:cubicBezTo>
                  <a:cubicBezTo>
                    <a:pt x="160" y="538"/>
                    <a:pt x="199" y="577"/>
                    <a:pt x="279" y="577"/>
                  </a:cubicBezTo>
                  <a:cubicBezTo>
                    <a:pt x="364" y="634"/>
                    <a:pt x="457" y="645"/>
                    <a:pt x="551" y="645"/>
                  </a:cubicBezTo>
                  <a:cubicBezTo>
                    <a:pt x="614" y="645"/>
                    <a:pt x="677" y="640"/>
                    <a:pt x="740" y="640"/>
                  </a:cubicBezTo>
                  <a:cubicBezTo>
                    <a:pt x="850" y="640"/>
                    <a:pt x="957" y="655"/>
                    <a:pt x="1055" y="737"/>
                  </a:cubicBezTo>
                  <a:cubicBezTo>
                    <a:pt x="1174" y="776"/>
                    <a:pt x="1294" y="776"/>
                    <a:pt x="1413" y="776"/>
                  </a:cubicBezTo>
                  <a:cubicBezTo>
                    <a:pt x="1572" y="916"/>
                    <a:pt x="1851" y="776"/>
                    <a:pt x="1990" y="935"/>
                  </a:cubicBezTo>
                  <a:cubicBezTo>
                    <a:pt x="2007" y="933"/>
                    <a:pt x="2025" y="933"/>
                    <a:pt x="2043" y="933"/>
                  </a:cubicBezTo>
                  <a:cubicBezTo>
                    <a:pt x="2088" y="933"/>
                    <a:pt x="2136" y="937"/>
                    <a:pt x="2185" y="937"/>
                  </a:cubicBezTo>
                  <a:cubicBezTo>
                    <a:pt x="2301" y="937"/>
                    <a:pt x="2420" y="911"/>
                    <a:pt x="2507" y="737"/>
                  </a:cubicBezTo>
                  <a:cubicBezTo>
                    <a:pt x="1910" y="637"/>
                    <a:pt x="1473" y="180"/>
                    <a:pt x="856" y="180"/>
                  </a:cubicBezTo>
                  <a:cubicBezTo>
                    <a:pt x="717" y="80"/>
                    <a:pt x="557" y="120"/>
                    <a:pt x="45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40" name="Google Shape;12940;p21"/>
            <p:cNvSpPr/>
            <p:nvPr/>
          </p:nvSpPr>
          <p:spPr>
            <a:xfrm>
              <a:off x="5211175" y="3104650"/>
              <a:ext cx="72650" cy="14950"/>
            </a:xfrm>
            <a:custGeom>
              <a:avLst/>
              <a:gdLst/>
              <a:ahLst/>
              <a:cxnLst/>
              <a:rect l="l" t="t" r="r" b="b"/>
              <a:pathLst>
                <a:path w="2906" h="598" extrusionOk="0">
                  <a:moveTo>
                    <a:pt x="120" y="1"/>
                  </a:moveTo>
                  <a:cubicBezTo>
                    <a:pt x="40" y="80"/>
                    <a:pt x="1" y="120"/>
                    <a:pt x="1" y="180"/>
                  </a:cubicBezTo>
                  <a:cubicBezTo>
                    <a:pt x="1" y="279"/>
                    <a:pt x="21" y="339"/>
                    <a:pt x="80" y="418"/>
                  </a:cubicBezTo>
                  <a:cubicBezTo>
                    <a:pt x="108" y="446"/>
                    <a:pt x="140" y="461"/>
                    <a:pt x="174" y="461"/>
                  </a:cubicBezTo>
                  <a:cubicBezTo>
                    <a:pt x="214" y="461"/>
                    <a:pt x="256" y="441"/>
                    <a:pt x="299" y="399"/>
                  </a:cubicBezTo>
                  <a:cubicBezTo>
                    <a:pt x="440" y="382"/>
                    <a:pt x="581" y="375"/>
                    <a:pt x="722" y="375"/>
                  </a:cubicBezTo>
                  <a:cubicBezTo>
                    <a:pt x="1416" y="375"/>
                    <a:pt x="2108" y="548"/>
                    <a:pt x="2786" y="597"/>
                  </a:cubicBezTo>
                  <a:cubicBezTo>
                    <a:pt x="2905" y="379"/>
                    <a:pt x="2706" y="319"/>
                    <a:pt x="2587" y="220"/>
                  </a:cubicBezTo>
                  <a:cubicBezTo>
                    <a:pt x="2052" y="202"/>
                    <a:pt x="1502" y="5"/>
                    <a:pt x="950" y="5"/>
                  </a:cubicBezTo>
                  <a:cubicBezTo>
                    <a:pt x="866" y="5"/>
                    <a:pt x="781" y="10"/>
                    <a:pt x="697" y="21"/>
                  </a:cubicBezTo>
                  <a:cubicBezTo>
                    <a:pt x="617" y="80"/>
                    <a:pt x="548" y="110"/>
                    <a:pt x="483" y="110"/>
                  </a:cubicBezTo>
                  <a:cubicBezTo>
                    <a:pt x="418" y="110"/>
                    <a:pt x="359" y="80"/>
                    <a:pt x="299" y="21"/>
                  </a:cubicBezTo>
                  <a:cubicBezTo>
                    <a:pt x="220" y="1"/>
                    <a:pt x="180" y="1"/>
                    <a:pt x="12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41" name="Google Shape;12941;p21"/>
            <p:cNvSpPr/>
            <p:nvPr/>
          </p:nvSpPr>
          <p:spPr>
            <a:xfrm>
              <a:off x="5152000" y="3099675"/>
              <a:ext cx="62200" cy="15550"/>
            </a:xfrm>
            <a:custGeom>
              <a:avLst/>
              <a:gdLst/>
              <a:ahLst/>
              <a:cxnLst/>
              <a:rect l="l" t="t" r="r" b="b"/>
              <a:pathLst>
                <a:path w="2488" h="622" extrusionOk="0">
                  <a:moveTo>
                    <a:pt x="0" y="1"/>
                  </a:moveTo>
                  <a:cubicBezTo>
                    <a:pt x="100" y="279"/>
                    <a:pt x="359" y="220"/>
                    <a:pt x="577" y="239"/>
                  </a:cubicBezTo>
                  <a:lnTo>
                    <a:pt x="796" y="399"/>
                  </a:lnTo>
                  <a:cubicBezTo>
                    <a:pt x="975" y="478"/>
                    <a:pt x="1114" y="598"/>
                    <a:pt x="1313" y="598"/>
                  </a:cubicBezTo>
                  <a:cubicBezTo>
                    <a:pt x="1490" y="598"/>
                    <a:pt x="1667" y="621"/>
                    <a:pt x="1840" y="621"/>
                  </a:cubicBezTo>
                  <a:cubicBezTo>
                    <a:pt x="2057" y="621"/>
                    <a:pt x="2268" y="584"/>
                    <a:pt x="2467" y="419"/>
                  </a:cubicBezTo>
                  <a:cubicBezTo>
                    <a:pt x="2467" y="339"/>
                    <a:pt x="2487" y="279"/>
                    <a:pt x="2487" y="200"/>
                  </a:cubicBezTo>
                  <a:cubicBezTo>
                    <a:pt x="2119" y="38"/>
                    <a:pt x="1743" y="2"/>
                    <a:pt x="1366" y="2"/>
                  </a:cubicBezTo>
                  <a:cubicBezTo>
                    <a:pt x="1063" y="2"/>
                    <a:pt x="759" y="25"/>
                    <a:pt x="459" y="25"/>
                  </a:cubicBezTo>
                  <a:cubicBezTo>
                    <a:pt x="305" y="25"/>
                    <a:pt x="152" y="19"/>
                    <a:pt x="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42" name="Google Shape;12942;p21"/>
            <p:cNvSpPr/>
            <p:nvPr/>
          </p:nvSpPr>
          <p:spPr>
            <a:xfrm>
              <a:off x="5275325" y="3110625"/>
              <a:ext cx="42300" cy="13350"/>
            </a:xfrm>
            <a:custGeom>
              <a:avLst/>
              <a:gdLst/>
              <a:ahLst/>
              <a:cxnLst/>
              <a:rect l="l" t="t" r="r" b="b"/>
              <a:pathLst>
                <a:path w="1692" h="534" extrusionOk="0">
                  <a:moveTo>
                    <a:pt x="1" y="0"/>
                  </a:moveTo>
                  <a:lnTo>
                    <a:pt x="1" y="0"/>
                  </a:lnTo>
                  <a:cubicBezTo>
                    <a:pt x="41" y="140"/>
                    <a:pt x="120" y="259"/>
                    <a:pt x="200" y="378"/>
                  </a:cubicBezTo>
                  <a:cubicBezTo>
                    <a:pt x="432" y="471"/>
                    <a:pt x="650" y="534"/>
                    <a:pt x="874" y="534"/>
                  </a:cubicBezTo>
                  <a:cubicBezTo>
                    <a:pt x="1131" y="534"/>
                    <a:pt x="1394" y="452"/>
                    <a:pt x="1692" y="239"/>
                  </a:cubicBezTo>
                  <a:cubicBezTo>
                    <a:pt x="1035" y="160"/>
                    <a:pt x="518" y="80"/>
                    <a:pt x="1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43" name="Google Shape;12943;p21"/>
            <p:cNvSpPr/>
            <p:nvPr/>
          </p:nvSpPr>
          <p:spPr>
            <a:xfrm>
              <a:off x="5452375" y="3176775"/>
              <a:ext cx="29875" cy="5050"/>
            </a:xfrm>
            <a:custGeom>
              <a:avLst/>
              <a:gdLst/>
              <a:ahLst/>
              <a:cxnLst/>
              <a:rect l="l" t="t" r="r" b="b"/>
              <a:pathLst>
                <a:path w="1195" h="202" extrusionOk="0">
                  <a:moveTo>
                    <a:pt x="1" y="0"/>
                  </a:moveTo>
                  <a:lnTo>
                    <a:pt x="1" y="0"/>
                  </a:lnTo>
                  <a:cubicBezTo>
                    <a:pt x="164" y="164"/>
                    <a:pt x="356" y="202"/>
                    <a:pt x="555" y="202"/>
                  </a:cubicBezTo>
                  <a:cubicBezTo>
                    <a:pt x="727" y="202"/>
                    <a:pt x="904" y="174"/>
                    <a:pt x="1074" y="174"/>
                  </a:cubicBezTo>
                  <a:cubicBezTo>
                    <a:pt x="1115" y="174"/>
                    <a:pt x="1155" y="175"/>
                    <a:pt x="1194" y="179"/>
                  </a:cubicBezTo>
                  <a:cubicBezTo>
                    <a:pt x="929" y="20"/>
                    <a:pt x="664" y="2"/>
                    <a:pt x="398" y="2"/>
                  </a:cubicBezTo>
                  <a:cubicBezTo>
                    <a:pt x="323" y="2"/>
                    <a:pt x="247" y="4"/>
                    <a:pt x="171" y="4"/>
                  </a:cubicBezTo>
                  <a:cubicBezTo>
                    <a:pt x="114" y="4"/>
                    <a:pt x="57" y="3"/>
                    <a:pt x="1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44" name="Google Shape;12944;p21"/>
            <p:cNvSpPr/>
            <p:nvPr/>
          </p:nvSpPr>
          <p:spPr>
            <a:xfrm>
              <a:off x="5242025" y="3150900"/>
              <a:ext cx="24375" cy="11500"/>
            </a:xfrm>
            <a:custGeom>
              <a:avLst/>
              <a:gdLst/>
              <a:ahLst/>
              <a:cxnLst/>
              <a:rect l="l" t="t" r="r" b="b"/>
              <a:pathLst>
                <a:path w="975" h="460" extrusionOk="0">
                  <a:moveTo>
                    <a:pt x="431" y="0"/>
                  </a:moveTo>
                  <a:cubicBezTo>
                    <a:pt x="299" y="0"/>
                    <a:pt x="167" y="46"/>
                    <a:pt x="40" y="120"/>
                  </a:cubicBezTo>
                  <a:lnTo>
                    <a:pt x="0" y="160"/>
                  </a:lnTo>
                  <a:cubicBezTo>
                    <a:pt x="139" y="384"/>
                    <a:pt x="301" y="459"/>
                    <a:pt x="479" y="459"/>
                  </a:cubicBezTo>
                  <a:cubicBezTo>
                    <a:pt x="633" y="459"/>
                    <a:pt x="800" y="403"/>
                    <a:pt x="975" y="339"/>
                  </a:cubicBezTo>
                  <a:lnTo>
                    <a:pt x="975" y="259"/>
                  </a:lnTo>
                  <a:cubicBezTo>
                    <a:pt x="895" y="220"/>
                    <a:pt x="855" y="160"/>
                    <a:pt x="776" y="120"/>
                  </a:cubicBezTo>
                  <a:cubicBezTo>
                    <a:pt x="664" y="36"/>
                    <a:pt x="548" y="0"/>
                    <a:pt x="431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45" name="Google Shape;12945;p21"/>
            <p:cNvSpPr/>
            <p:nvPr/>
          </p:nvSpPr>
          <p:spPr>
            <a:xfrm>
              <a:off x="5278325" y="3158075"/>
              <a:ext cx="26875" cy="4300"/>
            </a:xfrm>
            <a:custGeom>
              <a:avLst/>
              <a:gdLst/>
              <a:ahLst/>
              <a:cxnLst/>
              <a:rect l="l" t="t" r="r" b="b"/>
              <a:pathLst>
                <a:path w="1075" h="172" extrusionOk="0">
                  <a:moveTo>
                    <a:pt x="482" y="1"/>
                  </a:moveTo>
                  <a:cubicBezTo>
                    <a:pt x="348" y="1"/>
                    <a:pt x="212" y="16"/>
                    <a:pt x="80" y="32"/>
                  </a:cubicBezTo>
                  <a:cubicBezTo>
                    <a:pt x="40" y="32"/>
                    <a:pt x="20" y="32"/>
                    <a:pt x="20" y="72"/>
                  </a:cubicBezTo>
                  <a:cubicBezTo>
                    <a:pt x="0" y="92"/>
                    <a:pt x="20" y="151"/>
                    <a:pt x="80" y="171"/>
                  </a:cubicBezTo>
                  <a:lnTo>
                    <a:pt x="1074" y="171"/>
                  </a:lnTo>
                  <a:cubicBezTo>
                    <a:pt x="893" y="38"/>
                    <a:pt x="690" y="1"/>
                    <a:pt x="482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46" name="Google Shape;12946;p21"/>
            <p:cNvSpPr/>
            <p:nvPr/>
          </p:nvSpPr>
          <p:spPr>
            <a:xfrm>
              <a:off x="5479725" y="3072225"/>
              <a:ext cx="19925" cy="5100"/>
            </a:xfrm>
            <a:custGeom>
              <a:avLst/>
              <a:gdLst/>
              <a:ahLst/>
              <a:cxnLst/>
              <a:rect l="l" t="t" r="r" b="b"/>
              <a:pathLst>
                <a:path w="797" h="204" extrusionOk="0">
                  <a:moveTo>
                    <a:pt x="382" y="1"/>
                  </a:moveTo>
                  <a:cubicBezTo>
                    <a:pt x="256" y="1"/>
                    <a:pt x="125" y="25"/>
                    <a:pt x="1" y="25"/>
                  </a:cubicBezTo>
                  <a:cubicBezTo>
                    <a:pt x="21" y="84"/>
                    <a:pt x="41" y="124"/>
                    <a:pt x="41" y="184"/>
                  </a:cubicBezTo>
                  <a:cubicBezTo>
                    <a:pt x="299" y="184"/>
                    <a:pt x="538" y="204"/>
                    <a:pt x="796" y="204"/>
                  </a:cubicBezTo>
                  <a:cubicBezTo>
                    <a:pt x="686" y="38"/>
                    <a:pt x="539" y="1"/>
                    <a:pt x="382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47" name="Google Shape;12947;p21"/>
            <p:cNvSpPr/>
            <p:nvPr/>
          </p:nvSpPr>
          <p:spPr>
            <a:xfrm>
              <a:off x="5218150" y="3105275"/>
              <a:ext cx="9975" cy="3950"/>
            </a:xfrm>
            <a:custGeom>
              <a:avLst/>
              <a:gdLst/>
              <a:ahLst/>
              <a:cxnLst/>
              <a:rect l="l" t="t" r="r" b="b"/>
              <a:pathLst>
                <a:path w="399" h="158" extrusionOk="0">
                  <a:moveTo>
                    <a:pt x="192" y="1"/>
                  </a:moveTo>
                  <a:cubicBezTo>
                    <a:pt x="125" y="1"/>
                    <a:pt x="60" y="6"/>
                    <a:pt x="0" y="15"/>
                  </a:cubicBezTo>
                  <a:cubicBezTo>
                    <a:pt x="61" y="107"/>
                    <a:pt x="128" y="157"/>
                    <a:pt x="197" y="157"/>
                  </a:cubicBezTo>
                  <a:cubicBezTo>
                    <a:pt x="262" y="157"/>
                    <a:pt x="330" y="112"/>
                    <a:pt x="398" y="15"/>
                  </a:cubicBezTo>
                  <a:cubicBezTo>
                    <a:pt x="328" y="6"/>
                    <a:pt x="259" y="1"/>
                    <a:pt x="192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48" name="Google Shape;12948;p21"/>
            <p:cNvSpPr/>
            <p:nvPr/>
          </p:nvSpPr>
          <p:spPr>
            <a:xfrm>
              <a:off x="5145025" y="3119900"/>
              <a:ext cx="11475" cy="5175"/>
            </a:xfrm>
            <a:custGeom>
              <a:avLst/>
              <a:gdLst/>
              <a:ahLst/>
              <a:cxnLst/>
              <a:rect l="l" t="t" r="r" b="b"/>
              <a:pathLst>
                <a:path w="459" h="207" extrusionOk="0">
                  <a:moveTo>
                    <a:pt x="136" y="1"/>
                  </a:moveTo>
                  <a:cubicBezTo>
                    <a:pt x="104" y="1"/>
                    <a:pt x="73" y="3"/>
                    <a:pt x="41" y="7"/>
                  </a:cubicBezTo>
                  <a:cubicBezTo>
                    <a:pt x="41" y="7"/>
                    <a:pt x="1" y="27"/>
                    <a:pt x="1" y="87"/>
                  </a:cubicBezTo>
                  <a:cubicBezTo>
                    <a:pt x="1" y="127"/>
                    <a:pt x="41" y="147"/>
                    <a:pt x="81" y="186"/>
                  </a:cubicBezTo>
                  <a:lnTo>
                    <a:pt x="180" y="186"/>
                  </a:lnTo>
                  <a:lnTo>
                    <a:pt x="260" y="206"/>
                  </a:lnTo>
                  <a:cubicBezTo>
                    <a:pt x="339" y="186"/>
                    <a:pt x="379" y="186"/>
                    <a:pt x="458" y="167"/>
                  </a:cubicBezTo>
                  <a:cubicBezTo>
                    <a:pt x="379" y="39"/>
                    <a:pt x="261" y="1"/>
                    <a:pt x="136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49" name="Google Shape;12949;p21"/>
            <p:cNvSpPr/>
            <p:nvPr/>
          </p:nvSpPr>
          <p:spPr>
            <a:xfrm>
              <a:off x="5275825" y="3157875"/>
              <a:ext cx="5000" cy="4000"/>
            </a:xfrm>
            <a:custGeom>
              <a:avLst/>
              <a:gdLst/>
              <a:ahLst/>
              <a:cxnLst/>
              <a:rect l="l" t="t" r="r" b="b"/>
              <a:pathLst>
                <a:path w="200" h="160" extrusionOk="0">
                  <a:moveTo>
                    <a:pt x="1" y="0"/>
                  </a:moveTo>
                  <a:cubicBezTo>
                    <a:pt x="21" y="80"/>
                    <a:pt x="100" y="159"/>
                    <a:pt x="200" y="159"/>
                  </a:cubicBezTo>
                  <a:cubicBezTo>
                    <a:pt x="180" y="100"/>
                    <a:pt x="180" y="60"/>
                    <a:pt x="18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50" name="Google Shape;12950;p21"/>
            <p:cNvSpPr/>
            <p:nvPr/>
          </p:nvSpPr>
          <p:spPr>
            <a:xfrm>
              <a:off x="5092825" y="3105125"/>
              <a:ext cx="121375" cy="14950"/>
            </a:xfrm>
            <a:custGeom>
              <a:avLst/>
              <a:gdLst/>
              <a:ahLst/>
              <a:cxnLst/>
              <a:rect l="l" t="t" r="r" b="b"/>
              <a:pathLst>
                <a:path w="4855" h="598" extrusionOk="0">
                  <a:moveTo>
                    <a:pt x="1268" y="1"/>
                  </a:moveTo>
                  <a:cubicBezTo>
                    <a:pt x="851" y="1"/>
                    <a:pt x="433" y="54"/>
                    <a:pt x="0" y="101"/>
                  </a:cubicBezTo>
                  <a:cubicBezTo>
                    <a:pt x="597" y="360"/>
                    <a:pt x="1194" y="399"/>
                    <a:pt x="1791" y="419"/>
                  </a:cubicBezTo>
                  <a:cubicBezTo>
                    <a:pt x="1962" y="384"/>
                    <a:pt x="2132" y="370"/>
                    <a:pt x="2301" y="370"/>
                  </a:cubicBezTo>
                  <a:cubicBezTo>
                    <a:pt x="2981" y="370"/>
                    <a:pt x="3641" y="598"/>
                    <a:pt x="4324" y="598"/>
                  </a:cubicBezTo>
                  <a:cubicBezTo>
                    <a:pt x="4434" y="598"/>
                    <a:pt x="4544" y="592"/>
                    <a:pt x="4655" y="578"/>
                  </a:cubicBezTo>
                  <a:lnTo>
                    <a:pt x="4854" y="380"/>
                  </a:lnTo>
                  <a:cubicBezTo>
                    <a:pt x="4834" y="320"/>
                    <a:pt x="4834" y="260"/>
                    <a:pt x="4834" y="181"/>
                  </a:cubicBezTo>
                  <a:lnTo>
                    <a:pt x="3481" y="181"/>
                  </a:lnTo>
                  <a:cubicBezTo>
                    <a:pt x="3382" y="81"/>
                    <a:pt x="3223" y="121"/>
                    <a:pt x="3084" y="21"/>
                  </a:cubicBezTo>
                  <a:lnTo>
                    <a:pt x="2944" y="21"/>
                  </a:lnTo>
                  <a:cubicBezTo>
                    <a:pt x="2815" y="141"/>
                    <a:pt x="2691" y="181"/>
                    <a:pt x="2561" y="181"/>
                  </a:cubicBezTo>
                  <a:cubicBezTo>
                    <a:pt x="2432" y="181"/>
                    <a:pt x="2298" y="141"/>
                    <a:pt x="2149" y="101"/>
                  </a:cubicBezTo>
                  <a:cubicBezTo>
                    <a:pt x="1853" y="27"/>
                    <a:pt x="1561" y="1"/>
                    <a:pt x="1268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51" name="Google Shape;12951;p21"/>
            <p:cNvSpPr/>
            <p:nvPr/>
          </p:nvSpPr>
          <p:spPr>
            <a:xfrm>
              <a:off x="5241525" y="2848525"/>
              <a:ext cx="44275" cy="22900"/>
            </a:xfrm>
            <a:custGeom>
              <a:avLst/>
              <a:gdLst/>
              <a:ahLst/>
              <a:cxnLst/>
              <a:rect l="l" t="t" r="r" b="b"/>
              <a:pathLst>
                <a:path w="1771" h="916" extrusionOk="0">
                  <a:moveTo>
                    <a:pt x="20" y="1"/>
                  </a:moveTo>
                  <a:cubicBezTo>
                    <a:pt x="0" y="81"/>
                    <a:pt x="0" y="120"/>
                    <a:pt x="0" y="180"/>
                  </a:cubicBezTo>
                  <a:cubicBezTo>
                    <a:pt x="20" y="498"/>
                    <a:pt x="80" y="757"/>
                    <a:pt x="497" y="757"/>
                  </a:cubicBezTo>
                  <a:cubicBezTo>
                    <a:pt x="716" y="757"/>
                    <a:pt x="975" y="876"/>
                    <a:pt x="1194" y="916"/>
                  </a:cubicBezTo>
                  <a:cubicBezTo>
                    <a:pt x="1353" y="697"/>
                    <a:pt x="1572" y="777"/>
                    <a:pt x="1771" y="737"/>
                  </a:cubicBezTo>
                  <a:cubicBezTo>
                    <a:pt x="1751" y="618"/>
                    <a:pt x="1711" y="518"/>
                    <a:pt x="1572" y="498"/>
                  </a:cubicBezTo>
                  <a:cubicBezTo>
                    <a:pt x="1054" y="339"/>
                    <a:pt x="517" y="180"/>
                    <a:pt x="2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52" name="Google Shape;12952;p21"/>
            <p:cNvSpPr/>
            <p:nvPr/>
          </p:nvSpPr>
          <p:spPr>
            <a:xfrm>
              <a:off x="5297725" y="2861975"/>
              <a:ext cx="58700" cy="21925"/>
            </a:xfrm>
            <a:custGeom>
              <a:avLst/>
              <a:gdLst/>
              <a:ahLst/>
              <a:cxnLst/>
              <a:rect l="l" t="t" r="r" b="b"/>
              <a:pathLst>
                <a:path w="2348" h="877" extrusionOk="0">
                  <a:moveTo>
                    <a:pt x="418" y="0"/>
                  </a:moveTo>
                  <a:cubicBezTo>
                    <a:pt x="338" y="179"/>
                    <a:pt x="199" y="199"/>
                    <a:pt x="20" y="239"/>
                  </a:cubicBezTo>
                  <a:cubicBezTo>
                    <a:pt x="20" y="239"/>
                    <a:pt x="0" y="239"/>
                    <a:pt x="0" y="279"/>
                  </a:cubicBezTo>
                  <a:cubicBezTo>
                    <a:pt x="0" y="338"/>
                    <a:pt x="20" y="358"/>
                    <a:pt x="60" y="378"/>
                  </a:cubicBezTo>
                  <a:cubicBezTo>
                    <a:pt x="139" y="398"/>
                    <a:pt x="199" y="398"/>
                    <a:pt x="259" y="398"/>
                  </a:cubicBezTo>
                  <a:cubicBezTo>
                    <a:pt x="358" y="497"/>
                    <a:pt x="537" y="477"/>
                    <a:pt x="617" y="557"/>
                  </a:cubicBezTo>
                  <a:cubicBezTo>
                    <a:pt x="659" y="600"/>
                    <a:pt x="691" y="619"/>
                    <a:pt x="723" y="619"/>
                  </a:cubicBezTo>
                  <a:cubicBezTo>
                    <a:pt x="750" y="619"/>
                    <a:pt x="779" y="605"/>
                    <a:pt x="816" y="577"/>
                  </a:cubicBezTo>
                  <a:lnTo>
                    <a:pt x="995" y="577"/>
                  </a:lnTo>
                  <a:cubicBezTo>
                    <a:pt x="1054" y="637"/>
                    <a:pt x="1114" y="696"/>
                    <a:pt x="1194" y="756"/>
                  </a:cubicBezTo>
                  <a:cubicBezTo>
                    <a:pt x="1233" y="744"/>
                    <a:pt x="1272" y="740"/>
                    <a:pt x="1311" y="740"/>
                  </a:cubicBezTo>
                  <a:cubicBezTo>
                    <a:pt x="1518" y="740"/>
                    <a:pt x="1726" y="877"/>
                    <a:pt x="1982" y="877"/>
                  </a:cubicBezTo>
                  <a:cubicBezTo>
                    <a:pt x="2093" y="877"/>
                    <a:pt x="2214" y="851"/>
                    <a:pt x="2347" y="776"/>
                  </a:cubicBezTo>
                  <a:cubicBezTo>
                    <a:pt x="1611" y="477"/>
                    <a:pt x="1015" y="259"/>
                    <a:pt x="41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53" name="Google Shape;12953;p21"/>
            <p:cNvSpPr/>
            <p:nvPr/>
          </p:nvSpPr>
          <p:spPr>
            <a:xfrm>
              <a:off x="5246500" y="2836650"/>
              <a:ext cx="14425" cy="10550"/>
            </a:xfrm>
            <a:custGeom>
              <a:avLst/>
              <a:gdLst/>
              <a:ahLst/>
              <a:cxnLst/>
              <a:rect l="l" t="t" r="r" b="b"/>
              <a:pathLst>
                <a:path w="577" h="422" extrusionOk="0">
                  <a:moveTo>
                    <a:pt x="182" y="1"/>
                  </a:moveTo>
                  <a:cubicBezTo>
                    <a:pt x="119" y="1"/>
                    <a:pt x="57" y="31"/>
                    <a:pt x="0" y="98"/>
                  </a:cubicBezTo>
                  <a:cubicBezTo>
                    <a:pt x="96" y="222"/>
                    <a:pt x="193" y="421"/>
                    <a:pt x="341" y="421"/>
                  </a:cubicBezTo>
                  <a:cubicBezTo>
                    <a:pt x="408" y="421"/>
                    <a:pt x="485" y="381"/>
                    <a:pt x="577" y="277"/>
                  </a:cubicBezTo>
                  <a:cubicBezTo>
                    <a:pt x="497" y="217"/>
                    <a:pt x="458" y="158"/>
                    <a:pt x="378" y="98"/>
                  </a:cubicBezTo>
                  <a:cubicBezTo>
                    <a:pt x="316" y="36"/>
                    <a:pt x="249" y="1"/>
                    <a:pt x="182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54" name="Google Shape;12954;p21"/>
            <p:cNvSpPr/>
            <p:nvPr/>
          </p:nvSpPr>
          <p:spPr>
            <a:xfrm>
              <a:off x="5290250" y="2867925"/>
              <a:ext cx="8975" cy="4000"/>
            </a:xfrm>
            <a:custGeom>
              <a:avLst/>
              <a:gdLst/>
              <a:ahLst/>
              <a:cxnLst/>
              <a:rect l="l" t="t" r="r" b="b"/>
              <a:pathLst>
                <a:path w="359" h="160" extrusionOk="0">
                  <a:moveTo>
                    <a:pt x="1" y="1"/>
                  </a:moveTo>
                  <a:cubicBezTo>
                    <a:pt x="60" y="140"/>
                    <a:pt x="219" y="160"/>
                    <a:pt x="359" y="160"/>
                  </a:cubicBezTo>
                  <a:cubicBezTo>
                    <a:pt x="359" y="120"/>
                    <a:pt x="359" y="60"/>
                    <a:pt x="339" y="21"/>
                  </a:cubicBezTo>
                  <a:cubicBezTo>
                    <a:pt x="219" y="1"/>
                    <a:pt x="100" y="1"/>
                    <a:pt x="1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55" name="Google Shape;12955;p21"/>
            <p:cNvSpPr/>
            <p:nvPr/>
          </p:nvSpPr>
          <p:spPr>
            <a:xfrm>
              <a:off x="5246500" y="2833625"/>
              <a:ext cx="9475" cy="5475"/>
            </a:xfrm>
            <a:custGeom>
              <a:avLst/>
              <a:gdLst/>
              <a:ahLst/>
              <a:cxnLst/>
              <a:rect l="l" t="t" r="r" b="b"/>
              <a:pathLst>
                <a:path w="379" h="219" extrusionOk="0">
                  <a:moveTo>
                    <a:pt x="20" y="0"/>
                  </a:moveTo>
                  <a:cubicBezTo>
                    <a:pt x="20" y="60"/>
                    <a:pt x="0" y="139"/>
                    <a:pt x="0" y="219"/>
                  </a:cubicBezTo>
                  <a:lnTo>
                    <a:pt x="378" y="219"/>
                  </a:lnTo>
                  <a:cubicBezTo>
                    <a:pt x="318" y="40"/>
                    <a:pt x="199" y="20"/>
                    <a:pt x="2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56" name="Google Shape;12956;p21"/>
            <p:cNvSpPr/>
            <p:nvPr/>
          </p:nvSpPr>
          <p:spPr>
            <a:xfrm>
              <a:off x="5280300" y="28719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1" y="1"/>
                  </a:moveTo>
                  <a:cubicBezTo>
                    <a:pt x="60" y="61"/>
                    <a:pt x="120" y="140"/>
                    <a:pt x="180" y="180"/>
                  </a:cubicBezTo>
                  <a:cubicBezTo>
                    <a:pt x="120" y="140"/>
                    <a:pt x="60" y="61"/>
                    <a:pt x="1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57" name="Google Shape;12957;p21"/>
            <p:cNvSpPr/>
            <p:nvPr/>
          </p:nvSpPr>
          <p:spPr>
            <a:xfrm>
              <a:off x="5756725" y="3128825"/>
              <a:ext cx="326275" cy="61075"/>
            </a:xfrm>
            <a:custGeom>
              <a:avLst/>
              <a:gdLst/>
              <a:ahLst/>
              <a:cxnLst/>
              <a:rect l="l" t="t" r="r" b="b"/>
              <a:pathLst>
                <a:path w="13051" h="2443" extrusionOk="0">
                  <a:moveTo>
                    <a:pt x="12567" y="1"/>
                  </a:moveTo>
                  <a:cubicBezTo>
                    <a:pt x="12241" y="1"/>
                    <a:pt x="11913" y="66"/>
                    <a:pt x="11579" y="66"/>
                  </a:cubicBezTo>
                  <a:cubicBezTo>
                    <a:pt x="11487" y="66"/>
                    <a:pt x="11394" y="61"/>
                    <a:pt x="11300" y="48"/>
                  </a:cubicBezTo>
                  <a:cubicBezTo>
                    <a:pt x="11181" y="168"/>
                    <a:pt x="11022" y="207"/>
                    <a:pt x="10882" y="227"/>
                  </a:cubicBezTo>
                  <a:cubicBezTo>
                    <a:pt x="10027" y="406"/>
                    <a:pt x="9132" y="506"/>
                    <a:pt x="8296" y="705"/>
                  </a:cubicBezTo>
                  <a:cubicBezTo>
                    <a:pt x="6546" y="1122"/>
                    <a:pt x="4755" y="1321"/>
                    <a:pt x="2985" y="1560"/>
                  </a:cubicBezTo>
                  <a:cubicBezTo>
                    <a:pt x="2129" y="1699"/>
                    <a:pt x="1274" y="1918"/>
                    <a:pt x="399" y="2117"/>
                  </a:cubicBezTo>
                  <a:cubicBezTo>
                    <a:pt x="279" y="2117"/>
                    <a:pt x="160" y="2137"/>
                    <a:pt x="41" y="2137"/>
                  </a:cubicBezTo>
                  <a:cubicBezTo>
                    <a:pt x="1" y="2197"/>
                    <a:pt x="1" y="2256"/>
                    <a:pt x="61" y="2336"/>
                  </a:cubicBezTo>
                  <a:cubicBezTo>
                    <a:pt x="175" y="2412"/>
                    <a:pt x="299" y="2443"/>
                    <a:pt x="428" y="2443"/>
                  </a:cubicBezTo>
                  <a:cubicBezTo>
                    <a:pt x="567" y="2443"/>
                    <a:pt x="712" y="2407"/>
                    <a:pt x="856" y="2356"/>
                  </a:cubicBezTo>
                  <a:lnTo>
                    <a:pt x="936" y="2356"/>
                  </a:lnTo>
                  <a:lnTo>
                    <a:pt x="996" y="2336"/>
                  </a:lnTo>
                  <a:cubicBezTo>
                    <a:pt x="1111" y="2256"/>
                    <a:pt x="1238" y="2243"/>
                    <a:pt x="1369" y="2243"/>
                  </a:cubicBezTo>
                  <a:cubicBezTo>
                    <a:pt x="1428" y="2243"/>
                    <a:pt x="1489" y="2246"/>
                    <a:pt x="1549" y="2246"/>
                  </a:cubicBezTo>
                  <a:cubicBezTo>
                    <a:pt x="1651" y="2246"/>
                    <a:pt x="1754" y="2238"/>
                    <a:pt x="1851" y="2197"/>
                  </a:cubicBezTo>
                  <a:cubicBezTo>
                    <a:pt x="1950" y="2157"/>
                    <a:pt x="2050" y="2157"/>
                    <a:pt x="2149" y="2137"/>
                  </a:cubicBezTo>
                  <a:cubicBezTo>
                    <a:pt x="2269" y="2037"/>
                    <a:pt x="2448" y="2037"/>
                    <a:pt x="2587" y="1998"/>
                  </a:cubicBezTo>
                  <a:cubicBezTo>
                    <a:pt x="2686" y="1958"/>
                    <a:pt x="2786" y="1958"/>
                    <a:pt x="2885" y="1938"/>
                  </a:cubicBezTo>
                  <a:cubicBezTo>
                    <a:pt x="3010" y="1858"/>
                    <a:pt x="3138" y="1846"/>
                    <a:pt x="3267" y="1846"/>
                  </a:cubicBezTo>
                  <a:cubicBezTo>
                    <a:pt x="3326" y="1846"/>
                    <a:pt x="3384" y="1848"/>
                    <a:pt x="3443" y="1848"/>
                  </a:cubicBezTo>
                  <a:cubicBezTo>
                    <a:pt x="3544" y="1848"/>
                    <a:pt x="3643" y="1841"/>
                    <a:pt x="3741" y="1799"/>
                  </a:cubicBezTo>
                  <a:cubicBezTo>
                    <a:pt x="3849" y="1818"/>
                    <a:pt x="3962" y="1827"/>
                    <a:pt x="4076" y="1827"/>
                  </a:cubicBezTo>
                  <a:cubicBezTo>
                    <a:pt x="4319" y="1827"/>
                    <a:pt x="4572" y="1787"/>
                    <a:pt x="4815" y="1719"/>
                  </a:cubicBezTo>
                  <a:cubicBezTo>
                    <a:pt x="4934" y="1660"/>
                    <a:pt x="5074" y="1660"/>
                    <a:pt x="5213" y="1600"/>
                  </a:cubicBezTo>
                  <a:cubicBezTo>
                    <a:pt x="7839" y="1341"/>
                    <a:pt x="10405" y="744"/>
                    <a:pt x="12991" y="247"/>
                  </a:cubicBezTo>
                  <a:cubicBezTo>
                    <a:pt x="13011" y="247"/>
                    <a:pt x="13031" y="227"/>
                    <a:pt x="13051" y="168"/>
                  </a:cubicBezTo>
                  <a:cubicBezTo>
                    <a:pt x="13051" y="128"/>
                    <a:pt x="13051" y="108"/>
                    <a:pt x="12991" y="48"/>
                  </a:cubicBezTo>
                  <a:cubicBezTo>
                    <a:pt x="12850" y="13"/>
                    <a:pt x="12709" y="1"/>
                    <a:pt x="12567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58" name="Google Shape;12958;p21"/>
            <p:cNvSpPr/>
            <p:nvPr/>
          </p:nvSpPr>
          <p:spPr>
            <a:xfrm>
              <a:off x="5512550" y="3232075"/>
              <a:ext cx="116400" cy="26500"/>
            </a:xfrm>
            <a:custGeom>
              <a:avLst/>
              <a:gdLst/>
              <a:ahLst/>
              <a:cxnLst/>
              <a:rect l="l" t="t" r="r" b="b"/>
              <a:pathLst>
                <a:path w="4656" h="1060" extrusionOk="0">
                  <a:moveTo>
                    <a:pt x="3876" y="1"/>
                  </a:moveTo>
                  <a:cubicBezTo>
                    <a:pt x="3747" y="1"/>
                    <a:pt x="3615" y="25"/>
                    <a:pt x="3482" y="76"/>
                  </a:cubicBezTo>
                  <a:cubicBezTo>
                    <a:pt x="2368" y="374"/>
                    <a:pt x="1194" y="494"/>
                    <a:pt x="60" y="692"/>
                  </a:cubicBezTo>
                  <a:cubicBezTo>
                    <a:pt x="1" y="772"/>
                    <a:pt x="1" y="812"/>
                    <a:pt x="21" y="891"/>
                  </a:cubicBezTo>
                  <a:cubicBezTo>
                    <a:pt x="160" y="991"/>
                    <a:pt x="299" y="951"/>
                    <a:pt x="418" y="1051"/>
                  </a:cubicBezTo>
                  <a:cubicBezTo>
                    <a:pt x="545" y="1057"/>
                    <a:pt x="671" y="1059"/>
                    <a:pt x="797" y="1059"/>
                  </a:cubicBezTo>
                  <a:cubicBezTo>
                    <a:pt x="1506" y="1059"/>
                    <a:pt x="2213" y="970"/>
                    <a:pt x="2905" y="852"/>
                  </a:cubicBezTo>
                  <a:cubicBezTo>
                    <a:pt x="2945" y="494"/>
                    <a:pt x="3183" y="494"/>
                    <a:pt x="3462" y="474"/>
                  </a:cubicBezTo>
                  <a:cubicBezTo>
                    <a:pt x="3487" y="472"/>
                    <a:pt x="3512" y="472"/>
                    <a:pt x="3537" y="472"/>
                  </a:cubicBezTo>
                  <a:cubicBezTo>
                    <a:pt x="3712" y="472"/>
                    <a:pt x="3890" y="499"/>
                    <a:pt x="4066" y="499"/>
                  </a:cubicBezTo>
                  <a:cubicBezTo>
                    <a:pt x="4268" y="499"/>
                    <a:pt x="4467" y="464"/>
                    <a:pt x="4656" y="315"/>
                  </a:cubicBezTo>
                  <a:cubicBezTo>
                    <a:pt x="4412" y="111"/>
                    <a:pt x="4150" y="1"/>
                    <a:pt x="3876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59" name="Google Shape;12959;p21"/>
            <p:cNvSpPr/>
            <p:nvPr/>
          </p:nvSpPr>
          <p:spPr>
            <a:xfrm>
              <a:off x="5651300" y="3210375"/>
              <a:ext cx="115400" cy="24600"/>
            </a:xfrm>
            <a:custGeom>
              <a:avLst/>
              <a:gdLst/>
              <a:ahLst/>
              <a:cxnLst/>
              <a:rect l="l" t="t" r="r" b="b"/>
              <a:pathLst>
                <a:path w="4616" h="984" extrusionOk="0">
                  <a:moveTo>
                    <a:pt x="3731" y="1"/>
                  </a:moveTo>
                  <a:cubicBezTo>
                    <a:pt x="3120" y="1"/>
                    <a:pt x="2515" y="225"/>
                    <a:pt x="1910" y="387"/>
                  </a:cubicBezTo>
                  <a:cubicBezTo>
                    <a:pt x="1698" y="387"/>
                    <a:pt x="1484" y="380"/>
                    <a:pt x="1269" y="380"/>
                  </a:cubicBezTo>
                  <a:cubicBezTo>
                    <a:pt x="841" y="380"/>
                    <a:pt x="412" y="407"/>
                    <a:pt x="1" y="566"/>
                  </a:cubicBezTo>
                  <a:cubicBezTo>
                    <a:pt x="21" y="645"/>
                    <a:pt x="21" y="725"/>
                    <a:pt x="80" y="765"/>
                  </a:cubicBezTo>
                  <a:lnTo>
                    <a:pt x="140" y="844"/>
                  </a:lnTo>
                  <a:cubicBezTo>
                    <a:pt x="200" y="884"/>
                    <a:pt x="259" y="944"/>
                    <a:pt x="319" y="964"/>
                  </a:cubicBezTo>
                  <a:cubicBezTo>
                    <a:pt x="339" y="964"/>
                    <a:pt x="399" y="984"/>
                    <a:pt x="418" y="984"/>
                  </a:cubicBezTo>
                  <a:cubicBezTo>
                    <a:pt x="1135" y="884"/>
                    <a:pt x="1851" y="864"/>
                    <a:pt x="2527" y="586"/>
                  </a:cubicBezTo>
                  <a:cubicBezTo>
                    <a:pt x="2786" y="586"/>
                    <a:pt x="3064" y="626"/>
                    <a:pt x="3303" y="626"/>
                  </a:cubicBezTo>
                  <a:cubicBezTo>
                    <a:pt x="3402" y="645"/>
                    <a:pt x="3502" y="675"/>
                    <a:pt x="3596" y="675"/>
                  </a:cubicBezTo>
                  <a:cubicBezTo>
                    <a:pt x="3691" y="675"/>
                    <a:pt x="3780" y="645"/>
                    <a:pt x="3860" y="546"/>
                  </a:cubicBezTo>
                  <a:cubicBezTo>
                    <a:pt x="3860" y="486"/>
                    <a:pt x="3880" y="446"/>
                    <a:pt x="3880" y="387"/>
                  </a:cubicBezTo>
                  <a:cubicBezTo>
                    <a:pt x="3887" y="319"/>
                    <a:pt x="3904" y="297"/>
                    <a:pt x="3923" y="297"/>
                  </a:cubicBezTo>
                  <a:cubicBezTo>
                    <a:pt x="3955" y="297"/>
                    <a:pt x="3994" y="355"/>
                    <a:pt x="4019" y="367"/>
                  </a:cubicBezTo>
                  <a:cubicBezTo>
                    <a:pt x="4076" y="372"/>
                    <a:pt x="4133" y="375"/>
                    <a:pt x="4187" y="375"/>
                  </a:cubicBezTo>
                  <a:cubicBezTo>
                    <a:pt x="4358" y="375"/>
                    <a:pt x="4510" y="339"/>
                    <a:pt x="4616" y="188"/>
                  </a:cubicBezTo>
                  <a:cubicBezTo>
                    <a:pt x="4319" y="52"/>
                    <a:pt x="4024" y="1"/>
                    <a:pt x="3731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60" name="Google Shape;12960;p21"/>
            <p:cNvSpPr/>
            <p:nvPr/>
          </p:nvSpPr>
          <p:spPr>
            <a:xfrm>
              <a:off x="5397175" y="3208475"/>
              <a:ext cx="72125" cy="42150"/>
            </a:xfrm>
            <a:custGeom>
              <a:avLst/>
              <a:gdLst/>
              <a:ahLst/>
              <a:cxnLst/>
              <a:rect l="l" t="t" r="r" b="b"/>
              <a:pathLst>
                <a:path w="2885" h="1686" extrusionOk="0">
                  <a:moveTo>
                    <a:pt x="107" y="0"/>
                  </a:moveTo>
                  <a:cubicBezTo>
                    <a:pt x="73" y="0"/>
                    <a:pt x="37" y="2"/>
                    <a:pt x="1" y="5"/>
                  </a:cubicBezTo>
                  <a:cubicBezTo>
                    <a:pt x="657" y="861"/>
                    <a:pt x="1532" y="1239"/>
                    <a:pt x="2388" y="1617"/>
                  </a:cubicBezTo>
                  <a:cubicBezTo>
                    <a:pt x="2440" y="1660"/>
                    <a:pt x="2505" y="1685"/>
                    <a:pt x="2569" y="1685"/>
                  </a:cubicBezTo>
                  <a:cubicBezTo>
                    <a:pt x="2650" y="1685"/>
                    <a:pt x="2730" y="1646"/>
                    <a:pt x="2786" y="1557"/>
                  </a:cubicBezTo>
                  <a:cubicBezTo>
                    <a:pt x="2885" y="1418"/>
                    <a:pt x="2726" y="1318"/>
                    <a:pt x="2606" y="1219"/>
                  </a:cubicBezTo>
                  <a:cubicBezTo>
                    <a:pt x="2189" y="1020"/>
                    <a:pt x="1751" y="761"/>
                    <a:pt x="1313" y="602"/>
                  </a:cubicBezTo>
                  <a:cubicBezTo>
                    <a:pt x="919" y="452"/>
                    <a:pt x="684" y="0"/>
                    <a:pt x="107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61" name="Google Shape;12961;p21"/>
            <p:cNvSpPr/>
            <p:nvPr/>
          </p:nvSpPr>
          <p:spPr>
            <a:xfrm>
              <a:off x="6214275" y="3105600"/>
              <a:ext cx="48575" cy="19975"/>
            </a:xfrm>
            <a:custGeom>
              <a:avLst/>
              <a:gdLst/>
              <a:ahLst/>
              <a:cxnLst/>
              <a:rect l="l" t="t" r="r" b="b"/>
              <a:pathLst>
                <a:path w="1943" h="799" extrusionOk="0">
                  <a:moveTo>
                    <a:pt x="565" y="0"/>
                  </a:moveTo>
                  <a:cubicBezTo>
                    <a:pt x="358" y="0"/>
                    <a:pt x="163" y="73"/>
                    <a:pt x="0" y="341"/>
                  </a:cubicBezTo>
                  <a:cubicBezTo>
                    <a:pt x="40" y="460"/>
                    <a:pt x="40" y="599"/>
                    <a:pt x="40" y="758"/>
                  </a:cubicBezTo>
                  <a:cubicBezTo>
                    <a:pt x="80" y="778"/>
                    <a:pt x="159" y="778"/>
                    <a:pt x="239" y="798"/>
                  </a:cubicBezTo>
                  <a:cubicBezTo>
                    <a:pt x="398" y="739"/>
                    <a:pt x="577" y="739"/>
                    <a:pt x="776" y="739"/>
                  </a:cubicBezTo>
                  <a:cubicBezTo>
                    <a:pt x="1154" y="599"/>
                    <a:pt x="1552" y="480"/>
                    <a:pt x="1930" y="361"/>
                  </a:cubicBezTo>
                  <a:cubicBezTo>
                    <a:pt x="1943" y="118"/>
                    <a:pt x="1825" y="97"/>
                    <a:pt x="1691" y="97"/>
                  </a:cubicBezTo>
                  <a:cubicBezTo>
                    <a:pt x="1662" y="97"/>
                    <a:pt x="1632" y="98"/>
                    <a:pt x="1603" y="98"/>
                  </a:cubicBezTo>
                  <a:cubicBezTo>
                    <a:pt x="1557" y="98"/>
                    <a:pt x="1512" y="95"/>
                    <a:pt x="1472" y="82"/>
                  </a:cubicBezTo>
                  <a:cubicBezTo>
                    <a:pt x="1419" y="95"/>
                    <a:pt x="1364" y="101"/>
                    <a:pt x="1309" y="101"/>
                  </a:cubicBezTo>
                  <a:cubicBezTo>
                    <a:pt x="1068" y="101"/>
                    <a:pt x="809" y="0"/>
                    <a:pt x="565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62" name="Google Shape;12962;p21"/>
            <p:cNvSpPr/>
            <p:nvPr/>
          </p:nvSpPr>
          <p:spPr>
            <a:xfrm>
              <a:off x="5456850" y="3238925"/>
              <a:ext cx="57225" cy="18425"/>
            </a:xfrm>
            <a:custGeom>
              <a:avLst/>
              <a:gdLst/>
              <a:ahLst/>
              <a:cxnLst/>
              <a:rect l="l" t="t" r="r" b="b"/>
              <a:pathLst>
                <a:path w="2289" h="737" extrusionOk="0">
                  <a:moveTo>
                    <a:pt x="200" y="1"/>
                  </a:moveTo>
                  <a:lnTo>
                    <a:pt x="200" y="1"/>
                  </a:lnTo>
                  <a:cubicBezTo>
                    <a:pt x="319" y="220"/>
                    <a:pt x="299" y="399"/>
                    <a:pt x="1" y="399"/>
                  </a:cubicBezTo>
                  <a:cubicBezTo>
                    <a:pt x="399" y="717"/>
                    <a:pt x="936" y="478"/>
                    <a:pt x="1353" y="737"/>
                  </a:cubicBezTo>
                  <a:cubicBezTo>
                    <a:pt x="1436" y="689"/>
                    <a:pt x="1528" y="677"/>
                    <a:pt x="1623" y="677"/>
                  </a:cubicBezTo>
                  <a:cubicBezTo>
                    <a:pt x="1723" y="677"/>
                    <a:pt x="1828" y="691"/>
                    <a:pt x="1931" y="691"/>
                  </a:cubicBezTo>
                  <a:cubicBezTo>
                    <a:pt x="2057" y="691"/>
                    <a:pt x="2180" y="670"/>
                    <a:pt x="2288" y="578"/>
                  </a:cubicBezTo>
                  <a:lnTo>
                    <a:pt x="2288" y="418"/>
                  </a:lnTo>
                  <a:cubicBezTo>
                    <a:pt x="2192" y="434"/>
                    <a:pt x="2097" y="441"/>
                    <a:pt x="2004" y="441"/>
                  </a:cubicBezTo>
                  <a:cubicBezTo>
                    <a:pt x="1369" y="441"/>
                    <a:pt x="807" y="122"/>
                    <a:pt x="20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63" name="Google Shape;12963;p21"/>
            <p:cNvSpPr/>
            <p:nvPr/>
          </p:nvSpPr>
          <p:spPr>
            <a:xfrm>
              <a:off x="5599575" y="3224850"/>
              <a:ext cx="59700" cy="15100"/>
            </a:xfrm>
            <a:custGeom>
              <a:avLst/>
              <a:gdLst/>
              <a:ahLst/>
              <a:cxnLst/>
              <a:rect l="l" t="t" r="r" b="b"/>
              <a:pathLst>
                <a:path w="2388" h="604" extrusionOk="0">
                  <a:moveTo>
                    <a:pt x="1648" y="0"/>
                  </a:moveTo>
                  <a:cubicBezTo>
                    <a:pt x="1473" y="0"/>
                    <a:pt x="1301" y="27"/>
                    <a:pt x="1155" y="186"/>
                  </a:cubicBezTo>
                  <a:cubicBezTo>
                    <a:pt x="1131" y="264"/>
                    <a:pt x="1104" y="290"/>
                    <a:pt x="1078" y="290"/>
                  </a:cubicBezTo>
                  <a:cubicBezTo>
                    <a:pt x="1038" y="290"/>
                    <a:pt x="1000" y="230"/>
                    <a:pt x="976" y="206"/>
                  </a:cubicBezTo>
                  <a:cubicBezTo>
                    <a:pt x="843" y="206"/>
                    <a:pt x="700" y="188"/>
                    <a:pt x="558" y="188"/>
                  </a:cubicBezTo>
                  <a:cubicBezTo>
                    <a:pt x="360" y="188"/>
                    <a:pt x="163" y="222"/>
                    <a:pt x="1" y="385"/>
                  </a:cubicBezTo>
                  <a:cubicBezTo>
                    <a:pt x="399" y="464"/>
                    <a:pt x="777" y="544"/>
                    <a:pt x="1175" y="604"/>
                  </a:cubicBezTo>
                  <a:cubicBezTo>
                    <a:pt x="1354" y="584"/>
                    <a:pt x="1513" y="544"/>
                    <a:pt x="1712" y="544"/>
                  </a:cubicBezTo>
                  <a:lnTo>
                    <a:pt x="1811" y="504"/>
                  </a:lnTo>
                  <a:lnTo>
                    <a:pt x="1771" y="444"/>
                  </a:lnTo>
                  <a:cubicBezTo>
                    <a:pt x="1790" y="425"/>
                    <a:pt x="1806" y="418"/>
                    <a:pt x="1819" y="418"/>
                  </a:cubicBezTo>
                  <a:cubicBezTo>
                    <a:pt x="1862" y="418"/>
                    <a:pt x="1877" y="502"/>
                    <a:pt x="1906" y="502"/>
                  </a:cubicBezTo>
                  <a:cubicBezTo>
                    <a:pt x="1913" y="502"/>
                    <a:pt x="1921" y="497"/>
                    <a:pt x="1930" y="484"/>
                  </a:cubicBezTo>
                  <a:cubicBezTo>
                    <a:pt x="1986" y="484"/>
                    <a:pt x="2042" y="487"/>
                    <a:pt x="2096" y="487"/>
                  </a:cubicBezTo>
                  <a:cubicBezTo>
                    <a:pt x="2178" y="487"/>
                    <a:pt x="2257" y="480"/>
                    <a:pt x="2328" y="444"/>
                  </a:cubicBezTo>
                  <a:cubicBezTo>
                    <a:pt x="2388" y="365"/>
                    <a:pt x="2388" y="305"/>
                    <a:pt x="2328" y="245"/>
                  </a:cubicBezTo>
                  <a:lnTo>
                    <a:pt x="2269" y="166"/>
                  </a:lnTo>
                  <a:cubicBezTo>
                    <a:pt x="2149" y="106"/>
                    <a:pt x="2010" y="106"/>
                    <a:pt x="1911" y="7"/>
                  </a:cubicBezTo>
                  <a:cubicBezTo>
                    <a:pt x="1824" y="7"/>
                    <a:pt x="1736" y="0"/>
                    <a:pt x="164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64" name="Google Shape;12964;p21"/>
            <p:cNvSpPr/>
            <p:nvPr/>
          </p:nvSpPr>
          <p:spPr>
            <a:xfrm>
              <a:off x="5290250" y="3205125"/>
              <a:ext cx="45775" cy="23875"/>
            </a:xfrm>
            <a:custGeom>
              <a:avLst/>
              <a:gdLst/>
              <a:ahLst/>
              <a:cxnLst/>
              <a:rect l="l" t="t" r="r" b="b"/>
              <a:pathLst>
                <a:path w="1831" h="955" extrusionOk="0">
                  <a:moveTo>
                    <a:pt x="200" y="0"/>
                  </a:moveTo>
                  <a:cubicBezTo>
                    <a:pt x="140" y="40"/>
                    <a:pt x="120" y="40"/>
                    <a:pt x="100" y="40"/>
                  </a:cubicBezTo>
                  <a:cubicBezTo>
                    <a:pt x="40" y="80"/>
                    <a:pt x="1" y="159"/>
                    <a:pt x="1" y="239"/>
                  </a:cubicBezTo>
                  <a:cubicBezTo>
                    <a:pt x="498" y="637"/>
                    <a:pt x="1055" y="875"/>
                    <a:pt x="1831" y="955"/>
                  </a:cubicBezTo>
                  <a:cubicBezTo>
                    <a:pt x="1294" y="477"/>
                    <a:pt x="737" y="239"/>
                    <a:pt x="20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65" name="Google Shape;12965;p21"/>
            <p:cNvSpPr/>
            <p:nvPr/>
          </p:nvSpPr>
          <p:spPr>
            <a:xfrm>
              <a:off x="6081475" y="3120075"/>
              <a:ext cx="69150" cy="14450"/>
            </a:xfrm>
            <a:custGeom>
              <a:avLst/>
              <a:gdLst/>
              <a:ahLst/>
              <a:cxnLst/>
              <a:rect l="l" t="t" r="r" b="b"/>
              <a:pathLst>
                <a:path w="2766" h="578" extrusionOk="0">
                  <a:moveTo>
                    <a:pt x="2686" y="0"/>
                  </a:moveTo>
                  <a:cubicBezTo>
                    <a:pt x="1932" y="166"/>
                    <a:pt x="1160" y="383"/>
                    <a:pt x="387" y="383"/>
                  </a:cubicBezTo>
                  <a:cubicBezTo>
                    <a:pt x="325" y="383"/>
                    <a:pt x="262" y="381"/>
                    <a:pt x="200" y="378"/>
                  </a:cubicBezTo>
                  <a:lnTo>
                    <a:pt x="1" y="378"/>
                  </a:lnTo>
                  <a:lnTo>
                    <a:pt x="1" y="577"/>
                  </a:lnTo>
                  <a:cubicBezTo>
                    <a:pt x="896" y="577"/>
                    <a:pt x="1811" y="557"/>
                    <a:pt x="2667" y="179"/>
                  </a:cubicBezTo>
                  <a:cubicBezTo>
                    <a:pt x="2686" y="179"/>
                    <a:pt x="2706" y="179"/>
                    <a:pt x="2726" y="120"/>
                  </a:cubicBezTo>
                  <a:cubicBezTo>
                    <a:pt x="2766" y="80"/>
                    <a:pt x="2766" y="40"/>
                    <a:pt x="2686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66" name="Google Shape;12966;p21"/>
            <p:cNvSpPr/>
            <p:nvPr/>
          </p:nvSpPr>
          <p:spPr>
            <a:xfrm>
              <a:off x="5253950" y="3186700"/>
              <a:ext cx="41300" cy="23400"/>
            </a:xfrm>
            <a:custGeom>
              <a:avLst/>
              <a:gdLst/>
              <a:ahLst/>
              <a:cxnLst/>
              <a:rect l="l" t="t" r="r" b="b"/>
              <a:pathLst>
                <a:path w="1652" h="936" extrusionOk="0">
                  <a:moveTo>
                    <a:pt x="100" y="1"/>
                  </a:moveTo>
                  <a:cubicBezTo>
                    <a:pt x="0" y="120"/>
                    <a:pt x="0" y="240"/>
                    <a:pt x="100" y="379"/>
                  </a:cubicBezTo>
                  <a:cubicBezTo>
                    <a:pt x="478" y="578"/>
                    <a:pt x="876" y="737"/>
                    <a:pt x="1254" y="936"/>
                  </a:cubicBezTo>
                  <a:cubicBezTo>
                    <a:pt x="1353" y="836"/>
                    <a:pt x="1492" y="876"/>
                    <a:pt x="1612" y="777"/>
                  </a:cubicBezTo>
                  <a:lnTo>
                    <a:pt x="1652" y="737"/>
                  </a:lnTo>
                  <a:cubicBezTo>
                    <a:pt x="1114" y="498"/>
                    <a:pt x="617" y="240"/>
                    <a:pt x="10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67" name="Google Shape;12967;p21"/>
            <p:cNvSpPr/>
            <p:nvPr/>
          </p:nvSpPr>
          <p:spPr>
            <a:xfrm>
              <a:off x="6200350" y="3103225"/>
              <a:ext cx="53725" cy="13775"/>
            </a:xfrm>
            <a:custGeom>
              <a:avLst/>
              <a:gdLst/>
              <a:ahLst/>
              <a:cxnLst/>
              <a:rect l="l" t="t" r="r" b="b"/>
              <a:pathLst>
                <a:path w="2149" h="551" extrusionOk="0">
                  <a:moveTo>
                    <a:pt x="1151" y="0"/>
                  </a:moveTo>
                  <a:cubicBezTo>
                    <a:pt x="1019" y="0"/>
                    <a:pt x="890" y="36"/>
                    <a:pt x="756" y="97"/>
                  </a:cubicBezTo>
                  <a:cubicBezTo>
                    <a:pt x="458" y="137"/>
                    <a:pt x="199" y="217"/>
                    <a:pt x="0" y="475"/>
                  </a:cubicBezTo>
                  <a:cubicBezTo>
                    <a:pt x="60" y="525"/>
                    <a:pt x="120" y="550"/>
                    <a:pt x="179" y="550"/>
                  </a:cubicBezTo>
                  <a:cubicBezTo>
                    <a:pt x="239" y="550"/>
                    <a:pt x="299" y="525"/>
                    <a:pt x="358" y="475"/>
                  </a:cubicBezTo>
                  <a:cubicBezTo>
                    <a:pt x="438" y="456"/>
                    <a:pt x="498" y="456"/>
                    <a:pt x="557" y="436"/>
                  </a:cubicBezTo>
                  <a:cubicBezTo>
                    <a:pt x="811" y="298"/>
                    <a:pt x="1076" y="279"/>
                    <a:pt x="1340" y="279"/>
                  </a:cubicBezTo>
                  <a:cubicBezTo>
                    <a:pt x="1445" y="279"/>
                    <a:pt x="1549" y="282"/>
                    <a:pt x="1652" y="282"/>
                  </a:cubicBezTo>
                  <a:cubicBezTo>
                    <a:pt x="1780" y="282"/>
                    <a:pt x="1906" y="277"/>
                    <a:pt x="2029" y="257"/>
                  </a:cubicBezTo>
                  <a:cubicBezTo>
                    <a:pt x="2109" y="237"/>
                    <a:pt x="2149" y="197"/>
                    <a:pt x="2149" y="137"/>
                  </a:cubicBezTo>
                  <a:cubicBezTo>
                    <a:pt x="1950" y="137"/>
                    <a:pt x="1731" y="97"/>
                    <a:pt x="1532" y="97"/>
                  </a:cubicBezTo>
                  <a:cubicBezTo>
                    <a:pt x="1398" y="31"/>
                    <a:pt x="1273" y="0"/>
                    <a:pt x="1151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68" name="Google Shape;12968;p21"/>
            <p:cNvSpPr/>
            <p:nvPr/>
          </p:nvSpPr>
          <p:spPr>
            <a:xfrm>
              <a:off x="5218150" y="3172300"/>
              <a:ext cx="38300" cy="23875"/>
            </a:xfrm>
            <a:custGeom>
              <a:avLst/>
              <a:gdLst/>
              <a:ahLst/>
              <a:cxnLst/>
              <a:rect l="l" t="t" r="r" b="b"/>
              <a:pathLst>
                <a:path w="1532" h="955" extrusionOk="0">
                  <a:moveTo>
                    <a:pt x="179" y="0"/>
                  </a:moveTo>
                  <a:cubicBezTo>
                    <a:pt x="120" y="80"/>
                    <a:pt x="60" y="159"/>
                    <a:pt x="0" y="219"/>
                  </a:cubicBezTo>
                  <a:cubicBezTo>
                    <a:pt x="517" y="478"/>
                    <a:pt x="1015" y="696"/>
                    <a:pt x="1532" y="955"/>
                  </a:cubicBezTo>
                  <a:lnTo>
                    <a:pt x="1532" y="577"/>
                  </a:lnTo>
                  <a:cubicBezTo>
                    <a:pt x="1035" y="497"/>
                    <a:pt x="637" y="179"/>
                    <a:pt x="17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69" name="Google Shape;12969;p21"/>
            <p:cNvSpPr/>
            <p:nvPr/>
          </p:nvSpPr>
          <p:spPr>
            <a:xfrm>
              <a:off x="5236550" y="3154375"/>
              <a:ext cx="33825" cy="12975"/>
            </a:xfrm>
            <a:custGeom>
              <a:avLst/>
              <a:gdLst/>
              <a:ahLst/>
              <a:cxnLst/>
              <a:rect l="l" t="t" r="r" b="b"/>
              <a:pathLst>
                <a:path w="1353" h="519" extrusionOk="0">
                  <a:moveTo>
                    <a:pt x="199" y="1"/>
                  </a:moveTo>
                  <a:cubicBezTo>
                    <a:pt x="60" y="41"/>
                    <a:pt x="20" y="180"/>
                    <a:pt x="0" y="319"/>
                  </a:cubicBezTo>
                  <a:cubicBezTo>
                    <a:pt x="179" y="339"/>
                    <a:pt x="358" y="339"/>
                    <a:pt x="517" y="379"/>
                  </a:cubicBezTo>
                  <a:cubicBezTo>
                    <a:pt x="657" y="439"/>
                    <a:pt x="816" y="419"/>
                    <a:pt x="955" y="518"/>
                  </a:cubicBezTo>
                  <a:lnTo>
                    <a:pt x="1353" y="518"/>
                  </a:lnTo>
                  <a:cubicBezTo>
                    <a:pt x="1293" y="399"/>
                    <a:pt x="1214" y="299"/>
                    <a:pt x="1174" y="180"/>
                  </a:cubicBezTo>
                  <a:cubicBezTo>
                    <a:pt x="1068" y="153"/>
                    <a:pt x="957" y="151"/>
                    <a:pt x="846" y="151"/>
                  </a:cubicBezTo>
                  <a:cubicBezTo>
                    <a:pt x="824" y="151"/>
                    <a:pt x="801" y="151"/>
                    <a:pt x="779" y="151"/>
                  </a:cubicBezTo>
                  <a:cubicBezTo>
                    <a:pt x="579" y="151"/>
                    <a:pt x="378" y="144"/>
                    <a:pt x="19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70" name="Google Shape;12970;p21"/>
            <p:cNvSpPr/>
            <p:nvPr/>
          </p:nvSpPr>
          <p:spPr>
            <a:xfrm>
              <a:off x="5490675" y="3253350"/>
              <a:ext cx="32350" cy="5450"/>
            </a:xfrm>
            <a:custGeom>
              <a:avLst/>
              <a:gdLst/>
              <a:ahLst/>
              <a:cxnLst/>
              <a:rect l="l" t="t" r="r" b="b"/>
              <a:pathLst>
                <a:path w="1294" h="218" extrusionOk="0">
                  <a:moveTo>
                    <a:pt x="935" y="1"/>
                  </a:moveTo>
                  <a:cubicBezTo>
                    <a:pt x="864" y="24"/>
                    <a:pt x="789" y="31"/>
                    <a:pt x="713" y="31"/>
                  </a:cubicBezTo>
                  <a:cubicBezTo>
                    <a:pt x="614" y="31"/>
                    <a:pt x="512" y="20"/>
                    <a:pt x="412" y="20"/>
                  </a:cubicBezTo>
                  <a:cubicBezTo>
                    <a:pt x="267" y="20"/>
                    <a:pt x="126" y="43"/>
                    <a:pt x="0" y="160"/>
                  </a:cubicBezTo>
                  <a:cubicBezTo>
                    <a:pt x="199" y="205"/>
                    <a:pt x="394" y="217"/>
                    <a:pt x="589" y="217"/>
                  </a:cubicBezTo>
                  <a:cubicBezTo>
                    <a:pt x="822" y="217"/>
                    <a:pt x="1055" y="200"/>
                    <a:pt x="1293" y="200"/>
                  </a:cubicBezTo>
                  <a:cubicBezTo>
                    <a:pt x="1234" y="21"/>
                    <a:pt x="1075" y="21"/>
                    <a:pt x="935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71" name="Google Shape;12971;p21"/>
            <p:cNvSpPr/>
            <p:nvPr/>
          </p:nvSpPr>
          <p:spPr>
            <a:xfrm>
              <a:off x="5415575" y="3181450"/>
              <a:ext cx="31350" cy="5350"/>
            </a:xfrm>
            <a:custGeom>
              <a:avLst/>
              <a:gdLst/>
              <a:ahLst/>
              <a:cxnLst/>
              <a:rect l="l" t="t" r="r" b="b"/>
              <a:pathLst>
                <a:path w="1254" h="214" extrusionOk="0">
                  <a:moveTo>
                    <a:pt x="711" y="0"/>
                  </a:moveTo>
                  <a:cubicBezTo>
                    <a:pt x="523" y="0"/>
                    <a:pt x="331" y="41"/>
                    <a:pt x="143" y="41"/>
                  </a:cubicBezTo>
                  <a:cubicBezTo>
                    <a:pt x="95" y="41"/>
                    <a:pt x="48" y="39"/>
                    <a:pt x="1" y="32"/>
                  </a:cubicBezTo>
                  <a:lnTo>
                    <a:pt x="1" y="32"/>
                  </a:lnTo>
                  <a:cubicBezTo>
                    <a:pt x="242" y="189"/>
                    <a:pt x="504" y="214"/>
                    <a:pt x="763" y="214"/>
                  </a:cubicBezTo>
                  <a:cubicBezTo>
                    <a:pt x="886" y="214"/>
                    <a:pt x="1008" y="208"/>
                    <a:pt x="1126" y="208"/>
                  </a:cubicBezTo>
                  <a:cubicBezTo>
                    <a:pt x="1169" y="208"/>
                    <a:pt x="1212" y="209"/>
                    <a:pt x="1254" y="211"/>
                  </a:cubicBezTo>
                  <a:cubicBezTo>
                    <a:pt x="1085" y="42"/>
                    <a:pt x="901" y="0"/>
                    <a:pt x="711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72" name="Google Shape;12972;p21"/>
            <p:cNvSpPr/>
            <p:nvPr/>
          </p:nvSpPr>
          <p:spPr>
            <a:xfrm>
              <a:off x="5781100" y="3182100"/>
              <a:ext cx="21425" cy="4650"/>
            </a:xfrm>
            <a:custGeom>
              <a:avLst/>
              <a:gdLst/>
              <a:ahLst/>
              <a:cxnLst/>
              <a:rect l="l" t="t" r="r" b="b"/>
              <a:pathLst>
                <a:path w="857" h="186" extrusionOk="0">
                  <a:moveTo>
                    <a:pt x="447" y="0"/>
                  </a:moveTo>
                  <a:cubicBezTo>
                    <a:pt x="291" y="0"/>
                    <a:pt x="140" y="35"/>
                    <a:pt x="1" y="185"/>
                  </a:cubicBezTo>
                  <a:cubicBezTo>
                    <a:pt x="51" y="185"/>
                    <a:pt x="103" y="186"/>
                    <a:pt x="154" y="186"/>
                  </a:cubicBezTo>
                  <a:cubicBezTo>
                    <a:pt x="387" y="186"/>
                    <a:pt x="628" y="172"/>
                    <a:pt x="856" y="26"/>
                  </a:cubicBezTo>
                  <a:cubicBezTo>
                    <a:pt x="718" y="26"/>
                    <a:pt x="581" y="0"/>
                    <a:pt x="447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73" name="Google Shape;12973;p21"/>
            <p:cNvSpPr/>
            <p:nvPr/>
          </p:nvSpPr>
          <p:spPr>
            <a:xfrm>
              <a:off x="5756725" y="3186700"/>
              <a:ext cx="19925" cy="4825"/>
            </a:xfrm>
            <a:custGeom>
              <a:avLst/>
              <a:gdLst/>
              <a:ahLst/>
              <a:cxnLst/>
              <a:rect l="l" t="t" r="r" b="b"/>
              <a:pathLst>
                <a:path w="797" h="193" extrusionOk="0">
                  <a:moveTo>
                    <a:pt x="1" y="1"/>
                  </a:moveTo>
                  <a:lnTo>
                    <a:pt x="1" y="180"/>
                  </a:lnTo>
                  <a:cubicBezTo>
                    <a:pt x="85" y="186"/>
                    <a:pt x="169" y="192"/>
                    <a:pt x="252" y="192"/>
                  </a:cubicBezTo>
                  <a:cubicBezTo>
                    <a:pt x="444" y="192"/>
                    <a:pt x="630" y="160"/>
                    <a:pt x="797" y="21"/>
                  </a:cubicBezTo>
                  <a:cubicBezTo>
                    <a:pt x="558" y="1"/>
                    <a:pt x="279" y="1"/>
                    <a:pt x="1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74" name="Google Shape;12974;p21"/>
            <p:cNvSpPr/>
            <p:nvPr/>
          </p:nvSpPr>
          <p:spPr>
            <a:xfrm>
              <a:off x="5733375" y="3191075"/>
              <a:ext cx="19400" cy="4750"/>
            </a:xfrm>
            <a:custGeom>
              <a:avLst/>
              <a:gdLst/>
              <a:ahLst/>
              <a:cxnLst/>
              <a:rect l="l" t="t" r="r" b="b"/>
              <a:pathLst>
                <a:path w="776" h="190" extrusionOk="0">
                  <a:moveTo>
                    <a:pt x="440" y="1"/>
                  </a:moveTo>
                  <a:cubicBezTo>
                    <a:pt x="282" y="1"/>
                    <a:pt x="127" y="25"/>
                    <a:pt x="0" y="164"/>
                  </a:cubicBezTo>
                  <a:cubicBezTo>
                    <a:pt x="96" y="178"/>
                    <a:pt x="190" y="189"/>
                    <a:pt x="281" y="189"/>
                  </a:cubicBezTo>
                  <a:cubicBezTo>
                    <a:pt x="455" y="189"/>
                    <a:pt x="619" y="148"/>
                    <a:pt x="776" y="5"/>
                  </a:cubicBezTo>
                  <a:lnTo>
                    <a:pt x="776" y="5"/>
                  </a:lnTo>
                  <a:cubicBezTo>
                    <a:pt x="749" y="7"/>
                    <a:pt x="722" y="8"/>
                    <a:pt x="694" y="8"/>
                  </a:cubicBezTo>
                  <a:cubicBezTo>
                    <a:pt x="611" y="8"/>
                    <a:pt x="525" y="1"/>
                    <a:pt x="44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75" name="Google Shape;12975;p21"/>
            <p:cNvSpPr/>
            <p:nvPr/>
          </p:nvSpPr>
          <p:spPr>
            <a:xfrm>
              <a:off x="5695575" y="3195975"/>
              <a:ext cx="20900" cy="4775"/>
            </a:xfrm>
            <a:custGeom>
              <a:avLst/>
              <a:gdLst/>
              <a:ahLst/>
              <a:cxnLst/>
              <a:rect l="l" t="t" r="r" b="b"/>
              <a:pathLst>
                <a:path w="836" h="191" extrusionOk="0">
                  <a:moveTo>
                    <a:pt x="413" y="0"/>
                  </a:moveTo>
                  <a:cubicBezTo>
                    <a:pt x="265" y="0"/>
                    <a:pt x="124" y="33"/>
                    <a:pt x="0" y="167"/>
                  </a:cubicBezTo>
                  <a:cubicBezTo>
                    <a:pt x="68" y="183"/>
                    <a:pt x="138" y="190"/>
                    <a:pt x="210" y="190"/>
                  </a:cubicBezTo>
                  <a:cubicBezTo>
                    <a:pt x="413" y="190"/>
                    <a:pt x="630" y="131"/>
                    <a:pt x="836" y="28"/>
                  </a:cubicBezTo>
                  <a:cubicBezTo>
                    <a:pt x="692" y="28"/>
                    <a:pt x="549" y="0"/>
                    <a:pt x="413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76" name="Google Shape;12976;p21"/>
            <p:cNvSpPr/>
            <p:nvPr/>
          </p:nvSpPr>
          <p:spPr>
            <a:xfrm>
              <a:off x="5828350" y="3172150"/>
              <a:ext cx="21400" cy="4850"/>
            </a:xfrm>
            <a:custGeom>
              <a:avLst/>
              <a:gdLst/>
              <a:ahLst/>
              <a:cxnLst/>
              <a:rect l="l" t="t" r="r" b="b"/>
              <a:pathLst>
                <a:path w="856" h="194" extrusionOk="0">
                  <a:moveTo>
                    <a:pt x="447" y="1"/>
                  </a:moveTo>
                  <a:cubicBezTo>
                    <a:pt x="291" y="1"/>
                    <a:pt x="140" y="35"/>
                    <a:pt x="1" y="185"/>
                  </a:cubicBezTo>
                  <a:cubicBezTo>
                    <a:pt x="75" y="190"/>
                    <a:pt x="150" y="194"/>
                    <a:pt x="224" y="194"/>
                  </a:cubicBezTo>
                  <a:cubicBezTo>
                    <a:pt x="446" y="194"/>
                    <a:pt x="662" y="160"/>
                    <a:pt x="856" y="26"/>
                  </a:cubicBezTo>
                  <a:cubicBezTo>
                    <a:pt x="718" y="26"/>
                    <a:pt x="580" y="1"/>
                    <a:pt x="447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77" name="Google Shape;12977;p21"/>
            <p:cNvSpPr/>
            <p:nvPr/>
          </p:nvSpPr>
          <p:spPr>
            <a:xfrm>
              <a:off x="6076500" y="3152400"/>
              <a:ext cx="14450" cy="10475"/>
            </a:xfrm>
            <a:custGeom>
              <a:avLst/>
              <a:gdLst/>
              <a:ahLst/>
              <a:cxnLst/>
              <a:rect l="l" t="t" r="r" b="b"/>
              <a:pathLst>
                <a:path w="578" h="419" extrusionOk="0">
                  <a:moveTo>
                    <a:pt x="578" y="0"/>
                  </a:moveTo>
                  <a:cubicBezTo>
                    <a:pt x="379" y="0"/>
                    <a:pt x="140" y="0"/>
                    <a:pt x="1" y="199"/>
                  </a:cubicBezTo>
                  <a:lnTo>
                    <a:pt x="200" y="398"/>
                  </a:lnTo>
                  <a:cubicBezTo>
                    <a:pt x="240" y="398"/>
                    <a:pt x="299" y="418"/>
                    <a:pt x="339" y="418"/>
                  </a:cubicBezTo>
                  <a:cubicBezTo>
                    <a:pt x="419" y="299"/>
                    <a:pt x="498" y="160"/>
                    <a:pt x="57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78" name="Google Shape;12978;p21"/>
            <p:cNvSpPr/>
            <p:nvPr/>
          </p:nvSpPr>
          <p:spPr>
            <a:xfrm>
              <a:off x="6195875" y="3124625"/>
              <a:ext cx="19425" cy="5000"/>
            </a:xfrm>
            <a:custGeom>
              <a:avLst/>
              <a:gdLst/>
              <a:ahLst/>
              <a:cxnLst/>
              <a:rect l="l" t="t" r="r" b="b"/>
              <a:pathLst>
                <a:path w="777" h="200" extrusionOk="0">
                  <a:moveTo>
                    <a:pt x="426" y="0"/>
                  </a:moveTo>
                  <a:cubicBezTo>
                    <a:pt x="266" y="0"/>
                    <a:pt x="116" y="34"/>
                    <a:pt x="0" y="196"/>
                  </a:cubicBezTo>
                  <a:cubicBezTo>
                    <a:pt x="30" y="194"/>
                    <a:pt x="59" y="193"/>
                    <a:pt x="89" y="193"/>
                  </a:cubicBezTo>
                  <a:cubicBezTo>
                    <a:pt x="170" y="193"/>
                    <a:pt x="252" y="199"/>
                    <a:pt x="332" y="199"/>
                  </a:cubicBezTo>
                  <a:cubicBezTo>
                    <a:pt x="499" y="199"/>
                    <a:pt x="656" y="174"/>
                    <a:pt x="776" y="17"/>
                  </a:cubicBezTo>
                  <a:cubicBezTo>
                    <a:pt x="660" y="17"/>
                    <a:pt x="541" y="0"/>
                    <a:pt x="426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79" name="Google Shape;12979;p21"/>
            <p:cNvSpPr/>
            <p:nvPr/>
          </p:nvSpPr>
          <p:spPr>
            <a:xfrm>
              <a:off x="6193875" y="3115100"/>
              <a:ext cx="15450" cy="4400"/>
            </a:xfrm>
            <a:custGeom>
              <a:avLst/>
              <a:gdLst/>
              <a:ahLst/>
              <a:cxnLst/>
              <a:rect l="l" t="t" r="r" b="b"/>
              <a:pathLst>
                <a:path w="618" h="176" extrusionOk="0">
                  <a:moveTo>
                    <a:pt x="100" y="0"/>
                  </a:moveTo>
                  <a:cubicBezTo>
                    <a:pt x="21" y="20"/>
                    <a:pt x="1" y="80"/>
                    <a:pt x="1" y="160"/>
                  </a:cubicBezTo>
                  <a:cubicBezTo>
                    <a:pt x="77" y="167"/>
                    <a:pt x="153" y="176"/>
                    <a:pt x="227" y="176"/>
                  </a:cubicBezTo>
                  <a:cubicBezTo>
                    <a:pt x="367" y="176"/>
                    <a:pt x="501" y="143"/>
                    <a:pt x="617" y="0"/>
                  </a:cubicBezTo>
                  <a:lnTo>
                    <a:pt x="259" y="0"/>
                  </a:lnTo>
                  <a:cubicBezTo>
                    <a:pt x="239" y="10"/>
                    <a:pt x="219" y="15"/>
                    <a:pt x="195" y="15"/>
                  </a:cubicBezTo>
                  <a:cubicBezTo>
                    <a:pt x="170" y="15"/>
                    <a:pt x="140" y="10"/>
                    <a:pt x="10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80" name="Google Shape;12980;p21"/>
            <p:cNvSpPr/>
            <p:nvPr/>
          </p:nvSpPr>
          <p:spPr>
            <a:xfrm>
              <a:off x="6160550" y="3120075"/>
              <a:ext cx="17925" cy="4000"/>
            </a:xfrm>
            <a:custGeom>
              <a:avLst/>
              <a:gdLst/>
              <a:ahLst/>
              <a:cxnLst/>
              <a:rect l="l" t="t" r="r" b="b"/>
              <a:pathLst>
                <a:path w="717" h="160" extrusionOk="0">
                  <a:moveTo>
                    <a:pt x="61" y="0"/>
                  </a:moveTo>
                  <a:cubicBezTo>
                    <a:pt x="41" y="0"/>
                    <a:pt x="21" y="20"/>
                    <a:pt x="21" y="60"/>
                  </a:cubicBezTo>
                  <a:cubicBezTo>
                    <a:pt x="1" y="80"/>
                    <a:pt x="21" y="120"/>
                    <a:pt x="61" y="160"/>
                  </a:cubicBezTo>
                  <a:lnTo>
                    <a:pt x="598" y="160"/>
                  </a:lnTo>
                  <a:cubicBezTo>
                    <a:pt x="697" y="160"/>
                    <a:pt x="717" y="100"/>
                    <a:pt x="657" y="20"/>
                  </a:cubicBezTo>
                  <a:cubicBezTo>
                    <a:pt x="458" y="0"/>
                    <a:pt x="259" y="0"/>
                    <a:pt x="61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81" name="Google Shape;12981;p21"/>
            <p:cNvSpPr/>
            <p:nvPr/>
          </p:nvSpPr>
          <p:spPr>
            <a:xfrm>
              <a:off x="5287775" y="3167375"/>
              <a:ext cx="15925" cy="4475"/>
            </a:xfrm>
            <a:custGeom>
              <a:avLst/>
              <a:gdLst/>
              <a:ahLst/>
              <a:cxnLst/>
              <a:rect l="l" t="t" r="r" b="b"/>
              <a:pathLst>
                <a:path w="637" h="179" extrusionOk="0">
                  <a:moveTo>
                    <a:pt x="239" y="1"/>
                  </a:moveTo>
                  <a:cubicBezTo>
                    <a:pt x="160" y="1"/>
                    <a:pt x="80" y="11"/>
                    <a:pt x="0" y="18"/>
                  </a:cubicBezTo>
                  <a:cubicBezTo>
                    <a:pt x="135" y="140"/>
                    <a:pt x="280" y="179"/>
                    <a:pt x="427" y="179"/>
                  </a:cubicBezTo>
                  <a:cubicBezTo>
                    <a:pt x="497" y="179"/>
                    <a:pt x="567" y="170"/>
                    <a:pt x="637" y="157"/>
                  </a:cubicBezTo>
                  <a:cubicBezTo>
                    <a:pt x="510" y="31"/>
                    <a:pt x="376" y="1"/>
                    <a:pt x="23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82" name="Google Shape;12982;p21"/>
            <p:cNvSpPr/>
            <p:nvPr/>
          </p:nvSpPr>
          <p:spPr>
            <a:xfrm>
              <a:off x="6175475" y="3117825"/>
              <a:ext cx="10975" cy="6475"/>
            </a:xfrm>
            <a:custGeom>
              <a:avLst/>
              <a:gdLst/>
              <a:ahLst/>
              <a:cxnLst/>
              <a:rect l="l" t="t" r="r" b="b"/>
              <a:pathLst>
                <a:path w="439" h="259" extrusionOk="0">
                  <a:moveTo>
                    <a:pt x="276" y="1"/>
                  </a:moveTo>
                  <a:cubicBezTo>
                    <a:pt x="193" y="1"/>
                    <a:pt x="117" y="26"/>
                    <a:pt x="60" y="110"/>
                  </a:cubicBezTo>
                  <a:cubicBezTo>
                    <a:pt x="40" y="150"/>
                    <a:pt x="21" y="190"/>
                    <a:pt x="1" y="250"/>
                  </a:cubicBezTo>
                  <a:cubicBezTo>
                    <a:pt x="37" y="255"/>
                    <a:pt x="75" y="259"/>
                    <a:pt x="113" y="259"/>
                  </a:cubicBezTo>
                  <a:cubicBezTo>
                    <a:pt x="222" y="259"/>
                    <a:pt x="335" y="228"/>
                    <a:pt x="438" y="110"/>
                  </a:cubicBezTo>
                  <a:cubicBezTo>
                    <a:pt x="418" y="90"/>
                    <a:pt x="418" y="51"/>
                    <a:pt x="379" y="11"/>
                  </a:cubicBezTo>
                  <a:cubicBezTo>
                    <a:pt x="344" y="5"/>
                    <a:pt x="309" y="1"/>
                    <a:pt x="276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83" name="Google Shape;12983;p21"/>
            <p:cNvSpPr/>
            <p:nvPr/>
          </p:nvSpPr>
          <p:spPr>
            <a:xfrm>
              <a:off x="6151100" y="3120075"/>
              <a:ext cx="10975" cy="4000"/>
            </a:xfrm>
            <a:custGeom>
              <a:avLst/>
              <a:gdLst/>
              <a:ahLst/>
              <a:cxnLst/>
              <a:rect l="l" t="t" r="r" b="b"/>
              <a:pathLst>
                <a:path w="439" h="160" extrusionOk="0">
                  <a:moveTo>
                    <a:pt x="80" y="0"/>
                  </a:moveTo>
                  <a:cubicBezTo>
                    <a:pt x="41" y="0"/>
                    <a:pt x="41" y="20"/>
                    <a:pt x="21" y="60"/>
                  </a:cubicBezTo>
                  <a:cubicBezTo>
                    <a:pt x="1" y="80"/>
                    <a:pt x="21" y="120"/>
                    <a:pt x="80" y="160"/>
                  </a:cubicBezTo>
                  <a:lnTo>
                    <a:pt x="439" y="160"/>
                  </a:lnTo>
                  <a:lnTo>
                    <a:pt x="439" y="0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84" name="Google Shape;12984;p21"/>
            <p:cNvSpPr/>
            <p:nvPr/>
          </p:nvSpPr>
          <p:spPr>
            <a:xfrm>
              <a:off x="5876100" y="3167600"/>
              <a:ext cx="9975" cy="3825"/>
            </a:xfrm>
            <a:custGeom>
              <a:avLst/>
              <a:gdLst/>
              <a:ahLst/>
              <a:cxnLst/>
              <a:rect l="l" t="t" r="r" b="b"/>
              <a:pathLst>
                <a:path w="399" h="153" extrusionOk="0">
                  <a:moveTo>
                    <a:pt x="286" y="0"/>
                  </a:moveTo>
                  <a:cubicBezTo>
                    <a:pt x="180" y="0"/>
                    <a:pt x="74" y="31"/>
                    <a:pt x="0" y="148"/>
                  </a:cubicBezTo>
                  <a:cubicBezTo>
                    <a:pt x="21" y="151"/>
                    <a:pt x="41" y="152"/>
                    <a:pt x="61" y="152"/>
                  </a:cubicBezTo>
                  <a:cubicBezTo>
                    <a:pt x="195" y="152"/>
                    <a:pt x="311" y="96"/>
                    <a:pt x="398" y="9"/>
                  </a:cubicBezTo>
                  <a:cubicBezTo>
                    <a:pt x="362" y="4"/>
                    <a:pt x="324" y="0"/>
                    <a:pt x="286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85" name="Google Shape;12985;p21"/>
            <p:cNvSpPr/>
            <p:nvPr/>
          </p:nvSpPr>
          <p:spPr>
            <a:xfrm>
              <a:off x="5250475" y="3162675"/>
              <a:ext cx="10450" cy="4475"/>
            </a:xfrm>
            <a:custGeom>
              <a:avLst/>
              <a:gdLst/>
              <a:ahLst/>
              <a:cxnLst/>
              <a:rect l="l" t="t" r="r" b="b"/>
              <a:pathLst>
                <a:path w="418" h="179" extrusionOk="0">
                  <a:moveTo>
                    <a:pt x="95" y="1"/>
                  </a:moveTo>
                  <a:cubicBezTo>
                    <a:pt x="64" y="1"/>
                    <a:pt x="32" y="3"/>
                    <a:pt x="0" y="7"/>
                  </a:cubicBezTo>
                  <a:cubicBezTo>
                    <a:pt x="95" y="118"/>
                    <a:pt x="203" y="178"/>
                    <a:pt x="323" y="178"/>
                  </a:cubicBezTo>
                  <a:cubicBezTo>
                    <a:pt x="354" y="178"/>
                    <a:pt x="385" y="174"/>
                    <a:pt x="418" y="166"/>
                  </a:cubicBezTo>
                  <a:cubicBezTo>
                    <a:pt x="338" y="39"/>
                    <a:pt x="221" y="1"/>
                    <a:pt x="95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86" name="Google Shape;12986;p21"/>
            <p:cNvSpPr/>
            <p:nvPr/>
          </p:nvSpPr>
          <p:spPr>
            <a:xfrm>
              <a:off x="6183925" y="3115375"/>
              <a:ext cx="12950" cy="6225"/>
            </a:xfrm>
            <a:custGeom>
              <a:avLst/>
              <a:gdLst/>
              <a:ahLst/>
              <a:cxnLst/>
              <a:rect l="l" t="t" r="r" b="b"/>
              <a:pathLst>
                <a:path w="518" h="249" extrusionOk="0">
                  <a:moveTo>
                    <a:pt x="231" y="0"/>
                  </a:moveTo>
                  <a:cubicBezTo>
                    <a:pt x="184" y="0"/>
                    <a:pt x="140" y="3"/>
                    <a:pt x="100" y="9"/>
                  </a:cubicBezTo>
                  <a:cubicBezTo>
                    <a:pt x="80" y="9"/>
                    <a:pt x="60" y="49"/>
                    <a:pt x="21" y="69"/>
                  </a:cubicBezTo>
                  <a:cubicBezTo>
                    <a:pt x="1" y="109"/>
                    <a:pt x="21" y="149"/>
                    <a:pt x="100" y="168"/>
                  </a:cubicBezTo>
                  <a:lnTo>
                    <a:pt x="80" y="248"/>
                  </a:lnTo>
                  <a:cubicBezTo>
                    <a:pt x="200" y="208"/>
                    <a:pt x="299" y="188"/>
                    <a:pt x="419" y="168"/>
                  </a:cubicBezTo>
                  <a:cubicBezTo>
                    <a:pt x="458" y="89"/>
                    <a:pt x="478" y="69"/>
                    <a:pt x="518" y="9"/>
                  </a:cubicBezTo>
                  <a:cubicBezTo>
                    <a:pt x="425" y="9"/>
                    <a:pt x="324" y="0"/>
                    <a:pt x="231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87" name="Google Shape;12987;p21"/>
            <p:cNvSpPr/>
            <p:nvPr/>
          </p:nvSpPr>
          <p:spPr>
            <a:xfrm>
              <a:off x="5646825" y="3224500"/>
              <a:ext cx="8975" cy="4675"/>
            </a:xfrm>
            <a:custGeom>
              <a:avLst/>
              <a:gdLst/>
              <a:ahLst/>
              <a:cxnLst/>
              <a:rect l="l" t="t" r="r" b="b"/>
              <a:pathLst>
                <a:path w="359" h="187" extrusionOk="0">
                  <a:moveTo>
                    <a:pt x="180" y="1"/>
                  </a:moveTo>
                  <a:cubicBezTo>
                    <a:pt x="120" y="1"/>
                    <a:pt x="60" y="21"/>
                    <a:pt x="1" y="21"/>
                  </a:cubicBezTo>
                  <a:cubicBezTo>
                    <a:pt x="64" y="148"/>
                    <a:pt x="153" y="186"/>
                    <a:pt x="268" y="186"/>
                  </a:cubicBezTo>
                  <a:cubicBezTo>
                    <a:pt x="297" y="186"/>
                    <a:pt x="327" y="184"/>
                    <a:pt x="359" y="180"/>
                  </a:cubicBezTo>
                  <a:cubicBezTo>
                    <a:pt x="299" y="100"/>
                    <a:pt x="259" y="61"/>
                    <a:pt x="18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88" name="Google Shape;12988;p21"/>
            <p:cNvSpPr/>
            <p:nvPr/>
          </p:nvSpPr>
          <p:spPr>
            <a:xfrm>
              <a:off x="5285275" y="3206100"/>
              <a:ext cx="8975" cy="5000"/>
            </a:xfrm>
            <a:custGeom>
              <a:avLst/>
              <a:gdLst/>
              <a:ahLst/>
              <a:cxnLst/>
              <a:rect l="l" t="t" r="r" b="b"/>
              <a:pathLst>
                <a:path w="359" h="200" extrusionOk="0">
                  <a:moveTo>
                    <a:pt x="359" y="1"/>
                  </a:moveTo>
                  <a:cubicBezTo>
                    <a:pt x="220" y="1"/>
                    <a:pt x="60" y="21"/>
                    <a:pt x="1" y="160"/>
                  </a:cubicBezTo>
                  <a:cubicBezTo>
                    <a:pt x="40" y="160"/>
                    <a:pt x="120" y="200"/>
                    <a:pt x="200" y="200"/>
                  </a:cubicBezTo>
                  <a:cubicBezTo>
                    <a:pt x="239" y="120"/>
                    <a:pt x="319" y="60"/>
                    <a:pt x="35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89" name="Google Shape;12989;p21"/>
            <p:cNvSpPr/>
            <p:nvPr/>
          </p:nvSpPr>
          <p:spPr>
            <a:xfrm>
              <a:off x="5624450" y="3229475"/>
              <a:ext cx="6500" cy="4275"/>
            </a:xfrm>
            <a:custGeom>
              <a:avLst/>
              <a:gdLst/>
              <a:ahLst/>
              <a:cxnLst/>
              <a:rect l="l" t="t" r="r" b="b"/>
              <a:pathLst>
                <a:path w="260" h="171" extrusionOk="0">
                  <a:moveTo>
                    <a:pt x="160" y="1"/>
                  </a:moveTo>
                  <a:cubicBezTo>
                    <a:pt x="100" y="1"/>
                    <a:pt x="20" y="1"/>
                    <a:pt x="1" y="21"/>
                  </a:cubicBezTo>
                  <a:cubicBezTo>
                    <a:pt x="17" y="102"/>
                    <a:pt x="73" y="170"/>
                    <a:pt x="148" y="170"/>
                  </a:cubicBezTo>
                  <a:cubicBezTo>
                    <a:pt x="164" y="170"/>
                    <a:pt x="182" y="167"/>
                    <a:pt x="199" y="160"/>
                  </a:cubicBezTo>
                  <a:cubicBezTo>
                    <a:pt x="259" y="120"/>
                    <a:pt x="219" y="60"/>
                    <a:pt x="16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90" name="Google Shape;12990;p21"/>
            <p:cNvSpPr/>
            <p:nvPr/>
          </p:nvSpPr>
          <p:spPr>
            <a:xfrm>
              <a:off x="5809950" y="3177550"/>
              <a:ext cx="10975" cy="4325"/>
            </a:xfrm>
            <a:custGeom>
              <a:avLst/>
              <a:gdLst/>
              <a:ahLst/>
              <a:cxnLst/>
              <a:rect l="l" t="t" r="r" b="b"/>
              <a:pathLst>
                <a:path w="439" h="173" extrusionOk="0">
                  <a:moveTo>
                    <a:pt x="311" y="0"/>
                  </a:moveTo>
                  <a:cubicBezTo>
                    <a:pt x="191" y="0"/>
                    <a:pt x="90" y="34"/>
                    <a:pt x="0" y="168"/>
                  </a:cubicBezTo>
                  <a:cubicBezTo>
                    <a:pt x="26" y="171"/>
                    <a:pt x="51" y="173"/>
                    <a:pt x="76" y="173"/>
                  </a:cubicBezTo>
                  <a:cubicBezTo>
                    <a:pt x="209" y="173"/>
                    <a:pt x="338" y="126"/>
                    <a:pt x="438" y="9"/>
                  </a:cubicBezTo>
                  <a:cubicBezTo>
                    <a:pt x="393" y="4"/>
                    <a:pt x="351" y="0"/>
                    <a:pt x="311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91" name="Google Shape;12991;p21"/>
            <p:cNvSpPr/>
            <p:nvPr/>
          </p:nvSpPr>
          <p:spPr>
            <a:xfrm>
              <a:off x="6148125" y="3120075"/>
              <a:ext cx="5000" cy="4500"/>
            </a:xfrm>
            <a:custGeom>
              <a:avLst/>
              <a:gdLst/>
              <a:ahLst/>
              <a:cxnLst/>
              <a:rect l="l" t="t" r="r" b="b"/>
              <a:pathLst>
                <a:path w="200" h="180" extrusionOk="0">
                  <a:moveTo>
                    <a:pt x="1" y="0"/>
                  </a:moveTo>
                  <a:lnTo>
                    <a:pt x="1" y="179"/>
                  </a:lnTo>
                  <a:cubicBezTo>
                    <a:pt x="60" y="179"/>
                    <a:pt x="120" y="160"/>
                    <a:pt x="199" y="160"/>
                  </a:cubicBezTo>
                  <a:lnTo>
                    <a:pt x="199" y="0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92" name="Google Shape;12992;p21"/>
            <p:cNvSpPr/>
            <p:nvPr/>
          </p:nvSpPr>
          <p:spPr>
            <a:xfrm>
              <a:off x="6542000" y="3083525"/>
              <a:ext cx="21400" cy="27125"/>
            </a:xfrm>
            <a:custGeom>
              <a:avLst/>
              <a:gdLst/>
              <a:ahLst/>
              <a:cxnLst/>
              <a:rect l="l" t="t" r="r" b="b"/>
              <a:pathLst>
                <a:path w="856" h="1085" extrusionOk="0">
                  <a:moveTo>
                    <a:pt x="301" y="1"/>
                  </a:moveTo>
                  <a:cubicBezTo>
                    <a:pt x="261" y="1"/>
                    <a:pt x="220" y="15"/>
                    <a:pt x="180" y="50"/>
                  </a:cubicBezTo>
                  <a:cubicBezTo>
                    <a:pt x="1" y="169"/>
                    <a:pt x="160" y="328"/>
                    <a:pt x="219" y="448"/>
                  </a:cubicBezTo>
                  <a:cubicBezTo>
                    <a:pt x="359" y="667"/>
                    <a:pt x="498" y="866"/>
                    <a:pt x="617" y="1084"/>
                  </a:cubicBezTo>
                  <a:cubicBezTo>
                    <a:pt x="796" y="1025"/>
                    <a:pt x="816" y="866"/>
                    <a:pt x="856" y="687"/>
                  </a:cubicBezTo>
                  <a:cubicBezTo>
                    <a:pt x="816" y="567"/>
                    <a:pt x="816" y="468"/>
                    <a:pt x="796" y="348"/>
                  </a:cubicBezTo>
                  <a:cubicBezTo>
                    <a:pt x="717" y="269"/>
                    <a:pt x="657" y="229"/>
                    <a:pt x="577" y="169"/>
                  </a:cubicBezTo>
                  <a:cubicBezTo>
                    <a:pt x="493" y="85"/>
                    <a:pt x="399" y="1"/>
                    <a:pt x="301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93" name="Google Shape;12993;p21"/>
            <p:cNvSpPr/>
            <p:nvPr/>
          </p:nvSpPr>
          <p:spPr>
            <a:xfrm>
              <a:off x="6532050" y="3171800"/>
              <a:ext cx="8975" cy="19425"/>
            </a:xfrm>
            <a:custGeom>
              <a:avLst/>
              <a:gdLst/>
              <a:ahLst/>
              <a:cxnLst/>
              <a:rect l="l" t="t" r="r" b="b"/>
              <a:pathLst>
                <a:path w="359" h="777" extrusionOk="0">
                  <a:moveTo>
                    <a:pt x="100" y="0"/>
                  </a:moveTo>
                  <a:cubicBezTo>
                    <a:pt x="100" y="279"/>
                    <a:pt x="1" y="537"/>
                    <a:pt x="259" y="776"/>
                  </a:cubicBezTo>
                  <a:cubicBezTo>
                    <a:pt x="259" y="517"/>
                    <a:pt x="359" y="219"/>
                    <a:pt x="10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94" name="Google Shape;12994;p21"/>
            <p:cNvSpPr/>
            <p:nvPr/>
          </p:nvSpPr>
          <p:spPr>
            <a:xfrm>
              <a:off x="6557425" y="3115100"/>
              <a:ext cx="4000" cy="5000"/>
            </a:xfrm>
            <a:custGeom>
              <a:avLst/>
              <a:gdLst/>
              <a:ahLst/>
              <a:cxnLst/>
              <a:rect l="l" t="t" r="r" b="b"/>
              <a:pathLst>
                <a:path w="160" h="200" extrusionOk="0">
                  <a:moveTo>
                    <a:pt x="0" y="0"/>
                  </a:moveTo>
                  <a:lnTo>
                    <a:pt x="0" y="199"/>
                  </a:lnTo>
                  <a:cubicBezTo>
                    <a:pt x="159" y="120"/>
                    <a:pt x="139" y="80"/>
                    <a:pt x="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95" name="Google Shape;12995;p21"/>
            <p:cNvSpPr/>
            <p:nvPr/>
          </p:nvSpPr>
          <p:spPr>
            <a:xfrm>
              <a:off x="6451975" y="3077300"/>
              <a:ext cx="15950" cy="3775"/>
            </a:xfrm>
            <a:custGeom>
              <a:avLst/>
              <a:gdLst/>
              <a:ahLst/>
              <a:cxnLst/>
              <a:rect l="l" t="t" r="r" b="b"/>
              <a:pathLst>
                <a:path w="638" h="151" extrusionOk="0">
                  <a:moveTo>
                    <a:pt x="1" y="1"/>
                  </a:moveTo>
                  <a:lnTo>
                    <a:pt x="1" y="1"/>
                  </a:lnTo>
                  <a:cubicBezTo>
                    <a:pt x="95" y="105"/>
                    <a:pt x="195" y="150"/>
                    <a:pt x="296" y="150"/>
                  </a:cubicBezTo>
                  <a:cubicBezTo>
                    <a:pt x="408" y="150"/>
                    <a:pt x="523" y="95"/>
                    <a:pt x="638" y="1"/>
                  </a:cubicBezTo>
                  <a:lnTo>
                    <a:pt x="638" y="1"/>
                  </a:lnTo>
                  <a:cubicBezTo>
                    <a:pt x="528" y="11"/>
                    <a:pt x="424" y="16"/>
                    <a:pt x="319" y="16"/>
                  </a:cubicBezTo>
                  <a:cubicBezTo>
                    <a:pt x="215" y="16"/>
                    <a:pt x="110" y="11"/>
                    <a:pt x="1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96" name="Google Shape;12996;p21"/>
            <p:cNvSpPr/>
            <p:nvPr/>
          </p:nvSpPr>
          <p:spPr>
            <a:xfrm>
              <a:off x="6428125" y="3077800"/>
              <a:ext cx="9950" cy="5500"/>
            </a:xfrm>
            <a:custGeom>
              <a:avLst/>
              <a:gdLst/>
              <a:ahLst/>
              <a:cxnLst/>
              <a:rect l="l" t="t" r="r" b="b"/>
              <a:pathLst>
                <a:path w="398" h="220" extrusionOk="0">
                  <a:moveTo>
                    <a:pt x="214" y="0"/>
                  </a:moveTo>
                  <a:cubicBezTo>
                    <a:pt x="149" y="0"/>
                    <a:pt x="80" y="40"/>
                    <a:pt x="0" y="120"/>
                  </a:cubicBezTo>
                  <a:lnTo>
                    <a:pt x="0" y="199"/>
                  </a:lnTo>
                  <a:lnTo>
                    <a:pt x="100" y="219"/>
                  </a:lnTo>
                  <a:lnTo>
                    <a:pt x="199" y="199"/>
                  </a:lnTo>
                  <a:cubicBezTo>
                    <a:pt x="279" y="180"/>
                    <a:pt x="338" y="160"/>
                    <a:pt x="398" y="120"/>
                  </a:cubicBezTo>
                  <a:cubicBezTo>
                    <a:pt x="338" y="40"/>
                    <a:pt x="279" y="0"/>
                    <a:pt x="214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97" name="Google Shape;12997;p21"/>
            <p:cNvSpPr/>
            <p:nvPr/>
          </p:nvSpPr>
          <p:spPr>
            <a:xfrm>
              <a:off x="6444025" y="3077800"/>
              <a:ext cx="5500" cy="3000"/>
            </a:xfrm>
            <a:custGeom>
              <a:avLst/>
              <a:gdLst/>
              <a:ahLst/>
              <a:cxnLst/>
              <a:rect l="l" t="t" r="r" b="b"/>
              <a:pathLst>
                <a:path w="220" h="120" extrusionOk="0">
                  <a:moveTo>
                    <a:pt x="219" y="0"/>
                  </a:moveTo>
                  <a:cubicBezTo>
                    <a:pt x="140" y="20"/>
                    <a:pt x="60" y="80"/>
                    <a:pt x="1" y="120"/>
                  </a:cubicBezTo>
                  <a:cubicBezTo>
                    <a:pt x="60" y="80"/>
                    <a:pt x="140" y="60"/>
                    <a:pt x="21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98" name="Google Shape;12998;p21"/>
            <p:cNvSpPr/>
            <p:nvPr/>
          </p:nvSpPr>
          <p:spPr>
            <a:xfrm>
              <a:off x="6410200" y="3082275"/>
              <a:ext cx="6500" cy="4500"/>
            </a:xfrm>
            <a:custGeom>
              <a:avLst/>
              <a:gdLst/>
              <a:ahLst/>
              <a:cxnLst/>
              <a:rect l="l" t="t" r="r" b="b"/>
              <a:pathLst>
                <a:path w="260" h="180" extrusionOk="0">
                  <a:moveTo>
                    <a:pt x="260" y="1"/>
                  </a:moveTo>
                  <a:lnTo>
                    <a:pt x="260" y="1"/>
                  </a:lnTo>
                  <a:cubicBezTo>
                    <a:pt x="120" y="20"/>
                    <a:pt x="61" y="80"/>
                    <a:pt x="1" y="180"/>
                  </a:cubicBezTo>
                  <a:cubicBezTo>
                    <a:pt x="81" y="100"/>
                    <a:pt x="180" y="40"/>
                    <a:pt x="26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99" name="Google Shape;12999;p21"/>
            <p:cNvSpPr/>
            <p:nvPr/>
          </p:nvSpPr>
          <p:spPr>
            <a:xfrm>
              <a:off x="6251075" y="3095700"/>
              <a:ext cx="99975" cy="19925"/>
            </a:xfrm>
            <a:custGeom>
              <a:avLst/>
              <a:gdLst/>
              <a:ahLst/>
              <a:cxnLst/>
              <a:rect l="l" t="t" r="r" b="b"/>
              <a:pathLst>
                <a:path w="3999" h="797" extrusionOk="0">
                  <a:moveTo>
                    <a:pt x="2905" y="1"/>
                  </a:moveTo>
                  <a:cubicBezTo>
                    <a:pt x="1990" y="239"/>
                    <a:pt x="1055" y="299"/>
                    <a:pt x="120" y="438"/>
                  </a:cubicBezTo>
                  <a:cubicBezTo>
                    <a:pt x="80" y="458"/>
                    <a:pt x="20" y="498"/>
                    <a:pt x="0" y="558"/>
                  </a:cubicBezTo>
                  <a:cubicBezTo>
                    <a:pt x="179" y="578"/>
                    <a:pt x="358" y="597"/>
                    <a:pt x="478" y="796"/>
                  </a:cubicBezTo>
                  <a:cubicBezTo>
                    <a:pt x="716" y="737"/>
                    <a:pt x="995" y="677"/>
                    <a:pt x="1254" y="637"/>
                  </a:cubicBezTo>
                  <a:cubicBezTo>
                    <a:pt x="1353" y="637"/>
                    <a:pt x="1472" y="597"/>
                    <a:pt x="1592" y="597"/>
                  </a:cubicBezTo>
                  <a:cubicBezTo>
                    <a:pt x="1711" y="438"/>
                    <a:pt x="1890" y="438"/>
                    <a:pt x="2089" y="398"/>
                  </a:cubicBezTo>
                  <a:cubicBezTo>
                    <a:pt x="2706" y="359"/>
                    <a:pt x="3302" y="259"/>
                    <a:pt x="3999" y="180"/>
                  </a:cubicBezTo>
                  <a:cubicBezTo>
                    <a:pt x="3771" y="49"/>
                    <a:pt x="3567" y="38"/>
                    <a:pt x="3373" y="38"/>
                  </a:cubicBezTo>
                  <a:cubicBezTo>
                    <a:pt x="3330" y="38"/>
                    <a:pt x="3288" y="38"/>
                    <a:pt x="3246" y="38"/>
                  </a:cubicBezTo>
                  <a:cubicBezTo>
                    <a:pt x="3130" y="38"/>
                    <a:pt x="3017" y="34"/>
                    <a:pt x="2905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00" name="Google Shape;13000;p21"/>
            <p:cNvSpPr/>
            <p:nvPr/>
          </p:nvSpPr>
          <p:spPr>
            <a:xfrm>
              <a:off x="6180950" y="3139475"/>
              <a:ext cx="5500" cy="4500"/>
            </a:xfrm>
            <a:custGeom>
              <a:avLst/>
              <a:gdLst/>
              <a:ahLst/>
              <a:cxnLst/>
              <a:rect l="l" t="t" r="r" b="b"/>
              <a:pathLst>
                <a:path w="220" h="180" extrusionOk="0">
                  <a:moveTo>
                    <a:pt x="20" y="0"/>
                  </a:moveTo>
                  <a:cubicBezTo>
                    <a:pt x="0" y="40"/>
                    <a:pt x="0" y="120"/>
                    <a:pt x="20" y="179"/>
                  </a:cubicBezTo>
                  <a:cubicBezTo>
                    <a:pt x="219" y="100"/>
                    <a:pt x="179" y="40"/>
                    <a:pt x="2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01" name="Google Shape;13001;p21"/>
            <p:cNvSpPr/>
            <p:nvPr/>
          </p:nvSpPr>
          <p:spPr>
            <a:xfrm>
              <a:off x="5843275" y="3204375"/>
              <a:ext cx="14950" cy="7225"/>
            </a:xfrm>
            <a:custGeom>
              <a:avLst/>
              <a:gdLst/>
              <a:ahLst/>
              <a:cxnLst/>
              <a:rect l="l" t="t" r="r" b="b"/>
              <a:pathLst>
                <a:path w="598" h="289" extrusionOk="0">
                  <a:moveTo>
                    <a:pt x="261" y="0"/>
                  </a:moveTo>
                  <a:cubicBezTo>
                    <a:pt x="224" y="0"/>
                    <a:pt x="189" y="10"/>
                    <a:pt x="159" y="30"/>
                  </a:cubicBezTo>
                  <a:cubicBezTo>
                    <a:pt x="100" y="30"/>
                    <a:pt x="60" y="70"/>
                    <a:pt x="0" y="90"/>
                  </a:cubicBezTo>
                  <a:cubicBezTo>
                    <a:pt x="80" y="229"/>
                    <a:pt x="219" y="229"/>
                    <a:pt x="378" y="269"/>
                  </a:cubicBezTo>
                  <a:cubicBezTo>
                    <a:pt x="458" y="269"/>
                    <a:pt x="498" y="289"/>
                    <a:pt x="577" y="289"/>
                  </a:cubicBezTo>
                  <a:lnTo>
                    <a:pt x="557" y="269"/>
                  </a:lnTo>
                  <a:cubicBezTo>
                    <a:pt x="577" y="269"/>
                    <a:pt x="577" y="229"/>
                    <a:pt x="597" y="189"/>
                  </a:cubicBezTo>
                  <a:cubicBezTo>
                    <a:pt x="597" y="129"/>
                    <a:pt x="597" y="110"/>
                    <a:pt x="557" y="70"/>
                  </a:cubicBezTo>
                  <a:cubicBezTo>
                    <a:pt x="498" y="30"/>
                    <a:pt x="418" y="30"/>
                    <a:pt x="378" y="30"/>
                  </a:cubicBezTo>
                  <a:cubicBezTo>
                    <a:pt x="338" y="10"/>
                    <a:pt x="299" y="0"/>
                    <a:pt x="261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02" name="Google Shape;13002;p21"/>
            <p:cNvSpPr/>
            <p:nvPr/>
          </p:nvSpPr>
          <p:spPr>
            <a:xfrm>
              <a:off x="5810450" y="3211575"/>
              <a:ext cx="8475" cy="4500"/>
            </a:xfrm>
            <a:custGeom>
              <a:avLst/>
              <a:gdLst/>
              <a:ahLst/>
              <a:cxnLst/>
              <a:rect l="l" t="t" r="r" b="b"/>
              <a:pathLst>
                <a:path w="339" h="180" extrusionOk="0">
                  <a:moveTo>
                    <a:pt x="0" y="1"/>
                  </a:moveTo>
                  <a:cubicBezTo>
                    <a:pt x="40" y="40"/>
                    <a:pt x="120" y="120"/>
                    <a:pt x="199" y="180"/>
                  </a:cubicBezTo>
                  <a:lnTo>
                    <a:pt x="279" y="180"/>
                  </a:lnTo>
                  <a:lnTo>
                    <a:pt x="339" y="140"/>
                  </a:lnTo>
                  <a:lnTo>
                    <a:pt x="339" y="1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03" name="Google Shape;13003;p21"/>
            <p:cNvSpPr/>
            <p:nvPr/>
          </p:nvSpPr>
          <p:spPr>
            <a:xfrm>
              <a:off x="5847250" y="3202875"/>
              <a:ext cx="5500" cy="2275"/>
            </a:xfrm>
            <a:custGeom>
              <a:avLst/>
              <a:gdLst/>
              <a:ahLst/>
              <a:cxnLst/>
              <a:rect l="l" t="t" r="r" b="b"/>
              <a:pathLst>
                <a:path w="220" h="91" extrusionOk="0">
                  <a:moveTo>
                    <a:pt x="102" y="1"/>
                  </a:moveTo>
                  <a:cubicBezTo>
                    <a:pt x="65" y="1"/>
                    <a:pt x="30" y="30"/>
                    <a:pt x="0" y="90"/>
                  </a:cubicBezTo>
                  <a:lnTo>
                    <a:pt x="219" y="90"/>
                  </a:lnTo>
                  <a:cubicBezTo>
                    <a:pt x="179" y="30"/>
                    <a:pt x="140" y="1"/>
                    <a:pt x="102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04" name="Google Shape;13004;p21"/>
            <p:cNvSpPr/>
            <p:nvPr/>
          </p:nvSpPr>
          <p:spPr>
            <a:xfrm>
              <a:off x="5857200" y="3206100"/>
              <a:ext cx="5000" cy="5000"/>
            </a:xfrm>
            <a:custGeom>
              <a:avLst/>
              <a:gdLst/>
              <a:ahLst/>
              <a:cxnLst/>
              <a:rect l="l" t="t" r="r" b="b"/>
              <a:pathLst>
                <a:path w="200" h="200" extrusionOk="0">
                  <a:moveTo>
                    <a:pt x="0" y="1"/>
                  </a:moveTo>
                  <a:lnTo>
                    <a:pt x="0" y="200"/>
                  </a:lnTo>
                  <a:lnTo>
                    <a:pt x="100" y="200"/>
                  </a:lnTo>
                  <a:lnTo>
                    <a:pt x="199" y="160"/>
                  </a:lnTo>
                  <a:cubicBezTo>
                    <a:pt x="159" y="60"/>
                    <a:pt x="100" y="1"/>
                    <a:pt x="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05" name="Google Shape;13005;p21"/>
            <p:cNvSpPr/>
            <p:nvPr/>
          </p:nvSpPr>
          <p:spPr>
            <a:xfrm>
              <a:off x="5641850" y="3231650"/>
              <a:ext cx="19925" cy="7275"/>
            </a:xfrm>
            <a:custGeom>
              <a:avLst/>
              <a:gdLst/>
              <a:ahLst/>
              <a:cxnLst/>
              <a:rect l="l" t="t" r="r" b="b"/>
              <a:pathLst>
                <a:path w="797" h="291" extrusionOk="0">
                  <a:moveTo>
                    <a:pt x="710" y="0"/>
                  </a:moveTo>
                  <a:cubicBezTo>
                    <a:pt x="681" y="0"/>
                    <a:pt x="652" y="10"/>
                    <a:pt x="617" y="33"/>
                  </a:cubicBezTo>
                  <a:cubicBezTo>
                    <a:pt x="419" y="53"/>
                    <a:pt x="220" y="53"/>
                    <a:pt x="21" y="93"/>
                  </a:cubicBezTo>
                  <a:cubicBezTo>
                    <a:pt x="21" y="133"/>
                    <a:pt x="21" y="192"/>
                    <a:pt x="1" y="232"/>
                  </a:cubicBezTo>
                  <a:cubicBezTo>
                    <a:pt x="127" y="259"/>
                    <a:pt x="253" y="290"/>
                    <a:pt x="376" y="290"/>
                  </a:cubicBezTo>
                  <a:cubicBezTo>
                    <a:pt x="524" y="290"/>
                    <a:pt x="666" y="245"/>
                    <a:pt x="796" y="93"/>
                  </a:cubicBezTo>
                  <a:lnTo>
                    <a:pt x="777" y="13"/>
                  </a:lnTo>
                  <a:cubicBezTo>
                    <a:pt x="752" y="5"/>
                    <a:pt x="731" y="0"/>
                    <a:pt x="71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06" name="Google Shape;13006;p21"/>
            <p:cNvSpPr/>
            <p:nvPr/>
          </p:nvSpPr>
          <p:spPr>
            <a:xfrm>
              <a:off x="5733850" y="3224000"/>
              <a:ext cx="13950" cy="6000"/>
            </a:xfrm>
            <a:custGeom>
              <a:avLst/>
              <a:gdLst/>
              <a:ahLst/>
              <a:cxnLst/>
              <a:rect l="l" t="t" r="r" b="b"/>
              <a:pathLst>
                <a:path w="558" h="240" extrusionOk="0">
                  <a:moveTo>
                    <a:pt x="558" y="1"/>
                  </a:moveTo>
                  <a:cubicBezTo>
                    <a:pt x="359" y="21"/>
                    <a:pt x="180" y="41"/>
                    <a:pt x="1" y="81"/>
                  </a:cubicBezTo>
                  <a:cubicBezTo>
                    <a:pt x="100" y="200"/>
                    <a:pt x="260" y="200"/>
                    <a:pt x="399" y="240"/>
                  </a:cubicBezTo>
                  <a:lnTo>
                    <a:pt x="478" y="240"/>
                  </a:lnTo>
                  <a:lnTo>
                    <a:pt x="558" y="220"/>
                  </a:lnTo>
                  <a:lnTo>
                    <a:pt x="558" y="1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07" name="Google Shape;13007;p21"/>
            <p:cNvSpPr/>
            <p:nvPr/>
          </p:nvSpPr>
          <p:spPr>
            <a:xfrm>
              <a:off x="6401750" y="3204250"/>
              <a:ext cx="3025" cy="3375"/>
            </a:xfrm>
            <a:custGeom>
              <a:avLst/>
              <a:gdLst/>
              <a:ahLst/>
              <a:cxnLst/>
              <a:rect l="l" t="t" r="r" b="b"/>
              <a:pathLst>
                <a:path w="121" h="135" extrusionOk="0">
                  <a:moveTo>
                    <a:pt x="54" y="0"/>
                  </a:moveTo>
                  <a:cubicBezTo>
                    <a:pt x="32" y="0"/>
                    <a:pt x="13" y="27"/>
                    <a:pt x="1" y="75"/>
                  </a:cubicBezTo>
                  <a:cubicBezTo>
                    <a:pt x="1" y="95"/>
                    <a:pt x="1" y="115"/>
                    <a:pt x="21" y="134"/>
                  </a:cubicBezTo>
                  <a:cubicBezTo>
                    <a:pt x="41" y="134"/>
                    <a:pt x="60" y="115"/>
                    <a:pt x="100" y="115"/>
                  </a:cubicBezTo>
                  <a:cubicBezTo>
                    <a:pt x="100" y="75"/>
                    <a:pt x="120" y="35"/>
                    <a:pt x="100" y="35"/>
                  </a:cubicBezTo>
                  <a:cubicBezTo>
                    <a:pt x="85" y="11"/>
                    <a:pt x="69" y="0"/>
                    <a:pt x="54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08" name="Google Shape;13008;p21"/>
            <p:cNvSpPr/>
            <p:nvPr/>
          </p:nvSpPr>
          <p:spPr>
            <a:xfrm>
              <a:off x="6429100" y="3082075"/>
              <a:ext cx="4025" cy="2150"/>
            </a:xfrm>
            <a:custGeom>
              <a:avLst/>
              <a:gdLst/>
              <a:ahLst/>
              <a:cxnLst/>
              <a:rect l="l" t="t" r="r" b="b"/>
              <a:pathLst>
                <a:path w="161" h="86" extrusionOk="0">
                  <a:moveTo>
                    <a:pt x="117" y="0"/>
                  </a:moveTo>
                  <a:cubicBezTo>
                    <a:pt x="77" y="0"/>
                    <a:pt x="29" y="14"/>
                    <a:pt x="1" y="28"/>
                  </a:cubicBezTo>
                  <a:cubicBezTo>
                    <a:pt x="29" y="66"/>
                    <a:pt x="62" y="86"/>
                    <a:pt x="90" y="86"/>
                  </a:cubicBezTo>
                  <a:cubicBezTo>
                    <a:pt x="122" y="86"/>
                    <a:pt x="150" y="61"/>
                    <a:pt x="160" y="9"/>
                  </a:cubicBezTo>
                  <a:cubicBezTo>
                    <a:pt x="148" y="3"/>
                    <a:pt x="133" y="0"/>
                    <a:pt x="117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09" name="Google Shape;13009;p21"/>
            <p:cNvSpPr/>
            <p:nvPr/>
          </p:nvSpPr>
          <p:spPr>
            <a:xfrm>
              <a:off x="5780600" y="3062375"/>
              <a:ext cx="5000" cy="9975"/>
            </a:xfrm>
            <a:custGeom>
              <a:avLst/>
              <a:gdLst/>
              <a:ahLst/>
              <a:cxnLst/>
              <a:rect l="l" t="t" r="r" b="b"/>
              <a:pathLst>
                <a:path w="200" h="399" extrusionOk="0">
                  <a:moveTo>
                    <a:pt x="21" y="1"/>
                  </a:moveTo>
                  <a:cubicBezTo>
                    <a:pt x="1" y="180"/>
                    <a:pt x="21" y="319"/>
                    <a:pt x="180" y="399"/>
                  </a:cubicBezTo>
                  <a:cubicBezTo>
                    <a:pt x="200" y="240"/>
                    <a:pt x="180" y="100"/>
                    <a:pt x="21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10" name="Google Shape;13010;p21"/>
            <p:cNvSpPr/>
            <p:nvPr/>
          </p:nvSpPr>
          <p:spPr>
            <a:xfrm>
              <a:off x="5862675" y="3066225"/>
              <a:ext cx="16925" cy="56975"/>
            </a:xfrm>
            <a:custGeom>
              <a:avLst/>
              <a:gdLst/>
              <a:ahLst/>
              <a:cxnLst/>
              <a:rect l="l" t="t" r="r" b="b"/>
              <a:pathLst>
                <a:path w="677" h="2279" extrusionOk="0">
                  <a:moveTo>
                    <a:pt x="259" y="1"/>
                  </a:moveTo>
                  <a:cubicBezTo>
                    <a:pt x="229" y="1"/>
                    <a:pt x="199" y="16"/>
                    <a:pt x="179" y="46"/>
                  </a:cubicBezTo>
                  <a:cubicBezTo>
                    <a:pt x="40" y="782"/>
                    <a:pt x="199" y="1538"/>
                    <a:pt x="0" y="2274"/>
                  </a:cubicBezTo>
                  <a:cubicBezTo>
                    <a:pt x="24" y="2277"/>
                    <a:pt x="46" y="2278"/>
                    <a:pt x="68" y="2278"/>
                  </a:cubicBezTo>
                  <a:cubicBezTo>
                    <a:pt x="336" y="2278"/>
                    <a:pt x="441" y="2057"/>
                    <a:pt x="478" y="1836"/>
                  </a:cubicBezTo>
                  <a:cubicBezTo>
                    <a:pt x="537" y="1239"/>
                    <a:pt x="676" y="623"/>
                    <a:pt x="338" y="46"/>
                  </a:cubicBezTo>
                  <a:cubicBezTo>
                    <a:pt x="318" y="16"/>
                    <a:pt x="289" y="1"/>
                    <a:pt x="25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11" name="Google Shape;13011;p21"/>
            <p:cNvSpPr/>
            <p:nvPr/>
          </p:nvSpPr>
          <p:spPr>
            <a:xfrm>
              <a:off x="5860675" y="3048600"/>
              <a:ext cx="11950" cy="18775"/>
            </a:xfrm>
            <a:custGeom>
              <a:avLst/>
              <a:gdLst/>
              <a:ahLst/>
              <a:cxnLst/>
              <a:rect l="l" t="t" r="r" b="b"/>
              <a:pathLst>
                <a:path w="478" h="751" extrusionOk="0">
                  <a:moveTo>
                    <a:pt x="251" y="0"/>
                  </a:moveTo>
                  <a:cubicBezTo>
                    <a:pt x="176" y="0"/>
                    <a:pt x="88" y="75"/>
                    <a:pt x="1" y="174"/>
                  </a:cubicBezTo>
                  <a:cubicBezTo>
                    <a:pt x="60" y="373"/>
                    <a:pt x="20" y="592"/>
                    <a:pt x="219" y="751"/>
                  </a:cubicBezTo>
                  <a:lnTo>
                    <a:pt x="418" y="751"/>
                  </a:lnTo>
                  <a:cubicBezTo>
                    <a:pt x="418" y="572"/>
                    <a:pt x="478" y="353"/>
                    <a:pt x="398" y="174"/>
                  </a:cubicBezTo>
                  <a:cubicBezTo>
                    <a:pt x="363" y="49"/>
                    <a:pt x="311" y="0"/>
                    <a:pt x="251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12" name="Google Shape;13012;p21"/>
            <p:cNvSpPr/>
            <p:nvPr/>
          </p:nvSpPr>
          <p:spPr>
            <a:xfrm>
              <a:off x="5818900" y="2992250"/>
              <a:ext cx="6500" cy="3025"/>
            </a:xfrm>
            <a:custGeom>
              <a:avLst/>
              <a:gdLst/>
              <a:ahLst/>
              <a:cxnLst/>
              <a:rect l="l" t="t" r="r" b="b"/>
              <a:pathLst>
                <a:path w="260" h="121" extrusionOk="0">
                  <a:moveTo>
                    <a:pt x="259" y="1"/>
                  </a:moveTo>
                  <a:cubicBezTo>
                    <a:pt x="160" y="1"/>
                    <a:pt x="60" y="21"/>
                    <a:pt x="1" y="120"/>
                  </a:cubicBezTo>
                  <a:cubicBezTo>
                    <a:pt x="80" y="61"/>
                    <a:pt x="160" y="21"/>
                    <a:pt x="25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13" name="Google Shape;13013;p21"/>
            <p:cNvSpPr/>
            <p:nvPr/>
          </p:nvSpPr>
          <p:spPr>
            <a:xfrm>
              <a:off x="5847750" y="2986300"/>
              <a:ext cx="6000" cy="4000"/>
            </a:xfrm>
            <a:custGeom>
              <a:avLst/>
              <a:gdLst/>
              <a:ahLst/>
              <a:cxnLst/>
              <a:rect l="l" t="t" r="r" b="b"/>
              <a:pathLst>
                <a:path w="240" h="160" extrusionOk="0">
                  <a:moveTo>
                    <a:pt x="239" y="0"/>
                  </a:moveTo>
                  <a:lnTo>
                    <a:pt x="239" y="0"/>
                  </a:lnTo>
                  <a:cubicBezTo>
                    <a:pt x="140" y="60"/>
                    <a:pt x="80" y="100"/>
                    <a:pt x="0" y="159"/>
                  </a:cubicBezTo>
                  <a:cubicBezTo>
                    <a:pt x="100" y="159"/>
                    <a:pt x="179" y="100"/>
                    <a:pt x="239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14" name="Google Shape;13014;p21"/>
            <p:cNvSpPr/>
            <p:nvPr/>
          </p:nvSpPr>
          <p:spPr>
            <a:xfrm>
              <a:off x="5470775" y="2881850"/>
              <a:ext cx="78100" cy="19225"/>
            </a:xfrm>
            <a:custGeom>
              <a:avLst/>
              <a:gdLst/>
              <a:ahLst/>
              <a:cxnLst/>
              <a:rect l="l" t="t" r="r" b="b"/>
              <a:pathLst>
                <a:path w="3124" h="769" extrusionOk="0">
                  <a:moveTo>
                    <a:pt x="2487" y="1"/>
                  </a:moveTo>
                  <a:cubicBezTo>
                    <a:pt x="1970" y="80"/>
                    <a:pt x="1473" y="140"/>
                    <a:pt x="975" y="200"/>
                  </a:cubicBezTo>
                  <a:cubicBezTo>
                    <a:pt x="796" y="379"/>
                    <a:pt x="538" y="359"/>
                    <a:pt x="299" y="379"/>
                  </a:cubicBezTo>
                  <a:cubicBezTo>
                    <a:pt x="80" y="399"/>
                    <a:pt x="1" y="558"/>
                    <a:pt x="1" y="757"/>
                  </a:cubicBezTo>
                  <a:cubicBezTo>
                    <a:pt x="109" y="765"/>
                    <a:pt x="217" y="768"/>
                    <a:pt x="324" y="768"/>
                  </a:cubicBezTo>
                  <a:cubicBezTo>
                    <a:pt x="1280" y="768"/>
                    <a:pt x="2194" y="468"/>
                    <a:pt x="3124" y="200"/>
                  </a:cubicBezTo>
                  <a:cubicBezTo>
                    <a:pt x="2885" y="160"/>
                    <a:pt x="2646" y="239"/>
                    <a:pt x="2487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15" name="Google Shape;13015;p21"/>
            <p:cNvSpPr/>
            <p:nvPr/>
          </p:nvSpPr>
          <p:spPr>
            <a:xfrm>
              <a:off x="5537425" y="2926225"/>
              <a:ext cx="29350" cy="15500"/>
            </a:xfrm>
            <a:custGeom>
              <a:avLst/>
              <a:gdLst/>
              <a:ahLst/>
              <a:cxnLst/>
              <a:rect l="l" t="t" r="r" b="b"/>
              <a:pathLst>
                <a:path w="1174" h="620" extrusionOk="0">
                  <a:moveTo>
                    <a:pt x="546" y="1"/>
                  </a:moveTo>
                  <a:cubicBezTo>
                    <a:pt x="368" y="1"/>
                    <a:pt x="182" y="58"/>
                    <a:pt x="0" y="116"/>
                  </a:cubicBezTo>
                  <a:cubicBezTo>
                    <a:pt x="179" y="454"/>
                    <a:pt x="617" y="175"/>
                    <a:pt x="776" y="494"/>
                  </a:cubicBezTo>
                  <a:cubicBezTo>
                    <a:pt x="852" y="539"/>
                    <a:pt x="940" y="619"/>
                    <a:pt x="1012" y="619"/>
                  </a:cubicBezTo>
                  <a:cubicBezTo>
                    <a:pt x="1035" y="619"/>
                    <a:pt x="1056" y="612"/>
                    <a:pt x="1074" y="593"/>
                  </a:cubicBezTo>
                  <a:cubicBezTo>
                    <a:pt x="1174" y="513"/>
                    <a:pt x="1134" y="374"/>
                    <a:pt x="1074" y="275"/>
                  </a:cubicBezTo>
                  <a:cubicBezTo>
                    <a:pt x="919" y="68"/>
                    <a:pt x="738" y="1"/>
                    <a:pt x="546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16" name="Google Shape;13016;p21"/>
            <p:cNvSpPr/>
            <p:nvPr/>
          </p:nvSpPr>
          <p:spPr>
            <a:xfrm>
              <a:off x="5607550" y="2876375"/>
              <a:ext cx="29850" cy="5000"/>
            </a:xfrm>
            <a:custGeom>
              <a:avLst/>
              <a:gdLst/>
              <a:ahLst/>
              <a:cxnLst/>
              <a:rect l="l" t="t" r="r" b="b"/>
              <a:pathLst>
                <a:path w="1194" h="200" extrusionOk="0">
                  <a:moveTo>
                    <a:pt x="995" y="1"/>
                  </a:moveTo>
                  <a:cubicBezTo>
                    <a:pt x="756" y="21"/>
                    <a:pt x="497" y="21"/>
                    <a:pt x="259" y="21"/>
                  </a:cubicBezTo>
                  <a:cubicBezTo>
                    <a:pt x="239" y="61"/>
                    <a:pt x="179" y="61"/>
                    <a:pt x="139" y="61"/>
                  </a:cubicBezTo>
                  <a:cubicBezTo>
                    <a:pt x="100" y="61"/>
                    <a:pt x="80" y="80"/>
                    <a:pt x="20" y="80"/>
                  </a:cubicBezTo>
                  <a:cubicBezTo>
                    <a:pt x="0" y="100"/>
                    <a:pt x="20" y="160"/>
                    <a:pt x="80" y="200"/>
                  </a:cubicBezTo>
                  <a:cubicBezTo>
                    <a:pt x="458" y="200"/>
                    <a:pt x="836" y="180"/>
                    <a:pt x="1194" y="180"/>
                  </a:cubicBezTo>
                  <a:cubicBezTo>
                    <a:pt x="1134" y="120"/>
                    <a:pt x="1074" y="61"/>
                    <a:pt x="995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17" name="Google Shape;13017;p21"/>
            <p:cNvSpPr/>
            <p:nvPr/>
          </p:nvSpPr>
          <p:spPr>
            <a:xfrm>
              <a:off x="5604050" y="2877875"/>
              <a:ext cx="7000" cy="3500"/>
            </a:xfrm>
            <a:custGeom>
              <a:avLst/>
              <a:gdLst/>
              <a:ahLst/>
              <a:cxnLst/>
              <a:rect l="l" t="t" r="r" b="b"/>
              <a:pathLst>
                <a:path w="280" h="140" extrusionOk="0">
                  <a:moveTo>
                    <a:pt x="279" y="1"/>
                  </a:moveTo>
                  <a:cubicBezTo>
                    <a:pt x="180" y="1"/>
                    <a:pt x="80" y="40"/>
                    <a:pt x="1" y="120"/>
                  </a:cubicBezTo>
                  <a:cubicBezTo>
                    <a:pt x="80" y="140"/>
                    <a:pt x="140" y="140"/>
                    <a:pt x="220" y="140"/>
                  </a:cubicBezTo>
                  <a:cubicBezTo>
                    <a:pt x="220" y="100"/>
                    <a:pt x="240" y="40"/>
                    <a:pt x="27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18" name="Google Shape;13018;p21"/>
            <p:cNvSpPr/>
            <p:nvPr/>
          </p:nvSpPr>
          <p:spPr>
            <a:xfrm>
              <a:off x="6357500" y="2805425"/>
              <a:ext cx="12950" cy="10325"/>
            </a:xfrm>
            <a:custGeom>
              <a:avLst/>
              <a:gdLst/>
              <a:ahLst/>
              <a:cxnLst/>
              <a:rect l="l" t="t" r="r" b="b"/>
              <a:pathLst>
                <a:path w="518" h="413" extrusionOk="0">
                  <a:moveTo>
                    <a:pt x="253" y="0"/>
                  </a:moveTo>
                  <a:cubicBezTo>
                    <a:pt x="178" y="0"/>
                    <a:pt x="96" y="14"/>
                    <a:pt x="20" y="14"/>
                  </a:cubicBezTo>
                  <a:cubicBezTo>
                    <a:pt x="20" y="134"/>
                    <a:pt x="0" y="253"/>
                    <a:pt x="0" y="372"/>
                  </a:cubicBezTo>
                  <a:cubicBezTo>
                    <a:pt x="80" y="372"/>
                    <a:pt x="120" y="372"/>
                    <a:pt x="179" y="412"/>
                  </a:cubicBezTo>
                  <a:cubicBezTo>
                    <a:pt x="299" y="352"/>
                    <a:pt x="518" y="352"/>
                    <a:pt x="478" y="153"/>
                  </a:cubicBezTo>
                  <a:cubicBezTo>
                    <a:pt x="443" y="27"/>
                    <a:pt x="355" y="0"/>
                    <a:pt x="253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19" name="Google Shape;13019;p21"/>
            <p:cNvSpPr/>
            <p:nvPr/>
          </p:nvSpPr>
          <p:spPr>
            <a:xfrm>
              <a:off x="6380875" y="2812100"/>
              <a:ext cx="14950" cy="7300"/>
            </a:xfrm>
            <a:custGeom>
              <a:avLst/>
              <a:gdLst/>
              <a:ahLst/>
              <a:cxnLst/>
              <a:rect l="l" t="t" r="r" b="b"/>
              <a:pathLst>
                <a:path w="598" h="292" extrusionOk="0">
                  <a:moveTo>
                    <a:pt x="299" y="1"/>
                  </a:moveTo>
                  <a:cubicBezTo>
                    <a:pt x="199" y="1"/>
                    <a:pt x="100" y="36"/>
                    <a:pt x="0" y="105"/>
                  </a:cubicBezTo>
                  <a:cubicBezTo>
                    <a:pt x="98" y="232"/>
                    <a:pt x="195" y="292"/>
                    <a:pt x="293" y="292"/>
                  </a:cubicBezTo>
                  <a:cubicBezTo>
                    <a:pt x="394" y="292"/>
                    <a:pt x="496" y="227"/>
                    <a:pt x="597" y="105"/>
                  </a:cubicBezTo>
                  <a:cubicBezTo>
                    <a:pt x="498" y="36"/>
                    <a:pt x="398" y="1"/>
                    <a:pt x="29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20" name="Google Shape;13020;p21"/>
            <p:cNvSpPr/>
            <p:nvPr/>
          </p:nvSpPr>
          <p:spPr>
            <a:xfrm>
              <a:off x="6067550" y="2829025"/>
              <a:ext cx="37325" cy="5125"/>
            </a:xfrm>
            <a:custGeom>
              <a:avLst/>
              <a:gdLst/>
              <a:ahLst/>
              <a:cxnLst/>
              <a:rect l="l" t="t" r="r" b="b"/>
              <a:pathLst>
                <a:path w="1493" h="205" extrusionOk="0">
                  <a:moveTo>
                    <a:pt x="991" y="1"/>
                  </a:moveTo>
                  <a:cubicBezTo>
                    <a:pt x="655" y="1"/>
                    <a:pt x="319" y="18"/>
                    <a:pt x="1" y="124"/>
                  </a:cubicBezTo>
                  <a:cubicBezTo>
                    <a:pt x="18" y="124"/>
                    <a:pt x="36" y="123"/>
                    <a:pt x="54" y="123"/>
                  </a:cubicBezTo>
                  <a:cubicBezTo>
                    <a:pt x="331" y="123"/>
                    <a:pt x="619" y="205"/>
                    <a:pt x="898" y="205"/>
                  </a:cubicBezTo>
                  <a:cubicBezTo>
                    <a:pt x="1104" y="205"/>
                    <a:pt x="1305" y="160"/>
                    <a:pt x="1493" y="5"/>
                  </a:cubicBezTo>
                  <a:cubicBezTo>
                    <a:pt x="1327" y="5"/>
                    <a:pt x="1159" y="1"/>
                    <a:pt x="991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21" name="Google Shape;13021;p21"/>
            <p:cNvSpPr/>
            <p:nvPr/>
          </p:nvSpPr>
          <p:spPr>
            <a:xfrm>
              <a:off x="6037725" y="2774375"/>
              <a:ext cx="5000" cy="2575"/>
            </a:xfrm>
            <a:custGeom>
              <a:avLst/>
              <a:gdLst/>
              <a:ahLst/>
              <a:cxnLst/>
              <a:rect l="l" t="t" r="r" b="b"/>
              <a:pathLst>
                <a:path w="200" h="103" extrusionOk="0">
                  <a:moveTo>
                    <a:pt x="110" y="0"/>
                  </a:moveTo>
                  <a:cubicBezTo>
                    <a:pt x="76" y="0"/>
                    <a:pt x="38" y="26"/>
                    <a:pt x="0" y="82"/>
                  </a:cubicBezTo>
                  <a:lnTo>
                    <a:pt x="100" y="102"/>
                  </a:lnTo>
                  <a:lnTo>
                    <a:pt x="199" y="82"/>
                  </a:lnTo>
                  <a:cubicBezTo>
                    <a:pt x="178" y="31"/>
                    <a:pt x="147" y="0"/>
                    <a:pt x="110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22" name="Google Shape;13022;p21"/>
            <p:cNvSpPr/>
            <p:nvPr/>
          </p:nvSpPr>
          <p:spPr>
            <a:xfrm>
              <a:off x="5672200" y="2874250"/>
              <a:ext cx="2500" cy="2150"/>
            </a:xfrm>
            <a:custGeom>
              <a:avLst/>
              <a:gdLst/>
              <a:ahLst/>
              <a:cxnLst/>
              <a:rect l="l" t="t" r="r" b="b"/>
              <a:pathLst>
                <a:path w="100" h="86" extrusionOk="0">
                  <a:moveTo>
                    <a:pt x="60" y="1"/>
                  </a:moveTo>
                  <a:cubicBezTo>
                    <a:pt x="46" y="1"/>
                    <a:pt x="27" y="21"/>
                    <a:pt x="0" y="66"/>
                  </a:cubicBezTo>
                  <a:cubicBezTo>
                    <a:pt x="40" y="86"/>
                    <a:pt x="60" y="86"/>
                    <a:pt x="100" y="86"/>
                  </a:cubicBezTo>
                  <a:cubicBezTo>
                    <a:pt x="89" y="31"/>
                    <a:pt x="78" y="1"/>
                    <a:pt x="6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23" name="Google Shape;13023;p21"/>
            <p:cNvSpPr/>
            <p:nvPr/>
          </p:nvSpPr>
          <p:spPr>
            <a:xfrm>
              <a:off x="5357400" y="2861975"/>
              <a:ext cx="13450" cy="9450"/>
            </a:xfrm>
            <a:custGeom>
              <a:avLst/>
              <a:gdLst/>
              <a:ahLst/>
              <a:cxnLst/>
              <a:rect l="l" t="t" r="r" b="b"/>
              <a:pathLst>
                <a:path w="538" h="378" extrusionOk="0">
                  <a:moveTo>
                    <a:pt x="358" y="0"/>
                  </a:moveTo>
                  <a:cubicBezTo>
                    <a:pt x="239" y="0"/>
                    <a:pt x="80" y="40"/>
                    <a:pt x="0" y="159"/>
                  </a:cubicBezTo>
                  <a:cubicBezTo>
                    <a:pt x="159" y="239"/>
                    <a:pt x="358" y="298"/>
                    <a:pt x="537" y="378"/>
                  </a:cubicBezTo>
                  <a:cubicBezTo>
                    <a:pt x="537" y="239"/>
                    <a:pt x="537" y="80"/>
                    <a:pt x="35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24" name="Google Shape;13024;p21"/>
            <p:cNvSpPr/>
            <p:nvPr/>
          </p:nvSpPr>
          <p:spPr>
            <a:xfrm>
              <a:off x="5377275" y="2861975"/>
              <a:ext cx="12975" cy="8950"/>
            </a:xfrm>
            <a:custGeom>
              <a:avLst/>
              <a:gdLst/>
              <a:ahLst/>
              <a:cxnLst/>
              <a:rect l="l" t="t" r="r" b="b"/>
              <a:pathLst>
                <a:path w="519" h="358" extrusionOk="0">
                  <a:moveTo>
                    <a:pt x="518" y="0"/>
                  </a:moveTo>
                  <a:lnTo>
                    <a:pt x="518" y="0"/>
                  </a:lnTo>
                  <a:cubicBezTo>
                    <a:pt x="419" y="40"/>
                    <a:pt x="339" y="40"/>
                    <a:pt x="240" y="40"/>
                  </a:cubicBezTo>
                  <a:cubicBezTo>
                    <a:pt x="120" y="60"/>
                    <a:pt x="1" y="100"/>
                    <a:pt x="41" y="259"/>
                  </a:cubicBezTo>
                  <a:cubicBezTo>
                    <a:pt x="54" y="327"/>
                    <a:pt x="105" y="357"/>
                    <a:pt x="167" y="357"/>
                  </a:cubicBezTo>
                  <a:cubicBezTo>
                    <a:pt x="196" y="357"/>
                    <a:pt x="228" y="351"/>
                    <a:pt x="259" y="338"/>
                  </a:cubicBezTo>
                  <a:cubicBezTo>
                    <a:pt x="339" y="279"/>
                    <a:pt x="438" y="259"/>
                    <a:pt x="518" y="199"/>
                  </a:cubicBezTo>
                  <a:cubicBezTo>
                    <a:pt x="498" y="159"/>
                    <a:pt x="498" y="80"/>
                    <a:pt x="51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25" name="Google Shape;13025;p21"/>
            <p:cNvSpPr/>
            <p:nvPr/>
          </p:nvSpPr>
          <p:spPr>
            <a:xfrm>
              <a:off x="5394700" y="2871900"/>
              <a:ext cx="5975" cy="3575"/>
            </a:xfrm>
            <a:custGeom>
              <a:avLst/>
              <a:gdLst/>
              <a:ahLst/>
              <a:cxnLst/>
              <a:rect l="l" t="t" r="r" b="b"/>
              <a:pathLst>
                <a:path w="239" h="143" extrusionOk="0">
                  <a:moveTo>
                    <a:pt x="0" y="1"/>
                  </a:moveTo>
                  <a:lnTo>
                    <a:pt x="0" y="1"/>
                  </a:lnTo>
                  <a:cubicBezTo>
                    <a:pt x="40" y="54"/>
                    <a:pt x="80" y="142"/>
                    <a:pt x="137" y="142"/>
                  </a:cubicBezTo>
                  <a:cubicBezTo>
                    <a:pt x="166" y="142"/>
                    <a:pt x="199" y="120"/>
                    <a:pt x="239" y="61"/>
                  </a:cubicBezTo>
                  <a:cubicBezTo>
                    <a:pt x="159" y="41"/>
                    <a:pt x="60" y="41"/>
                    <a:pt x="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26" name="Google Shape;13026;p21"/>
            <p:cNvSpPr/>
            <p:nvPr/>
          </p:nvSpPr>
          <p:spPr>
            <a:xfrm>
              <a:off x="5389725" y="2866925"/>
              <a:ext cx="5000" cy="5000"/>
            </a:xfrm>
            <a:custGeom>
              <a:avLst/>
              <a:gdLst/>
              <a:ahLst/>
              <a:cxnLst/>
              <a:rect l="l" t="t" r="r" b="b"/>
              <a:pathLst>
                <a:path w="200" h="200" extrusionOk="0">
                  <a:moveTo>
                    <a:pt x="0" y="1"/>
                  </a:moveTo>
                  <a:lnTo>
                    <a:pt x="0" y="1"/>
                  </a:lnTo>
                  <a:cubicBezTo>
                    <a:pt x="60" y="81"/>
                    <a:pt x="139" y="140"/>
                    <a:pt x="199" y="20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27" name="Google Shape;13027;p21"/>
            <p:cNvSpPr/>
            <p:nvPr/>
          </p:nvSpPr>
          <p:spPr>
            <a:xfrm>
              <a:off x="5259425" y="2934850"/>
              <a:ext cx="6475" cy="3725"/>
            </a:xfrm>
            <a:custGeom>
              <a:avLst/>
              <a:gdLst/>
              <a:ahLst/>
              <a:cxnLst/>
              <a:rect l="l" t="t" r="r" b="b"/>
              <a:pathLst>
                <a:path w="259" h="149" extrusionOk="0">
                  <a:moveTo>
                    <a:pt x="118" y="1"/>
                  </a:moveTo>
                  <a:cubicBezTo>
                    <a:pt x="87" y="1"/>
                    <a:pt x="50" y="20"/>
                    <a:pt x="0" y="69"/>
                  </a:cubicBezTo>
                  <a:cubicBezTo>
                    <a:pt x="80" y="109"/>
                    <a:pt x="179" y="129"/>
                    <a:pt x="259" y="149"/>
                  </a:cubicBezTo>
                  <a:cubicBezTo>
                    <a:pt x="218" y="94"/>
                    <a:pt x="186" y="1"/>
                    <a:pt x="118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28" name="Google Shape;13028;p21"/>
            <p:cNvSpPr/>
            <p:nvPr/>
          </p:nvSpPr>
          <p:spPr>
            <a:xfrm>
              <a:off x="6381875" y="2805775"/>
              <a:ext cx="13950" cy="8975"/>
            </a:xfrm>
            <a:custGeom>
              <a:avLst/>
              <a:gdLst/>
              <a:ahLst/>
              <a:cxnLst/>
              <a:rect l="l" t="t" r="r" b="b"/>
              <a:pathLst>
                <a:path w="558" h="359" extrusionOk="0">
                  <a:moveTo>
                    <a:pt x="358" y="0"/>
                  </a:moveTo>
                  <a:cubicBezTo>
                    <a:pt x="199" y="60"/>
                    <a:pt x="60" y="199"/>
                    <a:pt x="0" y="358"/>
                  </a:cubicBezTo>
                  <a:lnTo>
                    <a:pt x="557" y="358"/>
                  </a:lnTo>
                  <a:cubicBezTo>
                    <a:pt x="497" y="239"/>
                    <a:pt x="418" y="120"/>
                    <a:pt x="358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29" name="Google Shape;13029;p21"/>
            <p:cNvSpPr/>
            <p:nvPr/>
          </p:nvSpPr>
          <p:spPr>
            <a:xfrm>
              <a:off x="5451875" y="2895775"/>
              <a:ext cx="5000" cy="3025"/>
            </a:xfrm>
            <a:custGeom>
              <a:avLst/>
              <a:gdLst/>
              <a:ahLst/>
              <a:cxnLst/>
              <a:rect l="l" t="t" r="r" b="b"/>
              <a:pathLst>
                <a:path w="200" h="121" extrusionOk="0">
                  <a:moveTo>
                    <a:pt x="1" y="1"/>
                  </a:moveTo>
                  <a:cubicBezTo>
                    <a:pt x="29" y="85"/>
                    <a:pt x="61" y="121"/>
                    <a:pt x="94" y="121"/>
                  </a:cubicBezTo>
                  <a:cubicBezTo>
                    <a:pt x="131" y="121"/>
                    <a:pt x="168" y="75"/>
                    <a:pt x="20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30" name="Google Shape;13030;p21"/>
            <p:cNvSpPr/>
            <p:nvPr/>
          </p:nvSpPr>
          <p:spPr>
            <a:xfrm>
              <a:off x="6219250" y="3100600"/>
              <a:ext cx="19400" cy="5075"/>
            </a:xfrm>
            <a:custGeom>
              <a:avLst/>
              <a:gdLst/>
              <a:ahLst/>
              <a:cxnLst/>
              <a:rect l="l" t="t" r="r" b="b"/>
              <a:pathLst>
                <a:path w="776" h="203" extrusionOk="0">
                  <a:moveTo>
                    <a:pt x="417" y="0"/>
                  </a:moveTo>
                  <a:cubicBezTo>
                    <a:pt x="279" y="0"/>
                    <a:pt x="137" y="77"/>
                    <a:pt x="0" y="202"/>
                  </a:cubicBezTo>
                  <a:lnTo>
                    <a:pt x="776" y="202"/>
                  </a:lnTo>
                  <a:cubicBezTo>
                    <a:pt x="663" y="61"/>
                    <a:pt x="542" y="0"/>
                    <a:pt x="417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31" name="Google Shape;13031;p21"/>
            <p:cNvSpPr/>
            <p:nvPr/>
          </p:nvSpPr>
          <p:spPr>
            <a:xfrm>
              <a:off x="6176475" y="3115100"/>
              <a:ext cx="9475" cy="5500"/>
            </a:xfrm>
            <a:custGeom>
              <a:avLst/>
              <a:gdLst/>
              <a:ahLst/>
              <a:cxnLst/>
              <a:rect l="l" t="t" r="r" b="b"/>
              <a:pathLst>
                <a:path w="379" h="220" extrusionOk="0">
                  <a:moveTo>
                    <a:pt x="378" y="0"/>
                  </a:moveTo>
                  <a:cubicBezTo>
                    <a:pt x="219" y="0"/>
                    <a:pt x="80" y="60"/>
                    <a:pt x="0" y="219"/>
                  </a:cubicBezTo>
                  <a:lnTo>
                    <a:pt x="378" y="160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32" name="Google Shape;13032;p21"/>
            <p:cNvSpPr/>
            <p:nvPr/>
          </p:nvSpPr>
          <p:spPr>
            <a:xfrm>
              <a:off x="5408625" y="3057675"/>
              <a:ext cx="19400" cy="4800"/>
            </a:xfrm>
            <a:custGeom>
              <a:avLst/>
              <a:gdLst/>
              <a:ahLst/>
              <a:cxnLst/>
              <a:rect l="l" t="t" r="r" b="b"/>
              <a:pathLst>
                <a:path w="776" h="192" extrusionOk="0">
                  <a:moveTo>
                    <a:pt x="349" y="1"/>
                  </a:moveTo>
                  <a:cubicBezTo>
                    <a:pt x="255" y="1"/>
                    <a:pt x="159" y="12"/>
                    <a:pt x="67" y="12"/>
                  </a:cubicBezTo>
                  <a:cubicBezTo>
                    <a:pt x="45" y="12"/>
                    <a:pt x="22" y="11"/>
                    <a:pt x="0" y="10"/>
                  </a:cubicBezTo>
                  <a:lnTo>
                    <a:pt x="0" y="10"/>
                  </a:lnTo>
                  <a:cubicBezTo>
                    <a:pt x="121" y="166"/>
                    <a:pt x="278" y="192"/>
                    <a:pt x="444" y="192"/>
                  </a:cubicBezTo>
                  <a:cubicBezTo>
                    <a:pt x="524" y="192"/>
                    <a:pt x="606" y="186"/>
                    <a:pt x="687" y="186"/>
                  </a:cubicBezTo>
                  <a:cubicBezTo>
                    <a:pt x="717" y="186"/>
                    <a:pt x="746" y="187"/>
                    <a:pt x="776" y="189"/>
                  </a:cubicBezTo>
                  <a:cubicBezTo>
                    <a:pt x="652" y="31"/>
                    <a:pt x="502" y="1"/>
                    <a:pt x="349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33" name="Google Shape;13033;p21"/>
            <p:cNvSpPr/>
            <p:nvPr/>
          </p:nvSpPr>
          <p:spPr>
            <a:xfrm>
              <a:off x="5432000" y="3062800"/>
              <a:ext cx="14925" cy="4100"/>
            </a:xfrm>
            <a:custGeom>
              <a:avLst/>
              <a:gdLst/>
              <a:ahLst/>
              <a:cxnLst/>
              <a:rect l="l" t="t" r="r" b="b"/>
              <a:pathLst>
                <a:path w="597" h="164" extrusionOk="0">
                  <a:moveTo>
                    <a:pt x="186" y="0"/>
                  </a:moveTo>
                  <a:cubicBezTo>
                    <a:pt x="125" y="0"/>
                    <a:pt x="63" y="4"/>
                    <a:pt x="0" y="4"/>
                  </a:cubicBezTo>
                  <a:cubicBezTo>
                    <a:pt x="130" y="150"/>
                    <a:pt x="287" y="164"/>
                    <a:pt x="471" y="164"/>
                  </a:cubicBezTo>
                  <a:cubicBezTo>
                    <a:pt x="511" y="164"/>
                    <a:pt x="553" y="163"/>
                    <a:pt x="597" y="163"/>
                  </a:cubicBezTo>
                  <a:cubicBezTo>
                    <a:pt x="483" y="21"/>
                    <a:pt x="339" y="0"/>
                    <a:pt x="186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34" name="Google Shape;13034;p21"/>
            <p:cNvSpPr/>
            <p:nvPr/>
          </p:nvSpPr>
          <p:spPr>
            <a:xfrm>
              <a:off x="5255450" y="3030050"/>
              <a:ext cx="5475" cy="3525"/>
            </a:xfrm>
            <a:custGeom>
              <a:avLst/>
              <a:gdLst/>
              <a:ahLst/>
              <a:cxnLst/>
              <a:rect l="l" t="t" r="r" b="b"/>
              <a:pathLst>
                <a:path w="219" h="141" extrusionOk="0">
                  <a:moveTo>
                    <a:pt x="219" y="140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35" name="Google Shape;13035;p21"/>
            <p:cNvSpPr/>
            <p:nvPr/>
          </p:nvSpPr>
          <p:spPr>
            <a:xfrm>
              <a:off x="5459850" y="3068250"/>
              <a:ext cx="5975" cy="3600"/>
            </a:xfrm>
            <a:custGeom>
              <a:avLst/>
              <a:gdLst/>
              <a:ahLst/>
              <a:cxnLst/>
              <a:rect l="l" t="t" r="r" b="b"/>
              <a:pathLst>
                <a:path w="239" h="144" extrusionOk="0">
                  <a:moveTo>
                    <a:pt x="38" y="1"/>
                  </a:moveTo>
                  <a:cubicBezTo>
                    <a:pt x="26" y="1"/>
                    <a:pt x="13" y="2"/>
                    <a:pt x="0" y="5"/>
                  </a:cubicBezTo>
                  <a:cubicBezTo>
                    <a:pt x="80" y="44"/>
                    <a:pt x="179" y="84"/>
                    <a:pt x="239" y="144"/>
                  </a:cubicBezTo>
                  <a:cubicBezTo>
                    <a:pt x="204" y="57"/>
                    <a:pt x="124" y="1"/>
                    <a:pt x="38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36" name="Google Shape;13036;p21"/>
            <p:cNvSpPr/>
            <p:nvPr/>
          </p:nvSpPr>
          <p:spPr>
            <a:xfrm>
              <a:off x="5169900" y="3106275"/>
              <a:ext cx="9975" cy="4000"/>
            </a:xfrm>
            <a:custGeom>
              <a:avLst/>
              <a:gdLst/>
              <a:ahLst/>
              <a:cxnLst/>
              <a:rect l="l" t="t" r="r" b="b"/>
              <a:pathLst>
                <a:path w="399" h="160" extrusionOk="0">
                  <a:moveTo>
                    <a:pt x="121" y="1"/>
                  </a:moveTo>
                  <a:cubicBezTo>
                    <a:pt x="84" y="1"/>
                    <a:pt x="44" y="6"/>
                    <a:pt x="1" y="15"/>
                  </a:cubicBezTo>
                  <a:cubicBezTo>
                    <a:pt x="84" y="115"/>
                    <a:pt x="209" y="159"/>
                    <a:pt x="329" y="159"/>
                  </a:cubicBezTo>
                  <a:cubicBezTo>
                    <a:pt x="353" y="159"/>
                    <a:pt x="376" y="158"/>
                    <a:pt x="398" y="155"/>
                  </a:cubicBezTo>
                  <a:cubicBezTo>
                    <a:pt x="323" y="49"/>
                    <a:pt x="236" y="1"/>
                    <a:pt x="121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37" name="Google Shape;13037;p21"/>
            <p:cNvSpPr/>
            <p:nvPr/>
          </p:nvSpPr>
          <p:spPr>
            <a:xfrm>
              <a:off x="5304175" y="2871900"/>
              <a:ext cx="9475" cy="4500"/>
            </a:xfrm>
            <a:custGeom>
              <a:avLst/>
              <a:gdLst/>
              <a:ahLst/>
              <a:cxnLst/>
              <a:rect l="l" t="t" r="r" b="b"/>
              <a:pathLst>
                <a:path w="379" h="180" extrusionOk="0">
                  <a:moveTo>
                    <a:pt x="1" y="1"/>
                  </a:moveTo>
                  <a:cubicBezTo>
                    <a:pt x="80" y="160"/>
                    <a:pt x="239" y="180"/>
                    <a:pt x="379" y="180"/>
                  </a:cubicBezTo>
                  <a:cubicBezTo>
                    <a:pt x="299" y="41"/>
                    <a:pt x="160" y="1"/>
                    <a:pt x="1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38" name="Google Shape;13038;p21"/>
            <p:cNvSpPr/>
            <p:nvPr/>
          </p:nvSpPr>
          <p:spPr>
            <a:xfrm>
              <a:off x="5313625" y="2876375"/>
              <a:ext cx="5000" cy="2275"/>
            </a:xfrm>
            <a:custGeom>
              <a:avLst/>
              <a:gdLst/>
              <a:ahLst/>
              <a:cxnLst/>
              <a:rect l="l" t="t" r="r" b="b"/>
              <a:pathLst>
                <a:path w="200" h="91" extrusionOk="0">
                  <a:moveTo>
                    <a:pt x="1" y="1"/>
                  </a:moveTo>
                  <a:cubicBezTo>
                    <a:pt x="30" y="61"/>
                    <a:pt x="60" y="90"/>
                    <a:pt x="93" y="90"/>
                  </a:cubicBezTo>
                  <a:cubicBezTo>
                    <a:pt x="125" y="90"/>
                    <a:pt x="160" y="61"/>
                    <a:pt x="200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39" name="Google Shape;13039;p21"/>
            <p:cNvSpPr/>
            <p:nvPr/>
          </p:nvSpPr>
          <p:spPr>
            <a:xfrm>
              <a:off x="5323075" y="2876875"/>
              <a:ext cx="5000" cy="4500"/>
            </a:xfrm>
            <a:custGeom>
              <a:avLst/>
              <a:gdLst/>
              <a:ahLst/>
              <a:cxnLst/>
              <a:rect l="l" t="t" r="r" b="b"/>
              <a:pathLst>
                <a:path w="200" h="180" extrusionOk="0">
                  <a:moveTo>
                    <a:pt x="1" y="1"/>
                  </a:moveTo>
                  <a:cubicBezTo>
                    <a:pt x="80" y="80"/>
                    <a:pt x="140" y="140"/>
                    <a:pt x="199" y="180"/>
                  </a:cubicBezTo>
                  <a:cubicBezTo>
                    <a:pt x="120" y="100"/>
                    <a:pt x="80" y="60"/>
                    <a:pt x="1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40" name="Google Shape;13040;p21"/>
            <p:cNvSpPr/>
            <p:nvPr/>
          </p:nvSpPr>
          <p:spPr>
            <a:xfrm>
              <a:off x="5640850" y="3232225"/>
              <a:ext cx="1525" cy="2250"/>
            </a:xfrm>
            <a:custGeom>
              <a:avLst/>
              <a:gdLst/>
              <a:ahLst/>
              <a:cxnLst/>
              <a:rect l="l" t="t" r="r" b="b"/>
              <a:pathLst>
                <a:path w="61" h="90" extrusionOk="0">
                  <a:moveTo>
                    <a:pt x="26" y="1"/>
                  </a:moveTo>
                  <a:cubicBezTo>
                    <a:pt x="18" y="1"/>
                    <a:pt x="9" y="17"/>
                    <a:pt x="1" y="50"/>
                  </a:cubicBezTo>
                  <a:cubicBezTo>
                    <a:pt x="1" y="70"/>
                    <a:pt x="41" y="70"/>
                    <a:pt x="61" y="90"/>
                  </a:cubicBezTo>
                  <a:cubicBezTo>
                    <a:pt x="49" y="32"/>
                    <a:pt x="37" y="1"/>
                    <a:pt x="26" y="1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12045907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solidFill>
          <a:schemeClr val="accent3"/>
        </a:solidFill>
        <a:effectLst/>
      </p:bgPr>
    </p:bg>
    <p:spTree>
      <p:nvGrpSpPr>
        <p:cNvPr id="1" name="Shape 150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6" name="Google Shape;15056;p2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" y="1"/>
            <a:ext cx="12192004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5057" name="Google Shape;15057;p2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fld id="{00000000-1234-1234-1234-123412341234}" type="slidenum">
              <a:rPr lang="en" kern="0" smtClean="0">
                <a:solidFill>
                  <a:srgbClr val="B28E69"/>
                </a:solidFill>
                <a:latin typeface="Arial"/>
                <a:cs typeface="Arial"/>
                <a:sym typeface="Arial"/>
              </a:rPr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t>‹#›</a:t>
            </a:fld>
            <a:endParaRPr lang="en" kern="0">
              <a:solidFill>
                <a:srgbClr val="B28E69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058" name="Google Shape;15058;p23"/>
          <p:cNvSpPr txBox="1">
            <a:spLocks noGrp="1"/>
          </p:cNvSpPr>
          <p:nvPr>
            <p:ph type="subTitle" idx="1"/>
          </p:nvPr>
        </p:nvSpPr>
        <p:spPr>
          <a:xfrm flipH="1">
            <a:off x="6016268" y="2274800"/>
            <a:ext cx="3890800" cy="89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2800">
                <a:solidFill>
                  <a:schemeClr val="accent5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7">
                <a:solidFill>
                  <a:schemeClr val="accent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7">
                <a:solidFill>
                  <a:schemeClr val="accent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7">
                <a:solidFill>
                  <a:schemeClr val="accent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7">
                <a:solidFill>
                  <a:schemeClr val="accent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7">
                <a:solidFill>
                  <a:schemeClr val="accent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7">
                <a:solidFill>
                  <a:schemeClr val="accent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7">
                <a:solidFill>
                  <a:schemeClr val="accent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7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15059" name="Google Shape;15059;p23"/>
          <p:cNvSpPr txBox="1">
            <a:spLocks noGrp="1"/>
          </p:cNvSpPr>
          <p:nvPr>
            <p:ph type="subTitle" idx="2"/>
          </p:nvPr>
        </p:nvSpPr>
        <p:spPr>
          <a:xfrm flipH="1">
            <a:off x="6016268" y="4511500"/>
            <a:ext cx="3890800" cy="89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2800">
                <a:solidFill>
                  <a:schemeClr val="accent5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7">
                <a:solidFill>
                  <a:schemeClr val="accent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7">
                <a:solidFill>
                  <a:schemeClr val="accent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7">
                <a:solidFill>
                  <a:schemeClr val="accent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7">
                <a:solidFill>
                  <a:schemeClr val="accent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7">
                <a:solidFill>
                  <a:schemeClr val="accent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7">
                <a:solidFill>
                  <a:schemeClr val="accent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7">
                <a:solidFill>
                  <a:schemeClr val="accent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7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15060" name="Google Shape;15060;p23"/>
          <p:cNvSpPr txBox="1">
            <a:spLocks noGrp="1"/>
          </p:cNvSpPr>
          <p:nvPr>
            <p:ph type="subTitle" idx="3"/>
          </p:nvPr>
        </p:nvSpPr>
        <p:spPr>
          <a:xfrm flipH="1">
            <a:off x="2284901" y="2274800"/>
            <a:ext cx="3890800" cy="89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2800">
                <a:solidFill>
                  <a:schemeClr val="accent5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7">
                <a:solidFill>
                  <a:schemeClr val="accent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7">
                <a:solidFill>
                  <a:schemeClr val="accent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7">
                <a:solidFill>
                  <a:schemeClr val="accent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7">
                <a:solidFill>
                  <a:schemeClr val="accent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7">
                <a:solidFill>
                  <a:schemeClr val="accent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7">
                <a:solidFill>
                  <a:schemeClr val="accent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7">
                <a:solidFill>
                  <a:schemeClr val="accent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7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15061" name="Google Shape;15061;p23"/>
          <p:cNvSpPr txBox="1">
            <a:spLocks noGrp="1"/>
          </p:cNvSpPr>
          <p:nvPr>
            <p:ph type="subTitle" idx="4"/>
          </p:nvPr>
        </p:nvSpPr>
        <p:spPr>
          <a:xfrm flipH="1">
            <a:off x="2284901" y="4511500"/>
            <a:ext cx="3890800" cy="89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2800">
                <a:solidFill>
                  <a:schemeClr val="accent5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7">
                <a:solidFill>
                  <a:schemeClr val="accent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7">
                <a:solidFill>
                  <a:schemeClr val="accent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7">
                <a:solidFill>
                  <a:schemeClr val="accent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7">
                <a:solidFill>
                  <a:schemeClr val="accent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7">
                <a:solidFill>
                  <a:schemeClr val="accent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7">
                <a:solidFill>
                  <a:schemeClr val="accent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7">
                <a:solidFill>
                  <a:schemeClr val="accent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867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15062" name="Google Shape;15062;p23"/>
          <p:cNvSpPr txBox="1">
            <a:spLocks noGrp="1"/>
          </p:cNvSpPr>
          <p:nvPr>
            <p:ph type="title" hasCustomPrompt="1"/>
          </p:nvPr>
        </p:nvSpPr>
        <p:spPr>
          <a:xfrm flipH="1">
            <a:off x="5999288" y="1898300"/>
            <a:ext cx="3924800" cy="77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E87E45"/>
              </a:buClr>
              <a:buSzPts val="3600"/>
              <a:buFont typeface="Fira Sans Extra Condensed Medium"/>
              <a:buNone/>
              <a:defRPr sz="4800">
                <a:solidFill>
                  <a:srgbClr val="E87E45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E87E45"/>
              </a:buClr>
              <a:buSzPts val="3600"/>
              <a:buFont typeface="Fira Sans Extra Condensed Medium"/>
              <a:buNone/>
              <a:defRPr sz="4800">
                <a:solidFill>
                  <a:srgbClr val="E87E45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E87E45"/>
              </a:buClr>
              <a:buSzPts val="3600"/>
              <a:buFont typeface="Fira Sans Extra Condensed Medium"/>
              <a:buNone/>
              <a:defRPr sz="4800">
                <a:solidFill>
                  <a:srgbClr val="E87E45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E87E45"/>
              </a:buClr>
              <a:buSzPts val="3600"/>
              <a:buFont typeface="Fira Sans Extra Condensed Medium"/>
              <a:buNone/>
              <a:defRPr sz="4800">
                <a:solidFill>
                  <a:srgbClr val="E87E45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E87E45"/>
              </a:buClr>
              <a:buSzPts val="3600"/>
              <a:buFont typeface="Fira Sans Extra Condensed Medium"/>
              <a:buNone/>
              <a:defRPr sz="4800">
                <a:solidFill>
                  <a:srgbClr val="E87E45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E87E45"/>
              </a:buClr>
              <a:buSzPts val="3600"/>
              <a:buFont typeface="Fira Sans Extra Condensed Medium"/>
              <a:buNone/>
              <a:defRPr sz="4800">
                <a:solidFill>
                  <a:srgbClr val="E87E45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E87E45"/>
              </a:buClr>
              <a:buSzPts val="3600"/>
              <a:buFont typeface="Fira Sans Extra Condensed Medium"/>
              <a:buNone/>
              <a:defRPr sz="4800">
                <a:solidFill>
                  <a:srgbClr val="E87E45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E87E45"/>
              </a:buClr>
              <a:buSzPts val="3600"/>
              <a:buFont typeface="Fira Sans Extra Condensed Medium"/>
              <a:buNone/>
              <a:defRPr sz="4800">
                <a:solidFill>
                  <a:srgbClr val="E87E45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5063" name="Google Shape;15063;p23"/>
          <p:cNvSpPr txBox="1">
            <a:spLocks noGrp="1"/>
          </p:cNvSpPr>
          <p:nvPr>
            <p:ph type="title" idx="5" hasCustomPrompt="1"/>
          </p:nvPr>
        </p:nvSpPr>
        <p:spPr>
          <a:xfrm flipH="1">
            <a:off x="5999288" y="4135000"/>
            <a:ext cx="3924800" cy="77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E87E45"/>
              </a:buClr>
              <a:buSzPts val="3600"/>
              <a:buFont typeface="Fira Sans Extra Condensed Medium"/>
              <a:buNone/>
              <a:defRPr sz="4800">
                <a:solidFill>
                  <a:srgbClr val="E87E45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E87E45"/>
              </a:buClr>
              <a:buSzPts val="3600"/>
              <a:buFont typeface="Fira Sans Extra Condensed Medium"/>
              <a:buNone/>
              <a:defRPr sz="4800">
                <a:solidFill>
                  <a:srgbClr val="E87E45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E87E45"/>
              </a:buClr>
              <a:buSzPts val="3600"/>
              <a:buFont typeface="Fira Sans Extra Condensed Medium"/>
              <a:buNone/>
              <a:defRPr sz="4800">
                <a:solidFill>
                  <a:srgbClr val="E87E45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E87E45"/>
              </a:buClr>
              <a:buSzPts val="3600"/>
              <a:buFont typeface="Fira Sans Extra Condensed Medium"/>
              <a:buNone/>
              <a:defRPr sz="4800">
                <a:solidFill>
                  <a:srgbClr val="E87E45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E87E45"/>
              </a:buClr>
              <a:buSzPts val="3600"/>
              <a:buFont typeface="Fira Sans Extra Condensed Medium"/>
              <a:buNone/>
              <a:defRPr sz="4800">
                <a:solidFill>
                  <a:srgbClr val="E87E45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E87E45"/>
              </a:buClr>
              <a:buSzPts val="3600"/>
              <a:buFont typeface="Fira Sans Extra Condensed Medium"/>
              <a:buNone/>
              <a:defRPr sz="4800">
                <a:solidFill>
                  <a:srgbClr val="E87E45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E87E45"/>
              </a:buClr>
              <a:buSzPts val="3600"/>
              <a:buFont typeface="Fira Sans Extra Condensed Medium"/>
              <a:buNone/>
              <a:defRPr sz="4800">
                <a:solidFill>
                  <a:srgbClr val="E87E45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E87E45"/>
              </a:buClr>
              <a:buSzPts val="3600"/>
              <a:buFont typeface="Fira Sans Extra Condensed Medium"/>
              <a:buNone/>
              <a:defRPr sz="4800">
                <a:solidFill>
                  <a:srgbClr val="E87E45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5064" name="Google Shape;15064;p23"/>
          <p:cNvSpPr txBox="1">
            <a:spLocks noGrp="1"/>
          </p:cNvSpPr>
          <p:nvPr>
            <p:ph type="title" idx="6" hasCustomPrompt="1"/>
          </p:nvPr>
        </p:nvSpPr>
        <p:spPr>
          <a:xfrm flipH="1">
            <a:off x="2267920" y="1898300"/>
            <a:ext cx="3924800" cy="77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E87E45"/>
              </a:buClr>
              <a:buSzPts val="3600"/>
              <a:buFont typeface="Fira Sans Extra Condensed Medium"/>
              <a:buNone/>
              <a:defRPr sz="4800">
                <a:solidFill>
                  <a:srgbClr val="E87E45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E87E45"/>
              </a:buClr>
              <a:buSzPts val="3600"/>
              <a:buFont typeface="Fira Sans Extra Condensed Medium"/>
              <a:buNone/>
              <a:defRPr sz="4800">
                <a:solidFill>
                  <a:srgbClr val="E87E45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E87E45"/>
              </a:buClr>
              <a:buSzPts val="3600"/>
              <a:buFont typeface="Fira Sans Extra Condensed Medium"/>
              <a:buNone/>
              <a:defRPr sz="4800">
                <a:solidFill>
                  <a:srgbClr val="E87E45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E87E45"/>
              </a:buClr>
              <a:buSzPts val="3600"/>
              <a:buFont typeface="Fira Sans Extra Condensed Medium"/>
              <a:buNone/>
              <a:defRPr sz="4800">
                <a:solidFill>
                  <a:srgbClr val="E87E45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E87E45"/>
              </a:buClr>
              <a:buSzPts val="3600"/>
              <a:buFont typeface="Fira Sans Extra Condensed Medium"/>
              <a:buNone/>
              <a:defRPr sz="4800">
                <a:solidFill>
                  <a:srgbClr val="E87E45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E87E45"/>
              </a:buClr>
              <a:buSzPts val="3600"/>
              <a:buFont typeface="Fira Sans Extra Condensed Medium"/>
              <a:buNone/>
              <a:defRPr sz="4800">
                <a:solidFill>
                  <a:srgbClr val="E87E45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E87E45"/>
              </a:buClr>
              <a:buSzPts val="3600"/>
              <a:buFont typeface="Fira Sans Extra Condensed Medium"/>
              <a:buNone/>
              <a:defRPr sz="4800">
                <a:solidFill>
                  <a:srgbClr val="E87E45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E87E45"/>
              </a:buClr>
              <a:buSzPts val="3600"/>
              <a:buFont typeface="Fira Sans Extra Condensed Medium"/>
              <a:buNone/>
              <a:defRPr sz="4800">
                <a:solidFill>
                  <a:srgbClr val="E87E45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5065" name="Google Shape;15065;p23"/>
          <p:cNvSpPr txBox="1">
            <a:spLocks noGrp="1"/>
          </p:cNvSpPr>
          <p:nvPr>
            <p:ph type="title" idx="7" hasCustomPrompt="1"/>
          </p:nvPr>
        </p:nvSpPr>
        <p:spPr>
          <a:xfrm flipH="1">
            <a:off x="2267920" y="4135000"/>
            <a:ext cx="3924800" cy="77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E87E45"/>
              </a:buClr>
              <a:buSzPts val="3600"/>
              <a:buFont typeface="Fira Sans Extra Condensed Medium"/>
              <a:buNone/>
              <a:defRPr sz="4800">
                <a:solidFill>
                  <a:srgbClr val="E87E45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E87E45"/>
              </a:buClr>
              <a:buSzPts val="3600"/>
              <a:buFont typeface="Fira Sans Extra Condensed Medium"/>
              <a:buNone/>
              <a:defRPr sz="4800">
                <a:solidFill>
                  <a:srgbClr val="E87E45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E87E45"/>
              </a:buClr>
              <a:buSzPts val="3600"/>
              <a:buFont typeface="Fira Sans Extra Condensed Medium"/>
              <a:buNone/>
              <a:defRPr sz="4800">
                <a:solidFill>
                  <a:srgbClr val="E87E45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E87E45"/>
              </a:buClr>
              <a:buSzPts val="3600"/>
              <a:buFont typeface="Fira Sans Extra Condensed Medium"/>
              <a:buNone/>
              <a:defRPr sz="4800">
                <a:solidFill>
                  <a:srgbClr val="E87E45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E87E45"/>
              </a:buClr>
              <a:buSzPts val="3600"/>
              <a:buFont typeface="Fira Sans Extra Condensed Medium"/>
              <a:buNone/>
              <a:defRPr sz="4800">
                <a:solidFill>
                  <a:srgbClr val="E87E45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E87E45"/>
              </a:buClr>
              <a:buSzPts val="3600"/>
              <a:buFont typeface="Fira Sans Extra Condensed Medium"/>
              <a:buNone/>
              <a:defRPr sz="4800">
                <a:solidFill>
                  <a:srgbClr val="E87E45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E87E45"/>
              </a:buClr>
              <a:buSzPts val="3600"/>
              <a:buFont typeface="Fira Sans Extra Condensed Medium"/>
              <a:buNone/>
              <a:defRPr sz="4800">
                <a:solidFill>
                  <a:srgbClr val="E87E45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E87E45"/>
              </a:buClr>
              <a:buSzPts val="3600"/>
              <a:buFont typeface="Fira Sans Extra Condensed Medium"/>
              <a:buNone/>
              <a:defRPr sz="4800">
                <a:solidFill>
                  <a:srgbClr val="E87E45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5066" name="Google Shape;15066;p23"/>
          <p:cNvSpPr txBox="1">
            <a:spLocks noGrp="1"/>
          </p:cNvSpPr>
          <p:nvPr>
            <p:ph type="subTitle" idx="8"/>
          </p:nvPr>
        </p:nvSpPr>
        <p:spPr>
          <a:xfrm flipH="1">
            <a:off x="2623419" y="2995900"/>
            <a:ext cx="3214000" cy="7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000"/>
              <a:buNone/>
              <a:defRPr sz="1867" b="0">
                <a:solidFill>
                  <a:schemeClr val="accent6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000"/>
              <a:buNone/>
              <a:defRPr sz="1333">
                <a:solidFill>
                  <a:srgbClr val="233C4F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000"/>
              <a:buNone/>
              <a:defRPr sz="1333">
                <a:solidFill>
                  <a:srgbClr val="233C4F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000"/>
              <a:buNone/>
              <a:defRPr sz="1333">
                <a:solidFill>
                  <a:srgbClr val="233C4F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000"/>
              <a:buNone/>
              <a:defRPr sz="1333">
                <a:solidFill>
                  <a:srgbClr val="233C4F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000"/>
              <a:buNone/>
              <a:defRPr sz="1333">
                <a:solidFill>
                  <a:srgbClr val="233C4F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000"/>
              <a:buNone/>
              <a:defRPr sz="1333">
                <a:solidFill>
                  <a:srgbClr val="233C4F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000"/>
              <a:buNone/>
              <a:defRPr sz="1333">
                <a:solidFill>
                  <a:srgbClr val="233C4F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000"/>
              <a:buNone/>
              <a:defRPr sz="1333">
                <a:solidFill>
                  <a:srgbClr val="233C4F"/>
                </a:solidFill>
              </a:defRPr>
            </a:lvl9pPr>
          </a:lstStyle>
          <a:p>
            <a:endParaRPr/>
          </a:p>
        </p:txBody>
      </p:sp>
      <p:sp>
        <p:nvSpPr>
          <p:cNvPr id="15067" name="Google Shape;15067;p23"/>
          <p:cNvSpPr txBox="1">
            <a:spLocks noGrp="1"/>
          </p:cNvSpPr>
          <p:nvPr>
            <p:ph type="subTitle" idx="9"/>
          </p:nvPr>
        </p:nvSpPr>
        <p:spPr>
          <a:xfrm flipH="1">
            <a:off x="6354787" y="2995900"/>
            <a:ext cx="3214000" cy="7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000"/>
              <a:buNone/>
              <a:defRPr sz="1867" b="0">
                <a:solidFill>
                  <a:schemeClr val="accent6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000"/>
              <a:buNone/>
              <a:defRPr sz="1333">
                <a:solidFill>
                  <a:srgbClr val="233C4F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000"/>
              <a:buNone/>
              <a:defRPr sz="1333">
                <a:solidFill>
                  <a:srgbClr val="233C4F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000"/>
              <a:buNone/>
              <a:defRPr sz="1333">
                <a:solidFill>
                  <a:srgbClr val="233C4F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000"/>
              <a:buNone/>
              <a:defRPr sz="1333">
                <a:solidFill>
                  <a:srgbClr val="233C4F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000"/>
              <a:buNone/>
              <a:defRPr sz="1333">
                <a:solidFill>
                  <a:srgbClr val="233C4F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000"/>
              <a:buNone/>
              <a:defRPr sz="1333">
                <a:solidFill>
                  <a:srgbClr val="233C4F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000"/>
              <a:buNone/>
              <a:defRPr sz="1333">
                <a:solidFill>
                  <a:srgbClr val="233C4F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000"/>
              <a:buNone/>
              <a:defRPr sz="1333">
                <a:solidFill>
                  <a:srgbClr val="233C4F"/>
                </a:solidFill>
              </a:defRPr>
            </a:lvl9pPr>
          </a:lstStyle>
          <a:p>
            <a:endParaRPr/>
          </a:p>
        </p:txBody>
      </p:sp>
      <p:sp>
        <p:nvSpPr>
          <p:cNvPr id="15068" name="Google Shape;15068;p23"/>
          <p:cNvSpPr txBox="1">
            <a:spLocks noGrp="1"/>
          </p:cNvSpPr>
          <p:nvPr>
            <p:ph type="subTitle" idx="13"/>
          </p:nvPr>
        </p:nvSpPr>
        <p:spPr>
          <a:xfrm flipH="1">
            <a:off x="2623419" y="5266400"/>
            <a:ext cx="3214000" cy="7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000"/>
              <a:buNone/>
              <a:defRPr sz="1867" b="0">
                <a:solidFill>
                  <a:schemeClr val="accent6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000"/>
              <a:buNone/>
              <a:defRPr sz="1333">
                <a:solidFill>
                  <a:srgbClr val="233C4F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000"/>
              <a:buNone/>
              <a:defRPr sz="1333">
                <a:solidFill>
                  <a:srgbClr val="233C4F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000"/>
              <a:buNone/>
              <a:defRPr sz="1333">
                <a:solidFill>
                  <a:srgbClr val="233C4F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000"/>
              <a:buNone/>
              <a:defRPr sz="1333">
                <a:solidFill>
                  <a:srgbClr val="233C4F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000"/>
              <a:buNone/>
              <a:defRPr sz="1333">
                <a:solidFill>
                  <a:srgbClr val="233C4F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000"/>
              <a:buNone/>
              <a:defRPr sz="1333">
                <a:solidFill>
                  <a:srgbClr val="233C4F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000"/>
              <a:buNone/>
              <a:defRPr sz="1333">
                <a:solidFill>
                  <a:srgbClr val="233C4F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000"/>
              <a:buNone/>
              <a:defRPr sz="1333">
                <a:solidFill>
                  <a:srgbClr val="233C4F"/>
                </a:solidFill>
              </a:defRPr>
            </a:lvl9pPr>
          </a:lstStyle>
          <a:p>
            <a:endParaRPr/>
          </a:p>
        </p:txBody>
      </p:sp>
      <p:sp>
        <p:nvSpPr>
          <p:cNvPr id="15069" name="Google Shape;15069;p23"/>
          <p:cNvSpPr txBox="1">
            <a:spLocks noGrp="1"/>
          </p:cNvSpPr>
          <p:nvPr>
            <p:ph type="subTitle" idx="14"/>
          </p:nvPr>
        </p:nvSpPr>
        <p:spPr>
          <a:xfrm flipH="1">
            <a:off x="6354787" y="5266400"/>
            <a:ext cx="3214000" cy="7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000"/>
              <a:buNone/>
              <a:defRPr sz="1867" b="0">
                <a:solidFill>
                  <a:schemeClr val="accent6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000"/>
              <a:buNone/>
              <a:defRPr sz="1333">
                <a:solidFill>
                  <a:srgbClr val="233C4F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000"/>
              <a:buNone/>
              <a:defRPr sz="1333">
                <a:solidFill>
                  <a:srgbClr val="233C4F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000"/>
              <a:buNone/>
              <a:defRPr sz="1333">
                <a:solidFill>
                  <a:srgbClr val="233C4F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000"/>
              <a:buNone/>
              <a:defRPr sz="1333">
                <a:solidFill>
                  <a:srgbClr val="233C4F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000"/>
              <a:buNone/>
              <a:defRPr sz="1333">
                <a:solidFill>
                  <a:srgbClr val="233C4F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000"/>
              <a:buNone/>
              <a:defRPr sz="1333">
                <a:solidFill>
                  <a:srgbClr val="233C4F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000"/>
              <a:buNone/>
              <a:defRPr sz="1333">
                <a:solidFill>
                  <a:srgbClr val="233C4F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000"/>
              <a:buNone/>
              <a:defRPr sz="1333">
                <a:solidFill>
                  <a:srgbClr val="233C4F"/>
                </a:solidFill>
              </a:defRPr>
            </a:lvl9pPr>
          </a:lstStyle>
          <a:p>
            <a:endParaRPr/>
          </a:p>
        </p:txBody>
      </p:sp>
      <p:sp>
        <p:nvSpPr>
          <p:cNvPr id="15070" name="Google Shape;15070;p23"/>
          <p:cNvSpPr txBox="1">
            <a:spLocks noGrp="1"/>
          </p:cNvSpPr>
          <p:nvPr>
            <p:ph type="title" idx="15"/>
          </p:nvPr>
        </p:nvSpPr>
        <p:spPr>
          <a:xfrm>
            <a:off x="880300" y="510233"/>
            <a:ext cx="10582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44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="" xmlns:p14="http://schemas.microsoft.com/office/powerpoint/2010/main" val="16852818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17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18" name="Google Shape;17118;p2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" y="1"/>
            <a:ext cx="12192004" cy="685801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119" name="Google Shape;17119;p26"/>
          <p:cNvGrpSpPr/>
          <p:nvPr/>
        </p:nvGrpSpPr>
        <p:grpSpPr>
          <a:xfrm rot="-2163406" flipH="1">
            <a:off x="-604131" y="1994018"/>
            <a:ext cx="2018192" cy="2089428"/>
            <a:chOff x="3212275" y="349350"/>
            <a:chExt cx="486650" cy="503850"/>
          </a:xfrm>
        </p:grpSpPr>
        <p:sp>
          <p:nvSpPr>
            <p:cNvPr id="17120" name="Google Shape;17120;p26"/>
            <p:cNvSpPr/>
            <p:nvPr/>
          </p:nvSpPr>
          <p:spPr>
            <a:xfrm>
              <a:off x="3212275" y="349350"/>
              <a:ext cx="392050" cy="503850"/>
            </a:xfrm>
            <a:custGeom>
              <a:avLst/>
              <a:gdLst/>
              <a:ahLst/>
              <a:cxnLst/>
              <a:rect l="l" t="t" r="r" b="b"/>
              <a:pathLst>
                <a:path w="15682" h="20154" extrusionOk="0">
                  <a:moveTo>
                    <a:pt x="11106" y="7695"/>
                  </a:moveTo>
                  <a:cubicBezTo>
                    <a:pt x="11152" y="7726"/>
                    <a:pt x="11183" y="7788"/>
                    <a:pt x="11230" y="7819"/>
                  </a:cubicBezTo>
                  <a:cubicBezTo>
                    <a:pt x="11168" y="7788"/>
                    <a:pt x="11090" y="7742"/>
                    <a:pt x="11013" y="7711"/>
                  </a:cubicBezTo>
                  <a:cubicBezTo>
                    <a:pt x="11044" y="7711"/>
                    <a:pt x="11075" y="7695"/>
                    <a:pt x="11106" y="7695"/>
                  </a:cubicBezTo>
                  <a:close/>
                  <a:moveTo>
                    <a:pt x="4995" y="7897"/>
                  </a:moveTo>
                  <a:cubicBezTo>
                    <a:pt x="5026" y="7928"/>
                    <a:pt x="5042" y="7928"/>
                    <a:pt x="5057" y="7943"/>
                  </a:cubicBezTo>
                  <a:lnTo>
                    <a:pt x="4995" y="7943"/>
                  </a:lnTo>
                  <a:lnTo>
                    <a:pt x="4995" y="7897"/>
                  </a:lnTo>
                  <a:close/>
                  <a:moveTo>
                    <a:pt x="7701" y="0"/>
                  </a:moveTo>
                  <a:cubicBezTo>
                    <a:pt x="7430" y="0"/>
                    <a:pt x="7263" y="300"/>
                    <a:pt x="7011" y="359"/>
                  </a:cubicBezTo>
                  <a:cubicBezTo>
                    <a:pt x="6983" y="353"/>
                    <a:pt x="6954" y="350"/>
                    <a:pt x="6924" y="350"/>
                  </a:cubicBezTo>
                  <a:cubicBezTo>
                    <a:pt x="6730" y="350"/>
                    <a:pt x="6518" y="472"/>
                    <a:pt x="6358" y="472"/>
                  </a:cubicBezTo>
                  <a:cubicBezTo>
                    <a:pt x="6251" y="472"/>
                    <a:pt x="6167" y="417"/>
                    <a:pt x="6127" y="235"/>
                  </a:cubicBezTo>
                  <a:cubicBezTo>
                    <a:pt x="5135" y="623"/>
                    <a:pt x="3971" y="452"/>
                    <a:pt x="3274" y="1522"/>
                  </a:cubicBezTo>
                  <a:cubicBezTo>
                    <a:pt x="2591" y="1538"/>
                    <a:pt x="2545" y="2453"/>
                    <a:pt x="2281" y="2778"/>
                  </a:cubicBezTo>
                  <a:cubicBezTo>
                    <a:pt x="2002" y="3414"/>
                    <a:pt x="2048" y="4081"/>
                    <a:pt x="2250" y="4717"/>
                  </a:cubicBezTo>
                  <a:cubicBezTo>
                    <a:pt x="1661" y="5043"/>
                    <a:pt x="1071" y="5307"/>
                    <a:pt x="699" y="5865"/>
                  </a:cubicBezTo>
                  <a:cubicBezTo>
                    <a:pt x="141" y="6982"/>
                    <a:pt x="1" y="8098"/>
                    <a:pt x="730" y="9060"/>
                  </a:cubicBezTo>
                  <a:cubicBezTo>
                    <a:pt x="789" y="9298"/>
                    <a:pt x="922" y="9364"/>
                    <a:pt x="1080" y="9364"/>
                  </a:cubicBezTo>
                  <a:cubicBezTo>
                    <a:pt x="1278" y="9364"/>
                    <a:pt x="1516" y="9260"/>
                    <a:pt x="1698" y="9260"/>
                  </a:cubicBezTo>
                  <a:cubicBezTo>
                    <a:pt x="1712" y="9260"/>
                    <a:pt x="1725" y="9260"/>
                    <a:pt x="1738" y="9261"/>
                  </a:cubicBezTo>
                  <a:cubicBezTo>
                    <a:pt x="1793" y="9254"/>
                    <a:pt x="1844" y="9250"/>
                    <a:pt x="1891" y="9250"/>
                  </a:cubicBezTo>
                  <a:cubicBezTo>
                    <a:pt x="2706" y="9250"/>
                    <a:pt x="2512" y="10331"/>
                    <a:pt x="2746" y="10859"/>
                  </a:cubicBezTo>
                  <a:cubicBezTo>
                    <a:pt x="2817" y="11028"/>
                    <a:pt x="2975" y="11115"/>
                    <a:pt x="3141" y="11115"/>
                  </a:cubicBezTo>
                  <a:cubicBezTo>
                    <a:pt x="3264" y="11115"/>
                    <a:pt x="3391" y="11067"/>
                    <a:pt x="3491" y="10968"/>
                  </a:cubicBezTo>
                  <a:cubicBezTo>
                    <a:pt x="4282" y="10223"/>
                    <a:pt x="2963" y="9044"/>
                    <a:pt x="3971" y="8672"/>
                  </a:cubicBezTo>
                  <a:lnTo>
                    <a:pt x="3971" y="8672"/>
                  </a:lnTo>
                  <a:cubicBezTo>
                    <a:pt x="3987" y="8688"/>
                    <a:pt x="4018" y="8734"/>
                    <a:pt x="4033" y="8750"/>
                  </a:cubicBezTo>
                  <a:cubicBezTo>
                    <a:pt x="4018" y="8843"/>
                    <a:pt x="3987" y="8951"/>
                    <a:pt x="4018" y="9044"/>
                  </a:cubicBezTo>
                  <a:cubicBezTo>
                    <a:pt x="4096" y="9324"/>
                    <a:pt x="3971" y="9649"/>
                    <a:pt x="4359" y="9758"/>
                  </a:cubicBezTo>
                  <a:cubicBezTo>
                    <a:pt x="4437" y="9897"/>
                    <a:pt x="4561" y="10006"/>
                    <a:pt x="4654" y="10099"/>
                  </a:cubicBezTo>
                  <a:cubicBezTo>
                    <a:pt x="4731" y="10347"/>
                    <a:pt x="4809" y="10595"/>
                    <a:pt x="4902" y="10843"/>
                  </a:cubicBezTo>
                  <a:cubicBezTo>
                    <a:pt x="4669" y="11619"/>
                    <a:pt x="5042" y="12472"/>
                    <a:pt x="4576" y="13294"/>
                  </a:cubicBezTo>
                  <a:cubicBezTo>
                    <a:pt x="4282" y="13837"/>
                    <a:pt x="3599" y="13930"/>
                    <a:pt x="3134" y="14178"/>
                  </a:cubicBezTo>
                  <a:cubicBezTo>
                    <a:pt x="3274" y="14860"/>
                    <a:pt x="2188" y="14922"/>
                    <a:pt x="2343" y="15527"/>
                  </a:cubicBezTo>
                  <a:cubicBezTo>
                    <a:pt x="2457" y="15413"/>
                    <a:pt x="2559" y="15376"/>
                    <a:pt x="2656" y="15376"/>
                  </a:cubicBezTo>
                  <a:cubicBezTo>
                    <a:pt x="2837" y="15376"/>
                    <a:pt x="3001" y="15506"/>
                    <a:pt x="3191" y="15506"/>
                  </a:cubicBezTo>
                  <a:cubicBezTo>
                    <a:pt x="3288" y="15506"/>
                    <a:pt x="3391" y="15472"/>
                    <a:pt x="3506" y="15372"/>
                  </a:cubicBezTo>
                  <a:cubicBezTo>
                    <a:pt x="3801" y="14860"/>
                    <a:pt x="4251" y="14519"/>
                    <a:pt x="4871" y="14287"/>
                  </a:cubicBezTo>
                  <a:cubicBezTo>
                    <a:pt x="4944" y="14259"/>
                    <a:pt x="5009" y="14247"/>
                    <a:pt x="5069" y="14247"/>
                  </a:cubicBezTo>
                  <a:cubicBezTo>
                    <a:pt x="5479" y="14247"/>
                    <a:pt x="5602" y="14832"/>
                    <a:pt x="5833" y="15062"/>
                  </a:cubicBezTo>
                  <a:cubicBezTo>
                    <a:pt x="5879" y="16318"/>
                    <a:pt x="6732" y="17388"/>
                    <a:pt x="7228" y="18474"/>
                  </a:cubicBezTo>
                  <a:cubicBezTo>
                    <a:pt x="7213" y="18474"/>
                    <a:pt x="7197" y="18490"/>
                    <a:pt x="7166" y="18490"/>
                  </a:cubicBezTo>
                  <a:cubicBezTo>
                    <a:pt x="6810" y="18831"/>
                    <a:pt x="6748" y="19715"/>
                    <a:pt x="7353" y="19994"/>
                  </a:cubicBezTo>
                  <a:cubicBezTo>
                    <a:pt x="7370" y="19992"/>
                    <a:pt x="7387" y="19990"/>
                    <a:pt x="7404" y="19990"/>
                  </a:cubicBezTo>
                  <a:cubicBezTo>
                    <a:pt x="7604" y="19990"/>
                    <a:pt x="7792" y="20153"/>
                    <a:pt x="7975" y="20153"/>
                  </a:cubicBezTo>
                  <a:cubicBezTo>
                    <a:pt x="8058" y="20153"/>
                    <a:pt x="8139" y="20120"/>
                    <a:pt x="8221" y="20025"/>
                  </a:cubicBezTo>
                  <a:cubicBezTo>
                    <a:pt x="8438" y="19715"/>
                    <a:pt x="8516" y="19203"/>
                    <a:pt x="8299" y="18800"/>
                  </a:cubicBezTo>
                  <a:cubicBezTo>
                    <a:pt x="8206" y="18645"/>
                    <a:pt x="8081" y="18552"/>
                    <a:pt x="7973" y="18490"/>
                  </a:cubicBezTo>
                  <a:cubicBezTo>
                    <a:pt x="8019" y="18335"/>
                    <a:pt x="8019" y="18179"/>
                    <a:pt x="7942" y="17978"/>
                  </a:cubicBezTo>
                  <a:cubicBezTo>
                    <a:pt x="7977" y="17970"/>
                    <a:pt x="8014" y="17966"/>
                    <a:pt x="8052" y="17966"/>
                  </a:cubicBezTo>
                  <a:cubicBezTo>
                    <a:pt x="8344" y="17966"/>
                    <a:pt x="8710" y="18176"/>
                    <a:pt x="9051" y="18176"/>
                  </a:cubicBezTo>
                  <a:cubicBezTo>
                    <a:pt x="9096" y="18176"/>
                    <a:pt x="9139" y="18172"/>
                    <a:pt x="9183" y="18164"/>
                  </a:cubicBezTo>
                  <a:cubicBezTo>
                    <a:pt x="9322" y="17730"/>
                    <a:pt x="9136" y="16939"/>
                    <a:pt x="9943" y="16799"/>
                  </a:cubicBezTo>
                  <a:cubicBezTo>
                    <a:pt x="10170" y="17001"/>
                    <a:pt x="10427" y="17058"/>
                    <a:pt x="10696" y="17058"/>
                  </a:cubicBezTo>
                  <a:cubicBezTo>
                    <a:pt x="11044" y="17058"/>
                    <a:pt x="11412" y="16962"/>
                    <a:pt x="11763" y="16962"/>
                  </a:cubicBezTo>
                  <a:cubicBezTo>
                    <a:pt x="11954" y="16962"/>
                    <a:pt x="12140" y="16991"/>
                    <a:pt x="12316" y="17078"/>
                  </a:cubicBezTo>
                  <a:cubicBezTo>
                    <a:pt x="13122" y="15651"/>
                    <a:pt x="11261" y="14473"/>
                    <a:pt x="12471" y="12968"/>
                  </a:cubicBezTo>
                  <a:cubicBezTo>
                    <a:pt x="12548" y="12865"/>
                    <a:pt x="12643" y="12841"/>
                    <a:pt x="12742" y="12841"/>
                  </a:cubicBezTo>
                  <a:cubicBezTo>
                    <a:pt x="12828" y="12841"/>
                    <a:pt x="12918" y="12859"/>
                    <a:pt x="13002" y="12859"/>
                  </a:cubicBezTo>
                  <a:cubicBezTo>
                    <a:pt x="13109" y="12859"/>
                    <a:pt x="13207" y="12829"/>
                    <a:pt x="13277" y="12689"/>
                  </a:cubicBezTo>
                  <a:lnTo>
                    <a:pt x="13277" y="12689"/>
                  </a:lnTo>
                  <a:cubicBezTo>
                    <a:pt x="13200" y="12716"/>
                    <a:pt x="13134" y="12728"/>
                    <a:pt x="13078" y="12728"/>
                  </a:cubicBezTo>
                  <a:cubicBezTo>
                    <a:pt x="12611" y="12728"/>
                    <a:pt x="12764" y="11912"/>
                    <a:pt x="12238" y="11898"/>
                  </a:cubicBezTo>
                  <a:cubicBezTo>
                    <a:pt x="12238" y="11650"/>
                    <a:pt x="12781" y="11681"/>
                    <a:pt x="12548" y="11309"/>
                  </a:cubicBezTo>
                  <a:lnTo>
                    <a:pt x="12548" y="11309"/>
                  </a:lnTo>
                  <a:cubicBezTo>
                    <a:pt x="12487" y="11325"/>
                    <a:pt x="12430" y="11332"/>
                    <a:pt x="12376" y="11332"/>
                  </a:cubicBezTo>
                  <a:cubicBezTo>
                    <a:pt x="11966" y="11332"/>
                    <a:pt x="11754" y="10904"/>
                    <a:pt x="11494" y="10657"/>
                  </a:cubicBezTo>
                  <a:lnTo>
                    <a:pt x="11494" y="10580"/>
                  </a:lnTo>
                  <a:cubicBezTo>
                    <a:pt x="11726" y="10394"/>
                    <a:pt x="11897" y="10208"/>
                    <a:pt x="11974" y="9975"/>
                  </a:cubicBezTo>
                  <a:cubicBezTo>
                    <a:pt x="12114" y="9618"/>
                    <a:pt x="11974" y="9277"/>
                    <a:pt x="11742" y="8951"/>
                  </a:cubicBezTo>
                  <a:cubicBezTo>
                    <a:pt x="11804" y="8750"/>
                    <a:pt x="11788" y="8564"/>
                    <a:pt x="11695" y="8362"/>
                  </a:cubicBezTo>
                  <a:lnTo>
                    <a:pt x="11695" y="8362"/>
                  </a:lnTo>
                  <a:cubicBezTo>
                    <a:pt x="11974" y="8672"/>
                    <a:pt x="12269" y="8951"/>
                    <a:pt x="12750" y="9261"/>
                  </a:cubicBezTo>
                  <a:cubicBezTo>
                    <a:pt x="12595" y="8905"/>
                    <a:pt x="12424" y="8036"/>
                    <a:pt x="11850" y="7742"/>
                  </a:cubicBezTo>
                  <a:lnTo>
                    <a:pt x="11850" y="7742"/>
                  </a:lnTo>
                  <a:cubicBezTo>
                    <a:pt x="12471" y="8052"/>
                    <a:pt x="13587" y="8315"/>
                    <a:pt x="14192" y="8951"/>
                  </a:cubicBezTo>
                  <a:cubicBezTo>
                    <a:pt x="13882" y="8052"/>
                    <a:pt x="12657" y="7711"/>
                    <a:pt x="12657" y="6671"/>
                  </a:cubicBezTo>
                  <a:cubicBezTo>
                    <a:pt x="12796" y="6485"/>
                    <a:pt x="13029" y="6423"/>
                    <a:pt x="13184" y="6361"/>
                  </a:cubicBezTo>
                  <a:cubicBezTo>
                    <a:pt x="13355" y="6191"/>
                    <a:pt x="13122" y="6051"/>
                    <a:pt x="13045" y="5927"/>
                  </a:cubicBezTo>
                  <a:cubicBezTo>
                    <a:pt x="13603" y="5105"/>
                    <a:pt x="14844" y="5570"/>
                    <a:pt x="15681" y="5167"/>
                  </a:cubicBezTo>
                  <a:cubicBezTo>
                    <a:pt x="15650" y="5074"/>
                    <a:pt x="15418" y="5012"/>
                    <a:pt x="15588" y="4857"/>
                  </a:cubicBezTo>
                  <a:lnTo>
                    <a:pt x="15588" y="4857"/>
                  </a:lnTo>
                  <a:cubicBezTo>
                    <a:pt x="15438" y="4903"/>
                    <a:pt x="15283" y="4910"/>
                    <a:pt x="15129" y="4910"/>
                  </a:cubicBezTo>
                  <a:cubicBezTo>
                    <a:pt x="15064" y="4910"/>
                    <a:pt x="14999" y="4909"/>
                    <a:pt x="14934" y="4909"/>
                  </a:cubicBezTo>
                  <a:cubicBezTo>
                    <a:pt x="14693" y="4909"/>
                    <a:pt x="14458" y="4926"/>
                    <a:pt x="14254" y="5089"/>
                  </a:cubicBezTo>
                  <a:cubicBezTo>
                    <a:pt x="14099" y="5012"/>
                    <a:pt x="13820" y="4965"/>
                    <a:pt x="13836" y="4764"/>
                  </a:cubicBezTo>
                  <a:cubicBezTo>
                    <a:pt x="14130" y="4035"/>
                    <a:pt x="14797" y="4562"/>
                    <a:pt x="15200" y="4081"/>
                  </a:cubicBezTo>
                  <a:cubicBezTo>
                    <a:pt x="15278" y="3926"/>
                    <a:pt x="15200" y="3740"/>
                    <a:pt x="15076" y="3600"/>
                  </a:cubicBezTo>
                  <a:cubicBezTo>
                    <a:pt x="15013" y="3587"/>
                    <a:pt x="14952" y="3581"/>
                    <a:pt x="14894" y="3581"/>
                  </a:cubicBezTo>
                  <a:cubicBezTo>
                    <a:pt x="14516" y="3581"/>
                    <a:pt x="14232" y="3835"/>
                    <a:pt x="13819" y="3835"/>
                  </a:cubicBezTo>
                  <a:cubicBezTo>
                    <a:pt x="13799" y="3835"/>
                    <a:pt x="13779" y="3834"/>
                    <a:pt x="13758" y="3833"/>
                  </a:cubicBezTo>
                  <a:cubicBezTo>
                    <a:pt x="13740" y="3834"/>
                    <a:pt x="13723" y="3835"/>
                    <a:pt x="13706" y="3835"/>
                  </a:cubicBezTo>
                  <a:cubicBezTo>
                    <a:pt x="13023" y="3835"/>
                    <a:pt x="12889" y="2949"/>
                    <a:pt x="12238" y="2934"/>
                  </a:cubicBezTo>
                  <a:cubicBezTo>
                    <a:pt x="12202" y="2926"/>
                    <a:pt x="12158" y="2922"/>
                    <a:pt x="12112" y="2922"/>
                  </a:cubicBezTo>
                  <a:cubicBezTo>
                    <a:pt x="11961" y="2922"/>
                    <a:pt x="11788" y="2972"/>
                    <a:pt x="11788" y="3151"/>
                  </a:cubicBezTo>
                  <a:cubicBezTo>
                    <a:pt x="11230" y="3104"/>
                    <a:pt x="10641" y="2996"/>
                    <a:pt x="10299" y="2530"/>
                  </a:cubicBezTo>
                  <a:cubicBezTo>
                    <a:pt x="10253" y="2220"/>
                    <a:pt x="10377" y="1894"/>
                    <a:pt x="10222" y="1507"/>
                  </a:cubicBezTo>
                  <a:cubicBezTo>
                    <a:pt x="10198" y="1385"/>
                    <a:pt x="10088" y="1235"/>
                    <a:pt x="9959" y="1235"/>
                  </a:cubicBezTo>
                  <a:cubicBezTo>
                    <a:pt x="9924" y="1235"/>
                    <a:pt x="9887" y="1247"/>
                    <a:pt x="9850" y="1274"/>
                  </a:cubicBezTo>
                  <a:cubicBezTo>
                    <a:pt x="9694" y="1507"/>
                    <a:pt x="9850" y="1863"/>
                    <a:pt x="10005" y="2096"/>
                  </a:cubicBezTo>
                  <a:cubicBezTo>
                    <a:pt x="9988" y="2097"/>
                    <a:pt x="9970" y="2098"/>
                    <a:pt x="9953" y="2098"/>
                  </a:cubicBezTo>
                  <a:cubicBezTo>
                    <a:pt x="9525" y="2098"/>
                    <a:pt x="8979" y="1743"/>
                    <a:pt x="8562" y="1445"/>
                  </a:cubicBezTo>
                  <a:cubicBezTo>
                    <a:pt x="8485" y="762"/>
                    <a:pt x="9400" y="855"/>
                    <a:pt x="9679" y="359"/>
                  </a:cubicBezTo>
                  <a:cubicBezTo>
                    <a:pt x="9633" y="350"/>
                    <a:pt x="9587" y="346"/>
                    <a:pt x="9541" y="346"/>
                  </a:cubicBezTo>
                  <a:cubicBezTo>
                    <a:pt x="9047" y="346"/>
                    <a:pt x="8573" y="839"/>
                    <a:pt x="8080" y="839"/>
                  </a:cubicBezTo>
                  <a:cubicBezTo>
                    <a:pt x="7927" y="839"/>
                    <a:pt x="7773" y="792"/>
                    <a:pt x="7616" y="669"/>
                  </a:cubicBezTo>
                  <a:cubicBezTo>
                    <a:pt x="7213" y="374"/>
                    <a:pt x="7926" y="297"/>
                    <a:pt x="7740" y="2"/>
                  </a:cubicBezTo>
                  <a:cubicBezTo>
                    <a:pt x="7727" y="1"/>
                    <a:pt x="7714" y="0"/>
                    <a:pt x="770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21" name="Google Shape;17121;p26"/>
            <p:cNvSpPr/>
            <p:nvPr/>
          </p:nvSpPr>
          <p:spPr>
            <a:xfrm>
              <a:off x="3557775" y="806900"/>
              <a:ext cx="32200" cy="24375"/>
            </a:xfrm>
            <a:custGeom>
              <a:avLst/>
              <a:gdLst/>
              <a:ahLst/>
              <a:cxnLst/>
              <a:rect l="l" t="t" r="r" b="b"/>
              <a:pathLst>
                <a:path w="1288" h="975" extrusionOk="0">
                  <a:moveTo>
                    <a:pt x="415" y="0"/>
                  </a:moveTo>
                  <a:cubicBezTo>
                    <a:pt x="344" y="0"/>
                    <a:pt x="277" y="7"/>
                    <a:pt x="217" y="17"/>
                  </a:cubicBezTo>
                  <a:cubicBezTo>
                    <a:pt x="47" y="126"/>
                    <a:pt x="0" y="327"/>
                    <a:pt x="62" y="529"/>
                  </a:cubicBezTo>
                  <a:cubicBezTo>
                    <a:pt x="140" y="746"/>
                    <a:pt x="279" y="793"/>
                    <a:pt x="481" y="917"/>
                  </a:cubicBezTo>
                  <a:cubicBezTo>
                    <a:pt x="562" y="957"/>
                    <a:pt x="646" y="974"/>
                    <a:pt x="731" y="974"/>
                  </a:cubicBezTo>
                  <a:cubicBezTo>
                    <a:pt x="938" y="974"/>
                    <a:pt x="1144" y="872"/>
                    <a:pt x="1287" y="762"/>
                  </a:cubicBezTo>
                  <a:cubicBezTo>
                    <a:pt x="1256" y="498"/>
                    <a:pt x="1070" y="327"/>
                    <a:pt x="853" y="126"/>
                  </a:cubicBezTo>
                  <a:cubicBezTo>
                    <a:pt x="727" y="31"/>
                    <a:pt x="564" y="0"/>
                    <a:pt x="41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22" name="Google Shape;17122;p26"/>
            <p:cNvSpPr/>
            <p:nvPr/>
          </p:nvSpPr>
          <p:spPr>
            <a:xfrm>
              <a:off x="3598875" y="678150"/>
              <a:ext cx="54300" cy="43100"/>
            </a:xfrm>
            <a:custGeom>
              <a:avLst/>
              <a:gdLst/>
              <a:ahLst/>
              <a:cxnLst/>
              <a:rect l="l" t="t" r="r" b="b"/>
              <a:pathLst>
                <a:path w="2172" h="1724" extrusionOk="0">
                  <a:moveTo>
                    <a:pt x="721" y="0"/>
                  </a:moveTo>
                  <a:cubicBezTo>
                    <a:pt x="653" y="0"/>
                    <a:pt x="583" y="6"/>
                    <a:pt x="512" y="18"/>
                  </a:cubicBezTo>
                  <a:cubicBezTo>
                    <a:pt x="0" y="173"/>
                    <a:pt x="124" y="669"/>
                    <a:pt x="155" y="1135"/>
                  </a:cubicBezTo>
                  <a:cubicBezTo>
                    <a:pt x="279" y="1367"/>
                    <a:pt x="574" y="1677"/>
                    <a:pt x="853" y="1724"/>
                  </a:cubicBezTo>
                  <a:cubicBezTo>
                    <a:pt x="1303" y="1615"/>
                    <a:pt x="1892" y="1445"/>
                    <a:pt x="2171" y="995"/>
                  </a:cubicBezTo>
                  <a:cubicBezTo>
                    <a:pt x="1864" y="491"/>
                    <a:pt x="1354" y="0"/>
                    <a:pt x="7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23" name="Google Shape;17123;p26"/>
            <p:cNvSpPr/>
            <p:nvPr/>
          </p:nvSpPr>
          <p:spPr>
            <a:xfrm>
              <a:off x="3573275" y="577950"/>
              <a:ext cx="125650" cy="39450"/>
            </a:xfrm>
            <a:custGeom>
              <a:avLst/>
              <a:gdLst/>
              <a:ahLst/>
              <a:cxnLst/>
              <a:rect l="l" t="t" r="r" b="b"/>
              <a:pathLst>
                <a:path w="5026" h="1578" extrusionOk="0">
                  <a:moveTo>
                    <a:pt x="414" y="0"/>
                  </a:moveTo>
                  <a:cubicBezTo>
                    <a:pt x="245" y="0"/>
                    <a:pt x="105" y="77"/>
                    <a:pt x="62" y="304"/>
                  </a:cubicBezTo>
                  <a:cubicBezTo>
                    <a:pt x="0" y="815"/>
                    <a:pt x="481" y="738"/>
                    <a:pt x="776" y="815"/>
                  </a:cubicBezTo>
                  <a:cubicBezTo>
                    <a:pt x="1862" y="862"/>
                    <a:pt x="2932" y="1343"/>
                    <a:pt x="4017" y="1575"/>
                  </a:cubicBezTo>
                  <a:cubicBezTo>
                    <a:pt x="4053" y="1568"/>
                    <a:pt x="4090" y="1565"/>
                    <a:pt x="4129" y="1565"/>
                  </a:cubicBezTo>
                  <a:cubicBezTo>
                    <a:pt x="4212" y="1565"/>
                    <a:pt x="4301" y="1577"/>
                    <a:pt x="4388" y="1577"/>
                  </a:cubicBezTo>
                  <a:cubicBezTo>
                    <a:pt x="4505" y="1577"/>
                    <a:pt x="4619" y="1555"/>
                    <a:pt x="4715" y="1451"/>
                  </a:cubicBezTo>
                  <a:cubicBezTo>
                    <a:pt x="5026" y="1265"/>
                    <a:pt x="4622" y="1141"/>
                    <a:pt x="4622" y="908"/>
                  </a:cubicBezTo>
                  <a:cubicBezTo>
                    <a:pt x="3590" y="560"/>
                    <a:pt x="2608" y="261"/>
                    <a:pt x="1517" y="261"/>
                  </a:cubicBezTo>
                  <a:cubicBezTo>
                    <a:pt x="1396" y="261"/>
                    <a:pt x="1273" y="265"/>
                    <a:pt x="1148" y="273"/>
                  </a:cubicBezTo>
                  <a:cubicBezTo>
                    <a:pt x="998" y="179"/>
                    <a:pt x="672" y="0"/>
                    <a:pt x="41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24" name="Google Shape;17124;p26"/>
            <p:cNvSpPr/>
            <p:nvPr/>
          </p:nvSpPr>
          <p:spPr>
            <a:xfrm>
              <a:off x="3228875" y="645950"/>
              <a:ext cx="26475" cy="21800"/>
            </a:xfrm>
            <a:custGeom>
              <a:avLst/>
              <a:gdLst/>
              <a:ahLst/>
              <a:cxnLst/>
              <a:rect l="l" t="t" r="r" b="b"/>
              <a:pathLst>
                <a:path w="1059" h="872" extrusionOk="0">
                  <a:moveTo>
                    <a:pt x="757" y="1"/>
                  </a:moveTo>
                  <a:cubicBezTo>
                    <a:pt x="644" y="1"/>
                    <a:pt x="516" y="64"/>
                    <a:pt x="345" y="251"/>
                  </a:cubicBezTo>
                  <a:cubicBezTo>
                    <a:pt x="330" y="213"/>
                    <a:pt x="300" y="139"/>
                    <a:pt x="255" y="139"/>
                  </a:cubicBezTo>
                  <a:cubicBezTo>
                    <a:pt x="209" y="139"/>
                    <a:pt x="145" y="221"/>
                    <a:pt x="66" y="515"/>
                  </a:cubicBezTo>
                  <a:cubicBezTo>
                    <a:pt x="1" y="794"/>
                    <a:pt x="25" y="850"/>
                    <a:pt x="65" y="850"/>
                  </a:cubicBezTo>
                  <a:cubicBezTo>
                    <a:pt x="91" y="850"/>
                    <a:pt x="125" y="825"/>
                    <a:pt x="143" y="825"/>
                  </a:cubicBezTo>
                  <a:cubicBezTo>
                    <a:pt x="209" y="777"/>
                    <a:pt x="271" y="760"/>
                    <a:pt x="330" y="760"/>
                  </a:cubicBezTo>
                  <a:cubicBezTo>
                    <a:pt x="481" y="760"/>
                    <a:pt x="615" y="872"/>
                    <a:pt x="748" y="872"/>
                  </a:cubicBezTo>
                  <a:cubicBezTo>
                    <a:pt x="810" y="763"/>
                    <a:pt x="841" y="841"/>
                    <a:pt x="950" y="592"/>
                  </a:cubicBezTo>
                  <a:cubicBezTo>
                    <a:pt x="1059" y="344"/>
                    <a:pt x="997" y="344"/>
                    <a:pt x="1043" y="112"/>
                  </a:cubicBezTo>
                  <a:cubicBezTo>
                    <a:pt x="947" y="53"/>
                    <a:pt x="858" y="1"/>
                    <a:pt x="75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7125" name="Google Shape;17125;p26"/>
          <p:cNvGrpSpPr/>
          <p:nvPr/>
        </p:nvGrpSpPr>
        <p:grpSpPr>
          <a:xfrm rot="10654506" flipH="1">
            <a:off x="11232390" y="3102886"/>
            <a:ext cx="2018225" cy="2089425"/>
            <a:chOff x="3212275" y="349350"/>
            <a:chExt cx="486650" cy="503850"/>
          </a:xfrm>
        </p:grpSpPr>
        <p:sp>
          <p:nvSpPr>
            <p:cNvPr id="17126" name="Google Shape;17126;p26"/>
            <p:cNvSpPr/>
            <p:nvPr/>
          </p:nvSpPr>
          <p:spPr>
            <a:xfrm>
              <a:off x="3212275" y="349350"/>
              <a:ext cx="392050" cy="503850"/>
            </a:xfrm>
            <a:custGeom>
              <a:avLst/>
              <a:gdLst/>
              <a:ahLst/>
              <a:cxnLst/>
              <a:rect l="l" t="t" r="r" b="b"/>
              <a:pathLst>
                <a:path w="15682" h="20154" extrusionOk="0">
                  <a:moveTo>
                    <a:pt x="11106" y="7695"/>
                  </a:moveTo>
                  <a:cubicBezTo>
                    <a:pt x="11152" y="7726"/>
                    <a:pt x="11183" y="7788"/>
                    <a:pt x="11230" y="7819"/>
                  </a:cubicBezTo>
                  <a:cubicBezTo>
                    <a:pt x="11168" y="7788"/>
                    <a:pt x="11090" y="7742"/>
                    <a:pt x="11013" y="7711"/>
                  </a:cubicBezTo>
                  <a:cubicBezTo>
                    <a:pt x="11044" y="7711"/>
                    <a:pt x="11075" y="7695"/>
                    <a:pt x="11106" y="7695"/>
                  </a:cubicBezTo>
                  <a:close/>
                  <a:moveTo>
                    <a:pt x="4995" y="7897"/>
                  </a:moveTo>
                  <a:cubicBezTo>
                    <a:pt x="5026" y="7928"/>
                    <a:pt x="5042" y="7928"/>
                    <a:pt x="5057" y="7943"/>
                  </a:cubicBezTo>
                  <a:lnTo>
                    <a:pt x="4995" y="7943"/>
                  </a:lnTo>
                  <a:lnTo>
                    <a:pt x="4995" y="7897"/>
                  </a:lnTo>
                  <a:close/>
                  <a:moveTo>
                    <a:pt x="7701" y="0"/>
                  </a:moveTo>
                  <a:cubicBezTo>
                    <a:pt x="7430" y="0"/>
                    <a:pt x="7263" y="300"/>
                    <a:pt x="7011" y="359"/>
                  </a:cubicBezTo>
                  <a:cubicBezTo>
                    <a:pt x="6983" y="353"/>
                    <a:pt x="6954" y="350"/>
                    <a:pt x="6924" y="350"/>
                  </a:cubicBezTo>
                  <a:cubicBezTo>
                    <a:pt x="6730" y="350"/>
                    <a:pt x="6518" y="472"/>
                    <a:pt x="6358" y="472"/>
                  </a:cubicBezTo>
                  <a:cubicBezTo>
                    <a:pt x="6251" y="472"/>
                    <a:pt x="6167" y="417"/>
                    <a:pt x="6127" y="235"/>
                  </a:cubicBezTo>
                  <a:cubicBezTo>
                    <a:pt x="5135" y="623"/>
                    <a:pt x="3971" y="452"/>
                    <a:pt x="3274" y="1522"/>
                  </a:cubicBezTo>
                  <a:cubicBezTo>
                    <a:pt x="2591" y="1538"/>
                    <a:pt x="2545" y="2453"/>
                    <a:pt x="2281" y="2778"/>
                  </a:cubicBezTo>
                  <a:cubicBezTo>
                    <a:pt x="2002" y="3414"/>
                    <a:pt x="2048" y="4081"/>
                    <a:pt x="2250" y="4717"/>
                  </a:cubicBezTo>
                  <a:cubicBezTo>
                    <a:pt x="1661" y="5043"/>
                    <a:pt x="1071" y="5307"/>
                    <a:pt x="699" y="5865"/>
                  </a:cubicBezTo>
                  <a:cubicBezTo>
                    <a:pt x="141" y="6982"/>
                    <a:pt x="1" y="8098"/>
                    <a:pt x="730" y="9060"/>
                  </a:cubicBezTo>
                  <a:cubicBezTo>
                    <a:pt x="789" y="9298"/>
                    <a:pt x="922" y="9364"/>
                    <a:pt x="1080" y="9364"/>
                  </a:cubicBezTo>
                  <a:cubicBezTo>
                    <a:pt x="1278" y="9364"/>
                    <a:pt x="1516" y="9260"/>
                    <a:pt x="1698" y="9260"/>
                  </a:cubicBezTo>
                  <a:cubicBezTo>
                    <a:pt x="1712" y="9260"/>
                    <a:pt x="1725" y="9260"/>
                    <a:pt x="1738" y="9261"/>
                  </a:cubicBezTo>
                  <a:cubicBezTo>
                    <a:pt x="1793" y="9254"/>
                    <a:pt x="1844" y="9250"/>
                    <a:pt x="1891" y="9250"/>
                  </a:cubicBezTo>
                  <a:cubicBezTo>
                    <a:pt x="2706" y="9250"/>
                    <a:pt x="2512" y="10331"/>
                    <a:pt x="2746" y="10859"/>
                  </a:cubicBezTo>
                  <a:cubicBezTo>
                    <a:pt x="2817" y="11028"/>
                    <a:pt x="2975" y="11115"/>
                    <a:pt x="3141" y="11115"/>
                  </a:cubicBezTo>
                  <a:cubicBezTo>
                    <a:pt x="3264" y="11115"/>
                    <a:pt x="3391" y="11067"/>
                    <a:pt x="3491" y="10968"/>
                  </a:cubicBezTo>
                  <a:cubicBezTo>
                    <a:pt x="4282" y="10223"/>
                    <a:pt x="2963" y="9044"/>
                    <a:pt x="3971" y="8672"/>
                  </a:cubicBezTo>
                  <a:lnTo>
                    <a:pt x="3971" y="8672"/>
                  </a:lnTo>
                  <a:cubicBezTo>
                    <a:pt x="3987" y="8688"/>
                    <a:pt x="4018" y="8734"/>
                    <a:pt x="4033" y="8750"/>
                  </a:cubicBezTo>
                  <a:cubicBezTo>
                    <a:pt x="4018" y="8843"/>
                    <a:pt x="3987" y="8951"/>
                    <a:pt x="4018" y="9044"/>
                  </a:cubicBezTo>
                  <a:cubicBezTo>
                    <a:pt x="4096" y="9324"/>
                    <a:pt x="3971" y="9649"/>
                    <a:pt x="4359" y="9758"/>
                  </a:cubicBezTo>
                  <a:cubicBezTo>
                    <a:pt x="4437" y="9897"/>
                    <a:pt x="4561" y="10006"/>
                    <a:pt x="4654" y="10099"/>
                  </a:cubicBezTo>
                  <a:cubicBezTo>
                    <a:pt x="4731" y="10347"/>
                    <a:pt x="4809" y="10595"/>
                    <a:pt x="4902" y="10843"/>
                  </a:cubicBezTo>
                  <a:cubicBezTo>
                    <a:pt x="4669" y="11619"/>
                    <a:pt x="5042" y="12472"/>
                    <a:pt x="4576" y="13294"/>
                  </a:cubicBezTo>
                  <a:cubicBezTo>
                    <a:pt x="4282" y="13837"/>
                    <a:pt x="3599" y="13930"/>
                    <a:pt x="3134" y="14178"/>
                  </a:cubicBezTo>
                  <a:cubicBezTo>
                    <a:pt x="3274" y="14860"/>
                    <a:pt x="2188" y="14922"/>
                    <a:pt x="2343" y="15527"/>
                  </a:cubicBezTo>
                  <a:cubicBezTo>
                    <a:pt x="2457" y="15413"/>
                    <a:pt x="2559" y="15376"/>
                    <a:pt x="2656" y="15376"/>
                  </a:cubicBezTo>
                  <a:cubicBezTo>
                    <a:pt x="2837" y="15376"/>
                    <a:pt x="3001" y="15506"/>
                    <a:pt x="3191" y="15506"/>
                  </a:cubicBezTo>
                  <a:cubicBezTo>
                    <a:pt x="3288" y="15506"/>
                    <a:pt x="3391" y="15472"/>
                    <a:pt x="3506" y="15372"/>
                  </a:cubicBezTo>
                  <a:cubicBezTo>
                    <a:pt x="3801" y="14860"/>
                    <a:pt x="4251" y="14519"/>
                    <a:pt x="4871" y="14287"/>
                  </a:cubicBezTo>
                  <a:cubicBezTo>
                    <a:pt x="4944" y="14259"/>
                    <a:pt x="5009" y="14247"/>
                    <a:pt x="5069" y="14247"/>
                  </a:cubicBezTo>
                  <a:cubicBezTo>
                    <a:pt x="5479" y="14247"/>
                    <a:pt x="5602" y="14832"/>
                    <a:pt x="5833" y="15062"/>
                  </a:cubicBezTo>
                  <a:cubicBezTo>
                    <a:pt x="5879" y="16318"/>
                    <a:pt x="6732" y="17388"/>
                    <a:pt x="7228" y="18474"/>
                  </a:cubicBezTo>
                  <a:cubicBezTo>
                    <a:pt x="7213" y="18474"/>
                    <a:pt x="7197" y="18490"/>
                    <a:pt x="7166" y="18490"/>
                  </a:cubicBezTo>
                  <a:cubicBezTo>
                    <a:pt x="6810" y="18831"/>
                    <a:pt x="6748" y="19715"/>
                    <a:pt x="7353" y="19994"/>
                  </a:cubicBezTo>
                  <a:cubicBezTo>
                    <a:pt x="7370" y="19992"/>
                    <a:pt x="7387" y="19990"/>
                    <a:pt x="7404" y="19990"/>
                  </a:cubicBezTo>
                  <a:cubicBezTo>
                    <a:pt x="7604" y="19990"/>
                    <a:pt x="7792" y="20153"/>
                    <a:pt x="7975" y="20153"/>
                  </a:cubicBezTo>
                  <a:cubicBezTo>
                    <a:pt x="8058" y="20153"/>
                    <a:pt x="8139" y="20120"/>
                    <a:pt x="8221" y="20025"/>
                  </a:cubicBezTo>
                  <a:cubicBezTo>
                    <a:pt x="8438" y="19715"/>
                    <a:pt x="8516" y="19203"/>
                    <a:pt x="8299" y="18800"/>
                  </a:cubicBezTo>
                  <a:cubicBezTo>
                    <a:pt x="8206" y="18645"/>
                    <a:pt x="8081" y="18552"/>
                    <a:pt x="7973" y="18490"/>
                  </a:cubicBezTo>
                  <a:cubicBezTo>
                    <a:pt x="8019" y="18335"/>
                    <a:pt x="8019" y="18179"/>
                    <a:pt x="7942" y="17978"/>
                  </a:cubicBezTo>
                  <a:cubicBezTo>
                    <a:pt x="7977" y="17970"/>
                    <a:pt x="8014" y="17966"/>
                    <a:pt x="8052" y="17966"/>
                  </a:cubicBezTo>
                  <a:cubicBezTo>
                    <a:pt x="8344" y="17966"/>
                    <a:pt x="8710" y="18176"/>
                    <a:pt x="9051" y="18176"/>
                  </a:cubicBezTo>
                  <a:cubicBezTo>
                    <a:pt x="9096" y="18176"/>
                    <a:pt x="9139" y="18172"/>
                    <a:pt x="9183" y="18164"/>
                  </a:cubicBezTo>
                  <a:cubicBezTo>
                    <a:pt x="9322" y="17730"/>
                    <a:pt x="9136" y="16939"/>
                    <a:pt x="9943" y="16799"/>
                  </a:cubicBezTo>
                  <a:cubicBezTo>
                    <a:pt x="10170" y="17001"/>
                    <a:pt x="10427" y="17058"/>
                    <a:pt x="10696" y="17058"/>
                  </a:cubicBezTo>
                  <a:cubicBezTo>
                    <a:pt x="11044" y="17058"/>
                    <a:pt x="11412" y="16962"/>
                    <a:pt x="11763" y="16962"/>
                  </a:cubicBezTo>
                  <a:cubicBezTo>
                    <a:pt x="11954" y="16962"/>
                    <a:pt x="12140" y="16991"/>
                    <a:pt x="12316" y="17078"/>
                  </a:cubicBezTo>
                  <a:cubicBezTo>
                    <a:pt x="13122" y="15651"/>
                    <a:pt x="11261" y="14473"/>
                    <a:pt x="12471" y="12968"/>
                  </a:cubicBezTo>
                  <a:cubicBezTo>
                    <a:pt x="12548" y="12865"/>
                    <a:pt x="12643" y="12841"/>
                    <a:pt x="12742" y="12841"/>
                  </a:cubicBezTo>
                  <a:cubicBezTo>
                    <a:pt x="12828" y="12841"/>
                    <a:pt x="12918" y="12859"/>
                    <a:pt x="13002" y="12859"/>
                  </a:cubicBezTo>
                  <a:cubicBezTo>
                    <a:pt x="13109" y="12859"/>
                    <a:pt x="13207" y="12829"/>
                    <a:pt x="13277" y="12689"/>
                  </a:cubicBezTo>
                  <a:lnTo>
                    <a:pt x="13277" y="12689"/>
                  </a:lnTo>
                  <a:cubicBezTo>
                    <a:pt x="13200" y="12716"/>
                    <a:pt x="13134" y="12728"/>
                    <a:pt x="13078" y="12728"/>
                  </a:cubicBezTo>
                  <a:cubicBezTo>
                    <a:pt x="12611" y="12728"/>
                    <a:pt x="12764" y="11912"/>
                    <a:pt x="12238" y="11898"/>
                  </a:cubicBezTo>
                  <a:cubicBezTo>
                    <a:pt x="12238" y="11650"/>
                    <a:pt x="12781" y="11681"/>
                    <a:pt x="12548" y="11309"/>
                  </a:cubicBezTo>
                  <a:lnTo>
                    <a:pt x="12548" y="11309"/>
                  </a:lnTo>
                  <a:cubicBezTo>
                    <a:pt x="12487" y="11325"/>
                    <a:pt x="12430" y="11332"/>
                    <a:pt x="12376" y="11332"/>
                  </a:cubicBezTo>
                  <a:cubicBezTo>
                    <a:pt x="11966" y="11332"/>
                    <a:pt x="11754" y="10904"/>
                    <a:pt x="11494" y="10657"/>
                  </a:cubicBezTo>
                  <a:lnTo>
                    <a:pt x="11494" y="10580"/>
                  </a:lnTo>
                  <a:cubicBezTo>
                    <a:pt x="11726" y="10394"/>
                    <a:pt x="11897" y="10208"/>
                    <a:pt x="11974" y="9975"/>
                  </a:cubicBezTo>
                  <a:cubicBezTo>
                    <a:pt x="12114" y="9618"/>
                    <a:pt x="11974" y="9277"/>
                    <a:pt x="11742" y="8951"/>
                  </a:cubicBezTo>
                  <a:cubicBezTo>
                    <a:pt x="11804" y="8750"/>
                    <a:pt x="11788" y="8564"/>
                    <a:pt x="11695" y="8362"/>
                  </a:cubicBezTo>
                  <a:lnTo>
                    <a:pt x="11695" y="8362"/>
                  </a:lnTo>
                  <a:cubicBezTo>
                    <a:pt x="11974" y="8672"/>
                    <a:pt x="12269" y="8951"/>
                    <a:pt x="12750" y="9261"/>
                  </a:cubicBezTo>
                  <a:cubicBezTo>
                    <a:pt x="12595" y="8905"/>
                    <a:pt x="12424" y="8036"/>
                    <a:pt x="11850" y="7742"/>
                  </a:cubicBezTo>
                  <a:lnTo>
                    <a:pt x="11850" y="7742"/>
                  </a:lnTo>
                  <a:cubicBezTo>
                    <a:pt x="12471" y="8052"/>
                    <a:pt x="13587" y="8315"/>
                    <a:pt x="14192" y="8951"/>
                  </a:cubicBezTo>
                  <a:cubicBezTo>
                    <a:pt x="13882" y="8052"/>
                    <a:pt x="12657" y="7711"/>
                    <a:pt x="12657" y="6671"/>
                  </a:cubicBezTo>
                  <a:cubicBezTo>
                    <a:pt x="12796" y="6485"/>
                    <a:pt x="13029" y="6423"/>
                    <a:pt x="13184" y="6361"/>
                  </a:cubicBezTo>
                  <a:cubicBezTo>
                    <a:pt x="13355" y="6191"/>
                    <a:pt x="13122" y="6051"/>
                    <a:pt x="13045" y="5927"/>
                  </a:cubicBezTo>
                  <a:cubicBezTo>
                    <a:pt x="13603" y="5105"/>
                    <a:pt x="14844" y="5570"/>
                    <a:pt x="15681" y="5167"/>
                  </a:cubicBezTo>
                  <a:cubicBezTo>
                    <a:pt x="15650" y="5074"/>
                    <a:pt x="15418" y="5012"/>
                    <a:pt x="15588" y="4857"/>
                  </a:cubicBezTo>
                  <a:lnTo>
                    <a:pt x="15588" y="4857"/>
                  </a:lnTo>
                  <a:cubicBezTo>
                    <a:pt x="15438" y="4903"/>
                    <a:pt x="15283" y="4910"/>
                    <a:pt x="15129" y="4910"/>
                  </a:cubicBezTo>
                  <a:cubicBezTo>
                    <a:pt x="15064" y="4910"/>
                    <a:pt x="14999" y="4909"/>
                    <a:pt x="14934" y="4909"/>
                  </a:cubicBezTo>
                  <a:cubicBezTo>
                    <a:pt x="14693" y="4909"/>
                    <a:pt x="14458" y="4926"/>
                    <a:pt x="14254" y="5089"/>
                  </a:cubicBezTo>
                  <a:cubicBezTo>
                    <a:pt x="14099" y="5012"/>
                    <a:pt x="13820" y="4965"/>
                    <a:pt x="13836" y="4764"/>
                  </a:cubicBezTo>
                  <a:cubicBezTo>
                    <a:pt x="14130" y="4035"/>
                    <a:pt x="14797" y="4562"/>
                    <a:pt x="15200" y="4081"/>
                  </a:cubicBezTo>
                  <a:cubicBezTo>
                    <a:pt x="15278" y="3926"/>
                    <a:pt x="15200" y="3740"/>
                    <a:pt x="15076" y="3600"/>
                  </a:cubicBezTo>
                  <a:cubicBezTo>
                    <a:pt x="15013" y="3587"/>
                    <a:pt x="14952" y="3581"/>
                    <a:pt x="14894" y="3581"/>
                  </a:cubicBezTo>
                  <a:cubicBezTo>
                    <a:pt x="14516" y="3581"/>
                    <a:pt x="14232" y="3835"/>
                    <a:pt x="13819" y="3835"/>
                  </a:cubicBezTo>
                  <a:cubicBezTo>
                    <a:pt x="13799" y="3835"/>
                    <a:pt x="13779" y="3834"/>
                    <a:pt x="13758" y="3833"/>
                  </a:cubicBezTo>
                  <a:cubicBezTo>
                    <a:pt x="13740" y="3834"/>
                    <a:pt x="13723" y="3835"/>
                    <a:pt x="13706" y="3835"/>
                  </a:cubicBezTo>
                  <a:cubicBezTo>
                    <a:pt x="13023" y="3835"/>
                    <a:pt x="12889" y="2949"/>
                    <a:pt x="12238" y="2934"/>
                  </a:cubicBezTo>
                  <a:cubicBezTo>
                    <a:pt x="12202" y="2926"/>
                    <a:pt x="12158" y="2922"/>
                    <a:pt x="12112" y="2922"/>
                  </a:cubicBezTo>
                  <a:cubicBezTo>
                    <a:pt x="11961" y="2922"/>
                    <a:pt x="11788" y="2972"/>
                    <a:pt x="11788" y="3151"/>
                  </a:cubicBezTo>
                  <a:cubicBezTo>
                    <a:pt x="11230" y="3104"/>
                    <a:pt x="10641" y="2996"/>
                    <a:pt x="10299" y="2530"/>
                  </a:cubicBezTo>
                  <a:cubicBezTo>
                    <a:pt x="10253" y="2220"/>
                    <a:pt x="10377" y="1894"/>
                    <a:pt x="10222" y="1507"/>
                  </a:cubicBezTo>
                  <a:cubicBezTo>
                    <a:pt x="10198" y="1385"/>
                    <a:pt x="10088" y="1235"/>
                    <a:pt x="9959" y="1235"/>
                  </a:cubicBezTo>
                  <a:cubicBezTo>
                    <a:pt x="9924" y="1235"/>
                    <a:pt x="9887" y="1247"/>
                    <a:pt x="9850" y="1274"/>
                  </a:cubicBezTo>
                  <a:cubicBezTo>
                    <a:pt x="9694" y="1507"/>
                    <a:pt x="9850" y="1863"/>
                    <a:pt x="10005" y="2096"/>
                  </a:cubicBezTo>
                  <a:cubicBezTo>
                    <a:pt x="9988" y="2097"/>
                    <a:pt x="9970" y="2098"/>
                    <a:pt x="9953" y="2098"/>
                  </a:cubicBezTo>
                  <a:cubicBezTo>
                    <a:pt x="9525" y="2098"/>
                    <a:pt x="8979" y="1743"/>
                    <a:pt x="8562" y="1445"/>
                  </a:cubicBezTo>
                  <a:cubicBezTo>
                    <a:pt x="8485" y="762"/>
                    <a:pt x="9400" y="855"/>
                    <a:pt x="9679" y="359"/>
                  </a:cubicBezTo>
                  <a:cubicBezTo>
                    <a:pt x="9633" y="350"/>
                    <a:pt x="9587" y="346"/>
                    <a:pt x="9541" y="346"/>
                  </a:cubicBezTo>
                  <a:cubicBezTo>
                    <a:pt x="9047" y="346"/>
                    <a:pt x="8573" y="839"/>
                    <a:pt x="8080" y="839"/>
                  </a:cubicBezTo>
                  <a:cubicBezTo>
                    <a:pt x="7927" y="839"/>
                    <a:pt x="7773" y="792"/>
                    <a:pt x="7616" y="669"/>
                  </a:cubicBezTo>
                  <a:cubicBezTo>
                    <a:pt x="7213" y="374"/>
                    <a:pt x="7926" y="297"/>
                    <a:pt x="7740" y="2"/>
                  </a:cubicBezTo>
                  <a:cubicBezTo>
                    <a:pt x="7727" y="1"/>
                    <a:pt x="7714" y="0"/>
                    <a:pt x="770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27" name="Google Shape;17127;p26"/>
            <p:cNvSpPr/>
            <p:nvPr/>
          </p:nvSpPr>
          <p:spPr>
            <a:xfrm>
              <a:off x="3557775" y="806900"/>
              <a:ext cx="32200" cy="24375"/>
            </a:xfrm>
            <a:custGeom>
              <a:avLst/>
              <a:gdLst/>
              <a:ahLst/>
              <a:cxnLst/>
              <a:rect l="l" t="t" r="r" b="b"/>
              <a:pathLst>
                <a:path w="1288" h="975" extrusionOk="0">
                  <a:moveTo>
                    <a:pt x="415" y="0"/>
                  </a:moveTo>
                  <a:cubicBezTo>
                    <a:pt x="344" y="0"/>
                    <a:pt x="277" y="7"/>
                    <a:pt x="217" y="17"/>
                  </a:cubicBezTo>
                  <a:cubicBezTo>
                    <a:pt x="47" y="126"/>
                    <a:pt x="0" y="327"/>
                    <a:pt x="62" y="529"/>
                  </a:cubicBezTo>
                  <a:cubicBezTo>
                    <a:pt x="140" y="746"/>
                    <a:pt x="279" y="793"/>
                    <a:pt x="481" y="917"/>
                  </a:cubicBezTo>
                  <a:cubicBezTo>
                    <a:pt x="562" y="957"/>
                    <a:pt x="646" y="974"/>
                    <a:pt x="731" y="974"/>
                  </a:cubicBezTo>
                  <a:cubicBezTo>
                    <a:pt x="938" y="974"/>
                    <a:pt x="1144" y="872"/>
                    <a:pt x="1287" y="762"/>
                  </a:cubicBezTo>
                  <a:cubicBezTo>
                    <a:pt x="1256" y="498"/>
                    <a:pt x="1070" y="327"/>
                    <a:pt x="853" y="126"/>
                  </a:cubicBezTo>
                  <a:cubicBezTo>
                    <a:pt x="727" y="31"/>
                    <a:pt x="564" y="0"/>
                    <a:pt x="41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28" name="Google Shape;17128;p26"/>
            <p:cNvSpPr/>
            <p:nvPr/>
          </p:nvSpPr>
          <p:spPr>
            <a:xfrm>
              <a:off x="3598875" y="678150"/>
              <a:ext cx="54300" cy="43100"/>
            </a:xfrm>
            <a:custGeom>
              <a:avLst/>
              <a:gdLst/>
              <a:ahLst/>
              <a:cxnLst/>
              <a:rect l="l" t="t" r="r" b="b"/>
              <a:pathLst>
                <a:path w="2172" h="1724" extrusionOk="0">
                  <a:moveTo>
                    <a:pt x="721" y="0"/>
                  </a:moveTo>
                  <a:cubicBezTo>
                    <a:pt x="653" y="0"/>
                    <a:pt x="583" y="6"/>
                    <a:pt x="512" y="18"/>
                  </a:cubicBezTo>
                  <a:cubicBezTo>
                    <a:pt x="0" y="173"/>
                    <a:pt x="124" y="669"/>
                    <a:pt x="155" y="1135"/>
                  </a:cubicBezTo>
                  <a:cubicBezTo>
                    <a:pt x="279" y="1367"/>
                    <a:pt x="574" y="1677"/>
                    <a:pt x="853" y="1724"/>
                  </a:cubicBezTo>
                  <a:cubicBezTo>
                    <a:pt x="1303" y="1615"/>
                    <a:pt x="1892" y="1445"/>
                    <a:pt x="2171" y="995"/>
                  </a:cubicBezTo>
                  <a:cubicBezTo>
                    <a:pt x="1864" y="491"/>
                    <a:pt x="1354" y="0"/>
                    <a:pt x="7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29" name="Google Shape;17129;p26"/>
            <p:cNvSpPr/>
            <p:nvPr/>
          </p:nvSpPr>
          <p:spPr>
            <a:xfrm>
              <a:off x="3573275" y="577950"/>
              <a:ext cx="125650" cy="39450"/>
            </a:xfrm>
            <a:custGeom>
              <a:avLst/>
              <a:gdLst/>
              <a:ahLst/>
              <a:cxnLst/>
              <a:rect l="l" t="t" r="r" b="b"/>
              <a:pathLst>
                <a:path w="5026" h="1578" extrusionOk="0">
                  <a:moveTo>
                    <a:pt x="414" y="0"/>
                  </a:moveTo>
                  <a:cubicBezTo>
                    <a:pt x="245" y="0"/>
                    <a:pt x="105" y="77"/>
                    <a:pt x="62" y="304"/>
                  </a:cubicBezTo>
                  <a:cubicBezTo>
                    <a:pt x="0" y="815"/>
                    <a:pt x="481" y="738"/>
                    <a:pt x="776" y="815"/>
                  </a:cubicBezTo>
                  <a:cubicBezTo>
                    <a:pt x="1862" y="862"/>
                    <a:pt x="2932" y="1343"/>
                    <a:pt x="4017" y="1575"/>
                  </a:cubicBezTo>
                  <a:cubicBezTo>
                    <a:pt x="4053" y="1568"/>
                    <a:pt x="4090" y="1565"/>
                    <a:pt x="4129" y="1565"/>
                  </a:cubicBezTo>
                  <a:cubicBezTo>
                    <a:pt x="4212" y="1565"/>
                    <a:pt x="4301" y="1577"/>
                    <a:pt x="4388" y="1577"/>
                  </a:cubicBezTo>
                  <a:cubicBezTo>
                    <a:pt x="4505" y="1577"/>
                    <a:pt x="4619" y="1555"/>
                    <a:pt x="4715" y="1451"/>
                  </a:cubicBezTo>
                  <a:cubicBezTo>
                    <a:pt x="5026" y="1265"/>
                    <a:pt x="4622" y="1141"/>
                    <a:pt x="4622" y="908"/>
                  </a:cubicBezTo>
                  <a:cubicBezTo>
                    <a:pt x="3590" y="560"/>
                    <a:pt x="2608" y="261"/>
                    <a:pt x="1517" y="261"/>
                  </a:cubicBezTo>
                  <a:cubicBezTo>
                    <a:pt x="1396" y="261"/>
                    <a:pt x="1273" y="265"/>
                    <a:pt x="1148" y="273"/>
                  </a:cubicBezTo>
                  <a:cubicBezTo>
                    <a:pt x="998" y="179"/>
                    <a:pt x="672" y="0"/>
                    <a:pt x="41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30" name="Google Shape;17130;p26"/>
            <p:cNvSpPr/>
            <p:nvPr/>
          </p:nvSpPr>
          <p:spPr>
            <a:xfrm>
              <a:off x="3228875" y="645950"/>
              <a:ext cx="26475" cy="21800"/>
            </a:xfrm>
            <a:custGeom>
              <a:avLst/>
              <a:gdLst/>
              <a:ahLst/>
              <a:cxnLst/>
              <a:rect l="l" t="t" r="r" b="b"/>
              <a:pathLst>
                <a:path w="1059" h="872" extrusionOk="0">
                  <a:moveTo>
                    <a:pt x="757" y="1"/>
                  </a:moveTo>
                  <a:cubicBezTo>
                    <a:pt x="644" y="1"/>
                    <a:pt x="516" y="64"/>
                    <a:pt x="345" y="251"/>
                  </a:cubicBezTo>
                  <a:cubicBezTo>
                    <a:pt x="330" y="213"/>
                    <a:pt x="300" y="139"/>
                    <a:pt x="255" y="139"/>
                  </a:cubicBezTo>
                  <a:cubicBezTo>
                    <a:pt x="209" y="139"/>
                    <a:pt x="145" y="221"/>
                    <a:pt x="66" y="515"/>
                  </a:cubicBezTo>
                  <a:cubicBezTo>
                    <a:pt x="1" y="794"/>
                    <a:pt x="25" y="850"/>
                    <a:pt x="65" y="850"/>
                  </a:cubicBezTo>
                  <a:cubicBezTo>
                    <a:pt x="91" y="850"/>
                    <a:pt x="125" y="825"/>
                    <a:pt x="143" y="825"/>
                  </a:cubicBezTo>
                  <a:cubicBezTo>
                    <a:pt x="209" y="777"/>
                    <a:pt x="271" y="760"/>
                    <a:pt x="330" y="760"/>
                  </a:cubicBezTo>
                  <a:cubicBezTo>
                    <a:pt x="481" y="760"/>
                    <a:pt x="615" y="872"/>
                    <a:pt x="748" y="872"/>
                  </a:cubicBezTo>
                  <a:cubicBezTo>
                    <a:pt x="810" y="763"/>
                    <a:pt x="841" y="841"/>
                    <a:pt x="950" y="592"/>
                  </a:cubicBezTo>
                  <a:cubicBezTo>
                    <a:pt x="1059" y="344"/>
                    <a:pt x="997" y="344"/>
                    <a:pt x="1043" y="112"/>
                  </a:cubicBezTo>
                  <a:cubicBezTo>
                    <a:pt x="947" y="53"/>
                    <a:pt x="858" y="1"/>
                    <a:pt x="75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994464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B5E92259-9CCF-4396-AFF6-F0E50B961D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9A95928C-697C-445E-8AD2-F250FEAA7EBD}" type="datetimeFigureOut">
              <a:rPr lang="zh-CN" altLang="en-US"/>
              <a:pPr>
                <a:defRPr/>
              </a:pPr>
              <a:t>2024/1/13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6E7A84C3-395B-48F1-8C6E-F97BF5D57E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839EEC37-6248-48D9-B039-C9634A23C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fld id="{070DF82F-DE9A-4101-B71B-3EDC20549C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79960492"/>
      </p:ext>
    </p:extLst>
  </p:cSld>
  <p:clrMapOvr>
    <a:masterClrMapping/>
  </p:clrMapOvr>
  <p:transition spd="slow" advClick="0" advTm="0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ackground 2">
    <p:bg>
      <p:bgPr>
        <a:solidFill>
          <a:schemeClr val="accent3"/>
        </a:solidFill>
        <a:effectLst/>
      </p:bgPr>
    </p:bg>
    <p:spTree>
      <p:nvGrpSpPr>
        <p:cNvPr id="1" name="Shape 17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32" name="Google Shape;17132;p2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5" y="1"/>
            <a:ext cx="12191976" cy="68580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133" name="Google Shape;17133;p27"/>
          <p:cNvGrpSpPr/>
          <p:nvPr/>
        </p:nvGrpSpPr>
        <p:grpSpPr>
          <a:xfrm rot="-3698963">
            <a:off x="376865" y="-659349"/>
            <a:ext cx="1597296" cy="1809576"/>
            <a:chOff x="2807100" y="2138800"/>
            <a:chExt cx="649550" cy="735875"/>
          </a:xfrm>
        </p:grpSpPr>
        <p:sp>
          <p:nvSpPr>
            <p:cNvPr id="17134" name="Google Shape;17134;p27"/>
            <p:cNvSpPr/>
            <p:nvPr/>
          </p:nvSpPr>
          <p:spPr>
            <a:xfrm>
              <a:off x="2807100" y="2263275"/>
              <a:ext cx="649550" cy="611400"/>
            </a:xfrm>
            <a:custGeom>
              <a:avLst/>
              <a:gdLst/>
              <a:ahLst/>
              <a:cxnLst/>
              <a:rect l="l" t="t" r="r" b="b"/>
              <a:pathLst>
                <a:path w="25982" h="24456" extrusionOk="0">
                  <a:moveTo>
                    <a:pt x="8314" y="9306"/>
                  </a:moveTo>
                  <a:cubicBezTo>
                    <a:pt x="8329" y="9415"/>
                    <a:pt x="8329" y="9539"/>
                    <a:pt x="8360" y="9648"/>
                  </a:cubicBezTo>
                  <a:cubicBezTo>
                    <a:pt x="8314" y="9617"/>
                    <a:pt x="8283" y="9585"/>
                    <a:pt x="8252" y="9554"/>
                  </a:cubicBezTo>
                  <a:cubicBezTo>
                    <a:pt x="8283" y="9461"/>
                    <a:pt x="8298" y="9384"/>
                    <a:pt x="8314" y="9306"/>
                  </a:cubicBezTo>
                  <a:close/>
                  <a:moveTo>
                    <a:pt x="13820" y="16441"/>
                  </a:moveTo>
                  <a:cubicBezTo>
                    <a:pt x="13820" y="16456"/>
                    <a:pt x="13835" y="16472"/>
                    <a:pt x="13866" y="16487"/>
                  </a:cubicBezTo>
                  <a:lnTo>
                    <a:pt x="13820" y="16534"/>
                  </a:lnTo>
                  <a:lnTo>
                    <a:pt x="13820" y="16441"/>
                  </a:lnTo>
                  <a:close/>
                  <a:moveTo>
                    <a:pt x="18209" y="1"/>
                  </a:moveTo>
                  <a:cubicBezTo>
                    <a:pt x="15860" y="260"/>
                    <a:pt x="16061" y="3384"/>
                    <a:pt x="13368" y="3384"/>
                  </a:cubicBezTo>
                  <a:cubicBezTo>
                    <a:pt x="13323" y="3384"/>
                    <a:pt x="13277" y="3383"/>
                    <a:pt x="13230" y="3382"/>
                  </a:cubicBezTo>
                  <a:cubicBezTo>
                    <a:pt x="12702" y="3382"/>
                    <a:pt x="12812" y="2661"/>
                    <a:pt x="12328" y="2661"/>
                  </a:cubicBezTo>
                  <a:cubicBezTo>
                    <a:pt x="12300" y="2661"/>
                    <a:pt x="12270" y="2663"/>
                    <a:pt x="12238" y="2668"/>
                  </a:cubicBezTo>
                  <a:cubicBezTo>
                    <a:pt x="13137" y="3289"/>
                    <a:pt x="11710" y="3878"/>
                    <a:pt x="12207" y="4591"/>
                  </a:cubicBezTo>
                  <a:cubicBezTo>
                    <a:pt x="12160" y="4628"/>
                    <a:pt x="12111" y="4642"/>
                    <a:pt x="12060" y="4642"/>
                  </a:cubicBezTo>
                  <a:cubicBezTo>
                    <a:pt x="11891" y="4642"/>
                    <a:pt x="11701" y="4489"/>
                    <a:pt x="11531" y="4489"/>
                  </a:cubicBezTo>
                  <a:cubicBezTo>
                    <a:pt x="11425" y="4489"/>
                    <a:pt x="11326" y="4550"/>
                    <a:pt x="11245" y="4746"/>
                  </a:cubicBezTo>
                  <a:cubicBezTo>
                    <a:pt x="11865" y="5227"/>
                    <a:pt x="11478" y="5925"/>
                    <a:pt x="11353" y="6546"/>
                  </a:cubicBezTo>
                  <a:cubicBezTo>
                    <a:pt x="11338" y="6561"/>
                    <a:pt x="11291" y="6592"/>
                    <a:pt x="11260" y="6608"/>
                  </a:cubicBezTo>
                  <a:cubicBezTo>
                    <a:pt x="11034" y="6529"/>
                    <a:pt x="10817" y="6490"/>
                    <a:pt x="10607" y="6490"/>
                  </a:cubicBezTo>
                  <a:cubicBezTo>
                    <a:pt x="10443" y="6490"/>
                    <a:pt x="10284" y="6514"/>
                    <a:pt x="10128" y="6561"/>
                  </a:cubicBezTo>
                  <a:cubicBezTo>
                    <a:pt x="9616" y="6716"/>
                    <a:pt x="9322" y="7166"/>
                    <a:pt x="9151" y="7724"/>
                  </a:cubicBezTo>
                  <a:cubicBezTo>
                    <a:pt x="8856" y="7833"/>
                    <a:pt x="8655" y="8035"/>
                    <a:pt x="8500" y="8298"/>
                  </a:cubicBezTo>
                  <a:cubicBezTo>
                    <a:pt x="8624" y="7693"/>
                    <a:pt x="8686" y="7088"/>
                    <a:pt x="8608" y="6251"/>
                  </a:cubicBezTo>
                  <a:lnTo>
                    <a:pt x="8608" y="6251"/>
                  </a:lnTo>
                  <a:cubicBezTo>
                    <a:pt x="8329" y="6763"/>
                    <a:pt x="7461" y="7693"/>
                    <a:pt x="7616" y="8639"/>
                  </a:cubicBezTo>
                  <a:cubicBezTo>
                    <a:pt x="7414" y="7647"/>
                    <a:pt x="6747" y="6127"/>
                    <a:pt x="6995" y="4840"/>
                  </a:cubicBezTo>
                  <a:lnTo>
                    <a:pt x="6995" y="4840"/>
                  </a:lnTo>
                  <a:cubicBezTo>
                    <a:pt x="6220" y="5987"/>
                    <a:pt x="6871" y="7709"/>
                    <a:pt x="5677" y="8608"/>
                  </a:cubicBezTo>
                  <a:cubicBezTo>
                    <a:pt x="5666" y="8609"/>
                    <a:pt x="5654" y="8609"/>
                    <a:pt x="5643" y="8609"/>
                  </a:cubicBezTo>
                  <a:cubicBezTo>
                    <a:pt x="5303" y="8609"/>
                    <a:pt x="5035" y="8387"/>
                    <a:pt x="4855" y="8252"/>
                  </a:cubicBezTo>
                  <a:cubicBezTo>
                    <a:pt x="4842" y="8250"/>
                    <a:pt x="4830" y="8250"/>
                    <a:pt x="4818" y="8250"/>
                  </a:cubicBezTo>
                  <a:cubicBezTo>
                    <a:pt x="4516" y="8250"/>
                    <a:pt x="4541" y="8616"/>
                    <a:pt x="4452" y="8810"/>
                  </a:cubicBezTo>
                  <a:cubicBezTo>
                    <a:pt x="4434" y="8811"/>
                    <a:pt x="4416" y="8811"/>
                    <a:pt x="4399" y="8811"/>
                  </a:cubicBezTo>
                  <a:cubicBezTo>
                    <a:pt x="3011" y="8811"/>
                    <a:pt x="2467" y="7003"/>
                    <a:pt x="1272" y="6391"/>
                  </a:cubicBezTo>
                  <a:lnTo>
                    <a:pt x="1272" y="6391"/>
                  </a:lnTo>
                  <a:cubicBezTo>
                    <a:pt x="1203" y="6502"/>
                    <a:pt x="1308" y="6775"/>
                    <a:pt x="1096" y="6775"/>
                  </a:cubicBezTo>
                  <a:cubicBezTo>
                    <a:pt x="1071" y="6775"/>
                    <a:pt x="1043" y="6771"/>
                    <a:pt x="1009" y="6763"/>
                  </a:cubicBezTo>
                  <a:lnTo>
                    <a:pt x="1009" y="6763"/>
                  </a:lnTo>
                  <a:cubicBezTo>
                    <a:pt x="1567" y="7166"/>
                    <a:pt x="1722" y="7941"/>
                    <a:pt x="2451" y="8112"/>
                  </a:cubicBezTo>
                  <a:cubicBezTo>
                    <a:pt x="2513" y="8360"/>
                    <a:pt x="2684" y="8701"/>
                    <a:pt x="2435" y="8888"/>
                  </a:cubicBezTo>
                  <a:cubicBezTo>
                    <a:pt x="2322" y="8916"/>
                    <a:pt x="2221" y="8929"/>
                    <a:pt x="2130" y="8929"/>
                  </a:cubicBezTo>
                  <a:cubicBezTo>
                    <a:pt x="1337" y="8929"/>
                    <a:pt x="1300" y="7949"/>
                    <a:pt x="466" y="7879"/>
                  </a:cubicBezTo>
                  <a:cubicBezTo>
                    <a:pt x="202" y="7941"/>
                    <a:pt x="78" y="8190"/>
                    <a:pt x="0" y="8438"/>
                  </a:cubicBezTo>
                  <a:cubicBezTo>
                    <a:pt x="326" y="9120"/>
                    <a:pt x="1024" y="9167"/>
                    <a:pt x="1412" y="9787"/>
                  </a:cubicBezTo>
                  <a:cubicBezTo>
                    <a:pt x="2110" y="10609"/>
                    <a:pt x="1117" y="11524"/>
                    <a:pt x="1707" y="12346"/>
                  </a:cubicBezTo>
                  <a:cubicBezTo>
                    <a:pt x="1780" y="12529"/>
                    <a:pt x="1958" y="12740"/>
                    <a:pt x="2158" y="12740"/>
                  </a:cubicBezTo>
                  <a:cubicBezTo>
                    <a:pt x="2213" y="12740"/>
                    <a:pt x="2270" y="12724"/>
                    <a:pt x="2327" y="12687"/>
                  </a:cubicBezTo>
                  <a:cubicBezTo>
                    <a:pt x="2761" y="13385"/>
                    <a:pt x="3133" y="14161"/>
                    <a:pt x="2901" y="14983"/>
                  </a:cubicBezTo>
                  <a:cubicBezTo>
                    <a:pt x="2575" y="15293"/>
                    <a:pt x="2094" y="15417"/>
                    <a:pt x="1784" y="15960"/>
                  </a:cubicBezTo>
                  <a:cubicBezTo>
                    <a:pt x="1598" y="16115"/>
                    <a:pt x="1520" y="16503"/>
                    <a:pt x="1815" y="16611"/>
                  </a:cubicBezTo>
                  <a:cubicBezTo>
                    <a:pt x="2218" y="16580"/>
                    <a:pt x="2513" y="16084"/>
                    <a:pt x="2653" y="15712"/>
                  </a:cubicBezTo>
                  <a:cubicBezTo>
                    <a:pt x="3040" y="16224"/>
                    <a:pt x="3102" y="17201"/>
                    <a:pt x="3133" y="17961"/>
                  </a:cubicBezTo>
                  <a:cubicBezTo>
                    <a:pt x="2964" y="18119"/>
                    <a:pt x="2798" y="18179"/>
                    <a:pt x="2631" y="18179"/>
                  </a:cubicBezTo>
                  <a:cubicBezTo>
                    <a:pt x="2118" y="18179"/>
                    <a:pt x="1606" y="17610"/>
                    <a:pt x="1027" y="17610"/>
                  </a:cubicBezTo>
                  <a:cubicBezTo>
                    <a:pt x="985" y="17610"/>
                    <a:pt x="943" y="17613"/>
                    <a:pt x="900" y="17619"/>
                  </a:cubicBezTo>
                  <a:cubicBezTo>
                    <a:pt x="1350" y="18566"/>
                    <a:pt x="3071" y="18426"/>
                    <a:pt x="3056" y="19744"/>
                  </a:cubicBezTo>
                  <a:cubicBezTo>
                    <a:pt x="3056" y="20023"/>
                    <a:pt x="2958" y="20091"/>
                    <a:pt x="2826" y="20091"/>
                  </a:cubicBezTo>
                  <a:cubicBezTo>
                    <a:pt x="2702" y="20091"/>
                    <a:pt x="2549" y="20031"/>
                    <a:pt x="2420" y="20031"/>
                  </a:cubicBezTo>
                  <a:cubicBezTo>
                    <a:pt x="2320" y="20031"/>
                    <a:pt x="2234" y="20067"/>
                    <a:pt x="2187" y="20194"/>
                  </a:cubicBezTo>
                  <a:cubicBezTo>
                    <a:pt x="2404" y="20566"/>
                    <a:pt x="2947" y="20489"/>
                    <a:pt x="3211" y="20721"/>
                  </a:cubicBezTo>
                  <a:cubicBezTo>
                    <a:pt x="3428" y="21202"/>
                    <a:pt x="4312" y="21295"/>
                    <a:pt x="3831" y="21854"/>
                  </a:cubicBezTo>
                  <a:cubicBezTo>
                    <a:pt x="5099" y="22644"/>
                    <a:pt x="5879" y="24094"/>
                    <a:pt x="7592" y="24094"/>
                  </a:cubicBezTo>
                  <a:cubicBezTo>
                    <a:pt x="7660" y="24094"/>
                    <a:pt x="7730" y="24092"/>
                    <a:pt x="7802" y="24087"/>
                  </a:cubicBezTo>
                  <a:cubicBezTo>
                    <a:pt x="8015" y="24365"/>
                    <a:pt x="8293" y="24455"/>
                    <a:pt x="8589" y="24455"/>
                  </a:cubicBezTo>
                  <a:cubicBezTo>
                    <a:pt x="9136" y="24455"/>
                    <a:pt x="9746" y="24149"/>
                    <a:pt x="10128" y="24149"/>
                  </a:cubicBezTo>
                  <a:cubicBezTo>
                    <a:pt x="11167" y="23932"/>
                    <a:pt x="11865" y="23280"/>
                    <a:pt x="12439" y="22505"/>
                  </a:cubicBezTo>
                  <a:cubicBezTo>
                    <a:pt x="13297" y="22889"/>
                    <a:pt x="14084" y="23330"/>
                    <a:pt x="15002" y="23330"/>
                  </a:cubicBezTo>
                  <a:cubicBezTo>
                    <a:pt x="15047" y="23330"/>
                    <a:pt x="15092" y="23329"/>
                    <a:pt x="15138" y="23327"/>
                  </a:cubicBezTo>
                  <a:cubicBezTo>
                    <a:pt x="16921" y="23017"/>
                    <a:pt x="18348" y="22195"/>
                    <a:pt x="18845" y="20504"/>
                  </a:cubicBezTo>
                  <a:cubicBezTo>
                    <a:pt x="19387" y="19868"/>
                    <a:pt x="18457" y="19574"/>
                    <a:pt x="18178" y="19139"/>
                  </a:cubicBezTo>
                  <a:cubicBezTo>
                    <a:pt x="17170" y="18100"/>
                    <a:pt x="18767" y="17356"/>
                    <a:pt x="19170" y="16565"/>
                  </a:cubicBezTo>
                  <a:cubicBezTo>
                    <a:pt x="19403" y="16162"/>
                    <a:pt x="19108" y="15696"/>
                    <a:pt x="18643" y="15619"/>
                  </a:cubicBezTo>
                  <a:cubicBezTo>
                    <a:pt x="18562" y="15604"/>
                    <a:pt x="18485" y="15597"/>
                    <a:pt x="18410" y="15597"/>
                  </a:cubicBezTo>
                  <a:cubicBezTo>
                    <a:pt x="17271" y="15597"/>
                    <a:pt x="16889" y="17211"/>
                    <a:pt x="16043" y="17211"/>
                  </a:cubicBezTo>
                  <a:cubicBezTo>
                    <a:pt x="15888" y="17211"/>
                    <a:pt x="15718" y="17157"/>
                    <a:pt x="15526" y="17030"/>
                  </a:cubicBezTo>
                  <a:cubicBezTo>
                    <a:pt x="15541" y="16968"/>
                    <a:pt x="15557" y="16937"/>
                    <a:pt x="15557" y="16891"/>
                  </a:cubicBezTo>
                  <a:cubicBezTo>
                    <a:pt x="15696" y="16844"/>
                    <a:pt x="15820" y="16782"/>
                    <a:pt x="15929" y="16658"/>
                  </a:cubicBezTo>
                  <a:cubicBezTo>
                    <a:pt x="16177" y="16332"/>
                    <a:pt x="16673" y="16177"/>
                    <a:pt x="16472" y="15634"/>
                  </a:cubicBezTo>
                  <a:cubicBezTo>
                    <a:pt x="16565" y="15402"/>
                    <a:pt x="16611" y="15215"/>
                    <a:pt x="16611" y="15014"/>
                  </a:cubicBezTo>
                  <a:cubicBezTo>
                    <a:pt x="16828" y="14704"/>
                    <a:pt x="17061" y="14393"/>
                    <a:pt x="17263" y="14083"/>
                  </a:cubicBezTo>
                  <a:cubicBezTo>
                    <a:pt x="18395" y="13680"/>
                    <a:pt x="19046" y="12501"/>
                    <a:pt x="20396" y="12346"/>
                  </a:cubicBezTo>
                  <a:cubicBezTo>
                    <a:pt x="20474" y="12334"/>
                    <a:pt x="20551" y="12328"/>
                    <a:pt x="20627" y="12328"/>
                  </a:cubicBezTo>
                  <a:cubicBezTo>
                    <a:pt x="21417" y="12328"/>
                    <a:pt x="22053" y="12949"/>
                    <a:pt x="22675" y="13246"/>
                  </a:cubicBezTo>
                  <a:cubicBezTo>
                    <a:pt x="22846" y="13060"/>
                    <a:pt x="23036" y="12998"/>
                    <a:pt x="23235" y="12998"/>
                  </a:cubicBezTo>
                  <a:cubicBezTo>
                    <a:pt x="23638" y="12998"/>
                    <a:pt x="24075" y="13252"/>
                    <a:pt x="24450" y="13252"/>
                  </a:cubicBezTo>
                  <a:cubicBezTo>
                    <a:pt x="24632" y="13252"/>
                    <a:pt x="24799" y="13192"/>
                    <a:pt x="24940" y="13013"/>
                  </a:cubicBezTo>
                  <a:cubicBezTo>
                    <a:pt x="24071" y="12889"/>
                    <a:pt x="24630" y="11989"/>
                    <a:pt x="23746" y="11803"/>
                  </a:cubicBezTo>
                  <a:cubicBezTo>
                    <a:pt x="23609" y="11821"/>
                    <a:pt x="23474" y="11829"/>
                    <a:pt x="23341" y="11829"/>
                  </a:cubicBezTo>
                  <a:cubicBezTo>
                    <a:pt x="22642" y="11829"/>
                    <a:pt x="21983" y="11592"/>
                    <a:pt x="21280" y="11136"/>
                  </a:cubicBezTo>
                  <a:cubicBezTo>
                    <a:pt x="20551" y="10640"/>
                    <a:pt x="21280" y="9880"/>
                    <a:pt x="21342" y="9337"/>
                  </a:cubicBezTo>
                  <a:cubicBezTo>
                    <a:pt x="22769" y="8190"/>
                    <a:pt x="23296" y="6266"/>
                    <a:pt x="24118" y="4746"/>
                  </a:cubicBezTo>
                  <a:cubicBezTo>
                    <a:pt x="24133" y="4762"/>
                    <a:pt x="24180" y="4778"/>
                    <a:pt x="24195" y="4793"/>
                  </a:cubicBezTo>
                  <a:cubicBezTo>
                    <a:pt x="24253" y="4803"/>
                    <a:pt x="24313" y="4808"/>
                    <a:pt x="24374" y="4808"/>
                  </a:cubicBezTo>
                  <a:cubicBezTo>
                    <a:pt x="25086" y="4808"/>
                    <a:pt x="25981" y="4160"/>
                    <a:pt x="25824" y="3289"/>
                  </a:cubicBezTo>
                  <a:cubicBezTo>
                    <a:pt x="25467" y="2994"/>
                    <a:pt x="25700" y="2296"/>
                    <a:pt x="25079" y="2234"/>
                  </a:cubicBezTo>
                  <a:cubicBezTo>
                    <a:pt x="24537" y="2265"/>
                    <a:pt x="23885" y="2606"/>
                    <a:pt x="23575" y="3211"/>
                  </a:cubicBezTo>
                  <a:cubicBezTo>
                    <a:pt x="23466" y="3444"/>
                    <a:pt x="23451" y="3676"/>
                    <a:pt x="23497" y="3862"/>
                  </a:cubicBezTo>
                  <a:cubicBezTo>
                    <a:pt x="23280" y="3940"/>
                    <a:pt x="23063" y="4064"/>
                    <a:pt x="22908" y="4312"/>
                  </a:cubicBezTo>
                  <a:cubicBezTo>
                    <a:pt x="22536" y="4002"/>
                    <a:pt x="22489" y="3134"/>
                    <a:pt x="22040" y="2730"/>
                  </a:cubicBezTo>
                  <a:cubicBezTo>
                    <a:pt x="21608" y="2871"/>
                    <a:pt x="21108" y="3357"/>
                    <a:pt x="20552" y="3357"/>
                  </a:cubicBezTo>
                  <a:cubicBezTo>
                    <a:pt x="20309" y="3357"/>
                    <a:pt x="20055" y="3264"/>
                    <a:pt x="19791" y="3009"/>
                  </a:cubicBezTo>
                  <a:cubicBezTo>
                    <a:pt x="20070" y="1676"/>
                    <a:pt x="18441" y="1179"/>
                    <a:pt x="1820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35" name="Google Shape;17135;p27"/>
            <p:cNvSpPr/>
            <p:nvPr/>
          </p:nvSpPr>
          <p:spPr>
            <a:xfrm>
              <a:off x="3250675" y="2138800"/>
              <a:ext cx="32975" cy="48275"/>
            </a:xfrm>
            <a:custGeom>
              <a:avLst/>
              <a:gdLst/>
              <a:ahLst/>
              <a:cxnLst/>
              <a:rect l="l" t="t" r="r" b="b"/>
              <a:pathLst>
                <a:path w="1319" h="1931" extrusionOk="0">
                  <a:moveTo>
                    <a:pt x="357" y="1"/>
                  </a:moveTo>
                  <a:cubicBezTo>
                    <a:pt x="47" y="218"/>
                    <a:pt x="47" y="606"/>
                    <a:pt x="0" y="1040"/>
                  </a:cubicBezTo>
                  <a:cubicBezTo>
                    <a:pt x="16" y="1381"/>
                    <a:pt x="233" y="1676"/>
                    <a:pt x="404" y="1893"/>
                  </a:cubicBezTo>
                  <a:cubicBezTo>
                    <a:pt x="474" y="1919"/>
                    <a:pt x="541" y="1931"/>
                    <a:pt x="606" y="1931"/>
                  </a:cubicBezTo>
                  <a:cubicBezTo>
                    <a:pt x="813" y="1931"/>
                    <a:pt x="991" y="1810"/>
                    <a:pt x="1133" y="1645"/>
                  </a:cubicBezTo>
                  <a:cubicBezTo>
                    <a:pt x="1319" y="1350"/>
                    <a:pt x="1257" y="1149"/>
                    <a:pt x="1241" y="807"/>
                  </a:cubicBezTo>
                  <a:cubicBezTo>
                    <a:pt x="1164" y="373"/>
                    <a:pt x="714" y="110"/>
                    <a:pt x="35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36" name="Google Shape;17136;p27"/>
            <p:cNvSpPr/>
            <p:nvPr/>
          </p:nvSpPr>
          <p:spPr>
            <a:xfrm>
              <a:off x="3048275" y="2170950"/>
              <a:ext cx="67500" cy="74250"/>
            </a:xfrm>
            <a:custGeom>
              <a:avLst/>
              <a:gdLst/>
              <a:ahLst/>
              <a:cxnLst/>
              <a:rect l="l" t="t" r="r" b="b"/>
              <a:pathLst>
                <a:path w="2700" h="2970" extrusionOk="0">
                  <a:moveTo>
                    <a:pt x="580" y="1"/>
                  </a:moveTo>
                  <a:cubicBezTo>
                    <a:pt x="557" y="1"/>
                    <a:pt x="535" y="1"/>
                    <a:pt x="512" y="2"/>
                  </a:cubicBezTo>
                  <a:cubicBezTo>
                    <a:pt x="156" y="871"/>
                    <a:pt x="0" y="2065"/>
                    <a:pt x="822" y="2794"/>
                  </a:cubicBezTo>
                  <a:cubicBezTo>
                    <a:pt x="988" y="2918"/>
                    <a:pt x="1142" y="2969"/>
                    <a:pt x="1289" y="2969"/>
                  </a:cubicBezTo>
                  <a:cubicBezTo>
                    <a:pt x="1693" y="2969"/>
                    <a:pt x="2040" y="2581"/>
                    <a:pt x="2404" y="2251"/>
                  </a:cubicBezTo>
                  <a:cubicBezTo>
                    <a:pt x="2591" y="1910"/>
                    <a:pt x="2699" y="1305"/>
                    <a:pt x="2528" y="917"/>
                  </a:cubicBezTo>
                  <a:cubicBezTo>
                    <a:pt x="2016" y="496"/>
                    <a:pt x="1329" y="1"/>
                    <a:pt x="58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37" name="Google Shape;17137;p27"/>
            <p:cNvSpPr/>
            <p:nvPr/>
          </p:nvSpPr>
          <p:spPr>
            <a:xfrm>
              <a:off x="2910250" y="2203025"/>
              <a:ext cx="97325" cy="164050"/>
            </a:xfrm>
            <a:custGeom>
              <a:avLst/>
              <a:gdLst/>
              <a:ahLst/>
              <a:cxnLst/>
              <a:rect l="l" t="t" r="r" b="b"/>
              <a:pathLst>
                <a:path w="3893" h="6562" extrusionOk="0">
                  <a:moveTo>
                    <a:pt x="375" y="0"/>
                  </a:moveTo>
                  <a:cubicBezTo>
                    <a:pt x="101" y="0"/>
                    <a:pt x="240" y="442"/>
                    <a:pt x="0" y="642"/>
                  </a:cubicBezTo>
                  <a:cubicBezTo>
                    <a:pt x="543" y="2302"/>
                    <a:pt x="1086" y="3884"/>
                    <a:pt x="2295" y="5249"/>
                  </a:cubicBezTo>
                  <a:cubicBezTo>
                    <a:pt x="2322" y="5625"/>
                    <a:pt x="2454" y="6561"/>
                    <a:pt x="3014" y="6561"/>
                  </a:cubicBezTo>
                  <a:cubicBezTo>
                    <a:pt x="3100" y="6561"/>
                    <a:pt x="3196" y="6539"/>
                    <a:pt x="3304" y="6490"/>
                  </a:cubicBezTo>
                  <a:cubicBezTo>
                    <a:pt x="3893" y="6086"/>
                    <a:pt x="3397" y="5590"/>
                    <a:pt x="3226" y="5202"/>
                  </a:cubicBezTo>
                  <a:cubicBezTo>
                    <a:pt x="2342" y="3884"/>
                    <a:pt x="1954" y="2224"/>
                    <a:pt x="1303" y="751"/>
                  </a:cubicBezTo>
                  <a:cubicBezTo>
                    <a:pt x="1055" y="549"/>
                    <a:pt x="977" y="100"/>
                    <a:pt x="543" y="38"/>
                  </a:cubicBezTo>
                  <a:cubicBezTo>
                    <a:pt x="474" y="12"/>
                    <a:pt x="419" y="0"/>
                    <a:pt x="37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38" name="Google Shape;17138;p27"/>
            <p:cNvSpPr/>
            <p:nvPr/>
          </p:nvSpPr>
          <p:spPr>
            <a:xfrm>
              <a:off x="3343725" y="2675025"/>
              <a:ext cx="48875" cy="32475"/>
            </a:xfrm>
            <a:custGeom>
              <a:avLst/>
              <a:gdLst/>
              <a:ahLst/>
              <a:cxnLst/>
              <a:rect l="l" t="t" r="r" b="b"/>
              <a:pathLst>
                <a:path w="1955" h="1299" extrusionOk="0">
                  <a:moveTo>
                    <a:pt x="892" y="0"/>
                  </a:moveTo>
                  <a:cubicBezTo>
                    <a:pt x="838" y="0"/>
                    <a:pt x="761" y="12"/>
                    <a:pt x="637" y="48"/>
                  </a:cubicBezTo>
                  <a:cubicBezTo>
                    <a:pt x="249" y="141"/>
                    <a:pt x="280" y="234"/>
                    <a:pt x="1" y="374"/>
                  </a:cubicBezTo>
                  <a:cubicBezTo>
                    <a:pt x="16" y="700"/>
                    <a:pt x="78" y="994"/>
                    <a:pt x="745" y="1072"/>
                  </a:cubicBezTo>
                  <a:cubicBezTo>
                    <a:pt x="694" y="1144"/>
                    <a:pt x="601" y="1298"/>
                    <a:pt x="777" y="1298"/>
                  </a:cubicBezTo>
                  <a:cubicBezTo>
                    <a:pt x="865" y="1298"/>
                    <a:pt x="1022" y="1259"/>
                    <a:pt x="1288" y="1149"/>
                  </a:cubicBezTo>
                  <a:cubicBezTo>
                    <a:pt x="1955" y="855"/>
                    <a:pt x="1629" y="855"/>
                    <a:pt x="1583" y="793"/>
                  </a:cubicBezTo>
                  <a:cubicBezTo>
                    <a:pt x="1179" y="669"/>
                    <a:pt x="1273" y="296"/>
                    <a:pt x="1117" y="48"/>
                  </a:cubicBezTo>
                  <a:cubicBezTo>
                    <a:pt x="1014" y="48"/>
                    <a:pt x="1000" y="0"/>
                    <a:pt x="89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7139" name="Google Shape;17139;p27"/>
          <p:cNvGrpSpPr/>
          <p:nvPr/>
        </p:nvGrpSpPr>
        <p:grpSpPr>
          <a:xfrm rot="2455371">
            <a:off x="11590236" y="929549"/>
            <a:ext cx="1503589" cy="1556732"/>
            <a:chOff x="3212275" y="349350"/>
            <a:chExt cx="486650" cy="503850"/>
          </a:xfrm>
        </p:grpSpPr>
        <p:sp>
          <p:nvSpPr>
            <p:cNvPr id="17140" name="Google Shape;17140;p27"/>
            <p:cNvSpPr/>
            <p:nvPr/>
          </p:nvSpPr>
          <p:spPr>
            <a:xfrm>
              <a:off x="3212275" y="349350"/>
              <a:ext cx="392050" cy="503850"/>
            </a:xfrm>
            <a:custGeom>
              <a:avLst/>
              <a:gdLst/>
              <a:ahLst/>
              <a:cxnLst/>
              <a:rect l="l" t="t" r="r" b="b"/>
              <a:pathLst>
                <a:path w="15682" h="20154" extrusionOk="0">
                  <a:moveTo>
                    <a:pt x="11106" y="7695"/>
                  </a:moveTo>
                  <a:cubicBezTo>
                    <a:pt x="11152" y="7726"/>
                    <a:pt x="11183" y="7788"/>
                    <a:pt x="11230" y="7819"/>
                  </a:cubicBezTo>
                  <a:cubicBezTo>
                    <a:pt x="11168" y="7788"/>
                    <a:pt x="11090" y="7742"/>
                    <a:pt x="11013" y="7711"/>
                  </a:cubicBezTo>
                  <a:cubicBezTo>
                    <a:pt x="11044" y="7711"/>
                    <a:pt x="11075" y="7695"/>
                    <a:pt x="11106" y="7695"/>
                  </a:cubicBezTo>
                  <a:close/>
                  <a:moveTo>
                    <a:pt x="4995" y="7897"/>
                  </a:moveTo>
                  <a:cubicBezTo>
                    <a:pt x="5026" y="7928"/>
                    <a:pt x="5042" y="7928"/>
                    <a:pt x="5057" y="7943"/>
                  </a:cubicBezTo>
                  <a:lnTo>
                    <a:pt x="4995" y="7943"/>
                  </a:lnTo>
                  <a:lnTo>
                    <a:pt x="4995" y="7897"/>
                  </a:lnTo>
                  <a:close/>
                  <a:moveTo>
                    <a:pt x="7701" y="0"/>
                  </a:moveTo>
                  <a:cubicBezTo>
                    <a:pt x="7430" y="0"/>
                    <a:pt x="7263" y="300"/>
                    <a:pt x="7011" y="359"/>
                  </a:cubicBezTo>
                  <a:cubicBezTo>
                    <a:pt x="6983" y="353"/>
                    <a:pt x="6954" y="350"/>
                    <a:pt x="6924" y="350"/>
                  </a:cubicBezTo>
                  <a:cubicBezTo>
                    <a:pt x="6730" y="350"/>
                    <a:pt x="6518" y="472"/>
                    <a:pt x="6358" y="472"/>
                  </a:cubicBezTo>
                  <a:cubicBezTo>
                    <a:pt x="6251" y="472"/>
                    <a:pt x="6167" y="417"/>
                    <a:pt x="6127" y="235"/>
                  </a:cubicBezTo>
                  <a:cubicBezTo>
                    <a:pt x="5135" y="623"/>
                    <a:pt x="3971" y="452"/>
                    <a:pt x="3274" y="1522"/>
                  </a:cubicBezTo>
                  <a:cubicBezTo>
                    <a:pt x="2591" y="1538"/>
                    <a:pt x="2545" y="2453"/>
                    <a:pt x="2281" y="2778"/>
                  </a:cubicBezTo>
                  <a:cubicBezTo>
                    <a:pt x="2002" y="3414"/>
                    <a:pt x="2048" y="4081"/>
                    <a:pt x="2250" y="4717"/>
                  </a:cubicBezTo>
                  <a:cubicBezTo>
                    <a:pt x="1661" y="5043"/>
                    <a:pt x="1071" y="5307"/>
                    <a:pt x="699" y="5865"/>
                  </a:cubicBezTo>
                  <a:cubicBezTo>
                    <a:pt x="141" y="6982"/>
                    <a:pt x="1" y="8098"/>
                    <a:pt x="730" y="9060"/>
                  </a:cubicBezTo>
                  <a:cubicBezTo>
                    <a:pt x="789" y="9298"/>
                    <a:pt x="922" y="9364"/>
                    <a:pt x="1080" y="9364"/>
                  </a:cubicBezTo>
                  <a:cubicBezTo>
                    <a:pt x="1278" y="9364"/>
                    <a:pt x="1516" y="9260"/>
                    <a:pt x="1698" y="9260"/>
                  </a:cubicBezTo>
                  <a:cubicBezTo>
                    <a:pt x="1712" y="9260"/>
                    <a:pt x="1725" y="9260"/>
                    <a:pt x="1738" y="9261"/>
                  </a:cubicBezTo>
                  <a:cubicBezTo>
                    <a:pt x="1793" y="9254"/>
                    <a:pt x="1844" y="9250"/>
                    <a:pt x="1891" y="9250"/>
                  </a:cubicBezTo>
                  <a:cubicBezTo>
                    <a:pt x="2706" y="9250"/>
                    <a:pt x="2512" y="10331"/>
                    <a:pt x="2746" y="10859"/>
                  </a:cubicBezTo>
                  <a:cubicBezTo>
                    <a:pt x="2817" y="11028"/>
                    <a:pt x="2975" y="11115"/>
                    <a:pt x="3141" y="11115"/>
                  </a:cubicBezTo>
                  <a:cubicBezTo>
                    <a:pt x="3264" y="11115"/>
                    <a:pt x="3391" y="11067"/>
                    <a:pt x="3491" y="10968"/>
                  </a:cubicBezTo>
                  <a:cubicBezTo>
                    <a:pt x="4282" y="10223"/>
                    <a:pt x="2963" y="9044"/>
                    <a:pt x="3971" y="8672"/>
                  </a:cubicBezTo>
                  <a:lnTo>
                    <a:pt x="3971" y="8672"/>
                  </a:lnTo>
                  <a:cubicBezTo>
                    <a:pt x="3987" y="8688"/>
                    <a:pt x="4018" y="8734"/>
                    <a:pt x="4033" y="8750"/>
                  </a:cubicBezTo>
                  <a:cubicBezTo>
                    <a:pt x="4018" y="8843"/>
                    <a:pt x="3987" y="8951"/>
                    <a:pt x="4018" y="9044"/>
                  </a:cubicBezTo>
                  <a:cubicBezTo>
                    <a:pt x="4096" y="9324"/>
                    <a:pt x="3971" y="9649"/>
                    <a:pt x="4359" y="9758"/>
                  </a:cubicBezTo>
                  <a:cubicBezTo>
                    <a:pt x="4437" y="9897"/>
                    <a:pt x="4561" y="10006"/>
                    <a:pt x="4654" y="10099"/>
                  </a:cubicBezTo>
                  <a:cubicBezTo>
                    <a:pt x="4731" y="10347"/>
                    <a:pt x="4809" y="10595"/>
                    <a:pt x="4902" y="10843"/>
                  </a:cubicBezTo>
                  <a:cubicBezTo>
                    <a:pt x="4669" y="11619"/>
                    <a:pt x="5042" y="12472"/>
                    <a:pt x="4576" y="13294"/>
                  </a:cubicBezTo>
                  <a:cubicBezTo>
                    <a:pt x="4282" y="13837"/>
                    <a:pt x="3599" y="13930"/>
                    <a:pt x="3134" y="14178"/>
                  </a:cubicBezTo>
                  <a:cubicBezTo>
                    <a:pt x="3274" y="14860"/>
                    <a:pt x="2188" y="14922"/>
                    <a:pt x="2343" y="15527"/>
                  </a:cubicBezTo>
                  <a:cubicBezTo>
                    <a:pt x="2457" y="15413"/>
                    <a:pt x="2559" y="15376"/>
                    <a:pt x="2656" y="15376"/>
                  </a:cubicBezTo>
                  <a:cubicBezTo>
                    <a:pt x="2837" y="15376"/>
                    <a:pt x="3001" y="15506"/>
                    <a:pt x="3191" y="15506"/>
                  </a:cubicBezTo>
                  <a:cubicBezTo>
                    <a:pt x="3288" y="15506"/>
                    <a:pt x="3391" y="15472"/>
                    <a:pt x="3506" y="15372"/>
                  </a:cubicBezTo>
                  <a:cubicBezTo>
                    <a:pt x="3801" y="14860"/>
                    <a:pt x="4251" y="14519"/>
                    <a:pt x="4871" y="14287"/>
                  </a:cubicBezTo>
                  <a:cubicBezTo>
                    <a:pt x="4944" y="14259"/>
                    <a:pt x="5009" y="14247"/>
                    <a:pt x="5069" y="14247"/>
                  </a:cubicBezTo>
                  <a:cubicBezTo>
                    <a:pt x="5479" y="14247"/>
                    <a:pt x="5602" y="14832"/>
                    <a:pt x="5833" y="15062"/>
                  </a:cubicBezTo>
                  <a:cubicBezTo>
                    <a:pt x="5879" y="16318"/>
                    <a:pt x="6732" y="17388"/>
                    <a:pt x="7228" y="18474"/>
                  </a:cubicBezTo>
                  <a:cubicBezTo>
                    <a:pt x="7213" y="18474"/>
                    <a:pt x="7197" y="18490"/>
                    <a:pt x="7166" y="18490"/>
                  </a:cubicBezTo>
                  <a:cubicBezTo>
                    <a:pt x="6810" y="18831"/>
                    <a:pt x="6748" y="19715"/>
                    <a:pt x="7353" y="19994"/>
                  </a:cubicBezTo>
                  <a:cubicBezTo>
                    <a:pt x="7370" y="19992"/>
                    <a:pt x="7387" y="19990"/>
                    <a:pt x="7404" y="19990"/>
                  </a:cubicBezTo>
                  <a:cubicBezTo>
                    <a:pt x="7604" y="19990"/>
                    <a:pt x="7792" y="20153"/>
                    <a:pt x="7975" y="20153"/>
                  </a:cubicBezTo>
                  <a:cubicBezTo>
                    <a:pt x="8058" y="20153"/>
                    <a:pt x="8139" y="20120"/>
                    <a:pt x="8221" y="20025"/>
                  </a:cubicBezTo>
                  <a:cubicBezTo>
                    <a:pt x="8438" y="19715"/>
                    <a:pt x="8516" y="19203"/>
                    <a:pt x="8299" y="18800"/>
                  </a:cubicBezTo>
                  <a:cubicBezTo>
                    <a:pt x="8206" y="18645"/>
                    <a:pt x="8081" y="18552"/>
                    <a:pt x="7973" y="18490"/>
                  </a:cubicBezTo>
                  <a:cubicBezTo>
                    <a:pt x="8019" y="18335"/>
                    <a:pt x="8019" y="18179"/>
                    <a:pt x="7942" y="17978"/>
                  </a:cubicBezTo>
                  <a:cubicBezTo>
                    <a:pt x="7977" y="17970"/>
                    <a:pt x="8014" y="17966"/>
                    <a:pt x="8052" y="17966"/>
                  </a:cubicBezTo>
                  <a:cubicBezTo>
                    <a:pt x="8344" y="17966"/>
                    <a:pt x="8710" y="18176"/>
                    <a:pt x="9051" y="18176"/>
                  </a:cubicBezTo>
                  <a:cubicBezTo>
                    <a:pt x="9096" y="18176"/>
                    <a:pt x="9139" y="18172"/>
                    <a:pt x="9183" y="18164"/>
                  </a:cubicBezTo>
                  <a:cubicBezTo>
                    <a:pt x="9322" y="17730"/>
                    <a:pt x="9136" y="16939"/>
                    <a:pt x="9943" y="16799"/>
                  </a:cubicBezTo>
                  <a:cubicBezTo>
                    <a:pt x="10170" y="17001"/>
                    <a:pt x="10427" y="17058"/>
                    <a:pt x="10696" y="17058"/>
                  </a:cubicBezTo>
                  <a:cubicBezTo>
                    <a:pt x="11044" y="17058"/>
                    <a:pt x="11412" y="16962"/>
                    <a:pt x="11763" y="16962"/>
                  </a:cubicBezTo>
                  <a:cubicBezTo>
                    <a:pt x="11954" y="16962"/>
                    <a:pt x="12140" y="16991"/>
                    <a:pt x="12316" y="17078"/>
                  </a:cubicBezTo>
                  <a:cubicBezTo>
                    <a:pt x="13122" y="15651"/>
                    <a:pt x="11261" y="14473"/>
                    <a:pt x="12471" y="12968"/>
                  </a:cubicBezTo>
                  <a:cubicBezTo>
                    <a:pt x="12548" y="12865"/>
                    <a:pt x="12643" y="12841"/>
                    <a:pt x="12742" y="12841"/>
                  </a:cubicBezTo>
                  <a:cubicBezTo>
                    <a:pt x="12828" y="12841"/>
                    <a:pt x="12918" y="12859"/>
                    <a:pt x="13002" y="12859"/>
                  </a:cubicBezTo>
                  <a:cubicBezTo>
                    <a:pt x="13109" y="12859"/>
                    <a:pt x="13207" y="12829"/>
                    <a:pt x="13277" y="12689"/>
                  </a:cubicBezTo>
                  <a:lnTo>
                    <a:pt x="13277" y="12689"/>
                  </a:lnTo>
                  <a:cubicBezTo>
                    <a:pt x="13200" y="12716"/>
                    <a:pt x="13134" y="12728"/>
                    <a:pt x="13078" y="12728"/>
                  </a:cubicBezTo>
                  <a:cubicBezTo>
                    <a:pt x="12611" y="12728"/>
                    <a:pt x="12764" y="11912"/>
                    <a:pt x="12238" y="11898"/>
                  </a:cubicBezTo>
                  <a:cubicBezTo>
                    <a:pt x="12238" y="11650"/>
                    <a:pt x="12781" y="11681"/>
                    <a:pt x="12548" y="11309"/>
                  </a:cubicBezTo>
                  <a:lnTo>
                    <a:pt x="12548" y="11309"/>
                  </a:lnTo>
                  <a:cubicBezTo>
                    <a:pt x="12487" y="11325"/>
                    <a:pt x="12430" y="11332"/>
                    <a:pt x="12376" y="11332"/>
                  </a:cubicBezTo>
                  <a:cubicBezTo>
                    <a:pt x="11966" y="11332"/>
                    <a:pt x="11754" y="10904"/>
                    <a:pt x="11494" y="10657"/>
                  </a:cubicBezTo>
                  <a:lnTo>
                    <a:pt x="11494" y="10580"/>
                  </a:lnTo>
                  <a:cubicBezTo>
                    <a:pt x="11726" y="10394"/>
                    <a:pt x="11897" y="10208"/>
                    <a:pt x="11974" y="9975"/>
                  </a:cubicBezTo>
                  <a:cubicBezTo>
                    <a:pt x="12114" y="9618"/>
                    <a:pt x="11974" y="9277"/>
                    <a:pt x="11742" y="8951"/>
                  </a:cubicBezTo>
                  <a:cubicBezTo>
                    <a:pt x="11804" y="8750"/>
                    <a:pt x="11788" y="8564"/>
                    <a:pt x="11695" y="8362"/>
                  </a:cubicBezTo>
                  <a:lnTo>
                    <a:pt x="11695" y="8362"/>
                  </a:lnTo>
                  <a:cubicBezTo>
                    <a:pt x="11974" y="8672"/>
                    <a:pt x="12269" y="8951"/>
                    <a:pt x="12750" y="9261"/>
                  </a:cubicBezTo>
                  <a:cubicBezTo>
                    <a:pt x="12595" y="8905"/>
                    <a:pt x="12424" y="8036"/>
                    <a:pt x="11850" y="7742"/>
                  </a:cubicBezTo>
                  <a:lnTo>
                    <a:pt x="11850" y="7742"/>
                  </a:lnTo>
                  <a:cubicBezTo>
                    <a:pt x="12471" y="8052"/>
                    <a:pt x="13587" y="8315"/>
                    <a:pt x="14192" y="8951"/>
                  </a:cubicBezTo>
                  <a:cubicBezTo>
                    <a:pt x="13882" y="8052"/>
                    <a:pt x="12657" y="7711"/>
                    <a:pt x="12657" y="6671"/>
                  </a:cubicBezTo>
                  <a:cubicBezTo>
                    <a:pt x="12796" y="6485"/>
                    <a:pt x="13029" y="6423"/>
                    <a:pt x="13184" y="6361"/>
                  </a:cubicBezTo>
                  <a:cubicBezTo>
                    <a:pt x="13355" y="6191"/>
                    <a:pt x="13122" y="6051"/>
                    <a:pt x="13045" y="5927"/>
                  </a:cubicBezTo>
                  <a:cubicBezTo>
                    <a:pt x="13603" y="5105"/>
                    <a:pt x="14844" y="5570"/>
                    <a:pt x="15681" y="5167"/>
                  </a:cubicBezTo>
                  <a:cubicBezTo>
                    <a:pt x="15650" y="5074"/>
                    <a:pt x="15418" y="5012"/>
                    <a:pt x="15588" y="4857"/>
                  </a:cubicBezTo>
                  <a:lnTo>
                    <a:pt x="15588" y="4857"/>
                  </a:lnTo>
                  <a:cubicBezTo>
                    <a:pt x="15438" y="4903"/>
                    <a:pt x="15283" y="4910"/>
                    <a:pt x="15129" y="4910"/>
                  </a:cubicBezTo>
                  <a:cubicBezTo>
                    <a:pt x="15064" y="4910"/>
                    <a:pt x="14999" y="4909"/>
                    <a:pt x="14934" y="4909"/>
                  </a:cubicBezTo>
                  <a:cubicBezTo>
                    <a:pt x="14693" y="4909"/>
                    <a:pt x="14458" y="4926"/>
                    <a:pt x="14254" y="5089"/>
                  </a:cubicBezTo>
                  <a:cubicBezTo>
                    <a:pt x="14099" y="5012"/>
                    <a:pt x="13820" y="4965"/>
                    <a:pt x="13836" y="4764"/>
                  </a:cubicBezTo>
                  <a:cubicBezTo>
                    <a:pt x="14130" y="4035"/>
                    <a:pt x="14797" y="4562"/>
                    <a:pt x="15200" y="4081"/>
                  </a:cubicBezTo>
                  <a:cubicBezTo>
                    <a:pt x="15278" y="3926"/>
                    <a:pt x="15200" y="3740"/>
                    <a:pt x="15076" y="3600"/>
                  </a:cubicBezTo>
                  <a:cubicBezTo>
                    <a:pt x="15013" y="3587"/>
                    <a:pt x="14952" y="3581"/>
                    <a:pt x="14894" y="3581"/>
                  </a:cubicBezTo>
                  <a:cubicBezTo>
                    <a:pt x="14516" y="3581"/>
                    <a:pt x="14232" y="3835"/>
                    <a:pt x="13819" y="3835"/>
                  </a:cubicBezTo>
                  <a:cubicBezTo>
                    <a:pt x="13799" y="3835"/>
                    <a:pt x="13779" y="3834"/>
                    <a:pt x="13758" y="3833"/>
                  </a:cubicBezTo>
                  <a:cubicBezTo>
                    <a:pt x="13740" y="3834"/>
                    <a:pt x="13723" y="3835"/>
                    <a:pt x="13706" y="3835"/>
                  </a:cubicBezTo>
                  <a:cubicBezTo>
                    <a:pt x="13023" y="3835"/>
                    <a:pt x="12889" y="2949"/>
                    <a:pt x="12238" y="2934"/>
                  </a:cubicBezTo>
                  <a:cubicBezTo>
                    <a:pt x="12202" y="2926"/>
                    <a:pt x="12158" y="2922"/>
                    <a:pt x="12112" y="2922"/>
                  </a:cubicBezTo>
                  <a:cubicBezTo>
                    <a:pt x="11961" y="2922"/>
                    <a:pt x="11788" y="2972"/>
                    <a:pt x="11788" y="3151"/>
                  </a:cubicBezTo>
                  <a:cubicBezTo>
                    <a:pt x="11230" y="3104"/>
                    <a:pt x="10641" y="2996"/>
                    <a:pt x="10299" y="2530"/>
                  </a:cubicBezTo>
                  <a:cubicBezTo>
                    <a:pt x="10253" y="2220"/>
                    <a:pt x="10377" y="1894"/>
                    <a:pt x="10222" y="1507"/>
                  </a:cubicBezTo>
                  <a:cubicBezTo>
                    <a:pt x="10198" y="1385"/>
                    <a:pt x="10088" y="1235"/>
                    <a:pt x="9959" y="1235"/>
                  </a:cubicBezTo>
                  <a:cubicBezTo>
                    <a:pt x="9924" y="1235"/>
                    <a:pt x="9887" y="1247"/>
                    <a:pt x="9850" y="1274"/>
                  </a:cubicBezTo>
                  <a:cubicBezTo>
                    <a:pt x="9694" y="1507"/>
                    <a:pt x="9850" y="1863"/>
                    <a:pt x="10005" y="2096"/>
                  </a:cubicBezTo>
                  <a:cubicBezTo>
                    <a:pt x="9988" y="2097"/>
                    <a:pt x="9970" y="2098"/>
                    <a:pt x="9953" y="2098"/>
                  </a:cubicBezTo>
                  <a:cubicBezTo>
                    <a:pt x="9525" y="2098"/>
                    <a:pt x="8979" y="1743"/>
                    <a:pt x="8562" y="1445"/>
                  </a:cubicBezTo>
                  <a:cubicBezTo>
                    <a:pt x="8485" y="762"/>
                    <a:pt x="9400" y="855"/>
                    <a:pt x="9679" y="359"/>
                  </a:cubicBezTo>
                  <a:cubicBezTo>
                    <a:pt x="9633" y="350"/>
                    <a:pt x="9587" y="346"/>
                    <a:pt x="9541" y="346"/>
                  </a:cubicBezTo>
                  <a:cubicBezTo>
                    <a:pt x="9047" y="346"/>
                    <a:pt x="8573" y="839"/>
                    <a:pt x="8080" y="839"/>
                  </a:cubicBezTo>
                  <a:cubicBezTo>
                    <a:pt x="7927" y="839"/>
                    <a:pt x="7773" y="792"/>
                    <a:pt x="7616" y="669"/>
                  </a:cubicBezTo>
                  <a:cubicBezTo>
                    <a:pt x="7213" y="374"/>
                    <a:pt x="7926" y="297"/>
                    <a:pt x="7740" y="2"/>
                  </a:cubicBezTo>
                  <a:cubicBezTo>
                    <a:pt x="7727" y="1"/>
                    <a:pt x="7714" y="0"/>
                    <a:pt x="770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41" name="Google Shape;17141;p27"/>
            <p:cNvSpPr/>
            <p:nvPr/>
          </p:nvSpPr>
          <p:spPr>
            <a:xfrm>
              <a:off x="3557775" y="806900"/>
              <a:ext cx="32200" cy="24375"/>
            </a:xfrm>
            <a:custGeom>
              <a:avLst/>
              <a:gdLst/>
              <a:ahLst/>
              <a:cxnLst/>
              <a:rect l="l" t="t" r="r" b="b"/>
              <a:pathLst>
                <a:path w="1288" h="975" extrusionOk="0">
                  <a:moveTo>
                    <a:pt x="415" y="0"/>
                  </a:moveTo>
                  <a:cubicBezTo>
                    <a:pt x="344" y="0"/>
                    <a:pt x="277" y="7"/>
                    <a:pt x="217" y="17"/>
                  </a:cubicBezTo>
                  <a:cubicBezTo>
                    <a:pt x="47" y="126"/>
                    <a:pt x="0" y="327"/>
                    <a:pt x="62" y="529"/>
                  </a:cubicBezTo>
                  <a:cubicBezTo>
                    <a:pt x="140" y="746"/>
                    <a:pt x="279" y="793"/>
                    <a:pt x="481" y="917"/>
                  </a:cubicBezTo>
                  <a:cubicBezTo>
                    <a:pt x="562" y="957"/>
                    <a:pt x="646" y="974"/>
                    <a:pt x="731" y="974"/>
                  </a:cubicBezTo>
                  <a:cubicBezTo>
                    <a:pt x="938" y="974"/>
                    <a:pt x="1144" y="872"/>
                    <a:pt x="1287" y="762"/>
                  </a:cubicBezTo>
                  <a:cubicBezTo>
                    <a:pt x="1256" y="498"/>
                    <a:pt x="1070" y="327"/>
                    <a:pt x="853" y="126"/>
                  </a:cubicBezTo>
                  <a:cubicBezTo>
                    <a:pt x="727" y="31"/>
                    <a:pt x="564" y="0"/>
                    <a:pt x="41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42" name="Google Shape;17142;p27"/>
            <p:cNvSpPr/>
            <p:nvPr/>
          </p:nvSpPr>
          <p:spPr>
            <a:xfrm>
              <a:off x="3598875" y="678150"/>
              <a:ext cx="54300" cy="43100"/>
            </a:xfrm>
            <a:custGeom>
              <a:avLst/>
              <a:gdLst/>
              <a:ahLst/>
              <a:cxnLst/>
              <a:rect l="l" t="t" r="r" b="b"/>
              <a:pathLst>
                <a:path w="2172" h="1724" extrusionOk="0">
                  <a:moveTo>
                    <a:pt x="721" y="0"/>
                  </a:moveTo>
                  <a:cubicBezTo>
                    <a:pt x="653" y="0"/>
                    <a:pt x="583" y="6"/>
                    <a:pt x="512" y="18"/>
                  </a:cubicBezTo>
                  <a:cubicBezTo>
                    <a:pt x="0" y="173"/>
                    <a:pt x="124" y="669"/>
                    <a:pt x="155" y="1135"/>
                  </a:cubicBezTo>
                  <a:cubicBezTo>
                    <a:pt x="279" y="1367"/>
                    <a:pt x="574" y="1677"/>
                    <a:pt x="853" y="1724"/>
                  </a:cubicBezTo>
                  <a:cubicBezTo>
                    <a:pt x="1303" y="1615"/>
                    <a:pt x="1892" y="1445"/>
                    <a:pt x="2171" y="995"/>
                  </a:cubicBezTo>
                  <a:cubicBezTo>
                    <a:pt x="1864" y="491"/>
                    <a:pt x="1354" y="0"/>
                    <a:pt x="72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43" name="Google Shape;17143;p27"/>
            <p:cNvSpPr/>
            <p:nvPr/>
          </p:nvSpPr>
          <p:spPr>
            <a:xfrm>
              <a:off x="3573275" y="577950"/>
              <a:ext cx="125650" cy="39450"/>
            </a:xfrm>
            <a:custGeom>
              <a:avLst/>
              <a:gdLst/>
              <a:ahLst/>
              <a:cxnLst/>
              <a:rect l="l" t="t" r="r" b="b"/>
              <a:pathLst>
                <a:path w="5026" h="1578" extrusionOk="0">
                  <a:moveTo>
                    <a:pt x="414" y="0"/>
                  </a:moveTo>
                  <a:cubicBezTo>
                    <a:pt x="245" y="0"/>
                    <a:pt x="105" y="77"/>
                    <a:pt x="62" y="304"/>
                  </a:cubicBezTo>
                  <a:cubicBezTo>
                    <a:pt x="0" y="815"/>
                    <a:pt x="481" y="738"/>
                    <a:pt x="776" y="815"/>
                  </a:cubicBezTo>
                  <a:cubicBezTo>
                    <a:pt x="1862" y="862"/>
                    <a:pt x="2932" y="1343"/>
                    <a:pt x="4017" y="1575"/>
                  </a:cubicBezTo>
                  <a:cubicBezTo>
                    <a:pt x="4053" y="1568"/>
                    <a:pt x="4090" y="1565"/>
                    <a:pt x="4129" y="1565"/>
                  </a:cubicBezTo>
                  <a:cubicBezTo>
                    <a:pt x="4212" y="1565"/>
                    <a:pt x="4301" y="1577"/>
                    <a:pt x="4388" y="1577"/>
                  </a:cubicBezTo>
                  <a:cubicBezTo>
                    <a:pt x="4505" y="1577"/>
                    <a:pt x="4619" y="1555"/>
                    <a:pt x="4715" y="1451"/>
                  </a:cubicBezTo>
                  <a:cubicBezTo>
                    <a:pt x="5026" y="1265"/>
                    <a:pt x="4622" y="1141"/>
                    <a:pt x="4622" y="908"/>
                  </a:cubicBezTo>
                  <a:cubicBezTo>
                    <a:pt x="3590" y="560"/>
                    <a:pt x="2608" y="261"/>
                    <a:pt x="1517" y="261"/>
                  </a:cubicBezTo>
                  <a:cubicBezTo>
                    <a:pt x="1396" y="261"/>
                    <a:pt x="1273" y="265"/>
                    <a:pt x="1148" y="273"/>
                  </a:cubicBezTo>
                  <a:cubicBezTo>
                    <a:pt x="998" y="179"/>
                    <a:pt x="672" y="0"/>
                    <a:pt x="414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44" name="Google Shape;17144;p27"/>
            <p:cNvSpPr/>
            <p:nvPr/>
          </p:nvSpPr>
          <p:spPr>
            <a:xfrm>
              <a:off x="3228875" y="645950"/>
              <a:ext cx="26475" cy="21800"/>
            </a:xfrm>
            <a:custGeom>
              <a:avLst/>
              <a:gdLst/>
              <a:ahLst/>
              <a:cxnLst/>
              <a:rect l="l" t="t" r="r" b="b"/>
              <a:pathLst>
                <a:path w="1059" h="872" extrusionOk="0">
                  <a:moveTo>
                    <a:pt x="757" y="1"/>
                  </a:moveTo>
                  <a:cubicBezTo>
                    <a:pt x="644" y="1"/>
                    <a:pt x="516" y="64"/>
                    <a:pt x="345" y="251"/>
                  </a:cubicBezTo>
                  <a:cubicBezTo>
                    <a:pt x="330" y="213"/>
                    <a:pt x="300" y="139"/>
                    <a:pt x="255" y="139"/>
                  </a:cubicBezTo>
                  <a:cubicBezTo>
                    <a:pt x="209" y="139"/>
                    <a:pt x="145" y="221"/>
                    <a:pt x="66" y="515"/>
                  </a:cubicBezTo>
                  <a:cubicBezTo>
                    <a:pt x="1" y="794"/>
                    <a:pt x="25" y="850"/>
                    <a:pt x="65" y="850"/>
                  </a:cubicBezTo>
                  <a:cubicBezTo>
                    <a:pt x="91" y="850"/>
                    <a:pt x="125" y="825"/>
                    <a:pt x="143" y="825"/>
                  </a:cubicBezTo>
                  <a:cubicBezTo>
                    <a:pt x="209" y="777"/>
                    <a:pt x="271" y="760"/>
                    <a:pt x="330" y="760"/>
                  </a:cubicBezTo>
                  <a:cubicBezTo>
                    <a:pt x="481" y="760"/>
                    <a:pt x="615" y="872"/>
                    <a:pt x="748" y="872"/>
                  </a:cubicBezTo>
                  <a:cubicBezTo>
                    <a:pt x="810" y="763"/>
                    <a:pt x="841" y="841"/>
                    <a:pt x="950" y="592"/>
                  </a:cubicBezTo>
                  <a:cubicBezTo>
                    <a:pt x="1059" y="344"/>
                    <a:pt x="997" y="344"/>
                    <a:pt x="1043" y="112"/>
                  </a:cubicBezTo>
                  <a:cubicBezTo>
                    <a:pt x="947" y="53"/>
                    <a:pt x="858" y="1"/>
                    <a:pt x="75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7145" name="Google Shape;17145;p27"/>
          <p:cNvGrpSpPr/>
          <p:nvPr/>
        </p:nvGrpSpPr>
        <p:grpSpPr>
          <a:xfrm rot="-6126719">
            <a:off x="2305311" y="5611108"/>
            <a:ext cx="2046724" cy="2564755"/>
            <a:chOff x="4082775" y="914425"/>
            <a:chExt cx="777050" cy="973675"/>
          </a:xfrm>
        </p:grpSpPr>
        <p:sp>
          <p:nvSpPr>
            <p:cNvPr id="17146" name="Google Shape;17146;p27"/>
            <p:cNvSpPr/>
            <p:nvPr/>
          </p:nvSpPr>
          <p:spPr>
            <a:xfrm>
              <a:off x="4082775" y="914425"/>
              <a:ext cx="665375" cy="778900"/>
            </a:xfrm>
            <a:custGeom>
              <a:avLst/>
              <a:gdLst/>
              <a:ahLst/>
              <a:cxnLst/>
              <a:rect l="l" t="t" r="r" b="b"/>
              <a:pathLst>
                <a:path w="26615" h="31156" extrusionOk="0">
                  <a:moveTo>
                    <a:pt x="24598" y="27170"/>
                  </a:moveTo>
                  <a:lnTo>
                    <a:pt x="24598" y="27170"/>
                  </a:lnTo>
                  <a:cubicBezTo>
                    <a:pt x="24594" y="27175"/>
                    <a:pt x="24589" y="27181"/>
                    <a:pt x="24585" y="27187"/>
                  </a:cubicBezTo>
                  <a:lnTo>
                    <a:pt x="24585" y="27187"/>
                  </a:lnTo>
                  <a:cubicBezTo>
                    <a:pt x="24590" y="27181"/>
                    <a:pt x="24594" y="27175"/>
                    <a:pt x="24598" y="27170"/>
                  </a:cubicBezTo>
                  <a:close/>
                  <a:moveTo>
                    <a:pt x="9983" y="1"/>
                  </a:moveTo>
                  <a:cubicBezTo>
                    <a:pt x="9865" y="1"/>
                    <a:pt x="9748" y="4"/>
                    <a:pt x="9631" y="12"/>
                  </a:cubicBezTo>
                  <a:cubicBezTo>
                    <a:pt x="9190" y="517"/>
                    <a:pt x="8635" y="807"/>
                    <a:pt x="8057" y="807"/>
                  </a:cubicBezTo>
                  <a:cubicBezTo>
                    <a:pt x="7782" y="807"/>
                    <a:pt x="7503" y="742"/>
                    <a:pt x="7227" y="602"/>
                  </a:cubicBezTo>
                  <a:lnTo>
                    <a:pt x="7227" y="602"/>
                  </a:lnTo>
                  <a:cubicBezTo>
                    <a:pt x="7440" y="1226"/>
                    <a:pt x="6821" y="1783"/>
                    <a:pt x="6162" y="1783"/>
                  </a:cubicBezTo>
                  <a:cubicBezTo>
                    <a:pt x="6052" y="1783"/>
                    <a:pt x="5940" y="1767"/>
                    <a:pt x="5832" y="1734"/>
                  </a:cubicBezTo>
                  <a:lnTo>
                    <a:pt x="5832" y="1734"/>
                  </a:lnTo>
                  <a:lnTo>
                    <a:pt x="6018" y="2494"/>
                  </a:lnTo>
                  <a:cubicBezTo>
                    <a:pt x="5915" y="2464"/>
                    <a:pt x="5824" y="2450"/>
                    <a:pt x="5742" y="2450"/>
                  </a:cubicBezTo>
                  <a:cubicBezTo>
                    <a:pt x="4963" y="2450"/>
                    <a:pt x="5030" y="3678"/>
                    <a:pt x="4039" y="3678"/>
                  </a:cubicBezTo>
                  <a:cubicBezTo>
                    <a:pt x="4002" y="3678"/>
                    <a:pt x="3964" y="3676"/>
                    <a:pt x="3924" y="3672"/>
                  </a:cubicBezTo>
                  <a:lnTo>
                    <a:pt x="3924" y="3672"/>
                  </a:lnTo>
                  <a:cubicBezTo>
                    <a:pt x="3955" y="4262"/>
                    <a:pt x="4451" y="3890"/>
                    <a:pt x="4467" y="4448"/>
                  </a:cubicBezTo>
                  <a:cubicBezTo>
                    <a:pt x="3257" y="5223"/>
                    <a:pt x="3350" y="6356"/>
                    <a:pt x="1861" y="6805"/>
                  </a:cubicBezTo>
                  <a:lnTo>
                    <a:pt x="2823" y="7581"/>
                  </a:lnTo>
                  <a:cubicBezTo>
                    <a:pt x="1861" y="9597"/>
                    <a:pt x="1396" y="12079"/>
                    <a:pt x="0" y="13583"/>
                  </a:cubicBezTo>
                  <a:cubicBezTo>
                    <a:pt x="529" y="13541"/>
                    <a:pt x="921" y="13231"/>
                    <a:pt x="1324" y="13231"/>
                  </a:cubicBezTo>
                  <a:cubicBezTo>
                    <a:pt x="1511" y="13231"/>
                    <a:pt x="1701" y="13298"/>
                    <a:pt x="1908" y="13490"/>
                  </a:cubicBezTo>
                  <a:cubicBezTo>
                    <a:pt x="2094" y="14607"/>
                    <a:pt x="1117" y="15677"/>
                    <a:pt x="1644" y="16747"/>
                  </a:cubicBezTo>
                  <a:cubicBezTo>
                    <a:pt x="962" y="17352"/>
                    <a:pt x="0" y="18515"/>
                    <a:pt x="16" y="19074"/>
                  </a:cubicBezTo>
                  <a:cubicBezTo>
                    <a:pt x="744" y="18314"/>
                    <a:pt x="2140" y="18158"/>
                    <a:pt x="2482" y="17042"/>
                  </a:cubicBezTo>
                  <a:cubicBezTo>
                    <a:pt x="2517" y="16912"/>
                    <a:pt x="2586" y="16860"/>
                    <a:pt x="2666" y="16860"/>
                  </a:cubicBezTo>
                  <a:cubicBezTo>
                    <a:pt x="2864" y="16860"/>
                    <a:pt x="3135" y="17176"/>
                    <a:pt x="3179" y="17429"/>
                  </a:cubicBezTo>
                  <a:cubicBezTo>
                    <a:pt x="4668" y="18251"/>
                    <a:pt x="2575" y="19446"/>
                    <a:pt x="2714" y="20345"/>
                  </a:cubicBezTo>
                  <a:cubicBezTo>
                    <a:pt x="2816" y="20414"/>
                    <a:pt x="2923" y="20445"/>
                    <a:pt x="3029" y="20445"/>
                  </a:cubicBezTo>
                  <a:cubicBezTo>
                    <a:pt x="3568" y="20445"/>
                    <a:pt x="4102" y="19656"/>
                    <a:pt x="4064" y="19074"/>
                  </a:cubicBezTo>
                  <a:cubicBezTo>
                    <a:pt x="4220" y="18997"/>
                    <a:pt x="4357" y="18964"/>
                    <a:pt x="4479" y="18964"/>
                  </a:cubicBezTo>
                  <a:cubicBezTo>
                    <a:pt x="5179" y="18964"/>
                    <a:pt x="5424" y="20022"/>
                    <a:pt x="6153" y="20022"/>
                  </a:cubicBezTo>
                  <a:cubicBezTo>
                    <a:pt x="6175" y="20022"/>
                    <a:pt x="6197" y="20021"/>
                    <a:pt x="6219" y="20020"/>
                  </a:cubicBezTo>
                  <a:lnTo>
                    <a:pt x="6219" y="20020"/>
                  </a:lnTo>
                  <a:cubicBezTo>
                    <a:pt x="6235" y="20655"/>
                    <a:pt x="6049" y="21183"/>
                    <a:pt x="5770" y="21726"/>
                  </a:cubicBezTo>
                  <a:cubicBezTo>
                    <a:pt x="5886" y="21775"/>
                    <a:pt x="5986" y="21797"/>
                    <a:pt x="6073" y="21797"/>
                  </a:cubicBezTo>
                  <a:cubicBezTo>
                    <a:pt x="6613" y="21797"/>
                    <a:pt x="6661" y="20952"/>
                    <a:pt x="7088" y="20578"/>
                  </a:cubicBezTo>
                  <a:cubicBezTo>
                    <a:pt x="7383" y="20687"/>
                    <a:pt x="7848" y="20888"/>
                    <a:pt x="7801" y="21105"/>
                  </a:cubicBezTo>
                  <a:cubicBezTo>
                    <a:pt x="7290" y="21400"/>
                    <a:pt x="6917" y="21819"/>
                    <a:pt x="6933" y="22393"/>
                  </a:cubicBezTo>
                  <a:cubicBezTo>
                    <a:pt x="7094" y="22458"/>
                    <a:pt x="7228" y="22487"/>
                    <a:pt x="7340" y="22487"/>
                  </a:cubicBezTo>
                  <a:cubicBezTo>
                    <a:pt x="8190" y="22487"/>
                    <a:pt x="7809" y="20833"/>
                    <a:pt x="8685" y="20764"/>
                  </a:cubicBezTo>
                  <a:lnTo>
                    <a:pt x="8685" y="20764"/>
                  </a:lnTo>
                  <a:cubicBezTo>
                    <a:pt x="8096" y="22858"/>
                    <a:pt x="10717" y="21384"/>
                    <a:pt x="10360" y="23277"/>
                  </a:cubicBezTo>
                  <a:cubicBezTo>
                    <a:pt x="10640" y="22734"/>
                    <a:pt x="10360" y="22005"/>
                    <a:pt x="10857" y="21415"/>
                  </a:cubicBezTo>
                  <a:cubicBezTo>
                    <a:pt x="11927" y="21881"/>
                    <a:pt x="11880" y="24300"/>
                    <a:pt x="13648" y="24672"/>
                  </a:cubicBezTo>
                  <a:cubicBezTo>
                    <a:pt x="13681" y="24681"/>
                    <a:pt x="13712" y="24685"/>
                    <a:pt x="13742" y="24685"/>
                  </a:cubicBezTo>
                  <a:cubicBezTo>
                    <a:pt x="14046" y="24685"/>
                    <a:pt x="14255" y="24296"/>
                    <a:pt x="14579" y="24254"/>
                  </a:cubicBezTo>
                  <a:cubicBezTo>
                    <a:pt x="15417" y="24533"/>
                    <a:pt x="15618" y="25370"/>
                    <a:pt x="15587" y="26084"/>
                  </a:cubicBezTo>
                  <a:lnTo>
                    <a:pt x="16828" y="26316"/>
                  </a:lnTo>
                  <a:cubicBezTo>
                    <a:pt x="16626" y="26859"/>
                    <a:pt x="16363" y="27464"/>
                    <a:pt x="16595" y="28007"/>
                  </a:cubicBezTo>
                  <a:cubicBezTo>
                    <a:pt x="16799" y="28133"/>
                    <a:pt x="16998" y="28182"/>
                    <a:pt x="17193" y="28182"/>
                  </a:cubicBezTo>
                  <a:cubicBezTo>
                    <a:pt x="17894" y="28182"/>
                    <a:pt x="18556" y="27549"/>
                    <a:pt x="19254" y="27549"/>
                  </a:cubicBezTo>
                  <a:cubicBezTo>
                    <a:pt x="19415" y="27549"/>
                    <a:pt x="19578" y="27583"/>
                    <a:pt x="19744" y="27666"/>
                  </a:cubicBezTo>
                  <a:cubicBezTo>
                    <a:pt x="20162" y="27092"/>
                    <a:pt x="19046" y="27278"/>
                    <a:pt x="19247" y="26751"/>
                  </a:cubicBezTo>
                  <a:cubicBezTo>
                    <a:pt x="19201" y="26037"/>
                    <a:pt x="21574" y="25665"/>
                    <a:pt x="21651" y="24362"/>
                  </a:cubicBezTo>
                  <a:cubicBezTo>
                    <a:pt x="21822" y="24199"/>
                    <a:pt x="21972" y="24133"/>
                    <a:pt x="22108" y="24133"/>
                  </a:cubicBezTo>
                  <a:cubicBezTo>
                    <a:pt x="22551" y="24133"/>
                    <a:pt x="22849" y="24834"/>
                    <a:pt x="23264" y="25107"/>
                  </a:cubicBezTo>
                  <a:cubicBezTo>
                    <a:pt x="22908" y="25929"/>
                    <a:pt x="22039" y="25929"/>
                    <a:pt x="21496" y="26518"/>
                  </a:cubicBezTo>
                  <a:lnTo>
                    <a:pt x="22753" y="26316"/>
                  </a:lnTo>
                  <a:cubicBezTo>
                    <a:pt x="23812" y="26415"/>
                    <a:pt x="23405" y="27801"/>
                    <a:pt x="24203" y="27801"/>
                  </a:cubicBezTo>
                  <a:cubicBezTo>
                    <a:pt x="24281" y="27801"/>
                    <a:pt x="24370" y="27788"/>
                    <a:pt x="24474" y="27759"/>
                  </a:cubicBezTo>
                  <a:cubicBezTo>
                    <a:pt x="24519" y="27550"/>
                    <a:pt x="24477" y="27340"/>
                    <a:pt x="24585" y="27187"/>
                  </a:cubicBezTo>
                  <a:lnTo>
                    <a:pt x="24585" y="27187"/>
                  </a:lnTo>
                  <a:cubicBezTo>
                    <a:pt x="24485" y="27320"/>
                    <a:pt x="24368" y="27471"/>
                    <a:pt x="24225" y="27471"/>
                  </a:cubicBezTo>
                  <a:cubicBezTo>
                    <a:pt x="24172" y="27471"/>
                    <a:pt x="24116" y="27450"/>
                    <a:pt x="24055" y="27402"/>
                  </a:cubicBezTo>
                  <a:cubicBezTo>
                    <a:pt x="23931" y="26782"/>
                    <a:pt x="24614" y="26472"/>
                    <a:pt x="24660" y="26316"/>
                  </a:cubicBezTo>
                  <a:lnTo>
                    <a:pt x="24660" y="26316"/>
                  </a:lnTo>
                  <a:cubicBezTo>
                    <a:pt x="24970" y="26921"/>
                    <a:pt x="24428" y="27588"/>
                    <a:pt x="24831" y="27867"/>
                  </a:cubicBezTo>
                  <a:lnTo>
                    <a:pt x="25001" y="26766"/>
                  </a:lnTo>
                  <a:cubicBezTo>
                    <a:pt x="25157" y="28240"/>
                    <a:pt x="26056" y="30240"/>
                    <a:pt x="26614" y="31155"/>
                  </a:cubicBezTo>
                  <a:cubicBezTo>
                    <a:pt x="26242" y="29263"/>
                    <a:pt x="25684" y="27076"/>
                    <a:pt x="24350" y="25805"/>
                  </a:cubicBezTo>
                  <a:cubicBezTo>
                    <a:pt x="22427" y="25029"/>
                    <a:pt x="24273" y="23525"/>
                    <a:pt x="24288" y="22315"/>
                  </a:cubicBezTo>
                  <a:cubicBezTo>
                    <a:pt x="23497" y="22206"/>
                    <a:pt x="23233" y="21555"/>
                    <a:pt x="23342" y="20811"/>
                  </a:cubicBezTo>
                  <a:cubicBezTo>
                    <a:pt x="23504" y="20676"/>
                    <a:pt x="23638" y="20622"/>
                    <a:pt x="23753" y="20622"/>
                  </a:cubicBezTo>
                  <a:cubicBezTo>
                    <a:pt x="24186" y="20622"/>
                    <a:pt x="24356" y="21371"/>
                    <a:pt x="24736" y="21371"/>
                  </a:cubicBezTo>
                  <a:cubicBezTo>
                    <a:pt x="24838" y="21371"/>
                    <a:pt x="24954" y="21318"/>
                    <a:pt x="25095" y="21183"/>
                  </a:cubicBezTo>
                  <a:cubicBezTo>
                    <a:pt x="24521" y="20640"/>
                    <a:pt x="24040" y="20299"/>
                    <a:pt x="23388" y="19880"/>
                  </a:cubicBezTo>
                  <a:lnTo>
                    <a:pt x="22846" y="16049"/>
                  </a:lnTo>
                  <a:lnTo>
                    <a:pt x="22846" y="16049"/>
                  </a:lnTo>
                  <a:cubicBezTo>
                    <a:pt x="22886" y="16057"/>
                    <a:pt x="22926" y="16061"/>
                    <a:pt x="22965" y="16061"/>
                  </a:cubicBezTo>
                  <a:cubicBezTo>
                    <a:pt x="23441" y="16061"/>
                    <a:pt x="23832" y="15485"/>
                    <a:pt x="23761" y="15041"/>
                  </a:cubicBezTo>
                  <a:lnTo>
                    <a:pt x="23761" y="15041"/>
                  </a:lnTo>
                  <a:cubicBezTo>
                    <a:pt x="23480" y="15085"/>
                    <a:pt x="23223" y="15117"/>
                    <a:pt x="22977" y="15117"/>
                  </a:cubicBezTo>
                  <a:cubicBezTo>
                    <a:pt x="22446" y="15117"/>
                    <a:pt x="21964" y="14970"/>
                    <a:pt x="21403" y="14483"/>
                  </a:cubicBezTo>
                  <a:cubicBezTo>
                    <a:pt x="21372" y="13909"/>
                    <a:pt x="20659" y="13521"/>
                    <a:pt x="21326" y="13133"/>
                  </a:cubicBezTo>
                  <a:lnTo>
                    <a:pt x="21326" y="13133"/>
                  </a:lnTo>
                  <a:cubicBezTo>
                    <a:pt x="21580" y="13232"/>
                    <a:pt x="21834" y="13498"/>
                    <a:pt x="22135" y="13498"/>
                  </a:cubicBezTo>
                  <a:cubicBezTo>
                    <a:pt x="22165" y="13498"/>
                    <a:pt x="22195" y="13496"/>
                    <a:pt x="22225" y="13490"/>
                  </a:cubicBezTo>
                  <a:cubicBezTo>
                    <a:pt x="20659" y="11582"/>
                    <a:pt x="21062" y="8760"/>
                    <a:pt x="19465" y="6728"/>
                  </a:cubicBezTo>
                  <a:cubicBezTo>
                    <a:pt x="19728" y="6107"/>
                    <a:pt x="20969" y="6340"/>
                    <a:pt x="20705" y="5518"/>
                  </a:cubicBezTo>
                  <a:lnTo>
                    <a:pt x="20705" y="5518"/>
                  </a:lnTo>
                  <a:cubicBezTo>
                    <a:pt x="20508" y="5574"/>
                    <a:pt x="20319" y="5598"/>
                    <a:pt x="20138" y="5598"/>
                  </a:cubicBezTo>
                  <a:cubicBezTo>
                    <a:pt x="19763" y="5598"/>
                    <a:pt x="19422" y="5494"/>
                    <a:pt x="19108" y="5348"/>
                  </a:cubicBezTo>
                  <a:cubicBezTo>
                    <a:pt x="18643" y="4277"/>
                    <a:pt x="17262" y="3579"/>
                    <a:pt x="17092" y="2540"/>
                  </a:cubicBezTo>
                  <a:cubicBezTo>
                    <a:pt x="16975" y="2573"/>
                    <a:pt x="16869" y="2587"/>
                    <a:pt x="16770" y="2587"/>
                  </a:cubicBezTo>
                  <a:cubicBezTo>
                    <a:pt x="15945" y="2587"/>
                    <a:pt x="15682" y="1562"/>
                    <a:pt x="14731" y="1562"/>
                  </a:cubicBezTo>
                  <a:cubicBezTo>
                    <a:pt x="14663" y="1562"/>
                    <a:pt x="14592" y="1568"/>
                    <a:pt x="14517" y="1579"/>
                  </a:cubicBezTo>
                  <a:cubicBezTo>
                    <a:pt x="14207" y="1424"/>
                    <a:pt x="14595" y="1082"/>
                    <a:pt x="14269" y="850"/>
                  </a:cubicBezTo>
                  <a:cubicBezTo>
                    <a:pt x="13217" y="619"/>
                    <a:pt x="11524" y="1"/>
                    <a:pt x="9983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47" name="Google Shape;17147;p27"/>
            <p:cNvSpPr/>
            <p:nvPr/>
          </p:nvSpPr>
          <p:spPr>
            <a:xfrm>
              <a:off x="4676775" y="1262850"/>
              <a:ext cx="37250" cy="24350"/>
            </a:xfrm>
            <a:custGeom>
              <a:avLst/>
              <a:gdLst/>
              <a:ahLst/>
              <a:cxnLst/>
              <a:rect l="l" t="t" r="r" b="b"/>
              <a:pathLst>
                <a:path w="1490" h="974" extrusionOk="0">
                  <a:moveTo>
                    <a:pt x="422" y="0"/>
                  </a:moveTo>
                  <a:cubicBezTo>
                    <a:pt x="265" y="0"/>
                    <a:pt x="117" y="69"/>
                    <a:pt x="1" y="251"/>
                  </a:cubicBezTo>
                  <a:cubicBezTo>
                    <a:pt x="193" y="663"/>
                    <a:pt x="324" y="965"/>
                    <a:pt x="781" y="965"/>
                  </a:cubicBezTo>
                  <a:cubicBezTo>
                    <a:pt x="841" y="965"/>
                    <a:pt x="906" y="960"/>
                    <a:pt x="978" y="949"/>
                  </a:cubicBezTo>
                  <a:cubicBezTo>
                    <a:pt x="1002" y="966"/>
                    <a:pt x="1032" y="974"/>
                    <a:pt x="1064" y="974"/>
                  </a:cubicBezTo>
                  <a:cubicBezTo>
                    <a:pt x="1239" y="974"/>
                    <a:pt x="1489" y="743"/>
                    <a:pt x="1319" y="468"/>
                  </a:cubicBezTo>
                  <a:cubicBezTo>
                    <a:pt x="1110" y="291"/>
                    <a:pt x="746" y="0"/>
                    <a:pt x="42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48" name="Google Shape;17148;p27"/>
            <p:cNvSpPr/>
            <p:nvPr/>
          </p:nvSpPr>
          <p:spPr>
            <a:xfrm>
              <a:off x="4739600" y="1433900"/>
              <a:ext cx="120225" cy="116775"/>
            </a:xfrm>
            <a:custGeom>
              <a:avLst/>
              <a:gdLst/>
              <a:ahLst/>
              <a:cxnLst/>
              <a:rect l="l" t="t" r="r" b="b"/>
              <a:pathLst>
                <a:path w="4809" h="4671" extrusionOk="0">
                  <a:moveTo>
                    <a:pt x="1225" y="1"/>
                  </a:moveTo>
                  <a:cubicBezTo>
                    <a:pt x="0" y="2032"/>
                    <a:pt x="2420" y="3366"/>
                    <a:pt x="3738" y="4514"/>
                  </a:cubicBezTo>
                  <a:cubicBezTo>
                    <a:pt x="3811" y="4623"/>
                    <a:pt x="3961" y="4670"/>
                    <a:pt x="4119" y="4670"/>
                  </a:cubicBezTo>
                  <a:cubicBezTo>
                    <a:pt x="4367" y="4670"/>
                    <a:pt x="4634" y="4554"/>
                    <a:pt x="4653" y="4374"/>
                  </a:cubicBezTo>
                  <a:cubicBezTo>
                    <a:pt x="4808" y="3087"/>
                    <a:pt x="3149" y="2978"/>
                    <a:pt x="2435" y="2094"/>
                  </a:cubicBezTo>
                  <a:cubicBezTo>
                    <a:pt x="2327" y="1334"/>
                    <a:pt x="1939" y="249"/>
                    <a:pt x="122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49" name="Google Shape;17149;p27"/>
            <p:cNvSpPr/>
            <p:nvPr/>
          </p:nvSpPr>
          <p:spPr>
            <a:xfrm>
              <a:off x="4200500" y="1612050"/>
              <a:ext cx="21175" cy="13800"/>
            </a:xfrm>
            <a:custGeom>
              <a:avLst/>
              <a:gdLst/>
              <a:ahLst/>
              <a:cxnLst/>
              <a:rect l="l" t="t" r="r" b="b"/>
              <a:pathLst>
                <a:path w="847" h="552" extrusionOk="0">
                  <a:moveTo>
                    <a:pt x="541" y="0"/>
                  </a:moveTo>
                  <a:cubicBezTo>
                    <a:pt x="1" y="0"/>
                    <a:pt x="846" y="407"/>
                    <a:pt x="130" y="536"/>
                  </a:cubicBezTo>
                  <a:cubicBezTo>
                    <a:pt x="156" y="547"/>
                    <a:pt x="184" y="551"/>
                    <a:pt x="214" y="551"/>
                  </a:cubicBezTo>
                  <a:cubicBezTo>
                    <a:pt x="456" y="551"/>
                    <a:pt x="800" y="243"/>
                    <a:pt x="704" y="9"/>
                  </a:cubicBezTo>
                  <a:cubicBezTo>
                    <a:pt x="639" y="3"/>
                    <a:pt x="585" y="0"/>
                    <a:pt x="54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50" name="Google Shape;17150;p27"/>
            <p:cNvSpPr/>
            <p:nvPr/>
          </p:nvSpPr>
          <p:spPr>
            <a:xfrm>
              <a:off x="4439375" y="1679950"/>
              <a:ext cx="22900" cy="20350"/>
            </a:xfrm>
            <a:custGeom>
              <a:avLst/>
              <a:gdLst/>
              <a:ahLst/>
              <a:cxnLst/>
              <a:rect l="l" t="t" r="r" b="b"/>
              <a:pathLst>
                <a:path w="916" h="814" extrusionOk="0">
                  <a:moveTo>
                    <a:pt x="201" y="1"/>
                  </a:moveTo>
                  <a:cubicBezTo>
                    <a:pt x="171" y="1"/>
                    <a:pt x="141" y="3"/>
                    <a:pt x="113" y="7"/>
                  </a:cubicBezTo>
                  <a:cubicBezTo>
                    <a:pt x="153" y="179"/>
                    <a:pt x="1" y="589"/>
                    <a:pt x="158" y="589"/>
                  </a:cubicBezTo>
                  <a:cubicBezTo>
                    <a:pt x="185" y="589"/>
                    <a:pt x="221" y="577"/>
                    <a:pt x="268" y="550"/>
                  </a:cubicBezTo>
                  <a:lnTo>
                    <a:pt x="439" y="317"/>
                  </a:lnTo>
                  <a:lnTo>
                    <a:pt x="439" y="317"/>
                  </a:lnTo>
                  <a:cubicBezTo>
                    <a:pt x="529" y="362"/>
                    <a:pt x="575" y="697"/>
                    <a:pt x="411" y="803"/>
                  </a:cubicBezTo>
                  <a:lnTo>
                    <a:pt x="411" y="803"/>
                  </a:lnTo>
                  <a:lnTo>
                    <a:pt x="718" y="628"/>
                  </a:lnTo>
                  <a:cubicBezTo>
                    <a:pt x="915" y="206"/>
                    <a:pt x="500" y="1"/>
                    <a:pt x="201" y="1"/>
                  </a:cubicBezTo>
                  <a:close/>
                  <a:moveTo>
                    <a:pt x="411" y="803"/>
                  </a:moveTo>
                  <a:lnTo>
                    <a:pt x="393" y="814"/>
                  </a:lnTo>
                  <a:cubicBezTo>
                    <a:pt x="399" y="810"/>
                    <a:pt x="405" y="807"/>
                    <a:pt x="411" y="803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51" name="Google Shape;17151;p27"/>
            <p:cNvSpPr/>
            <p:nvPr/>
          </p:nvSpPr>
          <p:spPr>
            <a:xfrm>
              <a:off x="4422800" y="1712675"/>
              <a:ext cx="32600" cy="41900"/>
            </a:xfrm>
            <a:custGeom>
              <a:avLst/>
              <a:gdLst/>
              <a:ahLst/>
              <a:cxnLst/>
              <a:rect l="l" t="t" r="r" b="b"/>
              <a:pathLst>
                <a:path w="1304" h="1676" extrusionOk="0">
                  <a:moveTo>
                    <a:pt x="1211" y="1"/>
                  </a:moveTo>
                  <a:lnTo>
                    <a:pt x="621" y="1288"/>
                  </a:lnTo>
                  <a:lnTo>
                    <a:pt x="420" y="823"/>
                  </a:lnTo>
                  <a:cubicBezTo>
                    <a:pt x="420" y="1257"/>
                    <a:pt x="1" y="1319"/>
                    <a:pt x="420" y="1676"/>
                  </a:cubicBezTo>
                  <a:cubicBezTo>
                    <a:pt x="854" y="1335"/>
                    <a:pt x="1304" y="606"/>
                    <a:pt x="121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52" name="Google Shape;17152;p27"/>
            <p:cNvSpPr/>
            <p:nvPr/>
          </p:nvSpPr>
          <p:spPr>
            <a:xfrm>
              <a:off x="4377825" y="1732850"/>
              <a:ext cx="6225" cy="17075"/>
            </a:xfrm>
            <a:custGeom>
              <a:avLst/>
              <a:gdLst/>
              <a:ahLst/>
              <a:cxnLst/>
              <a:rect l="l" t="t" r="r" b="b"/>
              <a:pathLst>
                <a:path w="249" h="683" extrusionOk="0">
                  <a:moveTo>
                    <a:pt x="78" y="0"/>
                  </a:moveTo>
                  <a:lnTo>
                    <a:pt x="1" y="435"/>
                  </a:lnTo>
                  <a:lnTo>
                    <a:pt x="63" y="357"/>
                  </a:lnTo>
                  <a:lnTo>
                    <a:pt x="249" y="68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53" name="Google Shape;17153;p27"/>
            <p:cNvSpPr/>
            <p:nvPr/>
          </p:nvSpPr>
          <p:spPr>
            <a:xfrm>
              <a:off x="4367450" y="1760225"/>
              <a:ext cx="14175" cy="20000"/>
            </a:xfrm>
            <a:custGeom>
              <a:avLst/>
              <a:gdLst/>
              <a:ahLst/>
              <a:cxnLst/>
              <a:rect l="l" t="t" r="r" b="b"/>
              <a:pathLst>
                <a:path w="567" h="800" extrusionOk="0">
                  <a:moveTo>
                    <a:pt x="382" y="1"/>
                  </a:moveTo>
                  <a:cubicBezTo>
                    <a:pt x="0" y="1"/>
                    <a:pt x="107" y="800"/>
                    <a:pt x="346" y="800"/>
                  </a:cubicBezTo>
                  <a:cubicBezTo>
                    <a:pt x="373" y="800"/>
                    <a:pt x="401" y="789"/>
                    <a:pt x="431" y="767"/>
                  </a:cubicBezTo>
                  <a:cubicBezTo>
                    <a:pt x="566" y="497"/>
                    <a:pt x="431" y="50"/>
                    <a:pt x="496" y="21"/>
                  </a:cubicBezTo>
                  <a:lnTo>
                    <a:pt x="496" y="21"/>
                  </a:lnTo>
                  <a:cubicBezTo>
                    <a:pt x="510" y="26"/>
                    <a:pt x="525" y="31"/>
                    <a:pt x="540" y="38"/>
                  </a:cubicBezTo>
                  <a:cubicBezTo>
                    <a:pt x="524" y="25"/>
                    <a:pt x="512" y="20"/>
                    <a:pt x="503" y="20"/>
                  </a:cubicBezTo>
                  <a:cubicBezTo>
                    <a:pt x="501" y="20"/>
                    <a:pt x="498" y="20"/>
                    <a:pt x="496" y="21"/>
                  </a:cubicBezTo>
                  <a:lnTo>
                    <a:pt x="496" y="21"/>
                  </a:lnTo>
                  <a:cubicBezTo>
                    <a:pt x="454" y="7"/>
                    <a:pt x="416" y="1"/>
                    <a:pt x="38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54" name="Google Shape;17154;p27"/>
            <p:cNvSpPr/>
            <p:nvPr/>
          </p:nvSpPr>
          <p:spPr>
            <a:xfrm>
              <a:off x="4598825" y="1811950"/>
              <a:ext cx="22525" cy="23875"/>
            </a:xfrm>
            <a:custGeom>
              <a:avLst/>
              <a:gdLst/>
              <a:ahLst/>
              <a:cxnLst/>
              <a:rect l="l" t="t" r="r" b="b"/>
              <a:pathLst>
                <a:path w="901" h="955" extrusionOk="0">
                  <a:moveTo>
                    <a:pt x="436" y="0"/>
                  </a:moveTo>
                  <a:cubicBezTo>
                    <a:pt x="451" y="202"/>
                    <a:pt x="668" y="590"/>
                    <a:pt x="311" y="652"/>
                  </a:cubicBezTo>
                  <a:lnTo>
                    <a:pt x="79" y="481"/>
                  </a:lnTo>
                  <a:lnTo>
                    <a:pt x="79" y="481"/>
                  </a:lnTo>
                  <a:cubicBezTo>
                    <a:pt x="1" y="625"/>
                    <a:pt x="273" y="954"/>
                    <a:pt x="482" y="954"/>
                  </a:cubicBezTo>
                  <a:cubicBezTo>
                    <a:pt x="521" y="954"/>
                    <a:pt x="559" y="943"/>
                    <a:pt x="591" y="915"/>
                  </a:cubicBezTo>
                  <a:cubicBezTo>
                    <a:pt x="544" y="636"/>
                    <a:pt x="901" y="156"/>
                    <a:pt x="43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55" name="Google Shape;17155;p27"/>
            <p:cNvSpPr/>
            <p:nvPr/>
          </p:nvSpPr>
          <p:spPr>
            <a:xfrm>
              <a:off x="4625250" y="1866250"/>
              <a:ext cx="20150" cy="21850"/>
            </a:xfrm>
            <a:custGeom>
              <a:avLst/>
              <a:gdLst/>
              <a:ahLst/>
              <a:cxnLst/>
              <a:rect l="l" t="t" r="r" b="b"/>
              <a:pathLst>
                <a:path w="806" h="874" extrusionOk="0">
                  <a:moveTo>
                    <a:pt x="334" y="0"/>
                  </a:moveTo>
                  <a:cubicBezTo>
                    <a:pt x="241" y="0"/>
                    <a:pt x="139" y="66"/>
                    <a:pt x="30" y="232"/>
                  </a:cubicBezTo>
                  <a:cubicBezTo>
                    <a:pt x="1" y="451"/>
                    <a:pt x="136" y="874"/>
                    <a:pt x="486" y="874"/>
                  </a:cubicBezTo>
                  <a:cubicBezTo>
                    <a:pt x="509" y="874"/>
                    <a:pt x="532" y="872"/>
                    <a:pt x="557" y="868"/>
                  </a:cubicBezTo>
                  <a:lnTo>
                    <a:pt x="805" y="620"/>
                  </a:lnTo>
                  <a:cubicBezTo>
                    <a:pt x="709" y="340"/>
                    <a:pt x="544" y="0"/>
                    <a:pt x="334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13171850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8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77" name="Google Shape;8577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fld id="{00000000-1234-1234-1234-123412341234}" type="slidenum">
              <a:rPr lang="en" kern="0" smtClean="0">
                <a:solidFill>
                  <a:srgbClr val="B28E69"/>
                </a:solidFill>
                <a:latin typeface="Arial"/>
                <a:cs typeface="Arial"/>
                <a:sym typeface="Arial"/>
              </a:rPr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t>‹#›</a:t>
            </a:fld>
            <a:endParaRPr lang="en" kern="0">
              <a:solidFill>
                <a:srgbClr val="B28E69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56270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slideLayout" Target="../slideLayouts/slideLayout91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="" xmlns:a16="http://schemas.microsoft.com/office/drawing/2014/main" id="{706C3314-24AA-43CE-A334-3A09F8A34B1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="" xmlns:a16="http://schemas.microsoft.com/office/drawing/2014/main" id="{CB000838-3CA9-45CE-9F49-A326BCA2F79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746AAA8-25D6-4F60-A7F6-C19BC89BAC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>
                    <a:tint val="75000"/>
                  </a:srgbClr>
                </a:solidFill>
                <a:latin typeface="Arial"/>
                <a:ea typeface="方正静蕾简体"/>
              </a:defRPr>
            </a:lvl1pPr>
          </a:lstStyle>
          <a:p>
            <a:pPr>
              <a:defRPr/>
            </a:pPr>
            <a:fld id="{8FF5778C-5CAD-408F-97C7-09EBC8FF0ABB}" type="datetimeFigureOut">
              <a:rPr lang="zh-CN" altLang="en-US"/>
              <a:pPr>
                <a:defRPr/>
              </a:pPr>
              <a:t>2024/1/13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D6EA2BE-6A30-4974-8532-03913B81B8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>
                    <a:tint val="75000"/>
                  </a:srgbClr>
                </a:solidFill>
                <a:latin typeface="Arial"/>
                <a:ea typeface="方正静蕾简体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B69C477-9775-415F-887D-B9838428E6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1pPr>
          </a:lstStyle>
          <a:p>
            <a:pPr>
              <a:defRPr/>
            </a:pPr>
            <a:fld id="{B70A319B-0194-4EF2-A65D-81953546B2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1031" name="图片 7" descr="图片包含 鲜花&#10;&#10;已生成极高可信度的说明">
            <a:extLst>
              <a:ext uri="{FF2B5EF4-FFF2-40B4-BE49-F238E27FC236}">
                <a16:creationId xmlns="" xmlns:a16="http://schemas.microsoft.com/office/drawing/2014/main" id="{A04B9F6E-A03C-44DD-8872-D20114787FD3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462" t="6818" b="20990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29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39" r:id="rId11"/>
    <p:sldLayoutId id="2147484140" r:id="rId12"/>
  </p:sldLayoutIdLst>
  <p:transition spd="slow" advClick="0" advTm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方正静蕾简体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方正静蕾简体"/>
          <a:cs typeface="方正静蕾简体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方正静蕾简体"/>
          <a:cs typeface="方正静蕾简体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方正静蕾简体"/>
          <a:cs typeface="方正静蕾简体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方正静蕾简体"/>
          <a:cs typeface="方正静蕾简体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方正静蕾简体"/>
          <a:cs typeface="方正静蕾简体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方正静蕾简体"/>
          <a:cs typeface="方正静蕾简体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方正静蕾简体"/>
          <a:cs typeface="方正静蕾简体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方正静蕾简体"/>
          <a:cs typeface="方正静蕾简体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方正静蕾简体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方正静蕾简体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方正静蕾简体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方正静蕾简体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方正静蕾简体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13/01/2024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90056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43" r:id="rId1"/>
    <p:sldLayoutId id="2147484244" r:id="rId2"/>
    <p:sldLayoutId id="2147484245" r:id="rId3"/>
    <p:sldLayoutId id="2147484246" r:id="rId4"/>
    <p:sldLayoutId id="2147484247" r:id="rId5"/>
    <p:sldLayoutId id="2147484248" r:id="rId6"/>
    <p:sldLayoutId id="2147484249" r:id="rId7"/>
    <p:sldLayoutId id="2147484250" r:id="rId8"/>
    <p:sldLayoutId id="2147484251" r:id="rId9"/>
    <p:sldLayoutId id="2147484252" r:id="rId10"/>
    <p:sldLayoutId id="2147484253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13/01/2024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72483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55" r:id="rId1"/>
    <p:sldLayoutId id="2147484256" r:id="rId2"/>
    <p:sldLayoutId id="2147484257" r:id="rId3"/>
    <p:sldLayoutId id="2147484258" r:id="rId4"/>
    <p:sldLayoutId id="2147484259" r:id="rId5"/>
    <p:sldLayoutId id="2147484260" r:id="rId6"/>
    <p:sldLayoutId id="2147484261" r:id="rId7"/>
    <p:sldLayoutId id="2147484262" r:id="rId8"/>
    <p:sldLayoutId id="2147484263" r:id="rId9"/>
    <p:sldLayoutId id="2147484264" r:id="rId10"/>
    <p:sldLayoutId id="2147484265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13/01/2024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0963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7164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67" r:id="rId1"/>
    <p:sldLayoutId id="2147484268" r:id="rId2"/>
    <p:sldLayoutId id="2147484269" r:id="rId3"/>
    <p:sldLayoutId id="2147484270" r:id="rId4"/>
    <p:sldLayoutId id="2147484271" r:id="rId5"/>
    <p:sldLayoutId id="2147484272" r:id="rId6"/>
    <p:sldLayoutId id="2147484273" r:id="rId7"/>
    <p:sldLayoutId id="2147484274" r:id="rId8"/>
    <p:sldLayoutId id="2147484275" r:id="rId9"/>
    <p:sldLayoutId id="2147484276" r:id="rId10"/>
    <p:sldLayoutId id="2147484277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9FBD002D-753B-41E2-9642-E541DF2A2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5B9E070-132D-4774-9845-7F73704FA9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28F1B69-3FF2-49DF-A8B9-B00C136FFB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52FC5A-46D4-4C1D-A9EC-2F0C8B05382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13/01/2024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53F7531-C590-4E3E-B4F5-7858E1B510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FBC2D2B-AA3D-4ED5-9B31-4855130843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E0C9D8-82AE-4BA4-9DF4-56E1484B52E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318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79" r:id="rId1"/>
    <p:sldLayoutId id="2147484280" r:id="rId2"/>
    <p:sldLayoutId id="2147484281" r:id="rId3"/>
    <p:sldLayoutId id="2147484282" r:id="rId4"/>
    <p:sldLayoutId id="2147484283" r:id="rId5"/>
    <p:sldLayoutId id="2147484284" r:id="rId6"/>
    <p:sldLayoutId id="2147484285" r:id="rId7"/>
    <p:sldLayoutId id="2147484286" r:id="rId8"/>
    <p:sldLayoutId id="2147484287" r:id="rId9"/>
    <p:sldLayoutId id="2147484288" r:id="rId10"/>
    <p:sldLayoutId id="2147484289" r:id="rId11"/>
    <p:sldLayoutId id="214748429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717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36D0973-A4D9-47D3-9FCE-26CCD5BEC255}" type="datetimeFigureOut">
              <a:rPr lang="en-US" smtClean="0">
                <a:ea typeface="+mn-ea"/>
              </a:rPr>
              <a:pPr>
                <a:defRPr/>
              </a:pPr>
              <a:t>13/01/2024</a:t>
            </a:fld>
            <a:endParaRPr lang="en-US"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FFE9827-0BB7-4EB2-8F65-D40BD4215BC3}" type="slidenum">
              <a:rPr lang="en-US" altLang="en-US" smtClean="0">
                <a:ea typeface="+mn-ea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altLang="en-US"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25396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4" r:id="rId1"/>
    <p:sldLayoutId id="2147484305" r:id="rId2"/>
    <p:sldLayoutId id="2147484306" r:id="rId3"/>
    <p:sldLayoutId id="2147484307" r:id="rId4"/>
    <p:sldLayoutId id="2147484308" r:id="rId5"/>
    <p:sldLayoutId id="2147484309" r:id="rId6"/>
    <p:sldLayoutId id="2147484310" r:id="rId7"/>
    <p:sldLayoutId id="2147484311" r:id="rId8"/>
    <p:sldLayoutId id="2147484312" r:id="rId9"/>
    <p:sldLayoutId id="2147484313" r:id="rId10"/>
    <p:sldLayoutId id="2147484314" r:id="rId11"/>
  </p:sldLayoutIdLst>
  <p:transition spd="slow">
    <p:split orient="vert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410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383838">
                    <a:tint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EBB6958-E03E-4773-87FD-5DB1BDB8FA26}" type="datetimeFigureOut">
              <a:rPr lang="en-US" smtClean="0">
                <a:ea typeface="+mn-ea"/>
              </a:rPr>
              <a:pPr>
                <a:defRPr/>
              </a:pPr>
              <a:t>13/01/2024</a:t>
            </a:fld>
            <a:endParaRPr lang="en-US" dirty="0"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383838">
                    <a:tint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909090"/>
                </a:solidFill>
              </a:defRPr>
            </a:lvl1pPr>
          </a:lstStyle>
          <a:p>
            <a:pPr>
              <a:defRPr/>
            </a:pPr>
            <a:fld id="{35A487D9-82C6-43CE-ACC8-B5F5A5643C08}" type="slidenum">
              <a:rPr lang="en-US" altLang="en-US" smtClean="0">
                <a:ea typeface="+mn-ea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altLang="en-US"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38962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16" r:id="rId1"/>
    <p:sldLayoutId id="2147484317" r:id="rId2"/>
    <p:sldLayoutId id="2147484318" r:id="rId3"/>
    <p:sldLayoutId id="2147484319" r:id="rId4"/>
    <p:sldLayoutId id="2147484320" r:id="rId5"/>
    <p:sldLayoutId id="2147484321" r:id="rId6"/>
    <p:sldLayoutId id="2147484322" r:id="rId7"/>
    <p:sldLayoutId id="2147484323" r:id="rId8"/>
    <p:sldLayoutId id="2147484324" r:id="rId9"/>
    <p:sldLayoutId id="2147484325" r:id="rId10"/>
    <p:sldLayoutId id="2147484326" r:id="rId11"/>
  </p:sldLayoutIdLst>
  <p:transition spd="slow">
    <p:split orient="vert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Lobster"/>
              <a:buNone/>
              <a:defRPr sz="2800">
                <a:solidFill>
                  <a:schemeClr val="accent5"/>
                </a:solidFill>
                <a:latin typeface="Lobster"/>
                <a:ea typeface="Lobster"/>
                <a:cs typeface="Lobster"/>
                <a:sym typeface="Lobste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1800"/>
              <a:buFont typeface="Poppins"/>
              <a:buChar char="●"/>
              <a:defRPr sz="1800" b="1">
                <a:solidFill>
                  <a:srgbClr val="233C4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233C4F"/>
              </a:buClr>
              <a:buSzPts val="1400"/>
              <a:buFont typeface="Poppins"/>
              <a:buChar char="○"/>
              <a:defRPr>
                <a:solidFill>
                  <a:srgbClr val="233C4F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233C4F"/>
              </a:buClr>
              <a:buSzPts val="1400"/>
              <a:buFont typeface="Poppins"/>
              <a:buChar char="■"/>
              <a:defRPr>
                <a:solidFill>
                  <a:srgbClr val="233C4F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233C4F"/>
              </a:buClr>
              <a:buSzPts val="1400"/>
              <a:buFont typeface="Poppins"/>
              <a:buChar char="●"/>
              <a:defRPr>
                <a:solidFill>
                  <a:srgbClr val="233C4F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233C4F"/>
              </a:buClr>
              <a:buSzPts val="1400"/>
              <a:buFont typeface="Poppins"/>
              <a:buChar char="○"/>
              <a:defRPr>
                <a:solidFill>
                  <a:srgbClr val="233C4F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233C4F"/>
              </a:buClr>
              <a:buSzPts val="1400"/>
              <a:buFont typeface="Poppins"/>
              <a:buChar char="■"/>
              <a:defRPr>
                <a:solidFill>
                  <a:srgbClr val="233C4F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233C4F"/>
              </a:buClr>
              <a:buSzPts val="1400"/>
              <a:buFont typeface="Poppins"/>
              <a:buChar char="●"/>
              <a:defRPr>
                <a:solidFill>
                  <a:srgbClr val="233C4F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233C4F"/>
              </a:buClr>
              <a:buSzPts val="1400"/>
              <a:buFont typeface="Poppins"/>
              <a:buChar char="○"/>
              <a:defRPr>
                <a:solidFill>
                  <a:srgbClr val="233C4F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233C4F"/>
              </a:buClr>
              <a:buSzPts val="1400"/>
              <a:buFont typeface="Poppins"/>
              <a:buChar char="■"/>
              <a:defRPr>
                <a:solidFill>
                  <a:srgbClr val="233C4F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fld id="{00000000-1234-1234-1234-123412341234}" type="slidenum">
              <a:rPr lang="en" kern="0" smtClean="0">
                <a:solidFill>
                  <a:srgbClr val="B28E69"/>
                </a:solidFill>
                <a:latin typeface="Arial"/>
                <a:cs typeface="Arial"/>
                <a:sym typeface="Arial"/>
              </a:rPr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t>‹#›</a:t>
            </a:fld>
            <a:endParaRPr lang="en" kern="0">
              <a:solidFill>
                <a:srgbClr val="B28E69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5487638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4367" r:id="rId1"/>
    <p:sldLayoutId id="2147484368" r:id="rId2"/>
    <p:sldLayoutId id="2147484369" r:id="rId3"/>
    <p:sldLayoutId id="2147484370" r:id="rId4"/>
    <p:sldLayoutId id="2147484371" r:id="rId5"/>
    <p:sldLayoutId id="2147484372" r:id="rId6"/>
    <p:sldLayoutId id="2147484373" r:id="rId7"/>
    <p:sldLayoutId id="2147484374" r:id="rId8"/>
    <p:sldLayoutId id="2147484375" r:id="rId9"/>
    <p:sldLayoutId id="2147484376" r:id="rId10"/>
    <p:sldLayoutId id="2147484377" r:id="rId11"/>
    <p:sldLayoutId id="2147484378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26.sv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47.xml"/><Relationship Id="rId1" Type="http://schemas.openxmlformats.org/officeDocument/2006/relationships/video" Target="NULL" TargetMode="External"/><Relationship Id="rId6" Type="http://schemas.openxmlformats.org/officeDocument/2006/relationships/image" Target="../media/image22.gif"/><Relationship Id="rId5" Type="http://schemas.openxmlformats.org/officeDocument/2006/relationships/image" Target="../media/image21.png"/><Relationship Id="rId4" Type="http://schemas.microsoft.com/office/2007/relationships/media" Target="../media/media1.mp4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25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4.jpeg"/><Relationship Id="rId5" Type="http://schemas.openxmlformats.org/officeDocument/2006/relationships/slideLayout" Target="../slideLayouts/slideLayout64.xml"/><Relationship Id="rId4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2.xml"/><Relationship Id="rId1" Type="http://schemas.openxmlformats.org/officeDocument/2006/relationships/video" Target="NULL" TargetMode="External"/><Relationship Id="rId6" Type="http://schemas.openxmlformats.org/officeDocument/2006/relationships/image" Target="../media/image21.png"/><Relationship Id="rId5" Type="http://schemas.microsoft.com/office/2007/relationships/media" Target="../media/media1.mp4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4"/>
          <p:cNvSpPr>
            <a:spLocks noChangeArrowheads="1"/>
          </p:cNvSpPr>
          <p:nvPr/>
        </p:nvSpPr>
        <p:spPr bwMode="auto">
          <a:xfrm>
            <a:off x="2400300" y="495300"/>
            <a:ext cx="7924800" cy="5867400"/>
          </a:xfrm>
          <a:prstGeom prst="roundRect">
            <a:avLst>
              <a:gd name="adj" fmla="val 4139"/>
            </a:avLst>
          </a:prstGeom>
          <a:solidFill>
            <a:sysClr val="window" lastClr="FFFFFF"/>
          </a:solidFill>
          <a:ln w="9525">
            <a:solidFill>
              <a:sysClr val="windowText" lastClr="000000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3" name="Text Box 17"/>
          <p:cNvSpPr txBox="1">
            <a:spLocks noChangeArrowheads="1"/>
          </p:cNvSpPr>
          <p:nvPr/>
        </p:nvSpPr>
        <p:spPr bwMode="auto">
          <a:xfrm>
            <a:off x="3352800" y="495300"/>
            <a:ext cx="6019800" cy="785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FF0000"/>
                </a:solidFill>
                <a:latin typeface="Times New Roman" pitchFamily="18" charset="0"/>
              </a:rPr>
              <a:t>PHÒNG GIÁO DỤC VÀ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</a:rPr>
              <a:t>ĐÀO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</a:rPr>
              <a:t>HẢI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</a:rPr>
              <a:t> AN</a:t>
            </a:r>
            <a:endParaRPr lang="en-US" dirty="0">
              <a:solidFill>
                <a:srgbClr val="FF0000"/>
              </a:solidFill>
              <a:latin typeface="Times New Roman" pitchFamily="18" charset="0"/>
            </a:endParaRPr>
          </a:p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</a:rPr>
              <a:t>TRƯỜNG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</a:rPr>
              <a:t>THCS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</a:rPr>
              <a:t>TRÀNG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</a:rPr>
              <a:t>CÁT</a:t>
            </a:r>
            <a:endParaRPr lang="en-US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3086099" y="1470818"/>
            <a:ext cx="6553200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rgbClr val="006600"/>
                </a:solidFill>
                <a:latin typeface="Times New Roman" pitchFamily="18" charset="0"/>
              </a:rPr>
              <a:t>TRÂN TRỌNG KÍNH CHÀO QUÝ THẦY CÔ VỀ DỰ GIỜ</a:t>
            </a:r>
            <a:br>
              <a:rPr lang="en-US" sz="3600" b="1" dirty="0">
                <a:solidFill>
                  <a:srgbClr val="006600"/>
                </a:solidFill>
                <a:latin typeface="Times New Roman" pitchFamily="18" charset="0"/>
              </a:rPr>
            </a:br>
            <a:r>
              <a:rPr lang="en-US" sz="3600" b="1" dirty="0" err="1" smtClean="0">
                <a:solidFill>
                  <a:srgbClr val="006600"/>
                </a:solidFill>
                <a:latin typeface="Times New Roman" pitchFamily="18" charset="0"/>
              </a:rPr>
              <a:t>LỚP</a:t>
            </a:r>
            <a:r>
              <a:rPr lang="en-US" sz="3600" b="1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6600"/>
                </a:solidFill>
                <a:latin typeface="Times New Roman" pitchFamily="18" charset="0"/>
              </a:rPr>
              <a:t>7C3</a:t>
            </a:r>
            <a:endParaRPr lang="en-US" sz="3600" b="1" dirty="0" smtClean="0">
              <a:solidFill>
                <a:srgbClr val="006600"/>
              </a:solidFill>
              <a:latin typeface="Times New Roman" pitchFamily="18" charset="0"/>
            </a:endParaRPr>
          </a:p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3600" b="1" dirty="0" err="1" smtClean="0">
                <a:solidFill>
                  <a:srgbClr val="006600"/>
                </a:solidFill>
                <a:latin typeface="Times New Roman" pitchFamily="18" charset="0"/>
              </a:rPr>
              <a:t>MÔN</a:t>
            </a:r>
            <a:r>
              <a:rPr lang="en-US" sz="3600" b="1" dirty="0" smtClean="0">
                <a:solidFill>
                  <a:srgbClr val="006600"/>
                </a:solidFill>
                <a:latin typeface="Times New Roman" pitchFamily="18" charset="0"/>
              </a:rPr>
              <a:t>: </a:t>
            </a:r>
            <a:r>
              <a:rPr lang="en-US" sz="3600" b="1" dirty="0" err="1" smtClean="0">
                <a:solidFill>
                  <a:srgbClr val="006600"/>
                </a:solidFill>
                <a:latin typeface="Times New Roman" pitchFamily="18" charset="0"/>
              </a:rPr>
              <a:t>LỊCH</a:t>
            </a:r>
            <a:r>
              <a:rPr lang="en-US" sz="3600" b="1" dirty="0" smtClean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6600"/>
                </a:solidFill>
                <a:latin typeface="Times New Roman" pitchFamily="18" charset="0"/>
              </a:rPr>
              <a:t>SỬ</a:t>
            </a:r>
            <a:r>
              <a:rPr lang="en-US" sz="3600" b="1" dirty="0" smtClean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6600"/>
                </a:solidFill>
                <a:latin typeface="Times New Roman" pitchFamily="18" charset="0"/>
              </a:rPr>
              <a:t>ĐỊA</a:t>
            </a:r>
            <a:r>
              <a:rPr lang="en-US" sz="3600" b="1" dirty="0" smtClean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6600"/>
                </a:solidFill>
                <a:latin typeface="Times New Roman" pitchFamily="18" charset="0"/>
              </a:rPr>
              <a:t>LÍ</a:t>
            </a:r>
            <a:r>
              <a:rPr lang="en-US" sz="3600" b="1" dirty="0" smtClean="0">
                <a:solidFill>
                  <a:srgbClr val="006600"/>
                </a:solidFill>
                <a:latin typeface="Times New Roman" pitchFamily="18" charset="0"/>
              </a:rPr>
              <a:t> </a:t>
            </a:r>
            <a:endParaRPr lang="en-US" sz="3600" b="1" dirty="0">
              <a:solidFill>
                <a:srgbClr val="0066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03993321"/>
      </p:ext>
    </p:extLst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57" name="Google Shape;17257;p32"/>
          <p:cNvSpPr txBox="1">
            <a:spLocks noGrp="1"/>
          </p:cNvSpPr>
          <p:nvPr>
            <p:ph type="title" idx="15"/>
          </p:nvPr>
        </p:nvSpPr>
        <p:spPr>
          <a:xfrm>
            <a:off x="1123402" y="234544"/>
            <a:ext cx="10582800" cy="763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-US" dirty="0" err="1" smtClean="0">
                <a:solidFill>
                  <a:srgbClr val="FF0000"/>
                </a:solidFill>
              </a:rPr>
              <a:t>Thảo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luận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nhóm</a:t>
            </a:r>
            <a:endParaRPr dirty="0">
              <a:solidFill>
                <a:srgbClr val="FF0000"/>
              </a:solidFill>
            </a:endParaRPr>
          </a:p>
        </p:txBody>
      </p:sp>
      <p:grpSp>
        <p:nvGrpSpPr>
          <p:cNvPr id="17269" name="Google Shape;17269;p32"/>
          <p:cNvGrpSpPr/>
          <p:nvPr/>
        </p:nvGrpSpPr>
        <p:grpSpPr>
          <a:xfrm>
            <a:off x="3701744" y="3917543"/>
            <a:ext cx="1057121" cy="1197612"/>
            <a:chOff x="2807100" y="2138800"/>
            <a:chExt cx="649550" cy="735875"/>
          </a:xfrm>
        </p:grpSpPr>
        <p:sp>
          <p:nvSpPr>
            <p:cNvPr id="17270" name="Google Shape;17270;p32"/>
            <p:cNvSpPr/>
            <p:nvPr/>
          </p:nvSpPr>
          <p:spPr>
            <a:xfrm>
              <a:off x="2807100" y="2263275"/>
              <a:ext cx="649550" cy="611400"/>
            </a:xfrm>
            <a:custGeom>
              <a:avLst/>
              <a:gdLst/>
              <a:ahLst/>
              <a:cxnLst/>
              <a:rect l="l" t="t" r="r" b="b"/>
              <a:pathLst>
                <a:path w="25982" h="24456" extrusionOk="0">
                  <a:moveTo>
                    <a:pt x="8314" y="9306"/>
                  </a:moveTo>
                  <a:cubicBezTo>
                    <a:pt x="8329" y="9415"/>
                    <a:pt x="8329" y="9539"/>
                    <a:pt x="8360" y="9648"/>
                  </a:cubicBezTo>
                  <a:cubicBezTo>
                    <a:pt x="8314" y="9617"/>
                    <a:pt x="8283" y="9585"/>
                    <a:pt x="8252" y="9554"/>
                  </a:cubicBezTo>
                  <a:cubicBezTo>
                    <a:pt x="8283" y="9461"/>
                    <a:pt x="8298" y="9384"/>
                    <a:pt x="8314" y="9306"/>
                  </a:cubicBezTo>
                  <a:close/>
                  <a:moveTo>
                    <a:pt x="13820" y="16441"/>
                  </a:moveTo>
                  <a:cubicBezTo>
                    <a:pt x="13820" y="16456"/>
                    <a:pt x="13835" y="16472"/>
                    <a:pt x="13866" y="16487"/>
                  </a:cubicBezTo>
                  <a:lnTo>
                    <a:pt x="13820" y="16534"/>
                  </a:lnTo>
                  <a:lnTo>
                    <a:pt x="13820" y="16441"/>
                  </a:lnTo>
                  <a:close/>
                  <a:moveTo>
                    <a:pt x="18209" y="1"/>
                  </a:moveTo>
                  <a:cubicBezTo>
                    <a:pt x="15860" y="260"/>
                    <a:pt x="16061" y="3384"/>
                    <a:pt x="13368" y="3384"/>
                  </a:cubicBezTo>
                  <a:cubicBezTo>
                    <a:pt x="13323" y="3384"/>
                    <a:pt x="13277" y="3383"/>
                    <a:pt x="13230" y="3382"/>
                  </a:cubicBezTo>
                  <a:cubicBezTo>
                    <a:pt x="12702" y="3382"/>
                    <a:pt x="12812" y="2661"/>
                    <a:pt x="12328" y="2661"/>
                  </a:cubicBezTo>
                  <a:cubicBezTo>
                    <a:pt x="12300" y="2661"/>
                    <a:pt x="12270" y="2663"/>
                    <a:pt x="12238" y="2668"/>
                  </a:cubicBezTo>
                  <a:cubicBezTo>
                    <a:pt x="13137" y="3289"/>
                    <a:pt x="11710" y="3878"/>
                    <a:pt x="12207" y="4591"/>
                  </a:cubicBezTo>
                  <a:cubicBezTo>
                    <a:pt x="12160" y="4628"/>
                    <a:pt x="12111" y="4642"/>
                    <a:pt x="12060" y="4642"/>
                  </a:cubicBezTo>
                  <a:cubicBezTo>
                    <a:pt x="11891" y="4642"/>
                    <a:pt x="11701" y="4489"/>
                    <a:pt x="11531" y="4489"/>
                  </a:cubicBezTo>
                  <a:cubicBezTo>
                    <a:pt x="11425" y="4489"/>
                    <a:pt x="11326" y="4550"/>
                    <a:pt x="11245" y="4746"/>
                  </a:cubicBezTo>
                  <a:cubicBezTo>
                    <a:pt x="11865" y="5227"/>
                    <a:pt x="11478" y="5925"/>
                    <a:pt x="11353" y="6546"/>
                  </a:cubicBezTo>
                  <a:cubicBezTo>
                    <a:pt x="11338" y="6561"/>
                    <a:pt x="11291" y="6592"/>
                    <a:pt x="11260" y="6608"/>
                  </a:cubicBezTo>
                  <a:cubicBezTo>
                    <a:pt x="11034" y="6529"/>
                    <a:pt x="10817" y="6490"/>
                    <a:pt x="10607" y="6490"/>
                  </a:cubicBezTo>
                  <a:cubicBezTo>
                    <a:pt x="10443" y="6490"/>
                    <a:pt x="10284" y="6514"/>
                    <a:pt x="10128" y="6561"/>
                  </a:cubicBezTo>
                  <a:cubicBezTo>
                    <a:pt x="9616" y="6716"/>
                    <a:pt x="9322" y="7166"/>
                    <a:pt x="9151" y="7724"/>
                  </a:cubicBezTo>
                  <a:cubicBezTo>
                    <a:pt x="8856" y="7833"/>
                    <a:pt x="8655" y="8035"/>
                    <a:pt x="8500" y="8298"/>
                  </a:cubicBezTo>
                  <a:cubicBezTo>
                    <a:pt x="8624" y="7693"/>
                    <a:pt x="8686" y="7088"/>
                    <a:pt x="8608" y="6251"/>
                  </a:cubicBezTo>
                  <a:lnTo>
                    <a:pt x="8608" y="6251"/>
                  </a:lnTo>
                  <a:cubicBezTo>
                    <a:pt x="8329" y="6763"/>
                    <a:pt x="7461" y="7693"/>
                    <a:pt x="7616" y="8639"/>
                  </a:cubicBezTo>
                  <a:cubicBezTo>
                    <a:pt x="7414" y="7647"/>
                    <a:pt x="6747" y="6127"/>
                    <a:pt x="6995" y="4840"/>
                  </a:cubicBezTo>
                  <a:lnTo>
                    <a:pt x="6995" y="4840"/>
                  </a:lnTo>
                  <a:cubicBezTo>
                    <a:pt x="6220" y="5987"/>
                    <a:pt x="6871" y="7709"/>
                    <a:pt x="5677" y="8608"/>
                  </a:cubicBezTo>
                  <a:cubicBezTo>
                    <a:pt x="5666" y="8609"/>
                    <a:pt x="5654" y="8609"/>
                    <a:pt x="5643" y="8609"/>
                  </a:cubicBezTo>
                  <a:cubicBezTo>
                    <a:pt x="5303" y="8609"/>
                    <a:pt x="5035" y="8387"/>
                    <a:pt x="4855" y="8252"/>
                  </a:cubicBezTo>
                  <a:cubicBezTo>
                    <a:pt x="4842" y="8250"/>
                    <a:pt x="4830" y="8250"/>
                    <a:pt x="4818" y="8250"/>
                  </a:cubicBezTo>
                  <a:cubicBezTo>
                    <a:pt x="4516" y="8250"/>
                    <a:pt x="4541" y="8616"/>
                    <a:pt x="4452" y="8810"/>
                  </a:cubicBezTo>
                  <a:cubicBezTo>
                    <a:pt x="4434" y="8811"/>
                    <a:pt x="4416" y="8811"/>
                    <a:pt x="4399" y="8811"/>
                  </a:cubicBezTo>
                  <a:cubicBezTo>
                    <a:pt x="3011" y="8811"/>
                    <a:pt x="2467" y="7003"/>
                    <a:pt x="1272" y="6391"/>
                  </a:cubicBezTo>
                  <a:lnTo>
                    <a:pt x="1272" y="6391"/>
                  </a:lnTo>
                  <a:cubicBezTo>
                    <a:pt x="1203" y="6502"/>
                    <a:pt x="1308" y="6775"/>
                    <a:pt x="1096" y="6775"/>
                  </a:cubicBezTo>
                  <a:cubicBezTo>
                    <a:pt x="1071" y="6775"/>
                    <a:pt x="1043" y="6771"/>
                    <a:pt x="1009" y="6763"/>
                  </a:cubicBezTo>
                  <a:lnTo>
                    <a:pt x="1009" y="6763"/>
                  </a:lnTo>
                  <a:cubicBezTo>
                    <a:pt x="1567" y="7166"/>
                    <a:pt x="1722" y="7941"/>
                    <a:pt x="2451" y="8112"/>
                  </a:cubicBezTo>
                  <a:cubicBezTo>
                    <a:pt x="2513" y="8360"/>
                    <a:pt x="2684" y="8701"/>
                    <a:pt x="2435" y="8888"/>
                  </a:cubicBezTo>
                  <a:cubicBezTo>
                    <a:pt x="2322" y="8916"/>
                    <a:pt x="2221" y="8929"/>
                    <a:pt x="2130" y="8929"/>
                  </a:cubicBezTo>
                  <a:cubicBezTo>
                    <a:pt x="1337" y="8929"/>
                    <a:pt x="1300" y="7949"/>
                    <a:pt x="466" y="7879"/>
                  </a:cubicBezTo>
                  <a:cubicBezTo>
                    <a:pt x="202" y="7941"/>
                    <a:pt x="78" y="8190"/>
                    <a:pt x="0" y="8438"/>
                  </a:cubicBezTo>
                  <a:cubicBezTo>
                    <a:pt x="326" y="9120"/>
                    <a:pt x="1024" y="9167"/>
                    <a:pt x="1412" y="9787"/>
                  </a:cubicBezTo>
                  <a:cubicBezTo>
                    <a:pt x="2110" y="10609"/>
                    <a:pt x="1117" y="11524"/>
                    <a:pt x="1707" y="12346"/>
                  </a:cubicBezTo>
                  <a:cubicBezTo>
                    <a:pt x="1780" y="12529"/>
                    <a:pt x="1958" y="12740"/>
                    <a:pt x="2158" y="12740"/>
                  </a:cubicBezTo>
                  <a:cubicBezTo>
                    <a:pt x="2213" y="12740"/>
                    <a:pt x="2270" y="12724"/>
                    <a:pt x="2327" y="12687"/>
                  </a:cubicBezTo>
                  <a:cubicBezTo>
                    <a:pt x="2761" y="13385"/>
                    <a:pt x="3133" y="14161"/>
                    <a:pt x="2901" y="14983"/>
                  </a:cubicBezTo>
                  <a:cubicBezTo>
                    <a:pt x="2575" y="15293"/>
                    <a:pt x="2094" y="15417"/>
                    <a:pt x="1784" y="15960"/>
                  </a:cubicBezTo>
                  <a:cubicBezTo>
                    <a:pt x="1598" y="16115"/>
                    <a:pt x="1520" y="16503"/>
                    <a:pt x="1815" y="16611"/>
                  </a:cubicBezTo>
                  <a:cubicBezTo>
                    <a:pt x="2218" y="16580"/>
                    <a:pt x="2513" y="16084"/>
                    <a:pt x="2653" y="15712"/>
                  </a:cubicBezTo>
                  <a:cubicBezTo>
                    <a:pt x="3040" y="16224"/>
                    <a:pt x="3102" y="17201"/>
                    <a:pt x="3133" y="17961"/>
                  </a:cubicBezTo>
                  <a:cubicBezTo>
                    <a:pt x="2964" y="18119"/>
                    <a:pt x="2798" y="18179"/>
                    <a:pt x="2631" y="18179"/>
                  </a:cubicBezTo>
                  <a:cubicBezTo>
                    <a:pt x="2118" y="18179"/>
                    <a:pt x="1606" y="17610"/>
                    <a:pt x="1027" y="17610"/>
                  </a:cubicBezTo>
                  <a:cubicBezTo>
                    <a:pt x="985" y="17610"/>
                    <a:pt x="943" y="17613"/>
                    <a:pt x="900" y="17619"/>
                  </a:cubicBezTo>
                  <a:cubicBezTo>
                    <a:pt x="1350" y="18566"/>
                    <a:pt x="3071" y="18426"/>
                    <a:pt x="3056" y="19744"/>
                  </a:cubicBezTo>
                  <a:cubicBezTo>
                    <a:pt x="3056" y="20023"/>
                    <a:pt x="2958" y="20091"/>
                    <a:pt x="2826" y="20091"/>
                  </a:cubicBezTo>
                  <a:cubicBezTo>
                    <a:pt x="2702" y="20091"/>
                    <a:pt x="2549" y="20031"/>
                    <a:pt x="2420" y="20031"/>
                  </a:cubicBezTo>
                  <a:cubicBezTo>
                    <a:pt x="2320" y="20031"/>
                    <a:pt x="2234" y="20067"/>
                    <a:pt x="2187" y="20194"/>
                  </a:cubicBezTo>
                  <a:cubicBezTo>
                    <a:pt x="2404" y="20566"/>
                    <a:pt x="2947" y="20489"/>
                    <a:pt x="3211" y="20721"/>
                  </a:cubicBezTo>
                  <a:cubicBezTo>
                    <a:pt x="3428" y="21202"/>
                    <a:pt x="4312" y="21295"/>
                    <a:pt x="3831" y="21854"/>
                  </a:cubicBezTo>
                  <a:cubicBezTo>
                    <a:pt x="5099" y="22644"/>
                    <a:pt x="5879" y="24094"/>
                    <a:pt x="7592" y="24094"/>
                  </a:cubicBezTo>
                  <a:cubicBezTo>
                    <a:pt x="7660" y="24094"/>
                    <a:pt x="7730" y="24092"/>
                    <a:pt x="7802" y="24087"/>
                  </a:cubicBezTo>
                  <a:cubicBezTo>
                    <a:pt x="8015" y="24365"/>
                    <a:pt x="8293" y="24455"/>
                    <a:pt x="8589" y="24455"/>
                  </a:cubicBezTo>
                  <a:cubicBezTo>
                    <a:pt x="9136" y="24455"/>
                    <a:pt x="9746" y="24149"/>
                    <a:pt x="10128" y="24149"/>
                  </a:cubicBezTo>
                  <a:cubicBezTo>
                    <a:pt x="11167" y="23932"/>
                    <a:pt x="11865" y="23280"/>
                    <a:pt x="12439" y="22505"/>
                  </a:cubicBezTo>
                  <a:cubicBezTo>
                    <a:pt x="13297" y="22889"/>
                    <a:pt x="14084" y="23330"/>
                    <a:pt x="15002" y="23330"/>
                  </a:cubicBezTo>
                  <a:cubicBezTo>
                    <a:pt x="15047" y="23330"/>
                    <a:pt x="15092" y="23329"/>
                    <a:pt x="15138" y="23327"/>
                  </a:cubicBezTo>
                  <a:cubicBezTo>
                    <a:pt x="16921" y="23017"/>
                    <a:pt x="18348" y="22195"/>
                    <a:pt x="18845" y="20504"/>
                  </a:cubicBezTo>
                  <a:cubicBezTo>
                    <a:pt x="19387" y="19868"/>
                    <a:pt x="18457" y="19574"/>
                    <a:pt x="18178" y="19139"/>
                  </a:cubicBezTo>
                  <a:cubicBezTo>
                    <a:pt x="17170" y="18100"/>
                    <a:pt x="18767" y="17356"/>
                    <a:pt x="19170" y="16565"/>
                  </a:cubicBezTo>
                  <a:cubicBezTo>
                    <a:pt x="19403" y="16162"/>
                    <a:pt x="19108" y="15696"/>
                    <a:pt x="18643" y="15619"/>
                  </a:cubicBezTo>
                  <a:cubicBezTo>
                    <a:pt x="18562" y="15604"/>
                    <a:pt x="18485" y="15597"/>
                    <a:pt x="18410" y="15597"/>
                  </a:cubicBezTo>
                  <a:cubicBezTo>
                    <a:pt x="17271" y="15597"/>
                    <a:pt x="16889" y="17211"/>
                    <a:pt x="16043" y="17211"/>
                  </a:cubicBezTo>
                  <a:cubicBezTo>
                    <a:pt x="15888" y="17211"/>
                    <a:pt x="15718" y="17157"/>
                    <a:pt x="15526" y="17030"/>
                  </a:cubicBezTo>
                  <a:cubicBezTo>
                    <a:pt x="15541" y="16968"/>
                    <a:pt x="15557" y="16937"/>
                    <a:pt x="15557" y="16891"/>
                  </a:cubicBezTo>
                  <a:cubicBezTo>
                    <a:pt x="15696" y="16844"/>
                    <a:pt x="15820" y="16782"/>
                    <a:pt x="15929" y="16658"/>
                  </a:cubicBezTo>
                  <a:cubicBezTo>
                    <a:pt x="16177" y="16332"/>
                    <a:pt x="16673" y="16177"/>
                    <a:pt x="16472" y="15634"/>
                  </a:cubicBezTo>
                  <a:cubicBezTo>
                    <a:pt x="16565" y="15402"/>
                    <a:pt x="16611" y="15215"/>
                    <a:pt x="16611" y="15014"/>
                  </a:cubicBezTo>
                  <a:cubicBezTo>
                    <a:pt x="16828" y="14704"/>
                    <a:pt x="17061" y="14393"/>
                    <a:pt x="17263" y="14083"/>
                  </a:cubicBezTo>
                  <a:cubicBezTo>
                    <a:pt x="18395" y="13680"/>
                    <a:pt x="19046" y="12501"/>
                    <a:pt x="20396" y="12346"/>
                  </a:cubicBezTo>
                  <a:cubicBezTo>
                    <a:pt x="20474" y="12334"/>
                    <a:pt x="20551" y="12328"/>
                    <a:pt x="20627" y="12328"/>
                  </a:cubicBezTo>
                  <a:cubicBezTo>
                    <a:pt x="21417" y="12328"/>
                    <a:pt x="22053" y="12949"/>
                    <a:pt x="22675" y="13246"/>
                  </a:cubicBezTo>
                  <a:cubicBezTo>
                    <a:pt x="22846" y="13060"/>
                    <a:pt x="23036" y="12998"/>
                    <a:pt x="23235" y="12998"/>
                  </a:cubicBezTo>
                  <a:cubicBezTo>
                    <a:pt x="23638" y="12998"/>
                    <a:pt x="24075" y="13252"/>
                    <a:pt x="24450" y="13252"/>
                  </a:cubicBezTo>
                  <a:cubicBezTo>
                    <a:pt x="24632" y="13252"/>
                    <a:pt x="24799" y="13192"/>
                    <a:pt x="24940" y="13013"/>
                  </a:cubicBezTo>
                  <a:cubicBezTo>
                    <a:pt x="24071" y="12889"/>
                    <a:pt x="24630" y="11989"/>
                    <a:pt x="23746" y="11803"/>
                  </a:cubicBezTo>
                  <a:cubicBezTo>
                    <a:pt x="23609" y="11821"/>
                    <a:pt x="23474" y="11829"/>
                    <a:pt x="23341" y="11829"/>
                  </a:cubicBezTo>
                  <a:cubicBezTo>
                    <a:pt x="22642" y="11829"/>
                    <a:pt x="21983" y="11592"/>
                    <a:pt x="21280" y="11136"/>
                  </a:cubicBezTo>
                  <a:cubicBezTo>
                    <a:pt x="20551" y="10640"/>
                    <a:pt x="21280" y="9880"/>
                    <a:pt x="21342" y="9337"/>
                  </a:cubicBezTo>
                  <a:cubicBezTo>
                    <a:pt x="22769" y="8190"/>
                    <a:pt x="23296" y="6266"/>
                    <a:pt x="24118" y="4746"/>
                  </a:cubicBezTo>
                  <a:cubicBezTo>
                    <a:pt x="24133" y="4762"/>
                    <a:pt x="24180" y="4778"/>
                    <a:pt x="24195" y="4793"/>
                  </a:cubicBezTo>
                  <a:cubicBezTo>
                    <a:pt x="24253" y="4803"/>
                    <a:pt x="24313" y="4808"/>
                    <a:pt x="24374" y="4808"/>
                  </a:cubicBezTo>
                  <a:cubicBezTo>
                    <a:pt x="25086" y="4808"/>
                    <a:pt x="25981" y="4160"/>
                    <a:pt x="25824" y="3289"/>
                  </a:cubicBezTo>
                  <a:cubicBezTo>
                    <a:pt x="25467" y="2994"/>
                    <a:pt x="25700" y="2296"/>
                    <a:pt x="25079" y="2234"/>
                  </a:cubicBezTo>
                  <a:cubicBezTo>
                    <a:pt x="24537" y="2265"/>
                    <a:pt x="23885" y="2606"/>
                    <a:pt x="23575" y="3211"/>
                  </a:cubicBezTo>
                  <a:cubicBezTo>
                    <a:pt x="23466" y="3444"/>
                    <a:pt x="23451" y="3676"/>
                    <a:pt x="23497" y="3862"/>
                  </a:cubicBezTo>
                  <a:cubicBezTo>
                    <a:pt x="23280" y="3940"/>
                    <a:pt x="23063" y="4064"/>
                    <a:pt x="22908" y="4312"/>
                  </a:cubicBezTo>
                  <a:cubicBezTo>
                    <a:pt x="22536" y="4002"/>
                    <a:pt x="22489" y="3134"/>
                    <a:pt x="22040" y="2730"/>
                  </a:cubicBezTo>
                  <a:cubicBezTo>
                    <a:pt x="21608" y="2871"/>
                    <a:pt x="21108" y="3357"/>
                    <a:pt x="20552" y="3357"/>
                  </a:cubicBezTo>
                  <a:cubicBezTo>
                    <a:pt x="20309" y="3357"/>
                    <a:pt x="20055" y="3264"/>
                    <a:pt x="19791" y="3009"/>
                  </a:cubicBezTo>
                  <a:cubicBezTo>
                    <a:pt x="20070" y="1676"/>
                    <a:pt x="18441" y="1179"/>
                    <a:pt x="18209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71" name="Google Shape;17271;p32"/>
            <p:cNvSpPr/>
            <p:nvPr/>
          </p:nvSpPr>
          <p:spPr>
            <a:xfrm>
              <a:off x="3250675" y="2138800"/>
              <a:ext cx="32975" cy="48275"/>
            </a:xfrm>
            <a:custGeom>
              <a:avLst/>
              <a:gdLst/>
              <a:ahLst/>
              <a:cxnLst/>
              <a:rect l="l" t="t" r="r" b="b"/>
              <a:pathLst>
                <a:path w="1319" h="1931" extrusionOk="0">
                  <a:moveTo>
                    <a:pt x="357" y="1"/>
                  </a:moveTo>
                  <a:cubicBezTo>
                    <a:pt x="47" y="218"/>
                    <a:pt x="47" y="606"/>
                    <a:pt x="0" y="1040"/>
                  </a:cubicBezTo>
                  <a:cubicBezTo>
                    <a:pt x="16" y="1381"/>
                    <a:pt x="233" y="1676"/>
                    <a:pt x="404" y="1893"/>
                  </a:cubicBezTo>
                  <a:cubicBezTo>
                    <a:pt x="474" y="1919"/>
                    <a:pt x="541" y="1931"/>
                    <a:pt x="606" y="1931"/>
                  </a:cubicBezTo>
                  <a:cubicBezTo>
                    <a:pt x="813" y="1931"/>
                    <a:pt x="991" y="1810"/>
                    <a:pt x="1133" y="1645"/>
                  </a:cubicBezTo>
                  <a:cubicBezTo>
                    <a:pt x="1319" y="1350"/>
                    <a:pt x="1257" y="1149"/>
                    <a:pt x="1241" y="807"/>
                  </a:cubicBezTo>
                  <a:cubicBezTo>
                    <a:pt x="1164" y="373"/>
                    <a:pt x="714" y="110"/>
                    <a:pt x="35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72" name="Google Shape;17272;p32"/>
            <p:cNvSpPr/>
            <p:nvPr/>
          </p:nvSpPr>
          <p:spPr>
            <a:xfrm>
              <a:off x="3048275" y="2170950"/>
              <a:ext cx="67500" cy="74250"/>
            </a:xfrm>
            <a:custGeom>
              <a:avLst/>
              <a:gdLst/>
              <a:ahLst/>
              <a:cxnLst/>
              <a:rect l="l" t="t" r="r" b="b"/>
              <a:pathLst>
                <a:path w="2700" h="2970" extrusionOk="0">
                  <a:moveTo>
                    <a:pt x="580" y="1"/>
                  </a:moveTo>
                  <a:cubicBezTo>
                    <a:pt x="557" y="1"/>
                    <a:pt x="535" y="1"/>
                    <a:pt x="512" y="2"/>
                  </a:cubicBezTo>
                  <a:cubicBezTo>
                    <a:pt x="156" y="871"/>
                    <a:pt x="0" y="2065"/>
                    <a:pt x="822" y="2794"/>
                  </a:cubicBezTo>
                  <a:cubicBezTo>
                    <a:pt x="988" y="2918"/>
                    <a:pt x="1142" y="2969"/>
                    <a:pt x="1289" y="2969"/>
                  </a:cubicBezTo>
                  <a:cubicBezTo>
                    <a:pt x="1693" y="2969"/>
                    <a:pt x="2040" y="2581"/>
                    <a:pt x="2404" y="2251"/>
                  </a:cubicBezTo>
                  <a:cubicBezTo>
                    <a:pt x="2591" y="1910"/>
                    <a:pt x="2699" y="1305"/>
                    <a:pt x="2528" y="917"/>
                  </a:cubicBezTo>
                  <a:cubicBezTo>
                    <a:pt x="2016" y="496"/>
                    <a:pt x="1329" y="1"/>
                    <a:pt x="580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73" name="Google Shape;17273;p32"/>
            <p:cNvSpPr/>
            <p:nvPr/>
          </p:nvSpPr>
          <p:spPr>
            <a:xfrm>
              <a:off x="2910250" y="2203025"/>
              <a:ext cx="97325" cy="164050"/>
            </a:xfrm>
            <a:custGeom>
              <a:avLst/>
              <a:gdLst/>
              <a:ahLst/>
              <a:cxnLst/>
              <a:rect l="l" t="t" r="r" b="b"/>
              <a:pathLst>
                <a:path w="3893" h="6562" extrusionOk="0">
                  <a:moveTo>
                    <a:pt x="375" y="0"/>
                  </a:moveTo>
                  <a:cubicBezTo>
                    <a:pt x="101" y="0"/>
                    <a:pt x="240" y="442"/>
                    <a:pt x="0" y="642"/>
                  </a:cubicBezTo>
                  <a:cubicBezTo>
                    <a:pt x="543" y="2302"/>
                    <a:pt x="1086" y="3884"/>
                    <a:pt x="2295" y="5249"/>
                  </a:cubicBezTo>
                  <a:cubicBezTo>
                    <a:pt x="2322" y="5625"/>
                    <a:pt x="2454" y="6561"/>
                    <a:pt x="3014" y="6561"/>
                  </a:cubicBezTo>
                  <a:cubicBezTo>
                    <a:pt x="3100" y="6561"/>
                    <a:pt x="3196" y="6539"/>
                    <a:pt x="3304" y="6490"/>
                  </a:cubicBezTo>
                  <a:cubicBezTo>
                    <a:pt x="3893" y="6086"/>
                    <a:pt x="3397" y="5590"/>
                    <a:pt x="3226" y="5202"/>
                  </a:cubicBezTo>
                  <a:cubicBezTo>
                    <a:pt x="2342" y="3884"/>
                    <a:pt x="1954" y="2224"/>
                    <a:pt x="1303" y="751"/>
                  </a:cubicBezTo>
                  <a:cubicBezTo>
                    <a:pt x="1055" y="549"/>
                    <a:pt x="977" y="100"/>
                    <a:pt x="543" y="38"/>
                  </a:cubicBezTo>
                  <a:cubicBezTo>
                    <a:pt x="474" y="12"/>
                    <a:pt x="419" y="0"/>
                    <a:pt x="375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74" name="Google Shape;17274;p32"/>
            <p:cNvSpPr/>
            <p:nvPr/>
          </p:nvSpPr>
          <p:spPr>
            <a:xfrm>
              <a:off x="3343725" y="2675025"/>
              <a:ext cx="48875" cy="32475"/>
            </a:xfrm>
            <a:custGeom>
              <a:avLst/>
              <a:gdLst/>
              <a:ahLst/>
              <a:cxnLst/>
              <a:rect l="l" t="t" r="r" b="b"/>
              <a:pathLst>
                <a:path w="1955" h="1299" extrusionOk="0">
                  <a:moveTo>
                    <a:pt x="892" y="0"/>
                  </a:moveTo>
                  <a:cubicBezTo>
                    <a:pt x="838" y="0"/>
                    <a:pt x="761" y="12"/>
                    <a:pt x="637" y="48"/>
                  </a:cubicBezTo>
                  <a:cubicBezTo>
                    <a:pt x="249" y="141"/>
                    <a:pt x="280" y="234"/>
                    <a:pt x="1" y="374"/>
                  </a:cubicBezTo>
                  <a:cubicBezTo>
                    <a:pt x="16" y="700"/>
                    <a:pt x="78" y="994"/>
                    <a:pt x="745" y="1072"/>
                  </a:cubicBezTo>
                  <a:cubicBezTo>
                    <a:pt x="694" y="1144"/>
                    <a:pt x="601" y="1298"/>
                    <a:pt x="777" y="1298"/>
                  </a:cubicBezTo>
                  <a:cubicBezTo>
                    <a:pt x="865" y="1298"/>
                    <a:pt x="1022" y="1259"/>
                    <a:pt x="1288" y="1149"/>
                  </a:cubicBezTo>
                  <a:cubicBezTo>
                    <a:pt x="1955" y="855"/>
                    <a:pt x="1629" y="855"/>
                    <a:pt x="1583" y="793"/>
                  </a:cubicBezTo>
                  <a:cubicBezTo>
                    <a:pt x="1179" y="669"/>
                    <a:pt x="1273" y="296"/>
                    <a:pt x="1117" y="48"/>
                  </a:cubicBezTo>
                  <a:cubicBezTo>
                    <a:pt x="1014" y="48"/>
                    <a:pt x="1000" y="0"/>
                    <a:pt x="89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7275" name="Google Shape;17275;p32"/>
          <p:cNvGrpSpPr/>
          <p:nvPr/>
        </p:nvGrpSpPr>
        <p:grpSpPr>
          <a:xfrm>
            <a:off x="7576140" y="1389028"/>
            <a:ext cx="1158633" cy="1429485"/>
            <a:chOff x="4082775" y="914425"/>
            <a:chExt cx="777050" cy="973675"/>
          </a:xfrm>
        </p:grpSpPr>
        <p:sp>
          <p:nvSpPr>
            <p:cNvPr id="17276" name="Google Shape;17276;p32"/>
            <p:cNvSpPr/>
            <p:nvPr/>
          </p:nvSpPr>
          <p:spPr>
            <a:xfrm>
              <a:off x="4082775" y="914425"/>
              <a:ext cx="665375" cy="778900"/>
            </a:xfrm>
            <a:custGeom>
              <a:avLst/>
              <a:gdLst/>
              <a:ahLst/>
              <a:cxnLst/>
              <a:rect l="l" t="t" r="r" b="b"/>
              <a:pathLst>
                <a:path w="26615" h="31156" extrusionOk="0">
                  <a:moveTo>
                    <a:pt x="24598" y="27170"/>
                  </a:moveTo>
                  <a:lnTo>
                    <a:pt x="24598" y="27170"/>
                  </a:lnTo>
                  <a:cubicBezTo>
                    <a:pt x="24594" y="27175"/>
                    <a:pt x="24589" y="27181"/>
                    <a:pt x="24585" y="27187"/>
                  </a:cubicBezTo>
                  <a:lnTo>
                    <a:pt x="24585" y="27187"/>
                  </a:lnTo>
                  <a:cubicBezTo>
                    <a:pt x="24590" y="27181"/>
                    <a:pt x="24594" y="27175"/>
                    <a:pt x="24598" y="27170"/>
                  </a:cubicBezTo>
                  <a:close/>
                  <a:moveTo>
                    <a:pt x="9983" y="1"/>
                  </a:moveTo>
                  <a:cubicBezTo>
                    <a:pt x="9865" y="1"/>
                    <a:pt x="9748" y="4"/>
                    <a:pt x="9631" y="12"/>
                  </a:cubicBezTo>
                  <a:cubicBezTo>
                    <a:pt x="9190" y="517"/>
                    <a:pt x="8635" y="807"/>
                    <a:pt x="8057" y="807"/>
                  </a:cubicBezTo>
                  <a:cubicBezTo>
                    <a:pt x="7782" y="807"/>
                    <a:pt x="7503" y="742"/>
                    <a:pt x="7227" y="602"/>
                  </a:cubicBezTo>
                  <a:lnTo>
                    <a:pt x="7227" y="602"/>
                  </a:lnTo>
                  <a:cubicBezTo>
                    <a:pt x="7440" y="1226"/>
                    <a:pt x="6821" y="1783"/>
                    <a:pt x="6162" y="1783"/>
                  </a:cubicBezTo>
                  <a:cubicBezTo>
                    <a:pt x="6052" y="1783"/>
                    <a:pt x="5940" y="1767"/>
                    <a:pt x="5832" y="1734"/>
                  </a:cubicBezTo>
                  <a:lnTo>
                    <a:pt x="5832" y="1734"/>
                  </a:lnTo>
                  <a:lnTo>
                    <a:pt x="6018" y="2494"/>
                  </a:lnTo>
                  <a:cubicBezTo>
                    <a:pt x="5915" y="2464"/>
                    <a:pt x="5824" y="2450"/>
                    <a:pt x="5742" y="2450"/>
                  </a:cubicBezTo>
                  <a:cubicBezTo>
                    <a:pt x="4963" y="2450"/>
                    <a:pt x="5030" y="3678"/>
                    <a:pt x="4039" y="3678"/>
                  </a:cubicBezTo>
                  <a:cubicBezTo>
                    <a:pt x="4002" y="3678"/>
                    <a:pt x="3964" y="3676"/>
                    <a:pt x="3924" y="3672"/>
                  </a:cubicBezTo>
                  <a:lnTo>
                    <a:pt x="3924" y="3672"/>
                  </a:lnTo>
                  <a:cubicBezTo>
                    <a:pt x="3955" y="4262"/>
                    <a:pt x="4451" y="3890"/>
                    <a:pt x="4467" y="4448"/>
                  </a:cubicBezTo>
                  <a:cubicBezTo>
                    <a:pt x="3257" y="5223"/>
                    <a:pt x="3350" y="6356"/>
                    <a:pt x="1861" y="6805"/>
                  </a:cubicBezTo>
                  <a:lnTo>
                    <a:pt x="2823" y="7581"/>
                  </a:lnTo>
                  <a:cubicBezTo>
                    <a:pt x="1861" y="9597"/>
                    <a:pt x="1396" y="12079"/>
                    <a:pt x="0" y="13583"/>
                  </a:cubicBezTo>
                  <a:cubicBezTo>
                    <a:pt x="529" y="13541"/>
                    <a:pt x="921" y="13231"/>
                    <a:pt x="1324" y="13231"/>
                  </a:cubicBezTo>
                  <a:cubicBezTo>
                    <a:pt x="1511" y="13231"/>
                    <a:pt x="1701" y="13298"/>
                    <a:pt x="1908" y="13490"/>
                  </a:cubicBezTo>
                  <a:cubicBezTo>
                    <a:pt x="2094" y="14607"/>
                    <a:pt x="1117" y="15677"/>
                    <a:pt x="1644" y="16747"/>
                  </a:cubicBezTo>
                  <a:cubicBezTo>
                    <a:pt x="962" y="17352"/>
                    <a:pt x="0" y="18515"/>
                    <a:pt x="16" y="19074"/>
                  </a:cubicBezTo>
                  <a:cubicBezTo>
                    <a:pt x="744" y="18314"/>
                    <a:pt x="2140" y="18158"/>
                    <a:pt x="2482" y="17042"/>
                  </a:cubicBezTo>
                  <a:cubicBezTo>
                    <a:pt x="2517" y="16912"/>
                    <a:pt x="2586" y="16860"/>
                    <a:pt x="2666" y="16860"/>
                  </a:cubicBezTo>
                  <a:cubicBezTo>
                    <a:pt x="2864" y="16860"/>
                    <a:pt x="3135" y="17176"/>
                    <a:pt x="3179" y="17429"/>
                  </a:cubicBezTo>
                  <a:cubicBezTo>
                    <a:pt x="4668" y="18251"/>
                    <a:pt x="2575" y="19446"/>
                    <a:pt x="2714" y="20345"/>
                  </a:cubicBezTo>
                  <a:cubicBezTo>
                    <a:pt x="2816" y="20414"/>
                    <a:pt x="2923" y="20445"/>
                    <a:pt x="3029" y="20445"/>
                  </a:cubicBezTo>
                  <a:cubicBezTo>
                    <a:pt x="3568" y="20445"/>
                    <a:pt x="4102" y="19656"/>
                    <a:pt x="4064" y="19074"/>
                  </a:cubicBezTo>
                  <a:cubicBezTo>
                    <a:pt x="4220" y="18997"/>
                    <a:pt x="4357" y="18964"/>
                    <a:pt x="4479" y="18964"/>
                  </a:cubicBezTo>
                  <a:cubicBezTo>
                    <a:pt x="5179" y="18964"/>
                    <a:pt x="5424" y="20022"/>
                    <a:pt x="6153" y="20022"/>
                  </a:cubicBezTo>
                  <a:cubicBezTo>
                    <a:pt x="6175" y="20022"/>
                    <a:pt x="6197" y="20021"/>
                    <a:pt x="6219" y="20020"/>
                  </a:cubicBezTo>
                  <a:lnTo>
                    <a:pt x="6219" y="20020"/>
                  </a:lnTo>
                  <a:cubicBezTo>
                    <a:pt x="6235" y="20655"/>
                    <a:pt x="6049" y="21183"/>
                    <a:pt x="5770" y="21726"/>
                  </a:cubicBezTo>
                  <a:cubicBezTo>
                    <a:pt x="5886" y="21775"/>
                    <a:pt x="5986" y="21797"/>
                    <a:pt x="6073" y="21797"/>
                  </a:cubicBezTo>
                  <a:cubicBezTo>
                    <a:pt x="6613" y="21797"/>
                    <a:pt x="6661" y="20952"/>
                    <a:pt x="7088" y="20578"/>
                  </a:cubicBezTo>
                  <a:cubicBezTo>
                    <a:pt x="7383" y="20687"/>
                    <a:pt x="7848" y="20888"/>
                    <a:pt x="7801" y="21105"/>
                  </a:cubicBezTo>
                  <a:cubicBezTo>
                    <a:pt x="7290" y="21400"/>
                    <a:pt x="6917" y="21819"/>
                    <a:pt x="6933" y="22393"/>
                  </a:cubicBezTo>
                  <a:cubicBezTo>
                    <a:pt x="7094" y="22458"/>
                    <a:pt x="7228" y="22487"/>
                    <a:pt x="7340" y="22487"/>
                  </a:cubicBezTo>
                  <a:cubicBezTo>
                    <a:pt x="8190" y="22487"/>
                    <a:pt x="7809" y="20833"/>
                    <a:pt x="8685" y="20764"/>
                  </a:cubicBezTo>
                  <a:lnTo>
                    <a:pt x="8685" y="20764"/>
                  </a:lnTo>
                  <a:cubicBezTo>
                    <a:pt x="8096" y="22858"/>
                    <a:pt x="10717" y="21384"/>
                    <a:pt x="10360" y="23277"/>
                  </a:cubicBezTo>
                  <a:cubicBezTo>
                    <a:pt x="10640" y="22734"/>
                    <a:pt x="10360" y="22005"/>
                    <a:pt x="10857" y="21415"/>
                  </a:cubicBezTo>
                  <a:cubicBezTo>
                    <a:pt x="11927" y="21881"/>
                    <a:pt x="11880" y="24300"/>
                    <a:pt x="13648" y="24672"/>
                  </a:cubicBezTo>
                  <a:cubicBezTo>
                    <a:pt x="13681" y="24681"/>
                    <a:pt x="13712" y="24685"/>
                    <a:pt x="13742" y="24685"/>
                  </a:cubicBezTo>
                  <a:cubicBezTo>
                    <a:pt x="14046" y="24685"/>
                    <a:pt x="14255" y="24296"/>
                    <a:pt x="14579" y="24254"/>
                  </a:cubicBezTo>
                  <a:cubicBezTo>
                    <a:pt x="15417" y="24533"/>
                    <a:pt x="15618" y="25370"/>
                    <a:pt x="15587" y="26084"/>
                  </a:cubicBezTo>
                  <a:lnTo>
                    <a:pt x="16828" y="26316"/>
                  </a:lnTo>
                  <a:cubicBezTo>
                    <a:pt x="16626" y="26859"/>
                    <a:pt x="16363" y="27464"/>
                    <a:pt x="16595" y="28007"/>
                  </a:cubicBezTo>
                  <a:cubicBezTo>
                    <a:pt x="16799" y="28133"/>
                    <a:pt x="16998" y="28182"/>
                    <a:pt x="17193" y="28182"/>
                  </a:cubicBezTo>
                  <a:cubicBezTo>
                    <a:pt x="17894" y="28182"/>
                    <a:pt x="18556" y="27549"/>
                    <a:pt x="19254" y="27549"/>
                  </a:cubicBezTo>
                  <a:cubicBezTo>
                    <a:pt x="19415" y="27549"/>
                    <a:pt x="19578" y="27583"/>
                    <a:pt x="19744" y="27666"/>
                  </a:cubicBezTo>
                  <a:cubicBezTo>
                    <a:pt x="20162" y="27092"/>
                    <a:pt x="19046" y="27278"/>
                    <a:pt x="19247" y="26751"/>
                  </a:cubicBezTo>
                  <a:cubicBezTo>
                    <a:pt x="19201" y="26037"/>
                    <a:pt x="21574" y="25665"/>
                    <a:pt x="21651" y="24362"/>
                  </a:cubicBezTo>
                  <a:cubicBezTo>
                    <a:pt x="21822" y="24199"/>
                    <a:pt x="21972" y="24133"/>
                    <a:pt x="22108" y="24133"/>
                  </a:cubicBezTo>
                  <a:cubicBezTo>
                    <a:pt x="22551" y="24133"/>
                    <a:pt x="22849" y="24834"/>
                    <a:pt x="23264" y="25107"/>
                  </a:cubicBezTo>
                  <a:cubicBezTo>
                    <a:pt x="22908" y="25929"/>
                    <a:pt x="22039" y="25929"/>
                    <a:pt x="21496" y="26518"/>
                  </a:cubicBezTo>
                  <a:lnTo>
                    <a:pt x="22753" y="26316"/>
                  </a:lnTo>
                  <a:cubicBezTo>
                    <a:pt x="23812" y="26415"/>
                    <a:pt x="23405" y="27801"/>
                    <a:pt x="24203" y="27801"/>
                  </a:cubicBezTo>
                  <a:cubicBezTo>
                    <a:pt x="24281" y="27801"/>
                    <a:pt x="24370" y="27788"/>
                    <a:pt x="24474" y="27759"/>
                  </a:cubicBezTo>
                  <a:cubicBezTo>
                    <a:pt x="24519" y="27550"/>
                    <a:pt x="24477" y="27340"/>
                    <a:pt x="24585" y="27187"/>
                  </a:cubicBezTo>
                  <a:lnTo>
                    <a:pt x="24585" y="27187"/>
                  </a:lnTo>
                  <a:cubicBezTo>
                    <a:pt x="24485" y="27320"/>
                    <a:pt x="24368" y="27471"/>
                    <a:pt x="24225" y="27471"/>
                  </a:cubicBezTo>
                  <a:cubicBezTo>
                    <a:pt x="24172" y="27471"/>
                    <a:pt x="24116" y="27450"/>
                    <a:pt x="24055" y="27402"/>
                  </a:cubicBezTo>
                  <a:cubicBezTo>
                    <a:pt x="23931" y="26782"/>
                    <a:pt x="24614" y="26472"/>
                    <a:pt x="24660" y="26316"/>
                  </a:cubicBezTo>
                  <a:lnTo>
                    <a:pt x="24660" y="26316"/>
                  </a:lnTo>
                  <a:cubicBezTo>
                    <a:pt x="24970" y="26921"/>
                    <a:pt x="24428" y="27588"/>
                    <a:pt x="24831" y="27867"/>
                  </a:cubicBezTo>
                  <a:lnTo>
                    <a:pt x="25001" y="26766"/>
                  </a:lnTo>
                  <a:cubicBezTo>
                    <a:pt x="25157" y="28240"/>
                    <a:pt x="26056" y="30240"/>
                    <a:pt x="26614" y="31155"/>
                  </a:cubicBezTo>
                  <a:cubicBezTo>
                    <a:pt x="26242" y="29263"/>
                    <a:pt x="25684" y="27076"/>
                    <a:pt x="24350" y="25805"/>
                  </a:cubicBezTo>
                  <a:cubicBezTo>
                    <a:pt x="22427" y="25029"/>
                    <a:pt x="24273" y="23525"/>
                    <a:pt x="24288" y="22315"/>
                  </a:cubicBezTo>
                  <a:cubicBezTo>
                    <a:pt x="23497" y="22206"/>
                    <a:pt x="23233" y="21555"/>
                    <a:pt x="23342" y="20811"/>
                  </a:cubicBezTo>
                  <a:cubicBezTo>
                    <a:pt x="23504" y="20676"/>
                    <a:pt x="23638" y="20622"/>
                    <a:pt x="23753" y="20622"/>
                  </a:cubicBezTo>
                  <a:cubicBezTo>
                    <a:pt x="24186" y="20622"/>
                    <a:pt x="24356" y="21371"/>
                    <a:pt x="24736" y="21371"/>
                  </a:cubicBezTo>
                  <a:cubicBezTo>
                    <a:pt x="24838" y="21371"/>
                    <a:pt x="24954" y="21318"/>
                    <a:pt x="25095" y="21183"/>
                  </a:cubicBezTo>
                  <a:cubicBezTo>
                    <a:pt x="24521" y="20640"/>
                    <a:pt x="24040" y="20299"/>
                    <a:pt x="23388" y="19880"/>
                  </a:cubicBezTo>
                  <a:lnTo>
                    <a:pt x="22846" y="16049"/>
                  </a:lnTo>
                  <a:lnTo>
                    <a:pt x="22846" y="16049"/>
                  </a:lnTo>
                  <a:cubicBezTo>
                    <a:pt x="22886" y="16057"/>
                    <a:pt x="22926" y="16061"/>
                    <a:pt x="22965" y="16061"/>
                  </a:cubicBezTo>
                  <a:cubicBezTo>
                    <a:pt x="23441" y="16061"/>
                    <a:pt x="23832" y="15485"/>
                    <a:pt x="23761" y="15041"/>
                  </a:cubicBezTo>
                  <a:lnTo>
                    <a:pt x="23761" y="15041"/>
                  </a:lnTo>
                  <a:cubicBezTo>
                    <a:pt x="23480" y="15085"/>
                    <a:pt x="23223" y="15117"/>
                    <a:pt x="22977" y="15117"/>
                  </a:cubicBezTo>
                  <a:cubicBezTo>
                    <a:pt x="22446" y="15117"/>
                    <a:pt x="21964" y="14970"/>
                    <a:pt x="21403" y="14483"/>
                  </a:cubicBezTo>
                  <a:cubicBezTo>
                    <a:pt x="21372" y="13909"/>
                    <a:pt x="20659" y="13521"/>
                    <a:pt x="21326" y="13133"/>
                  </a:cubicBezTo>
                  <a:lnTo>
                    <a:pt x="21326" y="13133"/>
                  </a:lnTo>
                  <a:cubicBezTo>
                    <a:pt x="21580" y="13232"/>
                    <a:pt x="21834" y="13498"/>
                    <a:pt x="22135" y="13498"/>
                  </a:cubicBezTo>
                  <a:cubicBezTo>
                    <a:pt x="22165" y="13498"/>
                    <a:pt x="22195" y="13496"/>
                    <a:pt x="22225" y="13490"/>
                  </a:cubicBezTo>
                  <a:cubicBezTo>
                    <a:pt x="20659" y="11582"/>
                    <a:pt x="21062" y="8760"/>
                    <a:pt x="19465" y="6728"/>
                  </a:cubicBezTo>
                  <a:cubicBezTo>
                    <a:pt x="19728" y="6107"/>
                    <a:pt x="20969" y="6340"/>
                    <a:pt x="20705" y="5518"/>
                  </a:cubicBezTo>
                  <a:lnTo>
                    <a:pt x="20705" y="5518"/>
                  </a:lnTo>
                  <a:cubicBezTo>
                    <a:pt x="20508" y="5574"/>
                    <a:pt x="20319" y="5598"/>
                    <a:pt x="20138" y="5598"/>
                  </a:cubicBezTo>
                  <a:cubicBezTo>
                    <a:pt x="19763" y="5598"/>
                    <a:pt x="19422" y="5494"/>
                    <a:pt x="19108" y="5348"/>
                  </a:cubicBezTo>
                  <a:cubicBezTo>
                    <a:pt x="18643" y="4277"/>
                    <a:pt x="17262" y="3579"/>
                    <a:pt x="17092" y="2540"/>
                  </a:cubicBezTo>
                  <a:cubicBezTo>
                    <a:pt x="16975" y="2573"/>
                    <a:pt x="16869" y="2587"/>
                    <a:pt x="16770" y="2587"/>
                  </a:cubicBezTo>
                  <a:cubicBezTo>
                    <a:pt x="15945" y="2587"/>
                    <a:pt x="15682" y="1562"/>
                    <a:pt x="14731" y="1562"/>
                  </a:cubicBezTo>
                  <a:cubicBezTo>
                    <a:pt x="14663" y="1562"/>
                    <a:pt x="14592" y="1568"/>
                    <a:pt x="14517" y="1579"/>
                  </a:cubicBezTo>
                  <a:cubicBezTo>
                    <a:pt x="14207" y="1424"/>
                    <a:pt x="14595" y="1082"/>
                    <a:pt x="14269" y="850"/>
                  </a:cubicBezTo>
                  <a:cubicBezTo>
                    <a:pt x="13217" y="619"/>
                    <a:pt x="11524" y="1"/>
                    <a:pt x="9983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77" name="Google Shape;17277;p32"/>
            <p:cNvSpPr/>
            <p:nvPr/>
          </p:nvSpPr>
          <p:spPr>
            <a:xfrm>
              <a:off x="4676775" y="1262850"/>
              <a:ext cx="37250" cy="24350"/>
            </a:xfrm>
            <a:custGeom>
              <a:avLst/>
              <a:gdLst/>
              <a:ahLst/>
              <a:cxnLst/>
              <a:rect l="l" t="t" r="r" b="b"/>
              <a:pathLst>
                <a:path w="1490" h="974" extrusionOk="0">
                  <a:moveTo>
                    <a:pt x="422" y="0"/>
                  </a:moveTo>
                  <a:cubicBezTo>
                    <a:pt x="265" y="0"/>
                    <a:pt x="117" y="69"/>
                    <a:pt x="1" y="251"/>
                  </a:cubicBezTo>
                  <a:cubicBezTo>
                    <a:pt x="193" y="663"/>
                    <a:pt x="324" y="965"/>
                    <a:pt x="781" y="965"/>
                  </a:cubicBezTo>
                  <a:cubicBezTo>
                    <a:pt x="841" y="965"/>
                    <a:pt x="906" y="960"/>
                    <a:pt x="978" y="949"/>
                  </a:cubicBezTo>
                  <a:cubicBezTo>
                    <a:pt x="1002" y="966"/>
                    <a:pt x="1032" y="974"/>
                    <a:pt x="1064" y="974"/>
                  </a:cubicBezTo>
                  <a:cubicBezTo>
                    <a:pt x="1239" y="974"/>
                    <a:pt x="1489" y="743"/>
                    <a:pt x="1319" y="468"/>
                  </a:cubicBezTo>
                  <a:cubicBezTo>
                    <a:pt x="1110" y="291"/>
                    <a:pt x="746" y="0"/>
                    <a:pt x="42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78" name="Google Shape;17278;p32"/>
            <p:cNvSpPr/>
            <p:nvPr/>
          </p:nvSpPr>
          <p:spPr>
            <a:xfrm>
              <a:off x="4739600" y="1433900"/>
              <a:ext cx="120225" cy="116775"/>
            </a:xfrm>
            <a:custGeom>
              <a:avLst/>
              <a:gdLst/>
              <a:ahLst/>
              <a:cxnLst/>
              <a:rect l="l" t="t" r="r" b="b"/>
              <a:pathLst>
                <a:path w="4809" h="4671" extrusionOk="0">
                  <a:moveTo>
                    <a:pt x="1225" y="1"/>
                  </a:moveTo>
                  <a:cubicBezTo>
                    <a:pt x="0" y="2032"/>
                    <a:pt x="2420" y="3366"/>
                    <a:pt x="3738" y="4514"/>
                  </a:cubicBezTo>
                  <a:cubicBezTo>
                    <a:pt x="3811" y="4623"/>
                    <a:pt x="3961" y="4670"/>
                    <a:pt x="4119" y="4670"/>
                  </a:cubicBezTo>
                  <a:cubicBezTo>
                    <a:pt x="4367" y="4670"/>
                    <a:pt x="4634" y="4554"/>
                    <a:pt x="4653" y="4374"/>
                  </a:cubicBezTo>
                  <a:cubicBezTo>
                    <a:pt x="4808" y="3087"/>
                    <a:pt x="3149" y="2978"/>
                    <a:pt x="2435" y="2094"/>
                  </a:cubicBezTo>
                  <a:cubicBezTo>
                    <a:pt x="2327" y="1334"/>
                    <a:pt x="1939" y="249"/>
                    <a:pt x="1225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79" name="Google Shape;17279;p32"/>
            <p:cNvSpPr/>
            <p:nvPr/>
          </p:nvSpPr>
          <p:spPr>
            <a:xfrm>
              <a:off x="4200500" y="1612050"/>
              <a:ext cx="21175" cy="13800"/>
            </a:xfrm>
            <a:custGeom>
              <a:avLst/>
              <a:gdLst/>
              <a:ahLst/>
              <a:cxnLst/>
              <a:rect l="l" t="t" r="r" b="b"/>
              <a:pathLst>
                <a:path w="847" h="552" extrusionOk="0">
                  <a:moveTo>
                    <a:pt x="541" y="0"/>
                  </a:moveTo>
                  <a:cubicBezTo>
                    <a:pt x="1" y="0"/>
                    <a:pt x="846" y="407"/>
                    <a:pt x="130" y="536"/>
                  </a:cubicBezTo>
                  <a:cubicBezTo>
                    <a:pt x="156" y="547"/>
                    <a:pt x="184" y="551"/>
                    <a:pt x="214" y="551"/>
                  </a:cubicBezTo>
                  <a:cubicBezTo>
                    <a:pt x="456" y="551"/>
                    <a:pt x="800" y="243"/>
                    <a:pt x="704" y="9"/>
                  </a:cubicBezTo>
                  <a:cubicBezTo>
                    <a:pt x="639" y="3"/>
                    <a:pt x="585" y="0"/>
                    <a:pt x="541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80" name="Google Shape;17280;p32"/>
            <p:cNvSpPr/>
            <p:nvPr/>
          </p:nvSpPr>
          <p:spPr>
            <a:xfrm>
              <a:off x="4439375" y="1679950"/>
              <a:ext cx="22900" cy="20350"/>
            </a:xfrm>
            <a:custGeom>
              <a:avLst/>
              <a:gdLst/>
              <a:ahLst/>
              <a:cxnLst/>
              <a:rect l="l" t="t" r="r" b="b"/>
              <a:pathLst>
                <a:path w="916" h="814" extrusionOk="0">
                  <a:moveTo>
                    <a:pt x="201" y="1"/>
                  </a:moveTo>
                  <a:cubicBezTo>
                    <a:pt x="171" y="1"/>
                    <a:pt x="141" y="3"/>
                    <a:pt x="113" y="7"/>
                  </a:cubicBezTo>
                  <a:cubicBezTo>
                    <a:pt x="153" y="179"/>
                    <a:pt x="1" y="589"/>
                    <a:pt x="158" y="589"/>
                  </a:cubicBezTo>
                  <a:cubicBezTo>
                    <a:pt x="185" y="589"/>
                    <a:pt x="221" y="577"/>
                    <a:pt x="268" y="550"/>
                  </a:cubicBezTo>
                  <a:lnTo>
                    <a:pt x="439" y="317"/>
                  </a:lnTo>
                  <a:lnTo>
                    <a:pt x="439" y="317"/>
                  </a:lnTo>
                  <a:cubicBezTo>
                    <a:pt x="529" y="362"/>
                    <a:pt x="575" y="697"/>
                    <a:pt x="411" y="803"/>
                  </a:cubicBezTo>
                  <a:lnTo>
                    <a:pt x="411" y="803"/>
                  </a:lnTo>
                  <a:lnTo>
                    <a:pt x="718" y="628"/>
                  </a:lnTo>
                  <a:cubicBezTo>
                    <a:pt x="915" y="206"/>
                    <a:pt x="500" y="1"/>
                    <a:pt x="201" y="1"/>
                  </a:cubicBezTo>
                  <a:close/>
                  <a:moveTo>
                    <a:pt x="411" y="803"/>
                  </a:moveTo>
                  <a:lnTo>
                    <a:pt x="393" y="814"/>
                  </a:lnTo>
                  <a:cubicBezTo>
                    <a:pt x="399" y="810"/>
                    <a:pt x="405" y="807"/>
                    <a:pt x="411" y="803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81" name="Google Shape;17281;p32"/>
            <p:cNvSpPr/>
            <p:nvPr/>
          </p:nvSpPr>
          <p:spPr>
            <a:xfrm>
              <a:off x="4422800" y="1712675"/>
              <a:ext cx="32600" cy="41900"/>
            </a:xfrm>
            <a:custGeom>
              <a:avLst/>
              <a:gdLst/>
              <a:ahLst/>
              <a:cxnLst/>
              <a:rect l="l" t="t" r="r" b="b"/>
              <a:pathLst>
                <a:path w="1304" h="1676" extrusionOk="0">
                  <a:moveTo>
                    <a:pt x="1211" y="1"/>
                  </a:moveTo>
                  <a:lnTo>
                    <a:pt x="621" y="1288"/>
                  </a:lnTo>
                  <a:lnTo>
                    <a:pt x="420" y="823"/>
                  </a:lnTo>
                  <a:cubicBezTo>
                    <a:pt x="420" y="1257"/>
                    <a:pt x="1" y="1319"/>
                    <a:pt x="420" y="1676"/>
                  </a:cubicBezTo>
                  <a:cubicBezTo>
                    <a:pt x="854" y="1335"/>
                    <a:pt x="1304" y="606"/>
                    <a:pt x="1211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82" name="Google Shape;17282;p32"/>
            <p:cNvSpPr/>
            <p:nvPr/>
          </p:nvSpPr>
          <p:spPr>
            <a:xfrm>
              <a:off x="4377825" y="1732850"/>
              <a:ext cx="6225" cy="17075"/>
            </a:xfrm>
            <a:custGeom>
              <a:avLst/>
              <a:gdLst/>
              <a:ahLst/>
              <a:cxnLst/>
              <a:rect l="l" t="t" r="r" b="b"/>
              <a:pathLst>
                <a:path w="249" h="683" extrusionOk="0">
                  <a:moveTo>
                    <a:pt x="78" y="0"/>
                  </a:moveTo>
                  <a:lnTo>
                    <a:pt x="1" y="435"/>
                  </a:lnTo>
                  <a:lnTo>
                    <a:pt x="63" y="357"/>
                  </a:lnTo>
                  <a:lnTo>
                    <a:pt x="249" y="68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83" name="Google Shape;17283;p32"/>
            <p:cNvSpPr/>
            <p:nvPr/>
          </p:nvSpPr>
          <p:spPr>
            <a:xfrm>
              <a:off x="4367450" y="1760225"/>
              <a:ext cx="14175" cy="20000"/>
            </a:xfrm>
            <a:custGeom>
              <a:avLst/>
              <a:gdLst/>
              <a:ahLst/>
              <a:cxnLst/>
              <a:rect l="l" t="t" r="r" b="b"/>
              <a:pathLst>
                <a:path w="567" h="800" extrusionOk="0">
                  <a:moveTo>
                    <a:pt x="382" y="1"/>
                  </a:moveTo>
                  <a:cubicBezTo>
                    <a:pt x="0" y="1"/>
                    <a:pt x="107" y="800"/>
                    <a:pt x="346" y="800"/>
                  </a:cubicBezTo>
                  <a:cubicBezTo>
                    <a:pt x="373" y="800"/>
                    <a:pt x="401" y="789"/>
                    <a:pt x="431" y="767"/>
                  </a:cubicBezTo>
                  <a:cubicBezTo>
                    <a:pt x="566" y="497"/>
                    <a:pt x="431" y="50"/>
                    <a:pt x="496" y="21"/>
                  </a:cubicBezTo>
                  <a:lnTo>
                    <a:pt x="496" y="21"/>
                  </a:lnTo>
                  <a:cubicBezTo>
                    <a:pt x="510" y="26"/>
                    <a:pt x="525" y="31"/>
                    <a:pt x="540" y="38"/>
                  </a:cubicBezTo>
                  <a:cubicBezTo>
                    <a:pt x="524" y="25"/>
                    <a:pt x="512" y="20"/>
                    <a:pt x="503" y="20"/>
                  </a:cubicBezTo>
                  <a:cubicBezTo>
                    <a:pt x="501" y="20"/>
                    <a:pt x="498" y="20"/>
                    <a:pt x="496" y="21"/>
                  </a:cubicBezTo>
                  <a:lnTo>
                    <a:pt x="496" y="21"/>
                  </a:lnTo>
                  <a:cubicBezTo>
                    <a:pt x="454" y="7"/>
                    <a:pt x="416" y="1"/>
                    <a:pt x="38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84" name="Google Shape;17284;p32"/>
            <p:cNvSpPr/>
            <p:nvPr/>
          </p:nvSpPr>
          <p:spPr>
            <a:xfrm>
              <a:off x="4598825" y="1811950"/>
              <a:ext cx="22525" cy="23875"/>
            </a:xfrm>
            <a:custGeom>
              <a:avLst/>
              <a:gdLst/>
              <a:ahLst/>
              <a:cxnLst/>
              <a:rect l="l" t="t" r="r" b="b"/>
              <a:pathLst>
                <a:path w="901" h="955" extrusionOk="0">
                  <a:moveTo>
                    <a:pt x="436" y="0"/>
                  </a:moveTo>
                  <a:cubicBezTo>
                    <a:pt x="451" y="202"/>
                    <a:pt x="668" y="590"/>
                    <a:pt x="311" y="652"/>
                  </a:cubicBezTo>
                  <a:lnTo>
                    <a:pt x="79" y="481"/>
                  </a:lnTo>
                  <a:lnTo>
                    <a:pt x="79" y="481"/>
                  </a:lnTo>
                  <a:cubicBezTo>
                    <a:pt x="1" y="625"/>
                    <a:pt x="273" y="954"/>
                    <a:pt x="482" y="954"/>
                  </a:cubicBezTo>
                  <a:cubicBezTo>
                    <a:pt x="521" y="954"/>
                    <a:pt x="559" y="943"/>
                    <a:pt x="591" y="915"/>
                  </a:cubicBezTo>
                  <a:cubicBezTo>
                    <a:pt x="544" y="636"/>
                    <a:pt x="901" y="156"/>
                    <a:pt x="43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85" name="Google Shape;17285;p32"/>
            <p:cNvSpPr/>
            <p:nvPr/>
          </p:nvSpPr>
          <p:spPr>
            <a:xfrm>
              <a:off x="4625250" y="1866250"/>
              <a:ext cx="20150" cy="21850"/>
            </a:xfrm>
            <a:custGeom>
              <a:avLst/>
              <a:gdLst/>
              <a:ahLst/>
              <a:cxnLst/>
              <a:rect l="l" t="t" r="r" b="b"/>
              <a:pathLst>
                <a:path w="806" h="874" extrusionOk="0">
                  <a:moveTo>
                    <a:pt x="334" y="0"/>
                  </a:moveTo>
                  <a:cubicBezTo>
                    <a:pt x="241" y="0"/>
                    <a:pt x="139" y="66"/>
                    <a:pt x="30" y="232"/>
                  </a:cubicBezTo>
                  <a:cubicBezTo>
                    <a:pt x="1" y="451"/>
                    <a:pt x="136" y="874"/>
                    <a:pt x="486" y="874"/>
                  </a:cubicBezTo>
                  <a:cubicBezTo>
                    <a:pt x="509" y="874"/>
                    <a:pt x="532" y="872"/>
                    <a:pt x="557" y="868"/>
                  </a:cubicBezTo>
                  <a:lnTo>
                    <a:pt x="805" y="620"/>
                  </a:lnTo>
                  <a:cubicBezTo>
                    <a:pt x="709" y="340"/>
                    <a:pt x="544" y="0"/>
                    <a:pt x="334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7286" name="Google Shape;17286;p32"/>
          <p:cNvGrpSpPr/>
          <p:nvPr/>
        </p:nvGrpSpPr>
        <p:grpSpPr>
          <a:xfrm>
            <a:off x="3655117" y="1772397"/>
            <a:ext cx="1150372" cy="1239587"/>
            <a:chOff x="2883100" y="4881275"/>
            <a:chExt cx="478100" cy="500425"/>
          </a:xfrm>
        </p:grpSpPr>
        <p:sp>
          <p:nvSpPr>
            <p:cNvPr id="17287" name="Google Shape;17287;p32"/>
            <p:cNvSpPr/>
            <p:nvPr/>
          </p:nvSpPr>
          <p:spPr>
            <a:xfrm>
              <a:off x="2962975" y="4881275"/>
              <a:ext cx="398225" cy="500425"/>
            </a:xfrm>
            <a:custGeom>
              <a:avLst/>
              <a:gdLst/>
              <a:ahLst/>
              <a:cxnLst/>
              <a:rect l="l" t="t" r="r" b="b"/>
              <a:pathLst>
                <a:path w="15929" h="20017" extrusionOk="0">
                  <a:moveTo>
                    <a:pt x="4715" y="11804"/>
                  </a:moveTo>
                  <a:cubicBezTo>
                    <a:pt x="4777" y="11866"/>
                    <a:pt x="4839" y="11913"/>
                    <a:pt x="4917" y="11959"/>
                  </a:cubicBezTo>
                  <a:lnTo>
                    <a:pt x="4808" y="11959"/>
                  </a:lnTo>
                  <a:cubicBezTo>
                    <a:pt x="4777" y="11913"/>
                    <a:pt x="4731" y="11866"/>
                    <a:pt x="4715" y="11804"/>
                  </a:cubicBezTo>
                  <a:close/>
                  <a:moveTo>
                    <a:pt x="10904" y="12393"/>
                  </a:moveTo>
                  <a:lnTo>
                    <a:pt x="10904" y="12424"/>
                  </a:lnTo>
                  <a:cubicBezTo>
                    <a:pt x="10873" y="12409"/>
                    <a:pt x="10857" y="12393"/>
                    <a:pt x="10842" y="12393"/>
                  </a:cubicBezTo>
                  <a:close/>
                  <a:moveTo>
                    <a:pt x="9233" y="0"/>
                  </a:moveTo>
                  <a:cubicBezTo>
                    <a:pt x="9161" y="0"/>
                    <a:pt x="9088" y="26"/>
                    <a:pt x="9011" y="94"/>
                  </a:cubicBezTo>
                  <a:cubicBezTo>
                    <a:pt x="8763" y="374"/>
                    <a:pt x="8655" y="870"/>
                    <a:pt x="8810" y="1304"/>
                  </a:cubicBezTo>
                  <a:cubicBezTo>
                    <a:pt x="8887" y="1459"/>
                    <a:pt x="8980" y="1568"/>
                    <a:pt x="9089" y="1645"/>
                  </a:cubicBezTo>
                  <a:cubicBezTo>
                    <a:pt x="9011" y="1785"/>
                    <a:pt x="8996" y="1955"/>
                    <a:pt x="9058" y="2157"/>
                  </a:cubicBezTo>
                  <a:cubicBezTo>
                    <a:pt x="9045" y="2158"/>
                    <a:pt x="9033" y="2159"/>
                    <a:pt x="9020" y="2159"/>
                  </a:cubicBezTo>
                  <a:cubicBezTo>
                    <a:pt x="8721" y="2159"/>
                    <a:pt x="8318" y="1856"/>
                    <a:pt x="7930" y="1856"/>
                  </a:cubicBezTo>
                  <a:cubicBezTo>
                    <a:pt x="7897" y="1856"/>
                    <a:pt x="7865" y="1858"/>
                    <a:pt x="7833" y="1862"/>
                  </a:cubicBezTo>
                  <a:cubicBezTo>
                    <a:pt x="7662" y="2266"/>
                    <a:pt x="7755" y="3088"/>
                    <a:pt x="6918" y="3119"/>
                  </a:cubicBezTo>
                  <a:cubicBezTo>
                    <a:pt x="6623" y="2721"/>
                    <a:pt x="6214" y="2686"/>
                    <a:pt x="5792" y="2686"/>
                  </a:cubicBezTo>
                  <a:cubicBezTo>
                    <a:pt x="5703" y="2686"/>
                    <a:pt x="5614" y="2688"/>
                    <a:pt x="5525" y="2688"/>
                  </a:cubicBezTo>
                  <a:cubicBezTo>
                    <a:pt x="5212" y="2688"/>
                    <a:pt x="4903" y="2669"/>
                    <a:pt x="4638" y="2498"/>
                  </a:cubicBezTo>
                  <a:lnTo>
                    <a:pt x="4638" y="2498"/>
                  </a:lnTo>
                  <a:cubicBezTo>
                    <a:pt x="3676" y="3817"/>
                    <a:pt x="5398" y="5197"/>
                    <a:pt x="4033" y="6577"/>
                  </a:cubicBezTo>
                  <a:cubicBezTo>
                    <a:pt x="3966" y="6656"/>
                    <a:pt x="3893" y="6681"/>
                    <a:pt x="3817" y="6681"/>
                  </a:cubicBezTo>
                  <a:cubicBezTo>
                    <a:pt x="3694" y="6681"/>
                    <a:pt x="3563" y="6616"/>
                    <a:pt x="3442" y="6616"/>
                  </a:cubicBezTo>
                  <a:cubicBezTo>
                    <a:pt x="3359" y="6616"/>
                    <a:pt x="3280" y="6646"/>
                    <a:pt x="3211" y="6748"/>
                  </a:cubicBezTo>
                  <a:cubicBezTo>
                    <a:pt x="3267" y="6735"/>
                    <a:pt x="3317" y="6729"/>
                    <a:pt x="3362" y="6729"/>
                  </a:cubicBezTo>
                  <a:cubicBezTo>
                    <a:pt x="3885" y="6729"/>
                    <a:pt x="3599" y="7592"/>
                    <a:pt x="4157" y="7663"/>
                  </a:cubicBezTo>
                  <a:cubicBezTo>
                    <a:pt x="4126" y="7911"/>
                    <a:pt x="3599" y="7818"/>
                    <a:pt x="3785" y="8221"/>
                  </a:cubicBezTo>
                  <a:cubicBezTo>
                    <a:pt x="3820" y="8216"/>
                    <a:pt x="3854" y="8214"/>
                    <a:pt x="3886" y="8214"/>
                  </a:cubicBezTo>
                  <a:cubicBezTo>
                    <a:pt x="4335" y="8214"/>
                    <a:pt x="4501" y="8693"/>
                    <a:pt x="4762" y="8997"/>
                  </a:cubicBezTo>
                  <a:cubicBezTo>
                    <a:pt x="4762" y="9012"/>
                    <a:pt x="4762" y="9043"/>
                    <a:pt x="4731" y="9074"/>
                  </a:cubicBezTo>
                  <a:cubicBezTo>
                    <a:pt x="4483" y="9214"/>
                    <a:pt x="4281" y="9400"/>
                    <a:pt x="4188" y="9617"/>
                  </a:cubicBezTo>
                  <a:cubicBezTo>
                    <a:pt x="4017" y="9958"/>
                    <a:pt x="4110" y="10315"/>
                    <a:pt x="4312" y="10656"/>
                  </a:cubicBezTo>
                  <a:cubicBezTo>
                    <a:pt x="4234" y="10858"/>
                    <a:pt x="4234" y="11044"/>
                    <a:pt x="4312" y="11246"/>
                  </a:cubicBezTo>
                  <a:cubicBezTo>
                    <a:pt x="4064" y="10905"/>
                    <a:pt x="3785" y="10610"/>
                    <a:pt x="3335" y="10253"/>
                  </a:cubicBezTo>
                  <a:lnTo>
                    <a:pt x="3335" y="10253"/>
                  </a:lnTo>
                  <a:cubicBezTo>
                    <a:pt x="3459" y="10625"/>
                    <a:pt x="3537" y="11494"/>
                    <a:pt x="4079" y="11866"/>
                  </a:cubicBezTo>
                  <a:cubicBezTo>
                    <a:pt x="3490" y="11494"/>
                    <a:pt x="2404" y="11122"/>
                    <a:pt x="1892" y="10408"/>
                  </a:cubicBezTo>
                  <a:lnTo>
                    <a:pt x="1892" y="10408"/>
                  </a:lnTo>
                  <a:cubicBezTo>
                    <a:pt x="2094" y="11339"/>
                    <a:pt x="3288" y="11804"/>
                    <a:pt x="3164" y="12828"/>
                  </a:cubicBezTo>
                  <a:cubicBezTo>
                    <a:pt x="3009" y="13029"/>
                    <a:pt x="2761" y="13045"/>
                    <a:pt x="2606" y="13091"/>
                  </a:cubicBezTo>
                  <a:cubicBezTo>
                    <a:pt x="2404" y="13246"/>
                    <a:pt x="2637" y="13402"/>
                    <a:pt x="2699" y="13557"/>
                  </a:cubicBezTo>
                  <a:cubicBezTo>
                    <a:pt x="2407" y="13884"/>
                    <a:pt x="2011" y="13949"/>
                    <a:pt x="1584" y="13949"/>
                  </a:cubicBezTo>
                  <a:cubicBezTo>
                    <a:pt x="1304" y="13949"/>
                    <a:pt x="1011" y="13921"/>
                    <a:pt x="725" y="13921"/>
                  </a:cubicBezTo>
                  <a:cubicBezTo>
                    <a:pt x="474" y="13921"/>
                    <a:pt x="228" y="13942"/>
                    <a:pt x="0" y="14022"/>
                  </a:cubicBezTo>
                  <a:cubicBezTo>
                    <a:pt x="47" y="14115"/>
                    <a:pt x="264" y="14208"/>
                    <a:pt x="62" y="14332"/>
                  </a:cubicBezTo>
                  <a:cubicBezTo>
                    <a:pt x="142" y="14314"/>
                    <a:pt x="221" y="14307"/>
                    <a:pt x="300" y="14307"/>
                  </a:cubicBezTo>
                  <a:cubicBezTo>
                    <a:pt x="519" y="14307"/>
                    <a:pt x="737" y="14359"/>
                    <a:pt x="951" y="14359"/>
                  </a:cubicBezTo>
                  <a:cubicBezTo>
                    <a:pt x="1112" y="14359"/>
                    <a:pt x="1272" y="14329"/>
                    <a:pt x="1427" y="14224"/>
                  </a:cubicBezTo>
                  <a:cubicBezTo>
                    <a:pt x="1582" y="14332"/>
                    <a:pt x="1830" y="14379"/>
                    <a:pt x="1784" y="14596"/>
                  </a:cubicBezTo>
                  <a:cubicBezTo>
                    <a:pt x="1618" y="14914"/>
                    <a:pt x="1398" y="14959"/>
                    <a:pt x="1163" y="14959"/>
                  </a:cubicBezTo>
                  <a:cubicBezTo>
                    <a:pt x="1070" y="14959"/>
                    <a:pt x="974" y="14952"/>
                    <a:pt x="878" y="14952"/>
                  </a:cubicBezTo>
                  <a:cubicBezTo>
                    <a:pt x="698" y="14952"/>
                    <a:pt x="519" y="14977"/>
                    <a:pt x="357" y="15123"/>
                  </a:cubicBezTo>
                  <a:cubicBezTo>
                    <a:pt x="264" y="15278"/>
                    <a:pt x="311" y="15480"/>
                    <a:pt x="419" y="15619"/>
                  </a:cubicBezTo>
                  <a:cubicBezTo>
                    <a:pt x="513" y="15649"/>
                    <a:pt x="602" y="15660"/>
                    <a:pt x="686" y="15660"/>
                  </a:cubicBezTo>
                  <a:cubicBezTo>
                    <a:pt x="991" y="15660"/>
                    <a:pt x="1248" y="15510"/>
                    <a:pt x="1571" y="15510"/>
                  </a:cubicBezTo>
                  <a:cubicBezTo>
                    <a:pt x="1629" y="15510"/>
                    <a:pt x="1690" y="15515"/>
                    <a:pt x="1753" y="15526"/>
                  </a:cubicBezTo>
                  <a:cubicBezTo>
                    <a:pt x="2482" y="15573"/>
                    <a:pt x="2482" y="16503"/>
                    <a:pt x="3180" y="16581"/>
                  </a:cubicBezTo>
                  <a:cubicBezTo>
                    <a:pt x="3234" y="16603"/>
                    <a:pt x="3303" y="16617"/>
                    <a:pt x="3371" y="16617"/>
                  </a:cubicBezTo>
                  <a:cubicBezTo>
                    <a:pt x="3499" y="16617"/>
                    <a:pt x="3625" y="16567"/>
                    <a:pt x="3645" y="16426"/>
                  </a:cubicBezTo>
                  <a:cubicBezTo>
                    <a:pt x="4219" y="16519"/>
                    <a:pt x="4777" y="16690"/>
                    <a:pt x="5087" y="17201"/>
                  </a:cubicBezTo>
                  <a:cubicBezTo>
                    <a:pt x="5087" y="17512"/>
                    <a:pt x="4932" y="17822"/>
                    <a:pt x="5041" y="18225"/>
                  </a:cubicBezTo>
                  <a:cubicBezTo>
                    <a:pt x="5041" y="18354"/>
                    <a:pt x="5149" y="18527"/>
                    <a:pt x="5301" y="18527"/>
                  </a:cubicBezTo>
                  <a:cubicBezTo>
                    <a:pt x="5332" y="18527"/>
                    <a:pt x="5364" y="18520"/>
                    <a:pt x="5398" y="18504"/>
                  </a:cubicBezTo>
                  <a:cubicBezTo>
                    <a:pt x="5584" y="18287"/>
                    <a:pt x="5460" y="17915"/>
                    <a:pt x="5336" y="17667"/>
                  </a:cubicBezTo>
                  <a:lnTo>
                    <a:pt x="5336" y="17667"/>
                  </a:lnTo>
                  <a:cubicBezTo>
                    <a:pt x="5770" y="17698"/>
                    <a:pt x="6313" y="18132"/>
                    <a:pt x="6700" y="18473"/>
                  </a:cubicBezTo>
                  <a:cubicBezTo>
                    <a:pt x="6700" y="19156"/>
                    <a:pt x="5801" y="18985"/>
                    <a:pt x="5491" y="19450"/>
                  </a:cubicBezTo>
                  <a:cubicBezTo>
                    <a:pt x="5565" y="19474"/>
                    <a:pt x="5639" y="19484"/>
                    <a:pt x="5714" y="19484"/>
                  </a:cubicBezTo>
                  <a:cubicBezTo>
                    <a:pt x="6152" y="19484"/>
                    <a:pt x="6604" y="19140"/>
                    <a:pt x="7043" y="19140"/>
                  </a:cubicBezTo>
                  <a:cubicBezTo>
                    <a:pt x="7221" y="19140"/>
                    <a:pt x="7397" y="19197"/>
                    <a:pt x="7569" y="19357"/>
                  </a:cubicBezTo>
                  <a:cubicBezTo>
                    <a:pt x="7941" y="19698"/>
                    <a:pt x="7212" y="19698"/>
                    <a:pt x="7367" y="20009"/>
                  </a:cubicBezTo>
                  <a:cubicBezTo>
                    <a:pt x="7393" y="20014"/>
                    <a:pt x="7418" y="20017"/>
                    <a:pt x="7442" y="20017"/>
                  </a:cubicBezTo>
                  <a:cubicBezTo>
                    <a:pt x="7689" y="20017"/>
                    <a:pt x="7900" y="19759"/>
                    <a:pt x="8112" y="19745"/>
                  </a:cubicBezTo>
                  <a:cubicBezTo>
                    <a:pt x="8158" y="19760"/>
                    <a:pt x="8206" y="19765"/>
                    <a:pt x="8255" y="19765"/>
                  </a:cubicBezTo>
                  <a:cubicBezTo>
                    <a:pt x="8422" y="19765"/>
                    <a:pt x="8601" y="19699"/>
                    <a:pt x="8740" y="19699"/>
                  </a:cubicBezTo>
                  <a:cubicBezTo>
                    <a:pt x="8863" y="19699"/>
                    <a:pt x="8955" y="19751"/>
                    <a:pt x="8980" y="19947"/>
                  </a:cubicBezTo>
                  <a:cubicBezTo>
                    <a:pt x="10004" y="19683"/>
                    <a:pt x="11152" y="19993"/>
                    <a:pt x="11943" y="18985"/>
                  </a:cubicBezTo>
                  <a:cubicBezTo>
                    <a:pt x="11965" y="18987"/>
                    <a:pt x="11987" y="18988"/>
                    <a:pt x="12009" y="18988"/>
                  </a:cubicBezTo>
                  <a:cubicBezTo>
                    <a:pt x="12636" y="18988"/>
                    <a:pt x="12790" y="18137"/>
                    <a:pt x="13075" y="17837"/>
                  </a:cubicBezTo>
                  <a:cubicBezTo>
                    <a:pt x="13447" y="17217"/>
                    <a:pt x="13447" y="16566"/>
                    <a:pt x="13323" y="15899"/>
                  </a:cubicBezTo>
                  <a:cubicBezTo>
                    <a:pt x="13943" y="15650"/>
                    <a:pt x="14564" y="15433"/>
                    <a:pt x="14998" y="14937"/>
                  </a:cubicBezTo>
                  <a:cubicBezTo>
                    <a:pt x="15665" y="13882"/>
                    <a:pt x="15929" y="12781"/>
                    <a:pt x="15308" y="11758"/>
                  </a:cubicBezTo>
                  <a:cubicBezTo>
                    <a:pt x="15271" y="11483"/>
                    <a:pt x="15117" y="11418"/>
                    <a:pt x="14930" y="11418"/>
                  </a:cubicBezTo>
                  <a:cubicBezTo>
                    <a:pt x="14762" y="11418"/>
                    <a:pt x="14568" y="11471"/>
                    <a:pt x="14410" y="11471"/>
                  </a:cubicBezTo>
                  <a:cubicBezTo>
                    <a:pt x="14377" y="11471"/>
                    <a:pt x="14345" y="11468"/>
                    <a:pt x="14316" y="11463"/>
                  </a:cubicBezTo>
                  <a:cubicBezTo>
                    <a:pt x="14309" y="11463"/>
                    <a:pt x="14302" y="11463"/>
                    <a:pt x="14296" y="11463"/>
                  </a:cubicBezTo>
                  <a:cubicBezTo>
                    <a:pt x="13328" y="11463"/>
                    <a:pt x="13678" y="10327"/>
                    <a:pt x="13478" y="9757"/>
                  </a:cubicBezTo>
                  <a:cubicBezTo>
                    <a:pt x="13421" y="9566"/>
                    <a:pt x="13258" y="9463"/>
                    <a:pt x="13079" y="9463"/>
                  </a:cubicBezTo>
                  <a:cubicBezTo>
                    <a:pt x="12968" y="9463"/>
                    <a:pt x="12850" y="9503"/>
                    <a:pt x="12749" y="9586"/>
                  </a:cubicBezTo>
                  <a:cubicBezTo>
                    <a:pt x="11865" y="10238"/>
                    <a:pt x="13059" y="11556"/>
                    <a:pt x="12005" y="11804"/>
                  </a:cubicBezTo>
                  <a:cubicBezTo>
                    <a:pt x="11989" y="11773"/>
                    <a:pt x="11974" y="11758"/>
                    <a:pt x="11943" y="11711"/>
                  </a:cubicBezTo>
                  <a:cubicBezTo>
                    <a:pt x="11989" y="11618"/>
                    <a:pt x="12005" y="11525"/>
                    <a:pt x="12005" y="11416"/>
                  </a:cubicBezTo>
                  <a:cubicBezTo>
                    <a:pt x="11974" y="11137"/>
                    <a:pt x="12098" y="10827"/>
                    <a:pt x="11741" y="10672"/>
                  </a:cubicBezTo>
                  <a:cubicBezTo>
                    <a:pt x="11664" y="10517"/>
                    <a:pt x="11586" y="10393"/>
                    <a:pt x="11477" y="10315"/>
                  </a:cubicBezTo>
                  <a:cubicBezTo>
                    <a:pt x="11431" y="10067"/>
                    <a:pt x="11384" y="9819"/>
                    <a:pt x="11322" y="9540"/>
                  </a:cubicBezTo>
                  <a:cubicBezTo>
                    <a:pt x="11664" y="8780"/>
                    <a:pt x="11369" y="7896"/>
                    <a:pt x="11912" y="7151"/>
                  </a:cubicBezTo>
                  <a:cubicBezTo>
                    <a:pt x="12253" y="6639"/>
                    <a:pt x="12935" y="6608"/>
                    <a:pt x="13447" y="6422"/>
                  </a:cubicBezTo>
                  <a:cubicBezTo>
                    <a:pt x="13385" y="5724"/>
                    <a:pt x="14471" y="5802"/>
                    <a:pt x="14378" y="5181"/>
                  </a:cubicBezTo>
                  <a:lnTo>
                    <a:pt x="14378" y="5181"/>
                  </a:lnTo>
                  <a:cubicBezTo>
                    <a:pt x="14274" y="5265"/>
                    <a:pt x="14183" y="5294"/>
                    <a:pt x="14099" y="5294"/>
                  </a:cubicBezTo>
                  <a:cubicBezTo>
                    <a:pt x="13887" y="5294"/>
                    <a:pt x="13718" y="5108"/>
                    <a:pt x="13486" y="5108"/>
                  </a:cubicBezTo>
                  <a:cubicBezTo>
                    <a:pt x="13396" y="5108"/>
                    <a:pt x="13297" y="5135"/>
                    <a:pt x="13183" y="5213"/>
                  </a:cubicBezTo>
                  <a:cubicBezTo>
                    <a:pt x="12842" y="5709"/>
                    <a:pt x="12377" y="5972"/>
                    <a:pt x="11710" y="6143"/>
                  </a:cubicBezTo>
                  <a:cubicBezTo>
                    <a:pt x="11657" y="6155"/>
                    <a:pt x="11609" y="6161"/>
                    <a:pt x="11564" y="6161"/>
                  </a:cubicBezTo>
                  <a:cubicBezTo>
                    <a:pt x="11098" y="6161"/>
                    <a:pt x="11054" y="5543"/>
                    <a:pt x="10842" y="5275"/>
                  </a:cubicBezTo>
                  <a:cubicBezTo>
                    <a:pt x="10935" y="4018"/>
                    <a:pt x="10221" y="2871"/>
                    <a:pt x="9818" y="1754"/>
                  </a:cubicBezTo>
                  <a:cubicBezTo>
                    <a:pt x="9833" y="1754"/>
                    <a:pt x="9849" y="1754"/>
                    <a:pt x="9895" y="1723"/>
                  </a:cubicBezTo>
                  <a:cubicBezTo>
                    <a:pt x="10299" y="1413"/>
                    <a:pt x="10454" y="544"/>
                    <a:pt x="9895" y="218"/>
                  </a:cubicBezTo>
                  <a:cubicBezTo>
                    <a:pt x="9885" y="220"/>
                    <a:pt x="9874" y="220"/>
                    <a:pt x="9863" y="220"/>
                  </a:cubicBezTo>
                  <a:cubicBezTo>
                    <a:pt x="9642" y="220"/>
                    <a:pt x="9444" y="0"/>
                    <a:pt x="9233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88" name="Google Shape;17288;p32"/>
            <p:cNvSpPr/>
            <p:nvPr/>
          </p:nvSpPr>
          <p:spPr>
            <a:xfrm>
              <a:off x="3014550" y="4883625"/>
              <a:ext cx="31025" cy="25225"/>
            </a:xfrm>
            <a:custGeom>
              <a:avLst/>
              <a:gdLst/>
              <a:ahLst/>
              <a:cxnLst/>
              <a:rect l="l" t="t" r="r" b="b"/>
              <a:pathLst>
                <a:path w="1241" h="1009" extrusionOk="0">
                  <a:moveTo>
                    <a:pt x="537" y="1"/>
                  </a:moveTo>
                  <a:cubicBezTo>
                    <a:pt x="352" y="1"/>
                    <a:pt x="165" y="70"/>
                    <a:pt x="16" y="140"/>
                  </a:cubicBezTo>
                  <a:cubicBezTo>
                    <a:pt x="0" y="419"/>
                    <a:pt x="186" y="590"/>
                    <a:pt x="372" y="822"/>
                  </a:cubicBezTo>
                  <a:cubicBezTo>
                    <a:pt x="558" y="977"/>
                    <a:pt x="791" y="1008"/>
                    <a:pt x="993" y="1008"/>
                  </a:cubicBezTo>
                  <a:cubicBezTo>
                    <a:pt x="1179" y="915"/>
                    <a:pt x="1241" y="745"/>
                    <a:pt x="1194" y="512"/>
                  </a:cubicBezTo>
                  <a:cubicBezTo>
                    <a:pt x="1148" y="295"/>
                    <a:pt x="1008" y="233"/>
                    <a:pt x="838" y="78"/>
                  </a:cubicBezTo>
                  <a:cubicBezTo>
                    <a:pt x="743" y="22"/>
                    <a:pt x="641" y="1"/>
                    <a:pt x="537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89" name="Google Shape;17289;p32"/>
            <p:cNvSpPr/>
            <p:nvPr/>
          </p:nvSpPr>
          <p:spPr>
            <a:xfrm>
              <a:off x="2938550" y="4987925"/>
              <a:ext cx="51575" cy="43175"/>
            </a:xfrm>
            <a:custGeom>
              <a:avLst/>
              <a:gdLst/>
              <a:ahLst/>
              <a:cxnLst/>
              <a:rect l="l" t="t" r="r" b="b"/>
              <a:pathLst>
                <a:path w="2063" h="1727" extrusionOk="0">
                  <a:moveTo>
                    <a:pt x="1396" y="0"/>
                  </a:moveTo>
                  <a:cubicBezTo>
                    <a:pt x="931" y="62"/>
                    <a:pt x="341" y="202"/>
                    <a:pt x="0" y="590"/>
                  </a:cubicBezTo>
                  <a:cubicBezTo>
                    <a:pt x="266" y="1137"/>
                    <a:pt x="758" y="1726"/>
                    <a:pt x="1448" y="1726"/>
                  </a:cubicBezTo>
                  <a:cubicBezTo>
                    <a:pt x="1482" y="1726"/>
                    <a:pt x="1516" y="1725"/>
                    <a:pt x="1551" y="1722"/>
                  </a:cubicBezTo>
                  <a:cubicBezTo>
                    <a:pt x="2063" y="1629"/>
                    <a:pt x="2016" y="1148"/>
                    <a:pt x="2016" y="683"/>
                  </a:cubicBezTo>
                  <a:cubicBezTo>
                    <a:pt x="1908" y="435"/>
                    <a:pt x="1660" y="93"/>
                    <a:pt x="1396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90" name="Google Shape;17290;p32"/>
            <p:cNvSpPr/>
            <p:nvPr/>
          </p:nvSpPr>
          <p:spPr>
            <a:xfrm>
              <a:off x="2883100" y="5084200"/>
              <a:ext cx="123325" cy="49600"/>
            </a:xfrm>
            <a:custGeom>
              <a:avLst/>
              <a:gdLst/>
              <a:ahLst/>
              <a:cxnLst/>
              <a:rect l="l" t="t" r="r" b="b"/>
              <a:pathLst>
                <a:path w="4933" h="1984" extrusionOk="0">
                  <a:moveTo>
                    <a:pt x="590" y="0"/>
                  </a:moveTo>
                  <a:cubicBezTo>
                    <a:pt x="500" y="0"/>
                    <a:pt x="411" y="21"/>
                    <a:pt x="326" y="89"/>
                  </a:cubicBezTo>
                  <a:cubicBezTo>
                    <a:pt x="0" y="244"/>
                    <a:pt x="388" y="399"/>
                    <a:pt x="373" y="632"/>
                  </a:cubicBezTo>
                  <a:cubicBezTo>
                    <a:pt x="1458" y="1128"/>
                    <a:pt x="2497" y="1593"/>
                    <a:pt x="3769" y="1640"/>
                  </a:cubicBezTo>
                  <a:cubicBezTo>
                    <a:pt x="3910" y="1750"/>
                    <a:pt x="4245" y="1984"/>
                    <a:pt x="4515" y="1984"/>
                  </a:cubicBezTo>
                  <a:cubicBezTo>
                    <a:pt x="4662" y="1984"/>
                    <a:pt x="4789" y="1914"/>
                    <a:pt x="4855" y="1717"/>
                  </a:cubicBezTo>
                  <a:cubicBezTo>
                    <a:pt x="4932" y="1237"/>
                    <a:pt x="4436" y="1252"/>
                    <a:pt x="4172" y="1159"/>
                  </a:cubicBezTo>
                  <a:cubicBezTo>
                    <a:pt x="3102" y="973"/>
                    <a:pt x="2079" y="399"/>
                    <a:pt x="1055" y="42"/>
                  </a:cubicBezTo>
                  <a:cubicBezTo>
                    <a:pt x="1035" y="45"/>
                    <a:pt x="1014" y="46"/>
                    <a:pt x="993" y="46"/>
                  </a:cubicBezTo>
                  <a:cubicBezTo>
                    <a:pt x="863" y="46"/>
                    <a:pt x="726" y="0"/>
                    <a:pt x="590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91" name="Google Shape;17291;p32"/>
            <p:cNvSpPr/>
            <p:nvPr/>
          </p:nvSpPr>
          <p:spPr>
            <a:xfrm>
              <a:off x="3328600" y="5081375"/>
              <a:ext cx="27175" cy="21550"/>
            </a:xfrm>
            <a:custGeom>
              <a:avLst/>
              <a:gdLst/>
              <a:ahLst/>
              <a:cxnLst/>
              <a:rect l="l" t="t" r="r" b="b"/>
              <a:pathLst>
                <a:path w="1087" h="862" extrusionOk="0">
                  <a:moveTo>
                    <a:pt x="342" y="0"/>
                  </a:moveTo>
                  <a:cubicBezTo>
                    <a:pt x="265" y="78"/>
                    <a:pt x="249" y="31"/>
                    <a:pt x="140" y="233"/>
                  </a:cubicBezTo>
                  <a:cubicBezTo>
                    <a:pt x="1" y="497"/>
                    <a:pt x="78" y="512"/>
                    <a:pt x="1" y="729"/>
                  </a:cubicBezTo>
                  <a:cubicBezTo>
                    <a:pt x="92" y="796"/>
                    <a:pt x="183" y="862"/>
                    <a:pt x="303" y="862"/>
                  </a:cubicBezTo>
                  <a:cubicBezTo>
                    <a:pt x="407" y="862"/>
                    <a:pt x="533" y="812"/>
                    <a:pt x="699" y="667"/>
                  </a:cubicBezTo>
                  <a:cubicBezTo>
                    <a:pt x="706" y="713"/>
                    <a:pt x="725" y="789"/>
                    <a:pt x="769" y="789"/>
                  </a:cubicBezTo>
                  <a:cubicBezTo>
                    <a:pt x="813" y="789"/>
                    <a:pt x="884" y="709"/>
                    <a:pt x="993" y="434"/>
                  </a:cubicBezTo>
                  <a:cubicBezTo>
                    <a:pt x="1087" y="155"/>
                    <a:pt x="1074" y="99"/>
                    <a:pt x="1035" y="99"/>
                  </a:cubicBezTo>
                  <a:cubicBezTo>
                    <a:pt x="1009" y="99"/>
                    <a:pt x="972" y="124"/>
                    <a:pt x="947" y="124"/>
                  </a:cubicBezTo>
                  <a:cubicBezTo>
                    <a:pt x="888" y="157"/>
                    <a:pt x="835" y="170"/>
                    <a:pt x="786" y="170"/>
                  </a:cubicBezTo>
                  <a:cubicBezTo>
                    <a:pt x="628" y="170"/>
                    <a:pt x="508" y="36"/>
                    <a:pt x="342" y="0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7292" name="Google Shape;17292;p32"/>
          <p:cNvSpPr txBox="1">
            <a:spLocks noGrp="1"/>
          </p:cNvSpPr>
          <p:nvPr>
            <p:ph type="subTitle" idx="3"/>
          </p:nvPr>
        </p:nvSpPr>
        <p:spPr>
          <a:xfrm flipH="1">
            <a:off x="2226694" y="2497288"/>
            <a:ext cx="3890800" cy="8940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indent="0"/>
            <a:r>
              <a:rPr lang="en" sz="1800" dirty="0" smtClean="0">
                <a:latin typeface="Lobster"/>
                <a:cs typeface="Poppins" panose="020B0604020202020204" charset="0"/>
              </a:rPr>
              <a:t>Tìm hiểu hoàn cảnh cuộc kháng chiến chống Tống. </a:t>
            </a:r>
            <a:endParaRPr sz="1800" dirty="0">
              <a:latin typeface="Lobster"/>
              <a:cs typeface="Poppins" panose="020B0604020202020204" charset="0"/>
            </a:endParaRPr>
          </a:p>
        </p:txBody>
      </p:sp>
      <p:sp>
        <p:nvSpPr>
          <p:cNvPr id="17293" name="Google Shape;17293;p32"/>
          <p:cNvSpPr txBox="1">
            <a:spLocks noGrp="1"/>
          </p:cNvSpPr>
          <p:nvPr>
            <p:ph type="subTitle" idx="1"/>
          </p:nvPr>
        </p:nvSpPr>
        <p:spPr>
          <a:xfrm flipH="1">
            <a:off x="6773379" y="2512231"/>
            <a:ext cx="4036680" cy="8940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indent="0"/>
            <a:r>
              <a:rPr lang="en-US" sz="1800" dirty="0" err="1" smtClean="0">
                <a:latin typeface="+mj-lt"/>
              </a:rPr>
              <a:t>Thiết</a:t>
            </a:r>
            <a:r>
              <a:rPr lang="en-US" sz="1800" dirty="0" smtClean="0">
                <a:latin typeface="+mj-lt"/>
              </a:rPr>
              <a:t> </a:t>
            </a:r>
            <a:r>
              <a:rPr lang="en-US" sz="1800" dirty="0" err="1" smtClean="0">
                <a:latin typeface="+mj-lt"/>
              </a:rPr>
              <a:t>kế</a:t>
            </a:r>
            <a:r>
              <a:rPr lang="en-US" sz="1800" dirty="0">
                <a:latin typeface="+mj-lt"/>
              </a:rPr>
              <a:t> </a:t>
            </a:r>
            <a:r>
              <a:rPr lang="en-US" sz="1800" dirty="0" err="1" smtClean="0">
                <a:latin typeface="+mj-lt"/>
              </a:rPr>
              <a:t>thẻ</a:t>
            </a:r>
            <a:r>
              <a:rPr lang="en-US" sz="1800" dirty="0" smtClean="0">
                <a:latin typeface="+mj-lt"/>
              </a:rPr>
              <a:t> </a:t>
            </a:r>
            <a:r>
              <a:rPr lang="en-US" sz="1800" dirty="0" err="1" smtClean="0">
                <a:latin typeface="+mj-lt"/>
              </a:rPr>
              <a:t>nhớ</a:t>
            </a:r>
            <a:r>
              <a:rPr lang="en-US" sz="1800" dirty="0" smtClean="0">
                <a:latin typeface="+mj-lt"/>
              </a:rPr>
              <a:t> </a:t>
            </a:r>
            <a:r>
              <a:rPr lang="en-US" sz="1800" dirty="0" err="1" smtClean="0">
                <a:latin typeface="+mj-lt"/>
              </a:rPr>
              <a:t>nhân</a:t>
            </a:r>
            <a:r>
              <a:rPr lang="en-US" sz="1800" dirty="0" smtClean="0">
                <a:latin typeface="+mj-lt"/>
              </a:rPr>
              <a:t> </a:t>
            </a:r>
            <a:r>
              <a:rPr lang="en-US" sz="1800" dirty="0" err="1" smtClean="0">
                <a:latin typeface="+mj-lt"/>
              </a:rPr>
              <a:t>vật</a:t>
            </a:r>
            <a:r>
              <a:rPr lang="en-US" sz="1800" dirty="0" smtClean="0">
                <a:latin typeface="+mj-lt"/>
              </a:rPr>
              <a:t> </a:t>
            </a:r>
            <a:r>
              <a:rPr lang="en-US" sz="1800" dirty="0" err="1" smtClean="0">
                <a:latin typeface="+mj-lt"/>
              </a:rPr>
              <a:t>lịch</a:t>
            </a:r>
            <a:r>
              <a:rPr lang="en-US" sz="1800" dirty="0" smtClean="0">
                <a:latin typeface="+mj-lt"/>
              </a:rPr>
              <a:t> </a:t>
            </a:r>
            <a:r>
              <a:rPr lang="en-US" sz="1800" dirty="0" err="1" smtClean="0">
                <a:latin typeface="+mj-lt"/>
              </a:rPr>
              <a:t>sử</a:t>
            </a:r>
            <a:r>
              <a:rPr lang="en-US" sz="1800" dirty="0" smtClean="0">
                <a:latin typeface="+mj-lt"/>
              </a:rPr>
              <a:t> </a:t>
            </a:r>
            <a:r>
              <a:rPr lang="en-US" sz="1800" dirty="0">
                <a:latin typeface="+mj-lt"/>
              </a:rPr>
              <a:t>Lê </a:t>
            </a:r>
            <a:r>
              <a:rPr lang="en-US" sz="1800" dirty="0" err="1">
                <a:latin typeface="+mj-lt"/>
              </a:rPr>
              <a:t>Hoàn</a:t>
            </a:r>
            <a:endParaRPr sz="1800" dirty="0">
              <a:latin typeface="+mj-lt"/>
            </a:endParaRPr>
          </a:p>
        </p:txBody>
      </p:sp>
      <p:sp>
        <p:nvSpPr>
          <p:cNvPr id="17295" name="Google Shape;17295;p32"/>
          <p:cNvSpPr txBox="1">
            <a:spLocks noGrp="1"/>
          </p:cNvSpPr>
          <p:nvPr>
            <p:ph type="subTitle" idx="4"/>
          </p:nvPr>
        </p:nvSpPr>
        <p:spPr>
          <a:xfrm flipH="1">
            <a:off x="3806996" y="4570887"/>
            <a:ext cx="5125338" cy="8940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indent="0"/>
            <a:r>
              <a:rPr lang="en-US" sz="1800" dirty="0" err="1" smtClean="0">
                <a:latin typeface="+mj-lt"/>
              </a:rPr>
              <a:t>Trình</a:t>
            </a:r>
            <a:r>
              <a:rPr lang="en-US" sz="1800" dirty="0" smtClean="0">
                <a:latin typeface="+mj-lt"/>
              </a:rPr>
              <a:t> </a:t>
            </a:r>
            <a:r>
              <a:rPr lang="en-US" sz="1800" dirty="0" err="1" smtClean="0">
                <a:latin typeface="+mj-lt"/>
              </a:rPr>
              <a:t>bày</a:t>
            </a:r>
            <a:r>
              <a:rPr lang="en-US" sz="1800" dirty="0" smtClean="0">
                <a:latin typeface="+mj-lt"/>
              </a:rPr>
              <a:t> </a:t>
            </a:r>
            <a:r>
              <a:rPr lang="en-US" sz="1800" dirty="0" err="1" smtClean="0">
                <a:latin typeface="+mj-lt"/>
              </a:rPr>
              <a:t>diễn</a:t>
            </a:r>
            <a:r>
              <a:rPr lang="en-US" sz="1800" dirty="0" smtClean="0">
                <a:latin typeface="+mj-lt"/>
              </a:rPr>
              <a:t> </a:t>
            </a:r>
            <a:r>
              <a:rPr lang="en-US" sz="1800" dirty="0" err="1" smtClean="0">
                <a:latin typeface="+mj-lt"/>
              </a:rPr>
              <a:t>biến</a:t>
            </a:r>
            <a:r>
              <a:rPr lang="en-US" sz="1800" dirty="0" smtClean="0">
                <a:latin typeface="+mj-lt"/>
              </a:rPr>
              <a:t>, </a:t>
            </a:r>
            <a:r>
              <a:rPr lang="en-US" sz="1800" dirty="0" err="1" smtClean="0">
                <a:latin typeface="+mj-lt"/>
              </a:rPr>
              <a:t>kết</a:t>
            </a:r>
            <a:r>
              <a:rPr lang="en-US" sz="1800" dirty="0" smtClean="0">
                <a:latin typeface="+mj-lt"/>
              </a:rPr>
              <a:t> </a:t>
            </a:r>
            <a:r>
              <a:rPr lang="en-US" sz="1800" dirty="0" err="1" smtClean="0">
                <a:latin typeface="+mj-lt"/>
              </a:rPr>
              <a:t>quả</a:t>
            </a:r>
            <a:r>
              <a:rPr lang="en-US" sz="1800" dirty="0" smtClean="0">
                <a:latin typeface="+mj-lt"/>
              </a:rPr>
              <a:t>, ý </a:t>
            </a:r>
            <a:r>
              <a:rPr lang="en-US" sz="1800" dirty="0" err="1" smtClean="0">
                <a:latin typeface="+mj-lt"/>
              </a:rPr>
              <a:t>nghĩa</a:t>
            </a:r>
            <a:r>
              <a:rPr lang="en-US" sz="1800" dirty="0" smtClean="0">
                <a:latin typeface="+mj-lt"/>
              </a:rPr>
              <a:t> </a:t>
            </a:r>
            <a:r>
              <a:rPr lang="en-US" sz="1800" dirty="0" err="1" smtClean="0">
                <a:latin typeface="+mj-lt"/>
              </a:rPr>
              <a:t>lịch</a:t>
            </a:r>
            <a:r>
              <a:rPr lang="en-US" sz="1800" dirty="0" smtClean="0">
                <a:latin typeface="+mj-lt"/>
              </a:rPr>
              <a:t> </a:t>
            </a:r>
            <a:r>
              <a:rPr lang="en-US" sz="1800" dirty="0" err="1" smtClean="0">
                <a:latin typeface="+mj-lt"/>
              </a:rPr>
              <a:t>sử</a:t>
            </a:r>
            <a:r>
              <a:rPr lang="en-US" sz="1800" dirty="0" smtClean="0">
                <a:latin typeface="+mj-lt"/>
              </a:rPr>
              <a:t> </a:t>
            </a:r>
            <a:r>
              <a:rPr lang="en-US" sz="1800" dirty="0" err="1" smtClean="0">
                <a:latin typeface="+mj-lt"/>
              </a:rPr>
              <a:t>cuộc</a:t>
            </a:r>
            <a:r>
              <a:rPr lang="en-US" sz="1800" dirty="0" smtClean="0">
                <a:latin typeface="+mj-lt"/>
              </a:rPr>
              <a:t> </a:t>
            </a:r>
            <a:r>
              <a:rPr lang="en-US" sz="1800" dirty="0" err="1" smtClean="0">
                <a:latin typeface="+mj-lt"/>
              </a:rPr>
              <a:t>kháng</a:t>
            </a:r>
            <a:r>
              <a:rPr lang="en-US" sz="1800" dirty="0" smtClean="0">
                <a:latin typeface="+mj-lt"/>
              </a:rPr>
              <a:t> </a:t>
            </a:r>
            <a:r>
              <a:rPr lang="en-US" sz="1800" dirty="0" err="1" smtClean="0">
                <a:latin typeface="+mj-lt"/>
              </a:rPr>
              <a:t>chiến</a:t>
            </a:r>
            <a:r>
              <a:rPr lang="en-US" sz="1800" dirty="0" smtClean="0">
                <a:latin typeface="+mj-lt"/>
              </a:rPr>
              <a:t> </a:t>
            </a:r>
            <a:r>
              <a:rPr lang="en-US" sz="1800" dirty="0" err="1" smtClean="0">
                <a:latin typeface="+mj-lt"/>
              </a:rPr>
              <a:t>chống</a:t>
            </a:r>
            <a:r>
              <a:rPr lang="en-US" sz="1800" dirty="0" smtClean="0">
                <a:latin typeface="+mj-lt"/>
              </a:rPr>
              <a:t> </a:t>
            </a:r>
            <a:r>
              <a:rPr lang="en-US" sz="1800" dirty="0" err="1" smtClean="0">
                <a:latin typeface="+mj-lt"/>
              </a:rPr>
              <a:t>Tống</a:t>
            </a:r>
            <a:r>
              <a:rPr lang="en-US" sz="1800" dirty="0" smtClean="0">
                <a:latin typeface="+mj-lt"/>
              </a:rPr>
              <a:t> </a:t>
            </a:r>
            <a:r>
              <a:rPr lang="en-US" sz="1800" dirty="0" err="1" smtClean="0">
                <a:latin typeface="+mj-lt"/>
              </a:rPr>
              <a:t>năm</a:t>
            </a:r>
            <a:r>
              <a:rPr lang="en-US" sz="1800" dirty="0" smtClean="0">
                <a:latin typeface="+mj-lt"/>
              </a:rPr>
              <a:t> 981</a:t>
            </a:r>
            <a:endParaRPr sz="1800" dirty="0">
              <a:latin typeface="+mj-lt"/>
            </a:endParaRPr>
          </a:p>
        </p:txBody>
      </p:sp>
      <p:sp>
        <p:nvSpPr>
          <p:cNvPr id="17296" name="Google Shape;17296;p32"/>
          <p:cNvSpPr txBox="1">
            <a:spLocks noGrp="1"/>
          </p:cNvSpPr>
          <p:nvPr>
            <p:ph type="title"/>
          </p:nvPr>
        </p:nvSpPr>
        <p:spPr>
          <a:xfrm flipH="1">
            <a:off x="6713265" y="1661561"/>
            <a:ext cx="3924800" cy="770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dirty="0" smtClean="0"/>
              <a:t>Nhóm 02</a:t>
            </a:r>
            <a:endParaRPr dirty="0"/>
          </a:p>
        </p:txBody>
      </p:sp>
      <p:sp>
        <p:nvSpPr>
          <p:cNvPr id="17298" name="Google Shape;17298;p32"/>
          <p:cNvSpPr txBox="1">
            <a:spLocks noGrp="1"/>
          </p:cNvSpPr>
          <p:nvPr>
            <p:ph type="title" idx="6"/>
          </p:nvPr>
        </p:nvSpPr>
        <p:spPr>
          <a:xfrm flipH="1">
            <a:off x="2293145" y="1752156"/>
            <a:ext cx="3924800" cy="770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dirty="0" smtClean="0"/>
              <a:t>N</a:t>
            </a:r>
            <a:r>
              <a:rPr lang="en" dirty="0" smtClean="0"/>
              <a:t>hóm 01</a:t>
            </a:r>
            <a:endParaRPr dirty="0"/>
          </a:p>
        </p:txBody>
      </p:sp>
      <p:sp>
        <p:nvSpPr>
          <p:cNvPr id="17301" name="Google Shape;17301;p32"/>
          <p:cNvSpPr txBox="1">
            <a:spLocks noGrp="1"/>
          </p:cNvSpPr>
          <p:nvPr>
            <p:ph type="title" idx="7"/>
          </p:nvPr>
        </p:nvSpPr>
        <p:spPr>
          <a:xfrm flipH="1">
            <a:off x="4477314" y="3841844"/>
            <a:ext cx="3924800" cy="770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dirty="0" smtClean="0"/>
              <a:t>Nhóm 03</a:t>
            </a:r>
            <a:endParaRPr dirty="0"/>
          </a:p>
        </p:txBody>
      </p:sp>
      <p:grpSp>
        <p:nvGrpSpPr>
          <p:cNvPr id="17304" name="Google Shape;17304;p32"/>
          <p:cNvGrpSpPr/>
          <p:nvPr/>
        </p:nvGrpSpPr>
        <p:grpSpPr>
          <a:xfrm>
            <a:off x="405065" y="4508225"/>
            <a:ext cx="2393660" cy="2344759"/>
            <a:chOff x="3081050" y="1638925"/>
            <a:chExt cx="2016450" cy="2058250"/>
          </a:xfrm>
        </p:grpSpPr>
        <p:sp>
          <p:nvSpPr>
            <p:cNvPr id="17305" name="Google Shape;17305;p32"/>
            <p:cNvSpPr/>
            <p:nvPr/>
          </p:nvSpPr>
          <p:spPr>
            <a:xfrm>
              <a:off x="3081050" y="3359800"/>
              <a:ext cx="582375" cy="337375"/>
            </a:xfrm>
            <a:custGeom>
              <a:avLst/>
              <a:gdLst/>
              <a:ahLst/>
              <a:cxnLst/>
              <a:rect l="l" t="t" r="r" b="b"/>
              <a:pathLst>
                <a:path w="23295" h="13495" extrusionOk="0">
                  <a:moveTo>
                    <a:pt x="7747" y="1"/>
                  </a:moveTo>
                  <a:lnTo>
                    <a:pt x="7747" y="590"/>
                  </a:lnTo>
                  <a:lnTo>
                    <a:pt x="7096" y="590"/>
                  </a:lnTo>
                  <a:cubicBezTo>
                    <a:pt x="7096" y="590"/>
                    <a:pt x="7158" y="2994"/>
                    <a:pt x="7669" y="3832"/>
                  </a:cubicBezTo>
                  <a:cubicBezTo>
                    <a:pt x="7669" y="3832"/>
                    <a:pt x="1233" y="6096"/>
                    <a:pt x="333" y="11679"/>
                  </a:cubicBezTo>
                  <a:cubicBezTo>
                    <a:pt x="333" y="11679"/>
                    <a:pt x="1" y="13495"/>
                    <a:pt x="2592" y="13495"/>
                  </a:cubicBezTo>
                  <a:cubicBezTo>
                    <a:pt x="2625" y="13495"/>
                    <a:pt x="2658" y="13495"/>
                    <a:pt x="2691" y="13494"/>
                  </a:cubicBezTo>
                  <a:lnTo>
                    <a:pt x="20558" y="13494"/>
                  </a:lnTo>
                  <a:cubicBezTo>
                    <a:pt x="20592" y="13495"/>
                    <a:pt x="20625" y="13495"/>
                    <a:pt x="20658" y="13495"/>
                  </a:cubicBezTo>
                  <a:cubicBezTo>
                    <a:pt x="23294" y="13495"/>
                    <a:pt x="22946" y="11679"/>
                    <a:pt x="22946" y="11679"/>
                  </a:cubicBezTo>
                  <a:cubicBezTo>
                    <a:pt x="22047" y="6096"/>
                    <a:pt x="15626" y="3832"/>
                    <a:pt x="15626" y="3832"/>
                  </a:cubicBezTo>
                  <a:cubicBezTo>
                    <a:pt x="16138" y="2994"/>
                    <a:pt x="16200" y="590"/>
                    <a:pt x="16200" y="590"/>
                  </a:cubicBezTo>
                  <a:lnTo>
                    <a:pt x="15548" y="590"/>
                  </a:lnTo>
                  <a:lnTo>
                    <a:pt x="15548" y="1"/>
                  </a:lnTo>
                  <a:close/>
                </a:path>
              </a:pathLst>
            </a:custGeom>
            <a:solidFill>
              <a:srgbClr val="233C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06" name="Google Shape;17306;p32"/>
            <p:cNvSpPr/>
            <p:nvPr/>
          </p:nvSpPr>
          <p:spPr>
            <a:xfrm>
              <a:off x="3387150" y="1638925"/>
              <a:ext cx="1710350" cy="1327375"/>
            </a:xfrm>
            <a:custGeom>
              <a:avLst/>
              <a:gdLst/>
              <a:ahLst/>
              <a:cxnLst/>
              <a:rect l="l" t="t" r="r" b="b"/>
              <a:pathLst>
                <a:path w="68414" h="53095" extrusionOk="0">
                  <a:moveTo>
                    <a:pt x="45166" y="1"/>
                  </a:moveTo>
                  <a:cubicBezTo>
                    <a:pt x="43691" y="1"/>
                    <a:pt x="42807" y="113"/>
                    <a:pt x="42807" y="113"/>
                  </a:cubicBezTo>
                  <a:cubicBezTo>
                    <a:pt x="42001" y="1198"/>
                    <a:pt x="38868" y="3773"/>
                    <a:pt x="38868" y="3773"/>
                  </a:cubicBezTo>
                  <a:cubicBezTo>
                    <a:pt x="38682" y="3416"/>
                    <a:pt x="40760" y="438"/>
                    <a:pt x="40760" y="438"/>
                  </a:cubicBezTo>
                  <a:cubicBezTo>
                    <a:pt x="40696" y="422"/>
                    <a:pt x="40607" y="415"/>
                    <a:pt x="40507" y="415"/>
                  </a:cubicBezTo>
                  <a:cubicBezTo>
                    <a:pt x="40147" y="415"/>
                    <a:pt x="39643" y="500"/>
                    <a:pt x="39643" y="500"/>
                  </a:cubicBezTo>
                  <a:cubicBezTo>
                    <a:pt x="37891" y="1260"/>
                    <a:pt x="34324" y="6518"/>
                    <a:pt x="34324" y="6518"/>
                  </a:cubicBezTo>
                  <a:cubicBezTo>
                    <a:pt x="33905" y="4890"/>
                    <a:pt x="36371" y="1354"/>
                    <a:pt x="36371" y="1353"/>
                  </a:cubicBezTo>
                  <a:lnTo>
                    <a:pt x="36371" y="1353"/>
                  </a:lnTo>
                  <a:cubicBezTo>
                    <a:pt x="26615" y="3509"/>
                    <a:pt x="15014" y="16010"/>
                    <a:pt x="15014" y="16010"/>
                  </a:cubicBezTo>
                  <a:cubicBezTo>
                    <a:pt x="14052" y="17716"/>
                    <a:pt x="12269" y="31582"/>
                    <a:pt x="12269" y="31582"/>
                  </a:cubicBezTo>
                  <a:cubicBezTo>
                    <a:pt x="9617" y="27782"/>
                    <a:pt x="11788" y="20632"/>
                    <a:pt x="11788" y="20632"/>
                  </a:cubicBezTo>
                  <a:lnTo>
                    <a:pt x="11788" y="20632"/>
                  </a:lnTo>
                  <a:cubicBezTo>
                    <a:pt x="2234" y="33133"/>
                    <a:pt x="5677" y="42640"/>
                    <a:pt x="5677" y="42640"/>
                  </a:cubicBezTo>
                  <a:cubicBezTo>
                    <a:pt x="3103" y="40577"/>
                    <a:pt x="1598" y="36948"/>
                    <a:pt x="1598" y="36948"/>
                  </a:cubicBezTo>
                  <a:lnTo>
                    <a:pt x="1598" y="36948"/>
                  </a:lnTo>
                  <a:cubicBezTo>
                    <a:pt x="1940" y="40081"/>
                    <a:pt x="4948" y="44548"/>
                    <a:pt x="4948" y="44548"/>
                  </a:cubicBezTo>
                  <a:cubicBezTo>
                    <a:pt x="3506" y="43927"/>
                    <a:pt x="839" y="40981"/>
                    <a:pt x="838" y="40980"/>
                  </a:cubicBezTo>
                  <a:lnTo>
                    <a:pt x="838" y="40980"/>
                  </a:lnTo>
                  <a:cubicBezTo>
                    <a:pt x="1908" y="43989"/>
                    <a:pt x="5134" y="45975"/>
                    <a:pt x="5134" y="45975"/>
                  </a:cubicBezTo>
                  <a:cubicBezTo>
                    <a:pt x="3072" y="46331"/>
                    <a:pt x="1" y="49418"/>
                    <a:pt x="1" y="49418"/>
                  </a:cubicBezTo>
                  <a:cubicBezTo>
                    <a:pt x="2211" y="48579"/>
                    <a:pt x="4049" y="48329"/>
                    <a:pt x="5456" y="48329"/>
                  </a:cubicBezTo>
                  <a:cubicBezTo>
                    <a:pt x="7534" y="48329"/>
                    <a:pt x="8671" y="48875"/>
                    <a:pt x="8671" y="48875"/>
                  </a:cubicBezTo>
                  <a:cubicBezTo>
                    <a:pt x="11963" y="48890"/>
                    <a:pt x="13188" y="53010"/>
                    <a:pt x="13200" y="53093"/>
                  </a:cubicBezTo>
                  <a:lnTo>
                    <a:pt x="13200" y="53093"/>
                  </a:lnTo>
                  <a:cubicBezTo>
                    <a:pt x="14890" y="51030"/>
                    <a:pt x="15216" y="48099"/>
                    <a:pt x="15216" y="48099"/>
                  </a:cubicBezTo>
                  <a:cubicBezTo>
                    <a:pt x="20039" y="46006"/>
                    <a:pt x="23435" y="41881"/>
                    <a:pt x="23436" y="41880"/>
                  </a:cubicBezTo>
                  <a:lnTo>
                    <a:pt x="23436" y="41880"/>
                  </a:lnTo>
                  <a:cubicBezTo>
                    <a:pt x="22501" y="42722"/>
                    <a:pt x="20703" y="42963"/>
                    <a:pt x="18952" y="42963"/>
                  </a:cubicBezTo>
                  <a:cubicBezTo>
                    <a:pt x="16608" y="42963"/>
                    <a:pt x="14347" y="42531"/>
                    <a:pt x="14347" y="42531"/>
                  </a:cubicBezTo>
                  <a:cubicBezTo>
                    <a:pt x="24971" y="40143"/>
                    <a:pt x="28600" y="30714"/>
                    <a:pt x="28600" y="30713"/>
                  </a:cubicBezTo>
                  <a:lnTo>
                    <a:pt x="28600" y="30713"/>
                  </a:lnTo>
                  <a:cubicBezTo>
                    <a:pt x="27685" y="31256"/>
                    <a:pt x="24134" y="31520"/>
                    <a:pt x="24134" y="31520"/>
                  </a:cubicBezTo>
                  <a:cubicBezTo>
                    <a:pt x="25452" y="30899"/>
                    <a:pt x="29779" y="28619"/>
                    <a:pt x="29779" y="28619"/>
                  </a:cubicBezTo>
                  <a:lnTo>
                    <a:pt x="31951" y="24757"/>
                  </a:lnTo>
                  <a:lnTo>
                    <a:pt x="31951" y="24757"/>
                  </a:lnTo>
                  <a:cubicBezTo>
                    <a:pt x="31206" y="24944"/>
                    <a:pt x="27530" y="27689"/>
                    <a:pt x="27530" y="27689"/>
                  </a:cubicBezTo>
                  <a:cubicBezTo>
                    <a:pt x="33796" y="19096"/>
                    <a:pt x="38434" y="17701"/>
                    <a:pt x="39845" y="17080"/>
                  </a:cubicBezTo>
                  <a:cubicBezTo>
                    <a:pt x="40003" y="17011"/>
                    <a:pt x="40170" y="16980"/>
                    <a:pt x="40342" y="16980"/>
                  </a:cubicBezTo>
                  <a:cubicBezTo>
                    <a:pt x="41714" y="16980"/>
                    <a:pt x="43428" y="18926"/>
                    <a:pt x="43428" y="18926"/>
                  </a:cubicBezTo>
                  <a:cubicBezTo>
                    <a:pt x="44451" y="17716"/>
                    <a:pt x="50888" y="14056"/>
                    <a:pt x="50888" y="14056"/>
                  </a:cubicBezTo>
                  <a:cubicBezTo>
                    <a:pt x="50097" y="12179"/>
                    <a:pt x="47987" y="10551"/>
                    <a:pt x="47987" y="10551"/>
                  </a:cubicBezTo>
                  <a:lnTo>
                    <a:pt x="47987" y="10551"/>
                  </a:lnTo>
                  <a:cubicBezTo>
                    <a:pt x="50391" y="10566"/>
                    <a:pt x="53555" y="13963"/>
                    <a:pt x="53555" y="13963"/>
                  </a:cubicBezTo>
                  <a:cubicBezTo>
                    <a:pt x="68414" y="10504"/>
                    <a:pt x="64040" y="6627"/>
                    <a:pt x="64040" y="6627"/>
                  </a:cubicBezTo>
                  <a:cubicBezTo>
                    <a:pt x="57228" y="796"/>
                    <a:pt x="49096" y="1"/>
                    <a:pt x="45166" y="1"/>
                  </a:cubicBezTo>
                  <a:close/>
                  <a:moveTo>
                    <a:pt x="13200" y="53093"/>
                  </a:moveTo>
                  <a:lnTo>
                    <a:pt x="13200" y="53093"/>
                  </a:lnTo>
                  <a:cubicBezTo>
                    <a:pt x="13200" y="53093"/>
                    <a:pt x="13200" y="53093"/>
                    <a:pt x="13199" y="53093"/>
                  </a:cubicBezTo>
                  <a:cubicBezTo>
                    <a:pt x="13200" y="53094"/>
                    <a:pt x="13200" y="53094"/>
                    <a:pt x="13200" y="53094"/>
                  </a:cubicBezTo>
                  <a:cubicBezTo>
                    <a:pt x="13200" y="53094"/>
                    <a:pt x="13200" y="53094"/>
                    <a:pt x="13200" y="53093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07" name="Google Shape;17307;p32"/>
            <p:cNvSpPr/>
            <p:nvPr/>
          </p:nvSpPr>
          <p:spPr>
            <a:xfrm>
              <a:off x="3381725" y="1777825"/>
              <a:ext cx="1251650" cy="1500575"/>
            </a:xfrm>
            <a:custGeom>
              <a:avLst/>
              <a:gdLst/>
              <a:ahLst/>
              <a:cxnLst/>
              <a:rect l="l" t="t" r="r" b="b"/>
              <a:pathLst>
                <a:path w="50066" h="60023" extrusionOk="0">
                  <a:moveTo>
                    <a:pt x="50066" y="1"/>
                  </a:moveTo>
                  <a:cubicBezTo>
                    <a:pt x="50065" y="1"/>
                    <a:pt x="49755" y="32"/>
                    <a:pt x="49182" y="140"/>
                  </a:cubicBezTo>
                  <a:cubicBezTo>
                    <a:pt x="48592" y="218"/>
                    <a:pt x="47739" y="373"/>
                    <a:pt x="46654" y="667"/>
                  </a:cubicBezTo>
                  <a:cubicBezTo>
                    <a:pt x="45568" y="947"/>
                    <a:pt x="44265" y="1365"/>
                    <a:pt x="42823" y="1955"/>
                  </a:cubicBezTo>
                  <a:cubicBezTo>
                    <a:pt x="41380" y="2560"/>
                    <a:pt x="39783" y="3335"/>
                    <a:pt x="38123" y="4281"/>
                  </a:cubicBezTo>
                  <a:cubicBezTo>
                    <a:pt x="36448" y="5258"/>
                    <a:pt x="34711" y="6406"/>
                    <a:pt x="32943" y="7740"/>
                  </a:cubicBezTo>
                  <a:cubicBezTo>
                    <a:pt x="32493" y="8066"/>
                    <a:pt x="32074" y="8422"/>
                    <a:pt x="31625" y="8763"/>
                  </a:cubicBezTo>
                  <a:cubicBezTo>
                    <a:pt x="31392" y="8934"/>
                    <a:pt x="31175" y="9120"/>
                    <a:pt x="30942" y="9291"/>
                  </a:cubicBezTo>
                  <a:cubicBezTo>
                    <a:pt x="30725" y="9477"/>
                    <a:pt x="30493" y="9663"/>
                    <a:pt x="30291" y="9849"/>
                  </a:cubicBezTo>
                  <a:cubicBezTo>
                    <a:pt x="29841" y="10221"/>
                    <a:pt x="29391" y="10609"/>
                    <a:pt x="28942" y="10997"/>
                  </a:cubicBezTo>
                  <a:cubicBezTo>
                    <a:pt x="28523" y="11400"/>
                    <a:pt x="28089" y="11803"/>
                    <a:pt x="27654" y="12222"/>
                  </a:cubicBezTo>
                  <a:cubicBezTo>
                    <a:pt x="26755" y="13029"/>
                    <a:pt x="25917" y="13928"/>
                    <a:pt x="25049" y="14797"/>
                  </a:cubicBezTo>
                  <a:cubicBezTo>
                    <a:pt x="24196" y="15681"/>
                    <a:pt x="23358" y="16611"/>
                    <a:pt x="22536" y="17573"/>
                  </a:cubicBezTo>
                  <a:lnTo>
                    <a:pt x="21311" y="19015"/>
                  </a:lnTo>
                  <a:cubicBezTo>
                    <a:pt x="20908" y="19512"/>
                    <a:pt x="20489" y="19992"/>
                    <a:pt x="20101" y="20489"/>
                  </a:cubicBezTo>
                  <a:cubicBezTo>
                    <a:pt x="19698" y="21001"/>
                    <a:pt x="19310" y="21497"/>
                    <a:pt x="18922" y="22009"/>
                  </a:cubicBezTo>
                  <a:lnTo>
                    <a:pt x="18349" y="22769"/>
                  </a:lnTo>
                  <a:lnTo>
                    <a:pt x="17775" y="23544"/>
                  </a:lnTo>
                  <a:cubicBezTo>
                    <a:pt x="16270" y="25607"/>
                    <a:pt x="14859" y="27747"/>
                    <a:pt x="13541" y="29872"/>
                  </a:cubicBezTo>
                  <a:cubicBezTo>
                    <a:pt x="12889" y="30958"/>
                    <a:pt x="12238" y="32012"/>
                    <a:pt x="11633" y="33098"/>
                  </a:cubicBezTo>
                  <a:cubicBezTo>
                    <a:pt x="11028" y="34168"/>
                    <a:pt x="10454" y="35223"/>
                    <a:pt x="9865" y="36277"/>
                  </a:cubicBezTo>
                  <a:cubicBezTo>
                    <a:pt x="8764" y="38387"/>
                    <a:pt x="7693" y="40450"/>
                    <a:pt x="6809" y="42435"/>
                  </a:cubicBezTo>
                  <a:cubicBezTo>
                    <a:pt x="6344" y="43427"/>
                    <a:pt x="5879" y="44373"/>
                    <a:pt x="5476" y="45335"/>
                  </a:cubicBezTo>
                  <a:cubicBezTo>
                    <a:pt x="5088" y="46281"/>
                    <a:pt x="4700" y="47212"/>
                    <a:pt x="4328" y="48080"/>
                  </a:cubicBezTo>
                  <a:cubicBezTo>
                    <a:pt x="3552" y="49833"/>
                    <a:pt x="2994" y="51477"/>
                    <a:pt x="2420" y="52935"/>
                  </a:cubicBezTo>
                  <a:cubicBezTo>
                    <a:pt x="2157" y="53664"/>
                    <a:pt x="1877" y="54331"/>
                    <a:pt x="1676" y="54967"/>
                  </a:cubicBezTo>
                  <a:lnTo>
                    <a:pt x="1086" y="56704"/>
                  </a:lnTo>
                  <a:cubicBezTo>
                    <a:pt x="714" y="57758"/>
                    <a:pt x="466" y="58596"/>
                    <a:pt x="280" y="59154"/>
                  </a:cubicBezTo>
                  <a:cubicBezTo>
                    <a:pt x="94" y="59712"/>
                    <a:pt x="1" y="60023"/>
                    <a:pt x="1" y="60023"/>
                  </a:cubicBezTo>
                  <a:cubicBezTo>
                    <a:pt x="1" y="60023"/>
                    <a:pt x="140" y="59759"/>
                    <a:pt x="388" y="59216"/>
                  </a:cubicBezTo>
                  <a:cubicBezTo>
                    <a:pt x="637" y="58673"/>
                    <a:pt x="1024" y="57898"/>
                    <a:pt x="1490" y="56890"/>
                  </a:cubicBezTo>
                  <a:cubicBezTo>
                    <a:pt x="1722" y="56378"/>
                    <a:pt x="2001" y="55820"/>
                    <a:pt x="2265" y="55215"/>
                  </a:cubicBezTo>
                  <a:cubicBezTo>
                    <a:pt x="2560" y="54610"/>
                    <a:pt x="2870" y="53974"/>
                    <a:pt x="3196" y="53276"/>
                  </a:cubicBezTo>
                  <a:cubicBezTo>
                    <a:pt x="3537" y="52578"/>
                    <a:pt x="3894" y="51849"/>
                    <a:pt x="4266" y="51074"/>
                  </a:cubicBezTo>
                  <a:cubicBezTo>
                    <a:pt x="4638" y="50267"/>
                    <a:pt x="5041" y="49461"/>
                    <a:pt x="5476" y="48623"/>
                  </a:cubicBezTo>
                  <a:cubicBezTo>
                    <a:pt x="5894" y="47770"/>
                    <a:pt x="6344" y="46902"/>
                    <a:pt x="6809" y="45986"/>
                  </a:cubicBezTo>
                  <a:cubicBezTo>
                    <a:pt x="7275" y="45071"/>
                    <a:pt x="7771" y="44141"/>
                    <a:pt x="8283" y="43195"/>
                  </a:cubicBezTo>
                  <a:cubicBezTo>
                    <a:pt x="9275" y="41272"/>
                    <a:pt x="10439" y="39317"/>
                    <a:pt x="11571" y="37239"/>
                  </a:cubicBezTo>
                  <a:cubicBezTo>
                    <a:pt x="12176" y="36231"/>
                    <a:pt x="12796" y="35207"/>
                    <a:pt x="13416" y="34168"/>
                  </a:cubicBezTo>
                  <a:cubicBezTo>
                    <a:pt x="13727" y="33641"/>
                    <a:pt x="14052" y="33129"/>
                    <a:pt x="14394" y="32617"/>
                  </a:cubicBezTo>
                  <a:lnTo>
                    <a:pt x="15371" y="31035"/>
                  </a:lnTo>
                  <a:cubicBezTo>
                    <a:pt x="16720" y="28972"/>
                    <a:pt x="18116" y="26879"/>
                    <a:pt x="19589" y="24862"/>
                  </a:cubicBezTo>
                  <a:lnTo>
                    <a:pt x="20132" y="24087"/>
                  </a:lnTo>
                  <a:lnTo>
                    <a:pt x="20690" y="23327"/>
                  </a:lnTo>
                  <a:cubicBezTo>
                    <a:pt x="21063" y="22831"/>
                    <a:pt x="21450" y="22334"/>
                    <a:pt x="21807" y="21838"/>
                  </a:cubicBezTo>
                  <a:cubicBezTo>
                    <a:pt x="22179" y="21326"/>
                    <a:pt x="22583" y="20861"/>
                    <a:pt x="22970" y="20380"/>
                  </a:cubicBezTo>
                  <a:cubicBezTo>
                    <a:pt x="23358" y="19899"/>
                    <a:pt x="23746" y="19434"/>
                    <a:pt x="24134" y="18953"/>
                  </a:cubicBezTo>
                  <a:cubicBezTo>
                    <a:pt x="24521" y="18457"/>
                    <a:pt x="24956" y="18023"/>
                    <a:pt x="25343" y="17557"/>
                  </a:cubicBezTo>
                  <a:cubicBezTo>
                    <a:pt x="25747" y="17077"/>
                    <a:pt x="26134" y="16627"/>
                    <a:pt x="26538" y="16177"/>
                  </a:cubicBezTo>
                  <a:cubicBezTo>
                    <a:pt x="27360" y="15278"/>
                    <a:pt x="28151" y="14393"/>
                    <a:pt x="28988" y="13571"/>
                  </a:cubicBezTo>
                  <a:lnTo>
                    <a:pt x="30229" y="12331"/>
                  </a:lnTo>
                  <a:cubicBezTo>
                    <a:pt x="30632" y="11943"/>
                    <a:pt x="31066" y="11555"/>
                    <a:pt x="31470" y="11167"/>
                  </a:cubicBezTo>
                  <a:cubicBezTo>
                    <a:pt x="31687" y="10981"/>
                    <a:pt x="31888" y="10780"/>
                    <a:pt x="32090" y="10594"/>
                  </a:cubicBezTo>
                  <a:cubicBezTo>
                    <a:pt x="32307" y="10423"/>
                    <a:pt x="32493" y="10221"/>
                    <a:pt x="32710" y="10051"/>
                  </a:cubicBezTo>
                  <a:cubicBezTo>
                    <a:pt x="33114" y="9694"/>
                    <a:pt x="33517" y="9337"/>
                    <a:pt x="33936" y="8981"/>
                  </a:cubicBezTo>
                  <a:cubicBezTo>
                    <a:pt x="35595" y="7600"/>
                    <a:pt x="37208" y="6391"/>
                    <a:pt x="38759" y="5320"/>
                  </a:cubicBezTo>
                  <a:cubicBezTo>
                    <a:pt x="40310" y="4297"/>
                    <a:pt x="41783" y="3397"/>
                    <a:pt x="43133" y="2684"/>
                  </a:cubicBezTo>
                  <a:cubicBezTo>
                    <a:pt x="44498" y="1986"/>
                    <a:pt x="45723" y="1443"/>
                    <a:pt x="46747" y="1040"/>
                  </a:cubicBezTo>
                  <a:cubicBezTo>
                    <a:pt x="47770" y="621"/>
                    <a:pt x="48592" y="373"/>
                    <a:pt x="49166" y="218"/>
                  </a:cubicBezTo>
                  <a:cubicBezTo>
                    <a:pt x="49755" y="63"/>
                    <a:pt x="50066" y="1"/>
                    <a:pt x="50066" y="1"/>
                  </a:cubicBezTo>
                  <a:close/>
                </a:path>
              </a:pathLst>
            </a:custGeom>
            <a:solidFill>
              <a:srgbClr val="233C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7308" name="Google Shape;17308;p32"/>
          <p:cNvGrpSpPr/>
          <p:nvPr/>
        </p:nvGrpSpPr>
        <p:grpSpPr>
          <a:xfrm rot="6300591">
            <a:off x="10030861" y="703083"/>
            <a:ext cx="1452631" cy="898256"/>
            <a:chOff x="5757375" y="1046550"/>
            <a:chExt cx="1205800" cy="745625"/>
          </a:xfrm>
        </p:grpSpPr>
        <p:sp>
          <p:nvSpPr>
            <p:cNvPr id="17309" name="Google Shape;17309;p32"/>
            <p:cNvSpPr/>
            <p:nvPr/>
          </p:nvSpPr>
          <p:spPr>
            <a:xfrm>
              <a:off x="6756025" y="1046550"/>
              <a:ext cx="207150" cy="204550"/>
            </a:xfrm>
            <a:custGeom>
              <a:avLst/>
              <a:gdLst/>
              <a:ahLst/>
              <a:cxnLst/>
              <a:rect l="l" t="t" r="r" b="b"/>
              <a:pathLst>
                <a:path w="8286" h="8182" extrusionOk="0">
                  <a:moveTo>
                    <a:pt x="3633" y="0"/>
                  </a:moveTo>
                  <a:cubicBezTo>
                    <a:pt x="1320" y="0"/>
                    <a:pt x="264" y="1129"/>
                    <a:pt x="189" y="2257"/>
                  </a:cubicBezTo>
                  <a:cubicBezTo>
                    <a:pt x="1" y="4744"/>
                    <a:pt x="511" y="7869"/>
                    <a:pt x="2830" y="8131"/>
                  </a:cubicBezTo>
                  <a:cubicBezTo>
                    <a:pt x="3144" y="8166"/>
                    <a:pt x="3440" y="8182"/>
                    <a:pt x="3717" y="8182"/>
                  </a:cubicBezTo>
                  <a:cubicBezTo>
                    <a:pt x="8285" y="8182"/>
                    <a:pt x="8005" y="3756"/>
                    <a:pt x="8005" y="3756"/>
                  </a:cubicBezTo>
                  <a:cubicBezTo>
                    <a:pt x="8005" y="3756"/>
                    <a:pt x="8206" y="604"/>
                    <a:pt x="4900" y="100"/>
                  </a:cubicBezTo>
                  <a:cubicBezTo>
                    <a:pt x="4442" y="32"/>
                    <a:pt x="4020" y="0"/>
                    <a:pt x="3633" y="0"/>
                  </a:cubicBezTo>
                  <a:close/>
                </a:path>
              </a:pathLst>
            </a:custGeom>
            <a:solidFill>
              <a:srgbClr val="B28E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10" name="Google Shape;17310;p32"/>
            <p:cNvSpPr/>
            <p:nvPr/>
          </p:nvSpPr>
          <p:spPr>
            <a:xfrm>
              <a:off x="6809125" y="1074600"/>
              <a:ext cx="85200" cy="80825"/>
            </a:xfrm>
            <a:custGeom>
              <a:avLst/>
              <a:gdLst/>
              <a:ahLst/>
              <a:cxnLst/>
              <a:rect l="l" t="t" r="r" b="b"/>
              <a:pathLst>
                <a:path w="3408" h="3233" extrusionOk="0">
                  <a:moveTo>
                    <a:pt x="503" y="0"/>
                  </a:moveTo>
                  <a:cubicBezTo>
                    <a:pt x="288" y="0"/>
                    <a:pt x="155" y="13"/>
                    <a:pt x="155" y="13"/>
                  </a:cubicBezTo>
                  <a:lnTo>
                    <a:pt x="0" y="3232"/>
                  </a:lnTo>
                  <a:lnTo>
                    <a:pt x="0" y="3232"/>
                  </a:lnTo>
                  <a:lnTo>
                    <a:pt x="3139" y="3152"/>
                  </a:lnTo>
                  <a:lnTo>
                    <a:pt x="3394" y="2412"/>
                  </a:lnTo>
                  <a:cubicBezTo>
                    <a:pt x="3394" y="2412"/>
                    <a:pt x="3408" y="1162"/>
                    <a:pt x="2971" y="766"/>
                  </a:cubicBezTo>
                  <a:cubicBezTo>
                    <a:pt x="2219" y="92"/>
                    <a:pt x="1074" y="0"/>
                    <a:pt x="503" y="0"/>
                  </a:cubicBezTo>
                  <a:close/>
                </a:path>
              </a:pathLst>
            </a:custGeom>
            <a:solidFill>
              <a:srgbClr val="C19B6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11" name="Google Shape;17311;p32"/>
            <p:cNvSpPr/>
            <p:nvPr/>
          </p:nvSpPr>
          <p:spPr>
            <a:xfrm>
              <a:off x="6749800" y="1095750"/>
              <a:ext cx="146550" cy="134425"/>
            </a:xfrm>
            <a:custGeom>
              <a:avLst/>
              <a:gdLst/>
              <a:ahLst/>
              <a:cxnLst/>
              <a:rect l="l" t="t" r="r" b="b"/>
              <a:pathLst>
                <a:path w="5862" h="5377" extrusionOk="0">
                  <a:moveTo>
                    <a:pt x="478" y="0"/>
                  </a:moveTo>
                  <a:lnTo>
                    <a:pt x="1" y="3797"/>
                  </a:lnTo>
                  <a:lnTo>
                    <a:pt x="5861" y="5377"/>
                  </a:lnTo>
                  <a:lnTo>
                    <a:pt x="5720" y="921"/>
                  </a:lnTo>
                  <a:cubicBezTo>
                    <a:pt x="5720" y="921"/>
                    <a:pt x="5619" y="1826"/>
                    <a:pt x="3706" y="1826"/>
                  </a:cubicBezTo>
                  <a:cubicBezTo>
                    <a:pt x="3470" y="1826"/>
                    <a:pt x="3206" y="1812"/>
                    <a:pt x="2911" y="1781"/>
                  </a:cubicBezTo>
                  <a:cubicBezTo>
                    <a:pt x="552" y="1526"/>
                    <a:pt x="478" y="0"/>
                    <a:pt x="478" y="0"/>
                  </a:cubicBezTo>
                  <a:close/>
                </a:path>
              </a:pathLst>
            </a:custGeom>
            <a:solidFill>
              <a:srgbClr val="E3CDA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12" name="Google Shape;17312;p32"/>
            <p:cNvSpPr/>
            <p:nvPr/>
          </p:nvSpPr>
          <p:spPr>
            <a:xfrm>
              <a:off x="5757375" y="1046600"/>
              <a:ext cx="209550" cy="204600"/>
            </a:xfrm>
            <a:custGeom>
              <a:avLst/>
              <a:gdLst/>
              <a:ahLst/>
              <a:cxnLst/>
              <a:rect l="l" t="t" r="r" b="b"/>
              <a:pathLst>
                <a:path w="8382" h="8184" extrusionOk="0">
                  <a:moveTo>
                    <a:pt x="4747" y="0"/>
                  </a:moveTo>
                  <a:cubicBezTo>
                    <a:pt x="4354" y="0"/>
                    <a:pt x="3923" y="33"/>
                    <a:pt x="3455" y="105"/>
                  </a:cubicBezTo>
                  <a:cubicBezTo>
                    <a:pt x="1" y="643"/>
                    <a:pt x="256" y="3754"/>
                    <a:pt x="256" y="3754"/>
                  </a:cubicBezTo>
                  <a:cubicBezTo>
                    <a:pt x="256" y="3754"/>
                    <a:pt x="84" y="8183"/>
                    <a:pt x="4646" y="8183"/>
                  </a:cubicBezTo>
                  <a:cubicBezTo>
                    <a:pt x="4931" y="8183"/>
                    <a:pt x="5235" y="8166"/>
                    <a:pt x="5559" y="8129"/>
                  </a:cubicBezTo>
                  <a:cubicBezTo>
                    <a:pt x="7864" y="7860"/>
                    <a:pt x="8381" y="4735"/>
                    <a:pt x="8173" y="2249"/>
                  </a:cubicBezTo>
                  <a:cubicBezTo>
                    <a:pt x="8092" y="1124"/>
                    <a:pt x="7043" y="0"/>
                    <a:pt x="4747" y="0"/>
                  </a:cubicBezTo>
                  <a:close/>
                </a:path>
              </a:pathLst>
            </a:custGeom>
            <a:solidFill>
              <a:srgbClr val="B28E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13" name="Google Shape;17313;p32"/>
            <p:cNvSpPr/>
            <p:nvPr/>
          </p:nvSpPr>
          <p:spPr>
            <a:xfrm>
              <a:off x="5828275" y="1074450"/>
              <a:ext cx="85200" cy="80625"/>
            </a:xfrm>
            <a:custGeom>
              <a:avLst/>
              <a:gdLst/>
              <a:ahLst/>
              <a:cxnLst/>
              <a:rect l="l" t="t" r="r" b="b"/>
              <a:pathLst>
                <a:path w="3408" h="3225" extrusionOk="0">
                  <a:moveTo>
                    <a:pt x="2916" y="1"/>
                  </a:moveTo>
                  <a:cubicBezTo>
                    <a:pt x="2354" y="1"/>
                    <a:pt x="1187" y="92"/>
                    <a:pt x="424" y="785"/>
                  </a:cubicBezTo>
                  <a:cubicBezTo>
                    <a:pt x="1" y="1175"/>
                    <a:pt x="7" y="2432"/>
                    <a:pt x="7" y="2432"/>
                  </a:cubicBezTo>
                  <a:lnTo>
                    <a:pt x="276" y="3158"/>
                  </a:lnTo>
                  <a:lnTo>
                    <a:pt x="3408" y="3225"/>
                  </a:lnTo>
                  <a:lnTo>
                    <a:pt x="3240" y="12"/>
                  </a:lnTo>
                  <a:cubicBezTo>
                    <a:pt x="3240" y="12"/>
                    <a:pt x="3117" y="1"/>
                    <a:pt x="2916" y="1"/>
                  </a:cubicBezTo>
                  <a:close/>
                </a:path>
              </a:pathLst>
            </a:custGeom>
            <a:solidFill>
              <a:srgbClr val="C19B6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14" name="Google Shape;17314;p32"/>
            <p:cNvSpPr/>
            <p:nvPr/>
          </p:nvSpPr>
          <p:spPr>
            <a:xfrm>
              <a:off x="5826275" y="1095075"/>
              <a:ext cx="146675" cy="135275"/>
            </a:xfrm>
            <a:custGeom>
              <a:avLst/>
              <a:gdLst/>
              <a:ahLst/>
              <a:cxnLst/>
              <a:rect l="l" t="t" r="r" b="b"/>
              <a:pathLst>
                <a:path w="5867" h="5411" extrusionOk="0">
                  <a:moveTo>
                    <a:pt x="5370" y="1"/>
                  </a:moveTo>
                  <a:cubicBezTo>
                    <a:pt x="5370" y="1"/>
                    <a:pt x="5296" y="1540"/>
                    <a:pt x="2937" y="1795"/>
                  </a:cubicBezTo>
                  <a:cubicBezTo>
                    <a:pt x="2624" y="1830"/>
                    <a:pt x="2345" y="1846"/>
                    <a:pt x="2097" y="1846"/>
                  </a:cubicBezTo>
                  <a:cubicBezTo>
                    <a:pt x="227" y="1846"/>
                    <a:pt x="128" y="955"/>
                    <a:pt x="128" y="955"/>
                  </a:cubicBezTo>
                  <a:lnTo>
                    <a:pt x="0" y="5410"/>
                  </a:lnTo>
                  <a:lnTo>
                    <a:pt x="5867" y="3784"/>
                  </a:lnTo>
                  <a:lnTo>
                    <a:pt x="5370" y="1"/>
                  </a:lnTo>
                  <a:close/>
                </a:path>
              </a:pathLst>
            </a:custGeom>
            <a:solidFill>
              <a:srgbClr val="E3CDA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15" name="Google Shape;17315;p32"/>
            <p:cNvSpPr/>
            <p:nvPr/>
          </p:nvSpPr>
          <p:spPr>
            <a:xfrm>
              <a:off x="5763775" y="1084750"/>
              <a:ext cx="1194900" cy="707425"/>
            </a:xfrm>
            <a:custGeom>
              <a:avLst/>
              <a:gdLst/>
              <a:ahLst/>
              <a:cxnLst/>
              <a:rect l="l" t="t" r="r" b="b"/>
              <a:pathLst>
                <a:path w="47796" h="28297" extrusionOk="0">
                  <a:moveTo>
                    <a:pt x="24953" y="0"/>
                  </a:moveTo>
                  <a:cubicBezTo>
                    <a:pt x="24277" y="0"/>
                    <a:pt x="23975" y="7"/>
                    <a:pt x="23851" y="17"/>
                  </a:cubicBezTo>
                  <a:cubicBezTo>
                    <a:pt x="23714" y="10"/>
                    <a:pt x="23378" y="3"/>
                    <a:pt x="22600" y="3"/>
                  </a:cubicBezTo>
                  <a:cubicBezTo>
                    <a:pt x="21922" y="3"/>
                    <a:pt x="20910" y="8"/>
                    <a:pt x="19402" y="24"/>
                  </a:cubicBezTo>
                  <a:cubicBezTo>
                    <a:pt x="17735" y="44"/>
                    <a:pt x="15733" y="400"/>
                    <a:pt x="13690" y="884"/>
                  </a:cubicBezTo>
                  <a:lnTo>
                    <a:pt x="13972" y="1549"/>
                  </a:lnTo>
                  <a:lnTo>
                    <a:pt x="13508" y="2557"/>
                  </a:lnTo>
                  <a:lnTo>
                    <a:pt x="13044" y="3733"/>
                  </a:lnTo>
                  <a:lnTo>
                    <a:pt x="13044" y="2174"/>
                  </a:lnTo>
                  <a:lnTo>
                    <a:pt x="13044" y="1045"/>
                  </a:lnTo>
                  <a:cubicBezTo>
                    <a:pt x="12480" y="1186"/>
                    <a:pt x="11909" y="1328"/>
                    <a:pt x="11351" y="1475"/>
                  </a:cubicBezTo>
                  <a:lnTo>
                    <a:pt x="11136" y="3108"/>
                  </a:lnTo>
                  <a:lnTo>
                    <a:pt x="11956" y="4116"/>
                  </a:lnTo>
                  <a:lnTo>
                    <a:pt x="11035" y="5803"/>
                  </a:lnTo>
                  <a:lnTo>
                    <a:pt x="11035" y="7047"/>
                  </a:lnTo>
                  <a:lnTo>
                    <a:pt x="10679" y="5803"/>
                  </a:lnTo>
                  <a:lnTo>
                    <a:pt x="11035" y="4311"/>
                  </a:lnTo>
                  <a:lnTo>
                    <a:pt x="10323" y="2813"/>
                  </a:lnTo>
                  <a:lnTo>
                    <a:pt x="10323" y="1771"/>
                  </a:lnTo>
                  <a:cubicBezTo>
                    <a:pt x="7070" y="2672"/>
                    <a:pt x="4113" y="3586"/>
                    <a:pt x="2688" y="3586"/>
                  </a:cubicBezTo>
                  <a:cubicBezTo>
                    <a:pt x="182" y="3586"/>
                    <a:pt x="14" y="2463"/>
                    <a:pt x="7" y="2235"/>
                  </a:cubicBezTo>
                  <a:lnTo>
                    <a:pt x="7" y="2235"/>
                  </a:lnTo>
                  <a:cubicBezTo>
                    <a:pt x="0" y="2786"/>
                    <a:pt x="108" y="26912"/>
                    <a:pt x="108" y="26939"/>
                  </a:cubicBezTo>
                  <a:cubicBezTo>
                    <a:pt x="114" y="27174"/>
                    <a:pt x="282" y="28296"/>
                    <a:pt x="2789" y="28296"/>
                  </a:cubicBezTo>
                  <a:cubicBezTo>
                    <a:pt x="4167" y="28296"/>
                    <a:pt x="6956" y="27443"/>
                    <a:pt x="10061" y="26583"/>
                  </a:cubicBezTo>
                  <a:lnTo>
                    <a:pt x="10047" y="26583"/>
                  </a:lnTo>
                  <a:lnTo>
                    <a:pt x="9704" y="25675"/>
                  </a:lnTo>
                  <a:lnTo>
                    <a:pt x="10632" y="24620"/>
                  </a:lnTo>
                  <a:lnTo>
                    <a:pt x="10323" y="23028"/>
                  </a:lnTo>
                  <a:lnTo>
                    <a:pt x="11136" y="24620"/>
                  </a:lnTo>
                  <a:lnTo>
                    <a:pt x="11035" y="25675"/>
                  </a:lnTo>
                  <a:lnTo>
                    <a:pt x="11270" y="26233"/>
                  </a:lnTo>
                  <a:lnTo>
                    <a:pt x="11250" y="26247"/>
                  </a:lnTo>
                  <a:cubicBezTo>
                    <a:pt x="14120" y="25460"/>
                    <a:pt x="17144" y="24755"/>
                    <a:pt x="19503" y="24735"/>
                  </a:cubicBezTo>
                  <a:cubicBezTo>
                    <a:pt x="21241" y="24716"/>
                    <a:pt x="22321" y="24710"/>
                    <a:pt x="22989" y="24710"/>
                  </a:cubicBezTo>
                  <a:cubicBezTo>
                    <a:pt x="23565" y="24710"/>
                    <a:pt x="23833" y="24715"/>
                    <a:pt x="23952" y="24721"/>
                  </a:cubicBezTo>
                  <a:cubicBezTo>
                    <a:pt x="24067" y="24715"/>
                    <a:pt x="24335" y="24710"/>
                    <a:pt x="24911" y="24710"/>
                  </a:cubicBezTo>
                  <a:cubicBezTo>
                    <a:pt x="25578" y="24710"/>
                    <a:pt x="26659" y="24716"/>
                    <a:pt x="28394" y="24735"/>
                  </a:cubicBezTo>
                  <a:cubicBezTo>
                    <a:pt x="30275" y="24748"/>
                    <a:pt x="32453" y="25225"/>
                    <a:pt x="32453" y="25225"/>
                  </a:cubicBezTo>
                  <a:lnTo>
                    <a:pt x="32453" y="24432"/>
                  </a:lnTo>
                  <a:lnTo>
                    <a:pt x="32836" y="23572"/>
                  </a:lnTo>
                  <a:lnTo>
                    <a:pt x="32836" y="25306"/>
                  </a:lnTo>
                  <a:lnTo>
                    <a:pt x="32822" y="25306"/>
                  </a:lnTo>
                  <a:cubicBezTo>
                    <a:pt x="33595" y="25460"/>
                    <a:pt x="34254" y="25628"/>
                    <a:pt x="34254" y="25628"/>
                  </a:cubicBezTo>
                  <a:lnTo>
                    <a:pt x="33683" y="24815"/>
                  </a:lnTo>
                  <a:lnTo>
                    <a:pt x="34234" y="24271"/>
                  </a:lnTo>
                  <a:lnTo>
                    <a:pt x="34234" y="23101"/>
                  </a:lnTo>
                  <a:lnTo>
                    <a:pt x="34778" y="22792"/>
                  </a:lnTo>
                  <a:lnTo>
                    <a:pt x="34234" y="21784"/>
                  </a:lnTo>
                  <a:lnTo>
                    <a:pt x="35242" y="22638"/>
                  </a:lnTo>
                  <a:lnTo>
                    <a:pt x="34469" y="23337"/>
                  </a:lnTo>
                  <a:lnTo>
                    <a:pt x="34677" y="24204"/>
                  </a:lnTo>
                  <a:lnTo>
                    <a:pt x="34469" y="24741"/>
                  </a:lnTo>
                  <a:lnTo>
                    <a:pt x="34973" y="25810"/>
                  </a:lnTo>
                  <a:cubicBezTo>
                    <a:pt x="35564" y="25958"/>
                    <a:pt x="36062" y="26092"/>
                    <a:pt x="36062" y="26092"/>
                  </a:cubicBezTo>
                  <a:lnTo>
                    <a:pt x="35786" y="25360"/>
                  </a:lnTo>
                  <a:lnTo>
                    <a:pt x="36640" y="24815"/>
                  </a:lnTo>
                  <a:lnTo>
                    <a:pt x="36216" y="23572"/>
                  </a:lnTo>
                  <a:lnTo>
                    <a:pt x="37029" y="24970"/>
                  </a:lnTo>
                  <a:lnTo>
                    <a:pt x="37029" y="25588"/>
                  </a:lnTo>
                  <a:lnTo>
                    <a:pt x="37029" y="26347"/>
                  </a:lnTo>
                  <a:lnTo>
                    <a:pt x="37023" y="26347"/>
                  </a:lnTo>
                  <a:cubicBezTo>
                    <a:pt x="40450" y="27288"/>
                    <a:pt x="43615" y="28283"/>
                    <a:pt x="45107" y="28283"/>
                  </a:cubicBezTo>
                  <a:cubicBezTo>
                    <a:pt x="47587" y="28283"/>
                    <a:pt x="47782" y="27187"/>
                    <a:pt x="47789" y="26939"/>
                  </a:cubicBezTo>
                  <a:cubicBezTo>
                    <a:pt x="47795" y="26939"/>
                    <a:pt x="47708" y="2779"/>
                    <a:pt x="47695" y="2228"/>
                  </a:cubicBezTo>
                  <a:cubicBezTo>
                    <a:pt x="47688" y="2463"/>
                    <a:pt x="47520" y="3579"/>
                    <a:pt x="45020" y="3579"/>
                  </a:cubicBezTo>
                  <a:cubicBezTo>
                    <a:pt x="42218" y="3579"/>
                    <a:pt x="33602" y="84"/>
                    <a:pt x="28293" y="24"/>
                  </a:cubicBezTo>
                  <a:cubicBezTo>
                    <a:pt x="26677" y="7"/>
                    <a:pt x="25628" y="0"/>
                    <a:pt x="24953" y="0"/>
                  </a:cubicBezTo>
                  <a:close/>
                </a:path>
              </a:pathLst>
            </a:custGeom>
            <a:solidFill>
              <a:srgbClr val="E3CDA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16" name="Google Shape;17316;p32"/>
            <p:cNvSpPr/>
            <p:nvPr/>
          </p:nvSpPr>
          <p:spPr>
            <a:xfrm>
              <a:off x="6929575" y="1140450"/>
              <a:ext cx="29100" cy="646850"/>
            </a:xfrm>
            <a:custGeom>
              <a:avLst/>
              <a:gdLst/>
              <a:ahLst/>
              <a:cxnLst/>
              <a:rect l="l" t="t" r="r" b="b"/>
              <a:pathLst>
                <a:path w="1164" h="25874" extrusionOk="0">
                  <a:moveTo>
                    <a:pt x="1063" y="0"/>
                  </a:moveTo>
                  <a:cubicBezTo>
                    <a:pt x="921" y="686"/>
                    <a:pt x="626" y="800"/>
                    <a:pt x="1" y="1136"/>
                  </a:cubicBezTo>
                  <a:lnTo>
                    <a:pt x="1" y="25873"/>
                  </a:lnTo>
                  <a:cubicBezTo>
                    <a:pt x="1" y="25873"/>
                    <a:pt x="505" y="25766"/>
                    <a:pt x="895" y="25349"/>
                  </a:cubicBezTo>
                  <a:cubicBezTo>
                    <a:pt x="1150" y="25094"/>
                    <a:pt x="1163" y="24711"/>
                    <a:pt x="1163" y="24711"/>
                  </a:cubicBezTo>
                  <a:lnTo>
                    <a:pt x="1063" y="0"/>
                  </a:lnTo>
                  <a:close/>
                </a:path>
              </a:pathLst>
            </a:custGeom>
            <a:solidFill>
              <a:srgbClr val="E3CDA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7317" name="Google Shape;17317;p32"/>
          <p:cNvGrpSpPr/>
          <p:nvPr/>
        </p:nvGrpSpPr>
        <p:grpSpPr>
          <a:xfrm rot="-6282275" flipH="1">
            <a:off x="10293627" y="5150621"/>
            <a:ext cx="1888728" cy="1167924"/>
            <a:chOff x="5757375" y="1046550"/>
            <a:chExt cx="1205800" cy="745625"/>
          </a:xfrm>
        </p:grpSpPr>
        <p:sp>
          <p:nvSpPr>
            <p:cNvPr id="17318" name="Google Shape;17318;p32"/>
            <p:cNvSpPr/>
            <p:nvPr/>
          </p:nvSpPr>
          <p:spPr>
            <a:xfrm>
              <a:off x="6756025" y="1046550"/>
              <a:ext cx="207150" cy="204550"/>
            </a:xfrm>
            <a:custGeom>
              <a:avLst/>
              <a:gdLst/>
              <a:ahLst/>
              <a:cxnLst/>
              <a:rect l="l" t="t" r="r" b="b"/>
              <a:pathLst>
                <a:path w="8286" h="8182" extrusionOk="0">
                  <a:moveTo>
                    <a:pt x="3633" y="0"/>
                  </a:moveTo>
                  <a:cubicBezTo>
                    <a:pt x="1320" y="0"/>
                    <a:pt x="264" y="1129"/>
                    <a:pt x="189" y="2257"/>
                  </a:cubicBezTo>
                  <a:cubicBezTo>
                    <a:pt x="1" y="4744"/>
                    <a:pt x="511" y="7869"/>
                    <a:pt x="2830" y="8131"/>
                  </a:cubicBezTo>
                  <a:cubicBezTo>
                    <a:pt x="3144" y="8166"/>
                    <a:pt x="3440" y="8182"/>
                    <a:pt x="3717" y="8182"/>
                  </a:cubicBezTo>
                  <a:cubicBezTo>
                    <a:pt x="8285" y="8182"/>
                    <a:pt x="8005" y="3756"/>
                    <a:pt x="8005" y="3756"/>
                  </a:cubicBezTo>
                  <a:cubicBezTo>
                    <a:pt x="8005" y="3756"/>
                    <a:pt x="8206" y="604"/>
                    <a:pt x="4900" y="100"/>
                  </a:cubicBezTo>
                  <a:cubicBezTo>
                    <a:pt x="4442" y="32"/>
                    <a:pt x="4020" y="0"/>
                    <a:pt x="3633" y="0"/>
                  </a:cubicBezTo>
                  <a:close/>
                </a:path>
              </a:pathLst>
            </a:custGeom>
            <a:solidFill>
              <a:srgbClr val="B28E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19" name="Google Shape;17319;p32"/>
            <p:cNvSpPr/>
            <p:nvPr/>
          </p:nvSpPr>
          <p:spPr>
            <a:xfrm>
              <a:off x="6809125" y="1074600"/>
              <a:ext cx="85200" cy="80825"/>
            </a:xfrm>
            <a:custGeom>
              <a:avLst/>
              <a:gdLst/>
              <a:ahLst/>
              <a:cxnLst/>
              <a:rect l="l" t="t" r="r" b="b"/>
              <a:pathLst>
                <a:path w="3408" h="3233" extrusionOk="0">
                  <a:moveTo>
                    <a:pt x="503" y="0"/>
                  </a:moveTo>
                  <a:cubicBezTo>
                    <a:pt x="288" y="0"/>
                    <a:pt x="155" y="13"/>
                    <a:pt x="155" y="13"/>
                  </a:cubicBezTo>
                  <a:lnTo>
                    <a:pt x="0" y="3232"/>
                  </a:lnTo>
                  <a:lnTo>
                    <a:pt x="0" y="3232"/>
                  </a:lnTo>
                  <a:lnTo>
                    <a:pt x="3139" y="3152"/>
                  </a:lnTo>
                  <a:lnTo>
                    <a:pt x="3394" y="2412"/>
                  </a:lnTo>
                  <a:cubicBezTo>
                    <a:pt x="3394" y="2412"/>
                    <a:pt x="3408" y="1162"/>
                    <a:pt x="2971" y="766"/>
                  </a:cubicBezTo>
                  <a:cubicBezTo>
                    <a:pt x="2219" y="92"/>
                    <a:pt x="1074" y="0"/>
                    <a:pt x="503" y="0"/>
                  </a:cubicBezTo>
                  <a:close/>
                </a:path>
              </a:pathLst>
            </a:custGeom>
            <a:solidFill>
              <a:srgbClr val="C19B6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20" name="Google Shape;17320;p32"/>
            <p:cNvSpPr/>
            <p:nvPr/>
          </p:nvSpPr>
          <p:spPr>
            <a:xfrm>
              <a:off x="6749800" y="1095750"/>
              <a:ext cx="146550" cy="134425"/>
            </a:xfrm>
            <a:custGeom>
              <a:avLst/>
              <a:gdLst/>
              <a:ahLst/>
              <a:cxnLst/>
              <a:rect l="l" t="t" r="r" b="b"/>
              <a:pathLst>
                <a:path w="5862" h="5377" extrusionOk="0">
                  <a:moveTo>
                    <a:pt x="478" y="0"/>
                  </a:moveTo>
                  <a:lnTo>
                    <a:pt x="1" y="3797"/>
                  </a:lnTo>
                  <a:lnTo>
                    <a:pt x="5861" y="5377"/>
                  </a:lnTo>
                  <a:lnTo>
                    <a:pt x="5720" y="921"/>
                  </a:lnTo>
                  <a:cubicBezTo>
                    <a:pt x="5720" y="921"/>
                    <a:pt x="5619" y="1826"/>
                    <a:pt x="3706" y="1826"/>
                  </a:cubicBezTo>
                  <a:cubicBezTo>
                    <a:pt x="3470" y="1826"/>
                    <a:pt x="3206" y="1812"/>
                    <a:pt x="2911" y="1781"/>
                  </a:cubicBezTo>
                  <a:cubicBezTo>
                    <a:pt x="552" y="1526"/>
                    <a:pt x="478" y="0"/>
                    <a:pt x="478" y="0"/>
                  </a:cubicBezTo>
                  <a:close/>
                </a:path>
              </a:pathLst>
            </a:custGeom>
            <a:solidFill>
              <a:srgbClr val="E3CDA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21" name="Google Shape;17321;p32"/>
            <p:cNvSpPr/>
            <p:nvPr/>
          </p:nvSpPr>
          <p:spPr>
            <a:xfrm>
              <a:off x="5757375" y="1046600"/>
              <a:ext cx="209550" cy="204600"/>
            </a:xfrm>
            <a:custGeom>
              <a:avLst/>
              <a:gdLst/>
              <a:ahLst/>
              <a:cxnLst/>
              <a:rect l="l" t="t" r="r" b="b"/>
              <a:pathLst>
                <a:path w="8382" h="8184" extrusionOk="0">
                  <a:moveTo>
                    <a:pt x="4747" y="0"/>
                  </a:moveTo>
                  <a:cubicBezTo>
                    <a:pt x="4354" y="0"/>
                    <a:pt x="3923" y="33"/>
                    <a:pt x="3455" y="105"/>
                  </a:cubicBezTo>
                  <a:cubicBezTo>
                    <a:pt x="1" y="643"/>
                    <a:pt x="256" y="3754"/>
                    <a:pt x="256" y="3754"/>
                  </a:cubicBezTo>
                  <a:cubicBezTo>
                    <a:pt x="256" y="3754"/>
                    <a:pt x="84" y="8183"/>
                    <a:pt x="4646" y="8183"/>
                  </a:cubicBezTo>
                  <a:cubicBezTo>
                    <a:pt x="4931" y="8183"/>
                    <a:pt x="5235" y="8166"/>
                    <a:pt x="5559" y="8129"/>
                  </a:cubicBezTo>
                  <a:cubicBezTo>
                    <a:pt x="7864" y="7860"/>
                    <a:pt x="8381" y="4735"/>
                    <a:pt x="8173" y="2249"/>
                  </a:cubicBezTo>
                  <a:cubicBezTo>
                    <a:pt x="8092" y="1124"/>
                    <a:pt x="7043" y="0"/>
                    <a:pt x="4747" y="0"/>
                  </a:cubicBezTo>
                  <a:close/>
                </a:path>
              </a:pathLst>
            </a:custGeom>
            <a:solidFill>
              <a:srgbClr val="B28E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22" name="Google Shape;17322;p32"/>
            <p:cNvSpPr/>
            <p:nvPr/>
          </p:nvSpPr>
          <p:spPr>
            <a:xfrm>
              <a:off x="5828275" y="1074450"/>
              <a:ext cx="85200" cy="80625"/>
            </a:xfrm>
            <a:custGeom>
              <a:avLst/>
              <a:gdLst/>
              <a:ahLst/>
              <a:cxnLst/>
              <a:rect l="l" t="t" r="r" b="b"/>
              <a:pathLst>
                <a:path w="3408" h="3225" extrusionOk="0">
                  <a:moveTo>
                    <a:pt x="2916" y="1"/>
                  </a:moveTo>
                  <a:cubicBezTo>
                    <a:pt x="2354" y="1"/>
                    <a:pt x="1187" y="92"/>
                    <a:pt x="424" y="785"/>
                  </a:cubicBezTo>
                  <a:cubicBezTo>
                    <a:pt x="1" y="1175"/>
                    <a:pt x="7" y="2432"/>
                    <a:pt x="7" y="2432"/>
                  </a:cubicBezTo>
                  <a:lnTo>
                    <a:pt x="276" y="3158"/>
                  </a:lnTo>
                  <a:lnTo>
                    <a:pt x="3408" y="3225"/>
                  </a:lnTo>
                  <a:lnTo>
                    <a:pt x="3240" y="12"/>
                  </a:lnTo>
                  <a:cubicBezTo>
                    <a:pt x="3240" y="12"/>
                    <a:pt x="3117" y="1"/>
                    <a:pt x="2916" y="1"/>
                  </a:cubicBezTo>
                  <a:close/>
                </a:path>
              </a:pathLst>
            </a:custGeom>
            <a:solidFill>
              <a:srgbClr val="C19B6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23" name="Google Shape;17323;p32"/>
            <p:cNvSpPr/>
            <p:nvPr/>
          </p:nvSpPr>
          <p:spPr>
            <a:xfrm>
              <a:off x="5826275" y="1095075"/>
              <a:ext cx="146675" cy="135275"/>
            </a:xfrm>
            <a:custGeom>
              <a:avLst/>
              <a:gdLst/>
              <a:ahLst/>
              <a:cxnLst/>
              <a:rect l="l" t="t" r="r" b="b"/>
              <a:pathLst>
                <a:path w="5867" h="5411" extrusionOk="0">
                  <a:moveTo>
                    <a:pt x="5370" y="1"/>
                  </a:moveTo>
                  <a:cubicBezTo>
                    <a:pt x="5370" y="1"/>
                    <a:pt x="5296" y="1540"/>
                    <a:pt x="2937" y="1795"/>
                  </a:cubicBezTo>
                  <a:cubicBezTo>
                    <a:pt x="2624" y="1830"/>
                    <a:pt x="2345" y="1846"/>
                    <a:pt x="2097" y="1846"/>
                  </a:cubicBezTo>
                  <a:cubicBezTo>
                    <a:pt x="227" y="1846"/>
                    <a:pt x="128" y="955"/>
                    <a:pt x="128" y="955"/>
                  </a:cubicBezTo>
                  <a:lnTo>
                    <a:pt x="0" y="5410"/>
                  </a:lnTo>
                  <a:lnTo>
                    <a:pt x="5867" y="3784"/>
                  </a:lnTo>
                  <a:lnTo>
                    <a:pt x="5370" y="1"/>
                  </a:lnTo>
                  <a:close/>
                </a:path>
              </a:pathLst>
            </a:custGeom>
            <a:solidFill>
              <a:srgbClr val="E3CDA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24" name="Google Shape;17324;p32"/>
            <p:cNvSpPr/>
            <p:nvPr/>
          </p:nvSpPr>
          <p:spPr>
            <a:xfrm>
              <a:off x="5763775" y="1084750"/>
              <a:ext cx="1194900" cy="707425"/>
            </a:xfrm>
            <a:custGeom>
              <a:avLst/>
              <a:gdLst/>
              <a:ahLst/>
              <a:cxnLst/>
              <a:rect l="l" t="t" r="r" b="b"/>
              <a:pathLst>
                <a:path w="47796" h="28297" extrusionOk="0">
                  <a:moveTo>
                    <a:pt x="24953" y="0"/>
                  </a:moveTo>
                  <a:cubicBezTo>
                    <a:pt x="24277" y="0"/>
                    <a:pt x="23975" y="7"/>
                    <a:pt x="23851" y="17"/>
                  </a:cubicBezTo>
                  <a:cubicBezTo>
                    <a:pt x="23714" y="10"/>
                    <a:pt x="23378" y="3"/>
                    <a:pt x="22600" y="3"/>
                  </a:cubicBezTo>
                  <a:cubicBezTo>
                    <a:pt x="21922" y="3"/>
                    <a:pt x="20910" y="8"/>
                    <a:pt x="19402" y="24"/>
                  </a:cubicBezTo>
                  <a:cubicBezTo>
                    <a:pt x="17735" y="44"/>
                    <a:pt x="15733" y="400"/>
                    <a:pt x="13690" y="884"/>
                  </a:cubicBezTo>
                  <a:lnTo>
                    <a:pt x="13972" y="1549"/>
                  </a:lnTo>
                  <a:lnTo>
                    <a:pt x="13508" y="2557"/>
                  </a:lnTo>
                  <a:lnTo>
                    <a:pt x="13044" y="3733"/>
                  </a:lnTo>
                  <a:lnTo>
                    <a:pt x="13044" y="2174"/>
                  </a:lnTo>
                  <a:lnTo>
                    <a:pt x="13044" y="1045"/>
                  </a:lnTo>
                  <a:cubicBezTo>
                    <a:pt x="12480" y="1186"/>
                    <a:pt x="11909" y="1328"/>
                    <a:pt x="11351" y="1475"/>
                  </a:cubicBezTo>
                  <a:lnTo>
                    <a:pt x="11136" y="3108"/>
                  </a:lnTo>
                  <a:lnTo>
                    <a:pt x="11956" y="4116"/>
                  </a:lnTo>
                  <a:lnTo>
                    <a:pt x="11035" y="5803"/>
                  </a:lnTo>
                  <a:lnTo>
                    <a:pt x="11035" y="7047"/>
                  </a:lnTo>
                  <a:lnTo>
                    <a:pt x="10679" y="5803"/>
                  </a:lnTo>
                  <a:lnTo>
                    <a:pt x="11035" y="4311"/>
                  </a:lnTo>
                  <a:lnTo>
                    <a:pt x="10323" y="2813"/>
                  </a:lnTo>
                  <a:lnTo>
                    <a:pt x="10323" y="1771"/>
                  </a:lnTo>
                  <a:cubicBezTo>
                    <a:pt x="7070" y="2672"/>
                    <a:pt x="4113" y="3586"/>
                    <a:pt x="2688" y="3586"/>
                  </a:cubicBezTo>
                  <a:cubicBezTo>
                    <a:pt x="182" y="3586"/>
                    <a:pt x="14" y="2463"/>
                    <a:pt x="7" y="2235"/>
                  </a:cubicBezTo>
                  <a:lnTo>
                    <a:pt x="7" y="2235"/>
                  </a:lnTo>
                  <a:cubicBezTo>
                    <a:pt x="0" y="2786"/>
                    <a:pt x="108" y="26912"/>
                    <a:pt x="108" y="26939"/>
                  </a:cubicBezTo>
                  <a:cubicBezTo>
                    <a:pt x="114" y="27174"/>
                    <a:pt x="282" y="28296"/>
                    <a:pt x="2789" y="28296"/>
                  </a:cubicBezTo>
                  <a:cubicBezTo>
                    <a:pt x="4167" y="28296"/>
                    <a:pt x="6956" y="27443"/>
                    <a:pt x="10061" y="26583"/>
                  </a:cubicBezTo>
                  <a:lnTo>
                    <a:pt x="10047" y="26583"/>
                  </a:lnTo>
                  <a:lnTo>
                    <a:pt x="9704" y="25675"/>
                  </a:lnTo>
                  <a:lnTo>
                    <a:pt x="10632" y="24620"/>
                  </a:lnTo>
                  <a:lnTo>
                    <a:pt x="10323" y="23028"/>
                  </a:lnTo>
                  <a:lnTo>
                    <a:pt x="11136" y="24620"/>
                  </a:lnTo>
                  <a:lnTo>
                    <a:pt x="11035" y="25675"/>
                  </a:lnTo>
                  <a:lnTo>
                    <a:pt x="11270" y="26233"/>
                  </a:lnTo>
                  <a:lnTo>
                    <a:pt x="11250" y="26247"/>
                  </a:lnTo>
                  <a:cubicBezTo>
                    <a:pt x="14120" y="25460"/>
                    <a:pt x="17144" y="24755"/>
                    <a:pt x="19503" y="24735"/>
                  </a:cubicBezTo>
                  <a:cubicBezTo>
                    <a:pt x="21241" y="24716"/>
                    <a:pt x="22321" y="24710"/>
                    <a:pt x="22989" y="24710"/>
                  </a:cubicBezTo>
                  <a:cubicBezTo>
                    <a:pt x="23565" y="24710"/>
                    <a:pt x="23833" y="24715"/>
                    <a:pt x="23952" y="24721"/>
                  </a:cubicBezTo>
                  <a:cubicBezTo>
                    <a:pt x="24067" y="24715"/>
                    <a:pt x="24335" y="24710"/>
                    <a:pt x="24911" y="24710"/>
                  </a:cubicBezTo>
                  <a:cubicBezTo>
                    <a:pt x="25578" y="24710"/>
                    <a:pt x="26659" y="24716"/>
                    <a:pt x="28394" y="24735"/>
                  </a:cubicBezTo>
                  <a:cubicBezTo>
                    <a:pt x="30275" y="24748"/>
                    <a:pt x="32453" y="25225"/>
                    <a:pt x="32453" y="25225"/>
                  </a:cubicBezTo>
                  <a:lnTo>
                    <a:pt x="32453" y="24432"/>
                  </a:lnTo>
                  <a:lnTo>
                    <a:pt x="32836" y="23572"/>
                  </a:lnTo>
                  <a:lnTo>
                    <a:pt x="32836" y="25306"/>
                  </a:lnTo>
                  <a:lnTo>
                    <a:pt x="32822" y="25306"/>
                  </a:lnTo>
                  <a:cubicBezTo>
                    <a:pt x="33595" y="25460"/>
                    <a:pt x="34254" y="25628"/>
                    <a:pt x="34254" y="25628"/>
                  </a:cubicBezTo>
                  <a:lnTo>
                    <a:pt x="33683" y="24815"/>
                  </a:lnTo>
                  <a:lnTo>
                    <a:pt x="34234" y="24271"/>
                  </a:lnTo>
                  <a:lnTo>
                    <a:pt x="34234" y="23101"/>
                  </a:lnTo>
                  <a:lnTo>
                    <a:pt x="34778" y="22792"/>
                  </a:lnTo>
                  <a:lnTo>
                    <a:pt x="34234" y="21784"/>
                  </a:lnTo>
                  <a:lnTo>
                    <a:pt x="35242" y="22638"/>
                  </a:lnTo>
                  <a:lnTo>
                    <a:pt x="34469" y="23337"/>
                  </a:lnTo>
                  <a:lnTo>
                    <a:pt x="34677" y="24204"/>
                  </a:lnTo>
                  <a:lnTo>
                    <a:pt x="34469" y="24741"/>
                  </a:lnTo>
                  <a:lnTo>
                    <a:pt x="34973" y="25810"/>
                  </a:lnTo>
                  <a:cubicBezTo>
                    <a:pt x="35564" y="25958"/>
                    <a:pt x="36062" y="26092"/>
                    <a:pt x="36062" y="26092"/>
                  </a:cubicBezTo>
                  <a:lnTo>
                    <a:pt x="35786" y="25360"/>
                  </a:lnTo>
                  <a:lnTo>
                    <a:pt x="36640" y="24815"/>
                  </a:lnTo>
                  <a:lnTo>
                    <a:pt x="36216" y="23572"/>
                  </a:lnTo>
                  <a:lnTo>
                    <a:pt x="37029" y="24970"/>
                  </a:lnTo>
                  <a:lnTo>
                    <a:pt x="37029" y="25588"/>
                  </a:lnTo>
                  <a:lnTo>
                    <a:pt x="37029" y="26347"/>
                  </a:lnTo>
                  <a:lnTo>
                    <a:pt x="37023" y="26347"/>
                  </a:lnTo>
                  <a:cubicBezTo>
                    <a:pt x="40450" y="27288"/>
                    <a:pt x="43615" y="28283"/>
                    <a:pt x="45107" y="28283"/>
                  </a:cubicBezTo>
                  <a:cubicBezTo>
                    <a:pt x="47587" y="28283"/>
                    <a:pt x="47782" y="27187"/>
                    <a:pt x="47789" y="26939"/>
                  </a:cubicBezTo>
                  <a:cubicBezTo>
                    <a:pt x="47795" y="26939"/>
                    <a:pt x="47708" y="2779"/>
                    <a:pt x="47695" y="2228"/>
                  </a:cubicBezTo>
                  <a:cubicBezTo>
                    <a:pt x="47688" y="2463"/>
                    <a:pt x="47520" y="3579"/>
                    <a:pt x="45020" y="3579"/>
                  </a:cubicBezTo>
                  <a:cubicBezTo>
                    <a:pt x="42218" y="3579"/>
                    <a:pt x="33602" y="84"/>
                    <a:pt x="28293" y="24"/>
                  </a:cubicBezTo>
                  <a:cubicBezTo>
                    <a:pt x="26677" y="7"/>
                    <a:pt x="25628" y="0"/>
                    <a:pt x="24953" y="0"/>
                  </a:cubicBezTo>
                  <a:close/>
                </a:path>
              </a:pathLst>
            </a:custGeom>
            <a:solidFill>
              <a:srgbClr val="E3CDA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25" name="Google Shape;17325;p32"/>
            <p:cNvSpPr/>
            <p:nvPr/>
          </p:nvSpPr>
          <p:spPr>
            <a:xfrm>
              <a:off x="6929575" y="1140450"/>
              <a:ext cx="29100" cy="646850"/>
            </a:xfrm>
            <a:custGeom>
              <a:avLst/>
              <a:gdLst/>
              <a:ahLst/>
              <a:cxnLst/>
              <a:rect l="l" t="t" r="r" b="b"/>
              <a:pathLst>
                <a:path w="1164" h="25874" extrusionOk="0">
                  <a:moveTo>
                    <a:pt x="1063" y="0"/>
                  </a:moveTo>
                  <a:cubicBezTo>
                    <a:pt x="921" y="686"/>
                    <a:pt x="626" y="800"/>
                    <a:pt x="1" y="1136"/>
                  </a:cubicBezTo>
                  <a:lnTo>
                    <a:pt x="1" y="25873"/>
                  </a:lnTo>
                  <a:cubicBezTo>
                    <a:pt x="1" y="25873"/>
                    <a:pt x="505" y="25766"/>
                    <a:pt x="895" y="25349"/>
                  </a:cubicBezTo>
                  <a:cubicBezTo>
                    <a:pt x="1150" y="25094"/>
                    <a:pt x="1163" y="24711"/>
                    <a:pt x="1163" y="24711"/>
                  </a:cubicBezTo>
                  <a:lnTo>
                    <a:pt x="1063" y="0"/>
                  </a:lnTo>
                  <a:close/>
                </a:path>
              </a:pathLst>
            </a:custGeom>
            <a:solidFill>
              <a:srgbClr val="E3CDA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3320399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3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2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2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2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57" grpId="0"/>
      <p:bldP spid="17292" grpId="0" build="p"/>
      <p:bldP spid="17293" grpId="0" build="p"/>
      <p:bldP spid="17295" grpId="0" build="p"/>
      <p:bldP spid="17296" grpId="0"/>
      <p:bldP spid="17298" grpId="0"/>
      <p:bldP spid="1730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662" y="0"/>
            <a:ext cx="9779268" cy="664830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47408878"/>
      </p:ext>
    </p:extLst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图片 10" descr="右上">
            <a:extLst>
              <a:ext uri="{FF2B5EF4-FFF2-40B4-BE49-F238E27FC236}">
                <a16:creationId xmlns="" xmlns:a16="http://schemas.microsoft.com/office/drawing/2014/main" id="{520448A5-DB86-4663-9C11-EED8090037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7861" y="0"/>
            <a:ext cx="2327102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图片 21" descr="玫瑰">
            <a:extLst>
              <a:ext uri="{FF2B5EF4-FFF2-40B4-BE49-F238E27FC236}">
                <a16:creationId xmlns="" xmlns:a16="http://schemas.microsoft.com/office/drawing/2014/main" id="{E0D4EB3F-536C-483E-BDDA-B247E9D3A4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40150"/>
            <a:ext cx="1490662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21" descr="玫瑰">
            <a:extLst>
              <a:ext uri="{FF2B5EF4-FFF2-40B4-BE49-F238E27FC236}">
                <a16:creationId xmlns="" xmlns:a16="http://schemas.microsoft.com/office/drawing/2014/main" id="{3A28B8F5-431A-4001-9D03-3CAD54BBA8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5653847"/>
            <a:ext cx="1490662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" descr="目录">
            <a:extLst>
              <a:ext uri="{FF2B5EF4-FFF2-40B4-BE49-F238E27FC236}">
                <a16:creationId xmlns="" xmlns:a16="http://schemas.microsoft.com/office/drawing/2014/main" id="{B9E77BD4-EEC0-4FF4-8F4B-4BA2F03B4B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844" y="1372360"/>
            <a:ext cx="4159747" cy="428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4">
            <a:extLst>
              <a:ext uri="{FF2B5EF4-FFF2-40B4-BE49-F238E27FC236}">
                <a16:creationId xmlns="" xmlns:a16="http://schemas.microsoft.com/office/drawing/2014/main" id="{D140977D-396D-4E26-B30C-FAA4B5293E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7633" y="2487520"/>
            <a:ext cx="282082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400" b="1" dirty="0">
                <a:solidFill>
                  <a:srgbClr val="E94B52"/>
                </a:solidFill>
                <a:latin typeface="#9Slide03 AmpleSoft Bold" panose="02000000000000000000" pitchFamily="2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LUYỆN TẬP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84584" y="1889365"/>
            <a:ext cx="4048095" cy="538933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289036" y="661665"/>
            <a:ext cx="6357446" cy="7434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tabLst>
                <a:tab pos="270510" algn="l"/>
                <a:tab pos="450215" algn="l"/>
              </a:tabLst>
            </a:pPr>
            <a:r>
              <a:rPr lang="en-US" sz="4000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40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chơi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Hành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lịch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sử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”.</a:t>
            </a:r>
            <a:endParaRPr lang="en-US" sz="4000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1530855B-4C58-4386-9996-0D87763CA686}"/>
              </a:ext>
            </a:extLst>
          </p:cNvPr>
          <p:cNvSpPr txBox="1"/>
          <p:nvPr/>
        </p:nvSpPr>
        <p:spPr>
          <a:xfrm>
            <a:off x="4474591" y="1449723"/>
            <a:ext cx="5814816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fontAlgn="auto" hangingPunct="1">
              <a:spcBef>
                <a:spcPts val="600"/>
              </a:spcBef>
              <a:spcAft>
                <a:spcPts val="800"/>
              </a:spcAft>
            </a:pPr>
            <a:r>
              <a:rPr lang="en-US" sz="2800" i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1.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Trò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chơi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“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Hành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trình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lịch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sử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”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bao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gồm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câu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hỏi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ngẫu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nhiên</a:t>
            </a:r>
            <a:r>
              <a:rPr lang="en-US" sz="2800" i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2800" dirty="0">
              <a:solidFill>
                <a:prstClr val="black">
                  <a:lumMod val="95000"/>
                  <a:lumOff val="5000"/>
                </a:prst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800"/>
              </a:spcAft>
            </a:pP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2.Mỗi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mỗi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câu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trả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lời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đúng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em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HS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sẽ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tiến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thêm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bước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trên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hành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trình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tìm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hiểu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lịch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sử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mình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2800" dirty="0">
              <a:solidFill>
                <a:prstClr val="black">
                  <a:lumMod val="95000"/>
                  <a:lumOff val="5000"/>
                </a:prst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800"/>
              </a:spcAft>
            </a:pPr>
            <a:r>
              <a:rPr lang="en-US" sz="2800" i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3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GV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chọn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bạn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HS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tín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hiệu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giơ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tay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nhanh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nhất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để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bắt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đầu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hành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trình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trả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lời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câu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hỏi</a:t>
            </a: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algn="just" eaLnBrk="1" fontAlgn="auto" hangingPunct="1">
              <a:spcBef>
                <a:spcPts val="0"/>
              </a:spcBef>
              <a:spcAft>
                <a:spcPts val="800"/>
              </a:spcAft>
            </a:pPr>
            <a:r>
              <a:rPr lang="en-US" sz="28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en-US" sz="2800" dirty="0">
              <a:solidFill>
                <a:prstClr val="black">
                  <a:lumMod val="95000"/>
                  <a:lumOff val="500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71342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图片 10" descr="右上">
            <a:extLst>
              <a:ext uri="{FF2B5EF4-FFF2-40B4-BE49-F238E27FC236}">
                <a16:creationId xmlns="" xmlns:a16="http://schemas.microsoft.com/office/drawing/2014/main" id="{520448A5-DB86-4663-9C11-EED8090037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7861" y="0"/>
            <a:ext cx="2327102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图片 21" descr="玫瑰">
            <a:extLst>
              <a:ext uri="{FF2B5EF4-FFF2-40B4-BE49-F238E27FC236}">
                <a16:creationId xmlns="" xmlns:a16="http://schemas.microsoft.com/office/drawing/2014/main" id="{E0D4EB3F-536C-483E-BDDA-B247E9D3A4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40150"/>
            <a:ext cx="1490662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21" descr="玫瑰">
            <a:extLst>
              <a:ext uri="{FF2B5EF4-FFF2-40B4-BE49-F238E27FC236}">
                <a16:creationId xmlns="" xmlns:a16="http://schemas.microsoft.com/office/drawing/2014/main" id="{3A28B8F5-431A-4001-9D03-3CAD54BBA8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5653847"/>
            <a:ext cx="1490662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17">
            <a:extLst>
              <a:ext uri="{FF2B5EF4-FFF2-40B4-BE49-F238E27FC236}">
                <a16:creationId xmlns="" xmlns:a16="http://schemas.microsoft.com/office/drawing/2014/main" id="{23DFABC8-EA7C-487B-8101-9545B770E5C3}"/>
              </a:ext>
            </a:extLst>
          </p:cNvPr>
          <p:cNvGrpSpPr>
            <a:grpSpLocks/>
          </p:cNvGrpSpPr>
          <p:nvPr/>
        </p:nvGrpSpPr>
        <p:grpSpPr bwMode="auto">
          <a:xfrm>
            <a:off x="1885950" y="127000"/>
            <a:ext cx="9105900" cy="1209675"/>
            <a:chOff x="4888" y="2893"/>
            <a:chExt cx="9838" cy="2382"/>
          </a:xfrm>
        </p:grpSpPr>
        <p:sp>
          <p:nvSpPr>
            <p:cNvPr id="13" name="剪去单角的矩形 13">
              <a:extLst>
                <a:ext uri="{FF2B5EF4-FFF2-40B4-BE49-F238E27FC236}">
                  <a16:creationId xmlns="" xmlns:a16="http://schemas.microsoft.com/office/drawing/2014/main" id="{60FCAC1C-1350-4B01-99C3-684743731A91}"/>
                </a:ext>
              </a:extLst>
            </p:cNvPr>
            <p:cNvSpPr/>
            <p:nvPr/>
          </p:nvSpPr>
          <p:spPr>
            <a:xfrm flipV="1">
              <a:off x="4888" y="2893"/>
              <a:ext cx="9838" cy="2382"/>
            </a:xfrm>
            <a:prstGeom prst="snip1Rect">
              <a:avLst>
                <a:gd name="adj" fmla="val 50000"/>
              </a:avLst>
            </a:prstGeom>
            <a:noFill/>
            <a:ln w="25400">
              <a:solidFill>
                <a:srgbClr val="E94B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6" name="剪去单角的矩形 14">
              <a:extLst>
                <a:ext uri="{FF2B5EF4-FFF2-40B4-BE49-F238E27FC236}">
                  <a16:creationId xmlns="" xmlns:a16="http://schemas.microsoft.com/office/drawing/2014/main" id="{448F386E-DBC3-4B28-9E3B-E7E524B0583E}"/>
                </a:ext>
              </a:extLst>
            </p:cNvPr>
            <p:cNvSpPr/>
            <p:nvPr/>
          </p:nvSpPr>
          <p:spPr>
            <a:xfrm flipV="1">
              <a:off x="5072" y="3084"/>
              <a:ext cx="9425" cy="2001"/>
            </a:xfrm>
            <a:prstGeom prst="snip1Rect">
              <a:avLst>
                <a:gd name="adj" fmla="val 50000"/>
              </a:avLst>
            </a:prstGeom>
            <a:noFill/>
            <a:ln w="12700" cmpd="sng">
              <a:solidFill>
                <a:srgbClr val="E94B5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sp>
        <p:nvSpPr>
          <p:cNvPr id="17" name="文本框 18">
            <a:extLst>
              <a:ext uri="{FF2B5EF4-FFF2-40B4-BE49-F238E27FC236}">
                <a16:creationId xmlns="" xmlns:a16="http://schemas.microsoft.com/office/drawing/2014/main" id="{A29AFFBD-4768-42D2-B4FA-02588CE195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9124" y="437538"/>
            <a:ext cx="81962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vi-V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llRoundGothic" panose="020B0703020202020104" pitchFamily="34" charset="0"/>
                <a:ea typeface="Microsoft YaHei" panose="020B0503020204020204" pitchFamily="34" charset="-122"/>
              </a:rPr>
              <a:t>VẬN </a:t>
            </a:r>
            <a:r>
              <a:rPr kumimoji="0" lang="en-US" altLang="vi-V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llRoundGothic" panose="020B0703020202020104" pitchFamily="34" charset="0"/>
                <a:ea typeface="Microsoft YaHei" panose="020B0503020204020204" pitchFamily="34" charset="-122"/>
              </a:rPr>
              <a:t>DỤNG</a:t>
            </a:r>
            <a:endParaRPr kumimoji="0" lang="vi-VN" altLang="vi-VN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3 AllRoundGothic" panose="020B07030202020201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1619795" y="2207623"/>
            <a:ext cx="9449258" cy="32918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tabLst>
                <a:tab pos="270510" algn="l"/>
                <a:tab pos="450215" algn="l"/>
              </a:tabLst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tên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đường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/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phố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/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trường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(ở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địa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hoặc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qua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sách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báo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internet)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tên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gọi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Đinh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Bộ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Lĩnh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Lê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Hoàn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en-US" sz="28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tabLst>
                <a:tab pos="270510" algn="l"/>
                <a:tab pos="450215" algn="l"/>
              </a:tabLst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Thiết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kế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thẻ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nhớ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lịch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sử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hoặc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poster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giới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thiệu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địa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gắn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liền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nhân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vật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lịch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sử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Đinh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Bộ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Lĩnh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Lê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Hoàn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549080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4" name="组合 17">
            <a:extLst>
              <a:ext uri="{FF2B5EF4-FFF2-40B4-BE49-F238E27FC236}">
                <a16:creationId xmlns="" xmlns:a16="http://schemas.microsoft.com/office/drawing/2014/main" id="{3162807C-FA60-49FE-AC0D-C34C917015B8}"/>
              </a:ext>
            </a:extLst>
          </p:cNvPr>
          <p:cNvGrpSpPr>
            <a:grpSpLocks/>
          </p:cNvGrpSpPr>
          <p:nvPr/>
        </p:nvGrpSpPr>
        <p:grpSpPr bwMode="auto">
          <a:xfrm>
            <a:off x="1303338" y="954572"/>
            <a:ext cx="9494837" cy="2312988"/>
            <a:chOff x="4888" y="2893"/>
            <a:chExt cx="9838" cy="2382"/>
          </a:xfrm>
        </p:grpSpPr>
        <p:sp>
          <p:nvSpPr>
            <p:cNvPr id="14" name="剪去单角的矩形 13">
              <a:extLst>
                <a:ext uri="{FF2B5EF4-FFF2-40B4-BE49-F238E27FC236}">
                  <a16:creationId xmlns="" xmlns:a16="http://schemas.microsoft.com/office/drawing/2014/main" id="{138D4112-2699-4901-A6B0-78240A6995E0}"/>
                </a:ext>
              </a:extLst>
            </p:cNvPr>
            <p:cNvSpPr/>
            <p:nvPr/>
          </p:nvSpPr>
          <p:spPr>
            <a:xfrm flipV="1">
              <a:off x="4888" y="2893"/>
              <a:ext cx="9838" cy="2382"/>
            </a:xfrm>
            <a:prstGeom prst="snip1Rect">
              <a:avLst>
                <a:gd name="adj" fmla="val 50000"/>
              </a:avLst>
            </a:prstGeom>
            <a:noFill/>
            <a:ln w="25400">
              <a:solidFill>
                <a:srgbClr val="E94B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剪去单角的矩形 14">
              <a:extLst>
                <a:ext uri="{FF2B5EF4-FFF2-40B4-BE49-F238E27FC236}">
                  <a16:creationId xmlns="" xmlns:a16="http://schemas.microsoft.com/office/drawing/2014/main" id="{8D8F056C-B990-4C52-AA1B-81BBA96E8771}"/>
                </a:ext>
              </a:extLst>
            </p:cNvPr>
            <p:cNvSpPr/>
            <p:nvPr/>
          </p:nvSpPr>
          <p:spPr>
            <a:xfrm flipV="1">
              <a:off x="5072" y="3084"/>
              <a:ext cx="9425" cy="2001"/>
            </a:xfrm>
            <a:prstGeom prst="snip1Rect">
              <a:avLst>
                <a:gd name="adj" fmla="val 50000"/>
              </a:avLst>
            </a:prstGeom>
            <a:noFill/>
            <a:ln w="12700" cmpd="sng">
              <a:solidFill>
                <a:srgbClr val="E94B5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5365" name="文本框 18">
            <a:extLst>
              <a:ext uri="{FF2B5EF4-FFF2-40B4-BE49-F238E27FC236}">
                <a16:creationId xmlns="" xmlns:a16="http://schemas.microsoft.com/office/drawing/2014/main" id="{A6957DDC-7BBA-4CC7-BAAD-7E9D0EBFBD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3595" y="1297729"/>
            <a:ext cx="7068556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vi-VN" sz="4400" dirty="0" smtClean="0">
                <a:solidFill>
                  <a:srgbClr val="FF0000"/>
                </a:solidFill>
                <a:latin typeface="#9Slide03 AmpleSoft Bold" panose="02000000000000000000" pitchFamily="2" charset="0"/>
                <a:ea typeface="Microsoft YaHei" panose="020B0503020204020204" pitchFamily="34" charset="-122"/>
              </a:rPr>
              <a:t>ĐẠI CỒ VIỆT THỜI ĐINH VÀ TIỀN LÊ (968-1009)</a:t>
            </a:r>
            <a:endParaRPr lang="vi-VN" altLang="vi-VN" sz="4400" dirty="0">
              <a:solidFill>
                <a:srgbClr val="FF0000"/>
              </a:solidFill>
              <a:latin typeface="#9Slide03 AmpleSoft Bold" panose="02000000000000000000" pitchFamily="2" charset="0"/>
              <a:ea typeface="Microsoft YaHei" panose="020B0503020204020204" pitchFamily="34" charset="-122"/>
            </a:endParaRPr>
          </a:p>
        </p:txBody>
      </p:sp>
      <p:sp>
        <p:nvSpPr>
          <p:cNvPr id="15366" name="文本框 19">
            <a:extLst>
              <a:ext uri="{FF2B5EF4-FFF2-40B4-BE49-F238E27FC236}">
                <a16:creationId xmlns="" xmlns:a16="http://schemas.microsoft.com/office/drawing/2014/main" id="{66FB4C84-E052-4B8D-A3EB-C51E4E275E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4139" y="1315312"/>
            <a:ext cx="141218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5400" dirty="0">
                <a:solidFill>
                  <a:srgbClr val="E94B52"/>
                </a:solidFill>
                <a:latin typeface="#9Slide03 AmpleSoft Bold" panose="02000000000000000000" pitchFamily="2" charset="0"/>
                <a:ea typeface="Microsoft YaHei" panose="020B0503020204020204" pitchFamily="34" charset="-122"/>
              </a:rPr>
              <a:t>BÀI </a:t>
            </a:r>
            <a:r>
              <a:rPr lang="en-US" altLang="zh-CN" sz="5400" dirty="0" smtClean="0">
                <a:solidFill>
                  <a:srgbClr val="E94B52"/>
                </a:solidFill>
                <a:latin typeface="#9Slide03 AmpleSoft Bold" panose="02000000000000000000" pitchFamily="2" charset="0"/>
                <a:ea typeface="Microsoft YaHei" panose="020B0503020204020204" pitchFamily="34" charset="-122"/>
              </a:rPr>
              <a:t>10</a:t>
            </a:r>
            <a:endParaRPr lang="en-US" altLang="zh-CN" sz="5400" dirty="0">
              <a:solidFill>
                <a:srgbClr val="E94B52"/>
              </a:solidFill>
              <a:latin typeface="#9Slide03 AmpleSoft Bold" panose="02000000000000000000" pitchFamily="2" charset="0"/>
              <a:ea typeface="Microsoft YaHei" panose="020B0503020204020204" pitchFamily="34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AA255A09-EA5D-4098-A2F3-F6C67E75F822}"/>
              </a:ext>
            </a:extLst>
          </p:cNvPr>
          <p:cNvCxnSpPr>
            <a:cxnSpLocks/>
          </p:cNvCxnSpPr>
          <p:nvPr/>
        </p:nvCxnSpPr>
        <p:spPr>
          <a:xfrm>
            <a:off x="3094057" y="1297729"/>
            <a:ext cx="0" cy="1626672"/>
          </a:xfrm>
          <a:prstGeom prst="line">
            <a:avLst/>
          </a:prstGeom>
          <a:ln w="25400">
            <a:solidFill>
              <a:srgbClr val="E94B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8560" y="3533333"/>
            <a:ext cx="2095522" cy="22374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6933" y="3425251"/>
            <a:ext cx="3905748" cy="26051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55532" y="3630224"/>
            <a:ext cx="2705100" cy="20437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85800" y="166649"/>
            <a:ext cx="9332645" cy="1953743"/>
            <a:chOff x="0" y="-1038303"/>
            <a:chExt cx="18665289" cy="3907487"/>
          </a:xfrm>
        </p:grpSpPr>
        <p:sp>
          <p:nvSpPr>
            <p:cNvPr id="3" name="TextBox 3"/>
            <p:cNvSpPr txBox="1"/>
            <p:nvPr/>
          </p:nvSpPr>
          <p:spPr>
            <a:xfrm>
              <a:off x="126788" y="-1038303"/>
              <a:ext cx="18538501" cy="159017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defTabSz="609630" eaLnBrk="1" fontAlgn="auto" hangingPunct="1">
                <a:lnSpc>
                  <a:spcPts val="6233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2800" spc="-56" dirty="0" err="1" smtClean="0">
                  <a:solidFill>
                    <a:srgbClr val="3884FD"/>
                  </a:solidFill>
                  <a:latin typeface="Nunito Bold"/>
                  <a:ea typeface="+mn-ea"/>
                </a:rPr>
                <a:t>Đọc</a:t>
              </a:r>
              <a:r>
                <a:rPr lang="en-US" sz="2800" spc="-56" dirty="0" smtClean="0">
                  <a:solidFill>
                    <a:srgbClr val="3884FD"/>
                  </a:solidFill>
                  <a:latin typeface="Nunito Bold"/>
                  <a:ea typeface="+mn-ea"/>
                </a:rPr>
                <a:t> </a:t>
              </a:r>
              <a:r>
                <a:rPr lang="en-US" sz="2800" spc="-56" dirty="0" err="1" smtClean="0">
                  <a:solidFill>
                    <a:srgbClr val="3884FD"/>
                  </a:solidFill>
                  <a:latin typeface="Nunito Bold"/>
                  <a:ea typeface="+mn-ea"/>
                </a:rPr>
                <a:t>bài</a:t>
              </a:r>
              <a:r>
                <a:rPr lang="en-US" sz="2800" spc="-56" dirty="0" smtClean="0">
                  <a:solidFill>
                    <a:srgbClr val="3884FD"/>
                  </a:solidFill>
                  <a:latin typeface="Nunito Bold"/>
                  <a:ea typeface="+mn-ea"/>
                </a:rPr>
                <a:t> </a:t>
              </a:r>
              <a:r>
                <a:rPr lang="en-US" sz="2800" spc="-56" dirty="0" err="1" smtClean="0">
                  <a:solidFill>
                    <a:srgbClr val="3884FD"/>
                  </a:solidFill>
                  <a:latin typeface="Nunito Bold"/>
                  <a:ea typeface="+mn-ea"/>
                </a:rPr>
                <a:t>thơ</a:t>
              </a:r>
              <a:r>
                <a:rPr lang="en-US" sz="2800" spc="-56" dirty="0" smtClean="0">
                  <a:solidFill>
                    <a:srgbClr val="3884FD"/>
                  </a:solidFill>
                  <a:latin typeface="Nunito Bold"/>
                  <a:ea typeface="+mn-ea"/>
                </a:rPr>
                <a:t> </a:t>
              </a:r>
              <a:r>
                <a:rPr lang="en-US" sz="2800" spc="-56" dirty="0" err="1" smtClean="0">
                  <a:solidFill>
                    <a:srgbClr val="3884FD"/>
                  </a:solidFill>
                  <a:latin typeface="Nunito Bold"/>
                  <a:ea typeface="+mn-ea"/>
                </a:rPr>
                <a:t>sau</a:t>
              </a:r>
              <a:r>
                <a:rPr lang="en-US" sz="2800" spc="-56" dirty="0" smtClean="0">
                  <a:solidFill>
                    <a:srgbClr val="3884FD"/>
                  </a:solidFill>
                  <a:latin typeface="Nunito Bold"/>
                  <a:ea typeface="+mn-ea"/>
                </a:rPr>
                <a:t> </a:t>
              </a:r>
              <a:r>
                <a:rPr lang="en-US" sz="2800" spc="-56" dirty="0" err="1" smtClean="0">
                  <a:solidFill>
                    <a:srgbClr val="3884FD"/>
                  </a:solidFill>
                  <a:latin typeface="Nunito Bold"/>
                  <a:ea typeface="+mn-ea"/>
                </a:rPr>
                <a:t>và</a:t>
              </a:r>
              <a:r>
                <a:rPr lang="en-US" sz="2800" spc="-56" dirty="0" smtClean="0">
                  <a:solidFill>
                    <a:srgbClr val="3884FD"/>
                  </a:solidFill>
                  <a:latin typeface="Nunito Bold"/>
                  <a:ea typeface="+mn-ea"/>
                </a:rPr>
                <a:t> </a:t>
              </a:r>
              <a:r>
                <a:rPr lang="en-US" sz="2800" spc="-56" dirty="0" err="1" smtClean="0">
                  <a:solidFill>
                    <a:srgbClr val="3884FD"/>
                  </a:solidFill>
                  <a:latin typeface="Nunito Bold"/>
                  <a:ea typeface="+mn-ea"/>
                </a:rPr>
                <a:t>trả</a:t>
              </a:r>
              <a:r>
                <a:rPr lang="en-US" sz="2800" spc="-56" dirty="0" smtClean="0">
                  <a:solidFill>
                    <a:srgbClr val="3884FD"/>
                  </a:solidFill>
                  <a:latin typeface="Nunito Bold"/>
                  <a:ea typeface="+mn-ea"/>
                </a:rPr>
                <a:t> </a:t>
              </a:r>
              <a:r>
                <a:rPr lang="en-US" sz="2800" spc="-56" dirty="0" err="1" smtClean="0">
                  <a:solidFill>
                    <a:srgbClr val="3884FD"/>
                  </a:solidFill>
                  <a:latin typeface="Nunito Bold"/>
                  <a:ea typeface="+mn-ea"/>
                </a:rPr>
                <a:t>lời</a:t>
              </a:r>
              <a:r>
                <a:rPr lang="en-US" sz="2800" spc="-56" dirty="0" smtClean="0">
                  <a:solidFill>
                    <a:srgbClr val="3884FD"/>
                  </a:solidFill>
                  <a:latin typeface="Nunito Bold"/>
                  <a:ea typeface="+mn-ea"/>
                </a:rPr>
                <a:t> </a:t>
              </a:r>
              <a:r>
                <a:rPr lang="en-US" sz="2800" spc="-56" dirty="0" err="1" smtClean="0">
                  <a:solidFill>
                    <a:srgbClr val="3884FD"/>
                  </a:solidFill>
                  <a:latin typeface="Nunito Bold"/>
                  <a:ea typeface="+mn-ea"/>
                </a:rPr>
                <a:t>các</a:t>
              </a:r>
              <a:r>
                <a:rPr lang="en-US" sz="2800" spc="-56" dirty="0" smtClean="0">
                  <a:solidFill>
                    <a:srgbClr val="3884FD"/>
                  </a:solidFill>
                  <a:latin typeface="Nunito Bold"/>
                  <a:ea typeface="+mn-ea"/>
                </a:rPr>
                <a:t> </a:t>
              </a:r>
              <a:r>
                <a:rPr lang="en-US" sz="2800" spc="-56" dirty="0" err="1" smtClean="0">
                  <a:solidFill>
                    <a:srgbClr val="3884FD"/>
                  </a:solidFill>
                  <a:latin typeface="Nunito Bold"/>
                  <a:ea typeface="+mn-ea"/>
                </a:rPr>
                <a:t>câu</a:t>
              </a:r>
              <a:r>
                <a:rPr lang="en-US" sz="2800" spc="-56" dirty="0" smtClean="0">
                  <a:solidFill>
                    <a:srgbClr val="3884FD"/>
                  </a:solidFill>
                  <a:latin typeface="Nunito Bold"/>
                  <a:ea typeface="+mn-ea"/>
                </a:rPr>
                <a:t> </a:t>
              </a:r>
              <a:r>
                <a:rPr lang="en-US" sz="2800" spc="-56" dirty="0" err="1" smtClean="0">
                  <a:solidFill>
                    <a:srgbClr val="3884FD"/>
                  </a:solidFill>
                  <a:latin typeface="Nunito Bold"/>
                  <a:ea typeface="+mn-ea"/>
                </a:rPr>
                <a:t>hỏi</a:t>
              </a:r>
              <a:r>
                <a:rPr lang="en-US" sz="2800" spc="-56" dirty="0" smtClean="0">
                  <a:solidFill>
                    <a:srgbClr val="3884FD"/>
                  </a:solidFill>
                  <a:latin typeface="Nunito Bold"/>
                  <a:ea typeface="+mn-ea"/>
                </a:rPr>
                <a:t>: </a:t>
              </a:r>
              <a:endParaRPr lang="en-US" sz="2800" spc="-56" dirty="0">
                <a:solidFill>
                  <a:srgbClr val="3884FD"/>
                </a:solidFill>
                <a:latin typeface="Nunito Bold"/>
                <a:ea typeface="+mn-ea"/>
              </a:endParaRP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2167580"/>
              <a:ext cx="14937997" cy="70160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defTabSz="609630" eaLnBrk="1" fontAlgn="auto" hangingPunct="1">
                <a:lnSpc>
                  <a:spcPts val="2987"/>
                </a:lnSpc>
                <a:spcAft>
                  <a:spcPts val="0"/>
                </a:spcAft>
              </a:pPr>
              <a:endParaRPr lang="en-US" sz="2133" dirty="0">
                <a:solidFill>
                  <a:srgbClr val="243762"/>
                </a:solidFill>
                <a:latin typeface="Nunito"/>
                <a:ea typeface="+mn-ea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388696" y="4245039"/>
            <a:ext cx="3562654" cy="1323679"/>
            <a:chOff x="-524458" y="36648"/>
            <a:chExt cx="7125309" cy="2647359"/>
          </a:xfrm>
        </p:grpSpPr>
        <p:sp>
          <p:nvSpPr>
            <p:cNvPr id="6" name="AutoShape 6"/>
            <p:cNvSpPr/>
            <p:nvPr/>
          </p:nvSpPr>
          <p:spPr>
            <a:xfrm>
              <a:off x="0" y="1355605"/>
              <a:ext cx="6171311" cy="0"/>
            </a:xfrm>
            <a:prstGeom prst="line">
              <a:avLst/>
            </a:prstGeom>
            <a:ln w="25400" cap="rnd">
              <a:solidFill>
                <a:srgbClr val="243762"/>
              </a:solidFill>
              <a:prstDash val="solid"/>
              <a:headEnd type="none" w="sm" len="sm"/>
              <a:tailEnd type="none" w="sm" len="sm"/>
            </a:ln>
          </p:spPr>
        </p:sp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-524458" y="1963011"/>
              <a:ext cx="720996" cy="720996"/>
            </a:xfrm>
            <a:prstGeom prst="rect">
              <a:avLst/>
            </a:prstGeom>
          </p:spPr>
        </p:pic>
        <p:sp>
          <p:nvSpPr>
            <p:cNvPr id="8" name="TextBox 8"/>
            <p:cNvSpPr txBox="1"/>
            <p:nvPr/>
          </p:nvSpPr>
          <p:spPr>
            <a:xfrm>
              <a:off x="429540" y="2068453"/>
              <a:ext cx="6171311" cy="61555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defTabSz="609630" eaLnBrk="1" fontAlgn="auto" hangingPunct="1">
                <a:lnSpc>
                  <a:spcPts val="24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600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Thái</a:t>
              </a:r>
              <a:r>
                <a:rPr lang="en-US" sz="1600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sz="1600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hậu</a:t>
              </a:r>
              <a:r>
                <a:rPr lang="en-US" sz="1600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sz="1600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Dương</a:t>
              </a:r>
              <a:r>
                <a:rPr lang="en-US" sz="1600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sz="1600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Vân</a:t>
              </a:r>
              <a:r>
                <a:rPr lang="en-US" sz="1600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sz="1600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Nga</a:t>
              </a:r>
              <a:r>
                <a:rPr lang="en-US" sz="1600" dirty="0">
                  <a:solidFill>
                    <a:srgbClr val="243762"/>
                  </a:solidFill>
                  <a:latin typeface="Nunito"/>
                  <a:ea typeface="+mn-ea"/>
                </a:rPr>
                <a:t>.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132504" y="36648"/>
              <a:ext cx="4657809" cy="62466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defTabSz="609630" eaLnBrk="1" fontAlgn="auto" hangingPunct="1">
                <a:lnSpc>
                  <a:spcPts val="256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2133" dirty="0">
                <a:solidFill>
                  <a:srgbClr val="243762"/>
                </a:solidFill>
                <a:latin typeface="Nunito Sans Bold"/>
                <a:ea typeface="+mn-ea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4300053" y="4928841"/>
            <a:ext cx="3592676" cy="971976"/>
            <a:chOff x="-980754" y="1355605"/>
            <a:chExt cx="7185352" cy="1943952"/>
          </a:xfrm>
        </p:grpSpPr>
        <p:sp>
          <p:nvSpPr>
            <p:cNvPr id="11" name="TextBox 11"/>
            <p:cNvSpPr txBox="1"/>
            <p:nvPr/>
          </p:nvSpPr>
          <p:spPr>
            <a:xfrm>
              <a:off x="0" y="2068451"/>
              <a:ext cx="6204598" cy="123110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defTabSz="609630" eaLnBrk="1" fontAlgn="auto" hangingPunct="1">
                <a:lnSpc>
                  <a:spcPts val="24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600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Vua</a:t>
              </a:r>
              <a:r>
                <a:rPr lang="en-US" sz="1600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sz="1600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Đinh</a:t>
              </a:r>
              <a:r>
                <a:rPr lang="en-US" sz="1600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sz="1600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Tiên</a:t>
              </a:r>
              <a:r>
                <a:rPr lang="en-US" sz="1600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sz="1600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Hoàng</a:t>
              </a:r>
              <a:r>
                <a:rPr lang="en-US" sz="1600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sz="1600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và</a:t>
              </a:r>
              <a:r>
                <a:rPr lang="en-US" sz="1600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sz="1600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vua</a:t>
              </a:r>
              <a:r>
                <a:rPr lang="en-US" sz="1600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sz="1600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Lê</a:t>
              </a:r>
              <a:r>
                <a:rPr lang="en-US" sz="1600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sz="1600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Đại</a:t>
              </a:r>
              <a:r>
                <a:rPr lang="en-US" sz="1600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sz="1600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Hành</a:t>
              </a:r>
              <a:r>
                <a:rPr lang="en-US" sz="1600" dirty="0" smtClean="0">
                  <a:solidFill>
                    <a:srgbClr val="243762"/>
                  </a:solidFill>
                  <a:latin typeface="Nunito"/>
                  <a:ea typeface="+mn-ea"/>
                </a:rPr>
                <a:t>.</a:t>
              </a:r>
              <a:endParaRPr lang="en-US" sz="1600" dirty="0">
                <a:solidFill>
                  <a:srgbClr val="243762"/>
                </a:solidFill>
                <a:latin typeface="Nunito"/>
                <a:ea typeface="+mn-ea"/>
              </a:endParaRPr>
            </a:p>
          </p:txBody>
        </p:sp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-980754" y="2037257"/>
              <a:ext cx="720996" cy="720996"/>
            </a:xfrm>
            <a:prstGeom prst="rect">
              <a:avLst/>
            </a:prstGeom>
          </p:spPr>
        </p:pic>
        <p:sp>
          <p:nvSpPr>
            <p:cNvPr id="14" name="AutoShape 14"/>
            <p:cNvSpPr/>
            <p:nvPr/>
          </p:nvSpPr>
          <p:spPr>
            <a:xfrm>
              <a:off x="0" y="1355605"/>
              <a:ext cx="6171311" cy="0"/>
            </a:xfrm>
            <a:prstGeom prst="line">
              <a:avLst/>
            </a:prstGeom>
            <a:ln w="25400" cap="rnd">
              <a:solidFill>
                <a:srgbClr val="243762"/>
              </a:solidFill>
              <a:prstDash val="solid"/>
              <a:headEnd type="none" w="sm" len="sm"/>
              <a:tailEnd type="none" w="sm" len="sm"/>
            </a:ln>
          </p:spPr>
        </p:sp>
      </p:grpSp>
      <p:grpSp>
        <p:nvGrpSpPr>
          <p:cNvPr id="15" name="Group 15"/>
          <p:cNvGrpSpPr/>
          <p:nvPr/>
        </p:nvGrpSpPr>
        <p:grpSpPr>
          <a:xfrm>
            <a:off x="8368174" y="4277427"/>
            <a:ext cx="3498524" cy="1599068"/>
            <a:chOff x="-71454" y="36648"/>
            <a:chExt cx="6997048" cy="3198136"/>
          </a:xfrm>
        </p:grpSpPr>
        <p:sp>
          <p:nvSpPr>
            <p:cNvPr id="16" name="TextBox 16"/>
            <p:cNvSpPr txBox="1"/>
            <p:nvPr/>
          </p:nvSpPr>
          <p:spPr>
            <a:xfrm>
              <a:off x="720996" y="2003678"/>
              <a:ext cx="6204598" cy="123110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defTabSz="609630" eaLnBrk="1" fontAlgn="auto" hangingPunct="1">
                <a:lnSpc>
                  <a:spcPts val="24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600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Cuộc</a:t>
              </a:r>
              <a:r>
                <a:rPr lang="en-US" sz="1600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sz="1600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kháng</a:t>
              </a:r>
              <a:r>
                <a:rPr lang="en-US" sz="1600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sz="1600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chiến</a:t>
              </a:r>
              <a:r>
                <a:rPr lang="en-US" sz="1600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sz="1600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chống</a:t>
              </a:r>
              <a:r>
                <a:rPr lang="en-US" sz="1600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sz="1600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Tống</a:t>
              </a:r>
              <a:r>
                <a:rPr lang="en-US" sz="1600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sz="1600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thời</a:t>
              </a:r>
              <a:r>
                <a:rPr lang="en-US" sz="1600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sz="1600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Tiền</a:t>
              </a:r>
              <a:r>
                <a:rPr lang="en-US" sz="1600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sz="1600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Lê</a:t>
              </a:r>
              <a:r>
                <a:rPr lang="en-US" sz="1600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sz="1600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năm</a:t>
              </a:r>
              <a:r>
                <a:rPr lang="en-US" sz="1600" dirty="0" smtClean="0">
                  <a:solidFill>
                    <a:srgbClr val="243762"/>
                  </a:solidFill>
                  <a:latin typeface="Nunito"/>
                  <a:ea typeface="+mn-ea"/>
                </a:rPr>
                <a:t> 981.</a:t>
              </a:r>
              <a:endParaRPr lang="en-US" sz="1600" dirty="0">
                <a:solidFill>
                  <a:srgbClr val="243762"/>
                </a:solidFill>
                <a:latin typeface="Nunito"/>
                <a:ea typeface="+mn-ea"/>
              </a:endParaRP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1132504" y="36648"/>
              <a:ext cx="4657810" cy="62466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defTabSz="609630" eaLnBrk="1" fontAlgn="auto" hangingPunct="1">
                <a:lnSpc>
                  <a:spcPts val="256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2133" dirty="0">
                <a:solidFill>
                  <a:srgbClr val="243762"/>
                </a:solidFill>
                <a:latin typeface="Nunito Sans Bold"/>
                <a:ea typeface="+mn-ea"/>
              </a:endParaRPr>
            </a:p>
          </p:txBody>
        </p:sp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-71454" y="2003676"/>
              <a:ext cx="720996" cy="720996"/>
            </a:xfrm>
            <a:prstGeom prst="rect">
              <a:avLst/>
            </a:prstGeom>
          </p:spPr>
        </p:pic>
        <p:sp>
          <p:nvSpPr>
            <p:cNvPr id="19" name="AutoShape 19"/>
            <p:cNvSpPr/>
            <p:nvPr/>
          </p:nvSpPr>
          <p:spPr>
            <a:xfrm>
              <a:off x="0" y="1355605"/>
              <a:ext cx="6171311" cy="0"/>
            </a:xfrm>
            <a:prstGeom prst="line">
              <a:avLst/>
            </a:prstGeom>
            <a:ln w="25400" cap="rnd">
              <a:solidFill>
                <a:srgbClr val="243762"/>
              </a:solidFill>
              <a:prstDash val="solid"/>
              <a:headEnd type="none" w="sm" len="sm"/>
              <a:tailEnd type="none" w="sm" len="sm"/>
            </a:ln>
          </p:spPr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70153" y="80787"/>
            <a:ext cx="2879473" cy="2885929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9384633" y="1231363"/>
            <a:ext cx="2579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KHỞI ĐỘNG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306099" y="1185851"/>
            <a:ext cx="6096000" cy="173893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tabLst>
                <a:tab pos="450215" algn="l"/>
              </a:tabLst>
            </a:pPr>
            <a:r>
              <a:rPr lang="en-US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“ Hai </a:t>
            </a:r>
            <a:r>
              <a:rPr lang="en-US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vai</a:t>
            </a:r>
            <a:r>
              <a:rPr lang="en-US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gồng</a:t>
            </a:r>
            <a:r>
              <a:rPr lang="en-US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gánh</a:t>
            </a:r>
            <a:r>
              <a:rPr lang="en-US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hai</a:t>
            </a:r>
            <a:r>
              <a:rPr lang="en-US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Vua</a:t>
            </a:r>
            <a:endParaRPr lang="en-US" sz="2000" b="1" i="1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lvl="0" algn="ctr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tabLst>
                <a:tab pos="450215" algn="l"/>
              </a:tabLst>
            </a:pPr>
            <a:r>
              <a:rPr lang="en-US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Hai </a:t>
            </a:r>
            <a:r>
              <a:rPr lang="en-US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triều</a:t>
            </a:r>
            <a:r>
              <a:rPr lang="en-US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hoàng</a:t>
            </a:r>
            <a:r>
              <a:rPr lang="en-US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hậu</a:t>
            </a:r>
            <a:r>
              <a:rPr lang="en-US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tu</a:t>
            </a:r>
            <a:r>
              <a:rPr lang="en-US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chùa</a:t>
            </a:r>
            <a:r>
              <a:rPr lang="en-US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An </a:t>
            </a:r>
            <a:r>
              <a:rPr lang="en-US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Tiêm</a:t>
            </a:r>
            <a:endParaRPr lang="en-US" sz="2000" b="1" i="1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lvl="0" algn="ctr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tabLst>
                <a:tab pos="450215" algn="l"/>
              </a:tabLst>
            </a:pPr>
            <a:r>
              <a:rPr lang="en-US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Theo </a:t>
            </a:r>
            <a:r>
              <a:rPr lang="en-US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chồng</a:t>
            </a:r>
            <a:r>
              <a:rPr lang="en-US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đánh</a:t>
            </a:r>
            <a:r>
              <a:rPr lang="en-US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Tống</a:t>
            </a:r>
            <a:r>
              <a:rPr lang="en-US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bình</a:t>
            </a:r>
            <a:r>
              <a:rPr lang="en-US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Chiêm</a:t>
            </a:r>
            <a:endParaRPr lang="en-US" sz="2000" b="1" i="1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lvl="0" algn="ctr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tabLst>
                <a:tab pos="450215" algn="l"/>
              </a:tabLst>
            </a:pPr>
            <a:r>
              <a:rPr lang="en-US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en-US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công</a:t>
            </a:r>
            <a:r>
              <a:rPr lang="en-US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với</a:t>
            </a:r>
            <a:r>
              <a:rPr lang="en-US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nước</a:t>
            </a:r>
            <a:r>
              <a:rPr lang="en-US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vô</a:t>
            </a:r>
            <a:r>
              <a:rPr lang="en-US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duyên</a:t>
            </a:r>
            <a:r>
              <a:rPr lang="en-US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với</a:t>
            </a:r>
            <a:r>
              <a:rPr lang="en-US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đời</a:t>
            </a:r>
            <a:r>
              <a:rPr lang="en-US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…”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109923" y="3833988"/>
            <a:ext cx="2534658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tabLst>
                <a:tab pos="450215" algn="l"/>
              </a:tabLst>
            </a:pP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Bài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thơ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trên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nhắc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đến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nhân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vật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lịch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sử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nào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thời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Đinh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–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Tiền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Lê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  <a:endParaRPr lang="en-US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723922" y="3833987"/>
            <a:ext cx="2678177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tabLst>
                <a:tab pos="450215" algn="l"/>
              </a:tabLst>
            </a:pP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Chi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tiết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“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gồng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gánh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hai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Vua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”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nhắc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đến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hai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vị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vua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nào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  <a:endParaRPr lang="en-US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8368174" y="3787331"/>
            <a:ext cx="3445725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tabLst>
                <a:tab pos="450215" algn="l"/>
              </a:tabLst>
            </a:pP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Bài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thơ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nhắc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đến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sự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kiện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quan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trọng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nào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trong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công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cuộc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chống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giặc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ngoại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xâm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dân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tộc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ta?</a:t>
            </a:r>
            <a:endParaRPr lang="en-US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0000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72133" y="225258"/>
            <a:ext cx="11162899" cy="12145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 defTabSz="609630" eaLnBrk="1" fontAlgn="auto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-US" sz="2400" b="1" spc="-56" dirty="0" err="1" smtClean="0">
                <a:solidFill>
                  <a:srgbClr val="243762"/>
                </a:solidFill>
                <a:latin typeface="Nunito Bold"/>
                <a:ea typeface="+mn-ea"/>
              </a:rPr>
              <a:t>Công</a:t>
            </a:r>
            <a:r>
              <a:rPr lang="en-US" sz="2400" b="1" spc="-56" dirty="0" smtClean="0">
                <a:solidFill>
                  <a:srgbClr val="243762"/>
                </a:solidFill>
                <a:latin typeface="Nunito Bold"/>
                <a:ea typeface="+mn-ea"/>
              </a:rPr>
              <a:t> </a:t>
            </a:r>
            <a:r>
              <a:rPr lang="en-US" sz="2400" b="1" spc="-56" dirty="0" err="1" smtClean="0">
                <a:solidFill>
                  <a:srgbClr val="243762"/>
                </a:solidFill>
                <a:latin typeface="Nunito Bold"/>
                <a:ea typeface="+mn-ea"/>
              </a:rPr>
              <a:t>cuộc</a:t>
            </a:r>
            <a:r>
              <a:rPr lang="en-US" sz="2400" b="1" spc="-56" dirty="0" smtClean="0">
                <a:solidFill>
                  <a:srgbClr val="243762"/>
                </a:solidFill>
                <a:latin typeface="Nunito Bold"/>
                <a:ea typeface="+mn-ea"/>
              </a:rPr>
              <a:t> </a:t>
            </a:r>
            <a:r>
              <a:rPr lang="en-US" sz="2400" b="1" spc="-56" dirty="0" err="1" smtClean="0">
                <a:solidFill>
                  <a:srgbClr val="243762"/>
                </a:solidFill>
                <a:latin typeface="Nunito Bold"/>
                <a:ea typeface="+mn-ea"/>
              </a:rPr>
              <a:t>xây</a:t>
            </a:r>
            <a:r>
              <a:rPr lang="en-US" sz="2400" b="1" spc="-56" dirty="0" smtClean="0">
                <a:solidFill>
                  <a:srgbClr val="243762"/>
                </a:solidFill>
                <a:latin typeface="Nunito Bold"/>
                <a:ea typeface="+mn-ea"/>
              </a:rPr>
              <a:t> </a:t>
            </a:r>
            <a:r>
              <a:rPr lang="en-US" sz="2400" b="1" spc="-56" dirty="0" err="1" smtClean="0">
                <a:solidFill>
                  <a:srgbClr val="243762"/>
                </a:solidFill>
                <a:latin typeface="Nunito Bold"/>
                <a:ea typeface="+mn-ea"/>
              </a:rPr>
              <a:t>dựng</a:t>
            </a:r>
            <a:r>
              <a:rPr lang="en-US" sz="2400" b="1" spc="-56" dirty="0" smtClean="0">
                <a:solidFill>
                  <a:srgbClr val="243762"/>
                </a:solidFill>
                <a:latin typeface="Nunito Bold"/>
                <a:ea typeface="+mn-ea"/>
              </a:rPr>
              <a:t> </a:t>
            </a:r>
            <a:r>
              <a:rPr lang="en-US" sz="2400" b="1" spc="-56" dirty="0" err="1" smtClean="0">
                <a:solidFill>
                  <a:srgbClr val="243762"/>
                </a:solidFill>
                <a:latin typeface="Nunito Bold"/>
                <a:ea typeface="+mn-ea"/>
              </a:rPr>
              <a:t>chính</a:t>
            </a:r>
            <a:r>
              <a:rPr lang="en-US" sz="2400" b="1" spc="-56" dirty="0" smtClean="0">
                <a:solidFill>
                  <a:srgbClr val="243762"/>
                </a:solidFill>
                <a:latin typeface="Nunito Bold"/>
                <a:ea typeface="+mn-ea"/>
              </a:rPr>
              <a:t> </a:t>
            </a:r>
            <a:r>
              <a:rPr lang="en-US" sz="2400" b="1" spc="-56" dirty="0" err="1" smtClean="0">
                <a:solidFill>
                  <a:srgbClr val="243762"/>
                </a:solidFill>
                <a:latin typeface="Nunito Bold"/>
                <a:ea typeface="+mn-ea"/>
              </a:rPr>
              <a:t>quyền</a:t>
            </a:r>
            <a:r>
              <a:rPr lang="en-US" sz="2400" b="1" spc="-56" dirty="0" smtClean="0">
                <a:solidFill>
                  <a:srgbClr val="243762"/>
                </a:solidFill>
                <a:latin typeface="Nunito Bold"/>
                <a:ea typeface="+mn-ea"/>
              </a:rPr>
              <a:t> </a:t>
            </a:r>
            <a:r>
              <a:rPr lang="en-US" sz="2400" b="1" spc="-56" dirty="0" err="1" smtClean="0">
                <a:solidFill>
                  <a:srgbClr val="243762"/>
                </a:solidFill>
                <a:latin typeface="Nunito Bold"/>
                <a:ea typeface="+mn-ea"/>
              </a:rPr>
              <a:t>và</a:t>
            </a:r>
            <a:r>
              <a:rPr lang="en-US" sz="2400" b="1" spc="-56" dirty="0" smtClean="0">
                <a:solidFill>
                  <a:srgbClr val="243762"/>
                </a:solidFill>
                <a:latin typeface="Nunito Bold"/>
                <a:ea typeface="+mn-ea"/>
              </a:rPr>
              <a:t> </a:t>
            </a:r>
            <a:r>
              <a:rPr lang="en-US" sz="2400" b="1" spc="-56" dirty="0" err="1" smtClean="0">
                <a:solidFill>
                  <a:srgbClr val="243762"/>
                </a:solidFill>
                <a:latin typeface="Nunito Bold"/>
                <a:ea typeface="+mn-ea"/>
              </a:rPr>
              <a:t>bảo</a:t>
            </a:r>
            <a:r>
              <a:rPr lang="en-US" sz="2400" b="1" spc="-56" dirty="0" smtClean="0">
                <a:solidFill>
                  <a:srgbClr val="243762"/>
                </a:solidFill>
                <a:latin typeface="Nunito Bold"/>
                <a:ea typeface="+mn-ea"/>
              </a:rPr>
              <a:t> </a:t>
            </a:r>
            <a:r>
              <a:rPr lang="en-US" sz="2400" b="1" spc="-56" dirty="0" err="1" smtClean="0">
                <a:solidFill>
                  <a:srgbClr val="243762"/>
                </a:solidFill>
                <a:latin typeface="Nunito Bold"/>
                <a:ea typeface="+mn-ea"/>
              </a:rPr>
              <a:t>vệ</a:t>
            </a:r>
            <a:r>
              <a:rPr lang="en-US" sz="2400" b="1" spc="-56" dirty="0" smtClean="0">
                <a:solidFill>
                  <a:srgbClr val="243762"/>
                </a:solidFill>
                <a:latin typeface="Nunito Bold"/>
                <a:ea typeface="+mn-ea"/>
              </a:rPr>
              <a:t> </a:t>
            </a:r>
            <a:r>
              <a:rPr lang="en-US" sz="2400" b="1" spc="-56" dirty="0" err="1" smtClean="0">
                <a:solidFill>
                  <a:srgbClr val="243762"/>
                </a:solidFill>
                <a:latin typeface="Nunito Bold"/>
                <a:ea typeface="+mn-ea"/>
              </a:rPr>
              <a:t>đất</a:t>
            </a:r>
            <a:r>
              <a:rPr lang="en-US" sz="2400" b="1" spc="-56" dirty="0" smtClean="0">
                <a:solidFill>
                  <a:srgbClr val="243762"/>
                </a:solidFill>
                <a:latin typeface="Nunito Bold"/>
                <a:ea typeface="+mn-ea"/>
              </a:rPr>
              <a:t> </a:t>
            </a:r>
            <a:r>
              <a:rPr lang="en-US" sz="2400" b="1" spc="-56" dirty="0" err="1" smtClean="0">
                <a:solidFill>
                  <a:srgbClr val="243762"/>
                </a:solidFill>
                <a:latin typeface="Nunito Bold"/>
                <a:ea typeface="+mn-ea"/>
              </a:rPr>
              <a:t>nước</a:t>
            </a:r>
            <a:r>
              <a:rPr lang="en-US" sz="2400" b="1" spc="-56" dirty="0" smtClean="0">
                <a:solidFill>
                  <a:srgbClr val="243762"/>
                </a:solidFill>
                <a:latin typeface="Nunito Bold"/>
                <a:ea typeface="+mn-ea"/>
              </a:rPr>
              <a:t> </a:t>
            </a:r>
            <a:r>
              <a:rPr lang="en-US" sz="2400" b="1" spc="-56" dirty="0" err="1" smtClean="0">
                <a:solidFill>
                  <a:srgbClr val="243762"/>
                </a:solidFill>
                <a:latin typeface="Nunito Bold"/>
                <a:ea typeface="+mn-ea"/>
              </a:rPr>
              <a:t>thời</a:t>
            </a:r>
            <a:r>
              <a:rPr lang="en-US" sz="2400" b="1" spc="-56" dirty="0" smtClean="0">
                <a:solidFill>
                  <a:srgbClr val="243762"/>
                </a:solidFill>
                <a:latin typeface="Nunito Bold"/>
                <a:ea typeface="+mn-ea"/>
              </a:rPr>
              <a:t> </a:t>
            </a:r>
            <a:r>
              <a:rPr lang="en-US" sz="2400" b="1" spc="-56" dirty="0" err="1" smtClean="0">
                <a:solidFill>
                  <a:srgbClr val="243762"/>
                </a:solidFill>
                <a:latin typeface="Nunito Bold"/>
                <a:ea typeface="+mn-ea"/>
              </a:rPr>
              <a:t>Đinh</a:t>
            </a:r>
            <a:r>
              <a:rPr lang="en-US" sz="2400" b="1" spc="-56" dirty="0" smtClean="0">
                <a:solidFill>
                  <a:srgbClr val="243762"/>
                </a:solidFill>
                <a:latin typeface="Nunito Bold"/>
                <a:ea typeface="+mn-ea"/>
              </a:rPr>
              <a:t> – </a:t>
            </a:r>
            <a:r>
              <a:rPr lang="en-US" sz="2400" b="1" spc="-56" dirty="0" err="1" smtClean="0">
                <a:solidFill>
                  <a:srgbClr val="243762"/>
                </a:solidFill>
                <a:latin typeface="Nunito Bold"/>
                <a:ea typeface="+mn-ea"/>
              </a:rPr>
              <a:t>Tiền</a:t>
            </a:r>
            <a:r>
              <a:rPr lang="en-US" sz="2400" b="1" spc="-56" dirty="0" smtClean="0">
                <a:solidFill>
                  <a:srgbClr val="243762"/>
                </a:solidFill>
                <a:latin typeface="Nunito Bold"/>
                <a:ea typeface="+mn-ea"/>
              </a:rPr>
              <a:t> </a:t>
            </a:r>
            <a:r>
              <a:rPr lang="en-US" sz="2400" b="1" spc="-56" dirty="0" err="1" smtClean="0">
                <a:solidFill>
                  <a:srgbClr val="243762"/>
                </a:solidFill>
                <a:latin typeface="Nunito Bold"/>
                <a:ea typeface="+mn-ea"/>
              </a:rPr>
              <a:t>Lê</a:t>
            </a:r>
            <a:endParaRPr lang="en-US" sz="2400" b="1" spc="-56" dirty="0" smtClean="0">
              <a:solidFill>
                <a:srgbClr val="243762"/>
              </a:solidFill>
              <a:latin typeface="Nunito Bold"/>
              <a:ea typeface="+mn-ea"/>
            </a:endParaRPr>
          </a:p>
          <a:p>
            <a:pPr defTabSz="609630" eaLnBrk="1" fontAlgn="auto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</a:pPr>
            <a:endParaRPr lang="en-US" sz="2400" spc="-56" dirty="0">
              <a:solidFill>
                <a:srgbClr val="243762"/>
              </a:solidFill>
              <a:latin typeface="Nunito Bold"/>
              <a:ea typeface="+mn-ea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957193" y="1905582"/>
            <a:ext cx="6117375" cy="3503478"/>
            <a:chOff x="-469182" y="-2924990"/>
            <a:chExt cx="10676949" cy="7006956"/>
          </a:xfrm>
        </p:grpSpPr>
        <p:sp>
          <p:nvSpPr>
            <p:cNvPr id="4" name="TextBox 4"/>
            <p:cNvSpPr txBox="1"/>
            <p:nvPr/>
          </p:nvSpPr>
          <p:spPr>
            <a:xfrm>
              <a:off x="-385010" y="-2924990"/>
              <a:ext cx="10592777" cy="133369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 defTabSz="609630" eaLnBrk="1" fontAlgn="auto" hangingPunct="1">
                <a:lnSpc>
                  <a:spcPts val="256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2133" dirty="0" err="1" smtClean="0">
                  <a:solidFill>
                    <a:srgbClr val="3884FD"/>
                  </a:solidFill>
                  <a:latin typeface="Nunito Sans Bold"/>
                  <a:ea typeface="+mn-ea"/>
                </a:rPr>
                <a:t>Đọc</a:t>
              </a:r>
              <a:r>
                <a:rPr lang="en-US" sz="2133" dirty="0" smtClean="0">
                  <a:solidFill>
                    <a:srgbClr val="3884FD"/>
                  </a:solidFill>
                  <a:latin typeface="Nunito Sans Bold"/>
                  <a:ea typeface="+mn-ea"/>
                </a:rPr>
                <a:t> </a:t>
              </a:r>
              <a:r>
                <a:rPr lang="en-US" sz="2133" dirty="0" err="1" smtClean="0">
                  <a:solidFill>
                    <a:srgbClr val="3884FD"/>
                  </a:solidFill>
                  <a:latin typeface="Nunito Sans Bold"/>
                  <a:ea typeface="+mn-ea"/>
                </a:rPr>
                <a:t>đoạn</a:t>
              </a:r>
              <a:r>
                <a:rPr lang="en-US" sz="2133" dirty="0" smtClean="0">
                  <a:solidFill>
                    <a:srgbClr val="3884FD"/>
                  </a:solidFill>
                  <a:latin typeface="Nunito Sans Bold"/>
                  <a:ea typeface="+mn-ea"/>
                </a:rPr>
                <a:t> </a:t>
              </a:r>
              <a:r>
                <a:rPr lang="en-US" sz="2133" dirty="0" err="1" smtClean="0">
                  <a:solidFill>
                    <a:srgbClr val="3884FD"/>
                  </a:solidFill>
                  <a:latin typeface="Nunito Sans Bold"/>
                  <a:ea typeface="+mn-ea"/>
                </a:rPr>
                <a:t>tư</a:t>
              </a:r>
              <a:r>
                <a:rPr lang="en-US" sz="2133" dirty="0" smtClean="0">
                  <a:solidFill>
                    <a:srgbClr val="3884FD"/>
                  </a:solidFill>
                  <a:latin typeface="Nunito Sans Bold"/>
                  <a:ea typeface="+mn-ea"/>
                </a:rPr>
                <a:t> </a:t>
              </a:r>
              <a:r>
                <a:rPr lang="en-US" sz="2133" dirty="0" err="1" smtClean="0">
                  <a:solidFill>
                    <a:srgbClr val="3884FD"/>
                  </a:solidFill>
                  <a:latin typeface="Nunito Sans Bold"/>
                  <a:ea typeface="+mn-ea"/>
                </a:rPr>
                <a:t>liệu</a:t>
              </a:r>
              <a:r>
                <a:rPr lang="en-US" sz="2133" dirty="0" smtClean="0">
                  <a:solidFill>
                    <a:srgbClr val="3884FD"/>
                  </a:solidFill>
                  <a:latin typeface="Nunito Sans Bold"/>
                  <a:ea typeface="+mn-ea"/>
                </a:rPr>
                <a:t> </a:t>
              </a:r>
              <a:r>
                <a:rPr lang="en-US" sz="2133" dirty="0" err="1" smtClean="0">
                  <a:solidFill>
                    <a:srgbClr val="3884FD"/>
                  </a:solidFill>
                  <a:latin typeface="Nunito Sans Bold"/>
                  <a:ea typeface="+mn-ea"/>
                </a:rPr>
                <a:t>sau</a:t>
              </a:r>
              <a:r>
                <a:rPr lang="en-US" sz="2133" dirty="0" smtClean="0">
                  <a:solidFill>
                    <a:srgbClr val="3884FD"/>
                  </a:solidFill>
                  <a:latin typeface="Nunito Sans Bold"/>
                  <a:ea typeface="+mn-ea"/>
                </a:rPr>
                <a:t> </a:t>
              </a:r>
              <a:r>
                <a:rPr lang="en-US" sz="2133" dirty="0" err="1" smtClean="0">
                  <a:solidFill>
                    <a:srgbClr val="3884FD"/>
                  </a:solidFill>
                  <a:latin typeface="Nunito Sans Bold"/>
                  <a:ea typeface="+mn-ea"/>
                </a:rPr>
                <a:t>và</a:t>
              </a:r>
              <a:r>
                <a:rPr lang="en-US" sz="2133" dirty="0" smtClean="0">
                  <a:solidFill>
                    <a:srgbClr val="3884FD"/>
                  </a:solidFill>
                  <a:latin typeface="Nunito Sans Bold"/>
                  <a:ea typeface="+mn-ea"/>
                </a:rPr>
                <a:t> </a:t>
              </a:r>
              <a:r>
                <a:rPr lang="en-US" sz="2133" dirty="0" err="1" smtClean="0">
                  <a:solidFill>
                    <a:srgbClr val="3884FD"/>
                  </a:solidFill>
                  <a:latin typeface="Nunito Sans Bold"/>
                  <a:ea typeface="+mn-ea"/>
                </a:rPr>
                <a:t>kết</a:t>
              </a:r>
              <a:r>
                <a:rPr lang="en-US" sz="2133" dirty="0" smtClean="0">
                  <a:solidFill>
                    <a:srgbClr val="3884FD"/>
                  </a:solidFill>
                  <a:latin typeface="Nunito Sans Bold"/>
                  <a:ea typeface="+mn-ea"/>
                </a:rPr>
                <a:t> </a:t>
              </a:r>
              <a:r>
                <a:rPr lang="en-US" sz="2133" dirty="0" err="1" smtClean="0">
                  <a:solidFill>
                    <a:srgbClr val="3884FD"/>
                  </a:solidFill>
                  <a:latin typeface="Nunito Sans Bold"/>
                  <a:ea typeface="+mn-ea"/>
                </a:rPr>
                <a:t>hợp</a:t>
              </a:r>
              <a:r>
                <a:rPr lang="en-US" sz="2133" dirty="0" smtClean="0">
                  <a:solidFill>
                    <a:srgbClr val="3884FD"/>
                  </a:solidFill>
                  <a:latin typeface="Nunito Sans Bold"/>
                  <a:ea typeface="+mn-ea"/>
                </a:rPr>
                <a:t> </a:t>
              </a:r>
              <a:r>
                <a:rPr lang="en-US" sz="2133" dirty="0" err="1" smtClean="0">
                  <a:solidFill>
                    <a:srgbClr val="3884FD"/>
                  </a:solidFill>
                  <a:latin typeface="Nunito Sans Bold"/>
                  <a:ea typeface="+mn-ea"/>
                </a:rPr>
                <a:t>thông</a:t>
              </a:r>
              <a:r>
                <a:rPr lang="en-US" sz="2133" dirty="0" smtClean="0">
                  <a:solidFill>
                    <a:srgbClr val="3884FD"/>
                  </a:solidFill>
                  <a:latin typeface="Nunito Sans Bold"/>
                  <a:ea typeface="+mn-ea"/>
                </a:rPr>
                <a:t> tin </a:t>
              </a:r>
              <a:r>
                <a:rPr lang="en-US" sz="2133" dirty="0" err="1" smtClean="0">
                  <a:solidFill>
                    <a:srgbClr val="3884FD"/>
                  </a:solidFill>
                  <a:latin typeface="Nunito Sans Bold"/>
                  <a:ea typeface="+mn-ea"/>
                </a:rPr>
                <a:t>mục</a:t>
              </a:r>
              <a:r>
                <a:rPr lang="en-US" sz="2133" dirty="0" smtClean="0">
                  <a:solidFill>
                    <a:srgbClr val="3884FD"/>
                  </a:solidFill>
                  <a:latin typeface="Nunito Sans Bold"/>
                  <a:ea typeface="+mn-ea"/>
                </a:rPr>
                <a:t> 1-a, </a:t>
              </a:r>
              <a:r>
                <a:rPr lang="en-US" sz="2133" dirty="0" err="1" smtClean="0">
                  <a:solidFill>
                    <a:srgbClr val="3884FD"/>
                  </a:solidFill>
                  <a:latin typeface="Nunito Sans Bold"/>
                  <a:ea typeface="+mn-ea"/>
                </a:rPr>
                <a:t>để</a:t>
              </a:r>
              <a:r>
                <a:rPr lang="en-US" sz="2133" dirty="0" smtClean="0">
                  <a:solidFill>
                    <a:srgbClr val="3884FD"/>
                  </a:solidFill>
                  <a:latin typeface="Nunito Sans Bold"/>
                  <a:ea typeface="+mn-ea"/>
                </a:rPr>
                <a:t> </a:t>
              </a:r>
              <a:r>
                <a:rPr lang="en-US" sz="2133" dirty="0" err="1" smtClean="0">
                  <a:solidFill>
                    <a:srgbClr val="3884FD"/>
                  </a:solidFill>
                  <a:latin typeface="Nunito Sans Bold"/>
                  <a:ea typeface="+mn-ea"/>
                </a:rPr>
                <a:t>trả</a:t>
              </a:r>
              <a:r>
                <a:rPr lang="en-US" sz="2133" dirty="0" smtClean="0">
                  <a:solidFill>
                    <a:srgbClr val="3884FD"/>
                  </a:solidFill>
                  <a:latin typeface="Nunito Sans Bold"/>
                  <a:ea typeface="+mn-ea"/>
                </a:rPr>
                <a:t> </a:t>
              </a:r>
              <a:r>
                <a:rPr lang="en-US" sz="2133" dirty="0" err="1" smtClean="0">
                  <a:solidFill>
                    <a:srgbClr val="3884FD"/>
                  </a:solidFill>
                  <a:latin typeface="Nunito Sans Bold"/>
                  <a:ea typeface="+mn-ea"/>
                </a:rPr>
                <a:t>lời</a:t>
              </a:r>
              <a:r>
                <a:rPr lang="en-US" sz="2133" dirty="0" smtClean="0">
                  <a:solidFill>
                    <a:srgbClr val="3884FD"/>
                  </a:solidFill>
                  <a:latin typeface="Nunito Sans Bold"/>
                  <a:ea typeface="+mn-ea"/>
                </a:rPr>
                <a:t> </a:t>
              </a:r>
              <a:r>
                <a:rPr lang="en-US" sz="2133" dirty="0" err="1" smtClean="0">
                  <a:solidFill>
                    <a:srgbClr val="3884FD"/>
                  </a:solidFill>
                  <a:latin typeface="Nunito Sans Bold"/>
                  <a:ea typeface="+mn-ea"/>
                </a:rPr>
                <a:t>câu</a:t>
              </a:r>
              <a:r>
                <a:rPr lang="en-US" sz="2133" dirty="0" smtClean="0">
                  <a:solidFill>
                    <a:srgbClr val="3884FD"/>
                  </a:solidFill>
                  <a:latin typeface="Nunito Sans Bold"/>
                  <a:ea typeface="+mn-ea"/>
                </a:rPr>
                <a:t> </a:t>
              </a:r>
              <a:r>
                <a:rPr lang="en-US" sz="2133" dirty="0" err="1" smtClean="0">
                  <a:solidFill>
                    <a:srgbClr val="3884FD"/>
                  </a:solidFill>
                  <a:latin typeface="Nunito Sans Bold"/>
                  <a:ea typeface="+mn-ea"/>
                </a:rPr>
                <a:t>hỏi</a:t>
              </a:r>
              <a:r>
                <a:rPr lang="en-US" sz="2133" dirty="0" smtClean="0">
                  <a:solidFill>
                    <a:srgbClr val="3884FD"/>
                  </a:solidFill>
                  <a:latin typeface="Nunito Sans Bold"/>
                  <a:ea typeface="+mn-ea"/>
                </a:rPr>
                <a:t>: </a:t>
              </a:r>
              <a:endParaRPr lang="en-US" sz="2133" dirty="0">
                <a:solidFill>
                  <a:srgbClr val="3884FD"/>
                </a:solidFill>
                <a:latin typeface="Nunito Sans Bold"/>
                <a:ea typeface="+mn-ea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-469182" y="-842460"/>
              <a:ext cx="10592778" cy="492442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 defTabSz="609630" eaLnBrk="1" fontAlgn="auto" hangingPunct="1">
                <a:lnSpc>
                  <a:spcPts val="24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“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Năm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968,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Đinh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Bộ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Lĩnh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lên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ngôi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,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đặt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quốc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hiệu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là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Đại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Cồ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Việt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,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định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đô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ở Hoa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Lư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,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tôn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hiệu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là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Đại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thắng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Minh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hoàng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đế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,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đời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sau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gọi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ông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là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Đinh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Tiên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Hoàng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.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Việc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làm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của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ông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đã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khẳng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định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nền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độc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lập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dân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tộc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sánh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ngang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với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các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triều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đại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Trung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Quốc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.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Từ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đó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về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sau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các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vua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nước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ta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đều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xưng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hoàng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đế</a:t>
              </a:r>
              <a:r>
                <a:rPr lang="en-US" dirty="0" smtClean="0">
                  <a:solidFill>
                    <a:srgbClr val="243762"/>
                  </a:solidFill>
                  <a:latin typeface="Nunito"/>
                  <a:ea typeface="+mn-ea"/>
                </a:rPr>
                <a:t>”.</a:t>
              </a:r>
            </a:p>
            <a:p>
              <a:pPr algn="just" defTabSz="609630" eaLnBrk="1" fontAlgn="auto" hangingPunct="1">
                <a:lnSpc>
                  <a:spcPts val="24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600" dirty="0">
                <a:solidFill>
                  <a:srgbClr val="243762"/>
                </a:solidFill>
                <a:latin typeface="Nunito"/>
                <a:ea typeface="+mn-ea"/>
              </a:endParaRPr>
            </a:p>
            <a:p>
              <a:pPr algn="ctr" defTabSz="609630" eaLnBrk="1" fontAlgn="auto" hangingPunct="1">
                <a:lnSpc>
                  <a:spcPts val="24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600" i="1" dirty="0" smtClean="0">
                  <a:solidFill>
                    <a:srgbClr val="243762"/>
                  </a:solidFill>
                  <a:latin typeface="Nunito"/>
                  <a:ea typeface="+mn-ea"/>
                </a:rPr>
                <a:t>(</a:t>
              </a:r>
              <a:r>
                <a:rPr lang="en-US" sz="1600" i="1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Sử</a:t>
              </a:r>
              <a:r>
                <a:rPr lang="en-US" sz="1600" i="1" dirty="0" smtClean="0">
                  <a:solidFill>
                    <a:srgbClr val="243762"/>
                  </a:solidFill>
                  <a:latin typeface="Nunito"/>
                  <a:ea typeface="+mn-ea"/>
                </a:rPr>
                <a:t> ta- </a:t>
              </a:r>
              <a:r>
                <a:rPr lang="en-US" sz="1600" i="1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Chuyện</a:t>
              </a:r>
              <a:r>
                <a:rPr lang="en-US" sz="1600" i="1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sz="1600" i="1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xưa</a:t>
              </a:r>
              <a:r>
                <a:rPr lang="en-US" sz="1600" i="1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sz="1600" i="1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kể</a:t>
              </a:r>
              <a:r>
                <a:rPr lang="en-US" sz="1600" i="1" dirty="0" smtClean="0">
                  <a:solidFill>
                    <a:srgbClr val="243762"/>
                  </a:solidFill>
                  <a:latin typeface="Nunito"/>
                  <a:ea typeface="+mn-ea"/>
                </a:rPr>
                <a:t> </a:t>
              </a:r>
              <a:r>
                <a:rPr lang="en-US" sz="1600" i="1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lại</a:t>
              </a:r>
              <a:r>
                <a:rPr lang="en-US" sz="1600" i="1" dirty="0" smtClean="0">
                  <a:solidFill>
                    <a:srgbClr val="243762"/>
                  </a:solidFill>
                  <a:latin typeface="Nunito"/>
                  <a:ea typeface="+mn-ea"/>
                </a:rPr>
                <a:t>, NXB Kim </a:t>
              </a:r>
              <a:r>
                <a:rPr lang="en-US" sz="1600" i="1" dirty="0" err="1" smtClean="0">
                  <a:solidFill>
                    <a:srgbClr val="243762"/>
                  </a:solidFill>
                  <a:latin typeface="Nunito"/>
                  <a:ea typeface="+mn-ea"/>
                </a:rPr>
                <a:t>Đồng</a:t>
              </a:r>
              <a:r>
                <a:rPr lang="en-US" sz="1600" i="1" dirty="0" smtClean="0">
                  <a:solidFill>
                    <a:srgbClr val="243762"/>
                  </a:solidFill>
                  <a:latin typeface="Nunito"/>
                  <a:ea typeface="+mn-ea"/>
                </a:rPr>
                <a:t>, 2017, tr.166)</a:t>
              </a:r>
              <a:endParaRPr lang="en-US" sz="1600" i="1" dirty="0">
                <a:solidFill>
                  <a:srgbClr val="243762"/>
                </a:solidFill>
                <a:latin typeface="Nunito"/>
                <a:ea typeface="+mn-ea"/>
              </a:endParaRPr>
            </a:p>
          </p:txBody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8253488" y="3859188"/>
            <a:ext cx="2035048" cy="2156602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7618049" y="6172200"/>
            <a:ext cx="3888151" cy="0"/>
          </a:xfrm>
          <a:prstGeom prst="line">
            <a:avLst/>
          </a:prstGeom>
          <a:ln w="19050" cap="rnd">
            <a:solidFill>
              <a:srgbClr val="24376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Cloud Callout 16"/>
          <p:cNvSpPr/>
          <p:nvPr/>
        </p:nvSpPr>
        <p:spPr>
          <a:xfrm>
            <a:off x="7921591" y="1478198"/>
            <a:ext cx="4081111" cy="1958021"/>
          </a:xfrm>
          <a:prstGeom prst="cloudCallout">
            <a:avLst>
              <a:gd name="adj1" fmla="val -58333"/>
              <a:gd name="adj2" fmla="val 7282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việc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Đinh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Lĩnh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thống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đất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文本框 5">
            <a:extLst>
              <a:ext uri="{FF2B5EF4-FFF2-40B4-BE49-F238E27FC236}">
                <a16:creationId xmlns="" xmlns:a16="http://schemas.microsoft.com/office/drawing/2014/main" id="{645E78DB-C7C1-4324-AC87-6DEDF1C90E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7916" y="1069501"/>
            <a:ext cx="55991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方正静蕾简体"/>
                <a:cs typeface="方正静蕾简体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vi-VN" sz="2400" dirty="0">
                <a:solidFill>
                  <a:srgbClr val="FF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a</a:t>
            </a:r>
            <a:r>
              <a:rPr lang="en-US" altLang="vi-VN" sz="2400" dirty="0" smtClean="0">
                <a:solidFill>
                  <a:srgbClr val="FF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. </a:t>
            </a:r>
            <a:r>
              <a:rPr lang="en-US" altLang="vi-VN" sz="2400" dirty="0" err="1" smtClean="0">
                <a:solidFill>
                  <a:srgbClr val="FF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Chính</a:t>
            </a:r>
            <a:r>
              <a:rPr lang="en-US" altLang="vi-VN" sz="2400" dirty="0" smtClean="0">
                <a:solidFill>
                  <a:srgbClr val="FF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vi-VN" sz="2400" dirty="0" err="1" smtClean="0">
                <a:solidFill>
                  <a:srgbClr val="FF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quyền</a:t>
            </a:r>
            <a:r>
              <a:rPr lang="en-US" altLang="vi-VN" sz="2400" dirty="0" smtClean="0">
                <a:solidFill>
                  <a:srgbClr val="FF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vi-VN" sz="2400" dirty="0" err="1" smtClean="0">
                <a:solidFill>
                  <a:srgbClr val="FF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thời</a:t>
            </a:r>
            <a:r>
              <a:rPr lang="en-US" altLang="vi-VN" sz="2400" dirty="0" smtClean="0">
                <a:solidFill>
                  <a:srgbClr val="FF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vi-VN" sz="2400" dirty="0" err="1" smtClean="0">
                <a:solidFill>
                  <a:srgbClr val="FF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Đinh</a:t>
            </a:r>
            <a:endParaRPr lang="vi-VN" altLang="vi-VN" sz="2400" dirty="0">
              <a:solidFill>
                <a:srgbClr val="FF0000"/>
              </a:solidFill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28840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60620" y="3454842"/>
            <a:ext cx="151574" cy="151574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3884FD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260282" y="1732866"/>
            <a:ext cx="151574" cy="15157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3884FD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260282" y="2311539"/>
            <a:ext cx="151574" cy="15157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3884FD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1260282" y="2871774"/>
            <a:ext cx="151574" cy="15157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3884FD"/>
            </a:solidFill>
          </p:spPr>
        </p:sp>
      </p:grpSp>
      <p:sp>
        <p:nvSpPr>
          <p:cNvPr id="15" name="TextBox 15"/>
          <p:cNvSpPr txBox="1"/>
          <p:nvPr/>
        </p:nvSpPr>
        <p:spPr>
          <a:xfrm>
            <a:off x="1661983" y="3338269"/>
            <a:ext cx="3900727" cy="3508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609630" eaLnBrk="1" fontAlgn="auto" hangingPunct="1">
              <a:lnSpc>
                <a:spcPts val="2987"/>
              </a:lnSpc>
              <a:spcAft>
                <a:spcPts val="0"/>
              </a:spcAft>
            </a:pPr>
            <a:r>
              <a:rPr lang="en-US" sz="2133" dirty="0" err="1" smtClean="0">
                <a:solidFill>
                  <a:srgbClr val="243762"/>
                </a:solidFill>
                <a:latin typeface="Nunito"/>
                <a:ea typeface="+mn-ea"/>
              </a:rPr>
              <a:t>Đóng</a:t>
            </a:r>
            <a:r>
              <a:rPr lang="en-US" sz="2133" dirty="0" smtClean="0">
                <a:solidFill>
                  <a:srgbClr val="243762"/>
                </a:solidFill>
                <a:latin typeface="Nunito"/>
                <a:ea typeface="+mn-ea"/>
              </a:rPr>
              <a:t> </a:t>
            </a:r>
            <a:r>
              <a:rPr lang="en-US" sz="2133" dirty="0" err="1" smtClean="0">
                <a:solidFill>
                  <a:srgbClr val="243762"/>
                </a:solidFill>
                <a:latin typeface="Nunito"/>
                <a:ea typeface="+mn-ea"/>
              </a:rPr>
              <a:t>đô</a:t>
            </a:r>
            <a:r>
              <a:rPr lang="en-US" sz="2133" dirty="0" smtClean="0">
                <a:solidFill>
                  <a:srgbClr val="243762"/>
                </a:solidFill>
                <a:latin typeface="Nunito"/>
                <a:ea typeface="+mn-ea"/>
              </a:rPr>
              <a:t> ở Hoa </a:t>
            </a:r>
            <a:r>
              <a:rPr lang="en-US" sz="2133" dirty="0" err="1" smtClean="0">
                <a:solidFill>
                  <a:srgbClr val="243762"/>
                </a:solidFill>
                <a:latin typeface="Nunito"/>
                <a:ea typeface="+mn-ea"/>
              </a:rPr>
              <a:t>Lư</a:t>
            </a:r>
            <a:endParaRPr lang="en-US" sz="2133" dirty="0">
              <a:solidFill>
                <a:srgbClr val="243762"/>
              </a:solidFill>
              <a:latin typeface="Nunito"/>
              <a:ea typeface="+mn-ea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661984" y="1628407"/>
            <a:ext cx="3912245" cy="3508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609630" eaLnBrk="1" fontAlgn="auto" hangingPunct="1">
              <a:lnSpc>
                <a:spcPts val="2986"/>
              </a:lnSpc>
              <a:spcAft>
                <a:spcPts val="0"/>
              </a:spcAft>
            </a:pPr>
            <a:r>
              <a:rPr lang="en-US" sz="2133" dirty="0" err="1" smtClean="0">
                <a:solidFill>
                  <a:srgbClr val="243762"/>
                </a:solidFill>
                <a:latin typeface="Nunito"/>
                <a:ea typeface="+mn-ea"/>
              </a:rPr>
              <a:t>Lên</a:t>
            </a:r>
            <a:r>
              <a:rPr lang="en-US" sz="2133" dirty="0" smtClean="0">
                <a:solidFill>
                  <a:srgbClr val="243762"/>
                </a:solidFill>
                <a:latin typeface="Nunito"/>
                <a:ea typeface="+mn-ea"/>
              </a:rPr>
              <a:t> </a:t>
            </a:r>
            <a:r>
              <a:rPr lang="en-US" sz="2133" dirty="0" err="1" smtClean="0">
                <a:solidFill>
                  <a:srgbClr val="243762"/>
                </a:solidFill>
                <a:latin typeface="Nunito"/>
                <a:ea typeface="+mn-ea"/>
              </a:rPr>
              <a:t>ngôi</a:t>
            </a:r>
            <a:r>
              <a:rPr lang="en-US" sz="2133" dirty="0" smtClean="0">
                <a:solidFill>
                  <a:srgbClr val="243762"/>
                </a:solidFill>
                <a:latin typeface="Nunito"/>
                <a:ea typeface="+mn-ea"/>
              </a:rPr>
              <a:t> </a:t>
            </a:r>
            <a:r>
              <a:rPr lang="en-US" sz="2133" dirty="0" err="1" smtClean="0">
                <a:solidFill>
                  <a:srgbClr val="243762"/>
                </a:solidFill>
                <a:latin typeface="Nunito"/>
                <a:ea typeface="+mn-ea"/>
              </a:rPr>
              <a:t>Hoàng</a:t>
            </a:r>
            <a:r>
              <a:rPr lang="en-US" sz="2133" dirty="0" smtClean="0">
                <a:solidFill>
                  <a:srgbClr val="243762"/>
                </a:solidFill>
                <a:latin typeface="Nunito"/>
                <a:ea typeface="+mn-ea"/>
              </a:rPr>
              <a:t> </a:t>
            </a:r>
            <a:r>
              <a:rPr lang="en-US" sz="2133" dirty="0" err="1" smtClean="0">
                <a:solidFill>
                  <a:srgbClr val="243762"/>
                </a:solidFill>
                <a:latin typeface="Nunito"/>
                <a:ea typeface="+mn-ea"/>
              </a:rPr>
              <a:t>đế</a:t>
            </a:r>
            <a:endParaRPr lang="en-US" sz="2133" dirty="0">
              <a:solidFill>
                <a:srgbClr val="243762"/>
              </a:solidFill>
              <a:latin typeface="Nunito"/>
              <a:ea typeface="+mn-ea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661984" y="2207079"/>
            <a:ext cx="3912245" cy="3508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609630" eaLnBrk="1" fontAlgn="auto" hangingPunct="1">
              <a:lnSpc>
                <a:spcPts val="2986"/>
              </a:lnSpc>
              <a:spcAft>
                <a:spcPts val="0"/>
              </a:spcAft>
            </a:pPr>
            <a:r>
              <a:rPr lang="en-US" sz="2133" dirty="0" err="1" smtClean="0">
                <a:solidFill>
                  <a:srgbClr val="243762"/>
                </a:solidFill>
                <a:latin typeface="Nunito"/>
                <a:ea typeface="+mn-ea"/>
              </a:rPr>
              <a:t>Đặt</a:t>
            </a:r>
            <a:r>
              <a:rPr lang="en-US" sz="2133" dirty="0" smtClean="0">
                <a:solidFill>
                  <a:srgbClr val="243762"/>
                </a:solidFill>
                <a:latin typeface="Nunito"/>
                <a:ea typeface="+mn-ea"/>
              </a:rPr>
              <a:t> </a:t>
            </a:r>
            <a:r>
              <a:rPr lang="en-US" sz="2133" dirty="0" err="1" smtClean="0">
                <a:solidFill>
                  <a:srgbClr val="243762"/>
                </a:solidFill>
                <a:latin typeface="Nunito"/>
                <a:ea typeface="+mn-ea"/>
              </a:rPr>
              <a:t>tên</a:t>
            </a:r>
            <a:r>
              <a:rPr lang="en-US" sz="2133" dirty="0" smtClean="0">
                <a:solidFill>
                  <a:srgbClr val="243762"/>
                </a:solidFill>
                <a:latin typeface="Nunito"/>
                <a:ea typeface="+mn-ea"/>
              </a:rPr>
              <a:t> </a:t>
            </a:r>
            <a:r>
              <a:rPr lang="en-US" sz="2133" dirty="0" err="1" smtClean="0">
                <a:solidFill>
                  <a:srgbClr val="243762"/>
                </a:solidFill>
                <a:latin typeface="Nunito"/>
                <a:ea typeface="+mn-ea"/>
              </a:rPr>
              <a:t>nước</a:t>
            </a:r>
            <a:r>
              <a:rPr lang="en-US" sz="2133" dirty="0" smtClean="0">
                <a:solidFill>
                  <a:srgbClr val="243762"/>
                </a:solidFill>
                <a:latin typeface="Nunito"/>
                <a:ea typeface="+mn-ea"/>
              </a:rPr>
              <a:t> </a:t>
            </a:r>
            <a:r>
              <a:rPr lang="en-US" sz="2133" dirty="0" err="1" smtClean="0">
                <a:solidFill>
                  <a:srgbClr val="243762"/>
                </a:solidFill>
                <a:latin typeface="Nunito"/>
                <a:ea typeface="+mn-ea"/>
              </a:rPr>
              <a:t>là</a:t>
            </a:r>
            <a:r>
              <a:rPr lang="en-US" sz="2133" dirty="0" smtClean="0">
                <a:solidFill>
                  <a:srgbClr val="243762"/>
                </a:solidFill>
                <a:latin typeface="Nunito"/>
                <a:ea typeface="+mn-ea"/>
              </a:rPr>
              <a:t> </a:t>
            </a:r>
            <a:r>
              <a:rPr lang="en-US" sz="2133" dirty="0" err="1" smtClean="0">
                <a:solidFill>
                  <a:srgbClr val="243762"/>
                </a:solidFill>
                <a:latin typeface="Nunito"/>
                <a:ea typeface="+mn-ea"/>
              </a:rPr>
              <a:t>Đại</a:t>
            </a:r>
            <a:r>
              <a:rPr lang="en-US" sz="2133" dirty="0" smtClean="0">
                <a:solidFill>
                  <a:srgbClr val="243762"/>
                </a:solidFill>
                <a:latin typeface="Nunito"/>
                <a:ea typeface="+mn-ea"/>
              </a:rPr>
              <a:t> </a:t>
            </a:r>
            <a:r>
              <a:rPr lang="en-US" sz="2133" dirty="0" err="1" smtClean="0">
                <a:solidFill>
                  <a:srgbClr val="243762"/>
                </a:solidFill>
                <a:latin typeface="Nunito"/>
                <a:ea typeface="+mn-ea"/>
              </a:rPr>
              <a:t>Cồ</a:t>
            </a:r>
            <a:r>
              <a:rPr lang="en-US" sz="2133" dirty="0" smtClean="0">
                <a:solidFill>
                  <a:srgbClr val="243762"/>
                </a:solidFill>
                <a:latin typeface="Nunito"/>
                <a:ea typeface="+mn-ea"/>
              </a:rPr>
              <a:t> </a:t>
            </a:r>
            <a:r>
              <a:rPr lang="en-US" sz="2133" dirty="0" err="1" smtClean="0">
                <a:solidFill>
                  <a:srgbClr val="243762"/>
                </a:solidFill>
                <a:latin typeface="Nunito"/>
                <a:ea typeface="+mn-ea"/>
              </a:rPr>
              <a:t>Việt</a:t>
            </a:r>
            <a:endParaRPr lang="en-US" sz="2133" dirty="0">
              <a:solidFill>
                <a:srgbClr val="243762"/>
              </a:solidFill>
              <a:latin typeface="Nunito"/>
              <a:ea typeface="+mn-ea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661984" y="2767314"/>
            <a:ext cx="3912245" cy="3508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609630" eaLnBrk="1" fontAlgn="auto" hangingPunct="1">
              <a:lnSpc>
                <a:spcPts val="2986"/>
              </a:lnSpc>
              <a:spcAft>
                <a:spcPts val="0"/>
              </a:spcAft>
            </a:pPr>
            <a:r>
              <a:rPr lang="en-US" sz="2133" dirty="0" err="1" smtClean="0">
                <a:solidFill>
                  <a:srgbClr val="243762"/>
                </a:solidFill>
                <a:latin typeface="Nunito"/>
                <a:ea typeface="+mn-ea"/>
              </a:rPr>
              <a:t>Đặt</a:t>
            </a:r>
            <a:r>
              <a:rPr lang="en-US" sz="2133" dirty="0" smtClean="0">
                <a:solidFill>
                  <a:srgbClr val="243762"/>
                </a:solidFill>
                <a:latin typeface="Nunito"/>
                <a:ea typeface="+mn-ea"/>
              </a:rPr>
              <a:t> </a:t>
            </a:r>
            <a:r>
              <a:rPr lang="en-US" sz="2133" dirty="0" err="1" smtClean="0">
                <a:solidFill>
                  <a:srgbClr val="243762"/>
                </a:solidFill>
                <a:latin typeface="Nunito"/>
                <a:ea typeface="+mn-ea"/>
              </a:rPr>
              <a:t>niên</a:t>
            </a:r>
            <a:r>
              <a:rPr lang="en-US" sz="2133" dirty="0" smtClean="0">
                <a:solidFill>
                  <a:srgbClr val="243762"/>
                </a:solidFill>
                <a:latin typeface="Nunito"/>
                <a:ea typeface="+mn-ea"/>
              </a:rPr>
              <a:t> </a:t>
            </a:r>
            <a:r>
              <a:rPr lang="en-US" sz="2133" dirty="0" err="1" smtClean="0">
                <a:solidFill>
                  <a:srgbClr val="243762"/>
                </a:solidFill>
                <a:latin typeface="Nunito"/>
                <a:ea typeface="+mn-ea"/>
              </a:rPr>
              <a:t>hiệu</a:t>
            </a:r>
            <a:r>
              <a:rPr lang="en-US" sz="2133" dirty="0" smtClean="0">
                <a:solidFill>
                  <a:srgbClr val="243762"/>
                </a:solidFill>
                <a:latin typeface="Nunito"/>
                <a:ea typeface="+mn-ea"/>
              </a:rPr>
              <a:t> </a:t>
            </a:r>
            <a:r>
              <a:rPr lang="en-US" sz="2133" dirty="0" err="1" smtClean="0">
                <a:solidFill>
                  <a:srgbClr val="243762"/>
                </a:solidFill>
                <a:latin typeface="Nunito"/>
                <a:ea typeface="+mn-ea"/>
              </a:rPr>
              <a:t>là</a:t>
            </a:r>
            <a:r>
              <a:rPr lang="en-US" sz="2133" dirty="0" smtClean="0">
                <a:solidFill>
                  <a:srgbClr val="243762"/>
                </a:solidFill>
                <a:latin typeface="Nunito"/>
                <a:ea typeface="+mn-ea"/>
              </a:rPr>
              <a:t> </a:t>
            </a:r>
            <a:r>
              <a:rPr lang="en-US" sz="2133" dirty="0" err="1" smtClean="0">
                <a:solidFill>
                  <a:srgbClr val="243762"/>
                </a:solidFill>
                <a:latin typeface="Nunito"/>
                <a:ea typeface="+mn-ea"/>
              </a:rPr>
              <a:t>Thái</a:t>
            </a:r>
            <a:r>
              <a:rPr lang="en-US" sz="2133" dirty="0" smtClean="0">
                <a:solidFill>
                  <a:srgbClr val="243762"/>
                </a:solidFill>
                <a:latin typeface="Nunito"/>
                <a:ea typeface="+mn-ea"/>
              </a:rPr>
              <a:t> </a:t>
            </a:r>
            <a:r>
              <a:rPr lang="en-US" sz="2133" dirty="0" err="1" smtClean="0">
                <a:solidFill>
                  <a:srgbClr val="243762"/>
                </a:solidFill>
                <a:latin typeface="Nunito"/>
                <a:ea typeface="+mn-ea"/>
              </a:rPr>
              <a:t>Bình</a:t>
            </a:r>
            <a:endParaRPr lang="en-US" sz="2133" dirty="0">
              <a:solidFill>
                <a:srgbClr val="243762"/>
              </a:solidFill>
              <a:latin typeface="Nunito"/>
              <a:ea typeface="+mn-ea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144779" y="423803"/>
            <a:ext cx="6526556" cy="10002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609630" eaLnBrk="1" fontAlgn="auto" hangingPunct="1">
              <a:lnSpc>
                <a:spcPts val="3905"/>
              </a:lnSpc>
              <a:spcAft>
                <a:spcPts val="0"/>
              </a:spcAft>
            </a:pPr>
            <a:r>
              <a:rPr lang="en-US" sz="2789" dirty="0" err="1" smtClean="0">
                <a:solidFill>
                  <a:srgbClr val="243762"/>
                </a:solidFill>
                <a:latin typeface="Nunito Sans Bold"/>
                <a:ea typeface="+mn-ea"/>
              </a:rPr>
              <a:t>Những</a:t>
            </a:r>
            <a:r>
              <a:rPr lang="en-US" sz="2789" dirty="0" smtClean="0">
                <a:solidFill>
                  <a:srgbClr val="243762"/>
                </a:solidFill>
                <a:latin typeface="Nunito Sans Bold"/>
                <a:ea typeface="+mn-ea"/>
              </a:rPr>
              <a:t> </a:t>
            </a:r>
            <a:r>
              <a:rPr lang="en-US" sz="2789" dirty="0" err="1" smtClean="0">
                <a:solidFill>
                  <a:srgbClr val="243762"/>
                </a:solidFill>
                <a:latin typeface="Nunito Sans Bold"/>
                <a:ea typeface="+mn-ea"/>
              </a:rPr>
              <a:t>việc</a:t>
            </a:r>
            <a:r>
              <a:rPr lang="en-US" sz="2789" dirty="0" smtClean="0">
                <a:solidFill>
                  <a:srgbClr val="243762"/>
                </a:solidFill>
                <a:latin typeface="Nunito Sans Bold"/>
                <a:ea typeface="+mn-ea"/>
              </a:rPr>
              <a:t> </a:t>
            </a:r>
            <a:r>
              <a:rPr lang="en-US" sz="2789" dirty="0" err="1" smtClean="0">
                <a:solidFill>
                  <a:srgbClr val="243762"/>
                </a:solidFill>
                <a:latin typeface="Nunito Sans Bold"/>
                <a:ea typeface="+mn-ea"/>
              </a:rPr>
              <a:t>làm</a:t>
            </a:r>
            <a:r>
              <a:rPr lang="en-US" sz="2789" dirty="0" smtClean="0">
                <a:solidFill>
                  <a:srgbClr val="243762"/>
                </a:solidFill>
                <a:latin typeface="Nunito Sans Bold"/>
                <a:ea typeface="+mn-ea"/>
              </a:rPr>
              <a:t> </a:t>
            </a:r>
            <a:r>
              <a:rPr lang="en-US" sz="2789" dirty="0" err="1" smtClean="0">
                <a:solidFill>
                  <a:srgbClr val="243762"/>
                </a:solidFill>
                <a:latin typeface="Nunito Sans Bold"/>
                <a:ea typeface="+mn-ea"/>
              </a:rPr>
              <a:t>của</a:t>
            </a:r>
            <a:r>
              <a:rPr lang="en-US" sz="2789" dirty="0" smtClean="0">
                <a:solidFill>
                  <a:srgbClr val="243762"/>
                </a:solidFill>
                <a:latin typeface="Nunito Sans Bold"/>
                <a:ea typeface="+mn-ea"/>
              </a:rPr>
              <a:t> </a:t>
            </a:r>
            <a:r>
              <a:rPr lang="en-US" sz="2789" dirty="0" err="1" smtClean="0">
                <a:solidFill>
                  <a:srgbClr val="243762"/>
                </a:solidFill>
                <a:latin typeface="Nunito Sans Bold"/>
                <a:ea typeface="+mn-ea"/>
              </a:rPr>
              <a:t>Đinh</a:t>
            </a:r>
            <a:r>
              <a:rPr lang="en-US" sz="2789" dirty="0" smtClean="0">
                <a:solidFill>
                  <a:srgbClr val="243762"/>
                </a:solidFill>
                <a:latin typeface="Nunito Sans Bold"/>
                <a:ea typeface="+mn-ea"/>
              </a:rPr>
              <a:t> </a:t>
            </a:r>
            <a:r>
              <a:rPr lang="en-US" sz="2789" dirty="0" err="1" smtClean="0">
                <a:solidFill>
                  <a:srgbClr val="243762"/>
                </a:solidFill>
                <a:latin typeface="Nunito Sans Bold"/>
                <a:ea typeface="+mn-ea"/>
              </a:rPr>
              <a:t>Bộ</a:t>
            </a:r>
            <a:r>
              <a:rPr lang="en-US" sz="2789" dirty="0" smtClean="0">
                <a:solidFill>
                  <a:srgbClr val="243762"/>
                </a:solidFill>
                <a:latin typeface="Nunito Sans Bold"/>
                <a:ea typeface="+mn-ea"/>
              </a:rPr>
              <a:t> </a:t>
            </a:r>
            <a:r>
              <a:rPr lang="en-US" sz="2789" dirty="0" err="1" smtClean="0">
                <a:solidFill>
                  <a:srgbClr val="243762"/>
                </a:solidFill>
                <a:latin typeface="Nunito Sans Bold"/>
                <a:ea typeface="+mn-ea"/>
              </a:rPr>
              <a:t>Lĩnh</a:t>
            </a:r>
            <a:r>
              <a:rPr lang="en-US" sz="2789" dirty="0" smtClean="0">
                <a:solidFill>
                  <a:srgbClr val="243762"/>
                </a:solidFill>
                <a:latin typeface="Nunito Sans Bold"/>
                <a:ea typeface="+mn-ea"/>
              </a:rPr>
              <a:t> </a:t>
            </a:r>
            <a:r>
              <a:rPr lang="en-US" sz="2789" dirty="0" err="1" smtClean="0">
                <a:solidFill>
                  <a:srgbClr val="243762"/>
                </a:solidFill>
                <a:latin typeface="Nunito Sans Bold"/>
                <a:ea typeface="+mn-ea"/>
              </a:rPr>
              <a:t>sau</a:t>
            </a:r>
            <a:r>
              <a:rPr lang="en-US" sz="2789" dirty="0" smtClean="0">
                <a:solidFill>
                  <a:srgbClr val="243762"/>
                </a:solidFill>
                <a:latin typeface="Nunito Sans Bold"/>
                <a:ea typeface="+mn-ea"/>
              </a:rPr>
              <a:t> </a:t>
            </a:r>
            <a:r>
              <a:rPr lang="en-US" sz="2789" dirty="0" err="1" smtClean="0">
                <a:solidFill>
                  <a:srgbClr val="243762"/>
                </a:solidFill>
                <a:latin typeface="Nunito Sans Bold"/>
                <a:ea typeface="+mn-ea"/>
              </a:rPr>
              <a:t>khi</a:t>
            </a:r>
            <a:r>
              <a:rPr lang="en-US" sz="2789" dirty="0" smtClean="0">
                <a:solidFill>
                  <a:srgbClr val="243762"/>
                </a:solidFill>
                <a:latin typeface="Nunito Sans Bold"/>
                <a:ea typeface="+mn-ea"/>
              </a:rPr>
              <a:t> </a:t>
            </a:r>
            <a:r>
              <a:rPr lang="en-US" sz="2789" dirty="0" err="1" smtClean="0">
                <a:solidFill>
                  <a:srgbClr val="243762"/>
                </a:solidFill>
                <a:latin typeface="Nunito Sans Bold"/>
                <a:ea typeface="+mn-ea"/>
              </a:rPr>
              <a:t>thống</a:t>
            </a:r>
            <a:r>
              <a:rPr lang="en-US" sz="2789" dirty="0" smtClean="0">
                <a:solidFill>
                  <a:srgbClr val="243762"/>
                </a:solidFill>
                <a:latin typeface="Nunito Sans Bold"/>
                <a:ea typeface="+mn-ea"/>
              </a:rPr>
              <a:t> </a:t>
            </a:r>
            <a:r>
              <a:rPr lang="en-US" sz="2789" dirty="0" err="1" smtClean="0">
                <a:solidFill>
                  <a:srgbClr val="243762"/>
                </a:solidFill>
                <a:latin typeface="Nunito Sans Bold"/>
                <a:ea typeface="+mn-ea"/>
              </a:rPr>
              <a:t>nhất</a:t>
            </a:r>
            <a:r>
              <a:rPr lang="en-US" sz="2789" dirty="0" smtClean="0">
                <a:solidFill>
                  <a:srgbClr val="243762"/>
                </a:solidFill>
                <a:latin typeface="Nunito Sans Bold"/>
                <a:ea typeface="+mn-ea"/>
              </a:rPr>
              <a:t> </a:t>
            </a:r>
            <a:r>
              <a:rPr lang="en-US" sz="2789" dirty="0" err="1" smtClean="0">
                <a:solidFill>
                  <a:srgbClr val="243762"/>
                </a:solidFill>
                <a:latin typeface="Nunito Sans Bold"/>
                <a:ea typeface="+mn-ea"/>
              </a:rPr>
              <a:t>đất</a:t>
            </a:r>
            <a:r>
              <a:rPr lang="en-US" sz="2789" dirty="0" smtClean="0">
                <a:solidFill>
                  <a:srgbClr val="243762"/>
                </a:solidFill>
                <a:latin typeface="Nunito Sans Bold"/>
                <a:ea typeface="+mn-ea"/>
              </a:rPr>
              <a:t> </a:t>
            </a:r>
            <a:r>
              <a:rPr lang="en-US" sz="2789" dirty="0" err="1" smtClean="0">
                <a:solidFill>
                  <a:srgbClr val="243762"/>
                </a:solidFill>
                <a:latin typeface="Nunito Sans Bold"/>
                <a:ea typeface="+mn-ea"/>
              </a:rPr>
              <a:t>nước</a:t>
            </a:r>
            <a:r>
              <a:rPr lang="en-US" sz="2789" dirty="0" smtClean="0">
                <a:solidFill>
                  <a:srgbClr val="243762"/>
                </a:solidFill>
                <a:latin typeface="Nunito Sans Bold"/>
                <a:ea typeface="+mn-ea"/>
              </a:rPr>
              <a:t>: </a:t>
            </a:r>
            <a:endParaRPr lang="en-US" sz="2789" dirty="0">
              <a:solidFill>
                <a:srgbClr val="243762"/>
              </a:solidFill>
              <a:latin typeface="Nunito Sans Bold"/>
              <a:ea typeface="+mn-ea"/>
            </a:endParaRPr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8277850" y="3107052"/>
            <a:ext cx="2974350" cy="3069217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>
            <a:off x="5941690" y="6159500"/>
            <a:ext cx="5564510" cy="0"/>
          </a:xfrm>
          <a:prstGeom prst="line">
            <a:avLst/>
          </a:prstGeom>
          <a:ln w="19050" cap="rnd">
            <a:solidFill>
              <a:srgbClr val="243762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6330737" y="4555484"/>
            <a:ext cx="3385606" cy="16620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34272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peech Bubble: Rectangle 16">
            <a:extLst>
              <a:ext uri="{FF2B5EF4-FFF2-40B4-BE49-F238E27FC236}">
                <a16:creationId xmlns="" xmlns:a16="http://schemas.microsoft.com/office/drawing/2014/main" id="{4D507BB6-0A4D-4546-A3C1-8325AB249344}"/>
              </a:ext>
            </a:extLst>
          </p:cNvPr>
          <p:cNvSpPr/>
          <p:nvPr/>
        </p:nvSpPr>
        <p:spPr>
          <a:xfrm>
            <a:off x="4004110" y="554126"/>
            <a:ext cx="7440328" cy="3757992"/>
          </a:xfrm>
          <a:prstGeom prst="wedgeRectCallout">
            <a:avLst>
              <a:gd name="adj1" fmla="val -39150"/>
              <a:gd name="adj2" fmla="val 5991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04813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tabLst>
                <a:tab pos="450215" algn="l"/>
              </a:tabLst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Thảo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luận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với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bạn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cùng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bàn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vòng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3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phút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về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vấn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đề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</a:p>
          <a:p>
            <a:pPr marL="404813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tabLst>
                <a:tab pos="450215" algn="l"/>
              </a:tabLst>
            </a:pPr>
            <a:r>
              <a:rPr lang="en-US" sz="32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Việc</a:t>
            </a:r>
            <a:r>
              <a:rPr 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Đinh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Bộ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Lĩnh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xưng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Hoàng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đế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đặt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tên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nước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dùng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niên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hoàng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đế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Trung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quốc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nói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lên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điều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en-US" sz="32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3 Minutes Countdown 4k Giant Clock - Đồng hồ đếm ngược 3 phút">
            <a:hlinkClick r:id="" action="ppaction://media"/>
            <a:extLst>
              <a:ext uri="{FF2B5EF4-FFF2-40B4-BE49-F238E27FC236}">
                <a16:creationId xmlns="" xmlns:a16="http://schemas.microsoft.com/office/drawing/2014/main" id="{2A37FF7A-BAA5-4956-BFC7-94AB0CB96A27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621381" y="693262"/>
            <a:ext cx="1228351" cy="690442"/>
          </a:xfrm>
          <a:prstGeom prst="rect">
            <a:avLst/>
          </a:prstGeom>
        </p:spPr>
      </p:pic>
      <p:pic>
        <p:nvPicPr>
          <p:cNvPr id="1026" name="Picture 2" descr="12 nguyên tắc để làm việc nhóm hiệu quả">
            <a:extLst>
              <a:ext uri="{FF2B5EF4-FFF2-40B4-BE49-F238E27FC236}">
                <a16:creationId xmlns="" xmlns:a16="http://schemas.microsoft.com/office/drawing/2014/main" id="{CF449D60-942E-468A-8EB4-FE9EA162B9B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846" y="1421434"/>
            <a:ext cx="2685700" cy="20142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40078" y="1905295"/>
            <a:ext cx="621846" cy="62184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16180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21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AutoShape 2" descr="Hình nền Powerpoint đẹp tạo nên một Slide chuyên nghiệp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endParaRPr lang="en-US" altLang="en-US" sz="1800">
              <a:solidFill>
                <a:srgbClr val="000000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58371" name="AutoShape 4" descr="Hình nền Powerpoint đẹp tạo nên một Slide chuyên nghiệp"/>
          <p:cNvSpPr>
            <a:spLocks noChangeAspect="1" noChangeArrowheads="1"/>
          </p:cNvSpPr>
          <p:nvPr/>
        </p:nvSpPr>
        <p:spPr bwMode="auto">
          <a:xfrm>
            <a:off x="1831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endParaRPr lang="en-US" altLang="en-US" sz="1800">
              <a:solidFill>
                <a:srgbClr val="000000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58372" name="AutoShape 6" descr="https://phamdo18.com/wp-content/uploads/2020/09/50-hinh-nen-powerpoint-dep-long-lanh23.jpg"/>
          <p:cNvSpPr>
            <a:spLocks noChangeAspect="1" noChangeArrowheads="1"/>
          </p:cNvSpPr>
          <p:nvPr/>
        </p:nvSpPr>
        <p:spPr bwMode="auto">
          <a:xfrm>
            <a:off x="1984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endParaRPr lang="en-US" altLang="en-US" sz="1800">
              <a:solidFill>
                <a:srgbClr val="000000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58373" name="AutoShape 8" descr="https://phamdo18.com/wp-content/uploads/2020/09/50-hinh-nen-powerpoint-dep-long-lanh23.jpg"/>
          <p:cNvSpPr>
            <a:spLocks noChangeAspect="1" noChangeArrowheads="1"/>
          </p:cNvSpPr>
          <p:nvPr/>
        </p:nvSpPr>
        <p:spPr bwMode="auto">
          <a:xfrm>
            <a:off x="2136775" y="3127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endParaRPr lang="en-US" altLang="en-US" sz="1800">
              <a:solidFill>
                <a:srgbClr val="000000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58374" name="AutoShape 10" descr="https://phamdo18.com/wp-content/uploads/2020/09/50-hinh-nen-powerpoint-dep-long-lanh23.jpg"/>
          <p:cNvSpPr>
            <a:spLocks noChangeAspect="1" noChangeArrowheads="1"/>
          </p:cNvSpPr>
          <p:nvPr/>
        </p:nvSpPr>
        <p:spPr bwMode="auto">
          <a:xfrm>
            <a:off x="2289175" y="4651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endParaRPr lang="en-US" altLang="en-US" sz="1800">
              <a:solidFill>
                <a:srgbClr val="000000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58375" name="AutoShape 12" descr="https://phamdo18.com/wp-content/uploads/2020/09/50-hinh-nen-powerpoint-dep-long-lanh23.jpg"/>
          <p:cNvSpPr>
            <a:spLocks noChangeAspect="1" noChangeArrowheads="1"/>
          </p:cNvSpPr>
          <p:nvPr/>
        </p:nvSpPr>
        <p:spPr bwMode="auto">
          <a:xfrm>
            <a:off x="2441575" y="6175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endParaRPr lang="en-US" altLang="en-US" sz="1800">
              <a:solidFill>
                <a:srgbClr val="000000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58376" name="AutoShape 14" descr="https://phamdo18.com/wp-content/uploads/2020/09/50-hinh-nen-powerpoint-dep-long-lanh23.jpg"/>
          <p:cNvSpPr>
            <a:spLocks noChangeAspect="1" noChangeArrowheads="1"/>
          </p:cNvSpPr>
          <p:nvPr/>
        </p:nvSpPr>
        <p:spPr bwMode="auto">
          <a:xfrm>
            <a:off x="2593975" y="769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endParaRPr lang="en-US" altLang="en-US" sz="1800">
              <a:solidFill>
                <a:srgbClr val="000000"/>
              </a:solidFill>
              <a:ea typeface="+mn-ea"/>
              <a:cs typeface="Arial" panose="020B0604020202020204" pitchFamily="34" charset="0"/>
            </a:endParaRPr>
          </a:p>
        </p:txBody>
      </p:sp>
      <p:pic>
        <p:nvPicPr>
          <p:cNvPr id="58377" name="Picture 16" descr="Hình nền cho PowerPoint đơn giản với những ngôi sa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8"/>
            <a:ext cx="12118206" cy="685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9" name="Rectangle 10"/>
          <p:cNvSpPr>
            <a:spLocks noChangeArrowheads="1"/>
          </p:cNvSpPr>
          <p:nvPr/>
        </p:nvSpPr>
        <p:spPr bwMode="auto">
          <a:xfrm>
            <a:off x="2289175" y="203883"/>
            <a:ext cx="744196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 </a:t>
            </a:r>
            <a:r>
              <a:rPr lang="en-US" alt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dõi</a:t>
            </a:r>
            <a:r>
              <a:rPr lang="vi-VN" alt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1.a-</a:t>
            </a:r>
            <a:r>
              <a:rPr lang="vi-VN" alt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SGK </a:t>
            </a:r>
            <a:r>
              <a:rPr lang="en-US" alt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alt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alt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alt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1800" b="1" dirty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8380" name="PA_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976" y="1165225"/>
            <a:ext cx="2462213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PA_文本框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746375" y="2362201"/>
            <a:ext cx="2056631" cy="3490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tabLst>
                <a:tab pos="450215" algn="l"/>
              </a:tabLst>
            </a:pP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Đinh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Bộ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Lĩnh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tổ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chức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bộ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máy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chính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quyền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biện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pháp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cố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nền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độc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lập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thế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en-US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58382" name="PA_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1239" y="769939"/>
            <a:ext cx="2466975" cy="569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PA_文本框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269038" y="2124188"/>
            <a:ext cx="2111375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tabLst>
                <a:tab pos="450215" algn="l"/>
              </a:tabLst>
            </a:pP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Vẽ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sơ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đồ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tổ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chức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bộ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máy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nước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thời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Đinh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ý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tưởng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riêng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4912398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admin\Desktop\so do.PNG"/>
          <p:cNvPicPr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767" y="1258119"/>
            <a:ext cx="5130265" cy="440394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8515" y="1224430"/>
            <a:ext cx="5626389" cy="447131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96767" y="5727032"/>
            <a:ext cx="5216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Sơ</a:t>
            </a:r>
            <a:r>
              <a:rPr lang="en-US" dirty="0" smtClean="0"/>
              <a:t> </a:t>
            </a:r>
            <a:r>
              <a:rPr lang="en-US" dirty="0" err="1" smtClean="0"/>
              <a:t>đồ</a:t>
            </a:r>
            <a:r>
              <a:rPr lang="en-US" dirty="0" smtClean="0"/>
              <a:t> </a:t>
            </a:r>
            <a:r>
              <a:rPr lang="en-US" dirty="0" err="1" smtClean="0"/>
              <a:t>tổ</a:t>
            </a:r>
            <a:r>
              <a:rPr lang="en-US" dirty="0" smtClean="0"/>
              <a:t> </a:t>
            </a:r>
            <a:r>
              <a:rPr lang="en-US" dirty="0" err="1" smtClean="0"/>
              <a:t>chức</a:t>
            </a:r>
            <a:r>
              <a:rPr lang="en-US" dirty="0" smtClean="0"/>
              <a:t> </a:t>
            </a:r>
            <a:r>
              <a:rPr lang="en-US" dirty="0" err="1" smtClean="0"/>
              <a:t>bộ</a:t>
            </a:r>
            <a:r>
              <a:rPr lang="en-US" dirty="0" smtClean="0"/>
              <a:t> </a:t>
            </a:r>
            <a:r>
              <a:rPr lang="en-US" dirty="0" err="1" smtClean="0"/>
              <a:t>máy</a:t>
            </a:r>
            <a:r>
              <a:rPr lang="en-US" dirty="0" smtClean="0"/>
              <a:t> </a:t>
            </a:r>
            <a:r>
              <a:rPr lang="en-US" dirty="0" err="1" smtClean="0"/>
              <a:t>chính</a:t>
            </a:r>
            <a:r>
              <a:rPr lang="en-US" dirty="0" smtClean="0"/>
              <a:t> </a:t>
            </a:r>
            <a:r>
              <a:rPr lang="en-US" dirty="0" err="1" smtClean="0"/>
              <a:t>quyền</a:t>
            </a:r>
            <a:r>
              <a:rPr lang="en-US" dirty="0" smtClean="0"/>
              <a:t> </a:t>
            </a:r>
            <a:r>
              <a:rPr lang="en-US" dirty="0" err="1" smtClean="0"/>
              <a:t>thời</a:t>
            </a:r>
            <a:r>
              <a:rPr lang="en-US" dirty="0" smtClean="0"/>
              <a:t> </a:t>
            </a:r>
            <a:r>
              <a:rPr lang="en-US" dirty="0" err="1" smtClean="0"/>
              <a:t>Đinh</a:t>
            </a:r>
            <a:r>
              <a:rPr lang="en-US" dirty="0" smtClean="0"/>
              <a:t> – </a:t>
            </a:r>
            <a:r>
              <a:rPr lang="en-US" dirty="0" err="1" smtClean="0"/>
              <a:t>Tiền</a:t>
            </a:r>
            <a:r>
              <a:rPr lang="en-US" dirty="0" smtClean="0"/>
              <a:t> </a:t>
            </a:r>
            <a:r>
              <a:rPr lang="en-US" dirty="0" err="1" smtClean="0"/>
              <a:t>Lê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490635" y="5727032"/>
            <a:ext cx="5216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Sơ</a:t>
            </a:r>
            <a:r>
              <a:rPr lang="en-US" dirty="0" smtClean="0"/>
              <a:t> </a:t>
            </a:r>
            <a:r>
              <a:rPr lang="en-US" dirty="0" err="1" smtClean="0"/>
              <a:t>đồ</a:t>
            </a:r>
            <a:r>
              <a:rPr lang="en-US" dirty="0" smtClean="0"/>
              <a:t> </a:t>
            </a:r>
            <a:r>
              <a:rPr lang="en-US" dirty="0" err="1" smtClean="0"/>
              <a:t>tổ</a:t>
            </a:r>
            <a:r>
              <a:rPr lang="en-US" dirty="0" smtClean="0"/>
              <a:t> </a:t>
            </a:r>
            <a:r>
              <a:rPr lang="en-US" dirty="0" err="1" smtClean="0"/>
              <a:t>chức</a:t>
            </a:r>
            <a:r>
              <a:rPr lang="en-US" dirty="0" smtClean="0"/>
              <a:t> </a:t>
            </a:r>
            <a:r>
              <a:rPr lang="en-US" dirty="0" err="1" smtClean="0"/>
              <a:t>bộ</a:t>
            </a:r>
            <a:r>
              <a:rPr lang="en-US" dirty="0" smtClean="0"/>
              <a:t> </a:t>
            </a:r>
            <a:r>
              <a:rPr lang="en-US" dirty="0" err="1" smtClean="0"/>
              <a:t>máy</a:t>
            </a:r>
            <a:r>
              <a:rPr lang="en-US" dirty="0" smtClean="0"/>
              <a:t> </a:t>
            </a:r>
            <a:r>
              <a:rPr lang="en-US" dirty="0" err="1" smtClean="0"/>
              <a:t>chính</a:t>
            </a:r>
            <a:r>
              <a:rPr lang="en-US" dirty="0" smtClean="0"/>
              <a:t> </a:t>
            </a:r>
            <a:r>
              <a:rPr lang="en-US" dirty="0" err="1" smtClean="0"/>
              <a:t>quyền</a:t>
            </a:r>
            <a:r>
              <a:rPr lang="en-US" dirty="0" smtClean="0"/>
              <a:t> </a:t>
            </a:r>
            <a:r>
              <a:rPr lang="en-US" dirty="0" err="1" smtClean="0"/>
              <a:t>thời</a:t>
            </a:r>
            <a:r>
              <a:rPr lang="en-US" dirty="0" smtClean="0"/>
              <a:t> </a:t>
            </a:r>
            <a:r>
              <a:rPr lang="en-US" dirty="0" err="1" smtClean="0"/>
              <a:t>Ngô</a:t>
            </a:r>
            <a:endParaRPr lang="en-US" dirty="0"/>
          </a:p>
        </p:txBody>
      </p:sp>
      <p:sp>
        <p:nvSpPr>
          <p:cNvPr id="9" name="Cloud Callout 8"/>
          <p:cNvSpPr/>
          <p:nvPr/>
        </p:nvSpPr>
        <p:spPr>
          <a:xfrm>
            <a:off x="3291840" y="-48510"/>
            <a:ext cx="6737685" cy="124165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tabLst>
                <a:tab pos="450215" algn="l"/>
              </a:tabLs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HS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thảo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luận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3 </a:t>
            </a:r>
            <a:r>
              <a:rPr lang="en-US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phút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cặp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đôi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vấn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Nhận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xét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tổ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chức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chính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quyền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thời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Đinh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thời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Ngô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10" name="3 Minutes Countdown 4k Giant Clock - Đồng hồ đếm ngược 3 phút">
            <a:hlinkClick r:id="" action="ppaction://media"/>
            <a:extLst>
              <a:ext uri="{FF2B5EF4-FFF2-40B4-BE49-F238E27FC236}">
                <a16:creationId xmlns="" xmlns:a16="http://schemas.microsoft.com/office/drawing/2014/main" id="{2A37FF7A-BAA5-4956-BFC7-94AB0CB96A27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659882" y="189971"/>
            <a:ext cx="1228351" cy="69044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17875132"/>
      </p:ext>
    </p:extLst>
  </p:cSld>
  <p:clrMapOvr>
    <a:masterClrMapping/>
  </p:clrMapOvr>
  <p:transition spd="slow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21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35"/>
          <p:cNvSpPr>
            <a:spLocks noChangeArrowheads="1"/>
          </p:cNvSpPr>
          <p:nvPr/>
        </p:nvSpPr>
        <p:spPr bwMode="auto">
          <a:xfrm>
            <a:off x="1524000" y="5943600"/>
            <a:ext cx="9144000" cy="914400"/>
          </a:xfrm>
          <a:prstGeom prst="rect">
            <a:avLst/>
          </a:prstGeom>
          <a:solidFill>
            <a:srgbClr val="000000">
              <a:alpha val="70195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endParaRPr lang="en-US" altLang="en-US" sz="1800">
              <a:solidFill>
                <a:srgbClr val="383838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26" name="AutoShape 64"/>
          <p:cNvSpPr>
            <a:spLocks noChangeArrowheads="1"/>
          </p:cNvSpPr>
          <p:nvPr/>
        </p:nvSpPr>
        <p:spPr bwMode="gray">
          <a:xfrm>
            <a:off x="2209800" y="190500"/>
            <a:ext cx="5715000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b="1" kern="0" dirty="0">
                <a:solidFill>
                  <a:prstClr val="white"/>
                </a:solidFill>
                <a:latin typeface="Calibri"/>
                <a:ea typeface="굴림" charset="-127"/>
                <a:cs typeface="Arial" panose="020B0604020202020204" pitchFamily="34" charset="0"/>
              </a:rPr>
              <a:t>LIST OF TASKS</a:t>
            </a:r>
            <a:r>
              <a:rPr lang="en-US" sz="2800" b="1" dirty="0">
                <a:solidFill>
                  <a:prstClr val="white"/>
                </a:solidFill>
                <a:latin typeface="Calibri"/>
                <a:ea typeface="+mn-ea"/>
                <a:cs typeface="Arial" panose="020B0604020202020204" pitchFamily="34" charset="0"/>
              </a:rPr>
              <a:t> – </a:t>
            </a:r>
            <a:r>
              <a:rPr lang="en-US" sz="2800" dirty="0">
                <a:solidFill>
                  <a:prstClr val="white"/>
                </a:solidFill>
                <a:latin typeface="Calibri"/>
                <a:ea typeface="+mn-ea"/>
                <a:cs typeface="Arial" panose="020B0604020202020204" pitchFamily="34" charset="0"/>
              </a:rPr>
              <a:t>Your Text Here</a:t>
            </a:r>
          </a:p>
        </p:txBody>
      </p:sp>
      <p:sp>
        <p:nvSpPr>
          <p:cNvPr id="37" name="Rounded Rectangle 36"/>
          <p:cNvSpPr/>
          <p:nvPr/>
        </p:nvSpPr>
        <p:spPr bwMode="auto">
          <a:xfrm>
            <a:off x="1866900" y="1143000"/>
            <a:ext cx="8229600" cy="457200"/>
          </a:xfrm>
          <a:prstGeom prst="roundRect">
            <a:avLst>
              <a:gd name="adj" fmla="val 32421"/>
            </a:avLst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ln w="9525">
            <a:solidFill>
              <a:schemeClr val="bg1"/>
            </a:solidFill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383838"/>
              </a:solidFill>
              <a:latin typeface="Calibri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51205" name="Group 10"/>
          <p:cNvGrpSpPr>
            <a:grpSpLocks/>
          </p:cNvGrpSpPr>
          <p:nvPr/>
        </p:nvGrpSpPr>
        <p:grpSpPr bwMode="auto">
          <a:xfrm>
            <a:off x="4591050" y="1600201"/>
            <a:ext cx="3009900" cy="2417763"/>
            <a:chOff x="1032858" y="1584302"/>
            <a:chExt cx="2067530" cy="1874861"/>
          </a:xfrm>
        </p:grpSpPr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1152525" y="1619250"/>
              <a:ext cx="1947863" cy="1839913"/>
            </a:xfrm>
            <a:custGeom>
              <a:avLst/>
              <a:gdLst/>
              <a:ahLst/>
              <a:cxnLst>
                <a:cxn ang="0">
                  <a:pos x="445" y="4"/>
                </a:cxn>
                <a:cxn ang="0">
                  <a:pos x="477" y="0"/>
                </a:cxn>
                <a:cxn ang="0">
                  <a:pos x="486" y="273"/>
                </a:cxn>
                <a:cxn ang="0">
                  <a:pos x="519" y="489"/>
                </a:cxn>
                <a:cxn ang="0">
                  <a:pos x="259" y="480"/>
                </a:cxn>
                <a:cxn ang="0">
                  <a:pos x="2" y="491"/>
                </a:cxn>
                <a:cxn ang="0">
                  <a:pos x="0" y="352"/>
                </a:cxn>
                <a:cxn ang="0">
                  <a:pos x="30" y="124"/>
                </a:cxn>
                <a:cxn ang="0">
                  <a:pos x="324" y="62"/>
                </a:cxn>
                <a:cxn ang="0">
                  <a:pos x="445" y="4"/>
                </a:cxn>
              </a:cxnLst>
              <a:rect l="0" t="0" r="r" b="b"/>
              <a:pathLst>
                <a:path w="519" h="491">
                  <a:moveTo>
                    <a:pt x="445" y="4"/>
                  </a:moveTo>
                  <a:cubicBezTo>
                    <a:pt x="477" y="0"/>
                    <a:pt x="477" y="0"/>
                    <a:pt x="477" y="0"/>
                  </a:cubicBezTo>
                  <a:cubicBezTo>
                    <a:pt x="477" y="0"/>
                    <a:pt x="473" y="140"/>
                    <a:pt x="486" y="273"/>
                  </a:cubicBezTo>
                  <a:cubicBezTo>
                    <a:pt x="495" y="365"/>
                    <a:pt x="519" y="489"/>
                    <a:pt x="519" y="489"/>
                  </a:cubicBezTo>
                  <a:cubicBezTo>
                    <a:pt x="519" y="489"/>
                    <a:pt x="389" y="478"/>
                    <a:pt x="259" y="480"/>
                  </a:cubicBezTo>
                  <a:cubicBezTo>
                    <a:pt x="129" y="482"/>
                    <a:pt x="2" y="491"/>
                    <a:pt x="2" y="491"/>
                  </a:cubicBezTo>
                  <a:cubicBezTo>
                    <a:pt x="2" y="491"/>
                    <a:pt x="0" y="459"/>
                    <a:pt x="0" y="352"/>
                  </a:cubicBezTo>
                  <a:cubicBezTo>
                    <a:pt x="0" y="244"/>
                    <a:pt x="30" y="124"/>
                    <a:pt x="30" y="124"/>
                  </a:cubicBezTo>
                  <a:cubicBezTo>
                    <a:pt x="324" y="62"/>
                    <a:pt x="324" y="62"/>
                    <a:pt x="324" y="62"/>
                  </a:cubicBezTo>
                  <a:lnTo>
                    <a:pt x="445" y="4"/>
                  </a:lnTo>
                  <a:close/>
                </a:path>
              </a:pathLst>
            </a:custGeom>
            <a:gradFill>
              <a:gsLst>
                <a:gs pos="0">
                  <a:srgbClr val="000000"/>
                </a:gs>
                <a:gs pos="50000">
                  <a:schemeClr val="tx1">
                    <a:lumMod val="50000"/>
                    <a:alpha val="75000"/>
                  </a:schemeClr>
                </a:gs>
                <a:gs pos="100000">
                  <a:srgbClr val="000000">
                    <a:alpha val="31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383838"/>
                </a:solidFill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1032858" y="1584302"/>
              <a:ext cx="1958483" cy="1819464"/>
            </a:xfrm>
            <a:custGeom>
              <a:avLst/>
              <a:gdLst/>
              <a:ahLst/>
              <a:cxnLst>
                <a:cxn ang="0">
                  <a:pos x="514" y="469"/>
                </a:cxn>
                <a:cxn ang="0">
                  <a:pos x="5" y="480"/>
                </a:cxn>
                <a:cxn ang="0">
                  <a:pos x="9" y="2"/>
                </a:cxn>
                <a:cxn ang="0">
                  <a:pos x="497" y="0"/>
                </a:cxn>
                <a:cxn ang="0">
                  <a:pos x="514" y="469"/>
                </a:cxn>
              </a:cxnLst>
              <a:rect l="0" t="0" r="r" b="b"/>
              <a:pathLst>
                <a:path w="514" h="480">
                  <a:moveTo>
                    <a:pt x="514" y="469"/>
                  </a:moveTo>
                  <a:cubicBezTo>
                    <a:pt x="344" y="472"/>
                    <a:pt x="175" y="476"/>
                    <a:pt x="5" y="480"/>
                  </a:cubicBezTo>
                  <a:cubicBezTo>
                    <a:pt x="0" y="321"/>
                    <a:pt x="1" y="161"/>
                    <a:pt x="9" y="2"/>
                  </a:cubicBezTo>
                  <a:cubicBezTo>
                    <a:pt x="172" y="1"/>
                    <a:pt x="334" y="1"/>
                    <a:pt x="497" y="0"/>
                  </a:cubicBezTo>
                  <a:cubicBezTo>
                    <a:pt x="496" y="156"/>
                    <a:pt x="502" y="313"/>
                    <a:pt x="514" y="46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2">
                    <a:lumMod val="20000"/>
                    <a:lumOff val="80000"/>
                    <a:shade val="30000"/>
                    <a:satMod val="115000"/>
                  </a:schemeClr>
                </a:gs>
                <a:gs pos="50000">
                  <a:schemeClr val="bg2">
                    <a:lumMod val="20000"/>
                    <a:lumOff val="80000"/>
                    <a:shade val="67500"/>
                    <a:satMod val="115000"/>
                  </a:schemeClr>
                </a:gs>
                <a:gs pos="100000">
                  <a:schemeClr val="bg2">
                    <a:lumMod val="20000"/>
                    <a:lumOff val="80000"/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383838"/>
                </a:solidFill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51206" name="Rectangle 46"/>
          <p:cNvSpPr>
            <a:spLocks noChangeArrowheads="1"/>
          </p:cNvSpPr>
          <p:nvPr/>
        </p:nvSpPr>
        <p:spPr bwMode="auto">
          <a:xfrm>
            <a:off x="4648200" y="1865313"/>
            <a:ext cx="26670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en-US" altLang="en-US" sz="2800" dirty="0" smtClean="0">
                <a:solidFill>
                  <a:srgbClr val="1C1C1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</a:t>
            </a:r>
            <a:endParaRPr lang="en-US" altLang="en-US" sz="2800" dirty="0">
              <a:solidFill>
                <a:srgbClr val="1C1C1C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en-US" altLang="en-US" sz="2800" dirty="0" err="1" smtClean="0">
                <a:solidFill>
                  <a:srgbClr val="1C1C1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Cuộc</a:t>
            </a:r>
            <a:r>
              <a:rPr lang="en-US" altLang="en-US" sz="2800" dirty="0" smtClean="0">
                <a:solidFill>
                  <a:srgbClr val="1C1C1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solidFill>
                  <a:srgbClr val="1C1C1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kháng</a:t>
            </a:r>
            <a:r>
              <a:rPr lang="en-US" altLang="en-US" sz="2800" dirty="0" smtClean="0">
                <a:solidFill>
                  <a:srgbClr val="1C1C1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solidFill>
                  <a:srgbClr val="1C1C1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chiến</a:t>
            </a:r>
            <a:r>
              <a:rPr lang="en-US" altLang="en-US" sz="2800" dirty="0" smtClean="0">
                <a:solidFill>
                  <a:srgbClr val="1C1C1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solidFill>
                  <a:srgbClr val="1C1C1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chống</a:t>
            </a:r>
            <a:r>
              <a:rPr lang="en-US" altLang="en-US" sz="2800" dirty="0" smtClean="0">
                <a:solidFill>
                  <a:srgbClr val="1C1C1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solidFill>
                  <a:srgbClr val="1C1C1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Tống</a:t>
            </a:r>
            <a:r>
              <a:rPr lang="en-US" altLang="en-US" sz="2800" dirty="0" smtClean="0">
                <a:solidFill>
                  <a:srgbClr val="1C1C1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solidFill>
                  <a:srgbClr val="1C1C1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năm</a:t>
            </a:r>
            <a:r>
              <a:rPr lang="en-US" altLang="en-US" sz="2800" dirty="0" smtClean="0">
                <a:solidFill>
                  <a:srgbClr val="1C1C1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981</a:t>
            </a:r>
            <a:endParaRPr lang="en-US" altLang="en-US" sz="1800" dirty="0">
              <a:solidFill>
                <a:srgbClr val="1C1C1C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2" name="Picture 7" descr="D:\DONE\NEW\list of tasks\images\2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1690" y="1272745"/>
            <a:ext cx="448620" cy="458788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</p:pic>
      <p:grpSp>
        <p:nvGrpSpPr>
          <p:cNvPr id="7" name="Group 3"/>
          <p:cNvGrpSpPr/>
          <p:nvPr/>
        </p:nvGrpSpPr>
        <p:grpSpPr>
          <a:xfrm>
            <a:off x="7566314" y="1645284"/>
            <a:ext cx="2111086" cy="3688717"/>
            <a:chOff x="6948488" y="1839913"/>
            <a:chExt cx="762000" cy="2033588"/>
          </a:xfr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6948488" y="2586038"/>
              <a:ext cx="327025" cy="330200"/>
            </a:xfrm>
            <a:custGeom>
              <a:avLst/>
              <a:gdLst/>
              <a:ahLst/>
              <a:cxnLst>
                <a:cxn ang="0">
                  <a:pos x="87" y="26"/>
                </a:cxn>
                <a:cxn ang="0">
                  <a:pos x="65" y="88"/>
                </a:cxn>
                <a:cxn ang="0">
                  <a:pos x="42" y="81"/>
                </a:cxn>
                <a:cxn ang="0">
                  <a:pos x="42" y="81"/>
                </a:cxn>
                <a:cxn ang="0">
                  <a:pos x="22" y="71"/>
                </a:cxn>
                <a:cxn ang="0">
                  <a:pos x="22" y="72"/>
                </a:cxn>
                <a:cxn ang="0">
                  <a:pos x="12" y="67"/>
                </a:cxn>
                <a:cxn ang="0">
                  <a:pos x="1" y="61"/>
                </a:cxn>
                <a:cxn ang="0">
                  <a:pos x="1" y="61"/>
                </a:cxn>
                <a:cxn ang="0">
                  <a:pos x="0" y="60"/>
                </a:cxn>
                <a:cxn ang="0">
                  <a:pos x="17" y="15"/>
                </a:cxn>
                <a:cxn ang="0">
                  <a:pos x="22" y="0"/>
                </a:cxn>
                <a:cxn ang="0">
                  <a:pos x="87" y="26"/>
                </a:cxn>
              </a:cxnLst>
              <a:rect l="0" t="0" r="r" b="b"/>
              <a:pathLst>
                <a:path w="87" h="88">
                  <a:moveTo>
                    <a:pt x="87" y="26"/>
                  </a:moveTo>
                  <a:cubicBezTo>
                    <a:pt x="65" y="88"/>
                    <a:pt x="65" y="88"/>
                    <a:pt x="65" y="88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48" y="12"/>
                    <a:pt x="61" y="15"/>
                    <a:pt x="87" y="26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383838"/>
                </a:solidFill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" name="Freeform 8"/>
            <p:cNvSpPr>
              <a:spLocks noEditPoints="1"/>
            </p:cNvSpPr>
            <p:nvPr/>
          </p:nvSpPr>
          <p:spPr bwMode="auto">
            <a:xfrm>
              <a:off x="7031038" y="1839913"/>
              <a:ext cx="679450" cy="2033588"/>
            </a:xfrm>
            <a:custGeom>
              <a:avLst/>
              <a:gdLst/>
              <a:ahLst/>
              <a:cxnLst>
                <a:cxn ang="0">
                  <a:pos x="46" y="181"/>
                </a:cxn>
                <a:cxn ang="0">
                  <a:pos x="35" y="217"/>
                </a:cxn>
                <a:cxn ang="0">
                  <a:pos x="16" y="258"/>
                </a:cxn>
                <a:cxn ang="0">
                  <a:pos x="22" y="268"/>
                </a:cxn>
                <a:cxn ang="0">
                  <a:pos x="28" y="282"/>
                </a:cxn>
                <a:cxn ang="0">
                  <a:pos x="23" y="286"/>
                </a:cxn>
                <a:cxn ang="0">
                  <a:pos x="18" y="281"/>
                </a:cxn>
                <a:cxn ang="0">
                  <a:pos x="15" y="283"/>
                </a:cxn>
                <a:cxn ang="0">
                  <a:pos x="8" y="282"/>
                </a:cxn>
                <a:cxn ang="0">
                  <a:pos x="5" y="277"/>
                </a:cxn>
                <a:cxn ang="0">
                  <a:pos x="0" y="261"/>
                </a:cxn>
                <a:cxn ang="0">
                  <a:pos x="8" y="209"/>
                </a:cxn>
                <a:cxn ang="0">
                  <a:pos x="15" y="187"/>
                </a:cxn>
                <a:cxn ang="0">
                  <a:pos x="19" y="164"/>
                </a:cxn>
                <a:cxn ang="0">
                  <a:pos x="40" y="103"/>
                </a:cxn>
                <a:cxn ang="0">
                  <a:pos x="88" y="77"/>
                </a:cxn>
                <a:cxn ang="0">
                  <a:pos x="71" y="70"/>
                </a:cxn>
                <a:cxn ang="0">
                  <a:pos x="73" y="39"/>
                </a:cxn>
                <a:cxn ang="0">
                  <a:pos x="100" y="7"/>
                </a:cxn>
                <a:cxn ang="0">
                  <a:pos x="131" y="65"/>
                </a:cxn>
                <a:cxn ang="0">
                  <a:pos x="127" y="73"/>
                </a:cxn>
                <a:cxn ang="0">
                  <a:pos x="115" y="77"/>
                </a:cxn>
                <a:cxn ang="0">
                  <a:pos x="123" y="89"/>
                </a:cxn>
                <a:cxn ang="0">
                  <a:pos x="163" y="117"/>
                </a:cxn>
                <a:cxn ang="0">
                  <a:pos x="145" y="232"/>
                </a:cxn>
                <a:cxn ang="0">
                  <a:pos x="148" y="294"/>
                </a:cxn>
                <a:cxn ang="0">
                  <a:pos x="135" y="375"/>
                </a:cxn>
                <a:cxn ang="0">
                  <a:pos x="125" y="492"/>
                </a:cxn>
                <a:cxn ang="0">
                  <a:pos x="138" y="537"/>
                </a:cxn>
                <a:cxn ang="0">
                  <a:pos x="108" y="522"/>
                </a:cxn>
                <a:cxn ang="0">
                  <a:pos x="102" y="511"/>
                </a:cxn>
                <a:cxn ang="0">
                  <a:pos x="102" y="416"/>
                </a:cxn>
                <a:cxn ang="0">
                  <a:pos x="95" y="379"/>
                </a:cxn>
                <a:cxn ang="0">
                  <a:pos x="94" y="497"/>
                </a:cxn>
                <a:cxn ang="0">
                  <a:pos x="88" y="540"/>
                </a:cxn>
                <a:cxn ang="0">
                  <a:pos x="76" y="482"/>
                </a:cxn>
                <a:cxn ang="0">
                  <a:pos x="62" y="378"/>
                </a:cxn>
                <a:cxn ang="0">
                  <a:pos x="48" y="295"/>
                </a:cxn>
                <a:cxn ang="0">
                  <a:pos x="36" y="285"/>
                </a:cxn>
                <a:cxn ang="0">
                  <a:pos x="65" y="225"/>
                </a:cxn>
                <a:cxn ang="0">
                  <a:pos x="51" y="154"/>
                </a:cxn>
                <a:cxn ang="0">
                  <a:pos x="137" y="203"/>
                </a:cxn>
                <a:cxn ang="0">
                  <a:pos x="150" y="184"/>
                </a:cxn>
                <a:cxn ang="0">
                  <a:pos x="142" y="157"/>
                </a:cxn>
              </a:cxnLst>
              <a:rect l="0" t="0" r="r" b="b"/>
              <a:pathLst>
                <a:path w="181" h="542">
                  <a:moveTo>
                    <a:pt x="51" y="154"/>
                  </a:moveTo>
                  <a:cubicBezTo>
                    <a:pt x="50" y="161"/>
                    <a:pt x="48" y="174"/>
                    <a:pt x="46" y="181"/>
                  </a:cubicBezTo>
                  <a:cubicBezTo>
                    <a:pt x="44" y="186"/>
                    <a:pt x="43" y="192"/>
                    <a:pt x="41" y="198"/>
                  </a:cubicBezTo>
                  <a:cubicBezTo>
                    <a:pt x="35" y="208"/>
                    <a:pt x="41" y="203"/>
                    <a:pt x="35" y="217"/>
                  </a:cubicBezTo>
                  <a:cubicBezTo>
                    <a:pt x="37" y="230"/>
                    <a:pt x="28" y="244"/>
                    <a:pt x="27" y="255"/>
                  </a:cubicBezTo>
                  <a:cubicBezTo>
                    <a:pt x="25" y="257"/>
                    <a:pt x="19" y="256"/>
                    <a:pt x="16" y="258"/>
                  </a:cubicBezTo>
                  <a:cubicBezTo>
                    <a:pt x="17" y="259"/>
                    <a:pt x="18" y="261"/>
                    <a:pt x="19" y="262"/>
                  </a:cubicBezTo>
                  <a:cubicBezTo>
                    <a:pt x="20" y="264"/>
                    <a:pt x="21" y="266"/>
                    <a:pt x="22" y="268"/>
                  </a:cubicBezTo>
                  <a:cubicBezTo>
                    <a:pt x="24" y="272"/>
                    <a:pt x="23" y="275"/>
                    <a:pt x="23" y="279"/>
                  </a:cubicBezTo>
                  <a:cubicBezTo>
                    <a:pt x="25" y="280"/>
                    <a:pt x="26" y="281"/>
                    <a:pt x="28" y="282"/>
                  </a:cubicBezTo>
                  <a:cubicBezTo>
                    <a:pt x="26" y="281"/>
                    <a:pt x="25" y="281"/>
                    <a:pt x="24" y="280"/>
                  </a:cubicBezTo>
                  <a:cubicBezTo>
                    <a:pt x="23" y="283"/>
                    <a:pt x="24" y="283"/>
                    <a:pt x="23" y="286"/>
                  </a:cubicBezTo>
                  <a:cubicBezTo>
                    <a:pt x="23" y="287"/>
                    <a:pt x="22" y="287"/>
                    <a:pt x="19" y="286"/>
                  </a:cubicBezTo>
                  <a:cubicBezTo>
                    <a:pt x="19" y="283"/>
                    <a:pt x="19" y="284"/>
                    <a:pt x="18" y="281"/>
                  </a:cubicBezTo>
                  <a:cubicBezTo>
                    <a:pt x="18" y="280"/>
                    <a:pt x="17" y="279"/>
                    <a:pt x="16" y="277"/>
                  </a:cubicBezTo>
                  <a:cubicBezTo>
                    <a:pt x="15" y="280"/>
                    <a:pt x="16" y="281"/>
                    <a:pt x="15" y="283"/>
                  </a:cubicBezTo>
                  <a:cubicBezTo>
                    <a:pt x="15" y="284"/>
                    <a:pt x="13" y="285"/>
                    <a:pt x="12" y="285"/>
                  </a:cubicBezTo>
                  <a:cubicBezTo>
                    <a:pt x="11" y="283"/>
                    <a:pt x="9" y="283"/>
                    <a:pt x="8" y="282"/>
                  </a:cubicBezTo>
                  <a:cubicBezTo>
                    <a:pt x="7" y="281"/>
                    <a:pt x="7" y="280"/>
                    <a:pt x="6" y="279"/>
                  </a:cubicBezTo>
                  <a:cubicBezTo>
                    <a:pt x="6" y="278"/>
                    <a:pt x="5" y="278"/>
                    <a:pt x="5" y="277"/>
                  </a:cubicBezTo>
                  <a:cubicBezTo>
                    <a:pt x="2" y="272"/>
                    <a:pt x="3" y="268"/>
                    <a:pt x="4" y="262"/>
                  </a:cubicBezTo>
                  <a:cubicBezTo>
                    <a:pt x="3" y="262"/>
                    <a:pt x="1" y="261"/>
                    <a:pt x="0" y="261"/>
                  </a:cubicBezTo>
                  <a:cubicBezTo>
                    <a:pt x="0" y="257"/>
                    <a:pt x="0" y="248"/>
                    <a:pt x="0" y="244"/>
                  </a:cubicBezTo>
                  <a:cubicBezTo>
                    <a:pt x="2" y="225"/>
                    <a:pt x="4" y="227"/>
                    <a:pt x="8" y="209"/>
                  </a:cubicBezTo>
                  <a:cubicBezTo>
                    <a:pt x="8" y="205"/>
                    <a:pt x="13" y="197"/>
                    <a:pt x="11" y="192"/>
                  </a:cubicBezTo>
                  <a:cubicBezTo>
                    <a:pt x="10" y="189"/>
                    <a:pt x="12" y="188"/>
                    <a:pt x="15" y="187"/>
                  </a:cubicBezTo>
                  <a:cubicBezTo>
                    <a:pt x="14" y="183"/>
                    <a:pt x="13" y="178"/>
                    <a:pt x="15" y="176"/>
                  </a:cubicBezTo>
                  <a:cubicBezTo>
                    <a:pt x="19" y="172"/>
                    <a:pt x="18" y="168"/>
                    <a:pt x="19" y="164"/>
                  </a:cubicBezTo>
                  <a:cubicBezTo>
                    <a:pt x="23" y="152"/>
                    <a:pt x="26" y="138"/>
                    <a:pt x="31" y="126"/>
                  </a:cubicBezTo>
                  <a:cubicBezTo>
                    <a:pt x="35" y="117"/>
                    <a:pt x="35" y="111"/>
                    <a:pt x="40" y="103"/>
                  </a:cubicBezTo>
                  <a:cubicBezTo>
                    <a:pt x="50" y="91"/>
                    <a:pt x="66" y="91"/>
                    <a:pt x="80" y="86"/>
                  </a:cubicBezTo>
                  <a:cubicBezTo>
                    <a:pt x="84" y="83"/>
                    <a:pt x="88" y="82"/>
                    <a:pt x="88" y="77"/>
                  </a:cubicBezTo>
                  <a:cubicBezTo>
                    <a:pt x="84" y="80"/>
                    <a:pt x="70" y="79"/>
                    <a:pt x="68" y="72"/>
                  </a:cubicBezTo>
                  <a:cubicBezTo>
                    <a:pt x="68" y="73"/>
                    <a:pt x="69" y="74"/>
                    <a:pt x="71" y="70"/>
                  </a:cubicBezTo>
                  <a:cubicBezTo>
                    <a:pt x="67" y="68"/>
                    <a:pt x="67" y="68"/>
                    <a:pt x="66" y="64"/>
                  </a:cubicBezTo>
                  <a:cubicBezTo>
                    <a:pt x="74" y="59"/>
                    <a:pt x="75" y="48"/>
                    <a:pt x="73" y="39"/>
                  </a:cubicBezTo>
                  <a:cubicBezTo>
                    <a:pt x="72" y="31"/>
                    <a:pt x="72" y="27"/>
                    <a:pt x="75" y="20"/>
                  </a:cubicBezTo>
                  <a:cubicBezTo>
                    <a:pt x="78" y="11"/>
                    <a:pt x="90" y="3"/>
                    <a:pt x="100" y="7"/>
                  </a:cubicBezTo>
                  <a:cubicBezTo>
                    <a:pt x="116" y="0"/>
                    <a:pt x="124" y="12"/>
                    <a:pt x="128" y="22"/>
                  </a:cubicBezTo>
                  <a:cubicBezTo>
                    <a:pt x="135" y="36"/>
                    <a:pt x="130" y="49"/>
                    <a:pt x="131" y="65"/>
                  </a:cubicBezTo>
                  <a:cubicBezTo>
                    <a:pt x="131" y="68"/>
                    <a:pt x="136" y="69"/>
                    <a:pt x="136" y="69"/>
                  </a:cubicBezTo>
                  <a:cubicBezTo>
                    <a:pt x="135" y="72"/>
                    <a:pt x="131" y="73"/>
                    <a:pt x="127" y="73"/>
                  </a:cubicBezTo>
                  <a:cubicBezTo>
                    <a:pt x="129" y="74"/>
                    <a:pt x="131" y="76"/>
                    <a:pt x="132" y="78"/>
                  </a:cubicBezTo>
                  <a:cubicBezTo>
                    <a:pt x="128" y="81"/>
                    <a:pt x="118" y="77"/>
                    <a:pt x="115" y="77"/>
                  </a:cubicBezTo>
                  <a:cubicBezTo>
                    <a:pt x="114" y="78"/>
                    <a:pt x="116" y="80"/>
                    <a:pt x="116" y="81"/>
                  </a:cubicBezTo>
                  <a:cubicBezTo>
                    <a:pt x="120" y="85"/>
                    <a:pt x="119" y="85"/>
                    <a:pt x="123" y="89"/>
                  </a:cubicBezTo>
                  <a:cubicBezTo>
                    <a:pt x="135" y="94"/>
                    <a:pt x="145" y="98"/>
                    <a:pt x="153" y="102"/>
                  </a:cubicBezTo>
                  <a:cubicBezTo>
                    <a:pt x="158" y="106"/>
                    <a:pt x="159" y="107"/>
                    <a:pt x="163" y="117"/>
                  </a:cubicBezTo>
                  <a:cubicBezTo>
                    <a:pt x="163" y="125"/>
                    <a:pt x="177" y="165"/>
                    <a:pt x="181" y="186"/>
                  </a:cubicBezTo>
                  <a:cubicBezTo>
                    <a:pt x="180" y="206"/>
                    <a:pt x="160" y="222"/>
                    <a:pt x="145" y="232"/>
                  </a:cubicBezTo>
                  <a:cubicBezTo>
                    <a:pt x="150" y="251"/>
                    <a:pt x="157" y="268"/>
                    <a:pt x="162" y="287"/>
                  </a:cubicBezTo>
                  <a:cubicBezTo>
                    <a:pt x="157" y="291"/>
                    <a:pt x="154" y="293"/>
                    <a:pt x="148" y="294"/>
                  </a:cubicBezTo>
                  <a:cubicBezTo>
                    <a:pt x="144" y="320"/>
                    <a:pt x="141" y="347"/>
                    <a:pt x="139" y="373"/>
                  </a:cubicBezTo>
                  <a:cubicBezTo>
                    <a:pt x="138" y="374"/>
                    <a:pt x="136" y="374"/>
                    <a:pt x="135" y="375"/>
                  </a:cubicBezTo>
                  <a:cubicBezTo>
                    <a:pt x="135" y="396"/>
                    <a:pt x="135" y="417"/>
                    <a:pt x="133" y="438"/>
                  </a:cubicBezTo>
                  <a:cubicBezTo>
                    <a:pt x="130" y="459"/>
                    <a:pt x="127" y="472"/>
                    <a:pt x="125" y="492"/>
                  </a:cubicBezTo>
                  <a:cubicBezTo>
                    <a:pt x="124" y="505"/>
                    <a:pt x="128" y="517"/>
                    <a:pt x="137" y="527"/>
                  </a:cubicBezTo>
                  <a:cubicBezTo>
                    <a:pt x="139" y="530"/>
                    <a:pt x="139" y="533"/>
                    <a:pt x="138" y="537"/>
                  </a:cubicBezTo>
                  <a:cubicBezTo>
                    <a:pt x="136" y="540"/>
                    <a:pt x="116" y="540"/>
                    <a:pt x="111" y="528"/>
                  </a:cubicBezTo>
                  <a:cubicBezTo>
                    <a:pt x="111" y="526"/>
                    <a:pt x="107" y="515"/>
                    <a:pt x="108" y="522"/>
                  </a:cubicBezTo>
                  <a:cubicBezTo>
                    <a:pt x="105" y="522"/>
                    <a:pt x="105" y="522"/>
                    <a:pt x="105" y="522"/>
                  </a:cubicBezTo>
                  <a:cubicBezTo>
                    <a:pt x="105" y="522"/>
                    <a:pt x="103" y="513"/>
                    <a:pt x="102" y="511"/>
                  </a:cubicBezTo>
                  <a:cubicBezTo>
                    <a:pt x="103" y="507"/>
                    <a:pt x="103" y="502"/>
                    <a:pt x="105" y="498"/>
                  </a:cubicBezTo>
                  <a:cubicBezTo>
                    <a:pt x="112" y="466"/>
                    <a:pt x="100" y="448"/>
                    <a:pt x="102" y="416"/>
                  </a:cubicBezTo>
                  <a:cubicBezTo>
                    <a:pt x="102" y="407"/>
                    <a:pt x="100" y="388"/>
                    <a:pt x="99" y="379"/>
                  </a:cubicBezTo>
                  <a:cubicBezTo>
                    <a:pt x="98" y="379"/>
                    <a:pt x="97" y="379"/>
                    <a:pt x="95" y="379"/>
                  </a:cubicBezTo>
                  <a:cubicBezTo>
                    <a:pt x="93" y="407"/>
                    <a:pt x="93" y="442"/>
                    <a:pt x="92" y="471"/>
                  </a:cubicBezTo>
                  <a:cubicBezTo>
                    <a:pt x="91" y="481"/>
                    <a:pt x="93" y="489"/>
                    <a:pt x="94" y="497"/>
                  </a:cubicBezTo>
                  <a:cubicBezTo>
                    <a:pt x="95" y="502"/>
                    <a:pt x="95" y="507"/>
                    <a:pt x="94" y="513"/>
                  </a:cubicBezTo>
                  <a:cubicBezTo>
                    <a:pt x="95" y="523"/>
                    <a:pt x="96" y="534"/>
                    <a:pt x="88" y="540"/>
                  </a:cubicBezTo>
                  <a:cubicBezTo>
                    <a:pt x="62" y="542"/>
                    <a:pt x="74" y="522"/>
                    <a:pt x="78" y="505"/>
                  </a:cubicBezTo>
                  <a:cubicBezTo>
                    <a:pt x="80" y="497"/>
                    <a:pt x="78" y="489"/>
                    <a:pt x="76" y="482"/>
                  </a:cubicBezTo>
                  <a:cubicBezTo>
                    <a:pt x="70" y="457"/>
                    <a:pt x="65" y="439"/>
                    <a:pt x="63" y="414"/>
                  </a:cubicBezTo>
                  <a:cubicBezTo>
                    <a:pt x="63" y="402"/>
                    <a:pt x="63" y="389"/>
                    <a:pt x="62" y="378"/>
                  </a:cubicBezTo>
                  <a:cubicBezTo>
                    <a:pt x="61" y="377"/>
                    <a:pt x="59" y="378"/>
                    <a:pt x="58" y="376"/>
                  </a:cubicBezTo>
                  <a:cubicBezTo>
                    <a:pt x="58" y="337"/>
                    <a:pt x="51" y="321"/>
                    <a:pt x="48" y="295"/>
                  </a:cubicBezTo>
                  <a:cubicBezTo>
                    <a:pt x="45" y="293"/>
                    <a:pt x="39" y="292"/>
                    <a:pt x="35" y="290"/>
                  </a:cubicBezTo>
                  <a:cubicBezTo>
                    <a:pt x="35" y="289"/>
                    <a:pt x="36" y="287"/>
                    <a:pt x="36" y="285"/>
                  </a:cubicBezTo>
                  <a:cubicBezTo>
                    <a:pt x="43" y="287"/>
                    <a:pt x="43" y="287"/>
                    <a:pt x="43" y="287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60" y="223"/>
                    <a:pt x="55" y="221"/>
                    <a:pt x="51" y="219"/>
                  </a:cubicBezTo>
                  <a:cubicBezTo>
                    <a:pt x="55" y="199"/>
                    <a:pt x="56" y="175"/>
                    <a:pt x="51" y="154"/>
                  </a:cubicBezTo>
                  <a:close/>
                  <a:moveTo>
                    <a:pt x="142" y="157"/>
                  </a:moveTo>
                  <a:cubicBezTo>
                    <a:pt x="138" y="173"/>
                    <a:pt x="135" y="187"/>
                    <a:pt x="137" y="203"/>
                  </a:cubicBezTo>
                  <a:cubicBezTo>
                    <a:pt x="143" y="198"/>
                    <a:pt x="145" y="194"/>
                    <a:pt x="149" y="188"/>
                  </a:cubicBezTo>
                  <a:cubicBezTo>
                    <a:pt x="150" y="188"/>
                    <a:pt x="149" y="185"/>
                    <a:pt x="150" y="184"/>
                  </a:cubicBezTo>
                  <a:cubicBezTo>
                    <a:pt x="151" y="184"/>
                    <a:pt x="153" y="184"/>
                    <a:pt x="153" y="182"/>
                  </a:cubicBezTo>
                  <a:cubicBezTo>
                    <a:pt x="149" y="174"/>
                    <a:pt x="146" y="166"/>
                    <a:pt x="142" y="157"/>
                  </a:cubicBezTo>
                  <a:close/>
                </a:path>
              </a:pathLst>
            </a:cu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383838"/>
                </a:solidFill>
                <a:latin typeface="Calibri"/>
                <a:cs typeface="Arial" pitchFamily="34" charset="0"/>
              </a:endParaRPr>
            </a:p>
          </p:txBody>
        </p:sp>
      </p:grpSp>
      <p:sp>
        <p:nvSpPr>
          <p:cNvPr id="14" name="TextBox 2"/>
          <p:cNvSpPr txBox="1"/>
          <p:nvPr/>
        </p:nvSpPr>
        <p:spPr>
          <a:xfrm>
            <a:off x="672133" y="225258"/>
            <a:ext cx="11162899" cy="12145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 defTabSz="609630" eaLnBrk="1" fontAlgn="auto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FontTx/>
              <a:buAutoNum type="arabicPeriod"/>
            </a:pPr>
            <a:r>
              <a:rPr lang="en-US" sz="2400" b="1" spc="-56" dirty="0" err="1" smtClean="0">
                <a:solidFill>
                  <a:srgbClr val="243762"/>
                </a:solidFill>
                <a:latin typeface="Nunito Bold"/>
              </a:rPr>
              <a:t>Công</a:t>
            </a:r>
            <a:r>
              <a:rPr lang="en-US" sz="2400" b="1" spc="-56" dirty="0" smtClean="0">
                <a:solidFill>
                  <a:srgbClr val="243762"/>
                </a:solidFill>
                <a:latin typeface="Nunito Bold"/>
              </a:rPr>
              <a:t> </a:t>
            </a:r>
            <a:r>
              <a:rPr lang="en-US" sz="2400" b="1" spc="-56" dirty="0" err="1" smtClean="0">
                <a:solidFill>
                  <a:srgbClr val="243762"/>
                </a:solidFill>
                <a:latin typeface="Nunito Bold"/>
              </a:rPr>
              <a:t>cuộc</a:t>
            </a:r>
            <a:r>
              <a:rPr lang="en-US" sz="2400" b="1" spc="-56" dirty="0" smtClean="0">
                <a:solidFill>
                  <a:srgbClr val="243762"/>
                </a:solidFill>
                <a:latin typeface="Nunito Bold"/>
              </a:rPr>
              <a:t> </a:t>
            </a:r>
            <a:r>
              <a:rPr lang="en-US" sz="2400" b="1" spc="-56" dirty="0" err="1" smtClean="0">
                <a:solidFill>
                  <a:srgbClr val="243762"/>
                </a:solidFill>
                <a:latin typeface="Nunito Bold"/>
              </a:rPr>
              <a:t>xây</a:t>
            </a:r>
            <a:r>
              <a:rPr lang="en-US" sz="2400" b="1" spc="-56" dirty="0" smtClean="0">
                <a:solidFill>
                  <a:srgbClr val="243762"/>
                </a:solidFill>
                <a:latin typeface="Nunito Bold"/>
              </a:rPr>
              <a:t> </a:t>
            </a:r>
            <a:r>
              <a:rPr lang="en-US" sz="2400" b="1" spc="-56" dirty="0" err="1" smtClean="0">
                <a:solidFill>
                  <a:srgbClr val="243762"/>
                </a:solidFill>
                <a:latin typeface="Nunito Bold"/>
              </a:rPr>
              <a:t>dựng</a:t>
            </a:r>
            <a:r>
              <a:rPr lang="en-US" sz="2400" b="1" spc="-56" dirty="0" smtClean="0">
                <a:solidFill>
                  <a:srgbClr val="243762"/>
                </a:solidFill>
                <a:latin typeface="Nunito Bold"/>
              </a:rPr>
              <a:t> </a:t>
            </a:r>
            <a:r>
              <a:rPr lang="en-US" sz="2400" b="1" spc="-56" dirty="0" err="1" smtClean="0">
                <a:solidFill>
                  <a:srgbClr val="243762"/>
                </a:solidFill>
                <a:latin typeface="Nunito Bold"/>
              </a:rPr>
              <a:t>chính</a:t>
            </a:r>
            <a:r>
              <a:rPr lang="en-US" sz="2400" b="1" spc="-56" dirty="0" smtClean="0">
                <a:solidFill>
                  <a:srgbClr val="243762"/>
                </a:solidFill>
                <a:latin typeface="Nunito Bold"/>
              </a:rPr>
              <a:t> </a:t>
            </a:r>
            <a:r>
              <a:rPr lang="en-US" sz="2400" b="1" spc="-56" dirty="0" err="1" smtClean="0">
                <a:solidFill>
                  <a:srgbClr val="243762"/>
                </a:solidFill>
                <a:latin typeface="Nunito Bold"/>
              </a:rPr>
              <a:t>quyền</a:t>
            </a:r>
            <a:r>
              <a:rPr lang="en-US" sz="2400" b="1" spc="-56" dirty="0" smtClean="0">
                <a:solidFill>
                  <a:srgbClr val="243762"/>
                </a:solidFill>
                <a:latin typeface="Nunito Bold"/>
              </a:rPr>
              <a:t> </a:t>
            </a:r>
            <a:r>
              <a:rPr lang="en-US" sz="2400" b="1" spc="-56" dirty="0" err="1" smtClean="0">
                <a:solidFill>
                  <a:srgbClr val="243762"/>
                </a:solidFill>
                <a:latin typeface="Nunito Bold"/>
              </a:rPr>
              <a:t>và</a:t>
            </a:r>
            <a:r>
              <a:rPr lang="en-US" sz="2400" b="1" spc="-56" dirty="0" smtClean="0">
                <a:solidFill>
                  <a:srgbClr val="243762"/>
                </a:solidFill>
                <a:latin typeface="Nunito Bold"/>
              </a:rPr>
              <a:t> </a:t>
            </a:r>
            <a:r>
              <a:rPr lang="en-US" sz="2400" b="1" spc="-56" dirty="0" err="1" smtClean="0">
                <a:solidFill>
                  <a:srgbClr val="243762"/>
                </a:solidFill>
                <a:latin typeface="Nunito Bold"/>
              </a:rPr>
              <a:t>bảo</a:t>
            </a:r>
            <a:r>
              <a:rPr lang="en-US" sz="2400" b="1" spc="-56" dirty="0" smtClean="0">
                <a:solidFill>
                  <a:srgbClr val="243762"/>
                </a:solidFill>
                <a:latin typeface="Nunito Bold"/>
              </a:rPr>
              <a:t> </a:t>
            </a:r>
            <a:r>
              <a:rPr lang="en-US" sz="2400" b="1" spc="-56" dirty="0" err="1" smtClean="0">
                <a:solidFill>
                  <a:srgbClr val="243762"/>
                </a:solidFill>
                <a:latin typeface="Nunito Bold"/>
              </a:rPr>
              <a:t>vệ</a:t>
            </a:r>
            <a:r>
              <a:rPr lang="en-US" sz="2400" b="1" spc="-56" dirty="0" smtClean="0">
                <a:solidFill>
                  <a:srgbClr val="243762"/>
                </a:solidFill>
                <a:latin typeface="Nunito Bold"/>
              </a:rPr>
              <a:t> </a:t>
            </a:r>
            <a:r>
              <a:rPr lang="en-US" sz="2400" b="1" spc="-56" dirty="0" err="1" smtClean="0">
                <a:solidFill>
                  <a:srgbClr val="243762"/>
                </a:solidFill>
                <a:latin typeface="Nunito Bold"/>
              </a:rPr>
              <a:t>đất</a:t>
            </a:r>
            <a:r>
              <a:rPr lang="en-US" sz="2400" b="1" spc="-56" dirty="0" smtClean="0">
                <a:solidFill>
                  <a:srgbClr val="243762"/>
                </a:solidFill>
                <a:latin typeface="Nunito Bold"/>
              </a:rPr>
              <a:t> </a:t>
            </a:r>
            <a:r>
              <a:rPr lang="en-US" sz="2400" b="1" spc="-56" dirty="0" err="1" smtClean="0">
                <a:solidFill>
                  <a:srgbClr val="243762"/>
                </a:solidFill>
                <a:latin typeface="Nunito Bold"/>
              </a:rPr>
              <a:t>nước</a:t>
            </a:r>
            <a:r>
              <a:rPr lang="en-US" sz="2400" b="1" spc="-56" dirty="0" smtClean="0">
                <a:solidFill>
                  <a:srgbClr val="243762"/>
                </a:solidFill>
                <a:latin typeface="Nunito Bold"/>
              </a:rPr>
              <a:t> </a:t>
            </a:r>
            <a:r>
              <a:rPr lang="en-US" sz="2400" b="1" spc="-56" dirty="0" err="1" smtClean="0">
                <a:solidFill>
                  <a:srgbClr val="243762"/>
                </a:solidFill>
                <a:latin typeface="Nunito Bold"/>
              </a:rPr>
              <a:t>thời</a:t>
            </a:r>
            <a:r>
              <a:rPr lang="en-US" sz="2400" b="1" spc="-56" dirty="0" smtClean="0">
                <a:solidFill>
                  <a:srgbClr val="243762"/>
                </a:solidFill>
                <a:latin typeface="Nunito Bold"/>
              </a:rPr>
              <a:t> </a:t>
            </a:r>
            <a:r>
              <a:rPr lang="en-US" sz="2400" b="1" spc="-56" dirty="0" err="1" smtClean="0">
                <a:solidFill>
                  <a:srgbClr val="243762"/>
                </a:solidFill>
                <a:latin typeface="Nunito Bold"/>
              </a:rPr>
              <a:t>Đinh</a:t>
            </a:r>
            <a:r>
              <a:rPr lang="en-US" sz="2400" b="1" spc="-56" dirty="0" smtClean="0">
                <a:solidFill>
                  <a:srgbClr val="243762"/>
                </a:solidFill>
                <a:latin typeface="Nunito Bold"/>
              </a:rPr>
              <a:t> – </a:t>
            </a:r>
            <a:r>
              <a:rPr lang="en-US" sz="2400" b="1" spc="-56" dirty="0" err="1" smtClean="0">
                <a:solidFill>
                  <a:srgbClr val="243762"/>
                </a:solidFill>
                <a:latin typeface="Nunito Bold"/>
              </a:rPr>
              <a:t>Tiền</a:t>
            </a:r>
            <a:r>
              <a:rPr lang="en-US" sz="2400" b="1" spc="-56" dirty="0" smtClean="0">
                <a:solidFill>
                  <a:srgbClr val="243762"/>
                </a:solidFill>
                <a:latin typeface="Nunito Bold"/>
              </a:rPr>
              <a:t> </a:t>
            </a:r>
            <a:r>
              <a:rPr lang="en-US" sz="2400" b="1" spc="-56" dirty="0" err="1" smtClean="0">
                <a:solidFill>
                  <a:srgbClr val="243762"/>
                </a:solidFill>
                <a:latin typeface="Nunito Bold"/>
              </a:rPr>
              <a:t>Lê</a:t>
            </a:r>
            <a:endParaRPr lang="en-US" sz="2400" b="1" spc="-56" dirty="0" smtClean="0">
              <a:solidFill>
                <a:srgbClr val="243762"/>
              </a:solidFill>
              <a:latin typeface="Nunito Bold"/>
            </a:endParaRPr>
          </a:p>
          <a:p>
            <a:pPr defTabSz="609630" eaLnBrk="1" fontAlgn="auto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</a:pPr>
            <a:endParaRPr lang="en-US" sz="2400" spc="-56" dirty="0">
              <a:solidFill>
                <a:srgbClr val="243762"/>
              </a:solidFill>
              <a:latin typeface="Nunito Bold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212542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2_Office 主题​​">
  <a:themeElements>
    <a:clrScheme name="新主题色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E9095"/>
      </a:accent1>
      <a:accent2>
        <a:srgbClr val="4F829D"/>
      </a:accent2>
      <a:accent3>
        <a:srgbClr val="FCDDB2"/>
      </a:accent3>
      <a:accent4>
        <a:srgbClr val="8DC2D2"/>
      </a:accent4>
      <a:accent5>
        <a:srgbClr val="8FA45D"/>
      </a:accent5>
      <a:accent6>
        <a:srgbClr val="828282"/>
      </a:accent6>
      <a:hlink>
        <a:srgbClr val="006382"/>
      </a:hlink>
      <a:folHlink>
        <a:srgbClr val="BFBFBF"/>
      </a:folHlink>
    </a:clrScheme>
    <a:fontScheme name="temp">
      <a:majorFont>
        <a:latin typeface="Arial"/>
        <a:ea typeface="方正静蕾简体"/>
        <a:cs typeface=""/>
      </a:majorFont>
      <a:minorFont>
        <a:latin typeface="Arial"/>
        <a:ea typeface="方正静蕾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thoi gian thuc hien cv">
  <a:themeElements>
    <a:clrScheme name="Custom 1">
      <a:dk1>
        <a:srgbClr val="383838"/>
      </a:dk1>
      <a:lt1>
        <a:sysClr val="window" lastClr="FFFFFF"/>
      </a:lt1>
      <a:dk2>
        <a:srgbClr val="CCCC00"/>
      </a:dk2>
      <a:lt2>
        <a:srgbClr val="FFFF00"/>
      </a:lt2>
      <a:accent1>
        <a:srgbClr val="00B0F0"/>
      </a:accent1>
      <a:accent2>
        <a:srgbClr val="0070C0"/>
      </a:accent2>
      <a:accent3>
        <a:srgbClr val="00EA1C"/>
      </a:accent3>
      <a:accent4>
        <a:srgbClr val="00B050"/>
      </a:accent4>
      <a:accent5>
        <a:srgbClr val="C00000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8.xml><?xml version="1.0" encoding="utf-8"?>
<a:theme xmlns:a="http://schemas.openxmlformats.org/drawingml/2006/main" name="1_Classic English Novels by Slidesgo">
  <a:themeElements>
    <a:clrScheme name="Simple Light">
      <a:dk1>
        <a:srgbClr val="233C4F"/>
      </a:dk1>
      <a:lt1>
        <a:srgbClr val="5A3015"/>
      </a:lt1>
      <a:dk2>
        <a:srgbClr val="B28E69"/>
      </a:dk2>
      <a:lt2>
        <a:srgbClr val="F2DAB8"/>
      </a:lt2>
      <a:accent1>
        <a:srgbClr val="F2DAB8"/>
      </a:accent1>
      <a:accent2>
        <a:srgbClr val="B50808"/>
      </a:accent2>
      <a:accent3>
        <a:srgbClr val="D4B07F"/>
      </a:accent3>
      <a:accent4>
        <a:srgbClr val="874E2A"/>
      </a:accent4>
      <a:accent5>
        <a:srgbClr val="233C4F"/>
      </a:accent5>
      <a:accent6>
        <a:srgbClr val="5A3015"/>
      </a:accent6>
      <a:hlink>
        <a:srgbClr val="541C1D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UI/customUI14.xml>IDLS7PHa Nhóm 5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4700</TotalTime>
  <Words>706</Words>
  <Application>Microsoft Office PowerPoint</Application>
  <PresentationFormat>Custom</PresentationFormat>
  <Paragraphs>61</Paragraphs>
  <Slides>13</Slides>
  <Notes>4</Notes>
  <HiddenSlides>0</HiddenSlides>
  <MMClips>2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13</vt:i4>
      </vt:variant>
    </vt:vector>
  </HeadingPairs>
  <TitlesOfParts>
    <vt:vector size="37" baseType="lpstr">
      <vt:lpstr>Arial</vt:lpstr>
      <vt:lpstr>Calibri</vt:lpstr>
      <vt:lpstr>Microsoft YaHei</vt:lpstr>
      <vt:lpstr>Times New Roman</vt:lpstr>
      <vt:lpstr>方正静蕾简体</vt:lpstr>
      <vt:lpstr>#9Slide03 AmpleSoft Bold</vt:lpstr>
      <vt:lpstr>Nunito Bold</vt:lpstr>
      <vt:lpstr>Nunito</vt:lpstr>
      <vt:lpstr>Nunito Sans Bold</vt:lpstr>
      <vt:lpstr>굴림</vt:lpstr>
      <vt:lpstr>Lobster</vt:lpstr>
      <vt:lpstr>Poppins</vt:lpstr>
      <vt:lpstr>#9Slide03 AllRoundGothic</vt:lpstr>
      <vt:lpstr>SimSun</vt:lpstr>
      <vt:lpstr>Calibri Light</vt:lpstr>
      <vt:lpstr>Fira Sans Extra Condensed Medium</vt:lpstr>
      <vt:lpstr>2_Office 主题​​</vt:lpstr>
      <vt:lpstr>1_Office Theme</vt:lpstr>
      <vt:lpstr>4_Office Theme</vt:lpstr>
      <vt:lpstr>5_Office Theme</vt:lpstr>
      <vt:lpstr>6_Office Theme</vt:lpstr>
      <vt:lpstr>8_Office Theme</vt:lpstr>
      <vt:lpstr>thoi gian thuc hien cv</vt:lpstr>
      <vt:lpstr>1_Classic English Novels by Slidesgo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Thảo luận nhóm</vt:lpstr>
      <vt:lpstr>Slide 11</vt:lpstr>
      <vt:lpstr>Slide 12</vt:lpstr>
      <vt:lpstr>Slide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368</cp:revision>
  <dcterms:created xsi:type="dcterms:W3CDTF">2017-05-06T05:43:00Z</dcterms:created>
  <dcterms:modified xsi:type="dcterms:W3CDTF">2024-01-13T02:27:30Z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2052-10.1.0.6391</vt:lpwstr>
  </property>
</Properties>
</file>